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3.xml" ContentType="application/inkml+xml"/>
  <Override PartName="/ppt/ink/ink14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354" r:id="rId10"/>
    <p:sldId id="355" r:id="rId11"/>
    <p:sldId id="261" r:id="rId12"/>
    <p:sldId id="262" r:id="rId13"/>
    <p:sldId id="264" r:id="rId14"/>
    <p:sldId id="263" r:id="rId15"/>
    <p:sldId id="352" r:id="rId16"/>
    <p:sldId id="356" r:id="rId17"/>
    <p:sldId id="357" r:id="rId18"/>
    <p:sldId id="273" r:id="rId19"/>
    <p:sldId id="349" r:id="rId20"/>
    <p:sldId id="274" r:id="rId21"/>
    <p:sldId id="275" r:id="rId22"/>
    <p:sldId id="276" r:id="rId23"/>
    <p:sldId id="277" r:id="rId24"/>
    <p:sldId id="353" r:id="rId25"/>
    <p:sldId id="359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321" r:id="rId34"/>
    <p:sldId id="322" r:id="rId35"/>
    <p:sldId id="362" r:id="rId36"/>
    <p:sldId id="363" r:id="rId37"/>
    <p:sldId id="364" r:id="rId38"/>
    <p:sldId id="365" r:id="rId39"/>
    <p:sldId id="366" r:id="rId40"/>
    <p:sldId id="367" r:id="rId41"/>
    <p:sldId id="371" r:id="rId42"/>
    <p:sldId id="370" r:id="rId43"/>
    <p:sldId id="310" r:id="rId44"/>
    <p:sldId id="311" r:id="rId45"/>
    <p:sldId id="286" r:id="rId46"/>
    <p:sldId id="287" r:id="rId47"/>
    <p:sldId id="288" r:id="rId48"/>
    <p:sldId id="289" r:id="rId49"/>
    <p:sldId id="317" r:id="rId50"/>
    <p:sldId id="31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44DEF-B280-42E4-B830-B73C141BD93D}" v="2" dt="2020-10-07T16:24:09.724"/>
    <p1510:client id="{17FBEEB4-42AA-4C85-8256-9A2A9F2BA4AC}" v="3" dt="2020-10-08T05:41:08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A SINGH - 190953050" userId="S::ritika.singh@learner.manipal.edu::0381e213-5ec8-472d-8ddb-5f17f121a1fe" providerId="AD" clId="Web-{17FBEEB4-42AA-4C85-8256-9A2A9F2BA4AC}"/>
    <pc:docChg chg="modSld">
      <pc:chgData name="RITIKA SINGH - 190953050" userId="S::ritika.singh@learner.manipal.edu::0381e213-5ec8-472d-8ddb-5f17f121a1fe" providerId="AD" clId="Web-{17FBEEB4-42AA-4C85-8256-9A2A9F2BA4AC}" dt="2020-10-08T05:41:08.500" v="2" actId="20577"/>
      <pc:docMkLst>
        <pc:docMk/>
      </pc:docMkLst>
      <pc:sldChg chg="modSp">
        <pc:chgData name="RITIKA SINGH - 190953050" userId="S::ritika.singh@learner.manipal.edu::0381e213-5ec8-472d-8ddb-5f17f121a1fe" providerId="AD" clId="Web-{17FBEEB4-42AA-4C85-8256-9A2A9F2BA4AC}" dt="2020-10-08T05:41:08.500" v="2" actId="20577"/>
        <pc:sldMkLst>
          <pc:docMk/>
          <pc:sldMk cId="245153706" sldId="257"/>
        </pc:sldMkLst>
        <pc:spChg chg="mod">
          <ac:chgData name="RITIKA SINGH - 190953050" userId="S::ritika.singh@learner.manipal.edu::0381e213-5ec8-472d-8ddb-5f17f121a1fe" providerId="AD" clId="Web-{17FBEEB4-42AA-4C85-8256-9A2A9F2BA4AC}" dt="2020-10-08T05:41:08.500" v="2" actId="20577"/>
          <ac:spMkLst>
            <pc:docMk/>
            <pc:sldMk cId="245153706" sldId="257"/>
            <ac:spMk id="3" creationId="{00000000-0000-0000-0000-000000000000}"/>
          </ac:spMkLst>
        </pc:spChg>
      </pc:sldChg>
    </pc:docChg>
  </pc:docChgLst>
  <pc:docChgLst>
    <pc:chgData name="CHHEDA PAL NIMESH - 190953194" userId="baf2b64c-f5dc-4b29-a9ef-f5035531a485" providerId="ADAL" clId="{E4484B7F-0896-BE41-9A43-17938E5B38B7}"/>
    <pc:docChg chg="modSld">
      <pc:chgData name="CHHEDA PAL NIMESH - 190953194" userId="baf2b64c-f5dc-4b29-a9ef-f5035531a485" providerId="ADAL" clId="{E4484B7F-0896-BE41-9A43-17938E5B38B7}" dt="2020-10-07T19:59:26.415" v="1" actId="1076"/>
      <pc:docMkLst>
        <pc:docMk/>
      </pc:docMkLst>
      <pc:sldChg chg="modSp">
        <pc:chgData name="CHHEDA PAL NIMESH - 190953194" userId="baf2b64c-f5dc-4b29-a9ef-f5035531a485" providerId="ADAL" clId="{E4484B7F-0896-BE41-9A43-17938E5B38B7}" dt="2020-10-07T19:59:26.415" v="1" actId="1076"/>
        <pc:sldMkLst>
          <pc:docMk/>
          <pc:sldMk cId="3146471869" sldId="289"/>
        </pc:sldMkLst>
        <pc:picChg chg="mod">
          <ac:chgData name="CHHEDA PAL NIMESH - 190953194" userId="baf2b64c-f5dc-4b29-a9ef-f5035531a485" providerId="ADAL" clId="{E4484B7F-0896-BE41-9A43-17938E5B38B7}" dt="2020-10-07T19:59:26.415" v="1" actId="1076"/>
          <ac:picMkLst>
            <pc:docMk/>
            <pc:sldMk cId="3146471869" sldId="289"/>
            <ac:picMk id="4" creationId="{00000000-0000-0000-0000-000000000000}"/>
          </ac:picMkLst>
        </pc:picChg>
      </pc:sldChg>
    </pc:docChg>
  </pc:docChgLst>
  <pc:docChgLst>
    <pc:chgData name="KAUSTUBH B M - 190953038" userId="S::kaustubh.m@learner.manipal.edu::75eb8854-a866-48e5-84a1-cb873e70e6b1" providerId="AD" clId="Web-{421D849F-4A89-49E4-865D-5F0B9919D897}"/>
    <pc:docChg chg="modSld">
      <pc:chgData name="KAUSTUBH B M - 190953038" userId="S::kaustubh.m@learner.manipal.edu::75eb8854-a866-48e5-84a1-cb873e70e6b1" providerId="AD" clId="Web-{421D849F-4A89-49E4-865D-5F0B9919D897}" dt="2020-09-22T05:23:55.670" v="6" actId="14100"/>
      <pc:docMkLst>
        <pc:docMk/>
      </pc:docMkLst>
      <pc:sldChg chg="modSp">
        <pc:chgData name="KAUSTUBH B M - 190953038" userId="S::kaustubh.m@learner.manipal.edu::75eb8854-a866-48e5-84a1-cb873e70e6b1" providerId="AD" clId="Web-{421D849F-4A89-49E4-865D-5F0B9919D897}" dt="2020-09-22T05:23:55.670" v="6" actId="14100"/>
        <pc:sldMkLst>
          <pc:docMk/>
          <pc:sldMk cId="3104154200" sldId="352"/>
        </pc:sldMkLst>
        <pc:picChg chg="mod">
          <ac:chgData name="KAUSTUBH B M - 190953038" userId="S::kaustubh.m@learner.manipal.edu::75eb8854-a866-48e5-84a1-cb873e70e6b1" providerId="AD" clId="Web-{421D849F-4A89-49E4-865D-5F0B9919D897}" dt="2020-09-22T05:23:55.670" v="6" actId="14100"/>
          <ac:picMkLst>
            <pc:docMk/>
            <pc:sldMk cId="3104154200" sldId="352"/>
            <ac:picMk id="4" creationId="{0A3A8F59-7ACD-4730-839E-92017517762F}"/>
          </ac:picMkLst>
        </pc:picChg>
      </pc:sldChg>
    </pc:docChg>
  </pc:docChgLst>
  <pc:docChgLst>
    <pc:chgData name="GARV LOHIA - 190907284" userId="S::garv.lohia@learner.manipal.edu::b33198c8-b4a5-40a5-be41-d609481411e1" providerId="AD" clId="Web-{77C15AC4-294E-3D0E-09B9-1C2FC37FFC01}"/>
    <pc:docChg chg="addSld delSld">
      <pc:chgData name="GARV LOHIA - 190907284" userId="S::garv.lohia@learner.manipal.edu::b33198c8-b4a5-40a5-be41-d609481411e1" providerId="AD" clId="Web-{77C15AC4-294E-3D0E-09B9-1C2FC37FFC01}" dt="2020-10-06T07:15:12.400" v="1"/>
      <pc:docMkLst>
        <pc:docMk/>
      </pc:docMkLst>
      <pc:sldChg chg="new del">
        <pc:chgData name="GARV LOHIA - 190907284" userId="S::garv.lohia@learner.manipal.edu::b33198c8-b4a5-40a5-be41-d609481411e1" providerId="AD" clId="Web-{77C15AC4-294E-3D0E-09B9-1C2FC37FFC01}" dt="2020-10-06T07:15:12.400" v="1"/>
        <pc:sldMkLst>
          <pc:docMk/>
          <pc:sldMk cId="2622708393" sldId="372"/>
        </pc:sldMkLst>
      </pc:sldChg>
    </pc:docChg>
  </pc:docChgLst>
  <pc:docChgLst>
    <pc:chgData name="SHREY AGARWAL - 190953126" userId="S::shrey.agarwal@learner.manipal.edu::4959817a-9a2b-4f61-8825-4a49255f38e7" providerId="AD" clId="Web-{13C44DEF-B280-42E4-B830-B73C141BD93D}"/>
    <pc:docChg chg="modSld">
      <pc:chgData name="SHREY AGARWAL - 190953126" userId="S::shrey.agarwal@learner.manipal.edu::4959817a-9a2b-4f61-8825-4a49255f38e7" providerId="AD" clId="Web-{13C44DEF-B280-42E4-B830-B73C141BD93D}" dt="2020-10-07T16:24:09.724" v="1"/>
      <pc:docMkLst>
        <pc:docMk/>
      </pc:docMkLst>
      <pc:sldChg chg="delSp">
        <pc:chgData name="SHREY AGARWAL - 190953126" userId="S::shrey.agarwal@learner.manipal.edu::4959817a-9a2b-4f61-8825-4a49255f38e7" providerId="AD" clId="Web-{13C44DEF-B280-42E4-B830-B73C141BD93D}" dt="2020-10-07T16:24:09.724" v="1"/>
        <pc:sldMkLst>
          <pc:docMk/>
          <pc:sldMk cId="3459185234" sldId="363"/>
        </pc:sldMkLst>
        <pc:spChg chg="del">
          <ac:chgData name="SHREY AGARWAL - 190953126" userId="S::shrey.agarwal@learner.manipal.edu::4959817a-9a2b-4f61-8825-4a49255f38e7" providerId="AD" clId="Web-{13C44DEF-B280-42E4-B830-B73C141BD93D}" dt="2020-10-07T16:24:09.724" v="1"/>
          <ac:spMkLst>
            <pc:docMk/>
            <pc:sldMk cId="3459185234" sldId="363"/>
            <ac:spMk id="2" creationId="{2C8663C0-5651-406F-9B12-982866490F2C}"/>
          </ac:spMkLst>
        </pc:spChg>
        <pc:spChg chg="del">
          <ac:chgData name="SHREY AGARWAL - 190953126" userId="S::shrey.agarwal@learner.manipal.edu::4959817a-9a2b-4f61-8825-4a49255f38e7" providerId="AD" clId="Web-{13C44DEF-B280-42E4-B830-B73C141BD93D}" dt="2020-10-07T16:24:06.396" v="0"/>
          <ac:spMkLst>
            <pc:docMk/>
            <pc:sldMk cId="3459185234" sldId="363"/>
            <ac:spMk id="3" creationId="{8823A2DA-ACF1-4113-975E-D89575799B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8AC9F-3689-4627-89D3-1DF9CD14DA4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69E2D0-8856-4175-B2E8-D16B3F9697D7}">
      <dgm:prSet/>
      <dgm:spPr/>
      <dgm:t>
        <a:bodyPr/>
        <a:lstStyle/>
        <a:p>
          <a:r>
            <a:rPr lang="en-US" b="1"/>
            <a:t>Propagation delay is the time it takes for a bit to travel from sender to receiver, depends on</a:t>
          </a:r>
          <a:endParaRPr lang="en-US"/>
        </a:p>
      </dgm:t>
    </dgm:pt>
    <dgm:pt modelId="{474A206F-C912-473A-9D70-DA846ADB1465}" type="parTrans" cxnId="{40AAB9E8-4316-441F-A3FB-D3F2D6F126AB}">
      <dgm:prSet/>
      <dgm:spPr/>
      <dgm:t>
        <a:bodyPr/>
        <a:lstStyle/>
        <a:p>
          <a:endParaRPr lang="en-US"/>
        </a:p>
      </dgm:t>
    </dgm:pt>
    <dgm:pt modelId="{E7956164-27B8-463C-9DC8-AC920225AC1D}" type="sibTrans" cxnId="{40AAB9E8-4316-441F-A3FB-D3F2D6F126AB}">
      <dgm:prSet/>
      <dgm:spPr/>
      <dgm:t>
        <a:bodyPr/>
        <a:lstStyle/>
        <a:p>
          <a:endParaRPr lang="en-US"/>
        </a:p>
      </dgm:t>
    </dgm:pt>
    <dgm:pt modelId="{D33A63BC-A593-49F8-8E79-5FD23DB79CD1}">
      <dgm:prSet/>
      <dgm:spPr/>
      <dgm:t>
        <a:bodyPr/>
        <a:lstStyle/>
        <a:p>
          <a:r>
            <a:rPr lang="en-US" b="1"/>
            <a:t>transmission media and </a:t>
          </a:r>
          <a:endParaRPr lang="en-US"/>
        </a:p>
      </dgm:t>
    </dgm:pt>
    <dgm:pt modelId="{C26E7B19-E171-4035-B5C2-BB35601F7AD3}" type="parTrans" cxnId="{C2C0D9E7-BE63-4F73-B480-9E3D5920E446}">
      <dgm:prSet/>
      <dgm:spPr/>
      <dgm:t>
        <a:bodyPr/>
        <a:lstStyle/>
        <a:p>
          <a:endParaRPr lang="en-US"/>
        </a:p>
      </dgm:t>
    </dgm:pt>
    <dgm:pt modelId="{15D76CBE-86AF-4398-BE88-9B74B50EF5DC}" type="sibTrans" cxnId="{C2C0D9E7-BE63-4F73-B480-9E3D5920E446}">
      <dgm:prSet/>
      <dgm:spPr/>
      <dgm:t>
        <a:bodyPr/>
        <a:lstStyle/>
        <a:p>
          <a:endParaRPr lang="en-US"/>
        </a:p>
      </dgm:t>
    </dgm:pt>
    <dgm:pt modelId="{2844FED9-3963-441F-BAAA-4D41415C4298}">
      <dgm:prSet/>
      <dgm:spPr/>
      <dgm:t>
        <a:bodyPr/>
        <a:lstStyle/>
        <a:p>
          <a:r>
            <a:rPr lang="en-US" b="1"/>
            <a:t>the distance between sender and receiver</a:t>
          </a:r>
          <a:endParaRPr lang="en-US"/>
        </a:p>
      </dgm:t>
    </dgm:pt>
    <dgm:pt modelId="{010487F7-7E8E-4F8E-B7C9-55A2466840BC}" type="parTrans" cxnId="{54BA0F6F-65CF-4DDD-B5EB-31BB40C9AD46}">
      <dgm:prSet/>
      <dgm:spPr/>
      <dgm:t>
        <a:bodyPr/>
        <a:lstStyle/>
        <a:p>
          <a:endParaRPr lang="en-US"/>
        </a:p>
      </dgm:t>
    </dgm:pt>
    <dgm:pt modelId="{4B009A14-7A50-46C9-9BAD-13CA2BB5D274}" type="sibTrans" cxnId="{54BA0F6F-65CF-4DDD-B5EB-31BB40C9AD46}">
      <dgm:prSet/>
      <dgm:spPr/>
      <dgm:t>
        <a:bodyPr/>
        <a:lstStyle/>
        <a:p>
          <a:endParaRPr lang="en-US"/>
        </a:p>
      </dgm:t>
    </dgm:pt>
    <dgm:pt modelId="{00522F5B-255E-4685-8FFD-15331C94E6AC}">
      <dgm:prSet/>
      <dgm:spPr/>
      <dgm:t>
        <a:bodyPr/>
        <a:lstStyle/>
        <a:p>
          <a:r>
            <a:rPr lang="en-US" b="1" i="1"/>
            <a:t>B = R x (d/V)</a:t>
          </a:r>
          <a:endParaRPr lang="en-US"/>
        </a:p>
      </dgm:t>
    </dgm:pt>
    <dgm:pt modelId="{06CFD8F0-4AFC-4C64-9BE3-8E09A797CE69}" type="parTrans" cxnId="{54B11FB3-A099-4012-B051-DEC3202F819D}">
      <dgm:prSet/>
      <dgm:spPr/>
      <dgm:t>
        <a:bodyPr/>
        <a:lstStyle/>
        <a:p>
          <a:endParaRPr lang="en-US"/>
        </a:p>
      </dgm:t>
    </dgm:pt>
    <dgm:pt modelId="{93677B4B-CCE2-4A90-8AF7-8A442A1B1297}" type="sibTrans" cxnId="{54B11FB3-A099-4012-B051-DEC3202F819D}">
      <dgm:prSet/>
      <dgm:spPr/>
      <dgm:t>
        <a:bodyPr/>
        <a:lstStyle/>
        <a:p>
          <a:endParaRPr lang="en-US"/>
        </a:p>
      </dgm:t>
    </dgm:pt>
    <dgm:pt modelId="{1694D954-C5C2-4E8C-AF46-7263F3F71B9F}">
      <dgm:prSet/>
      <dgm:spPr/>
      <dgm:t>
        <a:bodyPr/>
        <a:lstStyle/>
        <a:p>
          <a:r>
            <a:rPr lang="en-US" b="1"/>
            <a:t>B: length of the link in bits</a:t>
          </a:r>
          <a:endParaRPr lang="en-US"/>
        </a:p>
      </dgm:t>
    </dgm:pt>
    <dgm:pt modelId="{F73FD712-98D8-4742-A959-DFAB9C22B888}" type="parTrans" cxnId="{509CD633-47A0-46D0-8FCC-28B2DBDAF865}">
      <dgm:prSet/>
      <dgm:spPr/>
      <dgm:t>
        <a:bodyPr/>
        <a:lstStyle/>
        <a:p>
          <a:endParaRPr lang="en-US"/>
        </a:p>
      </dgm:t>
    </dgm:pt>
    <dgm:pt modelId="{D518F51A-C76E-4BB7-B3E3-D13B7C2FA057}" type="sibTrans" cxnId="{509CD633-47A0-46D0-8FCC-28B2DBDAF865}">
      <dgm:prSet/>
      <dgm:spPr/>
      <dgm:t>
        <a:bodyPr/>
        <a:lstStyle/>
        <a:p>
          <a:endParaRPr lang="en-US"/>
        </a:p>
      </dgm:t>
    </dgm:pt>
    <dgm:pt modelId="{252CDEFF-41C0-46AB-B51A-5FD5C4666461}">
      <dgm:prSet/>
      <dgm:spPr/>
      <dgm:t>
        <a:bodyPr/>
        <a:lstStyle/>
        <a:p>
          <a:r>
            <a:rPr lang="en-US" b="1"/>
            <a:t>R: data rate of the link, in bps</a:t>
          </a:r>
          <a:endParaRPr lang="en-US"/>
        </a:p>
      </dgm:t>
    </dgm:pt>
    <dgm:pt modelId="{0302EC97-1B3B-4D3C-B1E9-EB52A5AF0487}" type="parTrans" cxnId="{E1F3C74D-A76E-4744-8411-CF502DBF6FB2}">
      <dgm:prSet/>
      <dgm:spPr/>
      <dgm:t>
        <a:bodyPr/>
        <a:lstStyle/>
        <a:p>
          <a:endParaRPr lang="en-US"/>
        </a:p>
      </dgm:t>
    </dgm:pt>
    <dgm:pt modelId="{BCAB37CC-D3F5-452B-AE22-43855406A32A}" type="sibTrans" cxnId="{E1F3C74D-A76E-4744-8411-CF502DBF6FB2}">
      <dgm:prSet/>
      <dgm:spPr/>
      <dgm:t>
        <a:bodyPr/>
        <a:lstStyle/>
        <a:p>
          <a:endParaRPr lang="en-US"/>
        </a:p>
      </dgm:t>
    </dgm:pt>
    <dgm:pt modelId="{6578258E-C923-47B0-AE02-5BDC3724D418}">
      <dgm:prSet/>
      <dgm:spPr/>
      <dgm:t>
        <a:bodyPr/>
        <a:lstStyle/>
        <a:p>
          <a:r>
            <a:rPr lang="en-US" b="1"/>
            <a:t>d: length or distance of the link in meters</a:t>
          </a:r>
          <a:endParaRPr lang="en-US"/>
        </a:p>
      </dgm:t>
    </dgm:pt>
    <dgm:pt modelId="{E0C2C46C-20CB-45D6-8CF5-F972057F215B}" type="parTrans" cxnId="{1C4B96F7-9418-4BDB-A092-BE68D26B7470}">
      <dgm:prSet/>
      <dgm:spPr/>
      <dgm:t>
        <a:bodyPr/>
        <a:lstStyle/>
        <a:p>
          <a:endParaRPr lang="en-US"/>
        </a:p>
      </dgm:t>
    </dgm:pt>
    <dgm:pt modelId="{4B4A0FC4-B2CA-44BE-9124-7BC68F775D69}" type="sibTrans" cxnId="{1C4B96F7-9418-4BDB-A092-BE68D26B7470}">
      <dgm:prSet/>
      <dgm:spPr/>
      <dgm:t>
        <a:bodyPr/>
        <a:lstStyle/>
        <a:p>
          <a:endParaRPr lang="en-US"/>
        </a:p>
      </dgm:t>
    </dgm:pt>
    <dgm:pt modelId="{3E1C96B7-5FAF-4151-B3D8-0EB01EC8D371}">
      <dgm:prSet/>
      <dgm:spPr/>
      <dgm:t>
        <a:bodyPr/>
        <a:lstStyle/>
        <a:p>
          <a:r>
            <a:rPr lang="en-US" b="1"/>
            <a:t>V: velocity of propagation, in m/s</a:t>
          </a:r>
          <a:endParaRPr lang="en-US"/>
        </a:p>
      </dgm:t>
    </dgm:pt>
    <dgm:pt modelId="{1548A08A-4BA1-4E8B-9B76-13506F6212E5}" type="parTrans" cxnId="{C1726EA3-AEC4-41F0-91A5-AC3B2A393153}">
      <dgm:prSet/>
      <dgm:spPr/>
      <dgm:t>
        <a:bodyPr/>
        <a:lstStyle/>
        <a:p>
          <a:endParaRPr lang="en-US"/>
        </a:p>
      </dgm:t>
    </dgm:pt>
    <dgm:pt modelId="{D32AA692-E190-4062-B020-642316CF590C}" type="sibTrans" cxnId="{C1726EA3-AEC4-41F0-91A5-AC3B2A393153}">
      <dgm:prSet/>
      <dgm:spPr/>
      <dgm:t>
        <a:bodyPr/>
        <a:lstStyle/>
        <a:p>
          <a:endParaRPr lang="en-US"/>
        </a:p>
      </dgm:t>
    </dgm:pt>
    <dgm:pt modelId="{DE2B5F9D-8289-4182-9BFC-19F6FD6AE267}">
      <dgm:prSet/>
      <dgm:spPr/>
      <dgm:t>
        <a:bodyPr/>
        <a:lstStyle/>
        <a:p>
          <a:r>
            <a:rPr lang="en-US" b="1" i="1"/>
            <a:t>a = B/L</a:t>
          </a:r>
          <a:endParaRPr lang="en-US"/>
        </a:p>
      </dgm:t>
    </dgm:pt>
    <dgm:pt modelId="{32C4ADF2-EC27-42C9-8EA8-3C8363855879}" type="parTrans" cxnId="{B0654C51-44BC-4DFA-BD32-2D492D02B090}">
      <dgm:prSet/>
      <dgm:spPr/>
      <dgm:t>
        <a:bodyPr/>
        <a:lstStyle/>
        <a:p>
          <a:endParaRPr lang="en-US"/>
        </a:p>
      </dgm:t>
    </dgm:pt>
    <dgm:pt modelId="{B5E38F22-93D2-4E7B-BE0C-58661153BB51}" type="sibTrans" cxnId="{B0654C51-44BC-4DFA-BD32-2D492D02B090}">
      <dgm:prSet/>
      <dgm:spPr/>
      <dgm:t>
        <a:bodyPr/>
        <a:lstStyle/>
        <a:p>
          <a:endParaRPr lang="en-US"/>
        </a:p>
      </dgm:t>
    </dgm:pt>
    <dgm:pt modelId="{067EBCF3-7579-45E1-9446-8A435750A459}">
      <dgm:prSet/>
      <dgm:spPr/>
      <dgm:t>
        <a:bodyPr/>
        <a:lstStyle/>
        <a:p>
          <a:r>
            <a:rPr lang="en-US" b="1"/>
            <a:t>a: the propagation delay (with frame tx time = 1)</a:t>
          </a:r>
          <a:endParaRPr lang="en-US"/>
        </a:p>
      </dgm:t>
    </dgm:pt>
    <dgm:pt modelId="{DE28A0B7-945E-4279-B2E0-4E2D4AF21FBC}" type="parTrans" cxnId="{D5DFE627-1681-436E-A472-8976A86FBFA0}">
      <dgm:prSet/>
      <dgm:spPr/>
      <dgm:t>
        <a:bodyPr/>
        <a:lstStyle/>
        <a:p>
          <a:endParaRPr lang="en-US"/>
        </a:p>
      </dgm:t>
    </dgm:pt>
    <dgm:pt modelId="{01E1D666-C7EB-42B5-A979-5FF64001D086}" type="sibTrans" cxnId="{D5DFE627-1681-436E-A472-8976A86FBFA0}">
      <dgm:prSet/>
      <dgm:spPr/>
      <dgm:t>
        <a:bodyPr/>
        <a:lstStyle/>
        <a:p>
          <a:endParaRPr lang="en-US"/>
        </a:p>
      </dgm:t>
    </dgm:pt>
    <dgm:pt modelId="{B8196342-FAC7-44B0-A625-1F02F1B6FDCF}">
      <dgm:prSet/>
      <dgm:spPr/>
      <dgm:t>
        <a:bodyPr/>
        <a:lstStyle/>
        <a:p>
          <a:r>
            <a:rPr lang="en-US" b="1"/>
            <a:t>L: the number of bits in the frame</a:t>
          </a:r>
          <a:endParaRPr lang="en-US"/>
        </a:p>
      </dgm:t>
    </dgm:pt>
    <dgm:pt modelId="{F1D45D64-58C2-479E-B167-5DE889478A85}" type="parTrans" cxnId="{1898912B-A6B5-4607-B606-43A9C7C4C2DE}">
      <dgm:prSet/>
      <dgm:spPr/>
      <dgm:t>
        <a:bodyPr/>
        <a:lstStyle/>
        <a:p>
          <a:endParaRPr lang="en-US"/>
        </a:p>
      </dgm:t>
    </dgm:pt>
    <dgm:pt modelId="{0510F8FC-3FA6-4319-BFAA-C377546C0CD8}" type="sibTrans" cxnId="{1898912B-A6B5-4607-B606-43A9C7C4C2DE}">
      <dgm:prSet/>
      <dgm:spPr/>
      <dgm:t>
        <a:bodyPr/>
        <a:lstStyle/>
        <a:p>
          <a:endParaRPr lang="en-US"/>
        </a:p>
      </dgm:t>
    </dgm:pt>
    <dgm:pt modelId="{EF516916-D4F7-4F75-81E3-7F0B8AA2DD2B}">
      <dgm:prSet/>
      <dgm:spPr/>
      <dgm:t>
        <a:bodyPr/>
        <a:lstStyle/>
        <a:p>
          <a:r>
            <a:rPr lang="en-US" b="1"/>
            <a:t>Propagation delay=d/V</a:t>
          </a:r>
          <a:endParaRPr lang="en-US"/>
        </a:p>
      </dgm:t>
    </dgm:pt>
    <dgm:pt modelId="{91E443C9-B1E7-4167-99C8-5DC62C1E1C8F}" type="parTrans" cxnId="{085FB591-10AA-4A8B-A1A0-9FC628CCE2BE}">
      <dgm:prSet/>
      <dgm:spPr/>
      <dgm:t>
        <a:bodyPr/>
        <a:lstStyle/>
        <a:p>
          <a:endParaRPr lang="en-US"/>
        </a:p>
      </dgm:t>
    </dgm:pt>
    <dgm:pt modelId="{D0C90AE9-9AA8-417B-AAFB-558042CC855C}" type="sibTrans" cxnId="{085FB591-10AA-4A8B-A1A0-9FC628CCE2BE}">
      <dgm:prSet/>
      <dgm:spPr/>
      <dgm:t>
        <a:bodyPr/>
        <a:lstStyle/>
        <a:p>
          <a:endParaRPr lang="en-US"/>
        </a:p>
      </dgm:t>
    </dgm:pt>
    <dgm:pt modelId="{4AF604E9-F615-4A17-905E-E90F25BDA047}">
      <dgm:prSet/>
      <dgm:spPr/>
      <dgm:t>
        <a:bodyPr/>
        <a:lstStyle/>
        <a:p>
          <a:r>
            <a:rPr lang="en-US" b="1"/>
            <a:t>Round-Trip Time = 2 × propagation delay</a:t>
          </a:r>
          <a:endParaRPr lang="en-US"/>
        </a:p>
      </dgm:t>
    </dgm:pt>
    <dgm:pt modelId="{4F142287-F20E-4792-9BA6-B3DCD893D4AC}" type="parTrans" cxnId="{5DDCE320-F19D-4615-99AD-45EDC6A5BC20}">
      <dgm:prSet/>
      <dgm:spPr/>
      <dgm:t>
        <a:bodyPr/>
        <a:lstStyle/>
        <a:p>
          <a:endParaRPr lang="en-US"/>
        </a:p>
      </dgm:t>
    </dgm:pt>
    <dgm:pt modelId="{75F37143-8D81-46BB-B2E5-81388653A28A}" type="sibTrans" cxnId="{5DDCE320-F19D-4615-99AD-45EDC6A5BC20}">
      <dgm:prSet/>
      <dgm:spPr/>
      <dgm:t>
        <a:bodyPr/>
        <a:lstStyle/>
        <a:p>
          <a:endParaRPr lang="en-US"/>
        </a:p>
      </dgm:t>
    </dgm:pt>
    <dgm:pt modelId="{94CD438B-C195-4AD9-AC0C-869F6E7F22E6}" type="pres">
      <dgm:prSet presAssocID="{4C18AC9F-3689-4627-89D3-1DF9CD14DA42}" presName="Name0" presStyleCnt="0">
        <dgm:presLayoutVars>
          <dgm:dir/>
          <dgm:animLvl val="lvl"/>
          <dgm:resizeHandles val="exact"/>
        </dgm:presLayoutVars>
      </dgm:prSet>
      <dgm:spPr/>
    </dgm:pt>
    <dgm:pt modelId="{CF8F21C9-A0CE-4CAB-91B5-194F8F8A26D4}" type="pres">
      <dgm:prSet presAssocID="{7D69E2D0-8856-4175-B2E8-D16B3F9697D7}" presName="linNode" presStyleCnt="0"/>
      <dgm:spPr/>
    </dgm:pt>
    <dgm:pt modelId="{9EB740DB-12B2-496F-AE1C-18C46716E4C6}" type="pres">
      <dgm:prSet presAssocID="{7D69E2D0-8856-4175-B2E8-D16B3F9697D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A2DB69-84E1-4285-97C2-69A3DB671BE7}" type="pres">
      <dgm:prSet presAssocID="{7D69E2D0-8856-4175-B2E8-D16B3F9697D7}" presName="descendantText" presStyleLbl="alignAccFollowNode1" presStyleIdx="0" presStyleCnt="3">
        <dgm:presLayoutVars>
          <dgm:bulletEnabled val="1"/>
        </dgm:presLayoutVars>
      </dgm:prSet>
      <dgm:spPr/>
    </dgm:pt>
    <dgm:pt modelId="{ACCB384C-4D07-4F93-B900-A7BB94C9F7EB}" type="pres">
      <dgm:prSet presAssocID="{E7956164-27B8-463C-9DC8-AC920225AC1D}" presName="sp" presStyleCnt="0"/>
      <dgm:spPr/>
    </dgm:pt>
    <dgm:pt modelId="{8707FA33-0A2D-4C7B-8D7C-944589FC3CB7}" type="pres">
      <dgm:prSet presAssocID="{00522F5B-255E-4685-8FFD-15331C94E6AC}" presName="linNode" presStyleCnt="0"/>
      <dgm:spPr/>
    </dgm:pt>
    <dgm:pt modelId="{E40349FD-76A0-406C-8846-D26FF7AA6D35}" type="pres">
      <dgm:prSet presAssocID="{00522F5B-255E-4685-8FFD-15331C94E6A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3D3D15F-DD42-4711-887D-FB0B900BA382}" type="pres">
      <dgm:prSet presAssocID="{00522F5B-255E-4685-8FFD-15331C94E6AC}" presName="descendantText" presStyleLbl="alignAccFollowNode1" presStyleIdx="1" presStyleCnt="3">
        <dgm:presLayoutVars>
          <dgm:bulletEnabled val="1"/>
        </dgm:presLayoutVars>
      </dgm:prSet>
      <dgm:spPr/>
    </dgm:pt>
    <dgm:pt modelId="{BF751EA0-707A-4A86-970A-B2F46DCA4CBD}" type="pres">
      <dgm:prSet presAssocID="{93677B4B-CCE2-4A90-8AF7-8A442A1B1297}" presName="sp" presStyleCnt="0"/>
      <dgm:spPr/>
    </dgm:pt>
    <dgm:pt modelId="{F1524016-FDB3-4BBB-ABC0-4BAF9119ABCB}" type="pres">
      <dgm:prSet presAssocID="{DE2B5F9D-8289-4182-9BFC-19F6FD6AE267}" presName="linNode" presStyleCnt="0"/>
      <dgm:spPr/>
    </dgm:pt>
    <dgm:pt modelId="{BCD1C426-9423-46D7-93ED-72376D61DE33}" type="pres">
      <dgm:prSet presAssocID="{DE2B5F9D-8289-4182-9BFC-19F6FD6AE26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B0458C5-B504-4B45-BACE-56CA776D1B84}" type="pres">
      <dgm:prSet presAssocID="{DE2B5F9D-8289-4182-9BFC-19F6FD6AE26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87A4F11-F9B1-46FD-A6CD-0C1449571C3D}" type="presOf" srcId="{B8196342-FAC7-44B0-A625-1F02F1B6FDCF}" destId="{2B0458C5-B504-4B45-BACE-56CA776D1B84}" srcOrd="0" destOrd="1" presId="urn:microsoft.com/office/officeart/2005/8/layout/vList5"/>
    <dgm:cxn modelId="{5DDCE320-F19D-4615-99AD-45EDC6A5BC20}" srcId="{DE2B5F9D-8289-4182-9BFC-19F6FD6AE267}" destId="{4AF604E9-F615-4A17-905E-E90F25BDA047}" srcOrd="3" destOrd="0" parTransId="{4F142287-F20E-4792-9BA6-B3DCD893D4AC}" sibTransId="{75F37143-8D81-46BB-B2E5-81388653A28A}"/>
    <dgm:cxn modelId="{D5DFE627-1681-436E-A472-8976A86FBFA0}" srcId="{DE2B5F9D-8289-4182-9BFC-19F6FD6AE267}" destId="{067EBCF3-7579-45E1-9446-8A435750A459}" srcOrd="0" destOrd="0" parTransId="{DE28A0B7-945E-4279-B2E0-4E2D4AF21FBC}" sibTransId="{01E1D666-C7EB-42B5-A979-5FF64001D086}"/>
    <dgm:cxn modelId="{7C4B4728-245F-4554-8035-EB0711EC19EA}" type="presOf" srcId="{1694D954-C5C2-4E8C-AF46-7263F3F71B9F}" destId="{23D3D15F-DD42-4711-887D-FB0B900BA382}" srcOrd="0" destOrd="0" presId="urn:microsoft.com/office/officeart/2005/8/layout/vList5"/>
    <dgm:cxn modelId="{1898912B-A6B5-4607-B606-43A9C7C4C2DE}" srcId="{DE2B5F9D-8289-4182-9BFC-19F6FD6AE267}" destId="{B8196342-FAC7-44B0-A625-1F02F1B6FDCF}" srcOrd="1" destOrd="0" parTransId="{F1D45D64-58C2-479E-B167-5DE889478A85}" sibTransId="{0510F8FC-3FA6-4319-BFAA-C377546C0CD8}"/>
    <dgm:cxn modelId="{509CD633-47A0-46D0-8FCC-28B2DBDAF865}" srcId="{00522F5B-255E-4685-8FFD-15331C94E6AC}" destId="{1694D954-C5C2-4E8C-AF46-7263F3F71B9F}" srcOrd="0" destOrd="0" parTransId="{F73FD712-98D8-4742-A959-DFAB9C22B888}" sibTransId="{D518F51A-C76E-4BB7-B3E3-D13B7C2FA057}"/>
    <dgm:cxn modelId="{E1F3C74D-A76E-4744-8411-CF502DBF6FB2}" srcId="{00522F5B-255E-4685-8FFD-15331C94E6AC}" destId="{252CDEFF-41C0-46AB-B51A-5FD5C4666461}" srcOrd="1" destOrd="0" parTransId="{0302EC97-1B3B-4D3C-B1E9-EB52A5AF0487}" sibTransId="{BCAB37CC-D3F5-452B-AE22-43855406A32A}"/>
    <dgm:cxn modelId="{54BA0F6F-65CF-4DDD-B5EB-31BB40C9AD46}" srcId="{7D69E2D0-8856-4175-B2E8-D16B3F9697D7}" destId="{2844FED9-3963-441F-BAAA-4D41415C4298}" srcOrd="1" destOrd="0" parTransId="{010487F7-7E8E-4F8E-B7C9-55A2466840BC}" sibTransId="{4B009A14-7A50-46C9-9BAD-13CA2BB5D274}"/>
    <dgm:cxn modelId="{B0654C51-44BC-4DFA-BD32-2D492D02B090}" srcId="{4C18AC9F-3689-4627-89D3-1DF9CD14DA42}" destId="{DE2B5F9D-8289-4182-9BFC-19F6FD6AE267}" srcOrd="2" destOrd="0" parTransId="{32C4ADF2-EC27-42C9-8EA8-3C8363855879}" sibTransId="{B5E38F22-93D2-4E7B-BE0C-58661153BB51}"/>
    <dgm:cxn modelId="{9AFE1C56-F17C-48D1-B70D-0461C2E1C4AC}" type="presOf" srcId="{00522F5B-255E-4685-8FFD-15331C94E6AC}" destId="{E40349FD-76A0-406C-8846-D26FF7AA6D35}" srcOrd="0" destOrd="0" presId="urn:microsoft.com/office/officeart/2005/8/layout/vList5"/>
    <dgm:cxn modelId="{12EEAE83-AD25-48F6-9F8A-7A6A27737C4A}" type="presOf" srcId="{067EBCF3-7579-45E1-9446-8A435750A459}" destId="{2B0458C5-B504-4B45-BACE-56CA776D1B84}" srcOrd="0" destOrd="0" presId="urn:microsoft.com/office/officeart/2005/8/layout/vList5"/>
    <dgm:cxn modelId="{017BD886-2EAA-4F51-8D68-858E3A81EF84}" type="presOf" srcId="{2844FED9-3963-441F-BAAA-4D41415C4298}" destId="{EBA2DB69-84E1-4285-97C2-69A3DB671BE7}" srcOrd="0" destOrd="1" presId="urn:microsoft.com/office/officeart/2005/8/layout/vList5"/>
    <dgm:cxn modelId="{EAF44289-84EC-47D0-BED5-C429178A1AAA}" type="presOf" srcId="{7D69E2D0-8856-4175-B2E8-D16B3F9697D7}" destId="{9EB740DB-12B2-496F-AE1C-18C46716E4C6}" srcOrd="0" destOrd="0" presId="urn:microsoft.com/office/officeart/2005/8/layout/vList5"/>
    <dgm:cxn modelId="{085FB591-10AA-4A8B-A1A0-9FC628CCE2BE}" srcId="{DE2B5F9D-8289-4182-9BFC-19F6FD6AE267}" destId="{EF516916-D4F7-4F75-81E3-7F0B8AA2DD2B}" srcOrd="2" destOrd="0" parTransId="{91E443C9-B1E7-4167-99C8-5DC62C1E1C8F}" sibTransId="{D0C90AE9-9AA8-417B-AAFB-558042CC855C}"/>
    <dgm:cxn modelId="{F4867BA1-5F57-423D-8927-0189D4DBDC6A}" type="presOf" srcId="{6578258E-C923-47B0-AE02-5BDC3724D418}" destId="{23D3D15F-DD42-4711-887D-FB0B900BA382}" srcOrd="0" destOrd="2" presId="urn:microsoft.com/office/officeart/2005/8/layout/vList5"/>
    <dgm:cxn modelId="{C1726EA3-AEC4-41F0-91A5-AC3B2A393153}" srcId="{00522F5B-255E-4685-8FFD-15331C94E6AC}" destId="{3E1C96B7-5FAF-4151-B3D8-0EB01EC8D371}" srcOrd="3" destOrd="0" parTransId="{1548A08A-4BA1-4E8B-9B76-13506F6212E5}" sibTransId="{D32AA692-E190-4062-B020-642316CF590C}"/>
    <dgm:cxn modelId="{54B11FB3-A099-4012-B051-DEC3202F819D}" srcId="{4C18AC9F-3689-4627-89D3-1DF9CD14DA42}" destId="{00522F5B-255E-4685-8FFD-15331C94E6AC}" srcOrd="1" destOrd="0" parTransId="{06CFD8F0-4AFC-4C64-9BE3-8E09A797CE69}" sibTransId="{93677B4B-CCE2-4A90-8AF7-8A442A1B1297}"/>
    <dgm:cxn modelId="{E1F392BB-2373-4F8B-BAA5-B3A5B2879378}" type="presOf" srcId="{D33A63BC-A593-49F8-8E79-5FD23DB79CD1}" destId="{EBA2DB69-84E1-4285-97C2-69A3DB671BE7}" srcOrd="0" destOrd="0" presId="urn:microsoft.com/office/officeart/2005/8/layout/vList5"/>
    <dgm:cxn modelId="{D1BF81C2-6544-4B1F-8332-1A871712F679}" type="presOf" srcId="{252CDEFF-41C0-46AB-B51A-5FD5C4666461}" destId="{23D3D15F-DD42-4711-887D-FB0B900BA382}" srcOrd="0" destOrd="1" presId="urn:microsoft.com/office/officeart/2005/8/layout/vList5"/>
    <dgm:cxn modelId="{26BE30C7-F6C8-4E5C-B5CA-0E8110DF6333}" type="presOf" srcId="{3E1C96B7-5FAF-4151-B3D8-0EB01EC8D371}" destId="{23D3D15F-DD42-4711-887D-FB0B900BA382}" srcOrd="0" destOrd="3" presId="urn:microsoft.com/office/officeart/2005/8/layout/vList5"/>
    <dgm:cxn modelId="{7E3F68C8-C753-4F4A-9F53-E8418D047D12}" type="presOf" srcId="{DE2B5F9D-8289-4182-9BFC-19F6FD6AE267}" destId="{BCD1C426-9423-46D7-93ED-72376D61DE33}" srcOrd="0" destOrd="0" presId="urn:microsoft.com/office/officeart/2005/8/layout/vList5"/>
    <dgm:cxn modelId="{5FE12FCF-BB3B-4B5D-B678-BA96411C7075}" type="presOf" srcId="{4C18AC9F-3689-4627-89D3-1DF9CD14DA42}" destId="{94CD438B-C195-4AD9-AC0C-869F6E7F22E6}" srcOrd="0" destOrd="0" presId="urn:microsoft.com/office/officeart/2005/8/layout/vList5"/>
    <dgm:cxn modelId="{E768A7D3-532B-415F-8A9F-F9D510E17659}" type="presOf" srcId="{EF516916-D4F7-4F75-81E3-7F0B8AA2DD2B}" destId="{2B0458C5-B504-4B45-BACE-56CA776D1B84}" srcOrd="0" destOrd="2" presId="urn:microsoft.com/office/officeart/2005/8/layout/vList5"/>
    <dgm:cxn modelId="{C2C0D9E7-BE63-4F73-B480-9E3D5920E446}" srcId="{7D69E2D0-8856-4175-B2E8-D16B3F9697D7}" destId="{D33A63BC-A593-49F8-8E79-5FD23DB79CD1}" srcOrd="0" destOrd="0" parTransId="{C26E7B19-E171-4035-B5C2-BB35601F7AD3}" sibTransId="{15D76CBE-86AF-4398-BE88-9B74B50EF5DC}"/>
    <dgm:cxn modelId="{40AAB9E8-4316-441F-A3FB-D3F2D6F126AB}" srcId="{4C18AC9F-3689-4627-89D3-1DF9CD14DA42}" destId="{7D69E2D0-8856-4175-B2E8-D16B3F9697D7}" srcOrd="0" destOrd="0" parTransId="{474A206F-C912-473A-9D70-DA846ADB1465}" sibTransId="{E7956164-27B8-463C-9DC8-AC920225AC1D}"/>
    <dgm:cxn modelId="{7CC865F7-7CA3-4810-B2B7-91C8B9792381}" type="presOf" srcId="{4AF604E9-F615-4A17-905E-E90F25BDA047}" destId="{2B0458C5-B504-4B45-BACE-56CA776D1B84}" srcOrd="0" destOrd="3" presId="urn:microsoft.com/office/officeart/2005/8/layout/vList5"/>
    <dgm:cxn modelId="{1C4B96F7-9418-4BDB-A092-BE68D26B7470}" srcId="{00522F5B-255E-4685-8FFD-15331C94E6AC}" destId="{6578258E-C923-47B0-AE02-5BDC3724D418}" srcOrd="2" destOrd="0" parTransId="{E0C2C46C-20CB-45D6-8CF5-F972057F215B}" sibTransId="{4B4A0FC4-B2CA-44BE-9124-7BC68F775D69}"/>
    <dgm:cxn modelId="{5C5AF85F-AC96-41D0-AF13-EF2C83AFD0BE}" type="presParOf" srcId="{94CD438B-C195-4AD9-AC0C-869F6E7F22E6}" destId="{CF8F21C9-A0CE-4CAB-91B5-194F8F8A26D4}" srcOrd="0" destOrd="0" presId="urn:microsoft.com/office/officeart/2005/8/layout/vList5"/>
    <dgm:cxn modelId="{A2F5758D-A0B3-4A99-AB9F-F2C3303E9B7C}" type="presParOf" srcId="{CF8F21C9-A0CE-4CAB-91B5-194F8F8A26D4}" destId="{9EB740DB-12B2-496F-AE1C-18C46716E4C6}" srcOrd="0" destOrd="0" presId="urn:microsoft.com/office/officeart/2005/8/layout/vList5"/>
    <dgm:cxn modelId="{38B93B4C-51C4-4641-9DDA-D3C11C1FE80A}" type="presParOf" srcId="{CF8F21C9-A0CE-4CAB-91B5-194F8F8A26D4}" destId="{EBA2DB69-84E1-4285-97C2-69A3DB671BE7}" srcOrd="1" destOrd="0" presId="urn:microsoft.com/office/officeart/2005/8/layout/vList5"/>
    <dgm:cxn modelId="{19B05B71-361A-44D7-8471-90C0D939EF53}" type="presParOf" srcId="{94CD438B-C195-4AD9-AC0C-869F6E7F22E6}" destId="{ACCB384C-4D07-4F93-B900-A7BB94C9F7EB}" srcOrd="1" destOrd="0" presId="urn:microsoft.com/office/officeart/2005/8/layout/vList5"/>
    <dgm:cxn modelId="{797B030F-F844-4050-8C8E-ABE6323D2038}" type="presParOf" srcId="{94CD438B-C195-4AD9-AC0C-869F6E7F22E6}" destId="{8707FA33-0A2D-4C7B-8D7C-944589FC3CB7}" srcOrd="2" destOrd="0" presId="urn:microsoft.com/office/officeart/2005/8/layout/vList5"/>
    <dgm:cxn modelId="{D34F2388-4D1B-4F01-A98E-30C8B80D519C}" type="presParOf" srcId="{8707FA33-0A2D-4C7B-8D7C-944589FC3CB7}" destId="{E40349FD-76A0-406C-8846-D26FF7AA6D35}" srcOrd="0" destOrd="0" presId="urn:microsoft.com/office/officeart/2005/8/layout/vList5"/>
    <dgm:cxn modelId="{9C6BC843-F39B-4397-9D13-1DD73174243A}" type="presParOf" srcId="{8707FA33-0A2D-4C7B-8D7C-944589FC3CB7}" destId="{23D3D15F-DD42-4711-887D-FB0B900BA382}" srcOrd="1" destOrd="0" presId="urn:microsoft.com/office/officeart/2005/8/layout/vList5"/>
    <dgm:cxn modelId="{EC9D6AFC-4704-4AF6-86E1-537DE787DEFE}" type="presParOf" srcId="{94CD438B-C195-4AD9-AC0C-869F6E7F22E6}" destId="{BF751EA0-707A-4A86-970A-B2F46DCA4CBD}" srcOrd="3" destOrd="0" presId="urn:microsoft.com/office/officeart/2005/8/layout/vList5"/>
    <dgm:cxn modelId="{C0814D4C-E4AE-41BF-9E5B-F9323A34ABCB}" type="presParOf" srcId="{94CD438B-C195-4AD9-AC0C-869F6E7F22E6}" destId="{F1524016-FDB3-4BBB-ABC0-4BAF9119ABCB}" srcOrd="4" destOrd="0" presId="urn:microsoft.com/office/officeart/2005/8/layout/vList5"/>
    <dgm:cxn modelId="{3EA8AFA0-46EE-42F6-A5A8-F80DB159E401}" type="presParOf" srcId="{F1524016-FDB3-4BBB-ABC0-4BAF9119ABCB}" destId="{BCD1C426-9423-46D7-93ED-72376D61DE33}" srcOrd="0" destOrd="0" presId="urn:microsoft.com/office/officeart/2005/8/layout/vList5"/>
    <dgm:cxn modelId="{CF16641D-5207-4A5D-805C-D89975CD2C69}" type="presParOf" srcId="{F1524016-FDB3-4BBB-ABC0-4BAF9119ABCB}" destId="{2B0458C5-B504-4B45-BACE-56CA776D1B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39F81-541E-4824-93FE-9FB4C29AEB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D51A61-88BC-4FF9-BCBD-000E41573E1B}">
      <dgm:prSet/>
      <dgm:spPr/>
      <dgm:t>
        <a:bodyPr/>
        <a:lstStyle/>
        <a:p>
          <a:r>
            <a:rPr lang="en-US"/>
            <a:t>Protocols often limit size of packets (frames), i.e. maximum number of bytes of data or payload</a:t>
          </a:r>
        </a:p>
      </dgm:t>
    </dgm:pt>
    <dgm:pt modelId="{7E1A1475-F25F-4794-AEDC-9EA93DF8D844}" type="parTrans" cxnId="{DF3F8D67-358B-41BA-B5A9-7CCF68BA0B31}">
      <dgm:prSet/>
      <dgm:spPr/>
      <dgm:t>
        <a:bodyPr/>
        <a:lstStyle/>
        <a:p>
          <a:endParaRPr lang="en-US"/>
        </a:p>
      </dgm:t>
    </dgm:pt>
    <dgm:pt modelId="{F60A96F8-A113-4544-B166-214387DB1515}" type="sibTrans" cxnId="{DF3F8D67-358B-41BA-B5A9-7CCF68BA0B31}">
      <dgm:prSet/>
      <dgm:spPr/>
      <dgm:t>
        <a:bodyPr/>
        <a:lstStyle/>
        <a:p>
          <a:endParaRPr lang="en-US"/>
        </a:p>
      </dgm:t>
    </dgm:pt>
    <dgm:pt modelId="{DFAEF641-3437-4E27-B8F3-0AF6E09AAECE}">
      <dgm:prSet/>
      <dgm:spPr/>
      <dgm:t>
        <a:bodyPr/>
        <a:lstStyle/>
        <a:p>
          <a:r>
            <a:rPr lang="en-US"/>
            <a:t>Large frames minimize header overheads</a:t>
          </a:r>
        </a:p>
      </dgm:t>
    </dgm:pt>
    <dgm:pt modelId="{428B8369-2735-492E-A6D5-4816A6AC41D5}" type="parTrans" cxnId="{07886FDF-9417-4019-A7BA-9A2C6211990D}">
      <dgm:prSet/>
      <dgm:spPr/>
      <dgm:t>
        <a:bodyPr/>
        <a:lstStyle/>
        <a:p>
          <a:endParaRPr lang="en-US"/>
        </a:p>
      </dgm:t>
    </dgm:pt>
    <dgm:pt modelId="{D6036154-7B83-47D9-AEE4-CA3F2B4E2BAF}" type="sibTrans" cxnId="{07886FDF-9417-4019-A7BA-9A2C6211990D}">
      <dgm:prSet/>
      <dgm:spPr/>
      <dgm:t>
        <a:bodyPr/>
        <a:lstStyle/>
        <a:p>
          <a:endParaRPr lang="en-US"/>
        </a:p>
      </dgm:t>
    </dgm:pt>
    <dgm:pt modelId="{96B929CB-9B45-44F6-AF59-A07367B63C4F}">
      <dgm:prSet/>
      <dgm:spPr/>
      <dgm:t>
        <a:bodyPr/>
        <a:lstStyle/>
        <a:p>
          <a:r>
            <a:rPr lang="en-US"/>
            <a:t>Small frames:</a:t>
          </a:r>
        </a:p>
      </dgm:t>
    </dgm:pt>
    <dgm:pt modelId="{9A167FD9-597B-40FB-B995-1ED3DC82EB95}" type="parTrans" cxnId="{14DF4930-C39E-4EB7-B7E3-94DAB8570D4E}">
      <dgm:prSet/>
      <dgm:spPr/>
      <dgm:t>
        <a:bodyPr/>
        <a:lstStyle/>
        <a:p>
          <a:endParaRPr lang="en-US"/>
        </a:p>
      </dgm:t>
    </dgm:pt>
    <dgm:pt modelId="{E23B6E3F-974B-4872-A050-27845F326D2C}" type="sibTrans" cxnId="{14DF4930-C39E-4EB7-B7E3-94DAB8570D4E}">
      <dgm:prSet/>
      <dgm:spPr/>
      <dgm:t>
        <a:bodyPr/>
        <a:lstStyle/>
        <a:p>
          <a:endParaRPr lang="en-US"/>
        </a:p>
      </dgm:t>
    </dgm:pt>
    <dgm:pt modelId="{685E9890-99CB-48F5-9F79-AB294D404B22}">
      <dgm:prSet/>
      <dgm:spPr/>
      <dgm:t>
        <a:bodyPr/>
        <a:lstStyle/>
        <a:p>
          <a:r>
            <a:rPr lang="en-US"/>
            <a:t>Allow more data to be sent when receive buffers are limited</a:t>
          </a:r>
        </a:p>
      </dgm:t>
    </dgm:pt>
    <dgm:pt modelId="{171C6B19-AD66-44CF-995A-AF538A7ACFBA}" type="parTrans" cxnId="{F9A136F7-0587-45BB-8123-74DF6F036523}">
      <dgm:prSet/>
      <dgm:spPr/>
      <dgm:t>
        <a:bodyPr/>
        <a:lstStyle/>
        <a:p>
          <a:endParaRPr lang="en-US"/>
        </a:p>
      </dgm:t>
    </dgm:pt>
    <dgm:pt modelId="{2D3CFE38-6A53-450C-996F-CE02CA65A03D}" type="sibTrans" cxnId="{F9A136F7-0587-45BB-8123-74DF6F036523}">
      <dgm:prSet/>
      <dgm:spPr/>
      <dgm:t>
        <a:bodyPr/>
        <a:lstStyle/>
        <a:p>
          <a:endParaRPr lang="en-US"/>
        </a:p>
      </dgm:t>
    </dgm:pt>
    <dgm:pt modelId="{8AE7D57C-D089-47B8-8155-424CF98B9DB3}">
      <dgm:prSet/>
      <dgm:spPr/>
      <dgm:t>
        <a:bodyPr/>
        <a:lstStyle/>
        <a:p>
          <a:r>
            <a:rPr lang="en-US"/>
            <a:t>Introduce small overhead if a retransmission is required</a:t>
          </a:r>
        </a:p>
      </dgm:t>
    </dgm:pt>
    <dgm:pt modelId="{17EC6C08-6A71-4A50-AA6E-C53FB0611B99}" type="parTrans" cxnId="{C14AAA19-3FCD-4288-A290-212BBD0361D2}">
      <dgm:prSet/>
      <dgm:spPr/>
      <dgm:t>
        <a:bodyPr/>
        <a:lstStyle/>
        <a:p>
          <a:endParaRPr lang="en-US"/>
        </a:p>
      </dgm:t>
    </dgm:pt>
    <dgm:pt modelId="{1D84D5CC-7619-4081-B22C-1A654C909A44}" type="sibTrans" cxnId="{C14AAA19-3FCD-4288-A290-212BBD0361D2}">
      <dgm:prSet/>
      <dgm:spPr/>
      <dgm:t>
        <a:bodyPr/>
        <a:lstStyle/>
        <a:p>
          <a:endParaRPr lang="en-US"/>
        </a:p>
      </dgm:t>
    </dgm:pt>
    <dgm:pt modelId="{F31DE031-DD91-4113-9322-6F35859517B2}">
      <dgm:prSet/>
      <dgm:spPr/>
      <dgm:t>
        <a:bodyPr/>
        <a:lstStyle/>
        <a:p>
          <a:r>
            <a:rPr lang="en-US"/>
            <a:t>Allow fair sharing amongst multiple users</a:t>
          </a:r>
        </a:p>
      </dgm:t>
    </dgm:pt>
    <dgm:pt modelId="{FD5F8304-1FD2-425B-8B7C-4D70FE9C17DE}" type="parTrans" cxnId="{A67FCCC7-A27C-4746-B20B-9B41DB67E1BD}">
      <dgm:prSet/>
      <dgm:spPr/>
      <dgm:t>
        <a:bodyPr/>
        <a:lstStyle/>
        <a:p>
          <a:endParaRPr lang="en-US"/>
        </a:p>
      </dgm:t>
    </dgm:pt>
    <dgm:pt modelId="{C8629420-B361-4A94-98F1-AD7B73C6D641}" type="sibTrans" cxnId="{A67FCCC7-A27C-4746-B20B-9B41DB67E1BD}">
      <dgm:prSet/>
      <dgm:spPr/>
      <dgm:t>
        <a:bodyPr/>
        <a:lstStyle/>
        <a:p>
          <a:endParaRPr lang="en-US"/>
        </a:p>
      </dgm:t>
    </dgm:pt>
    <dgm:pt modelId="{EE91BE9A-677F-4470-A99F-88F44EB53526}">
      <dgm:prSet/>
      <dgm:spPr/>
      <dgm:t>
        <a:bodyPr/>
        <a:lstStyle/>
        <a:p>
          <a:r>
            <a:rPr lang="en-US"/>
            <a:t>Optimal packet size depends on overheads, and desired throughput and delay performance</a:t>
          </a:r>
        </a:p>
      </dgm:t>
    </dgm:pt>
    <dgm:pt modelId="{AD65AE40-862C-4B83-9884-947BF9C7C2FC}" type="parTrans" cxnId="{5B1EE12E-8492-46E9-B0E6-E700C9C72FA1}">
      <dgm:prSet/>
      <dgm:spPr/>
      <dgm:t>
        <a:bodyPr/>
        <a:lstStyle/>
        <a:p>
          <a:endParaRPr lang="en-US"/>
        </a:p>
      </dgm:t>
    </dgm:pt>
    <dgm:pt modelId="{29781DD7-5C7A-4449-B18D-58A0FAE103A7}" type="sibTrans" cxnId="{5B1EE12E-8492-46E9-B0E6-E700C9C72FA1}">
      <dgm:prSet/>
      <dgm:spPr/>
      <dgm:t>
        <a:bodyPr/>
        <a:lstStyle/>
        <a:p>
          <a:endParaRPr lang="en-US"/>
        </a:p>
      </dgm:t>
    </dgm:pt>
    <dgm:pt modelId="{D79D1525-ECC8-4BBF-929A-7B1451829F23}" type="pres">
      <dgm:prSet presAssocID="{6AA39F81-541E-4824-93FE-9FB4C29AEBAD}" presName="linear" presStyleCnt="0">
        <dgm:presLayoutVars>
          <dgm:animLvl val="lvl"/>
          <dgm:resizeHandles val="exact"/>
        </dgm:presLayoutVars>
      </dgm:prSet>
      <dgm:spPr/>
    </dgm:pt>
    <dgm:pt modelId="{0E0DA90E-2A49-4EC9-9A8E-EE639FAEC740}" type="pres">
      <dgm:prSet presAssocID="{75D51A61-88BC-4FF9-BCBD-000E41573E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F67A1D-6A35-46E6-BB8D-AD20F0BED21F}" type="pres">
      <dgm:prSet presAssocID="{F60A96F8-A113-4544-B166-214387DB1515}" presName="spacer" presStyleCnt="0"/>
      <dgm:spPr/>
    </dgm:pt>
    <dgm:pt modelId="{8A1ADD57-A405-41DE-A76C-A4AAF23C82A9}" type="pres">
      <dgm:prSet presAssocID="{DFAEF641-3437-4E27-B8F3-0AF6E09AAE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641A7C-94DE-43E6-BDFB-3357D3353FD7}" type="pres">
      <dgm:prSet presAssocID="{D6036154-7B83-47D9-AEE4-CA3F2B4E2BAF}" presName="spacer" presStyleCnt="0"/>
      <dgm:spPr/>
    </dgm:pt>
    <dgm:pt modelId="{DB7011B9-6C19-4983-976D-7D9EC49A6562}" type="pres">
      <dgm:prSet presAssocID="{96B929CB-9B45-44F6-AF59-A07367B63C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B64B55-9EB9-4E3B-98F3-69887A1C7415}" type="pres">
      <dgm:prSet presAssocID="{96B929CB-9B45-44F6-AF59-A07367B63C4F}" presName="childText" presStyleLbl="revTx" presStyleIdx="0" presStyleCnt="1">
        <dgm:presLayoutVars>
          <dgm:bulletEnabled val="1"/>
        </dgm:presLayoutVars>
      </dgm:prSet>
      <dgm:spPr/>
    </dgm:pt>
    <dgm:pt modelId="{F64B12C2-B0A7-42D5-9353-C1035971E6A5}" type="pres">
      <dgm:prSet presAssocID="{EE91BE9A-677F-4470-A99F-88F44EB535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A15E03-D9A9-4453-BA50-145CECB9DD01}" type="presOf" srcId="{8AE7D57C-D089-47B8-8155-424CF98B9DB3}" destId="{4DB64B55-9EB9-4E3B-98F3-69887A1C7415}" srcOrd="0" destOrd="1" presId="urn:microsoft.com/office/officeart/2005/8/layout/vList2"/>
    <dgm:cxn modelId="{C6029406-EA9B-4230-B298-2878610EABAE}" type="presOf" srcId="{685E9890-99CB-48F5-9F79-AB294D404B22}" destId="{4DB64B55-9EB9-4E3B-98F3-69887A1C7415}" srcOrd="0" destOrd="0" presId="urn:microsoft.com/office/officeart/2005/8/layout/vList2"/>
    <dgm:cxn modelId="{C14AAA19-3FCD-4288-A290-212BBD0361D2}" srcId="{96B929CB-9B45-44F6-AF59-A07367B63C4F}" destId="{8AE7D57C-D089-47B8-8155-424CF98B9DB3}" srcOrd="1" destOrd="0" parTransId="{17EC6C08-6A71-4A50-AA6E-C53FB0611B99}" sibTransId="{1D84D5CC-7619-4081-B22C-1A654C909A44}"/>
    <dgm:cxn modelId="{26A83C28-AF34-4B77-A19A-CD513D32BAAD}" type="presOf" srcId="{DFAEF641-3437-4E27-B8F3-0AF6E09AAECE}" destId="{8A1ADD57-A405-41DE-A76C-A4AAF23C82A9}" srcOrd="0" destOrd="0" presId="urn:microsoft.com/office/officeart/2005/8/layout/vList2"/>
    <dgm:cxn modelId="{5B1EE12E-8492-46E9-B0E6-E700C9C72FA1}" srcId="{6AA39F81-541E-4824-93FE-9FB4C29AEBAD}" destId="{EE91BE9A-677F-4470-A99F-88F44EB53526}" srcOrd="3" destOrd="0" parTransId="{AD65AE40-862C-4B83-9884-947BF9C7C2FC}" sibTransId="{29781DD7-5C7A-4449-B18D-58A0FAE103A7}"/>
    <dgm:cxn modelId="{14DF4930-C39E-4EB7-B7E3-94DAB8570D4E}" srcId="{6AA39F81-541E-4824-93FE-9FB4C29AEBAD}" destId="{96B929CB-9B45-44F6-AF59-A07367B63C4F}" srcOrd="2" destOrd="0" parTransId="{9A167FD9-597B-40FB-B995-1ED3DC82EB95}" sibTransId="{E23B6E3F-974B-4872-A050-27845F326D2C}"/>
    <dgm:cxn modelId="{5A08F736-281C-42D7-B7D0-7AC8A09158BC}" type="presOf" srcId="{F31DE031-DD91-4113-9322-6F35859517B2}" destId="{4DB64B55-9EB9-4E3B-98F3-69887A1C7415}" srcOrd="0" destOrd="2" presId="urn:microsoft.com/office/officeart/2005/8/layout/vList2"/>
    <dgm:cxn modelId="{2D97E945-BCA6-4B97-BD0A-16EC0104AE66}" type="presOf" srcId="{75D51A61-88BC-4FF9-BCBD-000E41573E1B}" destId="{0E0DA90E-2A49-4EC9-9A8E-EE639FAEC740}" srcOrd="0" destOrd="0" presId="urn:microsoft.com/office/officeart/2005/8/layout/vList2"/>
    <dgm:cxn modelId="{DF3F8D67-358B-41BA-B5A9-7CCF68BA0B31}" srcId="{6AA39F81-541E-4824-93FE-9FB4C29AEBAD}" destId="{75D51A61-88BC-4FF9-BCBD-000E41573E1B}" srcOrd="0" destOrd="0" parTransId="{7E1A1475-F25F-4794-AEDC-9EA93DF8D844}" sibTransId="{F60A96F8-A113-4544-B166-214387DB1515}"/>
    <dgm:cxn modelId="{317A9FB1-EFC4-42D4-8A2B-F3ABBA5190CA}" type="presOf" srcId="{EE91BE9A-677F-4470-A99F-88F44EB53526}" destId="{F64B12C2-B0A7-42D5-9353-C1035971E6A5}" srcOrd="0" destOrd="0" presId="urn:microsoft.com/office/officeart/2005/8/layout/vList2"/>
    <dgm:cxn modelId="{A67FCCC7-A27C-4746-B20B-9B41DB67E1BD}" srcId="{96B929CB-9B45-44F6-AF59-A07367B63C4F}" destId="{F31DE031-DD91-4113-9322-6F35859517B2}" srcOrd="2" destOrd="0" parTransId="{FD5F8304-1FD2-425B-8B7C-4D70FE9C17DE}" sibTransId="{C8629420-B361-4A94-98F1-AD7B73C6D641}"/>
    <dgm:cxn modelId="{07886FDF-9417-4019-A7BA-9A2C6211990D}" srcId="{6AA39F81-541E-4824-93FE-9FB4C29AEBAD}" destId="{DFAEF641-3437-4E27-B8F3-0AF6E09AAECE}" srcOrd="1" destOrd="0" parTransId="{428B8369-2735-492E-A6D5-4816A6AC41D5}" sibTransId="{D6036154-7B83-47D9-AEE4-CA3F2B4E2BAF}"/>
    <dgm:cxn modelId="{94D0A0E7-107C-4A43-8159-D3C4528313B6}" type="presOf" srcId="{96B929CB-9B45-44F6-AF59-A07367B63C4F}" destId="{DB7011B9-6C19-4983-976D-7D9EC49A6562}" srcOrd="0" destOrd="0" presId="urn:microsoft.com/office/officeart/2005/8/layout/vList2"/>
    <dgm:cxn modelId="{F9A136F7-0587-45BB-8123-74DF6F036523}" srcId="{96B929CB-9B45-44F6-AF59-A07367B63C4F}" destId="{685E9890-99CB-48F5-9F79-AB294D404B22}" srcOrd="0" destOrd="0" parTransId="{171C6B19-AD66-44CF-995A-AF538A7ACFBA}" sibTransId="{2D3CFE38-6A53-450C-996F-CE02CA65A03D}"/>
    <dgm:cxn modelId="{88B8A0FF-8A89-4AE9-B1D3-257CB276B7BB}" type="presOf" srcId="{6AA39F81-541E-4824-93FE-9FB4C29AEBAD}" destId="{D79D1525-ECC8-4BBF-929A-7B1451829F23}" srcOrd="0" destOrd="0" presId="urn:microsoft.com/office/officeart/2005/8/layout/vList2"/>
    <dgm:cxn modelId="{FAF23E28-7F25-4788-BB0B-DD5BBD1D2B1B}" type="presParOf" srcId="{D79D1525-ECC8-4BBF-929A-7B1451829F23}" destId="{0E0DA90E-2A49-4EC9-9A8E-EE639FAEC740}" srcOrd="0" destOrd="0" presId="urn:microsoft.com/office/officeart/2005/8/layout/vList2"/>
    <dgm:cxn modelId="{B4B97DE3-214A-483D-92EA-26491CB69BD2}" type="presParOf" srcId="{D79D1525-ECC8-4BBF-929A-7B1451829F23}" destId="{64F67A1D-6A35-46E6-BB8D-AD20F0BED21F}" srcOrd="1" destOrd="0" presId="urn:microsoft.com/office/officeart/2005/8/layout/vList2"/>
    <dgm:cxn modelId="{D3619BE8-3774-4C1C-8C81-57A8F126F3AD}" type="presParOf" srcId="{D79D1525-ECC8-4BBF-929A-7B1451829F23}" destId="{8A1ADD57-A405-41DE-A76C-A4AAF23C82A9}" srcOrd="2" destOrd="0" presId="urn:microsoft.com/office/officeart/2005/8/layout/vList2"/>
    <dgm:cxn modelId="{BED8FABF-3B13-45FD-ABC2-FFE3E87EE2F9}" type="presParOf" srcId="{D79D1525-ECC8-4BBF-929A-7B1451829F23}" destId="{BD641A7C-94DE-43E6-BDFB-3357D3353FD7}" srcOrd="3" destOrd="0" presId="urn:microsoft.com/office/officeart/2005/8/layout/vList2"/>
    <dgm:cxn modelId="{413CABDA-BB07-4F10-ACDD-B0098C943849}" type="presParOf" srcId="{D79D1525-ECC8-4BBF-929A-7B1451829F23}" destId="{DB7011B9-6C19-4983-976D-7D9EC49A6562}" srcOrd="4" destOrd="0" presId="urn:microsoft.com/office/officeart/2005/8/layout/vList2"/>
    <dgm:cxn modelId="{A322E58D-F7ED-4D58-B5A5-FD9BB77D26D7}" type="presParOf" srcId="{D79D1525-ECC8-4BBF-929A-7B1451829F23}" destId="{4DB64B55-9EB9-4E3B-98F3-69887A1C7415}" srcOrd="5" destOrd="0" presId="urn:microsoft.com/office/officeart/2005/8/layout/vList2"/>
    <dgm:cxn modelId="{6DF6AEA0-7262-4C21-B703-99B66D2339C1}" type="presParOf" srcId="{D79D1525-ECC8-4BBF-929A-7B1451829F23}" destId="{F64B12C2-B0A7-42D5-9353-C1035971E6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36D2C-0BF4-4033-82A9-970EBE12EA6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7EADCF-A6D4-4415-947F-7E35ACC69677}">
      <dgm:prSet/>
      <dgm:spPr/>
      <dgm:t>
        <a:bodyPr/>
        <a:lstStyle/>
        <a:p>
          <a:r>
            <a:rPr lang="en-US"/>
            <a:t>Stop-and-wait allows only 1 frame to be in transit at a time</a:t>
          </a:r>
        </a:p>
      </dgm:t>
    </dgm:pt>
    <dgm:pt modelId="{3F018101-1B3F-4A3B-9816-3E756291F3F0}" type="parTrans" cxnId="{316A3B25-7EDC-467D-A997-7651769EF3DA}">
      <dgm:prSet/>
      <dgm:spPr/>
      <dgm:t>
        <a:bodyPr/>
        <a:lstStyle/>
        <a:p>
          <a:endParaRPr lang="en-US"/>
        </a:p>
      </dgm:t>
    </dgm:pt>
    <dgm:pt modelId="{4A614774-6701-40CD-850F-2749B95DAACE}" type="sibTrans" cxnId="{316A3B25-7EDC-467D-A997-7651769EF3DA}">
      <dgm:prSet/>
      <dgm:spPr/>
      <dgm:t>
        <a:bodyPr/>
        <a:lstStyle/>
        <a:p>
          <a:endParaRPr lang="en-US"/>
        </a:p>
      </dgm:t>
    </dgm:pt>
    <dgm:pt modelId="{3FAAF89C-3292-4794-BB19-A5F147C9C013}">
      <dgm:prSet/>
      <dgm:spPr/>
      <dgm:t>
        <a:bodyPr/>
        <a:lstStyle/>
        <a:p>
          <a:r>
            <a:rPr lang="en-US"/>
            <a:t>Sliding-window flow control allows multiple frames to be in transit at a time</a:t>
          </a:r>
        </a:p>
      </dgm:t>
    </dgm:pt>
    <dgm:pt modelId="{DED3DAEE-4817-4AB6-8FBD-21AB37CECFEB}" type="parTrans" cxnId="{84E8C743-C113-47B8-9437-EDC40AB33AFE}">
      <dgm:prSet/>
      <dgm:spPr/>
      <dgm:t>
        <a:bodyPr/>
        <a:lstStyle/>
        <a:p>
          <a:endParaRPr lang="en-US"/>
        </a:p>
      </dgm:t>
    </dgm:pt>
    <dgm:pt modelId="{0E95D45E-D559-4742-B0E1-6360C5E07726}" type="sibTrans" cxnId="{84E8C743-C113-47B8-9437-EDC40AB33AFE}">
      <dgm:prSet/>
      <dgm:spPr/>
      <dgm:t>
        <a:bodyPr/>
        <a:lstStyle/>
        <a:p>
          <a:endParaRPr lang="en-US"/>
        </a:p>
      </dgm:t>
    </dgm:pt>
    <dgm:pt modelId="{1164B7A8-147C-4FED-B593-E013AB92F7A6}">
      <dgm:prSet/>
      <dgm:spPr/>
      <dgm:t>
        <a:bodyPr/>
        <a:lstStyle/>
        <a:p>
          <a:r>
            <a:rPr lang="en-US"/>
            <a:t>Sequence Numbers</a:t>
          </a:r>
        </a:p>
      </dgm:t>
    </dgm:pt>
    <dgm:pt modelId="{C6B7BCDC-7F01-4B73-9C6B-813BB896DD8A}" type="parTrans" cxnId="{B8E5921D-3BF7-4414-998D-0AC90AC550BA}">
      <dgm:prSet/>
      <dgm:spPr/>
      <dgm:t>
        <a:bodyPr/>
        <a:lstStyle/>
        <a:p>
          <a:endParaRPr lang="en-US"/>
        </a:p>
      </dgm:t>
    </dgm:pt>
    <dgm:pt modelId="{4E3D055F-410A-4D88-BCE9-BD760AC4889D}" type="sibTrans" cxnId="{B8E5921D-3BF7-4414-998D-0AC90AC550BA}">
      <dgm:prSet/>
      <dgm:spPr/>
      <dgm:t>
        <a:bodyPr/>
        <a:lstStyle/>
        <a:p>
          <a:endParaRPr lang="en-US"/>
        </a:p>
      </dgm:t>
    </dgm:pt>
    <dgm:pt modelId="{0FF2FFE5-0AC4-40D1-BA8F-9DF13A626AAC}">
      <dgm:prSet/>
      <dgm:spPr/>
      <dgm:t>
        <a:bodyPr/>
        <a:lstStyle/>
        <a:p>
          <a:r>
            <a:rPr lang="en-US"/>
            <a:t>Each frame header contains k-bit sequence number (wraps back to 0 after 2</a:t>
          </a:r>
          <a:r>
            <a:rPr lang="en-US" baseline="30000"/>
            <a:t>k</a:t>
          </a:r>
          <a:r>
            <a:rPr lang="en-US"/>
            <a:t> -1)</a:t>
          </a:r>
        </a:p>
      </dgm:t>
    </dgm:pt>
    <dgm:pt modelId="{1F52215E-798B-4F25-97F6-00B005AE057D}" type="parTrans" cxnId="{66DB73AF-1DBC-4E21-93BF-E200171427A2}">
      <dgm:prSet/>
      <dgm:spPr/>
      <dgm:t>
        <a:bodyPr/>
        <a:lstStyle/>
        <a:p>
          <a:endParaRPr lang="en-US"/>
        </a:p>
      </dgm:t>
    </dgm:pt>
    <dgm:pt modelId="{ADBAFDD6-36E5-441A-8CB2-E9D9A5B5BCC9}" type="sibTrans" cxnId="{66DB73AF-1DBC-4E21-93BF-E200171427A2}">
      <dgm:prSet/>
      <dgm:spPr/>
      <dgm:t>
        <a:bodyPr/>
        <a:lstStyle/>
        <a:p>
          <a:endParaRPr lang="en-US"/>
        </a:p>
      </dgm:t>
    </dgm:pt>
    <dgm:pt modelId="{431AB35C-4088-47AA-8323-D37994A748C0}">
      <dgm:prSet/>
      <dgm:spPr/>
      <dgm:t>
        <a:bodyPr/>
        <a:lstStyle/>
        <a:p>
          <a:r>
            <a:rPr lang="en-US"/>
            <a:t>Keep track of frames sent and acknowledged</a:t>
          </a:r>
        </a:p>
      </dgm:t>
    </dgm:pt>
    <dgm:pt modelId="{610BEEB3-AE44-4535-BE4C-0383531BEE06}" type="parTrans" cxnId="{464545FA-FA97-457E-BC32-BB7248A45A98}">
      <dgm:prSet/>
      <dgm:spPr/>
      <dgm:t>
        <a:bodyPr/>
        <a:lstStyle/>
        <a:p>
          <a:endParaRPr lang="en-US"/>
        </a:p>
      </dgm:t>
    </dgm:pt>
    <dgm:pt modelId="{6E0BD34A-3689-4F17-89B2-41FB3271D4C7}" type="sibTrans" cxnId="{464545FA-FA97-457E-BC32-BB7248A45A98}">
      <dgm:prSet/>
      <dgm:spPr/>
      <dgm:t>
        <a:bodyPr/>
        <a:lstStyle/>
        <a:p>
          <a:endParaRPr lang="en-US"/>
        </a:p>
      </dgm:t>
    </dgm:pt>
    <dgm:pt modelId="{9585F6FA-24C8-48B5-9E49-3CA7D0D264C9}" type="pres">
      <dgm:prSet presAssocID="{20636D2C-0BF4-4033-82A9-970EBE12EA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B00161-65E9-449C-B756-C3DFBD8E9A5D}" type="pres">
      <dgm:prSet presAssocID="{E97EADCF-A6D4-4415-947F-7E35ACC69677}" presName="root1" presStyleCnt="0"/>
      <dgm:spPr/>
    </dgm:pt>
    <dgm:pt modelId="{41CF29C4-7C16-422E-9888-8CCB56B0D9F6}" type="pres">
      <dgm:prSet presAssocID="{E97EADCF-A6D4-4415-947F-7E35ACC69677}" presName="LevelOneTextNode" presStyleLbl="node0" presStyleIdx="0" presStyleCnt="3">
        <dgm:presLayoutVars>
          <dgm:chPref val="3"/>
        </dgm:presLayoutVars>
      </dgm:prSet>
      <dgm:spPr/>
    </dgm:pt>
    <dgm:pt modelId="{9968995F-6200-4678-AAC7-997B53FE4C67}" type="pres">
      <dgm:prSet presAssocID="{E97EADCF-A6D4-4415-947F-7E35ACC69677}" presName="level2hierChild" presStyleCnt="0"/>
      <dgm:spPr/>
    </dgm:pt>
    <dgm:pt modelId="{0C38C51E-4625-440F-9F07-4D1F6CCA52F2}" type="pres">
      <dgm:prSet presAssocID="{3FAAF89C-3292-4794-BB19-A5F147C9C013}" presName="root1" presStyleCnt="0"/>
      <dgm:spPr/>
    </dgm:pt>
    <dgm:pt modelId="{8268028C-D095-425A-97D6-92CAFD41BB2B}" type="pres">
      <dgm:prSet presAssocID="{3FAAF89C-3292-4794-BB19-A5F147C9C013}" presName="LevelOneTextNode" presStyleLbl="node0" presStyleIdx="1" presStyleCnt="3">
        <dgm:presLayoutVars>
          <dgm:chPref val="3"/>
        </dgm:presLayoutVars>
      </dgm:prSet>
      <dgm:spPr/>
    </dgm:pt>
    <dgm:pt modelId="{48BA17DD-4D58-41B3-9A8A-0BEC0D6695A8}" type="pres">
      <dgm:prSet presAssocID="{3FAAF89C-3292-4794-BB19-A5F147C9C013}" presName="level2hierChild" presStyleCnt="0"/>
      <dgm:spPr/>
    </dgm:pt>
    <dgm:pt modelId="{FAE82A42-3DA2-4293-9A23-334DE2AFD6F8}" type="pres">
      <dgm:prSet presAssocID="{1164B7A8-147C-4FED-B593-E013AB92F7A6}" presName="root1" presStyleCnt="0"/>
      <dgm:spPr/>
    </dgm:pt>
    <dgm:pt modelId="{E028086C-C24C-4165-9ADA-9A1909289109}" type="pres">
      <dgm:prSet presAssocID="{1164B7A8-147C-4FED-B593-E013AB92F7A6}" presName="LevelOneTextNode" presStyleLbl="node0" presStyleIdx="2" presStyleCnt="3">
        <dgm:presLayoutVars>
          <dgm:chPref val="3"/>
        </dgm:presLayoutVars>
      </dgm:prSet>
      <dgm:spPr/>
    </dgm:pt>
    <dgm:pt modelId="{B7295A4D-7138-43F6-B2B9-943CE88C2FD6}" type="pres">
      <dgm:prSet presAssocID="{1164B7A8-147C-4FED-B593-E013AB92F7A6}" presName="level2hierChild" presStyleCnt="0"/>
      <dgm:spPr/>
    </dgm:pt>
    <dgm:pt modelId="{BA838332-5379-4298-97BF-E3316F97F972}" type="pres">
      <dgm:prSet presAssocID="{1F52215E-798B-4F25-97F6-00B005AE057D}" presName="conn2-1" presStyleLbl="parChTrans1D2" presStyleIdx="0" presStyleCnt="2"/>
      <dgm:spPr/>
    </dgm:pt>
    <dgm:pt modelId="{2AB0F160-E81F-491E-A0F4-2188BF7D5F21}" type="pres">
      <dgm:prSet presAssocID="{1F52215E-798B-4F25-97F6-00B005AE057D}" presName="connTx" presStyleLbl="parChTrans1D2" presStyleIdx="0" presStyleCnt="2"/>
      <dgm:spPr/>
    </dgm:pt>
    <dgm:pt modelId="{F6E9AC04-7DEE-44AB-86AF-5CE7B8D45C36}" type="pres">
      <dgm:prSet presAssocID="{0FF2FFE5-0AC4-40D1-BA8F-9DF13A626AAC}" presName="root2" presStyleCnt="0"/>
      <dgm:spPr/>
    </dgm:pt>
    <dgm:pt modelId="{B686C5C6-FCAF-4CEC-8CEB-DC50A774AE4B}" type="pres">
      <dgm:prSet presAssocID="{0FF2FFE5-0AC4-40D1-BA8F-9DF13A626AAC}" presName="LevelTwoTextNode" presStyleLbl="node2" presStyleIdx="0" presStyleCnt="2">
        <dgm:presLayoutVars>
          <dgm:chPref val="3"/>
        </dgm:presLayoutVars>
      </dgm:prSet>
      <dgm:spPr/>
    </dgm:pt>
    <dgm:pt modelId="{F93A624D-A47A-47E5-851A-D1EF94F49207}" type="pres">
      <dgm:prSet presAssocID="{0FF2FFE5-0AC4-40D1-BA8F-9DF13A626AAC}" presName="level3hierChild" presStyleCnt="0"/>
      <dgm:spPr/>
    </dgm:pt>
    <dgm:pt modelId="{3EE2CEB9-4339-46C8-B027-C52361869424}" type="pres">
      <dgm:prSet presAssocID="{610BEEB3-AE44-4535-BE4C-0383531BEE06}" presName="conn2-1" presStyleLbl="parChTrans1D2" presStyleIdx="1" presStyleCnt="2"/>
      <dgm:spPr/>
    </dgm:pt>
    <dgm:pt modelId="{2C8B1330-42D6-4CDE-B78B-E3CD63E7096B}" type="pres">
      <dgm:prSet presAssocID="{610BEEB3-AE44-4535-BE4C-0383531BEE06}" presName="connTx" presStyleLbl="parChTrans1D2" presStyleIdx="1" presStyleCnt="2"/>
      <dgm:spPr/>
    </dgm:pt>
    <dgm:pt modelId="{E192F1DD-E8AB-43F1-A2B0-42AEA7D21B9D}" type="pres">
      <dgm:prSet presAssocID="{431AB35C-4088-47AA-8323-D37994A748C0}" presName="root2" presStyleCnt="0"/>
      <dgm:spPr/>
    </dgm:pt>
    <dgm:pt modelId="{E4FF4433-042A-4C7A-A084-F917C765032F}" type="pres">
      <dgm:prSet presAssocID="{431AB35C-4088-47AA-8323-D37994A748C0}" presName="LevelTwoTextNode" presStyleLbl="node2" presStyleIdx="1" presStyleCnt="2">
        <dgm:presLayoutVars>
          <dgm:chPref val="3"/>
        </dgm:presLayoutVars>
      </dgm:prSet>
      <dgm:spPr/>
    </dgm:pt>
    <dgm:pt modelId="{71997E3D-8FD7-49AD-AEC7-7C746014FBC5}" type="pres">
      <dgm:prSet presAssocID="{431AB35C-4088-47AA-8323-D37994A748C0}" presName="level3hierChild" presStyleCnt="0"/>
      <dgm:spPr/>
    </dgm:pt>
  </dgm:ptLst>
  <dgm:cxnLst>
    <dgm:cxn modelId="{8A7DFF00-DA41-4F9B-A525-D1E5CD0F4FD3}" type="presOf" srcId="{1F52215E-798B-4F25-97F6-00B005AE057D}" destId="{BA838332-5379-4298-97BF-E3316F97F972}" srcOrd="0" destOrd="0" presId="urn:microsoft.com/office/officeart/2005/8/layout/hierarchy2"/>
    <dgm:cxn modelId="{B8E5921D-3BF7-4414-998D-0AC90AC550BA}" srcId="{20636D2C-0BF4-4033-82A9-970EBE12EA6C}" destId="{1164B7A8-147C-4FED-B593-E013AB92F7A6}" srcOrd="2" destOrd="0" parTransId="{C6B7BCDC-7F01-4B73-9C6B-813BB896DD8A}" sibTransId="{4E3D055F-410A-4D88-BCE9-BD760AC4889D}"/>
    <dgm:cxn modelId="{316A3B25-7EDC-467D-A997-7651769EF3DA}" srcId="{20636D2C-0BF4-4033-82A9-970EBE12EA6C}" destId="{E97EADCF-A6D4-4415-947F-7E35ACC69677}" srcOrd="0" destOrd="0" parTransId="{3F018101-1B3F-4A3B-9816-3E756291F3F0}" sibTransId="{4A614774-6701-40CD-850F-2749B95DAACE}"/>
    <dgm:cxn modelId="{422B7660-13E0-40D6-85CB-819754A0AB54}" type="presOf" srcId="{610BEEB3-AE44-4535-BE4C-0383531BEE06}" destId="{3EE2CEB9-4339-46C8-B027-C52361869424}" srcOrd="0" destOrd="0" presId="urn:microsoft.com/office/officeart/2005/8/layout/hierarchy2"/>
    <dgm:cxn modelId="{E6A37063-AB46-4569-BE00-A7BE9AE344D5}" type="presOf" srcId="{431AB35C-4088-47AA-8323-D37994A748C0}" destId="{E4FF4433-042A-4C7A-A084-F917C765032F}" srcOrd="0" destOrd="0" presId="urn:microsoft.com/office/officeart/2005/8/layout/hierarchy2"/>
    <dgm:cxn modelId="{84E8C743-C113-47B8-9437-EDC40AB33AFE}" srcId="{20636D2C-0BF4-4033-82A9-970EBE12EA6C}" destId="{3FAAF89C-3292-4794-BB19-A5F147C9C013}" srcOrd="1" destOrd="0" parTransId="{DED3DAEE-4817-4AB6-8FBD-21AB37CECFEB}" sibTransId="{0E95D45E-D559-4742-B0E1-6360C5E07726}"/>
    <dgm:cxn modelId="{CD214045-4B02-4D6E-8A52-D0B3C5465CCA}" type="presOf" srcId="{0FF2FFE5-0AC4-40D1-BA8F-9DF13A626AAC}" destId="{B686C5C6-FCAF-4CEC-8CEB-DC50A774AE4B}" srcOrd="0" destOrd="0" presId="urn:microsoft.com/office/officeart/2005/8/layout/hierarchy2"/>
    <dgm:cxn modelId="{91E9DE56-E3D1-4C42-9095-244D88308335}" type="presOf" srcId="{610BEEB3-AE44-4535-BE4C-0383531BEE06}" destId="{2C8B1330-42D6-4CDE-B78B-E3CD63E7096B}" srcOrd="1" destOrd="0" presId="urn:microsoft.com/office/officeart/2005/8/layout/hierarchy2"/>
    <dgm:cxn modelId="{F7E52580-FBEB-4407-9B9B-F51C48BA7850}" type="presOf" srcId="{3FAAF89C-3292-4794-BB19-A5F147C9C013}" destId="{8268028C-D095-425A-97D6-92CAFD41BB2B}" srcOrd="0" destOrd="0" presId="urn:microsoft.com/office/officeart/2005/8/layout/hierarchy2"/>
    <dgm:cxn modelId="{6A7CFC88-E6CE-4CB1-B15F-BF5F777C383B}" type="presOf" srcId="{1164B7A8-147C-4FED-B593-E013AB92F7A6}" destId="{E028086C-C24C-4165-9ADA-9A1909289109}" srcOrd="0" destOrd="0" presId="urn:microsoft.com/office/officeart/2005/8/layout/hierarchy2"/>
    <dgm:cxn modelId="{669BF99A-7994-4893-B00E-A5D7E59FA512}" type="presOf" srcId="{1F52215E-798B-4F25-97F6-00B005AE057D}" destId="{2AB0F160-E81F-491E-A0F4-2188BF7D5F21}" srcOrd="1" destOrd="0" presId="urn:microsoft.com/office/officeart/2005/8/layout/hierarchy2"/>
    <dgm:cxn modelId="{66DB73AF-1DBC-4E21-93BF-E200171427A2}" srcId="{1164B7A8-147C-4FED-B593-E013AB92F7A6}" destId="{0FF2FFE5-0AC4-40D1-BA8F-9DF13A626AAC}" srcOrd="0" destOrd="0" parTransId="{1F52215E-798B-4F25-97F6-00B005AE057D}" sibTransId="{ADBAFDD6-36E5-441A-8CB2-E9D9A5B5BCC9}"/>
    <dgm:cxn modelId="{A772E0BD-6EF9-4F05-A9FD-F700C9925BE1}" type="presOf" srcId="{20636D2C-0BF4-4033-82A9-970EBE12EA6C}" destId="{9585F6FA-24C8-48B5-9E49-3CA7D0D264C9}" srcOrd="0" destOrd="0" presId="urn:microsoft.com/office/officeart/2005/8/layout/hierarchy2"/>
    <dgm:cxn modelId="{0017F9D1-D835-4AB7-B364-FFD04F23E286}" type="presOf" srcId="{E97EADCF-A6D4-4415-947F-7E35ACC69677}" destId="{41CF29C4-7C16-422E-9888-8CCB56B0D9F6}" srcOrd="0" destOrd="0" presId="urn:microsoft.com/office/officeart/2005/8/layout/hierarchy2"/>
    <dgm:cxn modelId="{464545FA-FA97-457E-BC32-BB7248A45A98}" srcId="{1164B7A8-147C-4FED-B593-E013AB92F7A6}" destId="{431AB35C-4088-47AA-8323-D37994A748C0}" srcOrd="1" destOrd="0" parTransId="{610BEEB3-AE44-4535-BE4C-0383531BEE06}" sibTransId="{6E0BD34A-3689-4F17-89B2-41FB3271D4C7}"/>
    <dgm:cxn modelId="{2BCD0F40-F3CB-4048-A3D8-F0C8E1C92F50}" type="presParOf" srcId="{9585F6FA-24C8-48B5-9E49-3CA7D0D264C9}" destId="{DEB00161-65E9-449C-B756-C3DFBD8E9A5D}" srcOrd="0" destOrd="0" presId="urn:microsoft.com/office/officeart/2005/8/layout/hierarchy2"/>
    <dgm:cxn modelId="{EE4818B8-1D7B-42A4-8AD2-2104C57B63C6}" type="presParOf" srcId="{DEB00161-65E9-449C-B756-C3DFBD8E9A5D}" destId="{41CF29C4-7C16-422E-9888-8CCB56B0D9F6}" srcOrd="0" destOrd="0" presId="urn:microsoft.com/office/officeart/2005/8/layout/hierarchy2"/>
    <dgm:cxn modelId="{369EF0D0-008C-4FAD-8643-A6D01A72DBF1}" type="presParOf" srcId="{DEB00161-65E9-449C-B756-C3DFBD8E9A5D}" destId="{9968995F-6200-4678-AAC7-997B53FE4C67}" srcOrd="1" destOrd="0" presId="urn:microsoft.com/office/officeart/2005/8/layout/hierarchy2"/>
    <dgm:cxn modelId="{DB12B1A0-417E-4C8D-B1D1-ED3E2759305A}" type="presParOf" srcId="{9585F6FA-24C8-48B5-9E49-3CA7D0D264C9}" destId="{0C38C51E-4625-440F-9F07-4D1F6CCA52F2}" srcOrd="1" destOrd="0" presId="urn:microsoft.com/office/officeart/2005/8/layout/hierarchy2"/>
    <dgm:cxn modelId="{09ABF9F9-A698-4CD1-9E98-B39FA14890BC}" type="presParOf" srcId="{0C38C51E-4625-440F-9F07-4D1F6CCA52F2}" destId="{8268028C-D095-425A-97D6-92CAFD41BB2B}" srcOrd="0" destOrd="0" presId="urn:microsoft.com/office/officeart/2005/8/layout/hierarchy2"/>
    <dgm:cxn modelId="{393EE5BC-1314-4C90-A5D4-D2B053CEFD93}" type="presParOf" srcId="{0C38C51E-4625-440F-9F07-4D1F6CCA52F2}" destId="{48BA17DD-4D58-41B3-9A8A-0BEC0D6695A8}" srcOrd="1" destOrd="0" presId="urn:microsoft.com/office/officeart/2005/8/layout/hierarchy2"/>
    <dgm:cxn modelId="{499F507B-F2A8-4F62-8BB9-CBAEE23E30FC}" type="presParOf" srcId="{9585F6FA-24C8-48B5-9E49-3CA7D0D264C9}" destId="{FAE82A42-3DA2-4293-9A23-334DE2AFD6F8}" srcOrd="2" destOrd="0" presId="urn:microsoft.com/office/officeart/2005/8/layout/hierarchy2"/>
    <dgm:cxn modelId="{CC992040-590D-4074-A560-8A1C28F56804}" type="presParOf" srcId="{FAE82A42-3DA2-4293-9A23-334DE2AFD6F8}" destId="{E028086C-C24C-4165-9ADA-9A1909289109}" srcOrd="0" destOrd="0" presId="urn:microsoft.com/office/officeart/2005/8/layout/hierarchy2"/>
    <dgm:cxn modelId="{74FF51B7-B720-4AF6-A5F3-3BEC817674BC}" type="presParOf" srcId="{FAE82A42-3DA2-4293-9A23-334DE2AFD6F8}" destId="{B7295A4D-7138-43F6-B2B9-943CE88C2FD6}" srcOrd="1" destOrd="0" presId="urn:microsoft.com/office/officeart/2005/8/layout/hierarchy2"/>
    <dgm:cxn modelId="{BF05AA70-4BD7-41F3-82B4-E7A8B31AC76F}" type="presParOf" srcId="{B7295A4D-7138-43F6-B2B9-943CE88C2FD6}" destId="{BA838332-5379-4298-97BF-E3316F97F972}" srcOrd="0" destOrd="0" presId="urn:microsoft.com/office/officeart/2005/8/layout/hierarchy2"/>
    <dgm:cxn modelId="{617FFCF7-2257-4B2A-BC0C-1E0E55F2DF29}" type="presParOf" srcId="{BA838332-5379-4298-97BF-E3316F97F972}" destId="{2AB0F160-E81F-491E-A0F4-2188BF7D5F21}" srcOrd="0" destOrd="0" presId="urn:microsoft.com/office/officeart/2005/8/layout/hierarchy2"/>
    <dgm:cxn modelId="{D46CCB0B-9D02-4810-AE94-A8E4D50F5459}" type="presParOf" srcId="{B7295A4D-7138-43F6-B2B9-943CE88C2FD6}" destId="{F6E9AC04-7DEE-44AB-86AF-5CE7B8D45C36}" srcOrd="1" destOrd="0" presId="urn:microsoft.com/office/officeart/2005/8/layout/hierarchy2"/>
    <dgm:cxn modelId="{A431C0C1-1674-4811-BAEB-B6275AA0ABD9}" type="presParOf" srcId="{F6E9AC04-7DEE-44AB-86AF-5CE7B8D45C36}" destId="{B686C5C6-FCAF-4CEC-8CEB-DC50A774AE4B}" srcOrd="0" destOrd="0" presId="urn:microsoft.com/office/officeart/2005/8/layout/hierarchy2"/>
    <dgm:cxn modelId="{A754D418-8408-4FD0-BDC6-A9861A2CAF26}" type="presParOf" srcId="{F6E9AC04-7DEE-44AB-86AF-5CE7B8D45C36}" destId="{F93A624D-A47A-47E5-851A-D1EF94F49207}" srcOrd="1" destOrd="0" presId="urn:microsoft.com/office/officeart/2005/8/layout/hierarchy2"/>
    <dgm:cxn modelId="{616BE7E5-FA4E-4E7D-8DAA-5B4DF02368E3}" type="presParOf" srcId="{B7295A4D-7138-43F6-B2B9-943CE88C2FD6}" destId="{3EE2CEB9-4339-46C8-B027-C52361869424}" srcOrd="2" destOrd="0" presId="urn:microsoft.com/office/officeart/2005/8/layout/hierarchy2"/>
    <dgm:cxn modelId="{DBC1D786-71D2-4382-87FD-97C27EAF0D2E}" type="presParOf" srcId="{3EE2CEB9-4339-46C8-B027-C52361869424}" destId="{2C8B1330-42D6-4CDE-B78B-E3CD63E7096B}" srcOrd="0" destOrd="0" presId="urn:microsoft.com/office/officeart/2005/8/layout/hierarchy2"/>
    <dgm:cxn modelId="{B1A95700-29EE-43B7-BAD1-E82BDAAAB554}" type="presParOf" srcId="{B7295A4D-7138-43F6-B2B9-943CE88C2FD6}" destId="{E192F1DD-E8AB-43F1-A2B0-42AEA7D21B9D}" srcOrd="3" destOrd="0" presId="urn:microsoft.com/office/officeart/2005/8/layout/hierarchy2"/>
    <dgm:cxn modelId="{FB8D90DE-5644-4E5C-9982-DE962333AA2D}" type="presParOf" srcId="{E192F1DD-E8AB-43F1-A2B0-42AEA7D21B9D}" destId="{E4FF4433-042A-4C7A-A084-F917C765032F}" srcOrd="0" destOrd="0" presId="urn:microsoft.com/office/officeart/2005/8/layout/hierarchy2"/>
    <dgm:cxn modelId="{A8105DFC-3029-4F06-A4D6-EFE6B335E93F}" type="presParOf" srcId="{E192F1DD-E8AB-43F1-A2B0-42AEA7D21B9D}" destId="{71997E3D-8FD7-49AD-AEC7-7C746014FB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C128AB-ED4C-407E-A4C6-B58FA56743E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54E196-67C9-40E7-952B-C8FE680AFE99}">
      <dgm:prSet/>
      <dgm:spPr/>
      <dgm:t>
        <a:bodyPr/>
        <a:lstStyle/>
        <a:p>
          <a:r>
            <a:rPr lang="en-US"/>
            <a:t>Receive Not Ready frame: acknowledges received frames but does not allow any more data</a:t>
          </a:r>
        </a:p>
      </dgm:t>
    </dgm:pt>
    <dgm:pt modelId="{2FD1DFA5-498F-40AA-BCD5-79DA047C93FC}" type="parTrans" cxnId="{BB988FED-E0C1-4E89-9859-FE2A4916A2BA}">
      <dgm:prSet/>
      <dgm:spPr/>
      <dgm:t>
        <a:bodyPr/>
        <a:lstStyle/>
        <a:p>
          <a:endParaRPr lang="en-US"/>
        </a:p>
      </dgm:t>
    </dgm:pt>
    <dgm:pt modelId="{1429B590-03ED-4F13-B2F8-8AE1738D5489}" type="sibTrans" cxnId="{BB988FED-E0C1-4E89-9859-FE2A4916A2BA}">
      <dgm:prSet/>
      <dgm:spPr/>
      <dgm:t>
        <a:bodyPr/>
        <a:lstStyle/>
        <a:p>
          <a:endParaRPr lang="en-US"/>
        </a:p>
      </dgm:t>
    </dgm:pt>
    <dgm:pt modelId="{9E364002-25A2-432E-A1BA-33ED6CD55E10}">
      <dgm:prSet/>
      <dgm:spPr/>
      <dgm:t>
        <a:bodyPr/>
        <a:lstStyle/>
        <a:p>
          <a:r>
            <a:rPr lang="en-US"/>
            <a:t>Piggybacking: DATA frame header contains sequence number of DATA and sequence number of ACK (acknowledgement number)</a:t>
          </a:r>
        </a:p>
      </dgm:t>
    </dgm:pt>
    <dgm:pt modelId="{8C347564-C6A7-4DF0-943E-0E12E535BF0C}" type="parTrans" cxnId="{9E5B1F43-CFEB-4F45-BDF6-7A04FB1B658F}">
      <dgm:prSet/>
      <dgm:spPr/>
      <dgm:t>
        <a:bodyPr/>
        <a:lstStyle/>
        <a:p>
          <a:endParaRPr lang="en-US"/>
        </a:p>
      </dgm:t>
    </dgm:pt>
    <dgm:pt modelId="{A012D806-DA57-4E75-8910-14470CD086A8}" type="sibTrans" cxnId="{9E5B1F43-CFEB-4F45-BDF6-7A04FB1B658F}">
      <dgm:prSet/>
      <dgm:spPr/>
      <dgm:t>
        <a:bodyPr/>
        <a:lstStyle/>
        <a:p>
          <a:endParaRPr lang="en-US"/>
        </a:p>
      </dgm:t>
    </dgm:pt>
    <dgm:pt modelId="{9757187C-1C64-4162-B703-8DE0146644BB}">
      <dgm:prSet/>
      <dgm:spPr/>
      <dgm:t>
        <a:bodyPr/>
        <a:lstStyle/>
        <a:p>
          <a:r>
            <a:rPr lang="en-US"/>
            <a:t>If no DATA to send, normal ACK is transmitted</a:t>
          </a:r>
        </a:p>
      </dgm:t>
    </dgm:pt>
    <dgm:pt modelId="{2AE4A770-DA84-40BC-9AE0-F101FDAA8F7C}" type="parTrans" cxnId="{B51D0219-F330-438E-B146-449CC0BED983}">
      <dgm:prSet/>
      <dgm:spPr/>
      <dgm:t>
        <a:bodyPr/>
        <a:lstStyle/>
        <a:p>
          <a:endParaRPr lang="en-US"/>
        </a:p>
      </dgm:t>
    </dgm:pt>
    <dgm:pt modelId="{F9628A41-3838-457C-BB6F-93408D8FFC1B}" type="sibTrans" cxnId="{B51D0219-F330-438E-B146-449CC0BED983}">
      <dgm:prSet/>
      <dgm:spPr/>
      <dgm:t>
        <a:bodyPr/>
        <a:lstStyle/>
        <a:p>
          <a:endParaRPr lang="en-US"/>
        </a:p>
      </dgm:t>
    </dgm:pt>
    <dgm:pt modelId="{E0698FF2-4F71-483A-9239-3831B5FCF4CE}">
      <dgm:prSet/>
      <dgm:spPr/>
      <dgm:t>
        <a:bodyPr/>
        <a:lstStyle/>
        <a:p>
          <a:r>
            <a:rPr lang="en-US"/>
            <a:t>If no new ACK, previous ACK number is repeated in DATA frame</a:t>
          </a:r>
        </a:p>
      </dgm:t>
    </dgm:pt>
    <dgm:pt modelId="{B9C0CAD9-8C3E-42FE-B357-F6D5938569BB}" type="parTrans" cxnId="{F4FD59A5-BAFF-4939-9BA3-0300EE647B1D}">
      <dgm:prSet/>
      <dgm:spPr/>
      <dgm:t>
        <a:bodyPr/>
        <a:lstStyle/>
        <a:p>
          <a:endParaRPr lang="en-US"/>
        </a:p>
      </dgm:t>
    </dgm:pt>
    <dgm:pt modelId="{414967B2-D8FE-4953-B1AB-CA4C0A7647F7}" type="sibTrans" cxnId="{F4FD59A5-BAFF-4939-9BA3-0300EE647B1D}">
      <dgm:prSet/>
      <dgm:spPr/>
      <dgm:t>
        <a:bodyPr/>
        <a:lstStyle/>
        <a:p>
          <a:endParaRPr lang="en-US"/>
        </a:p>
      </dgm:t>
    </dgm:pt>
    <dgm:pt modelId="{EA49AC96-22EB-4AA1-815B-1E0305FC0293}" type="pres">
      <dgm:prSet presAssocID="{C4C128AB-ED4C-407E-A4C6-B58FA56743EA}" presName="linear" presStyleCnt="0">
        <dgm:presLayoutVars>
          <dgm:animLvl val="lvl"/>
          <dgm:resizeHandles val="exact"/>
        </dgm:presLayoutVars>
      </dgm:prSet>
      <dgm:spPr/>
    </dgm:pt>
    <dgm:pt modelId="{2BCC7E1B-AF83-4DAA-B932-C3AE7B51E925}" type="pres">
      <dgm:prSet presAssocID="{B354E196-67C9-40E7-952B-C8FE680AFE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448DD6-B3DC-4204-A650-ED0300817D1A}" type="pres">
      <dgm:prSet presAssocID="{1429B590-03ED-4F13-B2F8-8AE1738D5489}" presName="spacer" presStyleCnt="0"/>
      <dgm:spPr/>
    </dgm:pt>
    <dgm:pt modelId="{E575BF06-E338-4B42-9820-312DB18AB98B}" type="pres">
      <dgm:prSet presAssocID="{9E364002-25A2-432E-A1BA-33ED6CD55E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E9849F-4CA1-4D6D-8A72-A4A757BE2291}" type="pres">
      <dgm:prSet presAssocID="{A012D806-DA57-4E75-8910-14470CD086A8}" presName="spacer" presStyleCnt="0"/>
      <dgm:spPr/>
    </dgm:pt>
    <dgm:pt modelId="{EDD8832C-74F3-442A-9E2E-59B4694326C0}" type="pres">
      <dgm:prSet presAssocID="{9757187C-1C64-4162-B703-8DE0146644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41065C-DEFA-4153-9970-3A6066F45B8E}" type="pres">
      <dgm:prSet presAssocID="{F9628A41-3838-457C-BB6F-93408D8FFC1B}" presName="spacer" presStyleCnt="0"/>
      <dgm:spPr/>
    </dgm:pt>
    <dgm:pt modelId="{32254644-A0B9-486F-A874-664099C28974}" type="pres">
      <dgm:prSet presAssocID="{E0698FF2-4F71-483A-9239-3831B5FCF4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1D0219-F330-438E-B146-449CC0BED983}" srcId="{C4C128AB-ED4C-407E-A4C6-B58FA56743EA}" destId="{9757187C-1C64-4162-B703-8DE0146644BB}" srcOrd="2" destOrd="0" parTransId="{2AE4A770-DA84-40BC-9AE0-F101FDAA8F7C}" sibTransId="{F9628A41-3838-457C-BB6F-93408D8FFC1B}"/>
    <dgm:cxn modelId="{43A25E24-09C8-48A7-A175-07A3E03903B9}" type="presOf" srcId="{9E364002-25A2-432E-A1BA-33ED6CD55E10}" destId="{E575BF06-E338-4B42-9820-312DB18AB98B}" srcOrd="0" destOrd="0" presId="urn:microsoft.com/office/officeart/2005/8/layout/vList2"/>
    <dgm:cxn modelId="{9E5B1F43-CFEB-4F45-BDF6-7A04FB1B658F}" srcId="{C4C128AB-ED4C-407E-A4C6-B58FA56743EA}" destId="{9E364002-25A2-432E-A1BA-33ED6CD55E10}" srcOrd="1" destOrd="0" parTransId="{8C347564-C6A7-4DF0-943E-0E12E535BF0C}" sibTransId="{A012D806-DA57-4E75-8910-14470CD086A8}"/>
    <dgm:cxn modelId="{EF25579A-8D9B-4383-BE6C-723C0F8970DE}" type="presOf" srcId="{E0698FF2-4F71-483A-9239-3831B5FCF4CE}" destId="{32254644-A0B9-486F-A874-664099C28974}" srcOrd="0" destOrd="0" presId="urn:microsoft.com/office/officeart/2005/8/layout/vList2"/>
    <dgm:cxn modelId="{F4FD59A5-BAFF-4939-9BA3-0300EE647B1D}" srcId="{C4C128AB-ED4C-407E-A4C6-B58FA56743EA}" destId="{E0698FF2-4F71-483A-9239-3831B5FCF4CE}" srcOrd="3" destOrd="0" parTransId="{B9C0CAD9-8C3E-42FE-B357-F6D5938569BB}" sibTransId="{414967B2-D8FE-4953-B1AB-CA4C0A7647F7}"/>
    <dgm:cxn modelId="{8FB1B9B9-D5E4-4521-AD38-E45FF788C9A0}" type="presOf" srcId="{B354E196-67C9-40E7-952B-C8FE680AFE99}" destId="{2BCC7E1B-AF83-4DAA-B932-C3AE7B51E925}" srcOrd="0" destOrd="0" presId="urn:microsoft.com/office/officeart/2005/8/layout/vList2"/>
    <dgm:cxn modelId="{E4D726C9-3330-4999-AAEA-23180DB684BF}" type="presOf" srcId="{9757187C-1C64-4162-B703-8DE0146644BB}" destId="{EDD8832C-74F3-442A-9E2E-59B4694326C0}" srcOrd="0" destOrd="0" presId="urn:microsoft.com/office/officeart/2005/8/layout/vList2"/>
    <dgm:cxn modelId="{1B4F0DE9-76CF-4F67-A9CE-45D6C210D023}" type="presOf" srcId="{C4C128AB-ED4C-407E-A4C6-B58FA56743EA}" destId="{EA49AC96-22EB-4AA1-815B-1E0305FC0293}" srcOrd="0" destOrd="0" presId="urn:microsoft.com/office/officeart/2005/8/layout/vList2"/>
    <dgm:cxn modelId="{BB988FED-E0C1-4E89-9859-FE2A4916A2BA}" srcId="{C4C128AB-ED4C-407E-A4C6-B58FA56743EA}" destId="{B354E196-67C9-40E7-952B-C8FE680AFE99}" srcOrd="0" destOrd="0" parTransId="{2FD1DFA5-498F-40AA-BCD5-79DA047C93FC}" sibTransId="{1429B590-03ED-4F13-B2F8-8AE1738D5489}"/>
    <dgm:cxn modelId="{1492EB2A-AE85-43A7-A8BF-BB126FCDC56F}" type="presParOf" srcId="{EA49AC96-22EB-4AA1-815B-1E0305FC0293}" destId="{2BCC7E1B-AF83-4DAA-B932-C3AE7B51E925}" srcOrd="0" destOrd="0" presId="urn:microsoft.com/office/officeart/2005/8/layout/vList2"/>
    <dgm:cxn modelId="{FE531BF4-CC8D-4280-B708-81CBD43AC63A}" type="presParOf" srcId="{EA49AC96-22EB-4AA1-815B-1E0305FC0293}" destId="{5F448DD6-B3DC-4204-A650-ED0300817D1A}" srcOrd="1" destOrd="0" presId="urn:microsoft.com/office/officeart/2005/8/layout/vList2"/>
    <dgm:cxn modelId="{53391AB3-39C7-4582-994E-6F9EA9DF00DA}" type="presParOf" srcId="{EA49AC96-22EB-4AA1-815B-1E0305FC0293}" destId="{E575BF06-E338-4B42-9820-312DB18AB98B}" srcOrd="2" destOrd="0" presId="urn:microsoft.com/office/officeart/2005/8/layout/vList2"/>
    <dgm:cxn modelId="{350DC9C1-692D-46D3-B06D-E9C18CFA75CD}" type="presParOf" srcId="{EA49AC96-22EB-4AA1-815B-1E0305FC0293}" destId="{83E9849F-4CA1-4D6D-8A72-A4A757BE2291}" srcOrd="3" destOrd="0" presId="urn:microsoft.com/office/officeart/2005/8/layout/vList2"/>
    <dgm:cxn modelId="{08374489-445A-4BE7-AC9C-8EEE39098EC3}" type="presParOf" srcId="{EA49AC96-22EB-4AA1-815B-1E0305FC0293}" destId="{EDD8832C-74F3-442A-9E2E-59B4694326C0}" srcOrd="4" destOrd="0" presId="urn:microsoft.com/office/officeart/2005/8/layout/vList2"/>
    <dgm:cxn modelId="{7078138D-EC6B-4B5D-9CCB-37F8C7033B17}" type="presParOf" srcId="{EA49AC96-22EB-4AA1-815B-1E0305FC0293}" destId="{7141065C-DEFA-4153-9970-3A6066F45B8E}" srcOrd="5" destOrd="0" presId="urn:microsoft.com/office/officeart/2005/8/layout/vList2"/>
    <dgm:cxn modelId="{B87CC97E-14CD-4747-968F-A9A9569FE655}" type="presParOf" srcId="{EA49AC96-22EB-4AA1-815B-1E0305FC0293}" destId="{32254644-A0B9-486F-A874-664099C289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B88DFA-FB4B-4190-BC4B-F22A1056618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6D9EBB-DB6A-4E96-87D1-2E6D8E25CDE1}">
      <dgm:prSet/>
      <dgm:spPr/>
      <dgm:t>
        <a:bodyPr/>
        <a:lstStyle/>
        <a:p>
          <a:r>
            <a:rPr lang="en-US"/>
            <a:t>Station sends F1</a:t>
          </a:r>
        </a:p>
      </dgm:t>
    </dgm:pt>
    <dgm:pt modelId="{0670B573-D312-4174-AE08-6AF1B1543AA4}" type="parTrans" cxnId="{30ADF4B9-035B-413E-BA8C-58CB53E42084}">
      <dgm:prSet/>
      <dgm:spPr/>
      <dgm:t>
        <a:bodyPr/>
        <a:lstStyle/>
        <a:p>
          <a:endParaRPr lang="en-US"/>
        </a:p>
      </dgm:t>
    </dgm:pt>
    <dgm:pt modelId="{5AA73008-27FB-4C90-9AD2-967446A051A4}" type="sibTrans" cxnId="{30ADF4B9-035B-413E-BA8C-58CB53E4208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197158-7663-4BA0-BD28-7097A55CB1E0}">
      <dgm:prSet/>
      <dgm:spPr/>
      <dgm:t>
        <a:bodyPr/>
        <a:lstStyle/>
        <a:p>
          <a:r>
            <a:rPr lang="en-US"/>
            <a:t>Station sends an acknowledgment.</a:t>
          </a:r>
        </a:p>
      </dgm:t>
    </dgm:pt>
    <dgm:pt modelId="{0B6980DD-C77F-43EB-B176-6CF8648F5957}" type="parTrans" cxnId="{4B3584FA-EA95-40DB-B916-F99C7423659B}">
      <dgm:prSet/>
      <dgm:spPr/>
      <dgm:t>
        <a:bodyPr/>
        <a:lstStyle/>
        <a:p>
          <a:endParaRPr lang="en-US"/>
        </a:p>
      </dgm:t>
    </dgm:pt>
    <dgm:pt modelId="{7AA50D43-7E18-4B0D-9D24-DD38E5509291}" type="sibTrans" cxnId="{4B3584FA-EA95-40DB-B916-F99C7423659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772FB45-743F-4D72-BF2E-AFEF9D21004D}">
      <dgm:prSet/>
      <dgm:spPr/>
      <dgm:t>
        <a:bodyPr/>
        <a:lstStyle/>
        <a:p>
          <a:r>
            <a:rPr lang="en-US"/>
            <a:t>Station sends F2</a:t>
          </a:r>
        </a:p>
      </dgm:t>
    </dgm:pt>
    <dgm:pt modelId="{89C08256-0130-4ADE-BB41-593865865F46}" type="parTrans" cxnId="{C9BA3810-0DDD-4A62-BBB3-7089AFF44DA9}">
      <dgm:prSet/>
      <dgm:spPr/>
      <dgm:t>
        <a:bodyPr/>
        <a:lstStyle/>
        <a:p>
          <a:endParaRPr lang="en-US"/>
        </a:p>
      </dgm:t>
    </dgm:pt>
    <dgm:pt modelId="{EF79A03F-E808-4233-8C8C-78830EB48C2B}" type="sibTrans" cxnId="{C9BA3810-0DDD-4A62-BBB3-7089AFF44D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586B293-ACB8-463F-94E1-3ECA2F10E32D}">
      <dgm:prSet/>
      <dgm:spPr/>
      <dgm:t>
        <a:bodyPr/>
        <a:lstStyle/>
        <a:p>
          <a:r>
            <a:rPr lang="en-US"/>
            <a:t>Station sends an acknowledgment.</a:t>
          </a:r>
        </a:p>
      </dgm:t>
    </dgm:pt>
    <dgm:pt modelId="{EA9BB0FD-03A6-4512-9A9E-A3EBE5F9C0C0}" type="parTrans" cxnId="{51CBED10-5915-4D7C-B228-8D16E6526B34}">
      <dgm:prSet/>
      <dgm:spPr/>
      <dgm:t>
        <a:bodyPr/>
        <a:lstStyle/>
        <a:p>
          <a:endParaRPr lang="en-US"/>
        </a:p>
      </dgm:t>
    </dgm:pt>
    <dgm:pt modelId="{6E4CB7EE-276C-4A5E-A649-4142A88DB42D}" type="sibTrans" cxnId="{51CBED10-5915-4D7C-B228-8D16E6526B3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4A4BEC3-8C25-4BAE-843D-637D4A4D5874}">
      <dgm:prSet/>
      <dgm:spPr/>
      <dgm:t>
        <a:bodyPr/>
        <a:lstStyle/>
        <a:p>
          <a:r>
            <a:rPr lang="en-US"/>
            <a:t>Station sends Fn</a:t>
          </a:r>
        </a:p>
      </dgm:t>
    </dgm:pt>
    <dgm:pt modelId="{0F73487F-958B-4E52-9CFD-91E100ACC34D}" type="parTrans" cxnId="{D25FA32F-3904-48AF-B3E9-4344C1233DA3}">
      <dgm:prSet/>
      <dgm:spPr/>
      <dgm:t>
        <a:bodyPr/>
        <a:lstStyle/>
        <a:p>
          <a:endParaRPr lang="en-US"/>
        </a:p>
      </dgm:t>
    </dgm:pt>
    <dgm:pt modelId="{A0E42AEF-D53B-4841-979F-317C3F1DF99D}" type="sibTrans" cxnId="{D25FA32F-3904-48AF-B3E9-4344C1233DA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1E94221-608A-42BD-88C0-A1989AF5FDD4}">
      <dgm:prSet/>
      <dgm:spPr/>
      <dgm:t>
        <a:bodyPr/>
        <a:lstStyle/>
        <a:p>
          <a:r>
            <a:rPr lang="en-US"/>
            <a:t>Station sends an acknowledgment.</a:t>
          </a:r>
        </a:p>
      </dgm:t>
    </dgm:pt>
    <dgm:pt modelId="{BC60C370-F318-4491-8BA7-8FB5B1969FD0}" type="parTrans" cxnId="{433E9CD9-DC68-41BA-9265-8CD0B335576F}">
      <dgm:prSet/>
      <dgm:spPr/>
      <dgm:t>
        <a:bodyPr/>
        <a:lstStyle/>
        <a:p>
          <a:endParaRPr lang="en-US"/>
        </a:p>
      </dgm:t>
    </dgm:pt>
    <dgm:pt modelId="{B7E8C2F0-6915-40B6-89FF-2DA055844D03}" type="sibTrans" cxnId="{433E9CD9-DC68-41BA-9265-8CD0B335576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07870568-6AF1-4E31-BD3C-D935C686168E}" type="pres">
      <dgm:prSet presAssocID="{46B88DFA-FB4B-4190-BC4B-F22A1056618C}" presName="Name0" presStyleCnt="0">
        <dgm:presLayoutVars>
          <dgm:animLvl val="lvl"/>
          <dgm:resizeHandles val="exact"/>
        </dgm:presLayoutVars>
      </dgm:prSet>
      <dgm:spPr/>
    </dgm:pt>
    <dgm:pt modelId="{41E854E2-9A76-4EC9-8D2F-D4F7E4844C8B}" type="pres">
      <dgm:prSet presAssocID="{656D9EBB-DB6A-4E96-87D1-2E6D8E25CDE1}" presName="compositeNode" presStyleCnt="0">
        <dgm:presLayoutVars>
          <dgm:bulletEnabled val="1"/>
        </dgm:presLayoutVars>
      </dgm:prSet>
      <dgm:spPr/>
    </dgm:pt>
    <dgm:pt modelId="{4C0C26E4-303F-4D5F-93FF-2476C3A40BAB}" type="pres">
      <dgm:prSet presAssocID="{656D9EBB-DB6A-4E96-87D1-2E6D8E25CDE1}" presName="bgRect" presStyleLbl="bgAccFollowNode1" presStyleIdx="0" presStyleCnt="6"/>
      <dgm:spPr/>
    </dgm:pt>
    <dgm:pt modelId="{220E0C9D-2D19-4660-814C-DBEF47F208AB}" type="pres">
      <dgm:prSet presAssocID="{5AA73008-27FB-4C90-9AD2-967446A051A4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BF22A31F-9D9C-4B87-8564-02F3FF144F52}" type="pres">
      <dgm:prSet presAssocID="{656D9EBB-DB6A-4E96-87D1-2E6D8E25CDE1}" presName="bottomLine" presStyleLbl="alignNode1" presStyleIdx="1" presStyleCnt="12">
        <dgm:presLayoutVars/>
      </dgm:prSet>
      <dgm:spPr/>
    </dgm:pt>
    <dgm:pt modelId="{0B006798-FC63-4B8A-98E1-2124EB8FB70B}" type="pres">
      <dgm:prSet presAssocID="{656D9EBB-DB6A-4E96-87D1-2E6D8E25CDE1}" presName="nodeText" presStyleLbl="bgAccFollowNode1" presStyleIdx="0" presStyleCnt="6">
        <dgm:presLayoutVars>
          <dgm:bulletEnabled val="1"/>
        </dgm:presLayoutVars>
      </dgm:prSet>
      <dgm:spPr/>
    </dgm:pt>
    <dgm:pt modelId="{06F20342-3766-40C3-88C2-1192E28FCF90}" type="pres">
      <dgm:prSet presAssocID="{5AA73008-27FB-4C90-9AD2-967446A051A4}" presName="sibTrans" presStyleCnt="0"/>
      <dgm:spPr/>
    </dgm:pt>
    <dgm:pt modelId="{7F9FAFB1-E198-4385-A873-FC04393BA7C6}" type="pres">
      <dgm:prSet presAssocID="{D9197158-7663-4BA0-BD28-7097A55CB1E0}" presName="compositeNode" presStyleCnt="0">
        <dgm:presLayoutVars>
          <dgm:bulletEnabled val="1"/>
        </dgm:presLayoutVars>
      </dgm:prSet>
      <dgm:spPr/>
    </dgm:pt>
    <dgm:pt modelId="{0E6C1681-B85F-4F0A-8083-634CC5D22B15}" type="pres">
      <dgm:prSet presAssocID="{D9197158-7663-4BA0-BD28-7097A55CB1E0}" presName="bgRect" presStyleLbl="bgAccFollowNode1" presStyleIdx="1" presStyleCnt="6"/>
      <dgm:spPr/>
    </dgm:pt>
    <dgm:pt modelId="{0E720DCD-EC12-4823-8A10-74A326A684E2}" type="pres">
      <dgm:prSet presAssocID="{7AA50D43-7E18-4B0D-9D24-DD38E5509291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F4F6A0E7-633A-4389-AD5B-EF940DF1254F}" type="pres">
      <dgm:prSet presAssocID="{D9197158-7663-4BA0-BD28-7097A55CB1E0}" presName="bottomLine" presStyleLbl="alignNode1" presStyleIdx="3" presStyleCnt="12">
        <dgm:presLayoutVars/>
      </dgm:prSet>
      <dgm:spPr/>
    </dgm:pt>
    <dgm:pt modelId="{F510CFCD-D54C-400F-BC8B-AFF586A6BD0E}" type="pres">
      <dgm:prSet presAssocID="{D9197158-7663-4BA0-BD28-7097A55CB1E0}" presName="nodeText" presStyleLbl="bgAccFollowNode1" presStyleIdx="1" presStyleCnt="6">
        <dgm:presLayoutVars>
          <dgm:bulletEnabled val="1"/>
        </dgm:presLayoutVars>
      </dgm:prSet>
      <dgm:spPr/>
    </dgm:pt>
    <dgm:pt modelId="{EDFAC15A-0010-48FD-B3AD-D41757D19085}" type="pres">
      <dgm:prSet presAssocID="{7AA50D43-7E18-4B0D-9D24-DD38E5509291}" presName="sibTrans" presStyleCnt="0"/>
      <dgm:spPr/>
    </dgm:pt>
    <dgm:pt modelId="{24B7DF3A-613F-408D-A898-FABB85E508D8}" type="pres">
      <dgm:prSet presAssocID="{1772FB45-743F-4D72-BF2E-AFEF9D21004D}" presName="compositeNode" presStyleCnt="0">
        <dgm:presLayoutVars>
          <dgm:bulletEnabled val="1"/>
        </dgm:presLayoutVars>
      </dgm:prSet>
      <dgm:spPr/>
    </dgm:pt>
    <dgm:pt modelId="{A4BA7238-01D1-46C4-982D-BEECB3A2B069}" type="pres">
      <dgm:prSet presAssocID="{1772FB45-743F-4D72-BF2E-AFEF9D21004D}" presName="bgRect" presStyleLbl="bgAccFollowNode1" presStyleIdx="2" presStyleCnt="6"/>
      <dgm:spPr/>
    </dgm:pt>
    <dgm:pt modelId="{997D39B2-0C85-4568-B5D4-166EFBA8394D}" type="pres">
      <dgm:prSet presAssocID="{EF79A03F-E808-4233-8C8C-78830EB48C2B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53B4ADF5-D4FD-4578-88A4-A8AB59D3C59D}" type="pres">
      <dgm:prSet presAssocID="{1772FB45-743F-4D72-BF2E-AFEF9D21004D}" presName="bottomLine" presStyleLbl="alignNode1" presStyleIdx="5" presStyleCnt="12">
        <dgm:presLayoutVars/>
      </dgm:prSet>
      <dgm:spPr/>
    </dgm:pt>
    <dgm:pt modelId="{4CAE8AB2-10B7-4438-8110-C9CDBBB3FBEF}" type="pres">
      <dgm:prSet presAssocID="{1772FB45-743F-4D72-BF2E-AFEF9D21004D}" presName="nodeText" presStyleLbl="bgAccFollowNode1" presStyleIdx="2" presStyleCnt="6">
        <dgm:presLayoutVars>
          <dgm:bulletEnabled val="1"/>
        </dgm:presLayoutVars>
      </dgm:prSet>
      <dgm:spPr/>
    </dgm:pt>
    <dgm:pt modelId="{5DBA30B3-F7CB-4F5F-92D5-70E4AD123119}" type="pres">
      <dgm:prSet presAssocID="{EF79A03F-E808-4233-8C8C-78830EB48C2B}" presName="sibTrans" presStyleCnt="0"/>
      <dgm:spPr/>
    </dgm:pt>
    <dgm:pt modelId="{103379B2-EB98-4825-B048-6B5954838BA3}" type="pres">
      <dgm:prSet presAssocID="{9586B293-ACB8-463F-94E1-3ECA2F10E32D}" presName="compositeNode" presStyleCnt="0">
        <dgm:presLayoutVars>
          <dgm:bulletEnabled val="1"/>
        </dgm:presLayoutVars>
      </dgm:prSet>
      <dgm:spPr/>
    </dgm:pt>
    <dgm:pt modelId="{2CC10A74-D9C3-47FD-9F6D-14850D505560}" type="pres">
      <dgm:prSet presAssocID="{9586B293-ACB8-463F-94E1-3ECA2F10E32D}" presName="bgRect" presStyleLbl="bgAccFollowNode1" presStyleIdx="3" presStyleCnt="6"/>
      <dgm:spPr/>
    </dgm:pt>
    <dgm:pt modelId="{C1CABFDF-3896-4B7C-A36A-D78B74DF4B2C}" type="pres">
      <dgm:prSet presAssocID="{6E4CB7EE-276C-4A5E-A649-4142A88DB42D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3F2BB7AC-7CCF-41AC-A9FC-5D86DC3E8B02}" type="pres">
      <dgm:prSet presAssocID="{9586B293-ACB8-463F-94E1-3ECA2F10E32D}" presName="bottomLine" presStyleLbl="alignNode1" presStyleIdx="7" presStyleCnt="12">
        <dgm:presLayoutVars/>
      </dgm:prSet>
      <dgm:spPr/>
    </dgm:pt>
    <dgm:pt modelId="{BA03F878-FE8D-4DB0-A972-D3BAF65658E2}" type="pres">
      <dgm:prSet presAssocID="{9586B293-ACB8-463F-94E1-3ECA2F10E32D}" presName="nodeText" presStyleLbl="bgAccFollowNode1" presStyleIdx="3" presStyleCnt="6">
        <dgm:presLayoutVars>
          <dgm:bulletEnabled val="1"/>
        </dgm:presLayoutVars>
      </dgm:prSet>
      <dgm:spPr/>
    </dgm:pt>
    <dgm:pt modelId="{E917BDCE-E6A3-4257-A7B3-C2A585C585A3}" type="pres">
      <dgm:prSet presAssocID="{6E4CB7EE-276C-4A5E-A649-4142A88DB42D}" presName="sibTrans" presStyleCnt="0"/>
      <dgm:spPr/>
    </dgm:pt>
    <dgm:pt modelId="{B1962400-4501-4A5C-A8EE-DD9CDE557BB1}" type="pres">
      <dgm:prSet presAssocID="{C4A4BEC3-8C25-4BAE-843D-637D4A4D5874}" presName="compositeNode" presStyleCnt="0">
        <dgm:presLayoutVars>
          <dgm:bulletEnabled val="1"/>
        </dgm:presLayoutVars>
      </dgm:prSet>
      <dgm:spPr/>
    </dgm:pt>
    <dgm:pt modelId="{47134387-B522-4C2B-8D6B-8EAF789E3AEC}" type="pres">
      <dgm:prSet presAssocID="{C4A4BEC3-8C25-4BAE-843D-637D4A4D5874}" presName="bgRect" presStyleLbl="bgAccFollowNode1" presStyleIdx="4" presStyleCnt="6"/>
      <dgm:spPr/>
    </dgm:pt>
    <dgm:pt modelId="{44F90F55-62EA-4BAD-B605-8D9A266A8701}" type="pres">
      <dgm:prSet presAssocID="{A0E42AEF-D53B-4841-979F-317C3F1DF99D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9C0DF3C9-E5FA-4144-8A75-176D054A9831}" type="pres">
      <dgm:prSet presAssocID="{C4A4BEC3-8C25-4BAE-843D-637D4A4D5874}" presName="bottomLine" presStyleLbl="alignNode1" presStyleIdx="9" presStyleCnt="12">
        <dgm:presLayoutVars/>
      </dgm:prSet>
      <dgm:spPr/>
    </dgm:pt>
    <dgm:pt modelId="{527B46EA-7CD8-49AB-A800-F3E2EB60D092}" type="pres">
      <dgm:prSet presAssocID="{C4A4BEC3-8C25-4BAE-843D-637D4A4D5874}" presName="nodeText" presStyleLbl="bgAccFollowNode1" presStyleIdx="4" presStyleCnt="6">
        <dgm:presLayoutVars>
          <dgm:bulletEnabled val="1"/>
        </dgm:presLayoutVars>
      </dgm:prSet>
      <dgm:spPr/>
    </dgm:pt>
    <dgm:pt modelId="{0B4A60CE-DD41-456E-8EF4-FBA57B151E24}" type="pres">
      <dgm:prSet presAssocID="{A0E42AEF-D53B-4841-979F-317C3F1DF99D}" presName="sibTrans" presStyleCnt="0"/>
      <dgm:spPr/>
    </dgm:pt>
    <dgm:pt modelId="{F59E8946-5B40-4C84-9CEF-249C25127B0D}" type="pres">
      <dgm:prSet presAssocID="{41E94221-608A-42BD-88C0-A1989AF5FDD4}" presName="compositeNode" presStyleCnt="0">
        <dgm:presLayoutVars>
          <dgm:bulletEnabled val="1"/>
        </dgm:presLayoutVars>
      </dgm:prSet>
      <dgm:spPr/>
    </dgm:pt>
    <dgm:pt modelId="{813CB216-FA60-4871-BBFB-FEFEA7F452BA}" type="pres">
      <dgm:prSet presAssocID="{41E94221-608A-42BD-88C0-A1989AF5FDD4}" presName="bgRect" presStyleLbl="bgAccFollowNode1" presStyleIdx="5" presStyleCnt="6"/>
      <dgm:spPr/>
    </dgm:pt>
    <dgm:pt modelId="{C1004772-39B8-4FC6-8284-19C107225FBB}" type="pres">
      <dgm:prSet presAssocID="{B7E8C2F0-6915-40B6-89FF-2DA055844D03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A1C636F5-B1F4-4102-83DD-04C00DAB1A23}" type="pres">
      <dgm:prSet presAssocID="{41E94221-608A-42BD-88C0-A1989AF5FDD4}" presName="bottomLine" presStyleLbl="alignNode1" presStyleIdx="11" presStyleCnt="12">
        <dgm:presLayoutVars/>
      </dgm:prSet>
      <dgm:spPr/>
    </dgm:pt>
    <dgm:pt modelId="{564C6A08-617B-4BBB-8AB8-28554D12C810}" type="pres">
      <dgm:prSet presAssocID="{41E94221-608A-42BD-88C0-A1989AF5FDD4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C9BA3810-0DDD-4A62-BBB3-7089AFF44DA9}" srcId="{46B88DFA-FB4B-4190-BC4B-F22A1056618C}" destId="{1772FB45-743F-4D72-BF2E-AFEF9D21004D}" srcOrd="2" destOrd="0" parTransId="{89C08256-0130-4ADE-BB41-593865865F46}" sibTransId="{EF79A03F-E808-4233-8C8C-78830EB48C2B}"/>
    <dgm:cxn modelId="{51CBED10-5915-4D7C-B228-8D16E6526B34}" srcId="{46B88DFA-FB4B-4190-BC4B-F22A1056618C}" destId="{9586B293-ACB8-463F-94E1-3ECA2F10E32D}" srcOrd="3" destOrd="0" parTransId="{EA9BB0FD-03A6-4512-9A9E-A3EBE5F9C0C0}" sibTransId="{6E4CB7EE-276C-4A5E-A649-4142A88DB42D}"/>
    <dgm:cxn modelId="{BA5A9817-3165-4145-9C6C-F8BBC665FBD7}" type="presOf" srcId="{D9197158-7663-4BA0-BD28-7097A55CB1E0}" destId="{0E6C1681-B85F-4F0A-8083-634CC5D22B15}" srcOrd="0" destOrd="0" presId="urn:microsoft.com/office/officeart/2016/7/layout/BasicLinearProcessNumbered"/>
    <dgm:cxn modelId="{24B7472B-AB29-4899-8486-67712B7460AF}" type="presOf" srcId="{1772FB45-743F-4D72-BF2E-AFEF9D21004D}" destId="{A4BA7238-01D1-46C4-982D-BEECB3A2B069}" srcOrd="0" destOrd="0" presId="urn:microsoft.com/office/officeart/2016/7/layout/BasicLinearProcessNumbered"/>
    <dgm:cxn modelId="{D25FA32F-3904-48AF-B3E9-4344C1233DA3}" srcId="{46B88DFA-FB4B-4190-BC4B-F22A1056618C}" destId="{C4A4BEC3-8C25-4BAE-843D-637D4A4D5874}" srcOrd="4" destOrd="0" parTransId="{0F73487F-958B-4E52-9CFD-91E100ACC34D}" sibTransId="{A0E42AEF-D53B-4841-979F-317C3F1DF99D}"/>
    <dgm:cxn modelId="{1FCFBB2F-83E0-44F6-A7B9-5D09965C211B}" type="presOf" srcId="{EF79A03F-E808-4233-8C8C-78830EB48C2B}" destId="{997D39B2-0C85-4568-B5D4-166EFBA8394D}" srcOrd="0" destOrd="0" presId="urn:microsoft.com/office/officeart/2016/7/layout/BasicLinearProcessNumbered"/>
    <dgm:cxn modelId="{76567633-3688-4888-9458-6B813A91F22B}" type="presOf" srcId="{41E94221-608A-42BD-88C0-A1989AF5FDD4}" destId="{813CB216-FA60-4871-BBFB-FEFEA7F452BA}" srcOrd="0" destOrd="0" presId="urn:microsoft.com/office/officeart/2016/7/layout/BasicLinearProcessNumbered"/>
    <dgm:cxn modelId="{C52ED036-D00B-42E1-BC4E-EDE1AD100D01}" type="presOf" srcId="{D9197158-7663-4BA0-BD28-7097A55CB1E0}" destId="{F510CFCD-D54C-400F-BC8B-AFF586A6BD0E}" srcOrd="1" destOrd="0" presId="urn:microsoft.com/office/officeart/2016/7/layout/BasicLinearProcessNumbered"/>
    <dgm:cxn modelId="{69BF0867-4BD2-4095-B69C-17AD960E1FAB}" type="presOf" srcId="{46B88DFA-FB4B-4190-BC4B-F22A1056618C}" destId="{07870568-6AF1-4E31-BD3C-D935C686168E}" srcOrd="0" destOrd="0" presId="urn:microsoft.com/office/officeart/2016/7/layout/BasicLinearProcessNumbered"/>
    <dgm:cxn modelId="{4C099D76-DA61-4343-BB12-6424EBA496A0}" type="presOf" srcId="{1772FB45-743F-4D72-BF2E-AFEF9D21004D}" destId="{4CAE8AB2-10B7-4438-8110-C9CDBBB3FBEF}" srcOrd="1" destOrd="0" presId="urn:microsoft.com/office/officeart/2016/7/layout/BasicLinearProcessNumbered"/>
    <dgm:cxn modelId="{06D67D89-9EA6-4483-83F4-5E966DCE4583}" type="presOf" srcId="{B7E8C2F0-6915-40B6-89FF-2DA055844D03}" destId="{C1004772-39B8-4FC6-8284-19C107225FBB}" srcOrd="0" destOrd="0" presId="urn:microsoft.com/office/officeart/2016/7/layout/BasicLinearProcessNumbered"/>
    <dgm:cxn modelId="{D9B2598A-DB3C-4FA2-8E9E-7CCFBFFD5BDC}" type="presOf" srcId="{41E94221-608A-42BD-88C0-A1989AF5FDD4}" destId="{564C6A08-617B-4BBB-8AB8-28554D12C810}" srcOrd="1" destOrd="0" presId="urn:microsoft.com/office/officeart/2016/7/layout/BasicLinearProcessNumbered"/>
    <dgm:cxn modelId="{D42ED791-4A72-447A-AA99-9456DAAE5972}" type="presOf" srcId="{9586B293-ACB8-463F-94E1-3ECA2F10E32D}" destId="{BA03F878-FE8D-4DB0-A972-D3BAF65658E2}" srcOrd="1" destOrd="0" presId="urn:microsoft.com/office/officeart/2016/7/layout/BasicLinearProcessNumbered"/>
    <dgm:cxn modelId="{DC78E893-6314-4531-B3D8-A23EC680C7F2}" type="presOf" srcId="{656D9EBB-DB6A-4E96-87D1-2E6D8E25CDE1}" destId="{0B006798-FC63-4B8A-98E1-2124EB8FB70B}" srcOrd="1" destOrd="0" presId="urn:microsoft.com/office/officeart/2016/7/layout/BasicLinearProcessNumbered"/>
    <dgm:cxn modelId="{165996A1-2974-4325-9A9E-9B38E506C345}" type="presOf" srcId="{9586B293-ACB8-463F-94E1-3ECA2F10E32D}" destId="{2CC10A74-D9C3-47FD-9F6D-14850D505560}" srcOrd="0" destOrd="0" presId="urn:microsoft.com/office/officeart/2016/7/layout/BasicLinearProcessNumbered"/>
    <dgm:cxn modelId="{739100B1-BCC0-4F99-BDB2-8E16FBF433FA}" type="presOf" srcId="{656D9EBB-DB6A-4E96-87D1-2E6D8E25CDE1}" destId="{4C0C26E4-303F-4D5F-93FF-2476C3A40BAB}" srcOrd="0" destOrd="0" presId="urn:microsoft.com/office/officeart/2016/7/layout/BasicLinearProcessNumbered"/>
    <dgm:cxn modelId="{74CB62B3-2396-4CC3-9F38-60927C87C7EE}" type="presOf" srcId="{5AA73008-27FB-4C90-9AD2-967446A051A4}" destId="{220E0C9D-2D19-4660-814C-DBEF47F208AB}" srcOrd="0" destOrd="0" presId="urn:microsoft.com/office/officeart/2016/7/layout/BasicLinearProcessNumbered"/>
    <dgm:cxn modelId="{30ADF4B9-035B-413E-BA8C-58CB53E42084}" srcId="{46B88DFA-FB4B-4190-BC4B-F22A1056618C}" destId="{656D9EBB-DB6A-4E96-87D1-2E6D8E25CDE1}" srcOrd="0" destOrd="0" parTransId="{0670B573-D312-4174-AE08-6AF1B1543AA4}" sibTransId="{5AA73008-27FB-4C90-9AD2-967446A051A4}"/>
    <dgm:cxn modelId="{893E51C3-71B9-47AE-AA35-63B79EFAAC98}" type="presOf" srcId="{C4A4BEC3-8C25-4BAE-843D-637D4A4D5874}" destId="{527B46EA-7CD8-49AB-A800-F3E2EB60D092}" srcOrd="1" destOrd="0" presId="urn:microsoft.com/office/officeart/2016/7/layout/BasicLinearProcessNumbered"/>
    <dgm:cxn modelId="{433E9CD9-DC68-41BA-9265-8CD0B335576F}" srcId="{46B88DFA-FB4B-4190-BC4B-F22A1056618C}" destId="{41E94221-608A-42BD-88C0-A1989AF5FDD4}" srcOrd="5" destOrd="0" parTransId="{BC60C370-F318-4491-8BA7-8FB5B1969FD0}" sibTransId="{B7E8C2F0-6915-40B6-89FF-2DA055844D03}"/>
    <dgm:cxn modelId="{C27A5ADC-9B45-4251-BE1A-E86DA0797472}" type="presOf" srcId="{7AA50D43-7E18-4B0D-9D24-DD38E5509291}" destId="{0E720DCD-EC12-4823-8A10-74A326A684E2}" srcOrd="0" destOrd="0" presId="urn:microsoft.com/office/officeart/2016/7/layout/BasicLinearProcessNumbered"/>
    <dgm:cxn modelId="{E79B1DE8-51C8-42C0-9D56-289175481657}" type="presOf" srcId="{C4A4BEC3-8C25-4BAE-843D-637D4A4D5874}" destId="{47134387-B522-4C2B-8D6B-8EAF789E3AEC}" srcOrd="0" destOrd="0" presId="urn:microsoft.com/office/officeart/2016/7/layout/BasicLinearProcessNumbered"/>
    <dgm:cxn modelId="{F5F4F0EE-0C19-49DE-81AF-292333E4C20D}" type="presOf" srcId="{A0E42AEF-D53B-4841-979F-317C3F1DF99D}" destId="{44F90F55-62EA-4BAD-B605-8D9A266A8701}" srcOrd="0" destOrd="0" presId="urn:microsoft.com/office/officeart/2016/7/layout/BasicLinearProcessNumbered"/>
    <dgm:cxn modelId="{27D201F2-DF7A-4CA8-82B1-DE2057205EF3}" type="presOf" srcId="{6E4CB7EE-276C-4A5E-A649-4142A88DB42D}" destId="{C1CABFDF-3896-4B7C-A36A-D78B74DF4B2C}" srcOrd="0" destOrd="0" presId="urn:microsoft.com/office/officeart/2016/7/layout/BasicLinearProcessNumbered"/>
    <dgm:cxn modelId="{4B3584FA-EA95-40DB-B916-F99C7423659B}" srcId="{46B88DFA-FB4B-4190-BC4B-F22A1056618C}" destId="{D9197158-7663-4BA0-BD28-7097A55CB1E0}" srcOrd="1" destOrd="0" parTransId="{0B6980DD-C77F-43EB-B176-6CF8648F5957}" sibTransId="{7AA50D43-7E18-4B0D-9D24-DD38E5509291}"/>
    <dgm:cxn modelId="{56DE7679-F51C-42FE-8C7A-4BFE772B5BD8}" type="presParOf" srcId="{07870568-6AF1-4E31-BD3C-D935C686168E}" destId="{41E854E2-9A76-4EC9-8D2F-D4F7E4844C8B}" srcOrd="0" destOrd="0" presId="urn:microsoft.com/office/officeart/2016/7/layout/BasicLinearProcessNumbered"/>
    <dgm:cxn modelId="{38485220-C07E-4412-9166-1FB9ECD50028}" type="presParOf" srcId="{41E854E2-9A76-4EC9-8D2F-D4F7E4844C8B}" destId="{4C0C26E4-303F-4D5F-93FF-2476C3A40BAB}" srcOrd="0" destOrd="0" presId="urn:microsoft.com/office/officeart/2016/7/layout/BasicLinearProcessNumbered"/>
    <dgm:cxn modelId="{80EC041B-88CA-49BD-857C-627E41424528}" type="presParOf" srcId="{41E854E2-9A76-4EC9-8D2F-D4F7E4844C8B}" destId="{220E0C9D-2D19-4660-814C-DBEF47F208AB}" srcOrd="1" destOrd="0" presId="urn:microsoft.com/office/officeart/2016/7/layout/BasicLinearProcessNumbered"/>
    <dgm:cxn modelId="{2DF5C646-CDD6-4258-88CB-B62DDFD8C055}" type="presParOf" srcId="{41E854E2-9A76-4EC9-8D2F-D4F7E4844C8B}" destId="{BF22A31F-9D9C-4B87-8564-02F3FF144F52}" srcOrd="2" destOrd="0" presId="urn:microsoft.com/office/officeart/2016/7/layout/BasicLinearProcessNumbered"/>
    <dgm:cxn modelId="{9DF250C2-7863-4C70-BB88-DAAEACECFA4A}" type="presParOf" srcId="{41E854E2-9A76-4EC9-8D2F-D4F7E4844C8B}" destId="{0B006798-FC63-4B8A-98E1-2124EB8FB70B}" srcOrd="3" destOrd="0" presId="urn:microsoft.com/office/officeart/2016/7/layout/BasicLinearProcessNumbered"/>
    <dgm:cxn modelId="{202B7BC6-2CB6-48B4-BEC7-4FBD2A88E841}" type="presParOf" srcId="{07870568-6AF1-4E31-BD3C-D935C686168E}" destId="{06F20342-3766-40C3-88C2-1192E28FCF90}" srcOrd="1" destOrd="0" presId="urn:microsoft.com/office/officeart/2016/7/layout/BasicLinearProcessNumbered"/>
    <dgm:cxn modelId="{7E778A40-CDA5-4570-863D-96AC6DA809F3}" type="presParOf" srcId="{07870568-6AF1-4E31-BD3C-D935C686168E}" destId="{7F9FAFB1-E198-4385-A873-FC04393BA7C6}" srcOrd="2" destOrd="0" presId="urn:microsoft.com/office/officeart/2016/7/layout/BasicLinearProcessNumbered"/>
    <dgm:cxn modelId="{ABBB2DB4-ABC0-4F29-B178-0DA9FAA452BF}" type="presParOf" srcId="{7F9FAFB1-E198-4385-A873-FC04393BA7C6}" destId="{0E6C1681-B85F-4F0A-8083-634CC5D22B15}" srcOrd="0" destOrd="0" presId="urn:microsoft.com/office/officeart/2016/7/layout/BasicLinearProcessNumbered"/>
    <dgm:cxn modelId="{DBFD0D96-D295-41B0-88C0-69086D39F685}" type="presParOf" srcId="{7F9FAFB1-E198-4385-A873-FC04393BA7C6}" destId="{0E720DCD-EC12-4823-8A10-74A326A684E2}" srcOrd="1" destOrd="0" presId="urn:microsoft.com/office/officeart/2016/7/layout/BasicLinearProcessNumbered"/>
    <dgm:cxn modelId="{3B897CB6-87B6-4539-8D56-4DF584C0CBF4}" type="presParOf" srcId="{7F9FAFB1-E198-4385-A873-FC04393BA7C6}" destId="{F4F6A0E7-633A-4389-AD5B-EF940DF1254F}" srcOrd="2" destOrd="0" presId="urn:microsoft.com/office/officeart/2016/7/layout/BasicLinearProcessNumbered"/>
    <dgm:cxn modelId="{0EDAEF4D-B7DA-45EE-8543-62A1CEED88C5}" type="presParOf" srcId="{7F9FAFB1-E198-4385-A873-FC04393BA7C6}" destId="{F510CFCD-D54C-400F-BC8B-AFF586A6BD0E}" srcOrd="3" destOrd="0" presId="urn:microsoft.com/office/officeart/2016/7/layout/BasicLinearProcessNumbered"/>
    <dgm:cxn modelId="{4EA753D8-3356-4699-A317-69E636CF7D51}" type="presParOf" srcId="{07870568-6AF1-4E31-BD3C-D935C686168E}" destId="{EDFAC15A-0010-48FD-B3AD-D41757D19085}" srcOrd="3" destOrd="0" presId="urn:microsoft.com/office/officeart/2016/7/layout/BasicLinearProcessNumbered"/>
    <dgm:cxn modelId="{9D924080-1121-4C76-810E-F25E72E6D4C0}" type="presParOf" srcId="{07870568-6AF1-4E31-BD3C-D935C686168E}" destId="{24B7DF3A-613F-408D-A898-FABB85E508D8}" srcOrd="4" destOrd="0" presId="urn:microsoft.com/office/officeart/2016/7/layout/BasicLinearProcessNumbered"/>
    <dgm:cxn modelId="{ED980D78-459B-4AEE-A8A4-7635FE779C82}" type="presParOf" srcId="{24B7DF3A-613F-408D-A898-FABB85E508D8}" destId="{A4BA7238-01D1-46C4-982D-BEECB3A2B069}" srcOrd="0" destOrd="0" presId="urn:microsoft.com/office/officeart/2016/7/layout/BasicLinearProcessNumbered"/>
    <dgm:cxn modelId="{013B7BD1-AC57-4E82-9C40-2ED42ECCED86}" type="presParOf" srcId="{24B7DF3A-613F-408D-A898-FABB85E508D8}" destId="{997D39B2-0C85-4568-B5D4-166EFBA8394D}" srcOrd="1" destOrd="0" presId="urn:microsoft.com/office/officeart/2016/7/layout/BasicLinearProcessNumbered"/>
    <dgm:cxn modelId="{465A0F8F-A0BB-48CE-875E-D5B500585DCD}" type="presParOf" srcId="{24B7DF3A-613F-408D-A898-FABB85E508D8}" destId="{53B4ADF5-D4FD-4578-88A4-A8AB59D3C59D}" srcOrd="2" destOrd="0" presId="urn:microsoft.com/office/officeart/2016/7/layout/BasicLinearProcessNumbered"/>
    <dgm:cxn modelId="{C225C2CA-31EB-4CFC-8A56-E40FCAA74A85}" type="presParOf" srcId="{24B7DF3A-613F-408D-A898-FABB85E508D8}" destId="{4CAE8AB2-10B7-4438-8110-C9CDBBB3FBEF}" srcOrd="3" destOrd="0" presId="urn:microsoft.com/office/officeart/2016/7/layout/BasicLinearProcessNumbered"/>
    <dgm:cxn modelId="{A32D30E5-59DA-4D82-A176-7A831E8D05A6}" type="presParOf" srcId="{07870568-6AF1-4E31-BD3C-D935C686168E}" destId="{5DBA30B3-F7CB-4F5F-92D5-70E4AD123119}" srcOrd="5" destOrd="0" presId="urn:microsoft.com/office/officeart/2016/7/layout/BasicLinearProcessNumbered"/>
    <dgm:cxn modelId="{AD6876E1-739B-453A-8395-BDCC032FBE16}" type="presParOf" srcId="{07870568-6AF1-4E31-BD3C-D935C686168E}" destId="{103379B2-EB98-4825-B048-6B5954838BA3}" srcOrd="6" destOrd="0" presId="urn:microsoft.com/office/officeart/2016/7/layout/BasicLinearProcessNumbered"/>
    <dgm:cxn modelId="{B40E6ECA-97E2-40C0-9393-F9CF72362822}" type="presParOf" srcId="{103379B2-EB98-4825-B048-6B5954838BA3}" destId="{2CC10A74-D9C3-47FD-9F6D-14850D505560}" srcOrd="0" destOrd="0" presId="urn:microsoft.com/office/officeart/2016/7/layout/BasicLinearProcessNumbered"/>
    <dgm:cxn modelId="{302D274B-62D5-41F2-BC29-40555A90595B}" type="presParOf" srcId="{103379B2-EB98-4825-B048-6B5954838BA3}" destId="{C1CABFDF-3896-4B7C-A36A-D78B74DF4B2C}" srcOrd="1" destOrd="0" presId="urn:microsoft.com/office/officeart/2016/7/layout/BasicLinearProcessNumbered"/>
    <dgm:cxn modelId="{6FCF50B1-4FF7-4490-89B3-69C717EA34DF}" type="presParOf" srcId="{103379B2-EB98-4825-B048-6B5954838BA3}" destId="{3F2BB7AC-7CCF-41AC-A9FC-5D86DC3E8B02}" srcOrd="2" destOrd="0" presId="urn:microsoft.com/office/officeart/2016/7/layout/BasicLinearProcessNumbered"/>
    <dgm:cxn modelId="{E8E848AF-4701-4BDE-8443-E3D914385DE6}" type="presParOf" srcId="{103379B2-EB98-4825-B048-6B5954838BA3}" destId="{BA03F878-FE8D-4DB0-A972-D3BAF65658E2}" srcOrd="3" destOrd="0" presId="urn:microsoft.com/office/officeart/2016/7/layout/BasicLinearProcessNumbered"/>
    <dgm:cxn modelId="{EF75812D-A497-40FB-A10E-9D75155C957A}" type="presParOf" srcId="{07870568-6AF1-4E31-BD3C-D935C686168E}" destId="{E917BDCE-E6A3-4257-A7B3-C2A585C585A3}" srcOrd="7" destOrd="0" presId="urn:microsoft.com/office/officeart/2016/7/layout/BasicLinearProcessNumbered"/>
    <dgm:cxn modelId="{B1BDCD0F-F33A-4439-888A-AB0BE2D54C3B}" type="presParOf" srcId="{07870568-6AF1-4E31-BD3C-D935C686168E}" destId="{B1962400-4501-4A5C-A8EE-DD9CDE557BB1}" srcOrd="8" destOrd="0" presId="urn:microsoft.com/office/officeart/2016/7/layout/BasicLinearProcessNumbered"/>
    <dgm:cxn modelId="{633BAD56-2EAF-4D0C-A42C-03ED34D29567}" type="presParOf" srcId="{B1962400-4501-4A5C-A8EE-DD9CDE557BB1}" destId="{47134387-B522-4C2B-8D6B-8EAF789E3AEC}" srcOrd="0" destOrd="0" presId="urn:microsoft.com/office/officeart/2016/7/layout/BasicLinearProcessNumbered"/>
    <dgm:cxn modelId="{B27E9992-372D-46C8-A5C5-045C1C27E0C0}" type="presParOf" srcId="{B1962400-4501-4A5C-A8EE-DD9CDE557BB1}" destId="{44F90F55-62EA-4BAD-B605-8D9A266A8701}" srcOrd="1" destOrd="0" presId="urn:microsoft.com/office/officeart/2016/7/layout/BasicLinearProcessNumbered"/>
    <dgm:cxn modelId="{03F6D617-8E0B-4369-A98A-26784023D409}" type="presParOf" srcId="{B1962400-4501-4A5C-A8EE-DD9CDE557BB1}" destId="{9C0DF3C9-E5FA-4144-8A75-176D054A9831}" srcOrd="2" destOrd="0" presId="urn:microsoft.com/office/officeart/2016/7/layout/BasicLinearProcessNumbered"/>
    <dgm:cxn modelId="{84834762-3780-4E97-A944-567169F362CB}" type="presParOf" srcId="{B1962400-4501-4A5C-A8EE-DD9CDE557BB1}" destId="{527B46EA-7CD8-49AB-A800-F3E2EB60D092}" srcOrd="3" destOrd="0" presId="urn:microsoft.com/office/officeart/2016/7/layout/BasicLinearProcessNumbered"/>
    <dgm:cxn modelId="{117FA829-B0C0-408B-A0BD-B2DF27C4C399}" type="presParOf" srcId="{07870568-6AF1-4E31-BD3C-D935C686168E}" destId="{0B4A60CE-DD41-456E-8EF4-FBA57B151E24}" srcOrd="9" destOrd="0" presId="urn:microsoft.com/office/officeart/2016/7/layout/BasicLinearProcessNumbered"/>
    <dgm:cxn modelId="{D9260A5F-7803-4A0F-91CC-C1B54F0CDAF3}" type="presParOf" srcId="{07870568-6AF1-4E31-BD3C-D935C686168E}" destId="{F59E8946-5B40-4C84-9CEF-249C25127B0D}" srcOrd="10" destOrd="0" presId="urn:microsoft.com/office/officeart/2016/7/layout/BasicLinearProcessNumbered"/>
    <dgm:cxn modelId="{7C640F98-316F-4782-AA3C-6807B4AE8FBE}" type="presParOf" srcId="{F59E8946-5B40-4C84-9CEF-249C25127B0D}" destId="{813CB216-FA60-4871-BBFB-FEFEA7F452BA}" srcOrd="0" destOrd="0" presId="urn:microsoft.com/office/officeart/2016/7/layout/BasicLinearProcessNumbered"/>
    <dgm:cxn modelId="{BEBDB1A3-8BEC-4EA6-8C56-D62CC2D60586}" type="presParOf" srcId="{F59E8946-5B40-4C84-9CEF-249C25127B0D}" destId="{C1004772-39B8-4FC6-8284-19C107225FBB}" srcOrd="1" destOrd="0" presId="urn:microsoft.com/office/officeart/2016/7/layout/BasicLinearProcessNumbered"/>
    <dgm:cxn modelId="{BBEA2E05-DB64-42AE-9536-6791F477937D}" type="presParOf" srcId="{F59E8946-5B40-4C84-9CEF-249C25127B0D}" destId="{A1C636F5-B1F4-4102-83DD-04C00DAB1A23}" srcOrd="2" destOrd="0" presId="urn:microsoft.com/office/officeart/2016/7/layout/BasicLinearProcessNumbered"/>
    <dgm:cxn modelId="{2766F898-D20A-4D6A-9B41-E1DAFDB04A84}" type="presParOf" srcId="{F59E8946-5B40-4C84-9CEF-249C25127B0D}" destId="{564C6A08-617B-4BBB-8AB8-28554D12C81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365AD7-01D4-4686-BAFE-E54C0B5AB9E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B2F14D-B00B-42FF-B014-F88D2D461DB3}">
      <dgm:prSet/>
      <dgm:spPr/>
      <dgm:t>
        <a:bodyPr/>
        <a:lstStyle/>
        <a:p>
          <a:r>
            <a:rPr lang="en-US"/>
            <a:t>Need to detect and correct  errors such as:</a:t>
          </a:r>
        </a:p>
      </dgm:t>
    </dgm:pt>
    <dgm:pt modelId="{358E32D2-1E5A-4E59-A34B-12ECD7316B1F}" type="parTrans" cxnId="{7065A957-AADD-4A73-998D-90655C3A9444}">
      <dgm:prSet/>
      <dgm:spPr/>
      <dgm:t>
        <a:bodyPr/>
        <a:lstStyle/>
        <a:p>
          <a:endParaRPr lang="en-US"/>
        </a:p>
      </dgm:t>
    </dgm:pt>
    <dgm:pt modelId="{A3E45D4F-0646-4BEB-AD7A-F7B26E2FB8B5}" type="sibTrans" cxnId="{7065A957-AADD-4A73-998D-90655C3A9444}">
      <dgm:prSet/>
      <dgm:spPr/>
      <dgm:t>
        <a:bodyPr/>
        <a:lstStyle/>
        <a:p>
          <a:endParaRPr lang="en-US"/>
        </a:p>
      </dgm:t>
    </dgm:pt>
    <dgm:pt modelId="{3C576E6B-FF12-40F0-95BE-C4C6CC803BE1}">
      <dgm:prSet/>
      <dgm:spPr/>
      <dgm:t>
        <a:bodyPr/>
        <a:lstStyle/>
        <a:p>
          <a:r>
            <a:rPr lang="en-US"/>
            <a:t>Lost frames: frame not received</a:t>
          </a:r>
        </a:p>
      </dgm:t>
    </dgm:pt>
    <dgm:pt modelId="{24B912CC-0007-4D94-B600-47D2565D2C0F}" type="parTrans" cxnId="{38754741-EC81-4475-B764-EDEC101ADC69}">
      <dgm:prSet/>
      <dgm:spPr/>
      <dgm:t>
        <a:bodyPr/>
        <a:lstStyle/>
        <a:p>
          <a:endParaRPr lang="en-US"/>
        </a:p>
      </dgm:t>
    </dgm:pt>
    <dgm:pt modelId="{F6AF1FEA-4040-4569-983F-A026FAE03ADA}" type="sibTrans" cxnId="{38754741-EC81-4475-B764-EDEC101ADC69}">
      <dgm:prSet/>
      <dgm:spPr/>
      <dgm:t>
        <a:bodyPr/>
        <a:lstStyle/>
        <a:p>
          <a:endParaRPr lang="en-US"/>
        </a:p>
      </dgm:t>
    </dgm:pt>
    <dgm:pt modelId="{914EA9F6-0C89-4CB6-ADFA-927678BCF20C}">
      <dgm:prSet/>
      <dgm:spPr/>
      <dgm:t>
        <a:bodyPr/>
        <a:lstStyle/>
        <a:p>
          <a:r>
            <a:rPr lang="en-US"/>
            <a:t>Damaged frames: frame received with errors</a:t>
          </a:r>
        </a:p>
      </dgm:t>
    </dgm:pt>
    <dgm:pt modelId="{86F599D9-8005-43D5-9903-CB86761B2536}" type="parTrans" cxnId="{8F5DFA65-A555-4451-9622-50E770788A1E}">
      <dgm:prSet/>
      <dgm:spPr/>
      <dgm:t>
        <a:bodyPr/>
        <a:lstStyle/>
        <a:p>
          <a:endParaRPr lang="en-US"/>
        </a:p>
      </dgm:t>
    </dgm:pt>
    <dgm:pt modelId="{709184AB-84CC-4E7D-8B28-44A65044AD66}" type="sibTrans" cxnId="{8F5DFA65-A555-4451-9622-50E770788A1E}">
      <dgm:prSet/>
      <dgm:spPr/>
      <dgm:t>
        <a:bodyPr/>
        <a:lstStyle/>
        <a:p>
          <a:endParaRPr lang="en-US"/>
        </a:p>
      </dgm:t>
    </dgm:pt>
    <dgm:pt modelId="{822DC79A-50FE-4FD9-8D4B-5E6E1EF51A55}">
      <dgm:prSet/>
      <dgm:spPr/>
      <dgm:t>
        <a:bodyPr/>
        <a:lstStyle/>
        <a:p>
          <a:r>
            <a:rPr lang="en-US"/>
            <a:t>Common techniques used:</a:t>
          </a:r>
        </a:p>
      </dgm:t>
    </dgm:pt>
    <dgm:pt modelId="{B6823112-0EBB-44E9-ADE6-D0110D0693BB}" type="parTrans" cxnId="{3E6A3DC5-C8C3-4BF0-8821-57C35F8A44BA}">
      <dgm:prSet/>
      <dgm:spPr/>
      <dgm:t>
        <a:bodyPr/>
        <a:lstStyle/>
        <a:p>
          <a:endParaRPr lang="en-US"/>
        </a:p>
      </dgm:t>
    </dgm:pt>
    <dgm:pt modelId="{44D39B8B-16EB-4686-9669-C9983C1CFFDF}" type="sibTrans" cxnId="{3E6A3DC5-C8C3-4BF0-8821-57C35F8A44BA}">
      <dgm:prSet/>
      <dgm:spPr/>
      <dgm:t>
        <a:bodyPr/>
        <a:lstStyle/>
        <a:p>
          <a:endParaRPr lang="en-US"/>
        </a:p>
      </dgm:t>
    </dgm:pt>
    <dgm:pt modelId="{1C5AA770-4811-49CA-8DB2-FC978D28F10A}">
      <dgm:prSet/>
      <dgm:spPr/>
      <dgm:t>
        <a:bodyPr/>
        <a:lstStyle/>
        <a:p>
          <a:r>
            <a:rPr lang="en-US"/>
            <a:t>Error detection and FEC </a:t>
          </a:r>
        </a:p>
      </dgm:t>
    </dgm:pt>
    <dgm:pt modelId="{B9026E67-B92F-4988-BC7A-0A083194BF30}" type="parTrans" cxnId="{C7609FF2-965B-4B63-940F-D2A3FED44F21}">
      <dgm:prSet/>
      <dgm:spPr/>
      <dgm:t>
        <a:bodyPr/>
        <a:lstStyle/>
        <a:p>
          <a:endParaRPr lang="en-US"/>
        </a:p>
      </dgm:t>
    </dgm:pt>
    <dgm:pt modelId="{14CDA5FD-69A7-42CE-8D2D-4A31D90EE236}" type="sibTrans" cxnId="{C7609FF2-965B-4B63-940F-D2A3FED44F21}">
      <dgm:prSet/>
      <dgm:spPr/>
      <dgm:t>
        <a:bodyPr/>
        <a:lstStyle/>
        <a:p>
          <a:endParaRPr lang="en-US"/>
        </a:p>
      </dgm:t>
    </dgm:pt>
    <dgm:pt modelId="{79F18B7F-F3EC-4D7A-9C35-1CCEB908780D}">
      <dgm:prSet/>
      <dgm:spPr/>
      <dgm:t>
        <a:bodyPr/>
        <a:lstStyle/>
        <a:p>
          <a:r>
            <a:rPr lang="en-US" b="1"/>
            <a:t>Positive acknowledgment</a:t>
          </a:r>
          <a:r>
            <a:rPr lang="en-US"/>
            <a:t>: destination returns a positive ACK after successfully receiving error-free frames</a:t>
          </a:r>
        </a:p>
      </dgm:t>
    </dgm:pt>
    <dgm:pt modelId="{448756E3-4A47-4F23-8103-49D23234EF43}" type="parTrans" cxnId="{FFAA46DB-5FD1-4F95-9F01-2545160FF012}">
      <dgm:prSet/>
      <dgm:spPr/>
      <dgm:t>
        <a:bodyPr/>
        <a:lstStyle/>
        <a:p>
          <a:endParaRPr lang="en-US"/>
        </a:p>
      </dgm:t>
    </dgm:pt>
    <dgm:pt modelId="{B44123C1-0A1A-463E-977B-787D64EB4912}" type="sibTrans" cxnId="{FFAA46DB-5FD1-4F95-9F01-2545160FF012}">
      <dgm:prSet/>
      <dgm:spPr/>
      <dgm:t>
        <a:bodyPr/>
        <a:lstStyle/>
        <a:p>
          <a:endParaRPr lang="en-US"/>
        </a:p>
      </dgm:t>
    </dgm:pt>
    <dgm:pt modelId="{4D841D12-D46C-459E-A78C-7650375EC2F5}">
      <dgm:prSet/>
      <dgm:spPr/>
      <dgm:t>
        <a:bodyPr/>
        <a:lstStyle/>
        <a:p>
          <a:r>
            <a:rPr lang="en-US" b="1"/>
            <a:t>Retransmission after timeout</a:t>
          </a:r>
          <a:r>
            <a:rPr lang="en-US"/>
            <a:t>: source retransmits a frame that has not been ACKed after predetermined time</a:t>
          </a:r>
        </a:p>
      </dgm:t>
    </dgm:pt>
    <dgm:pt modelId="{0D18597B-0F93-4C56-B196-C3B2664F219D}" type="parTrans" cxnId="{0967FF3B-FDB4-4B8E-82AA-A404C13D5A6E}">
      <dgm:prSet/>
      <dgm:spPr/>
      <dgm:t>
        <a:bodyPr/>
        <a:lstStyle/>
        <a:p>
          <a:endParaRPr lang="en-US"/>
        </a:p>
      </dgm:t>
    </dgm:pt>
    <dgm:pt modelId="{2E04DDC3-23A6-4CEF-ADF3-F59D98C7C25F}" type="sibTrans" cxnId="{0967FF3B-FDB4-4B8E-82AA-A404C13D5A6E}">
      <dgm:prSet/>
      <dgm:spPr/>
      <dgm:t>
        <a:bodyPr/>
        <a:lstStyle/>
        <a:p>
          <a:endParaRPr lang="en-US"/>
        </a:p>
      </dgm:t>
    </dgm:pt>
    <dgm:pt modelId="{923E3886-7509-422C-8331-D2E318F5221D}">
      <dgm:prSet/>
      <dgm:spPr/>
      <dgm:t>
        <a:bodyPr/>
        <a:lstStyle/>
        <a:p>
          <a:r>
            <a:rPr lang="en-US" b="1"/>
            <a:t>Negative acknowledgement and retransmission</a:t>
          </a:r>
          <a:r>
            <a:rPr lang="en-US"/>
            <a:t>: destination returns negative ACK for frames in which an error is detected</a:t>
          </a:r>
        </a:p>
      </dgm:t>
    </dgm:pt>
    <dgm:pt modelId="{EF67DA3F-57A2-47C5-A01E-4864E5F753EC}" type="parTrans" cxnId="{F4A4D432-9B14-47D6-8B5E-1292B1906EB5}">
      <dgm:prSet/>
      <dgm:spPr/>
      <dgm:t>
        <a:bodyPr/>
        <a:lstStyle/>
        <a:p>
          <a:endParaRPr lang="en-US"/>
        </a:p>
      </dgm:t>
    </dgm:pt>
    <dgm:pt modelId="{8EBF1033-F70C-4171-B332-B5409B69A9FD}" type="sibTrans" cxnId="{F4A4D432-9B14-47D6-8B5E-1292B1906EB5}">
      <dgm:prSet/>
      <dgm:spPr/>
      <dgm:t>
        <a:bodyPr/>
        <a:lstStyle/>
        <a:p>
          <a:endParaRPr lang="en-US"/>
        </a:p>
      </dgm:t>
    </dgm:pt>
    <dgm:pt modelId="{E8C8553E-3701-4B66-A5EF-C490B3A48E58}" type="pres">
      <dgm:prSet presAssocID="{40365AD7-01D4-4686-BAFE-E54C0B5AB9E5}" presName="linear" presStyleCnt="0">
        <dgm:presLayoutVars>
          <dgm:animLvl val="lvl"/>
          <dgm:resizeHandles val="exact"/>
        </dgm:presLayoutVars>
      </dgm:prSet>
      <dgm:spPr/>
    </dgm:pt>
    <dgm:pt modelId="{83F04DF4-5A90-4B67-8240-D01479A7C437}" type="pres">
      <dgm:prSet presAssocID="{5BB2F14D-B00B-42FF-B014-F88D2D461D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05DF8B-B42C-49E0-9598-B30774B0F750}" type="pres">
      <dgm:prSet presAssocID="{5BB2F14D-B00B-42FF-B014-F88D2D461DB3}" presName="childText" presStyleLbl="revTx" presStyleIdx="0" presStyleCnt="2">
        <dgm:presLayoutVars>
          <dgm:bulletEnabled val="1"/>
        </dgm:presLayoutVars>
      </dgm:prSet>
      <dgm:spPr/>
    </dgm:pt>
    <dgm:pt modelId="{428D69AC-3F22-4874-AFEB-551061084936}" type="pres">
      <dgm:prSet presAssocID="{822DC79A-50FE-4FD9-8D4B-5E6E1EF51A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E66F26-6204-497F-A333-15A8D628BF10}" type="pres">
      <dgm:prSet presAssocID="{822DC79A-50FE-4FD9-8D4B-5E6E1EF51A5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7913406-E106-42DA-8897-90A6577E34CC}" type="presOf" srcId="{923E3886-7509-422C-8331-D2E318F5221D}" destId="{15E66F26-6204-497F-A333-15A8D628BF10}" srcOrd="0" destOrd="3" presId="urn:microsoft.com/office/officeart/2005/8/layout/vList2"/>
    <dgm:cxn modelId="{78EEF60B-1CC4-4C72-9F7A-DD5012AF9B98}" type="presOf" srcId="{4D841D12-D46C-459E-A78C-7650375EC2F5}" destId="{15E66F26-6204-497F-A333-15A8D628BF10}" srcOrd="0" destOrd="2" presId="urn:microsoft.com/office/officeart/2005/8/layout/vList2"/>
    <dgm:cxn modelId="{BA68A021-1DC6-4F3E-B90E-6BE90CA448BA}" type="presOf" srcId="{5BB2F14D-B00B-42FF-B014-F88D2D461DB3}" destId="{83F04DF4-5A90-4B67-8240-D01479A7C437}" srcOrd="0" destOrd="0" presId="urn:microsoft.com/office/officeart/2005/8/layout/vList2"/>
    <dgm:cxn modelId="{F4A4D432-9B14-47D6-8B5E-1292B1906EB5}" srcId="{822DC79A-50FE-4FD9-8D4B-5E6E1EF51A55}" destId="{923E3886-7509-422C-8331-D2E318F5221D}" srcOrd="3" destOrd="0" parTransId="{EF67DA3F-57A2-47C5-A01E-4864E5F753EC}" sibTransId="{8EBF1033-F70C-4171-B332-B5409B69A9FD}"/>
    <dgm:cxn modelId="{0967FF3B-FDB4-4B8E-82AA-A404C13D5A6E}" srcId="{822DC79A-50FE-4FD9-8D4B-5E6E1EF51A55}" destId="{4D841D12-D46C-459E-A78C-7650375EC2F5}" srcOrd="2" destOrd="0" parTransId="{0D18597B-0F93-4C56-B196-C3B2664F219D}" sibTransId="{2E04DDC3-23A6-4CEF-ADF3-F59D98C7C25F}"/>
    <dgm:cxn modelId="{38754741-EC81-4475-B764-EDEC101ADC69}" srcId="{5BB2F14D-B00B-42FF-B014-F88D2D461DB3}" destId="{3C576E6B-FF12-40F0-95BE-C4C6CC803BE1}" srcOrd="0" destOrd="0" parTransId="{24B912CC-0007-4D94-B600-47D2565D2C0F}" sibTransId="{F6AF1FEA-4040-4569-983F-A026FAE03ADA}"/>
    <dgm:cxn modelId="{8F5DFA65-A555-4451-9622-50E770788A1E}" srcId="{5BB2F14D-B00B-42FF-B014-F88D2D461DB3}" destId="{914EA9F6-0C89-4CB6-ADFA-927678BCF20C}" srcOrd="1" destOrd="0" parTransId="{86F599D9-8005-43D5-9903-CB86761B2536}" sibTransId="{709184AB-84CC-4E7D-8B28-44A65044AD66}"/>
    <dgm:cxn modelId="{E69F1546-DA76-42AE-BAB0-46D6D9771B66}" type="presOf" srcId="{914EA9F6-0C89-4CB6-ADFA-927678BCF20C}" destId="{8005DF8B-B42C-49E0-9598-B30774B0F750}" srcOrd="0" destOrd="1" presId="urn:microsoft.com/office/officeart/2005/8/layout/vList2"/>
    <dgm:cxn modelId="{7065A957-AADD-4A73-998D-90655C3A9444}" srcId="{40365AD7-01D4-4686-BAFE-E54C0B5AB9E5}" destId="{5BB2F14D-B00B-42FF-B014-F88D2D461DB3}" srcOrd="0" destOrd="0" parTransId="{358E32D2-1E5A-4E59-A34B-12ECD7316B1F}" sibTransId="{A3E45D4F-0646-4BEB-AD7A-F7B26E2FB8B5}"/>
    <dgm:cxn modelId="{DF3DC286-469A-41EE-B1E0-443D2F9CB82D}" type="presOf" srcId="{3C576E6B-FF12-40F0-95BE-C4C6CC803BE1}" destId="{8005DF8B-B42C-49E0-9598-B30774B0F750}" srcOrd="0" destOrd="0" presId="urn:microsoft.com/office/officeart/2005/8/layout/vList2"/>
    <dgm:cxn modelId="{4C72D091-D04C-4DA3-9A41-EA921796A55A}" type="presOf" srcId="{40365AD7-01D4-4686-BAFE-E54C0B5AB9E5}" destId="{E8C8553E-3701-4B66-A5EF-C490B3A48E58}" srcOrd="0" destOrd="0" presId="urn:microsoft.com/office/officeart/2005/8/layout/vList2"/>
    <dgm:cxn modelId="{AAFD2398-9BC6-4400-89B1-472413FAFE51}" type="presOf" srcId="{79F18B7F-F3EC-4D7A-9C35-1CCEB908780D}" destId="{15E66F26-6204-497F-A333-15A8D628BF10}" srcOrd="0" destOrd="1" presId="urn:microsoft.com/office/officeart/2005/8/layout/vList2"/>
    <dgm:cxn modelId="{480E2AAC-BE40-4203-822A-959F4378CF64}" type="presOf" srcId="{822DC79A-50FE-4FD9-8D4B-5E6E1EF51A55}" destId="{428D69AC-3F22-4874-AFEB-551061084936}" srcOrd="0" destOrd="0" presId="urn:microsoft.com/office/officeart/2005/8/layout/vList2"/>
    <dgm:cxn modelId="{8D1C45BA-A05E-4E68-9586-273DE2B8EDFB}" type="presOf" srcId="{1C5AA770-4811-49CA-8DB2-FC978D28F10A}" destId="{15E66F26-6204-497F-A333-15A8D628BF10}" srcOrd="0" destOrd="0" presId="urn:microsoft.com/office/officeart/2005/8/layout/vList2"/>
    <dgm:cxn modelId="{3E6A3DC5-C8C3-4BF0-8821-57C35F8A44BA}" srcId="{40365AD7-01D4-4686-BAFE-E54C0B5AB9E5}" destId="{822DC79A-50FE-4FD9-8D4B-5E6E1EF51A55}" srcOrd="1" destOrd="0" parTransId="{B6823112-0EBB-44E9-ADE6-D0110D0693BB}" sibTransId="{44D39B8B-16EB-4686-9669-C9983C1CFFDF}"/>
    <dgm:cxn modelId="{FFAA46DB-5FD1-4F95-9F01-2545160FF012}" srcId="{822DC79A-50FE-4FD9-8D4B-5E6E1EF51A55}" destId="{79F18B7F-F3EC-4D7A-9C35-1CCEB908780D}" srcOrd="1" destOrd="0" parTransId="{448756E3-4A47-4F23-8103-49D23234EF43}" sibTransId="{B44123C1-0A1A-463E-977B-787D64EB4912}"/>
    <dgm:cxn modelId="{C7609FF2-965B-4B63-940F-D2A3FED44F21}" srcId="{822DC79A-50FE-4FD9-8D4B-5E6E1EF51A55}" destId="{1C5AA770-4811-49CA-8DB2-FC978D28F10A}" srcOrd="0" destOrd="0" parTransId="{B9026E67-B92F-4988-BC7A-0A083194BF30}" sibTransId="{14CDA5FD-69A7-42CE-8D2D-4A31D90EE236}"/>
    <dgm:cxn modelId="{A4CB8BBB-B9DE-42CA-9931-36C4C71460EA}" type="presParOf" srcId="{E8C8553E-3701-4B66-A5EF-C490B3A48E58}" destId="{83F04DF4-5A90-4B67-8240-D01479A7C437}" srcOrd="0" destOrd="0" presId="urn:microsoft.com/office/officeart/2005/8/layout/vList2"/>
    <dgm:cxn modelId="{81B9D897-DFB7-4151-AE4C-54B30A8E6B12}" type="presParOf" srcId="{E8C8553E-3701-4B66-A5EF-C490B3A48E58}" destId="{8005DF8B-B42C-49E0-9598-B30774B0F750}" srcOrd="1" destOrd="0" presId="urn:microsoft.com/office/officeart/2005/8/layout/vList2"/>
    <dgm:cxn modelId="{8C17C63F-3F58-459D-AA7A-2E1A857C46B0}" type="presParOf" srcId="{E8C8553E-3701-4B66-A5EF-C490B3A48E58}" destId="{428D69AC-3F22-4874-AFEB-551061084936}" srcOrd="2" destOrd="0" presId="urn:microsoft.com/office/officeart/2005/8/layout/vList2"/>
    <dgm:cxn modelId="{8C687B1A-8330-4162-A229-017608A2E730}" type="presParOf" srcId="{E8C8553E-3701-4B66-A5EF-C490B3A48E58}" destId="{15E66F26-6204-497F-A333-15A8D628BF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18490A-23A5-4838-9884-FB9D67FAFB0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3D89A2-E438-4D6A-9B4F-514FFDACF073}">
      <dgm:prSet/>
      <dgm:spPr/>
      <dgm:t>
        <a:bodyPr/>
        <a:lstStyle/>
        <a:p>
          <a:r>
            <a:rPr lang="en-US"/>
            <a:t>Based on Stop-and-Wait flow control</a:t>
          </a:r>
        </a:p>
      </dgm:t>
    </dgm:pt>
    <dgm:pt modelId="{CE9A74A6-1626-4C42-9781-DB3E72C422BB}" type="parTrans" cxnId="{47BCBD72-F5F8-46D9-AA78-25314D9C02A3}">
      <dgm:prSet/>
      <dgm:spPr/>
      <dgm:t>
        <a:bodyPr/>
        <a:lstStyle/>
        <a:p>
          <a:endParaRPr lang="en-US"/>
        </a:p>
      </dgm:t>
    </dgm:pt>
    <dgm:pt modelId="{71FA80E9-15A2-4982-AF38-BDBA765B4588}" type="sibTrans" cxnId="{47BCBD72-F5F8-46D9-AA78-25314D9C02A3}">
      <dgm:prSet/>
      <dgm:spPr/>
      <dgm:t>
        <a:bodyPr/>
        <a:lstStyle/>
        <a:p>
          <a:endParaRPr lang="en-US"/>
        </a:p>
      </dgm:t>
    </dgm:pt>
    <dgm:pt modelId="{6B5F583A-DB92-4C59-B04E-AC5B87287BF8}">
      <dgm:prSet/>
      <dgm:spPr/>
      <dgm:t>
        <a:bodyPr/>
        <a:lstStyle/>
        <a:p>
          <a:r>
            <a:rPr lang="en-US"/>
            <a:t>Source transmits single frame, starts timer and maintains copy</a:t>
          </a:r>
        </a:p>
      </dgm:t>
    </dgm:pt>
    <dgm:pt modelId="{D8FD4331-0DB2-4813-A5EF-1635C3D7BAFA}" type="parTrans" cxnId="{72704B85-1841-4D69-BAA9-4FA20676BFD1}">
      <dgm:prSet/>
      <dgm:spPr/>
      <dgm:t>
        <a:bodyPr/>
        <a:lstStyle/>
        <a:p>
          <a:endParaRPr lang="en-US"/>
        </a:p>
      </dgm:t>
    </dgm:pt>
    <dgm:pt modelId="{844EE51F-BE3C-488C-87E1-E666ADC49640}" type="sibTrans" cxnId="{72704B85-1841-4D69-BAA9-4FA20676BFD1}">
      <dgm:prSet/>
      <dgm:spPr/>
      <dgm:t>
        <a:bodyPr/>
        <a:lstStyle/>
        <a:p>
          <a:endParaRPr lang="en-US"/>
        </a:p>
      </dgm:t>
    </dgm:pt>
    <dgm:pt modelId="{534BA76B-FA4D-4F1C-8F49-D9B060BEA579}">
      <dgm:prSet/>
      <dgm:spPr/>
      <dgm:t>
        <a:bodyPr/>
        <a:lstStyle/>
        <a:p>
          <a:r>
            <a:rPr lang="en-US"/>
            <a:t>If ACK received, stop timer and transmit next frame</a:t>
          </a:r>
        </a:p>
      </dgm:t>
    </dgm:pt>
    <dgm:pt modelId="{FBB36A15-3CD3-4DB1-8FD7-854A66B1651D}" type="parTrans" cxnId="{402F8F18-1788-4C79-B51F-566F307B6D36}">
      <dgm:prSet/>
      <dgm:spPr/>
      <dgm:t>
        <a:bodyPr/>
        <a:lstStyle/>
        <a:p>
          <a:endParaRPr lang="en-US"/>
        </a:p>
      </dgm:t>
    </dgm:pt>
    <dgm:pt modelId="{82085925-3F69-45DD-9615-1AA768F39851}" type="sibTrans" cxnId="{402F8F18-1788-4C79-B51F-566F307B6D36}">
      <dgm:prSet/>
      <dgm:spPr/>
      <dgm:t>
        <a:bodyPr/>
        <a:lstStyle/>
        <a:p>
          <a:endParaRPr lang="en-US"/>
        </a:p>
      </dgm:t>
    </dgm:pt>
    <dgm:pt modelId="{85AC9F21-049C-40D2-9BF8-BDE09EFF0F84}">
      <dgm:prSet/>
      <dgm:spPr/>
      <dgm:t>
        <a:bodyPr/>
        <a:lstStyle/>
        <a:p>
          <a:r>
            <a:rPr lang="en-US"/>
            <a:t>If no ACK received before timer expires, retransmit copy of frame</a:t>
          </a:r>
        </a:p>
      </dgm:t>
    </dgm:pt>
    <dgm:pt modelId="{FEFFD05A-B6AC-4243-A72C-9C495F4B8102}" type="parTrans" cxnId="{4E2DCD14-C0D1-4016-B127-0BD5E5595EFE}">
      <dgm:prSet/>
      <dgm:spPr/>
      <dgm:t>
        <a:bodyPr/>
        <a:lstStyle/>
        <a:p>
          <a:endParaRPr lang="en-US"/>
        </a:p>
      </dgm:t>
    </dgm:pt>
    <dgm:pt modelId="{0713BE14-9028-4034-9D50-6EEE104387F6}" type="sibTrans" cxnId="{4E2DCD14-C0D1-4016-B127-0BD5E5595EFE}">
      <dgm:prSet/>
      <dgm:spPr/>
      <dgm:t>
        <a:bodyPr/>
        <a:lstStyle/>
        <a:p>
          <a:endParaRPr lang="en-US"/>
        </a:p>
      </dgm:t>
    </dgm:pt>
    <dgm:pt modelId="{847EC8D4-A4CC-4E74-82A1-80D15291852A}">
      <dgm:prSet/>
      <dgm:spPr/>
      <dgm:t>
        <a:bodyPr/>
        <a:lstStyle/>
        <a:p>
          <a:r>
            <a:rPr lang="en-US"/>
            <a:t>Destination sends ACK if frame received (with no errors); if damaged frame, then discard frame</a:t>
          </a:r>
        </a:p>
      </dgm:t>
    </dgm:pt>
    <dgm:pt modelId="{D9AFF26F-60F5-47F5-B85B-ECB15BA9CF7F}" type="parTrans" cxnId="{8FE30CC9-A4A2-46E7-ACEE-D0CE469F83BD}">
      <dgm:prSet/>
      <dgm:spPr/>
      <dgm:t>
        <a:bodyPr/>
        <a:lstStyle/>
        <a:p>
          <a:endParaRPr lang="en-US"/>
        </a:p>
      </dgm:t>
    </dgm:pt>
    <dgm:pt modelId="{DBA88A4C-187F-467E-A41E-62763195D8F7}" type="sibTrans" cxnId="{8FE30CC9-A4A2-46E7-ACEE-D0CE469F83BD}">
      <dgm:prSet/>
      <dgm:spPr/>
      <dgm:t>
        <a:bodyPr/>
        <a:lstStyle/>
        <a:p>
          <a:endParaRPr lang="en-US"/>
        </a:p>
      </dgm:t>
    </dgm:pt>
    <dgm:pt modelId="{051C7281-60C3-4A0F-9630-4E944BB72E22}">
      <dgm:prSet/>
      <dgm:spPr/>
      <dgm:t>
        <a:bodyPr/>
        <a:lstStyle/>
        <a:p>
          <a:r>
            <a:rPr lang="en-US"/>
            <a:t>Frames have 1-bit sequence number (alternate between 0 and 1)</a:t>
          </a:r>
        </a:p>
      </dgm:t>
    </dgm:pt>
    <dgm:pt modelId="{D0CD6CB9-940F-4692-9EB7-9552522A8DF4}" type="parTrans" cxnId="{02D878F3-BF45-47AB-8AF7-E173013ECC8A}">
      <dgm:prSet/>
      <dgm:spPr/>
      <dgm:t>
        <a:bodyPr/>
        <a:lstStyle/>
        <a:p>
          <a:endParaRPr lang="en-US"/>
        </a:p>
      </dgm:t>
    </dgm:pt>
    <dgm:pt modelId="{CF5F8DEF-5384-4196-B08F-F775FC6D818B}" type="sibTrans" cxnId="{02D878F3-BF45-47AB-8AF7-E173013ECC8A}">
      <dgm:prSet/>
      <dgm:spPr/>
      <dgm:t>
        <a:bodyPr/>
        <a:lstStyle/>
        <a:p>
          <a:endParaRPr lang="en-US"/>
        </a:p>
      </dgm:t>
    </dgm:pt>
    <dgm:pt modelId="{F5EF5CAB-01B1-42A5-9F54-514FBA3AE897}">
      <dgm:prSet/>
      <dgm:spPr/>
      <dgm:t>
        <a:bodyPr/>
        <a:lstStyle/>
        <a:p>
          <a:r>
            <a:rPr lang="en-US"/>
            <a:t>Used for destination to distinguish between duplicate DATA frames in case of damaged ACK</a:t>
          </a:r>
        </a:p>
      </dgm:t>
    </dgm:pt>
    <dgm:pt modelId="{4463284B-7F3D-4950-8129-F1D6E27858D9}" type="parTrans" cxnId="{EDADC07C-E923-4EDB-8E5A-D8E915721657}">
      <dgm:prSet/>
      <dgm:spPr/>
      <dgm:t>
        <a:bodyPr/>
        <a:lstStyle/>
        <a:p>
          <a:endParaRPr lang="en-US"/>
        </a:p>
      </dgm:t>
    </dgm:pt>
    <dgm:pt modelId="{35C22FAD-B878-4FAA-A75B-76A618B5C890}" type="sibTrans" cxnId="{EDADC07C-E923-4EDB-8E5A-D8E915721657}">
      <dgm:prSet/>
      <dgm:spPr/>
      <dgm:t>
        <a:bodyPr/>
        <a:lstStyle/>
        <a:p>
          <a:endParaRPr lang="en-US"/>
        </a:p>
      </dgm:t>
    </dgm:pt>
    <dgm:pt modelId="{E705A021-4864-4C03-8FC8-DB611B23829E}">
      <dgm:prSet/>
      <dgm:spPr/>
      <dgm:t>
        <a:bodyPr/>
        <a:lstStyle/>
        <a:p>
          <a:r>
            <a:rPr lang="en-US"/>
            <a:t>Stop-and-Wait ARQ is simple, but inefficient</a:t>
          </a:r>
        </a:p>
      </dgm:t>
    </dgm:pt>
    <dgm:pt modelId="{492AF2EA-8EED-41DB-A0CD-E316CEB05433}" type="parTrans" cxnId="{3769C3F0-8FAD-433F-B120-652F99D51114}">
      <dgm:prSet/>
      <dgm:spPr/>
      <dgm:t>
        <a:bodyPr/>
        <a:lstStyle/>
        <a:p>
          <a:endParaRPr lang="en-US"/>
        </a:p>
      </dgm:t>
    </dgm:pt>
    <dgm:pt modelId="{685AE8F7-B9A9-4150-9067-F0D68371AD3B}" type="sibTrans" cxnId="{3769C3F0-8FAD-433F-B120-652F99D51114}">
      <dgm:prSet/>
      <dgm:spPr/>
      <dgm:t>
        <a:bodyPr/>
        <a:lstStyle/>
        <a:p>
          <a:endParaRPr lang="en-US"/>
        </a:p>
      </dgm:t>
    </dgm:pt>
    <dgm:pt modelId="{2221075D-E272-426E-A959-AD61F180284E}" type="pres">
      <dgm:prSet presAssocID="{4D18490A-23A5-4838-9884-FB9D67FAFB0D}" presName="Name0" presStyleCnt="0">
        <dgm:presLayoutVars>
          <dgm:dir/>
          <dgm:animLvl val="lvl"/>
          <dgm:resizeHandles val="exact"/>
        </dgm:presLayoutVars>
      </dgm:prSet>
      <dgm:spPr/>
    </dgm:pt>
    <dgm:pt modelId="{BB457421-91C9-42AE-83F3-645F2BDCDE7C}" type="pres">
      <dgm:prSet presAssocID="{6B3D89A2-E438-4D6A-9B4F-514FFDACF073}" presName="linNode" presStyleCnt="0"/>
      <dgm:spPr/>
    </dgm:pt>
    <dgm:pt modelId="{68BE3D0F-A160-4D6E-8A2B-C62F86183CB7}" type="pres">
      <dgm:prSet presAssocID="{6B3D89A2-E438-4D6A-9B4F-514FFDACF07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9A0BFB2-BEB8-44F2-A9B2-B6EAAC1135CB}" type="pres">
      <dgm:prSet presAssocID="{71FA80E9-15A2-4982-AF38-BDBA765B4588}" presName="sp" presStyleCnt="0"/>
      <dgm:spPr/>
    </dgm:pt>
    <dgm:pt modelId="{397B6846-5BF2-4605-9674-806A9B513760}" type="pres">
      <dgm:prSet presAssocID="{6B5F583A-DB92-4C59-B04E-AC5B87287BF8}" presName="linNode" presStyleCnt="0"/>
      <dgm:spPr/>
    </dgm:pt>
    <dgm:pt modelId="{E18A6116-EBE6-4709-AE72-336534F25A2A}" type="pres">
      <dgm:prSet presAssocID="{6B5F583A-DB92-4C59-B04E-AC5B87287BF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E0054A2-C1B9-408A-B4FF-0F89D9D2395C}" type="pres">
      <dgm:prSet presAssocID="{6B5F583A-DB92-4C59-B04E-AC5B87287BF8}" presName="descendantText" presStyleLbl="alignAccFollowNode1" presStyleIdx="0" presStyleCnt="2">
        <dgm:presLayoutVars>
          <dgm:bulletEnabled val="1"/>
        </dgm:presLayoutVars>
      </dgm:prSet>
      <dgm:spPr/>
    </dgm:pt>
    <dgm:pt modelId="{7C82A5AE-0311-4FA5-8838-27206E2CC3C4}" type="pres">
      <dgm:prSet presAssocID="{844EE51F-BE3C-488C-87E1-E666ADC49640}" presName="sp" presStyleCnt="0"/>
      <dgm:spPr/>
    </dgm:pt>
    <dgm:pt modelId="{5A054EF6-E152-4B51-AB8C-A1D7B4B83D73}" type="pres">
      <dgm:prSet presAssocID="{847EC8D4-A4CC-4E74-82A1-80D15291852A}" presName="linNode" presStyleCnt="0"/>
      <dgm:spPr/>
    </dgm:pt>
    <dgm:pt modelId="{245D7EF7-A83A-4F3F-9069-2EEA9BF6969C}" type="pres">
      <dgm:prSet presAssocID="{847EC8D4-A4CC-4E74-82A1-80D15291852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D152E5F-79D6-4ED1-9EAB-A29341C2E3A5}" type="pres">
      <dgm:prSet presAssocID="{DBA88A4C-187F-467E-A41E-62763195D8F7}" presName="sp" presStyleCnt="0"/>
      <dgm:spPr/>
    </dgm:pt>
    <dgm:pt modelId="{FD5C6751-6EDA-42E8-8BA3-53B85E7FE0EC}" type="pres">
      <dgm:prSet presAssocID="{051C7281-60C3-4A0F-9630-4E944BB72E22}" presName="linNode" presStyleCnt="0"/>
      <dgm:spPr/>
    </dgm:pt>
    <dgm:pt modelId="{6A5FA21A-064A-462A-9687-7821C14033B5}" type="pres">
      <dgm:prSet presAssocID="{051C7281-60C3-4A0F-9630-4E944BB72E2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3EBAB9E-3805-4DEF-AC3E-B1AC44B4CF28}" type="pres">
      <dgm:prSet presAssocID="{051C7281-60C3-4A0F-9630-4E944BB72E22}" presName="descendantText" presStyleLbl="alignAccFollowNode1" presStyleIdx="1" presStyleCnt="2">
        <dgm:presLayoutVars>
          <dgm:bulletEnabled val="1"/>
        </dgm:presLayoutVars>
      </dgm:prSet>
      <dgm:spPr/>
    </dgm:pt>
    <dgm:pt modelId="{05A9049E-FA20-44DD-BB51-8F793DB89870}" type="pres">
      <dgm:prSet presAssocID="{CF5F8DEF-5384-4196-B08F-F775FC6D818B}" presName="sp" presStyleCnt="0"/>
      <dgm:spPr/>
    </dgm:pt>
    <dgm:pt modelId="{2DF00A07-7EE2-43FB-8A93-0D074DC86CA6}" type="pres">
      <dgm:prSet presAssocID="{E705A021-4864-4C03-8FC8-DB611B23829E}" presName="linNode" presStyleCnt="0"/>
      <dgm:spPr/>
    </dgm:pt>
    <dgm:pt modelId="{2BBC4F23-7A94-4A23-A0C1-B033040E1A19}" type="pres">
      <dgm:prSet presAssocID="{E705A021-4864-4C03-8FC8-DB611B23829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4EF5B14-60AE-4E63-9E76-527B4525CBCF}" type="presOf" srcId="{847EC8D4-A4CC-4E74-82A1-80D15291852A}" destId="{245D7EF7-A83A-4F3F-9069-2EEA9BF6969C}" srcOrd="0" destOrd="0" presId="urn:microsoft.com/office/officeart/2005/8/layout/vList5"/>
    <dgm:cxn modelId="{4E2DCD14-C0D1-4016-B127-0BD5E5595EFE}" srcId="{6B5F583A-DB92-4C59-B04E-AC5B87287BF8}" destId="{85AC9F21-049C-40D2-9BF8-BDE09EFF0F84}" srcOrd="1" destOrd="0" parTransId="{FEFFD05A-B6AC-4243-A72C-9C495F4B8102}" sibTransId="{0713BE14-9028-4034-9D50-6EEE104387F6}"/>
    <dgm:cxn modelId="{402F8F18-1788-4C79-B51F-566F307B6D36}" srcId="{6B5F583A-DB92-4C59-B04E-AC5B87287BF8}" destId="{534BA76B-FA4D-4F1C-8F49-D9B060BEA579}" srcOrd="0" destOrd="0" parTransId="{FBB36A15-3CD3-4DB1-8FD7-854A66B1651D}" sibTransId="{82085925-3F69-45DD-9615-1AA768F39851}"/>
    <dgm:cxn modelId="{FA585C24-9947-454C-8FD0-B7CA8821B915}" type="presOf" srcId="{E705A021-4864-4C03-8FC8-DB611B23829E}" destId="{2BBC4F23-7A94-4A23-A0C1-B033040E1A19}" srcOrd="0" destOrd="0" presId="urn:microsoft.com/office/officeart/2005/8/layout/vList5"/>
    <dgm:cxn modelId="{DFBFF24E-F500-456B-8F7F-4CB8FFAB8EDE}" type="presOf" srcId="{051C7281-60C3-4A0F-9630-4E944BB72E22}" destId="{6A5FA21A-064A-462A-9687-7821C14033B5}" srcOrd="0" destOrd="0" presId="urn:microsoft.com/office/officeart/2005/8/layout/vList5"/>
    <dgm:cxn modelId="{47BCBD72-F5F8-46D9-AA78-25314D9C02A3}" srcId="{4D18490A-23A5-4838-9884-FB9D67FAFB0D}" destId="{6B3D89A2-E438-4D6A-9B4F-514FFDACF073}" srcOrd="0" destOrd="0" parTransId="{CE9A74A6-1626-4C42-9781-DB3E72C422BB}" sibTransId="{71FA80E9-15A2-4982-AF38-BDBA765B4588}"/>
    <dgm:cxn modelId="{24E83074-8A5D-4E3F-87AB-5015B45147EE}" type="presOf" srcId="{4D18490A-23A5-4838-9884-FB9D67FAFB0D}" destId="{2221075D-E272-426E-A959-AD61F180284E}" srcOrd="0" destOrd="0" presId="urn:microsoft.com/office/officeart/2005/8/layout/vList5"/>
    <dgm:cxn modelId="{EDADC07C-E923-4EDB-8E5A-D8E915721657}" srcId="{051C7281-60C3-4A0F-9630-4E944BB72E22}" destId="{F5EF5CAB-01B1-42A5-9F54-514FBA3AE897}" srcOrd="0" destOrd="0" parTransId="{4463284B-7F3D-4950-8129-F1D6E27858D9}" sibTransId="{35C22FAD-B878-4FAA-A75B-76A618B5C890}"/>
    <dgm:cxn modelId="{72704B85-1841-4D69-BAA9-4FA20676BFD1}" srcId="{4D18490A-23A5-4838-9884-FB9D67FAFB0D}" destId="{6B5F583A-DB92-4C59-B04E-AC5B87287BF8}" srcOrd="1" destOrd="0" parTransId="{D8FD4331-0DB2-4813-A5EF-1635C3D7BAFA}" sibTransId="{844EE51F-BE3C-488C-87E1-E666ADC49640}"/>
    <dgm:cxn modelId="{CACC4797-EF20-4FA2-8673-AC9CD3E4C140}" type="presOf" srcId="{6B5F583A-DB92-4C59-B04E-AC5B87287BF8}" destId="{E18A6116-EBE6-4709-AE72-336534F25A2A}" srcOrd="0" destOrd="0" presId="urn:microsoft.com/office/officeart/2005/8/layout/vList5"/>
    <dgm:cxn modelId="{136A30A2-5C21-4E96-A6D7-E7341D8BA910}" type="presOf" srcId="{F5EF5CAB-01B1-42A5-9F54-514FBA3AE897}" destId="{D3EBAB9E-3805-4DEF-AC3E-B1AC44B4CF28}" srcOrd="0" destOrd="0" presId="urn:microsoft.com/office/officeart/2005/8/layout/vList5"/>
    <dgm:cxn modelId="{009B3EA7-E665-4531-993B-F6A68683D0CE}" type="presOf" srcId="{534BA76B-FA4D-4F1C-8F49-D9B060BEA579}" destId="{4E0054A2-C1B9-408A-B4FF-0F89D9D2395C}" srcOrd="0" destOrd="0" presId="urn:microsoft.com/office/officeart/2005/8/layout/vList5"/>
    <dgm:cxn modelId="{8FE30CC9-A4A2-46E7-ACEE-D0CE469F83BD}" srcId="{4D18490A-23A5-4838-9884-FB9D67FAFB0D}" destId="{847EC8D4-A4CC-4E74-82A1-80D15291852A}" srcOrd="2" destOrd="0" parTransId="{D9AFF26F-60F5-47F5-B85B-ECB15BA9CF7F}" sibTransId="{DBA88A4C-187F-467E-A41E-62763195D8F7}"/>
    <dgm:cxn modelId="{30AE08D0-27AF-453D-B5D5-1EBC925789DC}" type="presOf" srcId="{6B3D89A2-E438-4D6A-9B4F-514FFDACF073}" destId="{68BE3D0F-A160-4D6E-8A2B-C62F86183CB7}" srcOrd="0" destOrd="0" presId="urn:microsoft.com/office/officeart/2005/8/layout/vList5"/>
    <dgm:cxn modelId="{FE863DEA-8557-4C54-9503-E9FA3B1ECF42}" type="presOf" srcId="{85AC9F21-049C-40D2-9BF8-BDE09EFF0F84}" destId="{4E0054A2-C1B9-408A-B4FF-0F89D9D2395C}" srcOrd="0" destOrd="1" presId="urn:microsoft.com/office/officeart/2005/8/layout/vList5"/>
    <dgm:cxn modelId="{3769C3F0-8FAD-433F-B120-652F99D51114}" srcId="{4D18490A-23A5-4838-9884-FB9D67FAFB0D}" destId="{E705A021-4864-4C03-8FC8-DB611B23829E}" srcOrd="4" destOrd="0" parTransId="{492AF2EA-8EED-41DB-A0CD-E316CEB05433}" sibTransId="{685AE8F7-B9A9-4150-9067-F0D68371AD3B}"/>
    <dgm:cxn modelId="{02D878F3-BF45-47AB-8AF7-E173013ECC8A}" srcId="{4D18490A-23A5-4838-9884-FB9D67FAFB0D}" destId="{051C7281-60C3-4A0F-9630-4E944BB72E22}" srcOrd="3" destOrd="0" parTransId="{D0CD6CB9-940F-4692-9EB7-9552522A8DF4}" sibTransId="{CF5F8DEF-5384-4196-B08F-F775FC6D818B}"/>
    <dgm:cxn modelId="{C035F543-B588-443D-BC36-D1A460327538}" type="presParOf" srcId="{2221075D-E272-426E-A959-AD61F180284E}" destId="{BB457421-91C9-42AE-83F3-645F2BDCDE7C}" srcOrd="0" destOrd="0" presId="urn:microsoft.com/office/officeart/2005/8/layout/vList5"/>
    <dgm:cxn modelId="{46337B44-7BCA-4941-9EB1-B5C320247E6F}" type="presParOf" srcId="{BB457421-91C9-42AE-83F3-645F2BDCDE7C}" destId="{68BE3D0F-A160-4D6E-8A2B-C62F86183CB7}" srcOrd="0" destOrd="0" presId="urn:microsoft.com/office/officeart/2005/8/layout/vList5"/>
    <dgm:cxn modelId="{166B8A4D-9ED4-4E98-ACC7-AAB85D444628}" type="presParOf" srcId="{2221075D-E272-426E-A959-AD61F180284E}" destId="{19A0BFB2-BEB8-44F2-A9B2-B6EAAC1135CB}" srcOrd="1" destOrd="0" presId="urn:microsoft.com/office/officeart/2005/8/layout/vList5"/>
    <dgm:cxn modelId="{5198337B-A825-4153-9E15-04756FB11AF8}" type="presParOf" srcId="{2221075D-E272-426E-A959-AD61F180284E}" destId="{397B6846-5BF2-4605-9674-806A9B513760}" srcOrd="2" destOrd="0" presId="urn:microsoft.com/office/officeart/2005/8/layout/vList5"/>
    <dgm:cxn modelId="{7806C86A-0545-43A8-BDD2-326180253E4C}" type="presParOf" srcId="{397B6846-5BF2-4605-9674-806A9B513760}" destId="{E18A6116-EBE6-4709-AE72-336534F25A2A}" srcOrd="0" destOrd="0" presId="urn:microsoft.com/office/officeart/2005/8/layout/vList5"/>
    <dgm:cxn modelId="{04C42298-EA87-4E4E-9F8C-79BEE02CFC0E}" type="presParOf" srcId="{397B6846-5BF2-4605-9674-806A9B513760}" destId="{4E0054A2-C1B9-408A-B4FF-0F89D9D2395C}" srcOrd="1" destOrd="0" presId="urn:microsoft.com/office/officeart/2005/8/layout/vList5"/>
    <dgm:cxn modelId="{583EE54B-4B0B-4D07-9F37-B3FD9E9208BF}" type="presParOf" srcId="{2221075D-E272-426E-A959-AD61F180284E}" destId="{7C82A5AE-0311-4FA5-8838-27206E2CC3C4}" srcOrd="3" destOrd="0" presId="urn:microsoft.com/office/officeart/2005/8/layout/vList5"/>
    <dgm:cxn modelId="{9D17D8E8-8B9E-4A7E-A062-2DB9C15C2FC5}" type="presParOf" srcId="{2221075D-E272-426E-A959-AD61F180284E}" destId="{5A054EF6-E152-4B51-AB8C-A1D7B4B83D73}" srcOrd="4" destOrd="0" presId="urn:microsoft.com/office/officeart/2005/8/layout/vList5"/>
    <dgm:cxn modelId="{DAF75D3B-A047-4EED-ADE4-35F3184D627D}" type="presParOf" srcId="{5A054EF6-E152-4B51-AB8C-A1D7B4B83D73}" destId="{245D7EF7-A83A-4F3F-9069-2EEA9BF6969C}" srcOrd="0" destOrd="0" presId="urn:microsoft.com/office/officeart/2005/8/layout/vList5"/>
    <dgm:cxn modelId="{9E8170F8-A204-481C-9D06-3F9E27F2AEB9}" type="presParOf" srcId="{2221075D-E272-426E-A959-AD61F180284E}" destId="{2D152E5F-79D6-4ED1-9EAB-A29341C2E3A5}" srcOrd="5" destOrd="0" presId="urn:microsoft.com/office/officeart/2005/8/layout/vList5"/>
    <dgm:cxn modelId="{5CA769E8-EEA6-40D0-92F6-357957E097A5}" type="presParOf" srcId="{2221075D-E272-426E-A959-AD61F180284E}" destId="{FD5C6751-6EDA-42E8-8BA3-53B85E7FE0EC}" srcOrd="6" destOrd="0" presId="urn:microsoft.com/office/officeart/2005/8/layout/vList5"/>
    <dgm:cxn modelId="{40C8BFCB-6AB9-40C2-ADA4-DCE9294AE7CA}" type="presParOf" srcId="{FD5C6751-6EDA-42E8-8BA3-53B85E7FE0EC}" destId="{6A5FA21A-064A-462A-9687-7821C14033B5}" srcOrd="0" destOrd="0" presId="urn:microsoft.com/office/officeart/2005/8/layout/vList5"/>
    <dgm:cxn modelId="{80822B0A-253E-4337-83AF-7F211B2B4175}" type="presParOf" srcId="{FD5C6751-6EDA-42E8-8BA3-53B85E7FE0EC}" destId="{D3EBAB9E-3805-4DEF-AC3E-B1AC44B4CF28}" srcOrd="1" destOrd="0" presId="urn:microsoft.com/office/officeart/2005/8/layout/vList5"/>
    <dgm:cxn modelId="{1E86101A-4028-4DD5-B5AE-A654DA21E462}" type="presParOf" srcId="{2221075D-E272-426E-A959-AD61F180284E}" destId="{05A9049E-FA20-44DD-BB51-8F793DB89870}" srcOrd="7" destOrd="0" presId="urn:microsoft.com/office/officeart/2005/8/layout/vList5"/>
    <dgm:cxn modelId="{EB9F5F96-13E1-4408-83A0-188DBD76AAC7}" type="presParOf" srcId="{2221075D-E272-426E-A959-AD61F180284E}" destId="{2DF00A07-7EE2-43FB-8A93-0D074DC86CA6}" srcOrd="8" destOrd="0" presId="urn:microsoft.com/office/officeart/2005/8/layout/vList5"/>
    <dgm:cxn modelId="{6E12B26E-2356-438F-8E12-C5DE6B4C68CB}" type="presParOf" srcId="{2DF00A07-7EE2-43FB-8A93-0D074DC86CA6}" destId="{2BBC4F23-7A94-4A23-A0C1-B033040E1A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2DB69-84E1-4285-97C2-69A3DB671BE7}">
      <dsp:nvSpPr>
        <dsp:cNvPr id="0" name=""/>
        <dsp:cNvSpPr/>
      </dsp:nvSpPr>
      <dsp:spPr>
        <a:xfrm rot="5400000">
          <a:off x="2563269" y="-612055"/>
          <a:ext cx="1517336" cy="312652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transmission media and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the distance between sender and receiver</a:t>
          </a:r>
          <a:endParaRPr lang="en-US" sz="1400" kern="1200"/>
        </a:p>
      </dsp:txBody>
      <dsp:txXfrm rot="-5400000">
        <a:off x="1758673" y="266611"/>
        <a:ext cx="3052459" cy="1369196"/>
      </dsp:txXfrm>
    </dsp:sp>
    <dsp:sp modelId="{9EB740DB-12B2-496F-AE1C-18C46716E4C6}">
      <dsp:nvSpPr>
        <dsp:cNvPr id="0" name=""/>
        <dsp:cNvSpPr/>
      </dsp:nvSpPr>
      <dsp:spPr>
        <a:xfrm>
          <a:off x="0" y="2873"/>
          <a:ext cx="1758673" cy="1896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Propagation delay is the time it takes for a bit to travel from sender to receiver, depends on</a:t>
          </a:r>
          <a:endParaRPr lang="en-US" sz="1600" kern="1200"/>
        </a:p>
      </dsp:txBody>
      <dsp:txXfrm>
        <a:off x="85851" y="88724"/>
        <a:ext cx="1586971" cy="1724968"/>
      </dsp:txXfrm>
    </dsp:sp>
    <dsp:sp modelId="{23D3D15F-DD42-4711-887D-FB0B900BA382}">
      <dsp:nvSpPr>
        <dsp:cNvPr id="0" name=""/>
        <dsp:cNvSpPr/>
      </dsp:nvSpPr>
      <dsp:spPr>
        <a:xfrm rot="5400000">
          <a:off x="2563269" y="1379448"/>
          <a:ext cx="1517336" cy="3126529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B: length of the link in bits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R: data rate of the link, in bps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d: length or distance of the link in meters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V: velocity of propagation, in m/s</a:t>
          </a:r>
          <a:endParaRPr lang="en-US" sz="1400" kern="1200"/>
        </a:p>
      </dsp:txBody>
      <dsp:txXfrm rot="-5400000">
        <a:off x="1758673" y="2258114"/>
        <a:ext cx="3052459" cy="1369196"/>
      </dsp:txXfrm>
    </dsp:sp>
    <dsp:sp modelId="{E40349FD-76A0-406C-8846-D26FF7AA6D35}">
      <dsp:nvSpPr>
        <dsp:cNvPr id="0" name=""/>
        <dsp:cNvSpPr/>
      </dsp:nvSpPr>
      <dsp:spPr>
        <a:xfrm>
          <a:off x="0" y="1994377"/>
          <a:ext cx="1758673" cy="189667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B = R x (d/V)</a:t>
          </a:r>
          <a:endParaRPr lang="en-US" sz="1600" kern="1200"/>
        </a:p>
      </dsp:txBody>
      <dsp:txXfrm>
        <a:off x="85851" y="2080228"/>
        <a:ext cx="1586971" cy="1724968"/>
      </dsp:txXfrm>
    </dsp:sp>
    <dsp:sp modelId="{2B0458C5-B504-4B45-BACE-56CA776D1B84}">
      <dsp:nvSpPr>
        <dsp:cNvPr id="0" name=""/>
        <dsp:cNvSpPr/>
      </dsp:nvSpPr>
      <dsp:spPr>
        <a:xfrm rot="5400000">
          <a:off x="2563269" y="3370952"/>
          <a:ext cx="1517336" cy="3126529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a: the propagation delay (with frame tx time = 1)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L: the number of bits in the frame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Propagation delay=d/V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Round-Trip Time = 2 × propagation delay</a:t>
          </a:r>
          <a:endParaRPr lang="en-US" sz="1400" kern="1200"/>
        </a:p>
      </dsp:txBody>
      <dsp:txXfrm rot="-5400000">
        <a:off x="1758673" y="4249618"/>
        <a:ext cx="3052459" cy="1369196"/>
      </dsp:txXfrm>
    </dsp:sp>
    <dsp:sp modelId="{BCD1C426-9423-46D7-93ED-72376D61DE33}">
      <dsp:nvSpPr>
        <dsp:cNvPr id="0" name=""/>
        <dsp:cNvSpPr/>
      </dsp:nvSpPr>
      <dsp:spPr>
        <a:xfrm>
          <a:off x="0" y="3985881"/>
          <a:ext cx="1758673" cy="189667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a = B/L</a:t>
          </a:r>
          <a:endParaRPr lang="en-US" sz="1600" kern="1200"/>
        </a:p>
      </dsp:txBody>
      <dsp:txXfrm>
        <a:off x="85851" y="4071732"/>
        <a:ext cx="1586971" cy="172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DA90E-2A49-4EC9-9A8E-EE639FAEC740}">
      <dsp:nvSpPr>
        <dsp:cNvPr id="0" name=""/>
        <dsp:cNvSpPr/>
      </dsp:nvSpPr>
      <dsp:spPr>
        <a:xfrm>
          <a:off x="0" y="43812"/>
          <a:ext cx="4885203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Protocols often limit size of packets (frames), i.e. maximum number of bytes of data or payload</a:t>
          </a:r>
        </a:p>
      </dsp:txBody>
      <dsp:txXfrm>
        <a:off x="53688" y="97500"/>
        <a:ext cx="4777827" cy="992424"/>
      </dsp:txXfrm>
    </dsp:sp>
    <dsp:sp modelId="{8A1ADD57-A405-41DE-A76C-A4AAF23C82A9}">
      <dsp:nvSpPr>
        <dsp:cNvPr id="0" name=""/>
        <dsp:cNvSpPr/>
      </dsp:nvSpPr>
      <dsp:spPr>
        <a:xfrm>
          <a:off x="0" y="1201212"/>
          <a:ext cx="4885203" cy="1099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Large frames minimize header overheads</a:t>
          </a:r>
        </a:p>
      </dsp:txBody>
      <dsp:txXfrm>
        <a:off x="53688" y="1254900"/>
        <a:ext cx="4777827" cy="992424"/>
      </dsp:txXfrm>
    </dsp:sp>
    <dsp:sp modelId="{DB7011B9-6C19-4983-976D-7D9EC49A6562}">
      <dsp:nvSpPr>
        <dsp:cNvPr id="0" name=""/>
        <dsp:cNvSpPr/>
      </dsp:nvSpPr>
      <dsp:spPr>
        <a:xfrm>
          <a:off x="0" y="2358612"/>
          <a:ext cx="4885203" cy="1099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Small frames:</a:t>
          </a:r>
        </a:p>
      </dsp:txBody>
      <dsp:txXfrm>
        <a:off x="53688" y="2412300"/>
        <a:ext cx="4777827" cy="992424"/>
      </dsp:txXfrm>
    </dsp:sp>
    <dsp:sp modelId="{4DB64B55-9EB9-4E3B-98F3-69887A1C7415}">
      <dsp:nvSpPr>
        <dsp:cNvPr id="0" name=""/>
        <dsp:cNvSpPr/>
      </dsp:nvSpPr>
      <dsp:spPr>
        <a:xfrm>
          <a:off x="0" y="3458413"/>
          <a:ext cx="4885203" cy="128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Allow more data to be sent when receive buffers are limited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Introduce small overhead if a retransmission is required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Allow fair sharing amongst multiple users</a:t>
          </a:r>
        </a:p>
      </dsp:txBody>
      <dsp:txXfrm>
        <a:off x="0" y="3458413"/>
        <a:ext cx="4885203" cy="1283400"/>
      </dsp:txXfrm>
    </dsp:sp>
    <dsp:sp modelId="{F64B12C2-B0A7-42D5-9353-C1035971E6A5}">
      <dsp:nvSpPr>
        <dsp:cNvPr id="0" name=""/>
        <dsp:cNvSpPr/>
      </dsp:nvSpPr>
      <dsp:spPr>
        <a:xfrm>
          <a:off x="0" y="4741813"/>
          <a:ext cx="4885203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Optimal packet size depends on overheads, and desired throughput and delay performance</a:t>
          </a:r>
        </a:p>
      </dsp:txBody>
      <dsp:txXfrm>
        <a:off x="53688" y="4795501"/>
        <a:ext cx="4777827" cy="992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29C4-7C16-422E-9888-8CCB56B0D9F6}">
      <dsp:nvSpPr>
        <dsp:cNvPr id="0" name=""/>
        <dsp:cNvSpPr/>
      </dsp:nvSpPr>
      <dsp:spPr>
        <a:xfrm>
          <a:off x="1442" y="943680"/>
          <a:ext cx="1901814" cy="9509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Stop-and-wait allows only 1 frame to be in transit at a time</a:t>
          </a:r>
        </a:p>
      </dsp:txBody>
      <dsp:txXfrm>
        <a:off x="29293" y="971531"/>
        <a:ext cx="1846112" cy="895205"/>
      </dsp:txXfrm>
    </dsp:sp>
    <dsp:sp modelId="{8268028C-D095-425A-97D6-92CAFD41BB2B}">
      <dsp:nvSpPr>
        <dsp:cNvPr id="0" name=""/>
        <dsp:cNvSpPr/>
      </dsp:nvSpPr>
      <dsp:spPr>
        <a:xfrm>
          <a:off x="1442" y="2037223"/>
          <a:ext cx="1901814" cy="9509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Sliding-window flow control allows multiple frames to be in transit at a time</a:t>
          </a:r>
        </a:p>
      </dsp:txBody>
      <dsp:txXfrm>
        <a:off x="29293" y="2065074"/>
        <a:ext cx="1846112" cy="895205"/>
      </dsp:txXfrm>
    </dsp:sp>
    <dsp:sp modelId="{E028086C-C24C-4165-9ADA-9A1909289109}">
      <dsp:nvSpPr>
        <dsp:cNvPr id="0" name=""/>
        <dsp:cNvSpPr/>
      </dsp:nvSpPr>
      <dsp:spPr>
        <a:xfrm>
          <a:off x="1442" y="3130766"/>
          <a:ext cx="1901814" cy="9509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Sequence Numbers</a:t>
          </a:r>
        </a:p>
      </dsp:txBody>
      <dsp:txXfrm>
        <a:off x="29293" y="3158617"/>
        <a:ext cx="1846112" cy="895205"/>
      </dsp:txXfrm>
    </dsp:sp>
    <dsp:sp modelId="{BA838332-5379-4298-97BF-E3316F97F972}">
      <dsp:nvSpPr>
        <dsp:cNvPr id="0" name=""/>
        <dsp:cNvSpPr/>
      </dsp:nvSpPr>
      <dsp:spPr>
        <a:xfrm rot="19457599">
          <a:off x="1815200" y="3317475"/>
          <a:ext cx="936836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936836" y="15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198" y="3309413"/>
        <a:ext cx="46841" cy="46841"/>
      </dsp:txXfrm>
    </dsp:sp>
    <dsp:sp modelId="{B686C5C6-FCAF-4CEC-8CEB-DC50A774AE4B}">
      <dsp:nvSpPr>
        <dsp:cNvPr id="0" name=""/>
        <dsp:cNvSpPr/>
      </dsp:nvSpPr>
      <dsp:spPr>
        <a:xfrm>
          <a:off x="2663981" y="2583994"/>
          <a:ext cx="1901814" cy="950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frame header contains k-bit sequence number (wraps back to 0 after 2</a:t>
          </a:r>
          <a:r>
            <a:rPr lang="en-US" sz="1500" kern="1200" baseline="30000"/>
            <a:t>k</a:t>
          </a:r>
          <a:r>
            <a:rPr lang="en-US" sz="1500" kern="1200"/>
            <a:t> -1)</a:t>
          </a:r>
        </a:p>
      </dsp:txBody>
      <dsp:txXfrm>
        <a:off x="2691832" y="2611845"/>
        <a:ext cx="1846112" cy="895205"/>
      </dsp:txXfrm>
    </dsp:sp>
    <dsp:sp modelId="{3EE2CEB9-4339-46C8-B027-C52361869424}">
      <dsp:nvSpPr>
        <dsp:cNvPr id="0" name=""/>
        <dsp:cNvSpPr/>
      </dsp:nvSpPr>
      <dsp:spPr>
        <a:xfrm rot="2142401">
          <a:off x="1815200" y="3864246"/>
          <a:ext cx="936836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936836" y="15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198" y="3856184"/>
        <a:ext cx="46841" cy="46841"/>
      </dsp:txXfrm>
    </dsp:sp>
    <dsp:sp modelId="{E4FF4433-042A-4C7A-A084-F917C765032F}">
      <dsp:nvSpPr>
        <dsp:cNvPr id="0" name=""/>
        <dsp:cNvSpPr/>
      </dsp:nvSpPr>
      <dsp:spPr>
        <a:xfrm>
          <a:off x="2663981" y="3677537"/>
          <a:ext cx="1901814" cy="950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 track of frames sent and acknowledged</a:t>
          </a:r>
        </a:p>
      </dsp:txBody>
      <dsp:txXfrm>
        <a:off x="2691832" y="3705388"/>
        <a:ext cx="1846112" cy="895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C7E1B-AF83-4DAA-B932-C3AE7B51E925}">
      <dsp:nvSpPr>
        <dsp:cNvPr id="0" name=""/>
        <dsp:cNvSpPr/>
      </dsp:nvSpPr>
      <dsp:spPr>
        <a:xfrm>
          <a:off x="0" y="656712"/>
          <a:ext cx="4885203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Receive Not Ready frame: acknowledges received frames but does not allow any more data</a:t>
          </a:r>
        </a:p>
      </dsp:txBody>
      <dsp:txXfrm>
        <a:off x="53688" y="710400"/>
        <a:ext cx="4777827" cy="992424"/>
      </dsp:txXfrm>
    </dsp:sp>
    <dsp:sp modelId="{E575BF06-E338-4B42-9820-312DB18AB98B}">
      <dsp:nvSpPr>
        <dsp:cNvPr id="0" name=""/>
        <dsp:cNvSpPr/>
      </dsp:nvSpPr>
      <dsp:spPr>
        <a:xfrm>
          <a:off x="0" y="1814112"/>
          <a:ext cx="4885203" cy="109980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Piggybacking: DATA frame header contains sequence number of DATA and sequence number of ACK (acknowledgement number)</a:t>
          </a:r>
        </a:p>
      </dsp:txBody>
      <dsp:txXfrm>
        <a:off x="53688" y="1867800"/>
        <a:ext cx="4777827" cy="992424"/>
      </dsp:txXfrm>
    </dsp:sp>
    <dsp:sp modelId="{EDD8832C-74F3-442A-9E2E-59B4694326C0}">
      <dsp:nvSpPr>
        <dsp:cNvPr id="0" name=""/>
        <dsp:cNvSpPr/>
      </dsp:nvSpPr>
      <dsp:spPr>
        <a:xfrm>
          <a:off x="0" y="2971513"/>
          <a:ext cx="4885203" cy="109980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no DATA to send, normal ACK is transmitted</a:t>
          </a:r>
        </a:p>
      </dsp:txBody>
      <dsp:txXfrm>
        <a:off x="53688" y="3025201"/>
        <a:ext cx="4777827" cy="992424"/>
      </dsp:txXfrm>
    </dsp:sp>
    <dsp:sp modelId="{32254644-A0B9-486F-A874-664099C28974}">
      <dsp:nvSpPr>
        <dsp:cNvPr id="0" name=""/>
        <dsp:cNvSpPr/>
      </dsp:nvSpPr>
      <dsp:spPr>
        <a:xfrm>
          <a:off x="0" y="4128913"/>
          <a:ext cx="4885203" cy="10998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no new ACK, previous ACK number is repeated in DATA frame</a:t>
          </a:r>
        </a:p>
      </dsp:txBody>
      <dsp:txXfrm>
        <a:off x="53688" y="4182601"/>
        <a:ext cx="4777827" cy="992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C26E4-303F-4D5F-93FF-2476C3A40BAB}">
      <dsp:nvSpPr>
        <dsp:cNvPr id="0" name=""/>
        <dsp:cNvSpPr/>
      </dsp:nvSpPr>
      <dsp:spPr>
        <a:xfrm>
          <a:off x="962" y="1326539"/>
          <a:ext cx="1213042" cy="1698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3" tIns="330200" rIns="9457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Station sends F1</a:t>
          </a:r>
        </a:p>
      </dsp:txBody>
      <dsp:txXfrm>
        <a:off x="962" y="1971877"/>
        <a:ext cx="1213042" cy="1018955"/>
      </dsp:txXfrm>
    </dsp:sp>
    <dsp:sp modelId="{220E0C9D-2D19-4660-814C-DBEF47F208AB}">
      <dsp:nvSpPr>
        <dsp:cNvPr id="0" name=""/>
        <dsp:cNvSpPr/>
      </dsp:nvSpPr>
      <dsp:spPr>
        <a:xfrm>
          <a:off x="352744" y="1496365"/>
          <a:ext cx="509477" cy="509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21" tIns="12700" rIns="39721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427355" y="1570976"/>
        <a:ext cx="360255" cy="360255"/>
      </dsp:txXfrm>
    </dsp:sp>
    <dsp:sp modelId="{BF22A31F-9D9C-4B87-8564-02F3FF144F52}">
      <dsp:nvSpPr>
        <dsp:cNvPr id="0" name=""/>
        <dsp:cNvSpPr/>
      </dsp:nvSpPr>
      <dsp:spPr>
        <a:xfrm>
          <a:off x="962" y="3024726"/>
          <a:ext cx="121304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C1681-B85F-4F0A-8083-634CC5D22B15}">
      <dsp:nvSpPr>
        <dsp:cNvPr id="0" name=""/>
        <dsp:cNvSpPr/>
      </dsp:nvSpPr>
      <dsp:spPr>
        <a:xfrm>
          <a:off x="1335309" y="1326539"/>
          <a:ext cx="1213042" cy="1698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3" tIns="330200" rIns="9457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Station sends an acknowledgment.</a:t>
          </a:r>
        </a:p>
      </dsp:txBody>
      <dsp:txXfrm>
        <a:off x="1335309" y="1971877"/>
        <a:ext cx="1213042" cy="1018955"/>
      </dsp:txXfrm>
    </dsp:sp>
    <dsp:sp modelId="{0E720DCD-EC12-4823-8A10-74A326A684E2}">
      <dsp:nvSpPr>
        <dsp:cNvPr id="0" name=""/>
        <dsp:cNvSpPr/>
      </dsp:nvSpPr>
      <dsp:spPr>
        <a:xfrm>
          <a:off x="1687091" y="1496365"/>
          <a:ext cx="509477" cy="509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21" tIns="12700" rIns="39721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1761702" y="1570976"/>
        <a:ext cx="360255" cy="360255"/>
      </dsp:txXfrm>
    </dsp:sp>
    <dsp:sp modelId="{F4F6A0E7-633A-4389-AD5B-EF940DF1254F}">
      <dsp:nvSpPr>
        <dsp:cNvPr id="0" name=""/>
        <dsp:cNvSpPr/>
      </dsp:nvSpPr>
      <dsp:spPr>
        <a:xfrm>
          <a:off x="1335309" y="3024726"/>
          <a:ext cx="121304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A7238-01D1-46C4-982D-BEECB3A2B069}">
      <dsp:nvSpPr>
        <dsp:cNvPr id="0" name=""/>
        <dsp:cNvSpPr/>
      </dsp:nvSpPr>
      <dsp:spPr>
        <a:xfrm>
          <a:off x="2669655" y="1326539"/>
          <a:ext cx="1213042" cy="1698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3" tIns="330200" rIns="9457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Station sends F2</a:t>
          </a:r>
        </a:p>
      </dsp:txBody>
      <dsp:txXfrm>
        <a:off x="2669655" y="1971877"/>
        <a:ext cx="1213042" cy="1018955"/>
      </dsp:txXfrm>
    </dsp:sp>
    <dsp:sp modelId="{997D39B2-0C85-4568-B5D4-166EFBA8394D}">
      <dsp:nvSpPr>
        <dsp:cNvPr id="0" name=""/>
        <dsp:cNvSpPr/>
      </dsp:nvSpPr>
      <dsp:spPr>
        <a:xfrm>
          <a:off x="3021437" y="1496365"/>
          <a:ext cx="509477" cy="509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21" tIns="12700" rIns="39721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096048" y="1570976"/>
        <a:ext cx="360255" cy="360255"/>
      </dsp:txXfrm>
    </dsp:sp>
    <dsp:sp modelId="{53B4ADF5-D4FD-4578-88A4-A8AB59D3C59D}">
      <dsp:nvSpPr>
        <dsp:cNvPr id="0" name=""/>
        <dsp:cNvSpPr/>
      </dsp:nvSpPr>
      <dsp:spPr>
        <a:xfrm>
          <a:off x="2669655" y="3024726"/>
          <a:ext cx="121304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0A74-D9C3-47FD-9F6D-14850D505560}">
      <dsp:nvSpPr>
        <dsp:cNvPr id="0" name=""/>
        <dsp:cNvSpPr/>
      </dsp:nvSpPr>
      <dsp:spPr>
        <a:xfrm>
          <a:off x="4004002" y="1326539"/>
          <a:ext cx="1213042" cy="1698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3" tIns="330200" rIns="9457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Station sends an acknowledgment.</a:t>
          </a:r>
        </a:p>
      </dsp:txBody>
      <dsp:txXfrm>
        <a:off x="4004002" y="1971877"/>
        <a:ext cx="1213042" cy="1018955"/>
      </dsp:txXfrm>
    </dsp:sp>
    <dsp:sp modelId="{C1CABFDF-3896-4B7C-A36A-D78B74DF4B2C}">
      <dsp:nvSpPr>
        <dsp:cNvPr id="0" name=""/>
        <dsp:cNvSpPr/>
      </dsp:nvSpPr>
      <dsp:spPr>
        <a:xfrm>
          <a:off x="4355784" y="1496365"/>
          <a:ext cx="509477" cy="509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21" tIns="12700" rIns="39721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430395" y="1570976"/>
        <a:ext cx="360255" cy="360255"/>
      </dsp:txXfrm>
    </dsp:sp>
    <dsp:sp modelId="{3F2BB7AC-7CCF-41AC-A9FC-5D86DC3E8B02}">
      <dsp:nvSpPr>
        <dsp:cNvPr id="0" name=""/>
        <dsp:cNvSpPr/>
      </dsp:nvSpPr>
      <dsp:spPr>
        <a:xfrm>
          <a:off x="4004002" y="3024726"/>
          <a:ext cx="121304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34387-B522-4C2B-8D6B-8EAF789E3AEC}">
      <dsp:nvSpPr>
        <dsp:cNvPr id="0" name=""/>
        <dsp:cNvSpPr/>
      </dsp:nvSpPr>
      <dsp:spPr>
        <a:xfrm>
          <a:off x="5338348" y="1326539"/>
          <a:ext cx="1213042" cy="1698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3" tIns="330200" rIns="9457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Station sends Fn</a:t>
          </a:r>
        </a:p>
      </dsp:txBody>
      <dsp:txXfrm>
        <a:off x="5338348" y="1971877"/>
        <a:ext cx="1213042" cy="1018955"/>
      </dsp:txXfrm>
    </dsp:sp>
    <dsp:sp modelId="{44F90F55-62EA-4BAD-B605-8D9A266A8701}">
      <dsp:nvSpPr>
        <dsp:cNvPr id="0" name=""/>
        <dsp:cNvSpPr/>
      </dsp:nvSpPr>
      <dsp:spPr>
        <a:xfrm>
          <a:off x="5690130" y="1496365"/>
          <a:ext cx="509477" cy="509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21" tIns="12700" rIns="39721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</a:t>
          </a:r>
        </a:p>
      </dsp:txBody>
      <dsp:txXfrm>
        <a:off x="5764741" y="1570976"/>
        <a:ext cx="360255" cy="360255"/>
      </dsp:txXfrm>
    </dsp:sp>
    <dsp:sp modelId="{9C0DF3C9-E5FA-4144-8A75-176D054A9831}">
      <dsp:nvSpPr>
        <dsp:cNvPr id="0" name=""/>
        <dsp:cNvSpPr/>
      </dsp:nvSpPr>
      <dsp:spPr>
        <a:xfrm>
          <a:off x="5338348" y="3024726"/>
          <a:ext cx="121304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CB216-FA60-4871-BBFB-FEFEA7F452BA}">
      <dsp:nvSpPr>
        <dsp:cNvPr id="0" name=""/>
        <dsp:cNvSpPr/>
      </dsp:nvSpPr>
      <dsp:spPr>
        <a:xfrm>
          <a:off x="6672695" y="1326539"/>
          <a:ext cx="1213042" cy="1698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3" tIns="330200" rIns="9457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Station sends an acknowledgment.</a:t>
          </a:r>
        </a:p>
      </dsp:txBody>
      <dsp:txXfrm>
        <a:off x="6672695" y="1971877"/>
        <a:ext cx="1213042" cy="1018955"/>
      </dsp:txXfrm>
    </dsp:sp>
    <dsp:sp modelId="{C1004772-39B8-4FC6-8284-19C107225FBB}">
      <dsp:nvSpPr>
        <dsp:cNvPr id="0" name=""/>
        <dsp:cNvSpPr/>
      </dsp:nvSpPr>
      <dsp:spPr>
        <a:xfrm>
          <a:off x="7024477" y="1496365"/>
          <a:ext cx="509477" cy="509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21" tIns="12700" rIns="39721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</a:t>
          </a:r>
        </a:p>
      </dsp:txBody>
      <dsp:txXfrm>
        <a:off x="7099088" y="1570976"/>
        <a:ext cx="360255" cy="360255"/>
      </dsp:txXfrm>
    </dsp:sp>
    <dsp:sp modelId="{A1C636F5-B1F4-4102-83DD-04C00DAB1A23}">
      <dsp:nvSpPr>
        <dsp:cNvPr id="0" name=""/>
        <dsp:cNvSpPr/>
      </dsp:nvSpPr>
      <dsp:spPr>
        <a:xfrm>
          <a:off x="6672695" y="3024726"/>
          <a:ext cx="121304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04DF4-5A90-4B67-8240-D01479A7C437}">
      <dsp:nvSpPr>
        <dsp:cNvPr id="0" name=""/>
        <dsp:cNvSpPr/>
      </dsp:nvSpPr>
      <dsp:spPr>
        <a:xfrm>
          <a:off x="0" y="193302"/>
          <a:ext cx="4885203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to detect and correct  errors such as:</a:t>
          </a:r>
        </a:p>
      </dsp:txBody>
      <dsp:txXfrm>
        <a:off x="46606" y="239908"/>
        <a:ext cx="4791991" cy="861507"/>
      </dsp:txXfrm>
    </dsp:sp>
    <dsp:sp modelId="{8005DF8B-B42C-49E0-9598-B30774B0F750}">
      <dsp:nvSpPr>
        <dsp:cNvPr id="0" name=""/>
        <dsp:cNvSpPr/>
      </dsp:nvSpPr>
      <dsp:spPr>
        <a:xfrm>
          <a:off x="0" y="1148022"/>
          <a:ext cx="4885203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Lost frames: frame not received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Damaged frames: frame received with errors</a:t>
          </a:r>
        </a:p>
      </dsp:txBody>
      <dsp:txXfrm>
        <a:off x="0" y="1148022"/>
        <a:ext cx="4885203" cy="658260"/>
      </dsp:txXfrm>
    </dsp:sp>
    <dsp:sp modelId="{428D69AC-3F22-4874-AFEB-551061084936}">
      <dsp:nvSpPr>
        <dsp:cNvPr id="0" name=""/>
        <dsp:cNvSpPr/>
      </dsp:nvSpPr>
      <dsp:spPr>
        <a:xfrm>
          <a:off x="0" y="1806283"/>
          <a:ext cx="4885203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Common techniques used:</a:t>
          </a:r>
        </a:p>
      </dsp:txBody>
      <dsp:txXfrm>
        <a:off x="46606" y="1852889"/>
        <a:ext cx="4791991" cy="861507"/>
      </dsp:txXfrm>
    </dsp:sp>
    <dsp:sp modelId="{15E66F26-6204-497F-A333-15A8D628BF10}">
      <dsp:nvSpPr>
        <dsp:cNvPr id="0" name=""/>
        <dsp:cNvSpPr/>
      </dsp:nvSpPr>
      <dsp:spPr>
        <a:xfrm>
          <a:off x="0" y="2761003"/>
          <a:ext cx="4885203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Error detection and FEC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Positive acknowledgment</a:t>
          </a:r>
          <a:r>
            <a:rPr lang="en-US" sz="1900" kern="1200"/>
            <a:t>: destination returns a positive ACK after successfully receiving error-free frames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Retransmission after timeout</a:t>
          </a:r>
          <a:r>
            <a:rPr lang="en-US" sz="1900" kern="1200"/>
            <a:t>: source retransmits a frame that has not been ACKed after predetermined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Negative acknowledgement and retransmission</a:t>
          </a:r>
          <a:r>
            <a:rPr lang="en-US" sz="1900" kern="1200"/>
            <a:t>: destination returns negative ACK for frames in which an error is detected</a:t>
          </a:r>
        </a:p>
      </dsp:txBody>
      <dsp:txXfrm>
        <a:off x="0" y="2761003"/>
        <a:ext cx="4885203" cy="293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E3D0F-A160-4D6E-8A2B-C62F86183CB7}">
      <dsp:nvSpPr>
        <dsp:cNvPr id="0" name=""/>
        <dsp:cNvSpPr/>
      </dsp:nvSpPr>
      <dsp:spPr>
        <a:xfrm>
          <a:off x="0" y="1912"/>
          <a:ext cx="2839212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Based on Stop-and-Wait flow control</a:t>
          </a:r>
        </a:p>
      </dsp:txBody>
      <dsp:txXfrm>
        <a:off x="40813" y="42725"/>
        <a:ext cx="2757586" cy="754434"/>
      </dsp:txXfrm>
    </dsp:sp>
    <dsp:sp modelId="{4E0054A2-C1B9-408A-B4FF-0F89D9D2395C}">
      <dsp:nvSpPr>
        <dsp:cNvPr id="0" name=""/>
        <dsp:cNvSpPr/>
      </dsp:nvSpPr>
      <dsp:spPr>
        <a:xfrm rot="5400000">
          <a:off x="5028531" y="-1225938"/>
          <a:ext cx="668848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ACK received, stop timer and transmit next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no ACK received before timer expires, retransmit copy of frame</a:t>
          </a:r>
        </a:p>
      </dsp:txBody>
      <dsp:txXfrm rot="-5400000">
        <a:off x="2839211" y="996032"/>
        <a:ext cx="5014838" cy="603548"/>
      </dsp:txXfrm>
    </dsp:sp>
    <dsp:sp modelId="{E18A6116-EBE6-4709-AE72-336534F25A2A}">
      <dsp:nvSpPr>
        <dsp:cNvPr id="0" name=""/>
        <dsp:cNvSpPr/>
      </dsp:nvSpPr>
      <dsp:spPr>
        <a:xfrm>
          <a:off x="0" y="879775"/>
          <a:ext cx="2839212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Source transmits single frame, starts timer and maintains copy</a:t>
          </a:r>
        </a:p>
      </dsp:txBody>
      <dsp:txXfrm>
        <a:off x="40813" y="920588"/>
        <a:ext cx="2757586" cy="754434"/>
      </dsp:txXfrm>
    </dsp:sp>
    <dsp:sp modelId="{245D7EF7-A83A-4F3F-9069-2EEA9BF6969C}">
      <dsp:nvSpPr>
        <dsp:cNvPr id="0" name=""/>
        <dsp:cNvSpPr/>
      </dsp:nvSpPr>
      <dsp:spPr>
        <a:xfrm>
          <a:off x="0" y="1757638"/>
          <a:ext cx="2839212" cy="836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Destination sends ACK if frame received (with no errors); if damaged frame, then discard frame</a:t>
          </a:r>
        </a:p>
      </dsp:txBody>
      <dsp:txXfrm>
        <a:off x="40813" y="1798451"/>
        <a:ext cx="2757586" cy="754434"/>
      </dsp:txXfrm>
    </dsp:sp>
    <dsp:sp modelId="{D3EBAB9E-3805-4DEF-AC3E-B1AC44B4CF28}">
      <dsp:nvSpPr>
        <dsp:cNvPr id="0" name=""/>
        <dsp:cNvSpPr/>
      </dsp:nvSpPr>
      <dsp:spPr>
        <a:xfrm rot="5400000">
          <a:off x="5028531" y="529788"/>
          <a:ext cx="668848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Used for destination to distinguish between duplicate DATA frames in case of damaged ACK</a:t>
          </a:r>
        </a:p>
      </dsp:txBody>
      <dsp:txXfrm rot="-5400000">
        <a:off x="2839211" y="2751758"/>
        <a:ext cx="5014838" cy="603548"/>
      </dsp:txXfrm>
    </dsp:sp>
    <dsp:sp modelId="{6A5FA21A-064A-462A-9687-7821C14033B5}">
      <dsp:nvSpPr>
        <dsp:cNvPr id="0" name=""/>
        <dsp:cNvSpPr/>
      </dsp:nvSpPr>
      <dsp:spPr>
        <a:xfrm>
          <a:off x="0" y="2635502"/>
          <a:ext cx="2839212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Frames have 1-bit sequence number (alternate between 0 and 1)</a:t>
          </a:r>
        </a:p>
      </dsp:txBody>
      <dsp:txXfrm>
        <a:off x="40813" y="2676315"/>
        <a:ext cx="2757586" cy="754434"/>
      </dsp:txXfrm>
    </dsp:sp>
    <dsp:sp modelId="{2BBC4F23-7A94-4A23-A0C1-B033040E1A19}">
      <dsp:nvSpPr>
        <dsp:cNvPr id="0" name=""/>
        <dsp:cNvSpPr/>
      </dsp:nvSpPr>
      <dsp:spPr>
        <a:xfrm>
          <a:off x="0" y="3513365"/>
          <a:ext cx="2839212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Stop-and-Wait ARQ is simple, but inefficient</a:t>
          </a:r>
        </a:p>
      </dsp:txBody>
      <dsp:txXfrm>
        <a:off x="40813" y="3554178"/>
        <a:ext cx="2757586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7:39:05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10898 9593 3 0,'0'0'11'0,"0"0"-10"16,0 0 5-16,0 0 13 15,0 0-10-15,0 0 1 16,0 0 0-16,0 0-2 16,2 0 1-16,-2 0-7 15,0 0 1-15,0 0-3 16,0 0 1-16,0 0 0 0,0 0-1 15,0 0 0-15,0 0-7 16,0 0-29-16,0 0-14 16</inkml:trace>
  <inkml:trace contextRef="#ctx0" brushRef="#br0" timeOffset="26104.19">11049 6402 87 0,'0'0'21'16,"0"0"-16"-16,0 0 0 15,0 0 0-15,0 0-4 16,0 0 1-16,0 0 4 15,-6 0 1-15,6 0-3 16,0 0 4-16,0 0-4 0,0 0 2 16,0 0 9-16,-3 0-9 15,3 0 3-15,0 0 12 16,0 0-1 0,0 0-13-16,0 0 0 0,0 0-3 15,0 0 1-15,0-2-4 16,0 1 4-16,0-1-2 15,0 2 3-15,0-1 2 16,0 1-5-16,0 0 7 16,-4 0 6-16,4 0-5 15,0 0 3-15,0 0 4 16,0 0-9-16,0 0-6 0,0 0-3 16,0 0 5-16,0 0 2 15,0 0-3-15,0-1 2 16,0 1-1-16,0 0-2 15,0-1-3-15,0 1 2 16,0-2 1-16,0 1-3 16,0-1 0-16,7-1 1 15,3 1 0-15,-4 0-1 16,1 1-1-16,4-1 1 16,4 0 1-16,-4-1-1 15,3-1-2-15,-1 1 2 16,7 3 0-16,-6-3-1 15,5 2 1-15,-4-2 0 16,1 0 0-16,1 3 0 16,-1 0-5-16,-1-4 5 0,3 4 3 15,-1-3-3-15,0 3-1 16,7-3-1-16,-7 0 2 16,2 0-1-16,-2-2 1 15,-3 5 0-15,4 0 0 16,-6-2-1-16,4 1 1 15,1-1 0-15,-3-2 1 16,1 4 1-16,2-3-2 16,-4 3 0-16,2-3 0 15,-2 3 0-15,4-4 0 16,-5 4-2-16,6 0 0 16,-3-3 2-16,-2 2 0 0,3-1 4 15,-2-2-4 1,-2 4 0-16,-2 0 0 0,1 0 0 15,-2 0-4-15,0-3 4 16,1 3 0-16,4-2 0 16,-5 0 1-16,7-1 4 15,-3 1-10-15,4-1 6 16,-2 2-1-16,1-2 2 16,-2 3-2-16,-2 0 0 15,-1 0-2-15,3 0 2 16,-2 0 0-16,0-1 0 15,4 1 0-15,-2 0 2 16,-1 0-2-16,0 0 0 16,1 0 0-16,-3 0 0 15,2 0 0-15,-2 0 0 16,2 0 2-16,0 0 0 0,-1 0-2 16,2 0 0-16,2 0-3 15,0 0 2-15,-3 0 1 16,4 0 3-16,-4 0-3 15,-1 0 0-15,2 0-1 16,-5 0 0-16,0 0 1 16,2 1 1-16,2-1-1 15,-3 0 0-15,2 0-1 16,1 0 2-16,4 3-1 0,-2-3 0 16,-4 1 0-1,2 0 0-15,3-1 0 0,-7 0 0 16,3 2 0-16,3-2 0 15,0 0 0-15,-1 0 0 16,2 0 0-16,-3 0 0 16,0 0 0-16,0 0 0 15,3 0-1-15,-6 0 2 16,-1 0-1-16,0 0 0 16,3 0 0-16,0 0-5 15,-2 0 5-15,3 0 5 16,0 0-5-16,0 0-1 15,3 0 1-15,4 0 0 16,-4-2 0-16,7 0-1 16,-8-1 1-16,5 3-2 0,0-3 2 15,-5 1 0-15,3-1-2 16,1 1 2-16,-6 2 0 16,3-1 0-16,0-1 4 15,0 1-4-15,4-2 0 16,2 0 0-16,2 1-5 15,-3-3 5-15,6 2 0 16,-5 2 1-16,2-2-3 16,-5 1 4-16,7-1-2 15,-3 0 0-15,6-1-1 16,-6 0 1-16,3 0 1 16,-2-1-1-16,0 1 0 0,-2 1 0 15,-1 1 0 1,-2-1 0-16,4 1 0 0,-3-1 0 15,6 1 0-15,-5-1 0 16,2 1 0-16,3 1 0 16,1-1 0-16,-2 2 0 15,2-2 2-15,2 1-2 16,-2 1 1-16,1 0 1 16,-2 0-2-16,0 0 0 15,-5 0 0-15,0 0 0 16,-1 0 0-16,-1 0-5 15,-2 0 5-15,3 0 4 16,-5 1-4-16,2-1 0 0,3 2 0 16,-5 0 0-1,2 1 0-15,2 0 0 0,0-1 0 16,2 2 0-16,-1 0 1 16,5-2-6-16,1 3 5 15,3-3 0-15,-3 1-1 16,1-1 2-16,2 1-2 15,-8 0 2-15,6-1-1 16,-4 0 0-16,0 0 0 16,-2-2 0-16,-2 3 1 15,2-3-1-15,-6 0 0 16,5 0 0-16,-1 0-3 16,8 0 3-16,-4 0 0 0,6 0 0 15,-3 0 1-15,1 0-1 16,2 0 0-16,-7 0 0 15,4 0 0-15,-3 0 0 16,3 0 1-16,-3 0-1 16,-1 2 0-16,0-1 0 15,-1-1 0-15,-2 0 0 16,0 0 0-16,0 2 0 16,0-1 4-16,2 1-3 15,-2-1-1-15,-3-1-1 16,1 0 1-16,-1 3 0 15,4-3 0-15,-4 0 1 16,5 2-3-16,0 1 2 16,1-1 0-16,0-2 3 0,1 3-3 15,1-2 0 1,-5 1-1-16,4-2-3 0,-6 1 4 16,2-1 0-16,0 2 0 15,-2-2-1-15,2 1 1 16,-3-1 0-16,3 0 5 15,1 0-10-15,2 0 6 16,2 0-2-16,-2 0 1 16,4 0 0-16,4 0 0 15,-5 0 0-15,2 0 0 16,-4 0 0-16,-1 0 4 16,0 0-8-16,-1 2 8 15,0 0-4-15,0-2 0 16,-1 0 0-16,0 0-6 0,1 0 11 15,-2 0-5-15,1 0 0 16,-3 0 1-16,1 0-2 16,-1 0 2-16,2 0-5 15,1 0 4-15,-3 0 0 16,6 0 4-16,-5 0-4 16,2 0-4-16,0 0 4 15,-2 0 0-15,3 0 0 16,-8 0 0-16,2 0 0 15,-5 0 0-15,7 0 0 16,-5 0 0-16,2 1 0 16,2 1 0-16,-2-2 1 0,0 2 2 15,0-2-3-15,0 1 0 16,-2-1 0 0,5 0 0-16,-5 3 0 0,2-2 3 15,-2-1-3-15,4 0 0 16,-6 1-3-16,-1 1 5 15,4-2-2-15,-2 0 6 16,-4 0-5-16,5 0-1 16,-4 1-3-16,4-1 3 15,-2 0 4-15,-3 0-4 16,1 0 2-16,-2 0-6 16,1 0 4-16,-1 1 0 15,2-1 0-15,1 0 4 0,-1 0-4 16,0 0 0-16,-2 3-4 15,-1-3 4-15,8 2 0 16,-6 0 0-16,2-2 0 16,3 3 4-16,-1-3-4 15,-3 0-4-15,-1 0 4 16,3 0 0-16,0 0 0 16,0 0 0-16,0 0 1 15,-4 0 0-15,0 0-1 16,-2 0 2-16,2 0-1 15,-2 0 2-15,1 0 0 0,3 0-1 16,-2 0 4 0,2 0 0-16,-2 0-6 0,-1 0 2 15,2 0 1-15,-1 0-2 16,5 0-1-16,-2 0 0 16,1 0 1-16,5 0-1 15,-1 0 0-15,-1 0 2 16,-1 0-2-16,-2 0 0 15,4 0 1-15,-8 0-1 16,1 0 2-16,0 0-1 16,1 0-1-16,0 0 0 15,-2-3 1-15,4 3-1 16,-4 0 0-16,3-2 1 16,-2 2-1-16,4 0-1 15,-2-2 1-15,-5 2 3 16,1 0-1-16,1 0-2 0,-1 0 0 15,3 0 0-15,0 0-3 16,1 0 3-16,-2-3-1 16,-1 3 0-16,1 0 1 15,-1 0 3-15,1 0-3 16,3 0 0-16,-4 0-3 16,3 0 3-16,-2 0 0 15,-1 0 0-15,1 0 0 16,0 0-2-16,-1 0 2 15,1 0 1-15,-1 0-1 16,-2 0 0-16,4 0 0 16,-3 0 0-16,5 0 0 15,-4 0 0-15,3 0 0 0,1-1 1 16,-4 1 3 0,3-1-4-16,-4-1 0 0,0 2-5 15,1-1 4-15,2 0 1 16,2-2 0-16,2 3 0 15,2 0 2-15,-4 0-6 16,1 0 9-16,-1 0-5 16,5 0 0-16,-10 0-3 15,5 0 3-15,-3-1 0 16,2-1 4-16,-1 0-7 0,-2 1 3 16,0 1-1-1,-2-2 1-15,0 2 0 0,-1 0 0 16,2 0 0-16,1-2 3 15,5 2-2-15,0 0-1 16,3 0 0-16,2 0-4 16,-2-1 4-16,0 1 0 15,-5 0 4-15,-3-2-4 16,1 2 0-16,-4-1 1 16,-3 1-1-16,0 0 0 15,4 0 0-15,-4 0 0 16,0 0 0-16,0-2 0 15,0 2-14-15,0 0-26 16,0-4-96-16</inkml:trace>
  <inkml:trace contextRef="#ctx0" brushRef="#br0" timeOffset="27971.56">17258 5811 130 0,'0'0'0'15,"0"0"0"-15,0 0 10 16,0 0 12-16,0 0 12 16,0 0-20-16,0 0 10 15,0-56-2-15,0 55-1 16,0 0-1-16,0 0 8 15,0 1-14-15,0 0 6 16,0-2-16-16,3 2 3 16,-3 0-4-16,1 0 2 15,2 0-4-15,-1 0 0 16,7 5 3-16,-3 7-4 16,-2 0 2-16,2 0 1 0,0 5-2 15,1 0 4 1,-2 3-3-16,-1 2 0 0,3-1 3 15,-4 2-5-15,0 2 4 16,-3 0-4-16,1 1 0 16,-1 4-2-16,0-2 2 15,2 2 5-15,1-2-2 16,1-2-3-16,2-1 0 16,-1-1-1-16,3-4 1 15,3-3-5-15,-1-3-9 16,5-5-15-16,1-3-4 15,5-4-34-15,-2-2-120 16</inkml:trace>
  <inkml:trace contextRef="#ctx0" brushRef="#br0" timeOffset="28287.86">17294 6000 325 0,'0'0'20'0,"0"0"-10"0,0 0 1 16,0 0 11-16,0 0-11 16,0 0-8-16,84 0-3 15,-55-3-11-15,1 1-6 16,0-1-43-16,-4-3-58 16</inkml:trace>
  <inkml:trace contextRef="#ctx0" brushRef="#br0" timeOffset="28647.7">17649 5961 335 0,'0'0'40'0,"0"0"-33"15,0 0 0-15,0 0 0 16,0 0-2-16,0 0-5 16,64 0-8-16,-37 0-28 15,-9-3-40-15,-2-1-86 16</inkml:trace>
  <inkml:trace contextRef="#ctx0" brushRef="#br0" timeOffset="28925.66">17623 6053 261 0,'0'0'48'15,"0"0"-39"-15,0 0 2 16,0 0 8-16,0 0-5 16,0 0-12-16,65 0-1 15,-39 0-2-15,6 0-2 16,-3 0-33-16,-5 0-41 16,-4 0-148-16</inkml:trace>
  <inkml:trace contextRef="#ctx0" brushRef="#br0" timeOffset="29770.78">18051 5842 163 0,'0'0'37'0,"0"0"-34"0,0 0 15 15,0 0 7-15,0 0-1 16,0 0-7-16,-51-3-12 16,46 3 6-16,-3 0 3 15,1 3 12-15,-3 5-19 16,4 1 1-16,-5 3-4 16,3-2-1-16,1 0 0 15,1 2-1-15,3 2 1 16,-1 0-2-16,4 4 2 15,-3 0 0-15,3 2-1 16,0 0 1-16,0-1-1 0,3 1-2 16,7-1 0-1,5-2 0-15,-1 2 5 16,2-4-5-16,0-3 2 0,4-2 0 16,-3-6 1-16,3-4 0 15,2 0 10-15,0 0-13 16,0-10-3-16,0-4 3 15,-1-5 1-15,-5 2 3 16,4-2-2-16,-10 2 5 16,2-3 2-16,-6 5-1 15,-2-1-1-15,-2-1 5 16,-2 0-1-16,0 2-7 0,0 0 4 16,0 1 1-1,-12 2-5-15,-3 1-2 0,-3 1-1 16,-1 1-1-16,0 5-4 15,0 0 2-15,2 4-4 16,0 0-12-16,-1 0-22 16,0 0 1-16,2 4-19 15,1 5-36-15,5-3-133 16</inkml:trace>
  <inkml:trace contextRef="#ctx0" brushRef="#br0" timeOffset="34952.21">17117 6403 63 0,'0'0'36'0,"0"0"-24"0,0 0 14 16,0 0 4-16,0 0 2 15,0 0-12-15,0 0 6 16,0 0-3-16,0 0-1 15,0 0 5-15,0 0 1 16,0 0-15-16,0 0-1 16,0 0-10-16,6 0-2 15,0 0 0-15,4-3-2 16,0-1 2-16,2 0 4 16,1-1-4-16,4 2 0 15,-2 0-2-15,2 0 2 16,-1 0 0-16,-3 3-2 15,-7 0 2-15,3 0 4 16,-4 0-4-16,-1 0-1 0,2 0-4 16,-2 0 5-16,2 0-3 15,0 7 3-15,3 0-1 16,2 1 1-16,-5 3 0 16,1 0-1-16,0 2-1 15,-2 0 2-15,-2 3 3 16,-2-1 3-16,-1 1-4 15,0 1-2-15,0-1 6 16,0 2-6-16,0 2 2 16,-7-1-2-16,-2 3 5 15,2 0-1-15,-3 0-4 0,3 0-3 16,-3 1 3 0,1-3 10-16,4 4-7 15,0-4-2-15,-1 2 1 0,-2-1 0 16,2-3-2-16,4 3-3 15,-2-1 3-15,0 3 5 16,0-2-5-16,-1 0 1 16,2-1-2-16,3 0 2 15,-3-3-2-15,3-1 1 16,0 1-2-16,0 0 3 16,0-1-1-16,0-2 1 15,7-1 0-15,5-3 1 16,-2-2 1-16,6-1-1 15,1-3-2-15,6 0-1 0,0-1 1 16,6-3 1 0,-1 2-1-16,-2-2-3 0,-3 1 2 15,-1-1 0-15,-6 0 1 16,2 0-7-16,-9 0 2 16,-4 0 0-16,0 0 4 15,-2-6 0-15,0 2-3 16,0-3 4-16,-2 3-2 15,-1-2 1-15,0 4 1 16,0-3 3-16,0 0-3 16,0 3 0-16,0 1 0 15,0-2 2-15,-1 3-2 16,-5-1 0-16,0 1 0 16,-1 0-4-16,-2 0 3 0,-5 0 1 15,1 0-1-15,1 4 3 16,-6 4-2-16,3 1 5 15,-1 3-2-15,0 1-3 16,-1 6 6-16,5 3-5 16,0-1 7-16,6 3-7 15,2 4 2-15,4-1 1 16,0 4 0-16,0-1 1 16,0 2-5-16,5-1-1 15,0 2 1-15,4 0 5 16,-3-2-4-16,-1 2-1 15,0-2 0-15,-2 2 0 16,-1-3 0-16,1-1 0 16,2 1 1-16,0-2-1 0,-2 1 0 15,1-3 0-15,0 1-1 16,-4-1 1-16,3 1 0 16,-3-2-1-16,3-2 3 15,-3 0-3-15,3-2 1 16,0 3-1-16,2-3 1 15,0 0 0-15,1 0 0 16,0 1 0-16,0 0 1 16,0-2-1-16,0 3 2 15,-2-3-3-15,-1 1 2 16,0 1 2-16,-1-2-2 16,0 1-2-16,0 0 1 15,-2-1 0-15,2-1 2 0,-2-1 0 16,1 0-4-16,-1-2 4 15,2 0-6-15,-2-3 4 16,0 4 0-16,0-4 0 16,0 0 0-16,0 1-3 15,0-1 0-15,0 1 3 16,0-2-1-16,0 1 4 16,-3-1-3-16,-2 0 0 15,1-2-2-15,-2-1 2 16,0 1 0-16,-3-3-6 15,3 0 6-15,-3-1 0 16,0-3 0-16,-1 5-9 16,0-5 6-16,1-3 4 0,-2 2-4 15,1-2 3 1,2 0-5-16,-6 1 2 0,2-1-1 16,-2 0 1-16,-2 0-2 15,0 0-1-15,0 2 0 16,-1-2 6-16,0 0 0 15,2 0 0-15,-4 0 0 16,3 0-4-16,3 0 8 16,-7 0-4-16,1 0 0 15,2 0 0-15,-2 0-1 16,3 0 2-16,-2 0-1 16,0 0 1-16,5-3-2 15,0-2 1-15,3-3-13 0,5-5-59 16,5 1-182-16</inkml:trace>
  <inkml:trace contextRef="#ctx0" brushRef="#br0" timeOffset="38996.08">17844 8111 130 0,'0'0'77'16,"0"0"-69"-16,0 0 17 16,0 0 8-16,0 0-5 15,0 0-9-15,0 0 1 16,0-10-1-16,0 10-2 16,0 0-8-16,0 0 1 15,0 0-3-15,0 0-6 0,0 0-1 16,0 0 1-16,0 0 4 15,0 0-4-15,0 0 1 16,0 0 1-16,0 0 1 16,0 0-4-16,0 0 0 15,0 0 3-15,0 0 2 16,0 0-5-16,0 0-6 16,0 0 6-16,0 0-5 15,5 10 4-15,-1 0 0 16,-1 4 1-16,0-1 0 15,-2 4-2-15,1-3 0 0,-1 6 0 16,-1 0 3-16,0 1-1 16,0-1 3-16,0-1-2 15,0-2 0-15,0 0-1 16,0 2 0-16,0-2 0 16,0 2 0-16,0 1-2 15,0-3 2-15,0-2 0 16,0 1 1-16,0-5-1 15,0-1-3-15,10-3-3 16,6-3-16-16,-1-4-48 16,6 0-69-16</inkml:trace>
  <inkml:trace contextRef="#ctx0" brushRef="#br0" timeOffset="39320.89">17838 8260 331 0,'0'0'14'0,"0"0"-14"15,0 0 0-15,0 0 0 16,0 0 3-16,87-14-3 16,-58 13 0-16,3-1-27 15,-2-1-56-15,-8-2-145 16</inkml:trace>
  <inkml:trace contextRef="#ctx0" brushRef="#br0" timeOffset="39568.11">18121 8229 292 0,'0'0'42'0,"0"0"-42"16,0 0-8-16,0 0 6 16,0 0 2-16,0 0 0 15,69 2-36-15,-46-2-89 16</inkml:trace>
  <inkml:trace contextRef="#ctx0" brushRef="#br0" timeOffset="39770.18">18092 8381 346 0,'0'0'58'0,"0"0"-58"16,0 0-3-16,0 0-2 15,0 0-37-15,99-16-88 0</inkml:trace>
  <inkml:trace contextRef="#ctx0" brushRef="#br0" timeOffset="40766.18">18389 8131 226 0,'0'0'22'0,"0"0"-16"16,0 0-6-16,0 0 4 15,0 0 8-15,0 0 0 16,-2-14-2-16,2 12-4 15,0-2 8-15,0 4-4 16,0-4 9-16,0 4-10 16,0 0-7-16,0 0 0 15,0-3 6-15,0 3-5 16,0 0-2-16,0 0 3 16,0 0-4-16,0 0 7 0,0 0-4 15,0 0 1-15,0 0 8 16,0 0-5-16,0 0 0 15,0 0-5-15,0-3 7 16,2 0 2-16,1 0-10 16,1-2-1-16,0 3 2 15,-1-1-2-15,2-1 1 16,1 1 2-16,0-1-3 16,3 1 4-16,0-1-4 15,0 1 0-15,-2 0 0 16,0 3-5-16,-2-3 5 0,-2 2-3 15,2 1 0 1,-2 0 6-16,-3 0-6 0,3 0-1 16,3 0-1-16,1 0-7 15,0 4 9-15,1 2-1 16,-2 5-10-16,3 1 10 16,-6 2-10-16,-3 6 9 15,0 4 4-15,0-4 1 16,0 2 0-16,0-2 0 15,-12 1 0-15,-2-2 0 16,-4-3 2-16,-3 0-2 16,-4-2-2-16,-3-4-3 15,0-1 1-15,-4-2-14 16,5 3 14-16,2-10 4 16,3 3 0-16,7-3 0 0,3 0 2 15,1 0 12 1,5-3 0-16,3-7-6 0,3 3 8 15,0-2-5-15,2-1-9 16,12 0-2-16,2 0-4 16,-1 3 4-16,0 1 0 15,-3 3 0-15,-1 3 0 16,-1 0-1-16,2 0 2 16,1 0 3-16,-1 14-3 15,4 5 4-15,1 1 4 16,0 6-3-16,3 0 3 15,-5-3-5-15,-1-4-3 0,-3-4-1 16,-2-6-5-16,-1-1-10 16,2-6-13-16,3-2-49 15,5 0-150-15</inkml:trace>
  <inkml:trace contextRef="#ctx0" brushRef="#br0" timeOffset="41650.8">18737 8400 232 0,'0'0'32'15,"0"0"-29"-15,0 0 26 16,0 0 8-16,0 0-6 16,0 0-8-16,-1 11 1 15,1-11-10-15,1 0-2 16,15-5 3-16,1-12-14 15,3-7-1-15,-1 1-3 16,-4-4-12-16,-2 2-1 0,-2 1 7 16,-1 1-15-16,-4 3 6 15,-3 1-3-15,0 2 17 16,-3 4 4-16,0 2 3 16,0 2-1-16,0 3 6 15,0 1-3-15,0 2-4 16,0 1 3-16,0 2-2 15,0 0 5-15,0 0-4 16,0 0 0-16,0 0 0 16,0 0-3-16,0 0 1 15,0 1-1-15,0 11 2 16,0 2 1-16,0 6 0 16,0 1-2-16,0 2 4 15,2 1-2-15,4 2 1 16,6-2 4-16,-2-5-1 0,5-2-4 15,-2-5-2-15,4-8 4 16,-2-4-3-16,9 0-2 16,2-6 4-16,6-15-4 15,-4-4-17-15,-5-2 6 16,-6 1 11-16,-4 2-1 16,-6 1 2-16,-3 2-2 15,-1 7 2-15,-3 0 1 16,0 6 9-16,0 2 0 15,0 5 3-15,0 1-5 0,0 0-6 16,0 0 1-16,0 0-2 16,0 0-2-16,0 0 0 15,0 1-3-15,-7 10 2 16,-3 6 1-16,-1 0 8 16,2 2-8-16,0 3 1 15,2 4 2-15,1 1-2 16,3 2 1-16,-2 1-1 15,2 1-1-15,3-2 1 16,0-3-5-16,0-5 4 16,0-5-18-16,0-7-1 15,3-1-28-15,11-8-37 16,2 0-60-16</inkml:trace>
  <inkml:trace contextRef="#ctx0" brushRef="#br0" timeOffset="42071.85">19301 8185 130 0,'0'0'151'15,"0"0"-150"-15,0 0 2 16,0 0 13-16,0 0 28 15,0 0-21-15,-36-20-13 16,32 20-8-16,3 3 3 0,-3 6-5 16,0 1 9-16,2 6 9 15,2-3-11-15,0 4-3 16,0-1 5-16,0 1-5 16,0 2-1-16,11-1-3 15,3-1 0-15,-1-2-4 16,0 2 1-16,1 0 2 15,-5-4-14-15,-2 0 5 16,-4 0-14-16,-3 1 20 16,0-5-8-16,0 1 9 15,-12 0 1-15,-1-3 2 16,-4-1 3-16,0-3-1 16,2-2-2-16,-3-1 0 15,4 0-46-15,5 0-39 0,8-7-131 16</inkml:trace>
  <inkml:trace contextRef="#ctx0" brushRef="#br0" timeOffset="42559.85">19388 8365 129 0,'0'0'83'0,"0"0"-79"15,0 0 13-15,0 0 14 0,0 0-14 16,0 0-1 0,0-4-12-16,-3 4 6 0,1 4-3 15,1 12 16-15,1 0 10 16,0 2-9-16,0-2-16 16,3 1-2-16,12-7-4 15,-3-1 2-15,4-6-4 16,7-3-6-16,-1 0-20 15,2 0-46-15,-6-9-2 16,-6-1 30-16,-2 0-14 16,-5 0 58-16,-1 1 23 15,-2 2 28-15,-2 0 1 16,0 1-15-16,0 2 12 0,0 1-12 16,0 0-14-16,0 1-4 15,-2 1 6-15,-2 1-4 16,-1 0-4-16,-1 0-11 15,1 0 1-15,-2 0-5 16,3 8 1-16,-1 6-1 16,5 5 0-16,0-1 2 15,0-1 1-15,6-1-5 16,14-3-5-16,1-4-18 16,8-1-12-16,4-8-55 15,1 0-189-15</inkml:trace>
  <inkml:trace contextRef="#ctx0" brushRef="#br0" timeOffset="46589.52">18984 6364 157 0,'0'0'58'0,"0"0"-51"16,0 0 17-16,0 0-3 15,0 0-3-15,0 0 5 16,0 0-1-16,0-34-1 16,0 34-2-16,0 0-14 15,0 0 9-15,0 0-5 16,0 0-9-16,0 0 1 16,0 0 0-16,0 0-1 15,0 0 0-15,0 0 0 16,0 4-2-16,0 8 2 15,0 2 11-15,6 1-10 16,-2 4 1-16,1 0-1 0,-2 1 2 16,0 6-2-1,1 1 4-15,-4 2-2 0,0 2 0 16,0 1 7-16,0-3-10 16,-4 2 1-16,-4-2 6 15,1 0-2-15,1 2-5 16,-3-1 0-16,3-1 1 15,0 0-1-15,3 0 0 16,-2-4 0-16,4-2 0 16,1-1 3-16,0-2-1 15,0-1-2-15,0-5 1 16,7 0-1-16,6-8 1 16,6 2 2-16,0-3-3 15,8-5-5-15,1 0-12 16,-1 0-22-16,2-6-41 0,-4-7-59 15</inkml:trace>
  <inkml:trace contextRef="#ctx0" brushRef="#br0" timeOffset="47047.68">18714 6733 265 0,'0'0'21'0,"0"0"8"15,0 0-6-15,0 0-8 16,0 0-7-16,0 0 3 15,107-20 1-15,-67 11-12 16,3-1 6-16,7 2 0 16,-2-1-4-16,-1 2-2 15,-5 0-2-15,-3 1-2 16,-10 5-33-16,-6-2-25 16,-5 3-68-16</inkml:trace>
  <inkml:trace contextRef="#ctx0" brushRef="#br0" timeOffset="47579.27">19418 6821 308 0,'0'0'19'16,"0"0"-19"-16,0 0 14 15,0 0 26-15,0 0-21 16,0 0 2-16,-8-4-14 16,8 4-3-16,0 0-3 15,0 0-1-15,0 0 3 16,-1 15-2-16,-2 5-1 15,0 10 0-15,0 5 0 0,-1 4 5 16,0 0-4-16,1-1 0 16,2-9-1-16,1-3 1 15,0-8-2-15,0-4 1 16,0-5-1-16,0-6 1 16,0-3-18-16,0 0-19 15,0 0-26-15,0 0 14 16,0-9-59-16</inkml:trace>
  <inkml:trace contextRef="#ctx0" brushRef="#br0" timeOffset="48043.41">19324 6802 197 0,'0'0'93'16,"0"0"-88"-16,0 0 5 16,0 0 1-16,0 0-4 15,0 0-7-15,17-16 2 16,-7 13 3-16,0 3 5 15,2-3-4-15,-2 2 4 16,7-1 3-16,-5 2-10 0,4 0-3 16,2 0 0-16,1 0-4 15,-1 0 4-15,2 6 0 16,-4 2-1-16,1 3-5 16,-10-1-6-16,2 3-6 15,-5 4 12-15,-1 0 4 16,-3 2-1-16,0-2 3 15,0-3 1-15,0 4 1 16,-13-4-2-16,-2-2 5 16,-6-3 5-16,2-4-7 15,-8 0-3-15,5-3-3 0,-5-1-12 16,4-1-36 0,7 0-35-16</inkml:trace>
  <inkml:trace contextRef="#ctx0" brushRef="#br0" timeOffset="48567.94">19589 6873 210 0,'0'0'57'0,"0"0"-52"15,0 0 9-15,0 0 10 16,0 0-13-16,0 0 0 16,41-1 4-16,-25 1-14 15,-3 0-1-15,4 0 0 16,-8 0 0-16,0 0 2 15,-2 1 2-15,3 4-4 16,-4 6-3-16,4 2 2 16,-2 2 1-16,-2 1 0 15,-1 1 3-15,-4 0-3 16,1 3-4-16,-2-4 4 16,0-5-1-16,0-2 1 15,0-4 0-15,0-2 0 0,-2-3 0 16,-4 0 0-16,-1 0 0 15,0-11-1-15,1-6 1 16,-1-2-2-16,4-3 1 16,2 4 2-16,1 1 1 15,0 4 3-15,0 3-1 16,0 3 6-16,4-1-10 16,7 5 0-16,7-1-23 15,0-3-26-15,6 5-51 16</inkml:trace>
  <inkml:trace contextRef="#ctx0" brushRef="#br0" timeOffset="49017.66">19958 6858 237 0,'0'0'40'16,"0"0"-31"-16,0 0 19 15,0 0 3-15,0 0-6 16,0 0-23-16,-39-19 4 16,33 19 0-16,1 0-3 15,3 0 8-15,-6 0-4 16,6 0-6-16,-1 0-1 16,2 0 2-16,-3 10 0 15,3 4-1-15,0 1 7 16,1 9-3-16,0-2 0 0,0 1-2 15,1-3-2-15,7-5 3 16,3-3 0-16,-5-6-1 16,2-3-1-16,-2-3-2 15,3 0 1-15,0-3-1 16,5-13-2-16,-1-6 0 16,-3 1 1-16,-2 1-19 15,-4 5 20-15,-4 1 0 16,0 8-3-16,0-2 2 15,0 3-5-15,-6 1 6 0,-10 3 0 16,-3 1-8-16,-2 0 2 16,-2 0-24-16,5 1-35 15,5 3-68-15</inkml:trace>
  <inkml:trace contextRef="#ctx0" brushRef="#br0" timeOffset="49363.12">20129 6882 188 0,'0'0'73'0,"0"0"-72"0,0 0 4 16,0 0 10-16,0 0 7 16,0 0-22-16,-6 20 18 15,5 2 0-15,-2 2-10 16,1 3 1-16,1 0-3 16,-1-1-2-16,1-1-2 15,-3-4-2-15,2-2-1 16,-1-3 1-16,1-5 0 15,-1-5-5-15,3-3-26 16,0-3-26-16,0 0-55 0</inkml:trace>
  <inkml:trace contextRef="#ctx0" brushRef="#br0" timeOffset="49729.48">20092 6836 117 0,'0'0'191'16,"0"0"-188"-16,0 0 0 16,0 0 17-16,0 0-6 0,90-50-4 15,-70 47-8 1,1 2-2-16,-5-1 1 0,1 2 4 15,-4 0 8-15,1 0-13 16,-2 0-1-16,0 6 1 16,0 10 0-16,-5 2 2 15,-4 4-2-15,-3 4 0 16,0 1-1-16,0-1-4 16,-4-3 5-16,-9-5 5 15,-1-5-4-15,-1-6 0 16,-3-5-1-16,-1-2-5 15,-4 0 3-15,-1 0-55 0,2-14-101 16</inkml:trace>
  <inkml:trace contextRef="#ctx0" brushRef="#br0" timeOffset="50111.24">20553 6553 348 0,'0'0'51'0,"0"0"-39"16,0 0 2-16,0 0 3 15,0 0-12-15,0 0 0 16,95-25-3-16,-72 22-2 15,-4 0-4-15,-8 3-11 16,0 0-37-16,-6-2-92 0</inkml:trace>
  <inkml:trace contextRef="#ctx0" brushRef="#br0" timeOffset="50327.46">20499 6652 293 0,'0'0'5'0,"0"0"-2"16,0 0-2-16,0 0 26 0,0 0-20 15,0 0-7-15,106 1-23 16,-67-2-62-16</inkml:trace>
  <inkml:trace contextRef="#ctx0" brushRef="#br0" timeOffset="51192.45">20920 6379 146 0,'0'0'118'16,"0"0"-114"-16,0 0 18 16,0 0 12-16,0 0 1 15,0 0-21-15,12-13-14 16,-2 7 2-16,6 1 3 0,0 0-1 16,-2 1-4-1,0-1-2-15,2 0 2 0,-4 2 0 16,3 1 2-16,-1 2 0 15,0 0-2-15,-4 0 0 16,1 0 0-16,1 0-1 16,-5 0 0-16,3 0 1 15,0 5-2-15,-1 2 1 16,2 0 0-16,-1 4-3 16,-3 0 3-16,-1 1 0 15,-3 3 0-15,-1 2-2 16,-2 4 2-16,0 1 0 15,0 7-1-15,-3-2 2 16,-8 5 2-16,-3-1-2 0,-2-5 4 16,-1 1-4-16,-2-4 0 15,-3-3 0-15,-2-4 0 16,-1-3 2-16,0-6 3 16,4-4 2-16,2 2-5 15,-1-5-2-15,5 0 2 16,5 0-1-16,-4 0 0 15,4-7 1-15,4-1 0 16,3-4 4-16,-1-2-4 16,4 2 4-16,0-1-6 15,1 1-1-15,11 0 0 16,1 2 0-16,2 3-2 16,0 0 3-16,1 4 0 0,-3 0 0 15,1 2 1 1,0 1-2-16,-1 0 2 0,2 0-1 15,1 0 0-15,1 4 0 16,1 6 1-16,-2 3-1 16,1 4-2-16,-2-1 2 15,1 4-2-15,-2-3 2 16,3 2 0-16,-4-8 0 16,1 2 0-16,0-7-14 15,2-3-27-15,-1-3-50 16</inkml:trace>
  <inkml:trace contextRef="#ctx0" brushRef="#br0" timeOffset="52150.66">21348 6742 280 0,'0'0'5'16,"0"0"3"-16,0 0 28 16,0 0 1-16,0 0-6 15,0 0-9-15,29 8 2 16,-7-8-7-16,6-10-13 16,2-7-3-16,1-2 2 15,1-3-3-15,0-3-11 16,1 2 6-16,-3-7-33 15,-8 4 33-15,-1 4-18 16,-6-2-5-16,-3 4 12 0,-2 3 0 16,-4 1 2-16,-1 4 14 15,-5 1 0-15,0 2 4 16,0 2 1-16,0 3-4 16,0 1 7-16,0 0-2 15,0 3 5-15,0 0 3 16,0 0-6-16,0 0-2 15,0 0-1-15,0 0-1 16,0 0-4-16,0 0-2 16,0 9 2-16,-3 2 9 15,0 5-6-15,1 4 3 16,2 3-3-16,0 5 6 16,0 3-2-16,0 3 2 0,0-1-3 15,0-3 3-15,11-5-9 16,-2-5 6-16,1-7-2 15,2-8 0-15,0-4 3 16,6-1 3-16,4 0 1 16,5-16-10-16,3-6-1 15,0-6 0-15,-3-3-3 16,-2-3-5-16,-6 7 6 16,-4 3-3-16,-6 5 3 15,-3 3 2-15,-6 2 7 16,0 2-7-16,0 2 14 15,0 4-8-15,0-2-6 0,-6 7 12 16,3-1-8 0,0 2 0-16,3 0-1 0,0 0-3 15,0 0 1-15,0 0-1 16,0 0-6-16,-2 0 1 16,0 7 2-16,-1 6 1 15,-2 4 0-15,1 2 2 16,1 7 1-16,0 0 0 15,3 4 1-15,0 1-2 16,0-2 0-16,0 0-3 16,7-4-4-16,1-6-20 15,2-6-18-15,4-2-22 0,1-8-67 16</inkml:trace>
  <inkml:trace contextRef="#ctx0" brushRef="#br0" timeOffset="52571.73">22195 6537 280 0,'0'0'13'15,"0"0"-10"-15,0 0 22 16,0 0 13-16,0 0-21 15,0 0-13-15,-28-11-4 16,20 11 0-16,4 6 3 0,-1 4 3 16,4-3-1-16,1 5 0 15,0 0 2-15,0 0-1 16,7 4 1-16,8-2-5 16,0 2 7-16,1-2-7 15,-2-2-2-15,-1 1 2 16,-2 1-2-16,-4-4-2 15,-1 4-1-15,-3-4-3 16,-1 0 5-16,-2-5-5 16,0 4-2-16,-4-5 6 15,-10 0 2-15,-1 0 2 16,-6-4 1-16,-1 0-3 16,2 0-1-16,-1 0-17 0,5 0-29 15,4 0-36-15,6-7-104 16</inkml:trace>
  <inkml:trace contextRef="#ctx0" brushRef="#br0" timeOffset="52862.98">22353 6638 148 0,'0'0'60'15,"0"0"-57"-15,0 0 18 0,0 0 4 16,0 0 5-16,0 0 2 16,-13-14-2-16,13 14-15 15,-3 0-15-15,0 0 6 16,0 12 6-16,-2 0 0 16,5 5 6-16,0-3-5 15,0 1-6-15,6-1-5 16,6-2 3-16,2-4-5 15,3-3-4-15,6-5-31 16,4 0-47-16,0 0-157 16</inkml:trace>
  <inkml:trace contextRef="#ctx0" brushRef="#br0" timeOffset="53191.21">22602 6640 83 0,'0'0'200'0,"0"0"-190"16,0 0 17-16,0 0 14 16,0 0-9-16,0 0-19 15,-27-16-1-15,23 13 0 16,-4 3-5-16,-2 0-4 16,-2 0 4-16,0 0 6 15,-3 0-10-15,3 0 3 16,-2 3 4-16,3 7 5 15,2 1-13-15,-1 0 5 16,5 0-7-16,2 6 0 0,3 2 1 16,0-1 2-16,5 1 0 15,12-2 1-15,9-4 1 16,5-1 2-16,6-3-7 16,7-3-19-16,2-4-43 15,-3-2-95-15</inkml:trace>
  <inkml:trace contextRef="#ctx0" brushRef="#br0" timeOffset="74544.1">11217 6578 226 0,'0'0'20'16,"0"0"6"-16,0 0-13 0,0 0 2 15,0 0-12 1,0 0-1-16,0 0 1 0,-3 0-3 16,3 0 6-16,0 0 0 15,0 0 10-15,0 0 11 16,0 0-16-16,0 0 5 15,0 0 6-15,0-3-14 16,0-1-1-16,0 1 0 16,0-1-7-16,0-1 4 15,3 0-4-15,4 0 0 16,7 1-4-16,-2-2 4 16,2-1 0-16,5 3-2 15,-3-2 2-15,4 1 0 0,-4 0 0 16,0 4-2-1,1-1-3-15,-5 2 5 0,2 0 0 16,2 0 0-16,-3 0 0 16,-1 3-2-16,-1 5-7 15,-2 3 9-15,-2 1-6 16,-1 4 1-16,-3-1 5 16,4 1 0-16,-7 1-2 15,3 4 2-15,-3 1-1 16,0 4 1-16,0 1 0 15,0 0 1-15,0 2 1 16,0 2-1-16,0 1 3 16,0 5 3-16,0 3-7 15,0 2 0-15,0 1 3 0,0 1 0 16,0-5-3 0,0 0 6-16,4-2-5 0,4-5-1 15,3-4 8 1,5-2-7-16,-3-3 4 0,9-7-3 15,-2 1 10-15,4-10-10 16,-3-4 12-16,5-3-8 16,-3 0-5-16,1 0 1 15,-6-13-1-15,-1-2-2 16,-4 0 0-16,0 1-7 16,-7 0 7-16,-3 0-7 15,0 3-4-15,-3 2 5 16,0 4 4-16,0-1-5 15,0 5 6-15,0 1 1 16,0 0 2-16,-5 0-1 0,-5 0 0 16,-3 0-1-16,-1 5 1 15,-2 10 1-15,1 5 0 16,-5 5 3-16,2 4-2 16,4 4 4-16,-2 4 0 15,8-1-6-15,-1 0 0 16,3 4 3-16,3-2 0 15,-1 6 2-15,4-1-4 16,0 3 0-16,0 7 0 16,0 1-1-16,0 0 1 15,0 0-3-15,0 1 3 16,0-5-1-16,0 3 6 0,0 0-6 16,0 6 3-16,0-1 2 15,0-3-2-15,0-4-1 16,0 0 4-16,-4 2-6 15,4-6 5-15,0-2-5 16,0 2 0-16,0-4 2 16,0-7-4-16,0 4 4 15,0-5-1-15,4 1-1 16,3-4 0-16,-1 0 0 16,0-2 1-16,-3 0 2 15,0 0-1-15,-2-1-2 16,3-5-3-16,-1-2 3 15,0 6 0-15,-1-3-1 0,-1-2 1 16,-1 4 3-16,0-7-3 16,0 6 0-16,0-4 1 15,0-1-1-15,0-1 0 16,0 0 0-16,0-3 0 16,0 1 0-16,0 0-1 15,0 1 1-15,0-2 0 16,0-3 1-16,0-3-4 15,0 0 2-15,0-1 1 16,-3 6-1-16,-5 1 1 16,-1 0 0-16,-3-1 0 15,-2 1 0-15,1-4 0 0,-3-3 6 16,0-1-6-16,-2-2 0 16,1-4 2-16,-6 4-2 15,3-3 0-15,-3-4 1 16,1 3 2-16,-1-3-3 15,-3 0 1-15,-3 0-2 16,-1 0 1-16,-2-6 0 16,2-2 0-16,-3-1 0 15,2-2-5-15,1 0-17 16,-5-4-17-16,3 0-64 16,-1-5-102-16</inkml:trace>
  <inkml:trace contextRef="#ctx0" brushRef="#br0" timeOffset="75784.42">12157 8567 211 0,'0'0'12'0,"0"0"-10"16,0 0 18-16,0 0 14 15,0 0-14-15,0 0 28 16,0 0-19-16,71-2-13 16,-51-16-11-16,-8-6-5 15,1-9 1-15,-4 0-2 16,-1-7 1-16,-8 1 0 16,0 2-5-16,0 4 5 15,0 5 0-15,-12 2 0 16,2 3 2-16,-4 2 1 0,-5 1-1 15,2 4-4-15,1 2-1 16,-1 5 3-16,4 4 0 16,1 2 0-16,3 0 0 15,-2 3 0-15,4 0 2 16,-2 0-2-16,3 0 1 16,-5 8 1-16,2 9-2 15,-1 4-1-15,3 3 1 16,1 2 0-16,3 4 0 15,3 3 6-15,0 0 0 16,0 3-4-16,0-2 0 16,5 0 6-16,6 3-7 0,3-3 6 15,2 4-3-15,-4-4-2 16,6 0-1-16,-6-1-1 16,1 3 0-16,2 0 0 15,-1-3 0-15,-1 3 0 16,0-5 0-16,1-2 0 15,-5 1 0-15,3-4 0 16,-5-6 0-16,-1 1-2 16,-2-6-4-16,3-8-9 15,-7-1-3-15,3-6-32 16,-3 0-26-16,0-6-6 16</inkml:trace>
  <inkml:trace contextRef="#ctx0" brushRef="#br0" timeOffset="76040.28">12077 8814 267 0,'0'0'105'15,"0"0"-87"-15,0 0-2 16,0 0-10-16,0 0 10 0,0 0-15 16,80-6 2-1,-49 5-3-15,-1 1-2 0,0 0-26 16,-7-2-58-16,-4 1-109 16</inkml:trace>
  <inkml:trace contextRef="#ctx0" brushRef="#br0" timeOffset="76575.48">12351 8799 304 0,'0'0'53'0,"0"0"-51"16,0 0 5-16,0 0 19 0,0 0 5 16,0 0-18-16,-3 0-2 15,3 0 4-15,0 0-12 16,0 0 10-16,6 0-5 16,5 0-8-16,5 0-1 15,2 0-2-15,2 0 2 16,3 0 0-16,-3 0 1 15,3 6-7-15,-5 5-1 16,0 1 0-16,-3 2-2 16,-7 1 6-16,-3-5-22 0,1 4 13 15,-6-2 8 1,0-5 5-16,0-4-7 0,0 0 7 16,-6-3-4-16,-3 0 4 15,2 0 0-15,-5-9 4 16,-2-4-8-16,5-4 4 15,2 3 0-15,4 1 1 16,0 1 2-16,0 2-3 16,3 0 6-16,0 1 0 15,0 1-4-15,0-1 2 16,6-2-4-16,7 1-9 16,7 3 1-16,-5 2-9 15,-2 4-24-15,8-3-22 16,-6 1-58-16</inkml:trace>
  <inkml:trace contextRef="#ctx0" brushRef="#br0" timeOffset="77200.69">12816 8748 198 0,'0'0'47'0,"0"0"-44"15,0 0 17-15,0 0 9 16,0 0 1-16,0 0-14 15,-76 1 4-15,70-1-2 16,1 0-8-16,2 2-8 16,-1 1 12-16,0 1-12 15,1 3-1-15,0 5 5 16,0 2-3-16,3 3-2 16,0 3 7-16,0-2-3 0,6 0-3 15,4-2 3 1,0-6-3-16,3-3 2 0,-1-4 2 15,-2-3-6 1,3 0 0-16,1-3-5 0,-2-11-7 16,-2-2-9-16,-4 4 8 15,-5 1 11-15,-1 3 1 16,0 3 1-16,0-1 0 16,0 2 3-16,0 1 7 15,0 0 4-15,0-1-5 16,0 4 2-16,0 0-4 15,0 0-4-15,0 0 4 16,0 0-7-16,0 0-3 16,0 0 3-16,0 0 0 0,0 0-4 15,3 7 4-15,6 3 2 16,8 0-2-16,-4-1 0 16,7 1-3-16,-1-6-33 15,0 2-16-15,4-6-44 16,-7 0-135-16</inkml:trace>
  <inkml:trace contextRef="#ctx0" brushRef="#br0" timeOffset="78477.42">12958 8736 305 0,'0'0'18'0,"0"0"-14"16,0 0 27 0,0 0-4-16,0 0-11 0,0 0-9 15,-2-4-7-15,2 4 2 16,0 0-4-16,0 0 2 16,2 9 0-16,2 8 0 15,3-1 2-15,-2 1 0 16,0 3-1-16,1-5 0 15,-3-1-1-15,0-4-1 16,-3-3 1-16,0-1 0 0,0-3 0 16,0-3-1-1,0 0 1-15,0 0 9 0,0-5-4 16,0-4-1-16,0-3-4 16,-3 0 0-16,0 0 0 15,3 0 7-15,0-1-7 16,0-1 0-16,0-2 0 15,0 4-5-15,10-2-1 16,2 1-3-16,0 1-1 16,3 0 3-16,0 4 1 15,1 0 4-15,-2 5 1 16,2 2-2-16,-1 1 0 16,3 0 2-16,-3 0-5 15,2 4 4-15,0 7 0 16,-7 6 2-16,1-3-2 0,-4 1 0 15,0-3-2-15,-7-2 0 16,0-3 3-16,0-4 2 16,0-3 3-16,0 0 6 15,0 0 4-15,-10 0 1 16,0-3-14-16,4-7-1 16,0 1 5-16,-1 1 3 15,4 2-4-15,0-3 3 16,0 1 6-16,3-3-6 15,0 3 0-15,0-1-7 16,0-2 0-16,0 1 1 16,3 2 0-16,7-1 0 15,-1 3-1-15,3-1 0 16,2 0 0-16,5-2-1 0,0 6-1 16,5-4 2-16,-8 6-3 15,1-1 3-15,-5 2 0 16,1 0 0-16,-4 0-4 15,-1 0 0-15,2 3-4 16,-4 7 1-16,-3 3-3 16,1-3 8-16,-2 4-7 15,-1-1 6-15,-1 0-4 16,0 3 5-16,0-2 2 16,0 2 0-16,0-2 1 15,0-2 0-15,0-2 1 0,0 0-2 16,0-3 1-1,3-4 0-15,0 0-1 0,6 0 0 16,-1-3 2-16,4 0 2 16,1 0 0-16,0-7-8 15,4-3 4-15,-5-2-1 16,0-2-12-16,0 2-1 16,-3 2-1-16,0-3 2 15,-5 2 10-15,0-1 2 16,-1 0-1-16,-1 0 1 15,-2 2 1-15,0 0 4 16,0 4 1-16,0-1 12 16,0 3-15-16,0 2 11 15,-8-2-10-15,3 4 4 16,-1 0-5-16,0 0 1 0,0 0 0 16,0 0-3-16,4 0 6 15,-6 0-4-15,3 3 1 16,-1 7 16-16,3 0-9 15,-3 1-6-15,3 0-1 16,3 0 2-16,0 3-3 16,0 2 8-16,0-1-6 15,0 4 2-15,6 0 0 16,1-2-3-16,3 0 7 16,6-2-8-16,2-1 3 15,8-4 0-15,10-1 1 0,10-4-6 16,6-5-1-16,4 0-18 15,1 0-62-15,-7-8-91 16</inkml:trace>
  <inkml:trace contextRef="#ctx0" brushRef="#br0" timeOffset="95221.95">7879 9977 1 0,'0'0'203'16,"0"0"-195"-16,0 0 14 15,0 0 10-15,0 0-7 16,0 0 6-16,0 0-6 16,0 1-7-16,0-1-11 15,0 0 7-15,0 0-2 16,0 0-5-16,0 0-2 16,0 0 6-16,0 0-8 15,0 0 0-15,0 3-3 16,0-1 1-16,0 5 1 15,6 6 11-15,-3 0-8 0,4 4 2 16,-3 0-5-16,3 0 6 16,-2 2-4-16,5-4-3 15,-6 2 1-15,2 0-1 16,0 0-1-16,-5-1 3 16,2 4-3-16,0-1-1 15,1 3 1-15,-4-2 1 16,0-1-1-16,0 1 2 15,0-1-2-15,3-2 1 16,-3 2-1-16,0-2 0 16,4 3 1-16,-4-3-1 15,3-1 0-15,3-4 1 0,0-1-1 16,0 0 2 0,4-5-2-16,4 0-9 0,5-1-1 15,1-5-8-15,5 0 2 16,2-8-16-16,-2-9-59 15,-4-3-56-15</inkml:trace>
  <inkml:trace contextRef="#ctx0" brushRef="#br0" timeOffset="95586.27">7827 10304 256 0,'0'0'47'16,"0"0"-47"-16,0 0 8 0,0 0 16 15,0 0 9 1,0 0-32-16,33-13 8 0,-12 3-8 16,4-3 1-16,3-1 3 15,2 0-10-15,0 1-2 16,-2 4-55-16,-4-2-58 15</inkml:trace>
  <inkml:trace contextRef="#ctx0" brushRef="#br0" timeOffset="95974.74">8126 10307 215 0,'0'0'179'16,"0"0"-171"-16,0 0-2 15,0 0 7-15,0 0 9 0,0 0-13 16,3 0-4 0,14 0 8-16,1-6-13 0,6-1 9 15,-2-2-1-15,1-2-8 16,-4 2-6-16,2 2-24 15,-5 0-28-15,-7 7-82 16</inkml:trace>
  <inkml:trace contextRef="#ctx0" brushRef="#br0" timeOffset="96599.6">8301 10442 290 0,'0'0'28'0,"0"0"-15"0,0 0 10 15,0 0-5-15,0 0-1 16,0 0-4-16,0-7-1 16,2 2-4-16,7-3 0 15,7 0-1-15,-4-1-1 16,-1 1-6-16,1 4-20 15,-2-3-38-15,-7 5-97 16</inkml:trace>
  <inkml:trace contextRef="#ctx0" brushRef="#br0" timeOffset="97715.49">8710 10417 299 0,'0'0'26'16,"0"0"-18"-16,0 0 26 0,0 0-4 16,0 0-13-16,0 0-1 15,0-4-7-15,0-9-9 16,-6-3 0-16,-4-5 1 15,-3-4-1-15,0-9 0 16,-6-2-16-16,2-5-2 16,1 2-74-16,1 5 92 15,0 6 52-15,6 3-32 16,-4 6-16-16,7 2-4 16,0 2 2-16,3 2 4 15,-2 2-4-15,5 5-2 16,0 0-19-16,0 3-2 15,0 1 19-15,-2 0 2 0,1 2 7 16,-1 0 5 0,1 0-3-16,-1 0-9 0,2 0 0 15,0 0-1-15,0 0 1 16,-2 0-1-16,2 0-5 16,0 2 2-16,0 8 2 15,-2 2 2-15,2 0 0 16,-7 2 2-16,4 4-1 15,-3-1 3-15,0 4 1 16,0-2-3-16,-5 3 6 16,7 0-8-16,-2-5 10 15,0 0-9-15,3-3 5 0,0-1-1 16,-1-2 2 0,0-5-5-16,2 1-2 0,-1-3 0 15,3-1 0-15,-3-1 0 16,3-1 0-16,0-1 1 15,-5 6-1-15,5-5 1 16,-2 2 1-16,1-3-2 16,1 0-6-16,0 0 6 15,0 0-2-15,0 0 2 16,0 0 0-16,11 0 1 16,5-1 1-16,0-8-2 15,7-1 2-15,0 3 0 16,3-3 0-16,-1 1-2 15,1 1 0-15,-3 0 0 16,0 1 0-16,-5 2 0 0,-1 0 0 16,-1 1 0-16,-6-1 0 15,0 2 0-15,0-2-2 16,-3 2-2-16,-1 2 4 16,0-2-12-16,-6 3 3 15,3 0-8-15,-3 0-21 16,2 0-13-16,0 0-42 15,-2-2-101-15</inkml:trace>
  <inkml:trace contextRef="#ctx0" brushRef="#br0" timeOffset="98820.37">9074 10350 280 0,'0'0'42'16,"0"0"-26"-16,0 0 16 15,0 0-4-15,0 0-12 0,0 0-5 16,0 0 10 0,0 0-2-16,0 0-2 0,0-3 18 15,7-11-16-15,0-3-11 16,6-5-8-16,-3-4-1 15,2-7-6-15,-3-1-10 16,1-2-17-16,1 6 16 16,-8 4 6-16,0 9 11 15,-3 4-1-15,0 6-4 16,0 2 6-16,0-2 0 16,0 4 0-16,0 2-2 15,0-2 2-15,0 3 0 16,0 0 2-16,0 0-2 0,0 0-2 15,0 0 2 1,0 0 0-16,0 0 0 0,0 0-3 16,0 0 3-16,0 0 3 15,0 4-3-15,0 6 0 16,0-1 0-16,0 1 2 16,0 3-2-16,0 1 0 15,10-1 2-15,0 0-2 16,6-6 2-16,0 1-2 15,-1-6 0-15,3-2-2 16,-2 0 0-16,-3 0 2 16,3-10 0-16,-3-7 0 15,-4-6-9-15,-4-1 9 16,0-1-6-16,-5-1-5 0,0 2 4 16,0 3 2-16,0 5 3 15,0 6 4-15,0 1 2 16,-3 2 3-16,1 2-2 15,0-3-1-15,2 5 2 16,-3-1-3-16,3 4 2 16,0 0-4-16,-3 0 3 15,3 0-3-15,0 0-1 16,0 0 0-16,-3 0 0 16,3 3-2-16,-3 9 2 15,0 0 0-15,3 5 0 16,0-2 1-16,0 2 0 15,0 3-1-15,0 0 2 16,3 0 2-16,6-1-4 0,-2 1 1 16,7-4-1-16,-5 4 0 15,0-3 0-15,4-4 0 16,-6 0-2-16,3-3-6 16,0 0-20-16,-1-6-7 15,-3-1-43-15,-2-3-27 16</inkml:trace>
  <inkml:trace contextRef="#ctx0" brushRef="#br0" timeOffset="99282.81">9513 10011 231 0,'0'0'25'15,"0"0"-24"-15,0 0 12 16,0 0 2-16,0 0-7 16,0 0 16-16,-32-2-7 15,26 2 10-15,-5 5-8 16,7 1-4-16,-1 2-3 15,4 0-5-15,1-1-7 16,0 0 7-16,0 0-5 0,3 1-2 16,11 1 14-16,2-1-12 15,1-1 3-15,-1 3-5 16,0-3-1-16,-4 2 1 16,-5-2-6-16,0 0 3 15,-1-1-7-15,-6 2 5 16,0 0-4-16,0 0 6 15,-6 1 3-15,-5 1 0 16,-2-3 1-16,1 1 1 16,-1-6-2-16,-1-2 0 15,2 0-5-15,-4 0-12 16,2 0-48-16,8 0-55 0</inkml:trace>
  <inkml:trace contextRef="#ctx0" brushRef="#br0" timeOffset="99688.17">9620 10095 184 0,'0'0'83'0,"0"0"-66"15,0 0 9-15,0 0 7 16,0 0-1-16,0 0-19 16,-3-6-8-16,-3 6-4 15,1 0 5-15,-3 0 3 16,0 0 1-16,2 0 1 15,0 4-7-15,0 4 5 16,2 3-1-16,2 0 4 16,2 1-5-16,0-1-1 15,0 2-1-15,12-4-2 0,4-3-1 16,4-4-2 0,4-2-14-16,4 0-22 0,1-8-63 15,0-6-221 1</inkml:trace>
  <inkml:trace contextRef="#ctx0" brushRef="#br0" timeOffset="100005.65">9828 10053 137 0,'0'0'146'0,"0"0"-141"15,0 0 7-15,0 0 19 16,0 0-7-16,0 0-4 16,-30 7 9-16,23-3-8 15,-2-1-3-15,-1 5-7 16,1 3 8-16,-3 2-11 16,3 3 11-16,5 1-17 15,4 0 15-15,0-2-7 16,13-3-4-16,8-3-5 15,12-1-1-15,7-8-4 16,2 0-15-16,0 0-2 16,-4 0-31-16,-5-8-83 15</inkml:trace>
  <inkml:trace contextRef="#ctx0" brushRef="#br0" timeOffset="104727.14">9915 6547 194 0,'0'0'35'0,"0"0"-35"16,0 0 0-16,0 0 8 16,0 0 12-16,0 0-9 0,-6 0 6 15,6 0-17 1,0 2 12-16,0-2 1 0,0 0 6 16,0 0-3-16,0 0-12 15,0 0 1-15,0 0 11 16,0 0-12-16,0 0 2 15,0 0 2-15,0 0-2 16,0 0-6-16,0 0 5 16,0 0-1-16,0 0-1 15,0 0 1-15,3 0-2 16,4 0 7-16,2-4-7 16,-1-4 0-16,-5 2-2 15,0-3 0-15,-3 2-4 16,3 3 4-16,-3 1 0 0,0 0-29 15,0 3 29 1,0 0 9-16,0-2-9 16,-9 2 0-16,-6 0-3 0,3 0 2 15,-1 0-2-15,0 0 1 16,3 0 4-16,0 6-2 16,-2-3 0-16,3 5 0 15,0-3 0-15,3 1 0 16,0 0 0-16,0 4 0 15,0 2 0-15,2 7 0 16,1 1 5-16,-1 3-1 16,2 2 5-16,2 0-5 15,0 3-4-15,0-3 1 0,0 3 0 16,0-3 2-16,6 1 1 16,-3-2-4-16,1-2 0 15,2 1 0-15,-3 0 0 16,0 1 0-16,1 4 0 15,1 2 0-15,-2 1 0 16,1 1 0-16,-4 0 0 16,0-1 1-16,0-2-1 15,0-1 0-15,0 0-1 16,-7-3-1-16,-2 0 2 16,0-5 0-16,-5 0-2 15,2 1 1-15,-2-2 2 16,2-2-2-16,-6-2 1 15,3-2-1-15,-1-2 2 16,-3-7 1-16,2-1-2 0,2-3 0 16,-3 0-3-16,3 0 3 15,-1-1 4-15,5-5-1 16,1-4 1-16,4 3-4 16,0-3 0-16,0 1 2 15,6-1 0-15,0 0-2 16,0 0-2-16,0 4 2 15,0-1-1-15,0 0 2 16,0 1-3-16,0-1 3 16,0 0-2-16,6 4-2 0,0-4 3 15,4 5 1 1,-1-2 0-16,5 0-1 0,2 2 0 16,-3 1 0-1,4 1 0-15,-2 0-3 0,-1 0 2 16,-1 0 1-16,0 4 0 15,-1 5 0-15,-5 1 0 16,4 4-2-16,-2-1 2 16,2 5 2-16,0 2 3 15,2 4-4-15,4 2 1 16,-5 2 2-16,4 2-4 16,1 2 0-16,-2 3 0 15,-2 2 7-15,1 0-7 16,-4-1 0-16,2 0 1 15,-2 0 0-15,1-2-1 16,-5 3 2-16,0 1-4 0,3-1 6 16,-5 4-4-16,1-2 0 15,0 1 0-15,2-2 2 16,-4 0-2-16,-3 0 0 16,0-1-2-16,0 4 4 15,3-4-2-15,-3 1 1 16,3-7 0-16,-3 1-1 15,4-3-2-15,-1 1 2 16,-3 1 5-16,0 0-5 16,0 3 0-16,0-5 0 15,3 7 2-15,-3-2-3 0,3 0 1 16,-3-2-1 0,0-2 1-16,0-1 3 0,0 1-3 15,0-3 0-15,-3 2 3 16,-3 2-3-16,2-6 1 15,-2-1-1-15,3-3 0 16,0-1 0-16,3-1 0 16,-4 0 0-16,3-2 1 15,-1 3-1-15,0-1 0 16,1 4 0-16,0-2 0 16,-2-2 0-16,1-6-1 15,0 4 0-15,2-4 1 16,-3 2 0-16,0-1 1 15,0 3-2-15,3 0 2 16,0 0 1-16,0-1-2 0,0 0 3 16,0 4-3-16,0-1 0 15,0 2 0-15,3-1 16 16,3-1-16-16,-1-2-1 16,-2 2 1-16,2-2 0 15,0 0 2-15,1-2-2 16,-3-3 0-16,4-3 0 15,-4 1 0-15,3 0 0 16,-3-3 0-16,3 2 0 16,-2-6-3-16,3 5 3 15,3-2 0-15,-4 0-1 16,3 2-1-16,-2-2 1 0,0 1-1 16,3-1 1-16,-4 0-1 15,6-1-2-15,-1 1 1 16,1 0 2-16,-1 2 1 15,1-2-1-15,-2 0 1 16,2-2-1-16,-1-1 1 16,2 0-1-16,-5 0 1 15,0-2-1-15,6 2 0 16,-6-3-1-16,6 2 2 16,-7-2-7-16,4 0 1 15,4 0 6-15,-3-6-32 16,5-7 0-16,2 3-4 0,-3 0-22 15,-7-2-13-15,-1 1-91 16</inkml:trace>
  <inkml:trace contextRef="#ctx0" brushRef="#br0" timeOffset="109485.27">6632 7241 169 0,'0'0'48'16,"0"0"-39"-16,0 0-9 16,0 0 5-16,0 0 4 15,0 0-5-15,0 0 0 16,-9-3-2-16,9 3 1 16,0 0-3-16,0 0 22 15,0 0-3-15,0 0-3 16,0 0-15-16,3 10 27 15,3-1-11-15,0 1-1 0,2-2-8 16,2 5-2-16,2 3-4 16,1 2 6-16,-1 3-6 15,1 5 5-15,1-1-2 16,-2 1-1-16,-5 4 1 16,1-2-2-16,-2 0 0 15,0-2 4-15,-3 1-4 16,0 0-2-16,0 1 2 15,4-2 0-15,-5-1 1 16,5 1-4-16,-6-2 1 16,5-1 1-16,1-1-2 15,0-3 0-15,2-2 1 0,0 0-1 16,1-3 0 0,1-1 0-16,1-3 0 0,1-3 1 15,4-4 0-15,2-3-1 16,0 0-6-16,1 0-3 15,-1-3-25-15,2-8-30 16,-7-2-60-16</inkml:trace>
  <inkml:trace contextRef="#ctx0" brushRef="#br0" timeOffset="109855.47">6644 7720 245 0,'0'0'88'0,"0"0"-77"16,0 0-1-16,0 0-6 0,0 0 1 16,0 0 16-16,115-60-19 15,-76 40 1-15,-1 4-3 16,-2 2-5-16,-3 0-15 15,-3 4-41-15,-8 0-130 16</inkml:trace>
  <inkml:trace contextRef="#ctx0" brushRef="#br0" timeOffset="110614.19">7154 7764 224 0,'0'0'45'16,"0"0"-45"-16,0 0 1 15,0 0 14-15,0 0 23 16,0 0-7-16,69-32-22 16,-53 11-2-16,-4 3-5 15,-4-4 0-15,-8-1-2 0,0 0 0 16,0 2-16-16,-2 3 14 15,-10 2 2-15,3 4-34 16,-7 0 22-16,2 5 12 16,1-3 5-16,-2 8-5 15,6 0-3-15,-2 2 1 16,8 0 2-16,2 0 11 16,-2 0 6-16,3 0-7 15,0 7-9-15,0 6 0 16,0 1 8-16,0 0-3 15,0 2-1-15,0-1-1 16,6 1-4-16,6-1 1 16,0 4 0-16,0 1 3 15,6 1-4-15,-2 2 0 16,-1-3 0-16,0 2-1 0,0-3 2 16,-6 1-1-16,2-2 0 15,-1-2-1-15,-4 0-2 16,0-5-3-16,1 1-1 15,-4-5-4-15,0 0-23 16,-1-1-13-16,-2-4-70 16</inkml:trace>
  <inkml:trace contextRef="#ctx0" brushRef="#br0" timeOffset="110872.21">7211 7892 277 0,'0'0'69'0,"0"0"-66"15,0 0-3-15,0 0 0 16,0 0 3-16,0 0-2 15,46-13 7-15,-25 4-8 16,-2 3-11-16,2-1-37 16,-6 3-34-16</inkml:trace>
  <inkml:trace contextRef="#ctx0" brushRef="#br0" timeOffset="111375.33">7366 7810 255 0,'0'0'43'16,"0"0"-41"-16,0 0 20 15,0 0 19-15,0 0-13 0,0 0-21 16,-3-3-5-1,6 0 2-15,3-1 7 0,1 0-7 16,3-2 2-16,6 2 4 16,6-1-8-16,5 1-2 15,1 1 0-15,2 3 0 16,0 0 0-16,-5 0-5 16,-3 3 3-16,-5 8-7 15,-5 0-1-15,-6 0-3 16,-6 3 8-16,0-8-4 15,0 3 1-15,-15-5 8 16,3-4 2-16,-7 0-2 16,0 0-13-16,2-7-6 15,2-2-4-15,6-2 23 16,3 2 1-16,3 1 21 0,3-1-1 16,-3 2-12-16,3 1 8 15,0-2-17-15,0 0 5 16,0 1-9-1,6 2 4-15,0-3-16 0,9 2-23 16,2-1-17-16,0 3-23 16,-4 0-83-16</inkml:trace>
  <inkml:trace contextRef="#ctx0" brushRef="#br0" timeOffset="111903.88">7703 7695 210 0,'0'0'43'0,"0"0"-40"15,0 0 14-15,0 0 12 16,0 0 8-16,0 0-10 15,-61 16-12-15,55-12-8 16,0-1 1-16,3 0 0 16,0 3 4-16,3 2-5 15,0 3 0-15,0 4 8 0,0 2-13 16,6 1 17-16,9-1-12 16,0-3-3-16,3-2 0 15,1-7 2-15,-6-2-6 16,4-3-1-16,-5 0-1 15,-2-11-3-15,-3-8-15 16,0 2-21-16,-4 0 26 16,-3 5 15-16,0 6 0 15,0 1-3-15,0-1 6 16,0 6-1-16,0-2 9 16,0 2 3-16,0 0-7 15,0 0-4-15,0 0 3 16,0 0-5-16,0 0 2 15,0 0-1-15,0 0-1 16,3 6 2-16,7 1-3 0,5 3 0 16,0-4-1-16,0 1-16 15,1-5-22-15,-7-2-42 16,2 0-64-16</inkml:trace>
  <inkml:trace contextRef="#ctx0" brushRef="#br0" timeOffset="112994.24">7876 7674 283 0,'0'0'62'16,"0"0"-60"-16,0 0 9 0,0 0 11 16,0 0-17-16,0 0-4 15,-3 0-2-15,6 5 2 16,6 6-1-16,-5 2 2 15,3 2-2-15,0-1 11 16,-1-2-11-16,0 1 0 16,-3-5 0-16,0-2 0 15,-3-3-1-15,0-3 0 16,0 0-2-16,0 0 1 16,0 0 2-16,-3 0 0 0,-4 0-1 15,5-5 2 1,-4 1-1-16,2-1 2 0,1-1 1 15,-2 1 0-15,5 0 7 16,0-1-8-16,0 3 0 16,0-4 5-16,0 0-2 15,0 4-3-15,0-5-2 16,0 2 3-16,0 0-3 16,5-3 0-16,5 1 0 15,-1-2 0-15,1 1-2 16,-1 1 2-16,1-1 0 15,4 4-1-15,-5-1 1 16,3 0 0-16,3 2 0 16,-3 1 0-16,1 2-5 15,-1 1-2-15,3 0-1 0,0 0-2 16,-3 8 3 0,-3 4 2-16,0 0-6 0,-3 1 4 15,-3 0 1-15,-3-3 3 16,0-3 3-16,0 0 1 15,0-5 7-15,0 4 3 16,-3-5-4-16,-3-1-2 16,-4 0-1-16,3 0 5 15,3 0-7-15,-2 0 7 16,0 0 0-16,3-3-5 16,0-3 3-16,3-1 3 15,0 0-4-15,0-2-5 0,0 1-1 16,0-1 0-1,0 1 0-15,0-1 0 0,6 2 0 16,0 0 0-16,0 0-3 16,4 1 3-16,-2 2 0 15,-2 3 2-15,0-1-2 16,1 1 0-16,2 1-1 16,3 0-1-16,6 0 0 15,0 4 2-15,9 3 4 16,-1 1-2-16,6-2-1 15,-2-1 0-15,-4-2 0 16,-3-3 1-16,-5 0-1 16,-8 0-1-16,-3-9-3 0,0-5 3 15,-7 0-9 1,0 0-7-16,0 1-2 0,0 4 4 16,-7-2 14-16,0 5 2 15,1 2-2-15,-1 3 4 16,1-1 11-16,-3 2-9 15,6 0-6-15,-3 0 2 16,1 0 1-16,3 0-2 16,1 2 0-16,1 6 3 15,0 1 3-15,0 8 4 16,0-3-8-16,11 3-1 16,0 1 5-16,7-4-3 15,1 5-1-15,6-4 2 16,2-1-5-16,2-3 0 0,6-4 0 15,-5-3-7-15,-4-4-20 16,3 0-32-16,-6-11-97 16</inkml:trace>
  <inkml:trace contextRef="#ctx0" brushRef="#br0" timeOffset="113787.73">7925 7229 97 0,'0'0'19'16,"0"0"-15"-16,0 0-4 15,0 0 13-15,0 0 33 16,0 0-3-16,-4 0-9 16,4 0-5-16,0 0-7 15,0 0 5-15,0 0-2 16,0 0-5-16,0 0-5 16,0 0 2-16,0 0-8 15,0 0 16-15,0 0-11 16,0 0-8-16,10 0-4 0,3-5-2 15,13-6 7-15,-2 0-3 16,4-1-4-16,-4 0-2 16,0 2-6-16,-3 2 0 15,-9 5-31-15,-3 3-25 16,-5 0-46-16,-4 0-94 16</inkml:trace>
  <inkml:trace contextRef="#ctx0" brushRef="#br0" timeOffset="114204.28">8029 7414 298 0,'0'0'43'15,"0"0"-19"-15,0 0 2 0,0 0 11 16,0 0-13-16,0 0-4 16,3 3-11-16,11-3 1 15,-2 0-3-15,4-4-5 16,4-6 4-16,-2-3-6 16,2 0-6-16,0 0-10 15,-7 3-13-15,4-1-40 16,-11 0-118-16</inkml:trace>
  <inkml:trace contextRef="#ctx0" brushRef="#br0" timeOffset="115017.3">8373 6948 54 0,'0'0'201'0,"0"0"-201"16,0 0 1-16,0 0 0 15,0 0 3-15,0 0-2 0,0-3-1 16,0 3 2-16,0 5 10 16,10 9 14-16,2 0-9 15,-4 5-3-15,5 4 0 16,2 2-2-16,-4 4-2 16,5 3-4-16,-3 1 2 15,-1-2-9-15,0 1 5 16,0-5-4-16,-3-2 2 15,-3-5-3-15,0-6 0 16,-2-3-7-16,-2-6-6 16,-2-4-15-16,0-1-23 15,0 0 6-15,0 0-27 16</inkml:trace>
  <inkml:trace contextRef="#ctx0" brushRef="#br0" timeOffset="115685">8373 6936 145 0,'0'0'49'0,"0"0"-47"16,0 0 1-16,0 0 25 15,0 0 4-15,0 0-12 16,-6-2-1-16,6 2-5 15,0 0 0-15,0 0-11 16,-4 4 9-16,0 11 8 16,-2 9-1-16,3-1-17 15,-4 5 1-15,1-2-2 0,0 4 5 16,-3 1-6 0,-1-2 3-16,3 0-6 0,0-4 3 15,-2-4 0-15,2 1 1 16,-2-5 0-16,2-3 2 15,3-1 0-15,2-7 3 16,1 2 0-16,1-8-5 16,0 3 2-16,0-3 0 15,0 0-3-15,0 0 6 16,0 0 2-16,0 0 5 16,1 0-6-16,15-8-5 15,3-4 2-15,8-3-4 16,1 0 1-16,2-2-2 15,3-2 2-15,4 1-1 0,-1 2 0 16,-3 2 0 0,-3 5-2-16,-5-1 2 0,-1 1-3 15,-6 1-2-15,-5 5 1 16,-2 0-13-16,-5 0-5 16,-6 3-17-16,0 0-53 15,0 0-124-15</inkml:trace>
  <inkml:trace contextRef="#ctx0" brushRef="#br0" timeOffset="116728.19">8681 7285 191 0,'0'0'17'15,"0"0"-3"-15,0 0 31 16,0 0-11-16,0 0 7 16,0 0-8-16,8 23-16 15,-3-23-3-15,5 0-5 16,0-4 16-16,2-15-8 15,2-1-15-15,-1-7 4 16,-2 2-6-16,-3-6 1 16,3-2-1-16,-5 4-1 15,-3-3 1-15,-3 1-1 16,0 7-3-16,0-1-1 16,0 4 3-16,0 6 1 0,0 4 1 15,0 3-1-15,0 3 0 16,0 5 1-16,0 0 0 15,0 0 0-15,0-1 7 16,0 1-4-16,0 0-3 16,0 0 0-16,0 0-6 15,0 0 12-15,0 0-12 16,0 0 3-16,0 3 3 16,0 12 5-16,0 4-5 15,0 6 0-15,6 0 2 16,7 5 2-16,1-4 0 15,2-3 0-15,2 0 0 0,3-10 0 16,-2 1 0 0,-3-7-3-16,4-4 3 0,-7-3 3 15,4 0 1-15,-2-17-4 16,1-7-4-16,-2-5-4 16,-4 0 4-16,-1 2-2 15,-3-2 2-15,-6 3 0 16,0 1-2-16,0 0 1 15,0 4-12-15,0 2 8 16,-3 5 4-16,0 1-7 16,-3 7 3-16,3 2 5 0,3 0-2 15,-5 2 1 1,3 2 1-16,2 0 3 0,0 0-1 16,-3 0 0-16,3 0-4 15,0 0 0-15,-5 0 2 16,3 4 0-16,1 6-3 15,-1 3 7-15,2 0-1 16,0 7-3-16,0-3 0 16,0 5 1-16,0 4 1 15,5 3-1-15,5 3 4 16,4-3-4-16,-2 0 1 16,-1-5 0-16,2-5-1 15,-4-2-2-15,1-3-5 16,-4-6-19-16,0-3-23 15,5-3-17-15,2-2-39 0,-4 0-110 16</inkml:trace>
  <inkml:trace contextRef="#ctx0" brushRef="#br0" timeOffset="117112.09">9220 7064 217 0,'0'0'57'15,"0"0"-56"-15,0 0-1 0,0 0 12 16,0 0 8-16,0 0-5 16,24-16-2-16,-24 15-4 15,0-1 27-15,0-1-18 16,0 1-4-16,0 0-13 15,-10 2-1-15,2 0-3 16,2 0 2-16,-3 0 2 16,3 4-1-16,-1 8 0 15,0 2 13-15,6 2-2 16,1-1 7-16,0-1-6 16,1 0-6-16,13-4-3 15,4-1 3-15,5-6-1 16,4-3-5-16,2 0-8 15,-4 0-25-15,5-10-26 0,-11-6-44 16,1 3-136 0</inkml:trace>
  <inkml:trace contextRef="#ctx0" brushRef="#br0" timeOffset="117500.66">9455 6970 250 0,'0'0'11'0,"0"0"1"0,0 0 5 16,0 0 25-16,0 0-12 15,0 0-5-15,-7-3-13 16,4 3-1-16,-1 0 3 15,0 0 10-15,2 0-4 16,-1 0-15-16,-3 0 1 16,1 5 3-16,1 4-3 15,2 1 3-15,2 3-9 16,-2 1 10-16,2 5 0 16,0-2 6-16,0 3-7 0,2-4-9 15,5-3 4 1,3 1-3-16,-1-5-1 0,1-3-5 15,2-1-4-15,6-5-11 16,0 0-23-16,6-8-33 16,-2-8-166-16</inkml:trace>
  <inkml:trace contextRef="#ctx0" brushRef="#br0" timeOffset="144477.1">18896 12130 194 0,'0'0'46'15,"0"0"-41"-15,0 0 25 16,0 0-4-16,0 0-1 16,0 0 1-16,0 0-6 0,0 0-7 15,0 0 3 1,0 0 6-16,0 0-16 0,0 0-1 16,0 1-5-16,0 9 0 15,0 3 16-15,1 4-12 16,-1-1 0-16,0 1 0 15,0 5 1-15,0 2 5 16,-3 2-3 0,-1-3 1-16,-5 4 3 0,1-2-9 15,-1-4-1-15,2 2 3 16,0-4-4-16,4 1 3 16,0 1-2-16,3-4-2 0,0 0 1 15,0-2-7 1,0-5-6-16,4-3-4 0,9-2-45 15,2-5-36-15,3 0-113 16</inkml:trace>
  <inkml:trace contextRef="#ctx0" brushRef="#br0" timeOffset="144776.56">18785 12329 218 0,'0'0'139'0,"0"0"-126"15,0 0 5-15,0 0-8 16,0 0-10-16,0 0-2 16,81-13-3-16,-51 12-8 15,1-2-35-15,-3 1-15 16,-2-3-179-16</inkml:trace>
  <inkml:trace contextRef="#ctx0" brushRef="#br0" timeOffset="145063.22">19169 12322 257 0,'0'0'152'0,"0"0"-151"16,0 0 16-16,0 0 7 15,0 0-5-15,0 0-19 0,38 0 8 16,-18 0-8-16,-4 3-14 16,1-3-23-16,-8 0-15 15,-3 0-106-15</inkml:trace>
  <inkml:trace contextRef="#ctx0" brushRef="#br0" timeOffset="145341.65">19078 12472 293 0,'0'0'47'0,"0"0"-44"15,0 0 40-15,0 0-14 16,0 0-11-16,0 0-1 16,45 12-12-16,-23-12 1 15,-2 0-5-15,-1 0-2 16,-2 0-10-16,0 0-48 15,-4-4-111-15</inkml:trace>
  <inkml:trace contextRef="#ctx0" brushRef="#br0" timeOffset="146330.31">19722 12237 146 0,'0'0'118'0,"0"0"-110"0,0 0 7 16,0 0 19-16,0 0-19 15,0 0 8-15,-30-4-14 16,20 4 7-16,-7 0-14 16,1 2 18-16,-3 6-4 15,-4-1-6-15,3 3-2 16,0-1-2-16,-1 4-1 16,4-2-1-16,0 1-4 15,0 5 0-15,-2-3 0 16,5 1 2-16,-2 2-2 0,2 0 1 15,1 3 1-15,3-3-1 16,2 2 2-16,3 0 0 16,1 1-2-16,4 0 3 15,0 1-1-15,8-2 0 16,4 1 0-16,2-4-2 16,5-6-1-16,-2-6 1 15,1-1-1-15,2-3 0 16,-2 0-2-16,1-3-6 15,-3-11-5-15,-2 2 1 16,1-2 3-16,-10 1 4 16,2 2 2-16,-6 1 2 15,-1 0-1-15,0 5 2 16,0-2 5-16,0 0-4 16,-6 4 0-16,-7-4-1 0,2 5-2 15,-2-1 2-15,-2 3 2 16,0-2 2-16,-1 2-4 15,1 0 0-15,-2 0 7 16,1 0-7-16,3 0 0 16,-4 2 0-16,5 3 2 15,0 5 0-15,4-3 2 16,0 3 4-16,5-3-8 16,1 3-2-16,2-1-7 15,0-2-19-15,0-1-20 0,0 1-49 16,5-4-55-1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50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12679 10810 4 0,'0'0'0'16,"0"0"0"-16,0 0-1 16,0 0 0-16</inkml:trace>
  <inkml:trace contextRef="#ctx0" brushRef="#br0" timeOffset="205193.18">17431 14598 31 0,'0'0'32'16,"0"0"-17"-16,0 0 11 15,0 0-8-15,0 0-7 16,0 0-1-16,0 0 3 15,0 0 3-15,1 0 3 16,-1 0 1-16,0-3-7 0,0 3-2 16,0-4 6-1,0 4-12-15,0 0 7 0,0 0-11 16,0 0 10-16,0 0 1 16,0 0-2-16,0 0 2 15,0 0 1-15,0 0-12 16,0 0 11-16,0 0-10 15,0 0 7-15,0 0-4 16,0 0-4-16,0 0 7 16,0 0-2-16,0-4-3 15,0 4-2-15,0 0 4 16,0 0-5-16,0 0-4 16,0 0 0-16,0 0-8 15,0 8 12-15,0 5-6 0,0 7 6 16,-1-1 1-1,-4 4-1-15,1 3-3 0,0 1 3 16,1 0 6-16,0 0-5 16,-1-4-1-16,4-7-4 15,-1 0 4-15,-1-5 4 16,-1 4-4-16,0-1 0 16,0 2 0-16,-1-3-1 15,0 2 1-15,-1-6 0 16,0 4-3-16,1-6 3 15,3 3 0-15,1-4 0 16,-3-2-2-16,3-2-4 16,0-2 5-16,0 4-7 15,0-4 0-15,0 0 2 16,0 0-2-16,0 0 3 0,-3 0 5 16,3 0-14-16,0-4-25 15,0-5-9-15,0-4-20 16</inkml:trace>
  <inkml:trace contextRef="#ctx0" brushRef="#br0" timeOffset="207842.92">17506 14587 57 0,'0'0'58'0,"0"0"-27"16,0 0-3-16,0 0-8 15,0 0-8-15,0 0-1 16,0 0-9-16,31 0-2 16,-10 0 0-16,-3 0 2 15,5 0 0-15,0 0-2 0,4 0 0 16,1 0-2-16,5 5 2 15,1-2 4-15,-1 0-4 16,-2-3 0-16,-1 0-2 16,-2 0 2-16,2 0 0 15,0 0 0-15,0 0 1 16,1 0 4-16,1 0-5 16,-1 0 3-16,2 0 2 15,-2 0 0-15,0 0 2 16,-5 0-5-16,4 0 0 15,-7 0-1-15,0 3-1 16,-5-3 0-16,1 3 0 0,-2 1-1 16,4-4 1-16,4 0 2 15,0 3-2 1,2-3 0-16,3 0 0 0,-5 4 0 16,3-1 1-16,1-1-1 15,-2-1 0-15,3 3-2 16,-2-4 2-16,3 0 2 15,1 0-2-15,-1 3 0 16,-3-3 9-16,0 0-2 16,0 0-3-16,1 0-4 15,-1 0-3-15,-1 0 3 16,0 0 5-16,-3 0-5 16,1 0-3-16,-1 0 1 15,2 0 4-15,-5 0-4 16,3 0 5-16,-1 0-5 0,3 0 2 15,-3 0-2-15,3 0-2 16,-2 0 1-16,0 2 0 16,1 0 2-16,-1 0-5 15,-3 1 5-15,6 0 0 16,-2-1 1-16,0 1 0 16,-3-1 0-16,0-2-2 15,0 0 2-15,-1 0 2 16,1 0-2-16,-1 0-1 15,0 0 1-15,-2 0 0 16,-5 0-3-16,3 0 2 16,-3 0-5-16,-2 0 4 15,1 0 2-15,-1 0-2 0,0 0 2 16,-1-2 4 0,2-3-4-16,0 2-3 0,0 3 3 15,0-3-2-15,-5 3 2 16,2-2-9-16,-4 0 4 15,-2 2 2-15,1 0 3 16,-2-2 0-16,3 2 4 16,0-3-4-16,2-1 0 15,0 3 0-15,1-1 1 16,-4 2-1-16,5-3 1 16,-3 3-1-16,-1 0 0 15,-1-3 0-15,-3 2 0 0,-2 1 0 16,0-3 0-16,2 3 0 15,0 0 0-15,-2 0 0 16,1 0 0-16,4 0 2 16,-5 0-2-16,1-4 11 15,1 4-5-15,1 0-3 16,0 0-2-16,-2 0-1 16,1 0 1-16,-1-3 5 15,1 3-4-15,1 0 4 16,-1-3-5-16,2 3 1 15,0 0 3-15,-1 0-5 16,3 0 1-16,2-3-1 16,-3 3 0-16,6 0 0 0,-4 0 0 15,1 0 0-15,1 0 0 16,1 0-3-16,-1 0 3 16,-2 0 3-16,2 0-3 15,0 0-2-15,-2 0 2 16,-2 0 0-16,3 0-1 15,-5 0 1-15,-3 0 1 16,1 0 1-16,-1 0-2 16,0 0-3-16,0 0 0 15,0 0 3-15,0 0 0 16,0 0-4-16,0 0 0 16,0 0-2-16,-4 0 3 15,0 0 3-15,-1 3-1 16,4 0 1-16,-2 0-5 0,-2 4 5 15,5 0 5-15,-3 0-5 16,1 0 0-16,-1 3-1 16,0-1 1-16,2 4 4 15,-2 2-4-15,2-1 4 16,1 4-7-16,0-2 4 16,0 3-1-16,0 1 6 15,0 4 2-15,-2 5-8 16,2-2 10-16,0-1-6 15,-2 3-4-15,1-8 6 0,1-1-3 16,0-1-2 0,-1-3 0-16,-1-2 2 15,1-1-3-15,-2 0 1 0,1-5-2 16,1-2 2 0,1 0 4-16,0-6-5 0,0 0 1 15,-2 0-1-15,2 0 4 16,0 0-8-16,-1 0 5 15,1 0-1-15,-2 0 0 16,2 0-6-16,-1 0 5 16,-7 0 1-16,1 0 0 15,-5 0 0-15,-3 0 0 16,0 0 1-16,-6 0-1 0,-3-3-2 16,-1 0 2-1,-4 0-1-15,0 2 3 0,-3 1-4 16,-2 0 5-16,0 0-3 15,-3 0 0-15,-2 0-1 16,-3 0 1-16,-3 0-2 16,-2 0 0-16,-1 0 1 15,-5 0-1-15,2 0-3 16,-4 0 4-16,-1 0-5 16,-4 4 6-16,1-4-3 15,-1 0-6-15,5 0 5 16,1 0-2-16,3 0 1 15,-2 0 5-15,1 0 0 16,-5 0-1-16,0-4 0 16,3-3 1-16,-1 1-1 15,1 0 1-15,-1-4-3 0,4 6 2 16,2-3 1-16,3 2 1 16,4 0-1-16,7-1 1 15,-3 2-1-15,7-1 1 16,4 1 0-16,2 1-1 15,1-5 4-15,2 6 6 16,0-1-10-16,0-1-1 16,2 4-2-16,1 0 3 15,0-2 3-15,3-1-2 16,4 0-1-16,0 3 7 16,-1-2-3-16,-3 2-4 15,-4 0 2-15,-3 0-1 16,0 0-1-16,1 0-4 0,2 0 4 15,1 0-1 1,-1 0 1-16,4 0 0 0,-3 0 0 16,2 0 1-16,2 0-1 15,-2 0 0-15,4 0 0 16,-1 0 4-16,-2 0-4 16,1 0-3-16,2 2 3 15,-3-2 4-15,2 0-3 16,-2 0-1-16,0 0 0 15,0 0 0-15,0 0 0 0,1 0 0 16,0 0 1 0,-1 0-1-16,-1 0 0 15,1 0 1-15,3 0 0 0,7 0-1 16,-1 0-1-16,6 0 1 16,1 0 0-16,0 0-4 15,0 0 1-15,0 0-10 16,0-2-11-16,0 2-10 15,0-3-54-15</inkml:trace>
  <inkml:trace contextRef="#ctx0" brushRef="#br0" timeOffset="208479.78">17571 14704 5 0,'0'0'123'0,"0"0"-89"0,0 0-6 15,0 0-8-15,0 0 3 16,0 0-6-16,0 0 1 16,0 0-1-16,0-3 0 15,0 3-10-15,10-5 2 16,6 2-6-16,0 1-1 16,3-2 1-16,2 1-3 15,1 1 1-15,2-4-2 16,-4 4-3-16,-2 2-25 15,-11-3-4-15,-5 2-35 0,-2 1-106 16</inkml:trace>
  <inkml:trace contextRef="#ctx0" brushRef="#br0" timeOffset="209025.37">17571 14696 107 0,'0'0'17'0,"0"0"-11"0,0 0 20 16,0 0-26-16,0 0 12 15,0 0 8-15,-3 44-4 16,3-27-5-16,0-1 0 16,0-3-3-16,0-4-2 15,0-2 0-15,0-4-4 16,0-3 3-16,0 0 3 16,0 0-4-16,6-3 3 15,6 1 4-15,-1-3-11 16,0 3-1-16,-2-4-1 15,2 2 0-15,-2 1-4 16,3 0 1-16,-2 2 0 16,0 1 5-16,-2 0-1 0,-2 0 0 15,-1 0-3 1,1 0 2-16,-3 0-1 0,0 7 2 16,-1 3-4-16,-2-1 1 15,0 1 3-15,0 0 1 16,-3-3-4-16,-2 0 4 15,-5-2-4-15,1 0 4 16,-4-2 1-16,0 0 0 16,-5-3-1-16,3 0 0 15,-4 0-3-15,3 0-14 0,3 0-31 16</inkml:trace>
  <inkml:trace contextRef="#ctx0" brushRef="#br0" timeOffset="209418.37">18005 14608 82 0,'0'0'6'0,"0"0"41"16,0 0 0-16,0 76-20 15,0-43-4-15,0 4-4 16,-2-4-12-16,2 2 3 15,-4-8-8-15,3-1 1 16,-2-5 2-16,-2-6-5 16,4-1 2-16,-2-3-1 15,1-6-1-15,2-4-3 16,0-1-22-16,0 0-37 0,0 0-96 16</inkml:trace>
  <inkml:trace contextRef="#ctx0" brushRef="#br0" timeOffset="209885.57">18156 14676 98 0,'0'0'1'16,"0"0"20"-16,0 0 18 0,0 0-16 15,0 0-11-15,0 0 0 16,-45 70-1-16,41-53 4 16,-3 3-2-16,3 2 1 15,0 2-4-15,4 0-5 16,0 2 1-16,0-3-1 15,2 0 2-15,11-3-1 16,-7-3-1-16,2-7-4 16,1-5 2-16,-3-5 0 15,3 0 0-15,5-2 11 16,-2-15-12-16,4-5 6 16,-5-3-8-16,-5 2-8 0,-2 4-3 15,-4 5 9 1,0 5 1-16,0 2-5 0,-10 4 6 15,-10 3-11-15,-1 0 3 16,-1 0-8-16,1 3-10 16,4 4-30-16,6 0-102 15</inkml:trace>
  <inkml:trace contextRef="#ctx0" brushRef="#br0" timeOffset="210719.81">19557 14676 70 0,'0'0'36'16,"0"0"-13"-16,0 0 15 0,0 0-23 15,0 0 1-15,0 0-15 16,0 11 3-16,0 3 7 15,0 3 4-15,0 8-1 16,0 5-6-16,0 6 11 16,0-2-7-16,0 2-9 15,-2-10 0-15,-4-1 1 16,2-5-4-16,-1-8 0 16,2-3-1-16,2-8-3 15,1-1-11-15,-4 0-11 16,3 0 9-16,1-11-26 15</inkml:trace>
  <inkml:trace contextRef="#ctx0" brushRef="#br0" timeOffset="211642.07">19701 14711 160 0,'0'0'25'16,"0"0"4"-16,0 0-13 16,0 0-4-16,0 0 0 15,0 0 7-15,0-15-8 16,4 12-3-16,-1 1-5 15,2-1 3-15,-1 2-5 16,1 1-2-16,0-3-2 16,3 3 3-16,1 0 0 0,0 0 0 15,0 0 4 1,2 0-7-16,-4 0 3 0,-1 0-7 16,-1 0 0-16,-1 0-3 15,-1 7 2-15,-3 0-3 16,0 6 0-16,0-4 10 15,0 8 2-15,0 0-6 16,0-1 2-16,-3 7 3 16,-7-4 2-16,-1 1-2 15,-2-3 0-15,1-3-4 16,-3-5 4-16,-3 1 3 16,-1-6 4-16,4-2-5 15,-3 1 2-15,3-3-2 16,2 0 4-16,4 0-6 0,-1 0 2 15,7 0 0-15,-1 0 3 16,3 0 5-16,-1 0-1 16,2-5-3-16,0-2-1 15,0 0 0-15,0 1 9 16,3 2-14-16,6-3 4 16,-1 1-4-16,-1 3 1 15,3-4-1-15,-4 4 2 16,0 3-2-16,-1 0-1 15,-2 0-5-15,-2 0 4 16,-1 0-1-16,0 0-4 0,0 0 0 16,0 0 3-16,0 3-6 15,0-3 7-15,0 2-5 16,0-2 4-16,0 0-1 16,0 2 3-16,0-2 1 15,0 3-1-15,0-3 2 16,0 0 0-16,0 0 2 15,0 0-5-15,0 0 3 16,0 0 0-16,0 0-1 16,0 3-13-16,0-3-32 15,0 3-46-15,0-3 0 16</inkml:trace>
  <inkml:trace contextRef="#ctx0" brushRef="#br0" timeOffset="212182.84">19664 14846 20 0,'0'0'81'0,"0"0"-63"16,0 0 9-16,0 0-9 15,0 0-14-15,0 0-4 16,0 0 0-16,0 0 11 0,0 0 3 16,0 0 14-16,0 0 2 15,0 0-18-15,0 0 12 16,0 0-7-16,0 0-4 16,3 0-7-16,3-3-5 15,1 1-1-15,-1 0 4 16,2-1-3-16,2 3-2 15,-3 0 1-15,-1 0 0 16,2 0-1-16,-2 0 0 16,3 0 1-16,-2 0 0 15,1 0-1-15,-2 0-1 16,1 3 1-16,-2 4 1 16,1 2-5-16,-2-2 0 15,0 0 5-15,1-1-2 16,-1 5 4-16,1-1-4 0,-1 2 5 15,3-2-3 1,-2 2 0-16,4-1 2 0,-3-2-2 16,2-1-1-16,-1-1 1 15,4-1 0-15,-5-2 1 16,0-4-1-16,2 2 0 16,4-2-24-16,1 0-33 15,-4 0-147-15</inkml:trace>
  <inkml:trace contextRef="#ctx0" brushRef="#br0" timeOffset="-213132.51">17960 15176 7 0,'0'0'11'15,"0"0"5"-15,0 0 22 16,0 0-11-16,0 0 5 16,0 0-17-16,-1-4-2 15,1 4-10-15,0 0 3 16,0 0 5-16,0 0 2 15,0 0 2-15,0-2-4 0,0 2-3 16,0 0-1-16,0-4-5 16,0 4 11-16,0 0-9 15,0-3 4-15,0 2-1 16,0 1 0-16,0 0 2 16,0 0-2-16,0 0-6 15,0 0 3-15,0 0-3 16,0 0-1-16,0 0 0 15,0 0 2-15,0 0-2 16,0 0 2-16,0 0-1 16,0 0-1-16,0 0-2 15,0 0-4-15,0 0 0 16,0 8 4-16,0 4 2 16,-3 5 2-16,0 5 3 15,-2 2 6-15,2 0-4 0,-2 2 5 16,5-3-7-16,-3-4-4 15,3 1 1-15,0-3-2 16,-2-4 2-16,2-3 0 16,0-3 2-16,-1 0-3 15,1-5-1-15,0 2 1 16,0-1 0-16,0 1 2 16,-2-3-2-16,2-1-1 15,0 1 0-15,-2-1-1 16,1 0-2-16,-3 0-7 15,-2 0-13-15,-3 0-2 16,-1 0-9-16,2-6-43 16</inkml:trace>
  <inkml:trace contextRef="#ctx0" brushRef="#br0" timeOffset="-210607.64">18030 15144 110 0,'0'0'32'15,"0"0"-5"-15,0 0 3 0,0 0-15 16,0 0 3-16,0 0-11 16,17 0-1-16,-4 0-3 15,4 0 3-15,-4 0-3 16,4 2-1-16,-5 2-2 16,5-1-1-16,-2 1 1 15,5-2-1-15,0 1 3 16,2-3-2-16,1 1 0 15,1 2 0-15,5 1 0 16,-4-4 0-16,2 2 0 16,-1-2 0-16,-1 0 3 15,3 0-3-15,-1 0 4 16,0 0 13-16,-4 0-12 16,0 0 4-16,-5 0-2 15,4 0 2-15,0 0-6 0,2 0-3 16,0 0 1-1,1 0 4-15,-1 1-4 0,1 2 1 16,-6-3 3-16,1 0-5 16,0 3-1-16,-5-3 1 15,-1 3-1-15,2-2 2 16,-3 3-1-16,7-4 0 16,-7 3 0-16,3-3 0 15,4 0 0-15,-8 0 0 16,5 0 0-16,2 0-1 15,1 0-4-15,3 0 5 16,-2 0 0-16,3 0 4 0,-5 0-2 16,3 0-3-16,-2 0 1 15,-2 0 0-15,4 0 0 16,-4 0 0-16,2 0 0 16,0 0 0-16,-2 0 1 15,3 0-1-15,-2 0 0 16,3 0 0-16,2 2 0 15,0-2 0-15,0 4 0 16,0-1 0-16,0-1-1 16,0 4 1-16,-2-1 1 15,-1-1-1-15,0-1 0 16,-2-1 2-16,-1 3-2 16,-1-2-2-16,2-3 2 0,-1 3 0 15,0-3 0 1,-3 0 0-16,1 0 0 0,-2 0 1 15,2 0-1-15,-3 0 0 16,4 0 6-16,-3 0-6 16,0 0-4-16,1 0 4 15,-4 0 4-15,-1 0-4 16,-1 0 0-16,0 0 0 16,-2 0 0-16,2 0 0 15,-1 0 0-15,-1 0-2 16,2 0 2-16,1 0 0 15,1 0 0-15,-1 0 0 16,-4 0-8-16,-1 0 1 16,-4 0 6-16,1 0 1 0,-2 0-2 15,0 0-3-15,0 0 5 16,0 0 1-16,0 0 0 16,0 0 0-16,0 0-2 15,0 0 3-15,0 0-3 16,0 0 2-16,0 0 6 15,0 0-5-15,0 0 1 16,0 0 0-16,0 0-2 16,0 0-1-16,0 0-5 15,0 0 5-15,0 0 0 16,0 6 2-16,0 1-2 16,0 6 1-16,0 1 0 15,0 2-2-15,0 4 2 16,0-1 2-16,0-2-2 15,0 2-1-15,0-2 1 0,0 0-1 16,0-3 0-16,0-1-4 16,0-3 4-16,0 3 1 15,0-6 1-15,0 2-4 16,0-5 7-16,0 2-4 16,0-2-1-16,0-1 1 15,0 0-1-15,0-3 0 16,0 0 0-16,0 0 0 15,0 0-1-15,0 0 1 16,0 0-4-16,0 0 2 16,0 0-2-16,0 0 4 15,0 0-1-15,0 0 1 0,0 0-5 16,0 0 5-16,0 0 0 16,0 0-2-16,-3 0-6 15,-6 0 6-15,-3 0 3 16,-2 0-2-16,-2 0 1 15,0 0 0-15,-4 0 0 16,-3 0 0-16,3 0 0 16,-5 0 2-16,-4 1-2 15,3 2-1-15,-6 2 1 16,4-3 1-16,0 4-1 16,-1-2 0-16,1 1 0 15,1 2 4-15,3-4-4 16,-1 4 0-16,1-4 1 0,-2 1 3 15,1-1-3-15,-1 0 0 16,0-3-1-16,-3 3 4 16,3-3-5-16,-3 0 2 15,3 1 0-15,-1-1-1 16,0 0 1-16,3 0-5 16,-4 0 10-16,2 0-11 15,-2 0 5-15,0 0 0 16,-2 0 1-16,0 0 1 15,2 0-2-15,-1 0 0 16,6 0 0-16,-4-1 2 16,1-2-2-16,4 0 0 0,-2 0-6 15,0 3 6-15,-1-4 1 16,-2 1 0-16,-1-1-1 16,3 1 0-16,-3 0 0 15,1-1 0-15,1 1 0 16,0 1 0-16,2-3 0 15,2 5 0-15,0-2-1 16,1-1 1-16,4 3 0 16,-1 0 0-16,-2-3 0 15,3 3 0-15,-1 0 0 16,0-2 5-16,1 2-5 0,-4-2 0 16,6 2 0-1,2 0 0-15,-1 0-3 0,5 0 2 16,-1 0 1-16,1 0 0 15,3 0 0-15,-8 0 2 16,2 0-4-16,-1-3 2 16,-5 3 0-16,0 0 0 15,5 0 0-15,-2 0 0 16,1 0 0-16,4-3 5 16,-4 3-5-16,1 0-5 15,1 0 5-15,2 0 0 16,-6 0 0-16,3 0-1 15,3 0 1-15,0 0 4 16,-1 0-4-16,5 0-3 0,-3 0 3 16,0 0 5-16,3 0-3 15,-1 0 0-15,-5 0-2 16,4 0-3-16,1 0 3 16,-2 0 0-16,2 0-1 15,-3 0 1-15,4 0-3 16,3 0 3-16,0 0 0 15,2 0 0-15,1 0-2 16,-2 0 2-16,2 0 0 16,0 0-1-16,0 0 1 15,0 0 0-15,0 0 2 16,0 0-1-16,0 0 0 16,0 0 1-16,0 0 2 0,0 0 2 15,0 0 1 1,0 0-4-16,0 0 1 15,0 0 0-15,0 0-4 0,0 0 0 16,0 0-2-16,0 0 0 16,0 0-4-16,0 0-14 15,0 0-51-15</inkml:trace>
  <inkml:trace contextRef="#ctx0" brushRef="#br0" timeOffset="-209752.75">18190 15275 67 0,'0'0'86'0,"0"0"-75"0,0 0 1 15,0 0-6-15,0 0 0 16,0 0 2-16,0 0-1 16,-33 4 8-16,25 2 2 15,-3 4-3-15,0 0-10 16,1 3 1-16,3-2 2 15,-4 1-3-15,2 1-3 16,2-1-1-16,1 0 0 16,0 1 0-16,6 0 0 15,-2-4 0-15,2 4 6 16,0-2-5-16,0 2-1 16,0-2 1-16,2-2 1 15,7-2-1-15,0-4 3 16,1 0-3-16,1-3-1 0,-4 0 0 15,2 0-3-15,0-3-11 16,-3-10-5-16,2-1 7 16,-1 5 1-16,-6-5 7 15,2 4 4-15,-3 1 6 16,0 2-1-16,0 0 6 16,0 4 0-16,-3 0-6 15,-10 0-4-15,-2 3-1 16,-4 0-5-16,1 0 4 15,3 0-5-15,3 9-4 0,5-6-14 16,0 5-29 0,7-3-89-16</inkml:trace>
  <inkml:trace contextRef="#ctx0" brushRef="#br0" timeOffset="-209321.05">18432 15207 179 0,'0'0'23'15,"0"0"-13"-15,0 0 9 16,0 0-11-16,0 0-8 16,0 0 3-16,-3 14 5 15,-2 1-2-15,3 4 10 16,1 1-5-16,0 3-1 15,-2 1 0-15,-2 3-8 16,1-2 0-16,-1-1 1 0,2-5-2 16,-1-2-1-16,0-4-1 15,4-7-7-15,-2-1-16 16,1-5-12-16,1 0-38 16,0-5-83-16</inkml:trace>
  <inkml:trace contextRef="#ctx0" brushRef="#br0" timeOffset="-208905.4">18470 15262 224 0,'0'0'37'0,"0"0"-6"16,0 0-18-16,0 0-11 15,0 0 1-15,81-4-3 16,-60 1 0-16,0-1 0 16,3 1 0-16,-11 0 9 15,0 1 9-15,-7 0-9 16,-3 2-9-16,-3 0 0 15,0 0-4-15,0 0 0 16,0 0 3-16,0 14-11 16,0 0 11-16,0 5 1 0,-6 5 1 15,-2-4 0-15,0 2 1 16,-1 1 0-16,1-3-1 16,1-2 2-16,3-3-2 15,-1-1-1-15,1-8-12 16,1-2-18-16,-2 0-24 15,1-4-70-15</inkml:trace>
  <inkml:trace contextRef="#ctx0" brushRef="#br0" timeOffset="-208700.02">18520 15383 164 0,'0'0'50'16,"0"0"-49"-16,0 0 25 15,107-22-11-15,-75 18-15 16,-9-2-8-16,-6-1-122 16</inkml:trace>
  <inkml:trace contextRef="#ctx0" brushRef="#br0" timeOffset="-208372.82">18804 15201 78 0,'0'0'124'0,"0"0"-109"15,0 0 19-15,0 0-14 16,0 0-18-16,0 0-1 16,0 15 0-16,0 2 25 15,0 5-11-15,0 2 5 0,0 2-8 16,-2 3-8 0,-1 0 1-16,3 2-5 15,0-1 2-15,0-7 5 16,0 0-5-16,0-3 0 0,3-8-2 15,-3-5-2 1,0-4-14-16,1-3-38 0,0 0-24 16,1-3-124-16</inkml:trace>
  <inkml:trace contextRef="#ctx0" brushRef="#br0" timeOffset="-207982.29">19101 15366 205 0,'0'0'51'0,"0"0"-47"15,0 0 11-15,0 0 2 16,0 0-15-16,0 0-2 16,32 14-29-16,-16-11-19 15,0 2-127-15</inkml:trace>
  <inkml:trace contextRef="#ctx0" brushRef="#br0" timeOffset="-207817.52">19269 15427 150 0,'0'0'55'0,"0"0"-54"15,0 0-2-15,0 0 2 16,0 0 1-16,0 0-2 16,62 31-26-16,-47-26-122 15</inkml:trace>
  <inkml:trace contextRef="#ctx0" brushRef="#br0" timeOffset="-207298.68">19592 15295 173 0,'0'0'54'0,"0"0"-27"15,0 0 17-15,0 0-18 16,0 0-9-16,0 0 8 16,-1-15-19-16,1 15 1 15,0 0 0-15,0 0-7 16,0 0 0-16,0 11 0 15,-2 10-2-15,2 4 6 16,0-1-4-16,0 2 0 16,0 0-2-16,0-6 2 15,0 0 7-15,0-3-7 16,-2-7-9-16,1-3-3 16,1-4-19-16,0-3-11 15,0 0-1-15,0 0-2 0,0-7-92 16</inkml:trace>
  <inkml:trace contextRef="#ctx0" brushRef="#br0" timeOffset="-206573.93">19657 15312 156 0,'0'0'18'0,"0"0"0"16,0 0-5-16,0 0-2 16,0 0 0-16,0 0-10 15,26-17-1-15,-23 17 1 16,0 0 3-16,2 0 5 16,1 0-6-16,1 0 4 0,-1 0-5 15,2 0-2-15,-2 0 3 16,2 0-3-16,0 0 0 15,-1 0 0-15,-1 0 0 16,-1 0 2-16,-4 0-2 16,4 0 0-16,-5 0-3 15,0 0 0-15,1 0 1 16,-1 3-3-16,2 4 5 16,-2 3 0-16,0 0-9 15,0-1 7-15,0 1 2 16,0 3-1-16,-2-4 1 15,-7 5 0-15,0 0-3 16,0-4 3-16,-5-3 6 16,1-2-4-16,0-1 5 15,-1 0-5-15,3-4-2 16,-1 0 0-16,3 0 1 0,3 0-1 16,3 0 0-16,1 0 2 15,2-4-2-15,0-1 6 16,0 1-1-16,5 0-5 15,8 1-15-15,4-1 9 16,-1 4 6-16,2 0 0 16,0 0 6-16,1 0 6 15,2 0-2-15,0 11-9 16,2-2 0-16,0 1-2 16,0 1-16-16,-4-2-62 15</inkml:trace>
  <inkml:trace contextRef="#ctx0" brushRef="#br0" timeOffset="-168177.82">3185 7363 191 0,'0'0'8'0,"0"0"-5"15,0 0-3-15,0 0 0 16,0 0 0-16,0 0 1 0,0 0 0 16,0 0 3-1,-34 27-4-15,34-24 6 0,0-2-5 16,-3 8 5-16,3 1 0 16,0 1 1-16,0 6 0 15,0 0 3-15,0 3-2 16,0 5-2-16,13 0 2 15,2 0 1-15,4-5 8 16,-2 0-2-16,2-7-5 16,-2-4-2-16,-2-3-2 15,2-6-4-15,0 0 8 16,-1-6-4-16,4-13 0 16,-1-4 2-16,0-2-8 15,-5-3 5-15,-2 5 1 16,-5 4-4-16,-4-1 5 0,-3 6-3 15,0 1 4 1,0 2-3-16,-7 5 2 0,-8 2-7 16,-3 1 1-16,-6 3-2 15,-3 0-4-15,-1 0-1 16,1 7-3-16,6-1-7 16,3 5-16-16,8-5-19 15,4 1-26-15,6-7-141 16</inkml:trace>
  <inkml:trace contextRef="#ctx0" brushRef="#br0" timeOffset="-167848.52">3637 7433 81 0,'0'0'191'15,"0"0"-180"-15,0 0 9 0,0 0 4 16,0 0-1-1,0 0-4-15,0 8-10 0,16-8-3 16,4 0 6 0,2-10-12-16,2 3 0 0,4-3-8 15,2 3-18-15,0 0-82 16</inkml:trace>
  <inkml:trace contextRef="#ctx0" brushRef="#br0" timeOffset="-167240.37">4074 7213 234 0,'0'0'5'0,"0"0"1"15,0 0 11-15,-82 6 14 16,70-6-4-16,6 0 1 16,6 0-10-16,-3 0-6 15,3 0 6-15,0 0-2 16,0 0-5-16,0 0 1 16,0 0-6-16,15 0-5 15,3-1 0-15,12-7 0 16,1-3 3-16,6 2-2 0,-4 2-2 15,-3-1-4-15,1-2 4 16,-1 2 3-16,-9-3-3 16,-1 5 0-16,-7 2-6 15,-6 0 4-15,-4 1-16 16,0 3 15-16,-3 0-3 16,0 0 1-16,0 0 1 15,0-2 1-15,0 2 3 16,0-1-1-16,0 1 1 15,0 0-1-15,0 0-7 16,0 3 0-16,0 14 5 16,0 5 3-16,0 3-3 15,0 1 3-15,-3 4 4 16,0 3-4-16,0-2 0 16,-1 1 1-16,1 1-3 0,0-3 3 15,3-2-1-15,-3-3 0 16,3-3 1-16,0-5-4 15,0-5-1-15,9-4-3 16,-2 0-23-16,2-7-31 16,5-1-23-16,-1 0-69 15</inkml:trace>
  <inkml:trace contextRef="#ctx0" brushRef="#br0" timeOffset="-166955.6">4146 7481 331 0,'0'0'28'15,"0"0"-11"-15,0 0 26 16,0 0-13-16,0 0-12 15,0 0-17-15,16 2-1 16,15-4 2-16,11-10 2 0,10-7-3 16,6 2-1-1,-2 1-21-15,-7 2-9 0,-10 5-14 16,-8 5-46 0,-13 4-108-16</inkml:trace>
  <inkml:trace contextRef="#ctx0" brushRef="#br0" timeOffset="-164621.22">5700 7282 36 0,'0'0'5'16,"0"0"-4"-16,0 0 15 15,0 0 22-15,0 0-16 16,0 0 3-16,-12 20-3 15,12-20 6-15,0 0-1 16,-3 0 3-16,-1 0-3 16,-1 0-10-16,1 0-6 15,2 0 6-15,-4-3-12 16,3-1 3-16,0-3 9 0,3 1-6 16,0-1-8-16,0-1-3 15,0-2 0-15,6-1-1 16,6 1-1-16,3 1-9 15,0 0 3-15,4 3 3 16,-4 4-2-16,0 2-16 16,-3 0 13-16,0 0-13 15,-3 9 0-15,-4 10 5 16,-1 1 0-16,-4 7 12 16,0 1 1-16,-9 1 5 15,-12-1 0-15,3-4 0 16,-6-1 0-16,1-7 0 15,2-2 2-15,7-7 4 16,5-4 0-16,3-3 8 16,6 0 2-16,0 0-5 0,0 0 9 15,0 0-9-15,0-1-8 16,3-6-3-16,9 2 0 16,2 0-3-16,5-1 2 15,0 4 1-15,5 2-1 16,-6 0 1-16,3 0-1 15,-2 0-3-15,-4 5 1 16,0 8-2-16,-6 4-8 16,-3 3 3-16,-6 2 2 15,0-1 8-15,0 3-3 0,0-7 6 16,-13-1-3-16,-1-3 7 16,-4-2 2-16,-8-6 1 15,0 0 5-15,-4-4-7 16,2-1-6-16,-2 0 2 15,3-1-3-15,2-8-1 16,1 0-16-16,3-1-17 16,8 0-50-16</inkml:trace>
  <inkml:trace contextRef="#ctx0" brushRef="#br0" timeOffset="-162974.96">5986 7490 167 0,'0'0'30'0,"0"0"-30"16,0 0 7-16,0 0 31 0,0 0-2 16,0 0-15-16,0 0-3 15,-3 63-4-15,6-60-3 16,0-3 1-16,2 0 2 15,3 0 9-15,9-17-8 16,-2-5-5-16,5-6-4 16,0 0 1-16,-8-4-7 15,-2 3-3-15,-2 0-7 16,-5 3 0-16,-3-1 1 16,0 3 5-16,0 1 3 15,-3 1 1-15,-7 6 0 16,2 2 0-16,-1 2-1 15,2 7 4-15,-2-1-1 16,6 2-1-16,-1 2 4 0,0 2-3 16,2 0 7-16,2 0 3 15,0 0-5-15,0 0-7 16,0 0-4-16,0 0 1 16,0 0 3-16,0 12-3 15,0 1 2-15,0 4 2 16,0 0-1-16,0 2 0 15,0 1-1-15,2 0 1 16,2 3 0-16,6-1 0 16,0 2-2-16,2-1 1 15,2 4 2-15,-1-4-2 0,2 5 2 16,1-3 1 0,1-4-1-16,-4-2-2 0,0-4 1 15,1-8-1 1,-5 1-3-16,0-6 2 0,4-2-2 15,1 0 4-15,5-12-5 16,-3-2-3-16,1-2 0 16,-8 2 5-16,-3-1-2 15,-2 1 3-15,-4 2-3 16,0 0 5-16,-4 0-2 16,-8 2-4-16,-8 2 8 15,4 3-4-15,-3 3 2 16,-2 2-1-16,6 0 1 0,3-1-1 15,1 1 1-15,7 0 5 16,4 0 0-16,0 0 0 16,0 0-5-16,0 0 0 15,0 0 0-15,4 0 1 16,16 0-1-16,-2 0 3 16,6 0-2-16,1 0 1 15,-4 0-2-15,4-1-4 16,-5-6 2-16,-1-2-5 15,-7 1-5-15,-3 3 9 16,-6 1 0-16,-3 1 3 16,0 1-3-16,0-4 3 15,0 6 0-15,0-3-5 16,0 1 10-16,0 1-3 0,0 1 0 16,0 0 0-16,0 0 0 15,0 0-2-15,0 0 0 16,0 0-2-16,0 0-2 15,0 0 3-15,0 4 1 16,0 6-1-16,0-1 3 16,6 5-2-16,3-4 3 15,4 2-2-15,1-1 1 16,-1-4-1-16,-5-3 4 16,-1-1-5-16,-1-3 4 15,-2 0-1-15,7-11 16 16,-2-8-19-16,0-1 0 15,-6-1-2-15,1 1 2 0,-4 0 0 16,0 3 0 0,0 3-1-16,0 0 0 0,0 4-1 15,0 0 4-15,0 0-6 16,-4 3 8-16,1-4-3 16,-6 2 5-16,2-3-6 15,2 0 1-15,-4 0 2 16,2-1 2-16,-2 1-5 15,4-2 0-15,2 1 3 16,-4-1-3-16,4 0 0 16,-5 8 2-16,2 0-2 15,6-1 1-15,-3 6 3 0,3-1 5 16,0 1-9-16,0 1 5 16,0 0-4-16,-3 0 1 15,3 0 4-15,0 0-10 16,0 0 4-16,0 0-3 15,0 0 1-15,0 0-3 16,0 8 3-16,0 4-1 16,0 5 2-16,0 0 1 15,9-1 3-15,-1 4-2 16,-2 0 1-16,4-1 4 16,-1 5-5-16,0-1 1 15,3 0-2-15,0 2 1 16,-3 0 0-16,4 0-1 0,-6-1 0 15,3-7 2 1,0 0-2-16,-1-5-3 0,3-1-14 16,0-6-3-16,-1-4-13 15,3-1-39-15,-4 0-43 16</inkml:trace>
  <inkml:trace contextRef="#ctx0" brushRef="#br0" timeOffset="-162709.48">6383 7236 223 0,'0'0'62'15,"0"0"-60"-15,0 0 4 16,0 0 6-16,0 0 7 16,91-37-13-16,-63 31-6 15,-5 3-10-15,-4 3-36 16,-13-2-20-16,-6-1-69 16</inkml:trace>
  <inkml:trace contextRef="#ctx0" brushRef="#br0" timeOffset="-162308.33">6317 7149 171 0,'0'0'25'0,"0"0"3"0,0 0 20 16,0 0-11-1,0 0-24-15,0 0-6 0,-10-6-1 16,10 6-6-16,0 6-1 16,0 8-4-16,0 0 10 15,0-3-3-15,0-3 1 16,0-5-3-16,0 1 0 15,3-4 0-15,-3 0 4 16,7 0-4-16,-4-4 15 16,0-7-15-16,-1-2 0 15,-2 1-1-15,0 2-2 16,0 3-3-16,-2 5-6 16,-11 2 9-16,-8 0-12 15,-6 12-17-15,-3 2-48 16</inkml:trace>
  <inkml:trace contextRef="#ctx0" brushRef="#br0" timeOffset="-158853.45">7578 7311 189 0,'0'0'64'0,"0"0"-58"16,0 0 8-16,0 0 7 15,0 0 13-15,0 0-9 16,0 0-1-16,-28-6-17 15,28 0 5-15,-2-5-10 16,2 5 2-16,0-4 0 16,0 3 0-16,0-2 0 15,0 1-4-15,2-2 1 16,5 4 0-16,3-2-1 0,1 2 0 16,-2-2 0-16,4 2 0 15,2 1-1-15,0 1-3 16,-3 2-2-16,-4-1 4 15,1 3 1-15,-3 0-13 16,4 0 14-16,-5 5-14 16,0 12 14-16,1 6-2 15,-3 7-5-15,-3 9 3 16,0 4 2-16,-3 3 2 16,-16-2-2-16,-5-3 0 15,0-5-12-15,-6-7 13 16,3-7-21-16,-1-5 22 0,-2-10 8 15,8-3-8-15,-2-4 3 16,9 0 4-16,0 0 0 16,6-7-2-16,0-3-2 15,6-3-3-15,3-2-2 16,0-4-5-16,0 6-13 16,12-3-5-16,6 6 10 15,-1 3 15-15,4 5 1 16,5 2 2-16,-4 0 0 15,9 0-1-15,4 8 4 16,1 3-4-16,-4 3-2 16,3-3-2-16,-5 0-4 15,-2-8-48-15,-4-3-92 16</inkml:trace>
  <inkml:trace contextRef="#ctx0" brushRef="#br0" timeOffset="-158209.65">7739 6868 1 0,'0'0'207'16,"0"0"-198"-16,0 0 6 15,0 0 28-15,0 0 2 16,0 0-20-16,0 0-14 15,-15-13 5-15,18 7-9 16,9-4-7-16,4 3 1 16,2 2-1-16,0 0-2 0,2 1-8 15,-1 4 2 1,-3 0-2-16,-2 0 3 0,-1 2 3 16,-10 10 1-16,-3 5-6 15,0 2 7-15,0 2 0 16,-12 1 2-16,-2-2 6 15,4-4-4-15,0-5-2 16,4-4 5-16,3-5-3 16,0 1-1-16,3-3 3 15,0 0-3-15,0 0-1 16,0 0-3-16,3 4 3 16,13-1 0-16,-3 2 2 0,7 0-2 15,-5 3 7 1,-2 1-7-16,-2 4 0 0,-5 1-6 15,0-3-9-15,-6 1-4 16,0-2 11-16,0 3 1 16,0-4 4-16,-10 1 1 15,-5-3-3-15,-5 2-5 16,-6-1-43-16,0-5-99 16</inkml:trace>
  <inkml:trace contextRef="#ctx0" brushRef="#br0" timeOffset="-157883.83">8207 7358 365 0,'0'0'23'16,"0"0"-21"-16,0 0 0 15,0 0 12-15,0 0-10 0,85 0-2 16,-55 0-2-1,-2 0-12-15,-8 0-45 0,-10 0-35 16,-7 0-139 0</inkml:trace>
  <inkml:trace contextRef="#ctx0" brushRef="#br0" timeOffset="-157691.49">8088 7512 303 0,'0'0'18'15,"0"0"-18"-15,0 0 0 16,0 0 7-16,0 0 10 0,81 17-17 16,-38-17-8-16,4-9-99 15</inkml:trace>
  <inkml:trace contextRef="#ctx0" brushRef="#br0" timeOffset="-157083.97">8536 7212 223 0,'0'0'42'0,"0"0"-42"16,0 0 16-16,0 0 30 15,0 0-11-15,-92-14-10 16,81 14 0-16,3 0-22 16,-1 9 8-16,-2 2-3 15,7 0 0-15,4 3-2 16,0 0-2-16,4 3-2 15,16-3 4-15,6 3 2 16,6-4-8-16,4 0 0 16,0-2 6-16,-1 1-6 15,2 3-8-15,-5-1 8 16,-6 0-14-16,-4 2-2 16,-6-2 5-16,-5-2-6 0,-8 2 8 15,-3-3 1-15,0 3 1 16,-8-3 7-16,-11-1 4 15,-6-2 6-15,-7-1 4 16,-5-5 6-16,1-2-12 16,-2 0 4-16,9 0-4 15,2-6 0-15,8-4-2 16,10-3 14-16,9-4-7 16,0-3 3-16,13-3-16 15,9-6 0-15,7 1 0 16,1-3-7-16,-5 0-1 15,-1 5 7-15,-12-2-4 0,-2 6 3 16,-6 5-2-16,-4 4 2 16,0 6-12-16,-8 2-14 15,-17 5-8-15,-14 0-2 16,-6 8-11-16,-4 7-60 16</inkml:trace>
  <inkml:trace contextRef="#ctx0" brushRef="#br0" timeOffset="-156342.18">7402 8054 226 0,'0'0'31'0,"0"0"-21"15,0 0 43-15,0 0-19 16,0 0-12-16,0 0-13 16,-65-29-6-16,42 29 1 15,0 0 0-15,-5 7 4 0,4 1 1 16,2 1 4 0,4 0-9-16,3 3 0 0,3 2-4 15,2 2 2-15,5 4-1 16,5 0 0-16,0 8 1 15,12 1-2-15,12 0 11 16,6 5 0-16,6-8-5 16,-4-2-6-16,1-12 5 15,-6-4-3-15,-3-8 1 16,0-8-2-16,-2-18-1 16,-1-5-21-16,-6-5-5 15,-6 1 20-15,-5 4 6 16,-4 3 0-16,0 3 3 15,-13 2-2-15,-2 6 1 0,-3 4 1 16,-4 6-3 0,2 6-3-16,-5 1-5 0,1 0-12 15,5 12-10-15,3 5-22 16,10 0-54-16</inkml:trace>
  <inkml:trace contextRef="#ctx0" brushRef="#br0" timeOffset="-156109.47">7594 8197 357 0,'0'0'26'15,"0"0"-23"-15,0 0-3 16,0 0-2-16,0 0-2 16,0 0-26-16,81 0-48 15,-32 0-109-15</inkml:trace>
  <inkml:trace contextRef="#ctx0" brushRef="#br0" timeOffset="-155933.5">8164 8157 287 0,'0'0'54'0,"0"0"-41"15,0 0 2-15,0 0 2 16,0 0-17-16,0 0-2 16,27-1-34-16,1 1 0 15,8 0-52-15</inkml:trace>
  <inkml:trace contextRef="#ctx0" brushRef="#br0" timeOffset="-155320.99">8544 7960 206 0,'0'0'40'16,"0"0"-27"-16,0 0 40 15,0 0-8-15,0 0-20 0,0 0-13 16,-25-54-8 0,25 47 2-16,3-3-4 0,13 4 5 15,10 0-6-15,8-1-1 16,0 4 5-16,5 3-5 16,0 0-1-16,1 0-3 15,2 0 2-15,-6 0 1 16,-1 0 1-16,-6 0-4 15,-6 0 4-15,-9 0-5 16,-8 0-3-16,-6 0 2 16,0 0 2-16,0 0 0 15,0 0 3-15,0 0 0 16,-10 0 1-16,0 0 3 0,4 0 0 16,0 8-6-1,5 9 0-15,-5 5 3 0,2 4 6 16,-3 3 2-16,2 5-2 15,-1 0 10-15,-1 3-16 16,0 0 2-16,2-5 1 16,3-5-3-16,2-4-1 15,0-3-12-15,0-7 7 16,0-3-15-16,0 0-34 16,0-7-49-16,0-3-78 15</inkml:trace>
  <inkml:trace contextRef="#ctx0" brushRef="#br0" timeOffset="-155055.25">8598 8120 357 0,'0'0'39'15,"0"0"-23"-15,0 0 4 16,0 0 22-16,0 0-27 16,126-13-5-16,-61 4-1 15,1-1-9-15,-2 0 2 16,-3 0-9-16,-12 3-9 16,8 4-115-16,-47 3-41 15</inkml:trace>
  <inkml:trace contextRef="#ctx0" brushRef="#br0" timeOffset="-147174.05">6131 10248 189 0,'0'0'22'0,"0"0"-9"16,0 0 36-16,0 0-18 15,0 0-15-15,0 0 3 16,0 0-13-16,-3-21 0 16,3 16-3-16,0-2 8 15,0-1-7-15,7 3-1 16,-1 1-3-16,2-1 1 15,-3 0 2-15,6-1-3 0,1 5 0 16,-3-2 0-16,3 3-9 16,0 0 8-16,0 0-8 15,-1 0-7-15,2 17 5 16,-7 6 0-16,1 3-6 16,-4 11 17-16,-3 1-12 15,0 3 12-15,0-1 2 16,-13-1-2-16,-4-2 0 15,-2-5-1-15,1-5 1 16,-3-7 1-16,-1-5 4 16,5-3 1-16,-2-9-4 15,3-1-2-15,-1-2 6 16,4 0 1-16,4-2-4 16,2-11 3-16,3 0-5 0,4-1 6 15,0-2-2-15,0-1-4 16,11 3 3-16,2 2 3 15,-1 2-7-15,2 3 0 16,-4 2 2-16,2 5-2 16,1 0-2-16,4 8 2 15,-1 9-2-15,2 6 2 16,3 4 0-16,1-4 2 16,-2 0-2-16,2-4-4 15,-1-6 3-15,0-9-51 16,-3-4-44-16</inkml:trace>
  <inkml:trace contextRef="#ctx0" brushRef="#br0" timeOffset="-146826.37">6428 9881 224 0,'0'0'8'0,"0"0"37"0,0 0 4 15,0 0-20-15,0 0-29 16,0 0-3-16,0 7-1 15,0 10 3-15,0 2-1 16,3 5 4-16,0-2-2 16,1 2 3-16,-1-2-3 15,0-2 0-15,-1-3-4 16,2-3 0-16,-1-5-53 16,3-6-31-16</inkml:trace>
  <inkml:trace contextRef="#ctx0" brushRef="#br0" timeOffset="-146416.02">6593 9796 191 0,'0'0'1'16,"0"0"3"-16,0 0 51 15,0 0-26-15,0 0-22 16,0 0-7-16,0 3-11 16,0 23 11-16,0 7 5 15,-10 1 10-15,1-2-9 16,-9-5-3-16,6-1-1 16,-3-9-2-16,-3-8 6 0,6-1-6 15,-1-5 11-15,3-3-10 16,5 0 7-16,-1 0-7 15,6 0 2-15,0-3 4 16,0-1-7-16,6 4 0 16,3 0 0-16,3 0 1 15,4 7-1-15,5 10 0 16,-4 5 3-16,2 4-3 16,-1 1 1-16,-2-4-5 15,1-3 4-15,-1-4-47 16,0-3-22-16,4-3-119 15</inkml:trace>
  <inkml:trace contextRef="#ctx0" brushRef="#br0" timeOffset="-146045.29">6586 10406 335 0,'0'0'43'0,"0"0"-35"16,0 0 23-16,0 0 3 16,0 0-13-16,0 0-17 15,37-3-1-15,-1-6-2 16,1-1 2-16,6 2-2 16,3 1-1-16,-2 5-18 15,-1 2-31-15,-8 0-44 16,-5 0-53-16</inkml:trace>
  <inkml:trace contextRef="#ctx0" brushRef="#br0" timeOffset="-145584.58">7126 10143 157 0,'0'0'64'0,"0"0"-52"16,0 0 39-16,0 0-4 15,0 0-22-15,0 0-6 16,-24-25 11-16,24 25-10 15,0 0 0-15,0 0-8 16,0 0-1-16,0 0-11 16,0 0 0-16,0 7-2 15,0 12 2-15,0 13 11 16,5 7 6-16,0 11-2 16,0 1-6-16,1 0-2 15,-3 1-2-15,3-7-2 16,-6-4 0-16,4-4-3 15,-1-4 0-15,-3-7 6 16,0-3-6-16,0-13-6 0,0-4-4 16,0-3 0-1,0-3-7-15,0 0-8 0,0 0-35 16,0-15-8-16,3-3-197 16</inkml:trace>
  <inkml:trace contextRef="#ctx0" brushRef="#br0" timeOffset="-144824.28">7633 10319 173 0,'0'0'26'15,"0"0"2"-15,0 0 38 16,0 0-14-16,0 0-20 15,0 0-8-15,-3-5 1 16,3 2-3-16,12 0-10 0,10-1-11 16,5-3 0-1,0 1-1-15,-2 3-1 0,-2 2-28 16,-4 1-45-16,-7 0-27 16,-9 0-139-16</inkml:trace>
  <inkml:trace contextRef="#ctx0" brushRef="#br0" timeOffset="-144623.3">7609 10469 317 0,'0'0'14'0,"0"0"-5"15,0 0 16-15,0 0-8 16,0 0-13-16,0 0 0 15,66 3 10-15,-27-11-14 16,5-7-2-16,-4-1-44 16,-1-2-102-16</inkml:trace>
  <inkml:trace contextRef="#ctx0" brushRef="#br0" timeOffset="-144322.68">8009 10009 89 0,'0'0'171'16,"0"0"-159"-16,0 0 30 15,0 0-13-15,0 0-29 16,0 0 2-16,-9 41 8 15,18-7 2-15,4 0 0 16,-3 2-3-16,4 0 5 16,-2 3-14-16,0 0 2 15,-4-8 2-15,2-2-4 16,-1-4-10-16,1-4-18 16,-1-9-51-16,1-9-54 0</inkml:trace>
  <inkml:trace contextRef="#ctx0" brushRef="#br0" timeOffset="-144082.29">8279 10207 257 0,'0'0'4'0,"0"0"0"16,0 0-4-16,0 0 7 15,0 0 18-15,0 0 0 0,-76 83-14 16,47-63 6 0,1-2-15-16,-6-3-2 15,4-5-1-15,3-3-3 0,4-4-46 16,10-3-47-16,10 0-103 16</inkml:trace>
  <inkml:trace contextRef="#ctx0" brushRef="#br0" timeOffset="-143671.65">8231 10139 199 0,'0'0'1'0,"0"0"2"0,0 0 11 15,0 0-1-15,0 0-12 16,0 0 1-16,67 23 7 15,-51 0 17-15,3 4 1 16,1 2 8-16,3 1-13 16,-1-4-21-16,-1-9 2 15,-7-7-2-15,1-6 4 16,-2-4-3-16,3-4 16 16,-3-23-5-16,4-5-13 15,-8-6 0-15,-3-1-1 16,-6 7 1-16,0-1 6 0,0 5-6 15,-3 5 0-15,-3 1 0 16,-8 5 1-16,4 1-1 16,-5 2 6-16,-1 1-4 15,0 4 3-15,2-2-10 16,2 9 4-16,5-2 1 16,3 4 0-16,2 0-10 15,2 0-38-15,0 0-47 16,0 9-8-16</inkml:trace>
  <inkml:trace contextRef="#ctx0" brushRef="#br0" timeOffset="-143401.25">8710 10149 186 0,'0'0'28'0,"0"0"-28"15,0 0 0-15,0 0 12 16,0 72 24-16,7-45-17 16,-3-4-12-16,1 0-7 15,-5-6 5-15,0-2-5 16,0-8-4-16,0-4-24 15,0-3-49-15,-2-8-107 16</inkml:trace>
  <inkml:trace contextRef="#ctx0" brushRef="#br0" timeOffset="-143235.43">8656 10036 329 0,'0'0'14'0,"0"0"-7"15,0 0-7-15,0 0 17 16,0 0-17-16,0 0-1 16,3-22-44-16,10 28-21 15,0 2-84-15</inkml:trace>
  <inkml:trace contextRef="#ctx0" brushRef="#br0" timeOffset="-142764.33">8874 10123 91 0,'0'0'38'0,"0"0"30"16,0 0-20-16,18 82-12 15,-14-58-16-15,-4-4-4 16,0-8-7-16,0-2-7 0,0-7 1 15,0 0 3-15,0-3 7 16,0 0 18-16,0-9 6 16,-4-8-23-16,1-2-5 15,3 2-2-15,0 3 2 16,0-2-6-16,0 2 2 16,3-1-3-16,8 2-2 15,5-1-5-15,3 0 3 16,1 8 2-16,2-4-1 15,0 4-1-15,2-1-1 16,-5 7 2-16,4-4-9 16,-1 1 6-16,-1 3 2 15,0 0-10-15,-3 0 12 16,-6 7-1-16,-2 6-10 16,-4 3 10-16,-6 4-9 0,0 4 8 15,0-7 0-15,0 0-2 16,0-3-1-16,-3-6-4 15,0-1-24-15,3-5-56 16,0-2-103-16</inkml:trace>
  <inkml:trace contextRef="#ctx0" brushRef="#br0" timeOffset="-140950.18">9463 10122 168 0,'0'0'49'15,"0"0"-33"-15,0 0 21 16,0 0 1-16,0 0-17 15,0 0-11-15,-58-23-1 16,43 20-7-16,-5 2 6 16,4-1 3-16,-6 1-6 0,4 1-5 15,6 0 1 1,-1 0-2-16,5 0-3 0,0 0 4 16,4 7 0-16,1 9 0 15,0 4 0-15,3 7 4 16,0 1-2-16,6 1 9 15,7 0-2-15,7-7 5 16,-1-2 1-16,-3-9-7 16,4-5 2-16,-5-6 5 15,6 0-4-15,1-20-4 16,0-7-3-16,4-6-8 16,-2-1 4-16,-4 0-11 15,-4 1-2-15,-7 2 0 16,-3 1 2-16,-2 2 8 0,-4 5-1 15,0-1 2 1,0 7 0-16,-10 4-1 0,-2 0-1 16,2 2 7-16,-1 5-6 15,5 0 6-15,0 4-2 16,0-1-1-16,6 3 5 16,-3 0-5-16,0 0 1 15,3 0-1-15,-4 0 0 16,-3 3-1-16,4 9-1 15,2 1 2-15,1 1-2 16,0 2 4-16,0 1-2 16,0 3 1-16,0-1 0 15,1 4-1-15,9-3 0 16,3 5 0-16,-1 0 1 16,4-2-1-16,4-4 0 0,-1 1 0 15,5-6 3-15,-2-4-6 16,4-4 6-16,3-6-2 15,3 0-1-15,-5-6-1 16,-1-8-5-16,0 1-6 16,-10 4 7-16,1-3 5 15,-11 4 0-15,1-2 2 16,-7 6 0-16,0 1 2 16,0-1-2-16,0 4 0 15,-7-3 5-15,-6 3-7 16,-1 0 2-16,2 0 0 15,3 0-2-15,-5 0 2 0,7 0-2 16,1 0 0 0,0 0 0-16,-1 0 0 0,1 0 0 15,0 3-1-15,2 6 2 16,3-1 2-16,1 2-3 16,0 2-1-16,0 2 0 15,0 3 1-15,8 2-2 16,8 1 2-16,-1 1 3 15,3-6 5-15,3-4-8 16,0-5 1-16,1-2 0 16,2-4 1-16,-6 0-2 15,1-10 0-15,-5-7-10 16,-1 1 6-16,-7-3-2 0,-3 1-7 16,-3-1 11-16,0 2-2 15,0 3-11-15,0 2 8 16,0 4 7-16,-12 1 0 15,2 2 2-15,-4 1 5 16,4 4-1-16,4-3-6 16,0 3 1-16,6 0-1 15,0 0 1-15,0 0-1 16,0 0 1-16,0 7 3 16,0 5 7-16,3 1-8 15,8 1 8-15,5-4-5 16,3 0-1-16,-1-6-5 0,3-1 7 15,-1-3-7-15,2 0 0 16,-2 0 0-16,0-7-12 16,-8-3 11-16,1 4-4 15,-9 0 5-15,-2-5 0 16,-1 7 2-16,-1-1-2 16,0-2 0-16,0 2 7 15,0 3-2-15,-1-1-1 16,-2-1-2-16,0 4 0 15,3 0 1-15,0 0 1 16,0 0 2-16,0 0-6 16,0 11 0-16,0 2 0 15,0 2 14-15,0-1-2 16,6 3-7-16,11-3 7 16,2-1-7-16,0-6 0 0,1-5-5 15,2-2 3-15,-1 0 3 16,0-2-6-16,0-10-12 15,-5-3 11-15,-4 5-11 16,-9-2 12-16,-2 4-5 16,-1 4 3-16,0 2-2 15,0-1 3-15,0 3 2 16,0 0 0-16,0 0 1 16,0 0-1-16,0 0 0 15,0 0-1-15,0 0-4 16,2 0 3-16,6 8 2 15,2-1 6-15,2 0-7 0,-4-1 9 16,8-5-5 0,-2-1 2-16,0 0-3 0,0 0-3 15,2-7 0-15,-7-6-4 16,2 4-14-16,-1-5 11 16,-4 4 4-16,-6 0-1 15,3 0 1-15,-3-1 3 16,0 5 1-16,0-3 5 15,-3 2-3-15,-7-3 2 16,-1 0-1-16,-1 1-4 16,0-1-2-16,-5 0 0 15,10 3 0-15,-4 3 1 16,6-1-25-16,2 5-26 0,3 0-43 16,6-3-199-1</inkml:trace>
  <inkml:trace contextRef="#ctx0" brushRef="#br0" timeOffset="-140350.22">10831 9919 98 0,'0'0'69'16,"0"0"-50"-16,0 0 33 16,0 0-12-16,0 0-13 15,0 0-7-15,0 0-12 16,-51-72-3-16,27 72-5 15,2 0 10-15,-5 0-5 16,5 7-3-16,-1 7 11 16,7-1 5-16,4 3-3 15,6-2-2-15,6-1-8 0,0-3 3 16,0 4-3 0,0-1 0-16,12-1 4 0,3 1-7 15,6 1 2-15,-2 0-3 16,-2 0 1-16,5 1-2 15,-3-1-1-15,4-2 0 16,-3-2-4-16,3 3 2 16,-8-6-2-16,-4 0 4 15,-1-1-6-15,-4-3 6 16,-3 0-2-16,-3 4 0 16,0-3 3-16,0-1-2 15,-3 0 2-15,-15 1 2 16,-3 1 3-16,-9-3-1 15,5 1-3-15,-2-3-1 0,-1 0-4 16,8 0 2 0,-4 0-6-16,5 0-17 0,4 0-23 15,5 0-25-15,10 0-68 16</inkml:trace>
  <inkml:trace contextRef="#ctx0" brushRef="#br0" timeOffset="-140088.66">10973 10023 66 0,'0'0'158'0,"0"0"-158"15,0 0-3-15,0 0 3 16,0 0 23-16,0 0 9 15,4 46-8-15,-4-31-5 16,0-3-12-16,0 1-4 16,0-7-3-16,-4 4 0 15,2-9-19-15,-4-1-41 16,6 0-60-16</inkml:trace>
  <inkml:trace contextRef="#ctx0" brushRef="#br0" timeOffset="-139929.02">10968 9910 265 0,'0'0'13'0,"0"0"22"16,0 0-5-16,0 0-17 16,0 0-13-16,0 0-23 15,-3-10-65-15,9 10-66 16</inkml:trace>
  <inkml:trace contextRef="#ctx0" brushRef="#br0" timeOffset="-139494.06">10968 9910 258 0,'72'-16'62'0,"-72"16"-28"15,0 0 1-15,0 0 6 16,16 0-17-16,5 0-16 16,9 0-2-16,-3-2-4 15,-5-2-1-15,2 4 1 16,-10-3-2-16,4 3 0 16,-2-2-2-16,-6 0 4 15,-1 2 1-15,-3 0-3 0,-3 0-1 16,-2 0 0-16,-1 0-8 15,0 0 9-15,2 2-8 16,-2 7 5-16,0 4 3 16,0 1 0-16,-5 1 3 15,-2 2-3-15,-2 2 0 16,2 5 0-16,-4-1 0 16,5 0 0-16,1-3 3 15,4-1-3-15,1-3 0 16,0-5 1-16,0-2 2 15,0-2-3-15,0-6-6 16,0-1 2-16,9 0-27 16,5 0-33-16,2-10-90 15</inkml:trace>
  <inkml:trace contextRef="#ctx0" brushRef="#br0" timeOffset="-139232.22">11365 10020 234 0,'0'0'39'0,"0"0"1"16,0 0-6-16,0 0-18 16,0 0-6-16,0 0-7 15,40-26 1-15,-40 18-4 16,0 2 2-16,0-1-1 16,0 2 8-16,-2 4 1 15,-1 1 7-15,2 0 9 16,-3 0 1-16,4 2-26 0,0 10 2 15,0 1-3-15,10 0 2 16,24 0-6-16,15 4-5 16,9-4-28-1,4-3-28-15,-15-5-107 0</inkml:trace>
  <inkml:trace contextRef="#ctx0" brushRef="#br0" timeOffset="-91140.64">2663 12922 113 0,'0'0'69'15,"0"0"-63"-15,0 0-6 16,0 0 12-16,0 0 3 16,0 0-7-16,0 0-8 15,0 0 1-15,18 0-1 16,-18 0 4-16,0-2 22 16,0 2 6-16,0 0-13 15,0-3-10-15,0 2 6 0,0-2-11 16,0 3 11-1,0 0-7-15,0-3-3 0,0 3 0 16,0-2-3-16,0 2 2 16,-2-3-2-16,-4 1 3 15,-1 2-6-15,-2 0 3 16,-3 0-3-16,-3 0 1 16,0 0-1-16,-4 0-4 15,8 7 5-15,-2 0 2 16,1 3-2-16,0-1-3 15,0 2 3-15,6 1 0 16,-4 1 0-16,0-2 0 16,5 6 4-16,-3-5-4 15,2-1 0-15,2 2 0 16,4-3-6-16,0 2 6 0,0 2 5 16,0-2-5-1,0 5-6-15,10 0 5 0,3 3 1 16,4 1 0-16,1-4 10 15,0-2-10-15,4 1 4 16,-2-6-1-16,2-4 0 16,-1-6 0-16,-3 0 0 15,-3 0 6-15,3-10-5 16,-6-7 4-16,1-3-2 16,-5-2-5-16,-1 2-1 15,-5 1 0-15,2 2 2 16,-4 0 0-16,0 1-2 0,0-1-2 15,0 5-1-15,0-1 3 16,-4 4 3-16,-3-2-2 16,-3 5-1-16,-3-5 3 15,1 5-1-15,-6-2-2 16,-3 2 0-16,-3-1 0 16,3 4 0-16,-1 0 0 15,4 0 4-15,6 0-4 16,6 3-13-16,6 0-5 15,0 0-17-15,0 0-56 16,9 0-124-16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9:15:31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6684 12434 1 0,'-10'99'0'16,"1"5"0"-16,-4-6 1 15,2-6-1-15</inkml:trace>
  <inkml:trace contextRef="#ctx0" brushRef="#br0" timeOffset="2589.17">6058 7711 76 0,'0'0'0'16,"80"96"-55"-16</inkml:trace>
  <inkml:trace contextRef="#ctx0" brushRef="#br0" timeOffset="2658.27">6785 8097 56 0,'101'43'0'0</inkml:trace>
  <inkml:trace contextRef="#ctx0" brushRef="#br0" timeOffset="6352.23">8864 7932 349 0,'0'0'45'16,"0"0"-20"-16,0 0 10 16,0 0-6-16,0 0-9 15,0 0-10-15,0 0 6 16,113-17-13-16,-67 1-3 15,-7 3-29-15,-5 2-17 16,-1 0-54-16,-6 0-172 16</inkml:trace>
  <inkml:trace contextRef="#ctx0" brushRef="#br0" timeOffset="21159.15">5664 10251 243 0,'0'0'38'0,"0"0"-14"0,0 0 37 16,0 0-16-16,0 0-3 15,0 0-2-15,0 0-13 16,-3-36-27-16,3 36-1 15,0 14-5-15,0 8 1 16,0 12 5-16,6 2 0 16,-1 0 5-16,3 0-4 15,0-4-1-15,-2-4-8 16,2-5-20-16,6-6-34 16,-1-12-38-16,4-5-108 0</inkml:trace>
  <inkml:trace contextRef="#ctx0" brushRef="#br0" timeOffset="22514.24">6646 10201 418 0,'0'0'86'16,"0"0"-84"-16,0 0-2 16,0 0 1-16,0 0-1 15,0 0-24-15,-23-28-50 0,23 11-148 16</inkml:trace>
  <inkml:trace contextRef="#ctx0" brushRef="#br0" timeOffset="50173.74">18362 10871 483 0,'0'0'36'0,"0"0"-36"0,0 0-1 16,0 0-4-16,0 0-96 15,0 0-311-15</inkml:trace>
  <inkml:trace contextRef="#ctx0" brushRef="#br0" timeOffset="64522.21">21473 10190 235 0,'0'0'19'0,"0"0"-5"16,0 0 7-16,0 0 3 15,0 0-17-15,0 0 22 0,-31 50-1 16,16-29-7-1,0 3-9-15,-1-5 12 0,1-2-22 16,-2-2 3-16,4-4-1 16,1-3-4-16,1-3 0 15,5-5-11-15,2 0-31 16,0 0-18-16,4-3-80 16</inkml:trace>
  <inkml:trace contextRef="#ctx0" brushRef="#br0" timeOffset="66149.13">21849 10277 275 0,'0'0'68'0,"0"0"-54"0,0 0 31 16,0 0 8-16,0 0-16 15,0 0-4-15,-6 0-8 16,6 0-2-16,0 0 0 15,0 0 4-15,2 0-2 16,11-7-16-16,3-2-7 16,6-1-2-16,1 7-16 0,-2-4-11 15,-2 5-21 1,-2 0-21-16,-2 0-33 0,-5 2-68 16</inkml:trace>
  <inkml:trace contextRef="#ctx0" brushRef="#br0" timeOffset="136322.26">3430 16307 146 0,'0'0'22'16,"0"0"-14"-16,0 0 14 15,0 0-5-15,0 0-1 0,0 0-2 16,0 0-6-16,-3-5-2 16,-1 5 12-16,4 0-3 15,0 0 11-15,0 0-6 16,0 0 1-16,0 0-5 15,0 0-2-15,0 0 2 16,0 0-3-16,0 0-3 16,0 0 4-16,0 0-1 15,0 0-4-15,7 0 1 16,15-2 0-16,10-1-10 16,5 1 4-16,4 0-2 15,-11-3-4-15,-3 5 0 16,-9 0-29-16,-5 0-68 0,-10 7-102 15</inkml:trace>
  <inkml:trace contextRef="#ctx0" brushRef="#br0" timeOffset="138999.6">4572 16075 227 0,'0'0'6'16,"0"0"-1"-16,0 0 7 15,0 0 4-15,0 0-7 16,0 0 6-16,0 0-5 0,0-11 7 16,0 8-6-16,0 3 8 15,0 0-1-15,0 0 3 16,0 0 0-16,0 0-9 15,0 0-6-15,0 0-3 16,0 0 0-16,0 0-3 16,0 0-3-16,0 3 0 15,0 17-3-15,3 9 6 16,-3 8 0-16,0 3 0 16,0 0 2-16,0-1 1 15,-3-1-1-15,-1-4-1 16,2-6-1-16,-1-6-1 15,-3-8-4-15,2-3-1 0,1-6-9 16,0-2-11 0,0-3-1-16,0 0-11 0,-6 0-5 15,-3-3-56-15</inkml:trace>
  <inkml:trace contextRef="#ctx0" brushRef="#br0" timeOffset="140088.14">4359 16150 199 0,'0'0'62'0,"0"0"-56"16,0 0 27-16,0 0 5 15,0 0-13-15,0 0-14 16,-22-43-5-16,22 27 1 16,4 0-7-16,11-5 1 15,4-2-1-15,1 1 2 16,8-1-2-16,5-5-1 16,3 3-4-16,10 5 5 15,-1 3-1-15,4 4-4 16,-3 9-3-16,-5 4-10 15,-9 0-27-15,-8 9-41 16,-6 11-105-16</inkml:trace>
  <inkml:trace contextRef="#ctx0" brushRef="#br0" timeOffset="140678.72">4729 16411 305 0,'0'0'54'15,"0"0"-54"-15,0 0 29 16,0 0 2-16,0 0-16 16,0 0-3-16,3-42-8 15,13 34-4-15,5 5 0 0,-1 0-1 16,8 3 5-1,-6 0-6-15,2 0 2 0,-3 0-3 16,0 3-2-16,-6 8-2 16,-2 5 3-16,-3-2-4 15,1 3 4-15,-5 0-5 16,-3-2 7-16,-3-5 2 16,0-1-1-16,0-4-1 15,0-3 3-15,0-2-2 16,0 0 2-16,-6 0 1 15,3-1 10-15,-4-10-8 16,2-3-1-16,5-1 1 16,0-2-3-16,0 0 1 15,0-7-3-15,8 4 1 16,11 0-15-16,0 0-21 16,8 7 1-16,-4 6-16 0,2 5-25 15,-1 2-41-15</inkml:trace>
  <inkml:trace contextRef="#ctx0" brushRef="#br0" timeOffset="141887.26">5314 16341 221 0,'0'0'14'0,"0"0"5"15,0 0 22-15,0 0-15 0,0 0-5 16,0 0-12-16,-29 0-8 16,15 0 10-16,1 0-7 15,-6 0-3-15,-2 0 13 16,3 0-4-16,-2 0-8 16,4 4 0-16,0-3 3 15,4 5-4-15,3-3 3 16,2 7-4-16,5 0 1 15,-1 1 1-15,3 5-2 16,0 1 5-16,0 2 0 16,12 1 5-16,6-4-4 15,1 1-2-15,1-7 4 16,2 0-7-16,-4-7 3 16,-1-3-3-16,0 0 3 0,-4-3-3 15,4-11 1-15,-5-6-4 16,-3-2-2-16,0 5-8 15,-6 0 11-15,-3 7 1 16,0 3 0-16,0 5-4 16,0-1 2-16,0 3 2 15,0 0 6-15,0 0 1 16,0 0-7-16,0 0 0 16,0 0 1-16,3 5-1 15,0 5 0-15,6 7 3 16,-4-5-3-16,9 6 3 15,-3-7-3-15,2-2 0 16,-1 1 0-16,-3-10 1 16,0 0 5-16,0 0-3 0,0 0-3 15,1-7 0 1,-1 0 0-16,-5-3-2 0,0 4 2 16,-4-2-1-16,0 3-6 15,0-2 4-15,0-1-1 16,0 0 4-16,0 4 0 15,0-3 2-15,0 4 0 16,0-3 1-16,0 3 1 16,0-5-3-16,0 2 5 15,3 0-2-15,0-1-1 0,7-2-3 16,-1 1 2 0,3 2-4-16,3 0 2 0,-3 1 0 15,1 0-3-15,-2 4 3 16,1-2-1-16,1 3 1 15,-8 0 0-15,2 0-4 16,-1 0-1-16,-1 3 5 16,2 7-6-16,-2 6-2 15,2-2 8-15,-1 5 1 16,1 1-1-16,-1-1-2 16,1 1 2-16,0-3 2 15,3-6-1-15,-4-1-1 16,-3-4 3-16,3-3 1 0,-1-3 2 15,8 0 5 1,-1-13 0-16,7-7-11 0,-3 1-2 16,-2-1 2-16,-5 3-1 15,-3 1 1-15,-3 6-1 16,-3 0-8-16,0 4 5 16,0-2 4-16,0 8-5 15,0 0 5-15,-6 0 0 16,3 0 1-16,0 0-2 15,3 0-2-15,0 0 3 16,0 4 4-16,3 0 3 16,9 2 2-16,6 1-9 15,0-3 2-15,-1 4-1 16,3 0 1-16,-2 1-2 16,-3 1 0-16,-6 2-1 0,1-3 0 15,-8 1-4-15,-2 0-1 16,0-2-5-16,0 2 4 15,-9-3 3-15,-10-1 4 16,-1-2 0-16,-7-1 0 16,-1-3-2-16,1 0-14 15,3-3-21-15,6-7-30 16,12-7-168-16</inkml:trace>
  <inkml:trace contextRef="#ctx0" brushRef="#br0" timeOffset="143344.97">5998 16438 279 0,'0'0'19'16,"0"0"13"-16,0 0 4 16,0 0-17-16,0 0 15 15,0 0-12-15,0 0 3 0,-6-17-14 16,12 4-10-16,9-1 10 16,0 2-11-16,4-1 0 15,1 2 0-15,2 5 0 16,-1 0-6-16,-3 5 4 15,-2 1-10-15,1 0 4 16,-4 4 2-16,-7 12-9 16,0 1-6-16,-6 3 16 15,0-1 3-15,0-2 2 16,0-3 0-16,-6-4-4 16,0-5 8-16,0-2 12 15,-1-3 0-15,4 0-3 16,-3 0 13-16,3-5-7 15,-4-7-15-15,6 0 19 16,1-1-13-16,0-4-2 0,0 1-4 16,0 3 0-16,11-4-2 15,2-1-1-15,2 6-2 16,6-4 2-16,-3 7-4 16,3 1-4-16,1 3 3 15,0 3 2-15,4 2-1 16,-5 0-9-16,-2 0 4 15,-4 10 0-15,-5 0 7 16,0 4-12-16,-6 2 12 16,-4-5-10-16,0 2 10 15,0-4-6-15,0 1 7 16,-4-3 0-16,-7 2 0 16,5-5 5-16,-3-1-1 15,3-3 1-15,0 0-5 0,-1 0 11 16,1 0-1-16,3 0 6 15,-4-3-5-15,6-1-3 16,1-6-1-16,0 1-3 16,0-1 2-16,0-4-1 15,4-1-3-15,9 4 0 16,0-2-2-16,-1 3-2 16,3 0 1-16,0 3 1 15,-2-2 0-15,4 3 0 16,-1-1 0-16,-2 0-3 15,5 1 7-15,-4 2-6 0,1 2 2 16,-2-2 0 0,-1 4-4-16,-1 0 4 0,-3 0-5 15,-2 10 3-15,1 6-7 16,-2 5 6-16,0 1-1 16,0 4 4-16,1 1 4 15,-4 0-3-15,1-5-1 16,-1-2-4-16,4-6 4 15,-4-7 7-15,0-7-4 16,4 0 1-16,5-1 10 16,1-19 3-16,10-2-17 15,-4-3-6-15,-3 3 4 0,-2 2-1 16,-5 3 3 0,0 4 0-16,-4 3-3 0,-1 3 7 15,-4 4-5-15,0 3 1 16,0 0-11-16,0 0 11 15,0 0-2-15,0 0 2 16,0 0-13-16,6 13 13 16,-3 4-2-16,3 0 9 15,4 0-9-15,-1 2 4 16,5-10-2-16,-4 1 2 16,2-6 0-16,-6-4 2 15,5 0 5-15,5-6 5 16,0-18-12-16,-1-2-2 0,0-10-1 15,-4-4 0 1,-1-6-4-16,-3 0 5 0,-4 3-5 16,2 6 2-16,-5 8 3 15,0 5 0-15,0 2 3 16,0 5-1-16,0 0 4 16,-8 0-3-16,4 5 3 15,1 1 0-15,0 6 1 16,0 4-1-16,3 1 4 15,0 0-6-15,0 0-4 16,0 9-7-16,0 11-2 16,0 8 9-16,0 10 0 15,3 2-4-15,0 4 3 16,4-1 2-16,-3-1 2 0,3 1-1 16,-7-6-2-16,0-5 0 15,0-2 0-15,0-10-6 16,0-7-27-16,0-7-20 15,2-1-42-15,5-5-37 16,-1 0 8-16</inkml:trace>
  <inkml:trace contextRef="#ctx0" brushRef="#br0" timeOffset="143521.15">6869 16256 237 0,'0'0'78'0,"0"0"-9"15,0 0-8-15,0 0-29 0,0 0-10 16,0 0-19 0,75-23-3-16,-49 16-8 0,-3 1-21 15,-9-1-46-15,-6 3-28 16,-7-1-144-16</inkml:trace>
  <inkml:trace contextRef="#ctx0" brushRef="#br0" timeOffset="143831.31">6817 16068 334 0,'0'0'28'0,"0"0"-11"0,0 0 6 16,0 0-20-16,0 0 0 15,0 0 24-15,6 23-7 16,0-20 1-16,-1-3-8 16,2 0 6-16,-1 0 9 15,0-7-9-15,0-5-11 16,-2-2-7-16,-1 7 1 16,-3-1-1-16,0 6-2 15,-7 2 0-15,-11 0 0 16,-9 0-26-16,-6 17-20 15,5 3-81-15,10 0-112 16</inkml:trace>
  <inkml:trace contextRef="#ctx0" brushRef="#br0" timeOffset="144466.93">7721 16174 253 0,'0'0'30'16,"0"0"-29"-16,0 0 39 16,-82-9-30-16,62 9 16 15,4 0-17-15,-3 0 13 16,2 6-8-16,4 4-8 15,1 0-1-15,-2 8 6 16,7-1-8-16,4 11 2 16,3 1 25-16,0 10-5 0,0 4 7 15,18-3 4 1,5 3-18-16,2-10-1 0,3-3-4 16,-1-14-8-16,-2-9 2 15,2-7-2-15,6-3 5 16,-2-25-3-16,5-13-7 15,-3-5-23-15,-7-5 2 16,-3-2-8-16,-8 7 22 16,-7 6 1-16,-5 8 1 15,-3 5 4-15,0 5-7 0,-14 5 4 16,-7 2 1 0,-9 6-1-16,-6 3 3 0,4 6-1 15,2 0-1-15,7 3-6 16,10 9-35-16,10 3-16 15,3-3-12-15,9 2-32 16,18-1-118-16</inkml:trace>
  <inkml:trace contextRef="#ctx0" brushRef="#br0" timeOffset="145212.91">8055 16325 225 0,'0'0'87'16,"0"0"-84"-16,0 0 13 15,0 0-4-15,0 0 24 16,0 0-5-16,-16 69-10 15,9-55-9-15,3-3-9 16,1-6 3-16,0-4 5 16,3-1 2-16,-3 0-7 15,3 0 1-15,-3 0 12 16,-2-1-6-16,3-9 2 16,-1-2-15-16,0-2 0 0,3 1 4 15,0-6-3-15,0-1 3 16,6-1 2-16,7 1-6 15,-1 1-5-15,6 2 3 16,-3 4 1-16,-1 4-3 16,2 1 0-16,-1 2 4 15,-1-1-1-15,2 4-5 16,-3 3 6-16,1 0 4 16,-1 0-4-16,-1 0-3 15,-3 0-5-15,0 10 6 16,3 7 1-16,-3-1-4 15,-2 7 4-15,-1-2 0 0,3-2 2 16,-2 1 3-16,1-7 0 16,1-4 2-16,-3-1-6 15,4-8 6 1,0 0 3-16,10 0 2 0,-2-14-6 16,2-4-5-16,0 3-4 15,-7 0-1-15,-4 1-1 16,-1 0 0-16,-8 4 2 15,0 0-2-15,0 5 0 16,0 1 6-16,-4 4 0 16,-6 0 8-16,3 0-4 15,-2 0-4-15,-1 9 3 16,4 5-1-16,-2 6 4 16,6-1 2-16,2 1-1 0,0-3 0 15,0 0-1-15,13-5-6 16,6-2-7-16,5-4-25 15,5-6-65-15,6 0-138 16</inkml:trace>
  <inkml:trace contextRef="#ctx0" brushRef="#br0" timeOffset="146630.54">9305 16554 258 0,'0'0'12'0,"0"0"-6"15,0 0 54-15,0 0-37 0,0 0-2 16,0 0 11-16,45 27 24 16,-11-52-38-16,-3-11-13 15,2-11 0-15,-3-7-5 16,-8-10-12-16,-2-3-8 16,-11 2 5-16,-6 9 7 15,-3 2 1-15,0 11 1 16,-15 7 6-16,-3 7 5 15,3 7-5-15,2 5 1 16,2 6 4-16,8 8 4 16,0 3-5-16,3 0-4 15,-3 7-1-15,-3 17 1 16,2 5 7-16,-2 4 4 16,6 6 18-16,-3-3-14 0,3-2-3 15,0 3-5-15,0 1-2 16,0 2 7-16,0 1-3 15,3 1 0-15,10 0-2 16,-1 2 0-16,6-2 1 16,0 2-5-16,3 1 1 15,4-2 0-15,1-2-3 16,3-9 2-16,1-2-3 16,-5-12 0-16,-2-7-3 15,-6-7 6-15,2-4 0 16,0-7-3-16,2-13 0 15,-4-9-17-15,1-7 0 16,-6-2-5-16,-8-1 0 0,-1 4 16 16,-3 2 0-1,-7 2-1-15,-14 9 3 0,-5 5 4 16,-7 4-4-16,-4 6 4 16,2 7 2-16,9 0 5 15,4 0-6-15,11 3 6 16,5 9-7-16,6 0 0 15,0 2 3-15,0 4 8 16,17-5 0-16,5 2 4 16,3-11-6-16,8-4 4 15,3 0 2-15,4-4-5 16,2-17-9-16,-4-4 5 16,-6 1-5-16,-5 0 0 0,-14 1 4 15,-7 4-5-15,-6 2-6 16,0-1-2-16,-6 8 5 15,-21 2 3-15,-4 4-3 16,-5 4-2-16,-1 0 1 16,5 0 2-16,13 0 2 15,3 0 2-15,6 1 1 16,6 5-1-16,4-6 0 16,0 0-2-16,0 0 0 15,4 0 8-15,16 0 0 16,4 0 3-16,9-7-7 15,1-3-3-15,-1 0 0 0,-1 1-1 16,0-1 7 0,-5 4-7-16,-3 2-3 15,-3 4 2-15,-2 0 1 16,-7 0-9-16,6 0 8 0,-6 14-14 16,-3 4 11-16,2 6 3 15,-2 1-14-15,1 3 14 16,-3-4 0-16,2-2 1 15,-3-5 0-15,0-5 0 16,6-1-17-16,0-11-11 16,10 0-9-16,5 0-34 15,3-11-59-15,1-8-62 0</inkml:trace>
  <inkml:trace contextRef="#ctx0" brushRef="#br0" timeOffset="147033.72">10409 16312 226 0,'0'0'91'0,"0"0"-83"16,0 0 31-16,0 0-19 15,0 0 10-15,0 0 4 16,-71-24-14-16,51 22-17 16,5 2-1-16,0 0 29 15,3 0-29-15,0 0 4 16,0 14-6-16,3 3 1 15,3 7 4-15,3 0 2 16,3-1-3-16,0 0-1 16,0-6-3-16,4-7 3 15,7-7 4-15,7-3-2 0,-2 0 6 16,10-16-11-16,-4-5-7 16,-3-1-5-16,-5-2 11 15,-5 3-11-15,-3 9 3 16,-3 3 9-16,-1 8-1 15,-2 1 6-15,0 0-6 16,0 0 1-16,0 10-10 16,2 6 10-16,2 4 0 15,6-3-6-15,2-1 6 16,2-6 0-16,9-3-30 0,-2-7-52 16,6 0-71-16</inkml:trace>
  <inkml:trace contextRef="#ctx0" brushRef="#br0" timeOffset="148054.23">10533 16315 273 0,'0'0'36'0,"0"0"10"16,0 0 7-16,0 0-23 15,0 0 19-15,0 0-3 16,-26-17-11-16,26 16-10 15,0-3-2-15,3-3-23 0,8-3-11 16,8 0-5-16,-4 0 9 16,5 3-15-16,-1 4 14 15,-1 3 4-15,4 0 3 16,-4 0-14-16,2 4 8 16,0 12-1-16,-8 1-6 15,3 2-5-15,-12 6 2 16,-3-3 15-16,0-2-3 15,0-7 1-15,-3-4 4 16,-6-6 6-16,4-3 2 16,1 0 10-16,-2 0 17 15,0-12 7-15,-1-5-24 16,4-2 10-16,0 2-14 0,3 3-13 16,0-1 3-16,0 1 2 15,0 1-4-15,0 0 3 16,9 2-5-16,4 2-2 15,0-1-3-15,4 3-3 16,1 0-1-16,6 2-4 16,-2 0 9-16,5 3-4 15,1 0-3-15,2 2 0 16,-4 0-1-16,1 0 4 16,-2 2 3-16,-7 7 1 15,-4 4-1-15,-3-2-5 16,-8-2 3-16,-3-1-1 15,0-3-5-15,0-4 4 16,0 2 7-16,-3-3 2 0,-4 3 9 16,-3-3 7-1,2 0-3-15,-3 0 3 0,1 0-1 16,1 0 2-16,4-6 9 16,2 0-2-16,3-8-16 15,0 0 11-15,0-3-18 16,8-2-1-16,11 1-9 15,-4 6-8-15,2 0-3 16,-4 5 18-16,-1 3 2 16,-1 0 2-16,2 4 0 15,3 0-2-15,0 0-1 16,3 0 1-16,1 8 0 16,0 8-3-16,2 4 3 15,-2 2 2-15,2-1 1 0,1-1 2 16,0-11-1-16,-3-2 0 15,2-7 2-15,-3 0 7 16,5-10-2-16,-2-10-11 16,1 0-10-16,-6-2 5 15,-8 5-5-15,-4 0 10 16,-5 4-3-16,0 0-8 16,0 4-2-16,-6 1 11 15,-6 2-2-15,-1 3-1 16,-3 3 4-16,0 0 2 15,3 3-2-15,-2 9 0 16,7 6 1-16,2 2 0 16,5 6 6-16,1 1 4 15,0 2-1-15,0 1-4 16,10-3 0-16,10-2-5 0,-2-5-14 16,9-6-11-16,12-5-23 15,7-9-46-15,6 0-120 16</inkml:trace>
  <inkml:trace contextRef="#ctx0" brushRef="#br0" timeOffset="148496.99">12097 16068 164 0,'0'0'325'15,"0"0"-311"-15,0 0 16 16,0 0 28-16,0 0-37 15,0 0-21-15,0 0-4 16,79-27-30-16,-43 27-21 16,-3 0-27-16,-5 0-16 15,-8 4-87-15</inkml:trace>
  <inkml:trace contextRef="#ctx0" brushRef="#br0" timeOffset="148714.46">12024 16220 273 0,'0'0'58'16,"0"0"-2"-16,0 0 41 16,0 0-39-16,0 0-5 15,0 0-10-15,9 39-4 16,24-39-19-16,6 0-20 15,7-16-44-15,-1-7-70 0,-8-6-62 16</inkml:trace>
  <inkml:trace contextRef="#ctx0" brushRef="#br0" timeOffset="150137.25">12696 16184 163 0,'0'0'20'16,"0"0"-12"-16,0 0 25 0,0 0 1 15,0 0-16-15,0 0 16 16,-23-47-12-16,10 43-14 15,-1 2-3-15,-5-1-2 16,-3 3 4-16,-4 0-1 16,-1 0-4-16,2 12 11 15,2-2-7-15,10 5 2 16,4-1-4-16,2 3-2 16,7 3 5-16,0 1-2 15,7-2 10-15,10 1 5 16,11-1-13-16,-2-2 5 15,7-2-10-15,5-1 4 16,2 0-6-16,2-3 3 16,-5 1-3-16,-1-2-8 15,-6 1-7-15,-9 1 6 0,-2-2-2 16,-8 5-1-16,-6-3 4 16,-3-2 7-16,-2 2-10 15,0-5 9-15,-12 0 1 16,-8 0 2-16,-2-7-1 15,-11 0 5-15,1 0 3 16,-1 0 4-16,-2-11-2 16,5-2-5-16,10-2 9 15,2 1-13-15,6-3 8 16,9-2-1-16,3-1 10 16,0-7-10-16,15-1-8 15,8-2-4-15,2 2-2 0,1-1-7 16,-3 5-1-16,-7 2 13 15,-6 7 1-15,-5 1-1 16,-5 1 1-16,0 6 0 16,0-1-7-16,-3 5-8 15,-9 3-22-15,-1 0-49 16,-3 3-39-16</inkml:trace>
  <inkml:trace contextRef="#ctx0" brushRef="#br0" timeOffset="151067.44">13008 16315 113 0,'0'0'109'16,"0"0"-109"-16,0 0 47 15,0 0 1-15,0 0 0 0,0 0-1 16,-17-7-18 0,17-1-3-16,0-2-7 0,0-1-5 15,0-2-4-15,10 3-8 16,3-3-1-16,4 3 0 15,2 0 4-15,4 3-5 16,0 0-13-16,3 4 8 16,-5 3-4-16,0 0 8 15,-3 3-5-15,-4 8-3 16,-5 6-2-16,-2 0-4 16,-7-1 2-16,0-3 1 15,0-1 8-15,0-7 2 16,-8-3 4-16,-1-2-2 15,1 0 2-15,1 0 15 16,0 0-6-16,1-2-1 16,3-5 15-16,-1 0-5 15,4 0-3-15,0-6 7 0,0-3-22 16,7 3 8 0,8-4-9-16,1 1-1 0,8 3 0 15,-1 1-1-15,6 3 1 16,-4-1-14-16,-2 4 11 15,4 3 0-15,-5 3 3 16,-3 0-3-16,1 0-1 16,-4 0-2-16,1 9-1 15,-1 3-6-15,-6 3 7 16,-4-3-2-16,0 2 1 16,-5-1-4-16,-1 1 5 15,0-5 1-15,0-2 5 0,-10 0 4 16,1-4-2-16,5 0 11 15,-2-3-6-15,6 0 13 16,-3-6 7-16,3-8-19 16,0-6-4-16,0 0-2 15,0 1-2-15,0-1 1 16,3 2 0-16,4 3 3 16,5 2-4-16,1 4 0 15,5-2 0-15,0 5 0 16,5-1 1-16,-4 3 2 15,4 1-3-15,-1 3-3 16,-2 0 3-16,0 3-4 16,-2 14 2-16,-1-1-2 0,-6 1 4 15,-3 3-8 1,-2-3 5-16,-3-1 3 0,-2-5 0 16,1-3-16-16,-2-6-16 15,5-2-38-15,-1 0-2 16,5 0-3-16,0 0-120 15</inkml:trace>
  <inkml:trace contextRef="#ctx0" brushRef="#br0" timeOffset="151602.28">13908 16094 221 0,'0'0'50'0,"0"0"20"0,0 0-31 15,0 0-18-15,0 0-3 16,0 0 2-16,-23-9 1 15,16 9-10-15,4 10-1 16,-1 2 2-16,4 1 1 16,0 0-3-16,0 4 3 15,10 0-3-15,5-2-1 16,3 2-1-16,-6-3-2 16,-1-1-6-16,-5-2 5 15,-4-5-10-15,-2 0 2 16,0-6-12-16,0 5-6 15,-2-5 2-15,-8 2 3 16,6-2-10-16,1 0 7 0,3 0 4 16,0 0 12-1,0-6 3-15,4-4 0 0,16-7-15 16,0 3-7-16,0-1 22 16,2 0 2-16,-4 3 5 15,-1-1 1-15,-4 4 17 16,-6 1-4-16,-2 4 7 15,-5 4-5-15,0 0 2 16,0 0-13-16,0 0 5 16,0 0-7-16,0 0-10 15,0 0-12-15,0 15 12 16,0-1-3-16,-2 5 7 16,1-1-4-16,1 3 2 15,0-4 5-15,0 0-5 0,0-2-1 16,3-5-1-16,15-3-10 15,3-5-19-15,12-2-36 16,7 0-67-16,-2 0-93 16</inkml:trace>
  <inkml:trace contextRef="#ctx0" brushRef="#br0" timeOffset="151839.41">14482 16160 272 0,'0'0'41'0,"0"0"3"0,0 0 8 16,0 0-31-16,0 0-1 16,-85-17-5-16,72 36 5 15,1 6 9-15,1 1-5 16,5 4-6-16,6 3 0 16,0-4-8-16,14-5-9 15,5-4-1-15,9-8-3 16,8-8-44-16,3-4-15 15,-3 0-66-15,0-7-217 16</inkml:trace>
  <inkml:trace contextRef="#ctx0" brushRef="#br0" timeOffset="153780.37">3959 16977 273 0,'0'0'61'0,"0"0"-49"16,0 0-10-16,0 0 23 16,0 0 3-16,0 0-17 15,0 0 7-15,-14 0-16 16,14 0 9-16,0 0-10 15,8 3 15-15,10 0 9 16,6-3 0-16,1 0-17 16,5 0-3-16,-3 0-2 15,4 0-3-15,-4-3-28 16,-3-2-60-16,-3 5-31 16,-2-2-171-16</inkml:trace>
  <inkml:trace contextRef="#ctx0" brushRef="#br0" timeOffset="154046.84">3989 17195 378 0,'0'0'35'0,"0"0"-32"15,0 0 12-15,0 0-8 0,0 0 10 16,0 0 21-16,47 12 6 16,-6-12-23-16,-2 0-18 15,1-3-3 1,0-6-1-16,-7-2-23 0,-6 5-26 16,-9 2-58-16,-8-1-109 15</inkml:trace>
  <inkml:trace contextRef="#ctx0" brushRef="#br0" timeOffset="164372.01">5512 16903 257 0,'0'0'66'16,"0"0"-60"-16,0 0-5 16,0 0 29-16,0 0-14 15,0 0-5-15,0 0-6 16,0 0-5-16,-58-32 3 15,58 32-3-15,0 0 0 0,0 0 1 16,0 0 1-16,0 0-1 16,0 0 14-16,0 0 4 15,0-2 0-15,0 2-4 16,0-3 0-16,-4 1-9 16,3-1-3-16,-2 3-1 15,3-1 2-15,0 1-3 16,0-3 5-16,0 3-1 15,0 0-3-15,0 0 1 16,0 0-1-16,0 0-1 0,-6 0-1 16,-1 9-7-1,-5 13 1-15,-6 14 6 0,0 7-1 16,2 12 0 0,2 4 1-16,0-3-1 0,3 2 1 15,5-16 3-15,3-6-3 16,3-5-3-16,0-10 1 15,0-6 2-15,0-8-2 16,0-7-11-16,0 0-3 16,0 0-6-16,0-7-20 15,0-14-122-15</inkml:trace>
  <inkml:trace contextRef="#ctx0" brushRef="#br0" timeOffset="165124.28">5457 16832 9 0,'0'0'196'0,"0"0"-195"16,0 0 40-16,0 0 1 16,0 0-12-16,0 0-11 15,-7-5 12-15,7-2-12 16,0 5-10-16,0-5 10 15,0-3-1-15,0 3-9 16,10-4-2-16,2 2-7 16,4 0 0-16,8 2 0 15,1 0-4-15,2 1 1 16,3 5-5-16,-5 1-3 16,-2 0 10-16,-1 7-3 15,-6 10-6-15,-5 6 3 16,-5 1 3-16,-3 5 4 15,-3 1 2-15,0-1-1 0,-12 1 1 16,-9-5 2-16,-1 0 5 16,-4-6-2-16,1-6-6 15,3-5 6-15,11-2-4 16,1-6 0-16,3 0 3 16,7 0 6-16,0 0-4 15,0 0-3-15,0 0-3 16,10-3 1-16,6-4-3 15,8-3-7-15,-3 6 1 16,-1 1 0-16,3 3-5 16,-5 0 5-16,-3 17-15 15,0 3 9-15,-2 6 10 0,-4 4-1 16,-5 0 5 0,-4-1-5-16,0-2 6 0,0-1-6 15,-10-6 6-15,-6-3 3 16,-2-5-2-16,-6-2 8 15,-1-7-5-15,-2-3-5 16,-3 0-2-16,-4-3-5 16,1-14-42-16,6-1-74 15,11 2-121-15</inkml:trace>
  <inkml:trace contextRef="#ctx0" brushRef="#br0" timeOffset="165812.59">5931 17120 261 0,'0'0'1'15,"0"0"3"-15,0 0 29 16,0 0-5-16,0 0 2 16,0 0-1-16,-20-12-18 0,20 12 3 15,0 0-4 1,0 0-10-16,0 0 0 0,0 15 0 16,0 4 0-1,2 4 7-15,13-4-1 0,0 1 2 16,6-6-1-16,4-1 3 15,-5-6-10-15,5-1 4 16,-5-6 9-16,6 0-12 16,-6-17 1-16,2-3-2 15,-9-3-5-15,-4 4-9 16,-1 2 10-16,-6 4 0 16,2 9 4-16,-4-2 0 15,0 6-2-15,0 0 8 16,0 0-6-16,0 0 0 15,0 0-8-15,0 12 6 0,0 3 2 16,0 2-2-16,0 1-1 16,0 2 3-16,0 2 0 15,7 5 1-15,2 0 0 16,-3 3-1-16,3 0 2 16,0 1 0-16,-6 3-2 15,-3-4 2-15,0 1-3 16,0-8 3-16,-15-3 3 15,0-5 10-15,-7-3-5 16,-3-4 2-16,1-4-1 0,-6-1 2 16,-3-3-8-1,-6 0-3-15,-6 0-2 16,-7-15 0-16,0 0-7 16,0 0-16-16,4 1-28 0,9 5 19 15,5-2-35-15,13-2-132 16</inkml:trace>
  <inkml:trace contextRef="#ctx0" brushRef="#br0" timeOffset="167388.1">6765 17276 254 0,'0'0'109'0,"0"0"-100"16,0 0 0-16,0 0 4 15,0 0-5-15,0 0 6 16,-3 0 7-16,3 0-3 15,6 0 5-15,10-10 12 16,5 0-4-16,0-9-11 16,3-6-9-16,-2-7-4 15,2-6-6-15,-3-6 4 16,-3-1-5-16,-3 4-15 16,-5 6 14-16,-4 11-7 15,-6 4 1-15,0 6 2 16,0 2 1-16,0 3 1 0,0 5 1 15,0-1 2-15,0 4 1 16,0 1-1-16,0 0 0 16,0 0-1-16,0 0-1 15,0 0-3-15,-3 9 4 16,0 7 1-16,-3 0 1 16,2 1-1-16,1 0 3 15,3 3-3-15,0-1 1 16,0 8 1-16,0 0 3 15,10 3-4-15,2 2 1 16,3-2 4-16,3-4 0 0,6-1 1 16,-2-3-1-1,5-5 1-15,-4-6-1 0,5-4 2 16,-3-5-1 0,2-2 1-16,-4 0 3 0,3-14-7 15,-5-3 6-15,0-9-10 16,-2-1 0-16,-5-7 0 15,-5-5-1-15,-2-3-17 16,-4-1 0-16,0 10 11 16,-3 3-3-16,0 7 7 15,0 6 0-15,0 2-5 16,0 6 5-16,-3 3 3 16,0 1 0-16,-1 4 0 15,1-2 5-15,3 3-4 16,0 0-1-16,0 0-3 15,0 0 3-15,0 0-12 0,0 9 7 16,0 6 5-16,0 7-1 16,0 4 1-16,0 5 1 15,0 6 5-15,0 2-1 16,0 1-1-16,0-2 0 16,3-1-2-16,-3-7-1 15,0-1 1-15,0-8-1 16,0-3 1-16,0-6-2 15,0-3 0-15,0-6 0 16,0 0 0-16,0-3 0 16,0 0 8-16,0 0-2 0,0 0 8 15,0 0-3 1,0-6-4-16,-3-5-6 0,0-2-1 16,0-2 0-16,0 1 1 15,3-1-2-15,0 0-1 16,0 1 1-16,0-2-5 15,0 4-2-15,0 1 8 16,6-3-1-16,4 2 1 16,1-1-3-16,-1 4 3 15,8-3-9-15,0 2-4 16,-4 1 12-16,2-1-6 16,-3 4 5-16,-2 3 1 15,-3 2-7-15,3 1 8 16,-2 0 0-16,0 0 0 15,-2 0-1-15,0 0-5 0,0 17 1 16,2 3-3-16,-2 2-3 16,2 4 7-16,1 2 4 15,4-2 1-15,-2 0 6 16,-1-9 4-16,-3-5-11 16,-2-4 13-16,-1-8-8 15,1 0 7-15,4 0 12 16,2-10 0-16,-2-10-20 15,4-3-3-15,-8 1-2 16,0 2-1-16,-3 3 0 16,-3 6-1-16,0 0-1 15,0 9-6-15,0 2 10 0,0 0 3 16,0 0-3 0,0 0-4-16,-6 0 4 0,3 2-4 15,-3 10-5-15,3 7 9 16,3 4 0-16,0 1 7 15,0-4-6-15,0-1 1 16,3-5-3-16,6-2 1 16,0-6-9-16,1-2-20 15,7-4-10-15,-1 0-41 16,-4-3-71-16</inkml:trace>
  <inkml:trace contextRef="#ctx0" brushRef="#br0" timeOffset="168145.91">6717 17034 246 0,'0'0'11'0,"0"0"6"16,0 0 31-16,0 0-19 15,0 0-10-15,0 0 7 16,0 0-12-16,0 0 4 16,0 0 6-16,0 0 0 0,0 0-7 15,25-5-2-15,17-5-3 16,15-4-5-16,9 1-6 15,-3 1 3-15,-1-1-4 16,-1 2 0-16,-6 2 0 16,-6 6-2-16,-10 0-29 15,-9 3-19-15,-8 0-17 16,-8 3-10-16,-5 3-66 16</inkml:trace>
  <inkml:trace contextRef="#ctx0" brushRef="#br0" timeOffset="170433.74">8447 16741 175 0,'0'0'28'0,"0"0"-2"16,0 0 41-16,0 0-35 16,0 0-9-16,0 0-16 15,0 0 3-15,0-10-8 0,1 10 4 16,-1 2-6 0,2 13 1-16,3 2 0 0,-5 9 9 15,0 1 0-15,0 4 3 16,0 6-5-16,0 1 10 15,0 1-6-15,0 0-3 16,0 1-2-16,3-1-3 16,6-2 1-16,1-4-3 15,5-4-1-15,6-2 6 16,0-7-7-16,-3 1 0 16,4-6-14-16,-7-5-18 15,6-7-10-15,-2-3-29 16,-2 0-78-16</inkml:trace>
  <inkml:trace contextRef="#ctx0" brushRef="#br0" timeOffset="170655.95">8422 17103 383 0,'0'0'40'0,"0"0"-38"16,0 0 31-16,0 0-19 16,0 0-14-16,0 0 0 15,114-30-2-15,-73 26-12 16,-5 0-38-16,-3 4-42 16,-8-3-30-16</inkml:trace>
  <inkml:trace contextRef="#ctx0" brushRef="#br0" timeOffset="170839.15">8785 17033 259 0,'0'0'61'15,"0"0"-61"-15,0 0 0 16,0 0 23-16,16 98-11 16,-9-67 8-16,-4-2-13 15,0-3-7-15,3-6 0 16,-1-9-2-16,-2-5-8 0,-3-6-29 15,0-8-28-15,0-14-181 16</inkml:trace>
  <inkml:trace contextRef="#ctx0" brushRef="#br0" timeOffset="170948.49">8698 16950 118 0,'0'0'0'0</inkml:trace>
  <inkml:trace contextRef="#ctx0" brushRef="#br0" timeOffset="172052.05">9056 17165 255 0,'0'0'28'16,"0"0"-15"-16,0 0 29 16,0 0-18-16,0 0 8 15,0 0-9-15,-33-25-3 16,30 17 5-16,3-1-8 0,0 1-6 15,0 1 2-15,0-3-10 16,0 3 0-16,0-2-2 16,15 1-1-16,2-1-4 15,5 3-2-15,-2 3-2 16,2 0 2-16,-6 3-7 16,2 0-1-16,-3 0 1 15,-2 6 4-15,-5 7-3 16,4 4 4-16,-5 2 0 15,-1 1 5-15,-3-8-3 16,-1-1-1-16,-2-5 6 16,0-4 1-16,0-1 0 15,0-1 8-15,-2 0 5 16,-4 0 11-16,0 0-11 0,-1 0 5 16,3-6 0-16,-1-3-12 15,3-1-2-15,0-5-4 16,2-1 3-16,0-2 1 15,0 1-4-15,9 0-14 16,11 4-2-16,0 0-2 16,2 6 0-16,1 0-1 15,3 0 12-15,-4 7-6 16,-2 0 12-16,0 0-3 16,0 0-3-16,-5 0 0 15,-1 10 4-15,-1 4 3 16,-7-1-16-16,-1-2 13 15,-5 1-3-15,0-3 2 0,0-2 4 16,0 1 4-16,-2-6 10 16,-4 0 2-16,-6-2-1 15,2 0 6-15,2 0-12 16,-1 0 4-16,3 0 5 16,2 0-1-16,-3-4-7 15,6-6 0-15,1-4 0 16,0 1-5-16,0 0-5 15,3-3-10-15,9 5-8 16,0 4 9-16,2 1-4 16,-1 2 11-16,2 1-3 15,-2 3 5-15,0 0-1 0,4 0-4 16,-5 0 5-16,2 0-2 16,2 13 1-16,0 1-1 15,-4 0 4-15,2 1-2 16,2-1 6-16,0-7 4 15,4-4 4-15,-2-3-3 16,7-7-4-16,-2-13-4 16,-1 1-3-16,-3 2-5 15,-8 3 4-15,2 5-5 16,-10 0 5-16,0 2 1 16,-3 3-6-16,0-1-4 15,0 0 4-15,-3 2 6 16,-9 3 1-16,0 0-1 0,0 0-3 15,-4 0 3-15,2 3 12 16,1 11-11-16,4 6 2 16,0 4 8-16,4 1-1 15,5 1-7-15,0 0-3 16,14-6 3-16,4-6 3 16,6-4-5-16,6-5-1 15,7 0-69-15,6-5-77 16</inkml:trace>
  <inkml:trace contextRef="#ctx0" brushRef="#br0" timeOffset="172888.37">10421 17012 185 0,'0'0'122'0,"0"0"-119"16,0 0 27-16,0 0 12 16,0 0-24-16,0 0 4 15,-12-26-10-15,12 26 1 16,0 0 2-16,0 0-15 16,0 0 9-16,0 11-9 15,7 11 2-15,5 7 18 16,6 2 3-16,3-2-3 15,6-2-13-15,-1-10 2 16,5-4 3-16,0-10-7 16,-2-3 6-16,2-3-11 15,3-22-2-15,-9-4-33 0,-1-3 20 16,-12 1 6 0,-9 7 3-16,-1 9-1 0,-2 1 6 15,0 9-7-15,0 1 4 16,-2 1 4-16,-7 3 4 15,0 0 0-15,-3 0 0 16,3 0 7-16,3 7-1 16,-4 2 1-16,7 1-5 15,-3 4 8-15,6 5-2 16,0 1-4-16,0 2-3 16,0 5 0-16,0-1-2 15,9 2 1-15,1-2-4 16,-3 2 9-16,3 2-9 0,0-2-1 15,-4-1-1 1,0 2 2-16,-6-5-15 0,0 1 15 16,0-4-16-16,0-2 6 15,-9-5 4-15,-6-1 6 16,0-7 4-16,-4 1-1 16,-5 0-3-16,0-7 0 15,-3 0 0-15,-3 0 2 16,1 0 2-16,1 0-3 15,2-3 2-15,2-8 2 16,1-2-7-16,5 3 2 16,7-6-26-16,8 2-21 0,3-6-40 15,0 0-33 1,20-2-173-16</inkml:trace>
  <inkml:trace contextRef="#ctx0" brushRef="#br0" timeOffset="173873.01">10973 17033 224 0,'0'0'13'0,"0"0"3"15,0 0 35-15,0 0-18 0,0 0-6 16,0 0-9-16,-57 0 4 16,51 0-7-16,-1 0 3 15,-3 1-3-15,3 8-5 16,1 7 1-16,-1 1 0 16,5 5-4-16,-2 0 2 15,4 3-1-15,0-1 3 16,0-2 6-16,10 2-17 15,2-10 8-15,2 1-5 16,-1-5 10-16,3-8-4 16,4-2-9-16,1 0 16 15,7-12-16-15,-5-8-7 16,-1-5-1-16,-9 6-11 0,-4-1 3 16,-6 5 13-16,-3 1-1 15,0-2-10-15,0 2 10 16,0 2 3-16,-5 2-1 15,-5 3 4-15,0 0 2 16,-3 4-4-16,6 3 9 16,2 0-5-16,3 0-2 15,-1 0 7-15,0 7-7 16,3 0 3-16,0 1-2 16,0 2 3-16,10 0 1 0,10-3 1 15,2-3 0 1,7-4-2-16,1 0-6 0,2-11 0 15,-5-7-6 1,-5 1-7-16,-7 0 6 0,-4 4 7 16,-7 0-3-16,-1 3-7 15,-3 6 2-15,0 1 3 16,0 0 5-16,0 3-2 16,0 0 1-16,-7 0 1 15,0 0 0-15,3 0 2 16,-2 0-2-16,3 0 1 15,-2 9-1-15,5 5 1 16,0 2 4-16,0 8 2 16,0-2 8-16,8 2-9 0,6-2 0 15,5-5 6-15,-2-3-10 16,5-4 10-16,0-10-10 16,5 0 2-16,-5 0-4 15,4-13-19-15,-7-1 5 16,-4-2 5-16,-3 1 3 15,-6-1-1-15,-2 1-2 16,-1 2 1-16,1-1 4 16,-2 4 1-16,-1 3 0 15,1 4 6-15,-2 0 11 16,0 3 5-16,0 0-14 16,0 0 3-16,1 0-8 15,2 0-9-15,4 13 9 16,-1 4 4-16,4 3-4 15,3-3 4-15,4-3-3 0,0 1 3 16,4-5-4-16,2-4-7 16,3-3-36-16,0-3-77 15,3 0-132-15</inkml:trace>
  <inkml:trace contextRef="#ctx0" brushRef="#br0" timeOffset="176342.83">12399 17184 329 0,'0'0'19'16,"0"0"-12"-16,0 0-4 15,0 0 13-15,0 0 10 16,95 20 12-16,-65-29-5 16,-2-12-20-16,-1-8-8 15,-8-8 1-15,-2-6-6 16,-14 0-20-16,-3 7-22 0,0 8 24 15,-6 7 17-15,-17 11-13 16,0 3-1-16,-7 7 15 16,-2 0-4-16,3 0 4 15,6 0-1-15,7 7 1 16,7-1-1-16,1-2 0 16,8 3-1-16,0-3 4 15,0 4 2-15,0-1 12 16,10 3 9-16,10-8-11 15,-2 3-1-15,10-5-2 16,4 0-4-16,4-13 0 0,1-1-7 16,-2-2-2-1,0 3-1-15,-9 2 3 16,-4 1 0-16,-5 4-4 16,-8 3 3-16,-2 3 1 0,-3 0 0 15,-1 0-8-15,3 4-3 16,3 14 10-16,4 5 1 15,1 1 17-15,3 0-3 16,1-2-6-16,2-8-2 16,0-4 3-16,2-7 1 15,0-3 4-15,5 0-9 16,-7-7 0-16,-1-7-2 16,-3 1-3-16,-7 1 0 15,0-3 0-15,0 3-2 16,-6-1-8-16,0 2-8 0,-3 5 15 15,0 2-12-15,0 2 11 16,0 2 3-16,-9 0-4 16,-5 0 3-16,4 0 2 15,-3 0-5-15,4 0 5 16,1 6 0-16,2 2 0 16,2 1 3-16,1 4-1 15,1 1 0-15,2 1 1 16,0 2 2-16,3-2 0 15,17 0 2-15,-1-6 3 16,8 2 3-16,4-8-10 16,2-3 2-16,6 0 1 0,-3-14-6 15,-5 0-9 1,-4 2 9-16,-7 2 0 0,-1 0 0 16,-6 0 0-16,-5 1 1 15,0 1-1-15,-2 0 0 16,-3 4 0-16,-2 4 0 15,-1-2-7-15,0 2 0 16,0 0-3-16,0 0 6 16,0 0 1-16,-8 0 1 15,3 0 3-15,-1 5-2 16,2 2 1-16,1 3-3 16,0-1 3-16,0 5 0 15,3-1 6-15,0 1-5 16,3 1 7-16,10-4 2 15,10-1 0-15,2-5-8 0,5-5 7 16,3 0-5-16,2-2-4 16,-3-14-7-16,-2 2 3 15,-8-2-3-15,-7 4-3 16,-3 0 10-16,-3 0 0 16,-6 2 0-16,-3-2-7 15,0 7 3-15,0-2 1 16,0 4 3-16,0 0 0 15,0 1 3-15,-6 2-3 16,3-1-1-16,0 1 1 16,3 0 3-16,0 0-1 15,0 0-4-15,-4 0 1 0,0 0-1 16,4 6 2-16,0 7 2 16,0 1-2-16,0 1 3 15,8-1 10-15,8 0-5 16,7-1-1-16,1-6-3 15,6-7 1-15,-1 0-5 16,1 0 1-16,-4-10-1 16,-7-4 0-16,-7 0-3 15,-4 4 2-15,-2-2-2 16,-2 2 2-16,-1-2-6 16,-3 4 2-16,0 1 4 15,0 2 0-15,0 3 1 16,0 2 7-16,0 0-2 0,0 0 3 15,0 0 0-15,0 0-6 16,0 0 2-16,0 0-4 16,0 0-7-16,3 0 5 15,0 7 2-15,4 3 0 16,3 2 3-16,6 3-1 16,0-6 2-16,6-4 0 15,1-3-3-15,-1-2-1 16,2 0-13-16,-9-9 8 15,3-8-4-15,-6 2 5 16,-5 1 2-16,-1-3-6 16,-2 7 8-16,-4 6 0 0,0 4 2 15,0 0-1 1,0 0 0-16,0 0 0 0,0 0 0 16,0 0-1-16,0 0 1 15,0 6 0-15,-1 4 4 16,1 5-2-16,0-3-1 15,0 2 6-15,6 2-3 16,9-3 3-16,-2 0-4 16,6-6-1-16,0 0 4 15,3 0 1-15,2-7-6 16,-6 0 1-16,3 0-6 16,-4-14 2-16,-3 0 1 15,-5-4 0-15,2 4-4 16,-4-3-10-16,-4 5 6 15,-3 1 3-15,0 5 4 0,0-1-1 16,0 4 2-16,0 2 7 16,3 1 1-16,-2 0-3 15,1 0-1-15,1 0 1 16,4 0-4-16,2 0-1 16,9 0 0-16,-1 0 1 15,8-3 0-15,3-2-2 16,3-5-2-16,-2 0 0 15,-7-1 3-15,-7-6 0 16,-7 4-1-16,-6 1-8 0,-2 4 4 16,0 5 5-1,0 3 3-15,-2 0-2 0,-6 0-1 16,-1 3 2 0,4 7-2-16,1 2 2 0,2 3-2 15,2 2 1-15,0 0 3 16,9 1-4-16,7 2-13 15,0 0-26-15,5-6-73 16,3-4-76-16</inkml:trace>
  <inkml:trace contextRef="#ctx0" brushRef="#br0" timeOffset="176561.81">13632 16719 484 0,'0'0'0'0,"0"0"-8"15,0 0 6-15,0 0-55 16,0 0-61-16</inkml:trace>
  <inkml:trace contextRef="#ctx0" brushRef="#br0" timeOffset="177302.24">15449 16837 309 0,'0'0'26'0,"0"0"-21"0,0 0 0 16,0 0-2-1,0 0-2-15,-96-43 3 0,71 40 3 16,-1 3 3-16,-4 0 0 16,1 0 12-16,-1 7-12 15,3 6-8-15,1 3 5 16,4 4-1-16,7-1 3 15,4 6-9-15,8 4 0 16,3 1 9-16,3 3 3 16,16-7-4-16,8-2 5 15,5-12-2-15,6-12 3 16,5 0-3-16,-4-12-6 16,-6-16-5-16,-10 0-30 15,-7 4 19-15,-10 4 10 16,-4 3-8-16,-2 8 2 0,0 0 1 15,0 9 6-15,0 0 0 16,0 0 0-16,0 0 0 16,0 0-16-16,5 13 16 15,-2 3 11-15,7-2-3 16,6 1-2-16,3-3-2 16,6-3-4-16,8-3-10 15,4-6-80-15,5 0-88 16</inkml:trace>
  <inkml:trace contextRef="#ctx0" brushRef="#br0" timeOffset="177574.1">15672 16798 285 0,'0'0'28'0,"0"0"-8"15,0 0 17-15,0 0-23 16,0 0-8-16,0 0 9 16,-73 39 1-16,69-24 6 15,4 2 1-15,0 3 0 16,0 0 4-16,6 4-4 16,18 1-9-16,2 0-7 15,12-3-4-15,9-5-6 16,8-6-16-16,4-11-49 15,-5 0-113-15</inkml:trace>
  <inkml:trace contextRef="#ctx0" brushRef="#br0" timeOffset="177813.74">16032 16685 327 0,'0'0'5'16,"0"0"-3"-16,0 0-2 15,0 0 21-15,0 0 2 0,15 100 10 16,-5-70-14-16,3-4-10 16,0-1-9-16,-5-3 0 15,-2-3-9-15,0-7-41 16,-3-4-91-16</inkml:trace>
  <inkml:trace contextRef="#ctx0" brushRef="#br0" timeOffset="178210.02">16278 16656 320 0,'0'0'34'16,"0"0"-21"-16,0 0-3 15,0 0-7-15,0 0-1 16,0 0 18-16,-2 67 7 16,-9-39-4-16,2-5-5 15,-4-3-4-15,3-3-3 16,3-8 5-16,1-5 0 15,6-1-6-15,-3 0-2 16,3-3-4-16,0 0-2 16,0 5 4-16,13 1 2 0,13 2 11 15,5 3-5-15,5 0-13 16,1-1 1-16,2 3 4 16,-4-4-6-16,0 1 0 15,-5 1-23-15,-15-6-2 16,1-1-2-16,-11 2-59 15,-5-1-40-15,0-3-63 16</inkml:trace>
  <inkml:trace contextRef="#ctx0" brushRef="#br0" timeOffset="178992.26">17087 16907 345 0,'0'0'25'0,"0"0"-13"15,0 0 37-15,0 0-36 16,0 0-5-16,0 0 4 16,71-19-12-16,-41 19 1 0,-4 10-4 15,-4 9 3-15,-5 11-2 16,-3 9 2-16,-3 1 7 16,-6 3-4-16,-3-4-3 15,-2-7 2-15,0-7 3 16,-13-9-2-16,-11-2 4 15,-4-11 1-15,-4 0-8 16,0-3-12-16,-1-2-48 16,7-18-74-16</inkml:trace>
  <inkml:trace contextRef="#ctx0" brushRef="#br0" timeOffset="180590.53">18372 16213 141 0,'0'0'126'16,"0"0"-126"-16,0 0 0 0,-88-4 28 16,61 11-8-16,0 7 13 15,-2 5-9-15,-1 5-2 16,-3 0 0-16,-1 4 4 16,1 2-4-16,3 0-10 15,5 1 6-15,-1 1-7 16,6 1 1-16,4 6-6 15,2-3 0-15,6 3 3 16,5 3 8-16,3-3-8 16,0 0-2-16,0-10 5 0,6-8-9 15,6-5 11 1,1-12-12-16,8-4 6 0,7 0 8 16,7-11 0-16,1-11-16 15,-2 1 0-15,-7-1 0 16,-5 3-3-16,-5 2 0 15,-7 0 3-15,-2 1 0 16,-5 2 5-16,-3 3-10 16,0 2-6-16,0 1 6 15,-13 0 2-15,-9 5 2 16,-8 3-3-16,1 0 0 16,-3 0 3-16,8 0-6 15,11 1-23-15,5 4-13 16,8 0-24-16,0 0-19 15,14-1-1-15,16 1 13 0,10-2-127 16</inkml:trace>
  <inkml:trace contextRef="#ctx0" brushRef="#br0" timeOffset="181103.64">18676 16302 265 0,'0'0'58'16,"0"0"-45"-16,0 0 45 15,0 0-18-15,0 0-5 16,0 0 1-16,0-26-21 16,0 26-9-16,0 0-4 15,0 0-2-15,0 0 8 16,-2 3-8-16,0 6-7 0,-2 11 7 15,1 8 2 1,1 5 4-16,2 6 17 0,0 6-3 16,0 3-7-1,0 0-6-15,5-2 8 0,1-1-7 16,1-6-8-16,-3-6 2 16,-1-7 1-16,-1-9-3 15,-1-7 0-15,-1-4-1 16,0-3-2-16,0-3-14 15,0 0-15-15,0 0 1 16,0 0-35-16,0 5-38 16,0-5-43-16</inkml:trace>
  <inkml:trace contextRef="#ctx0" brushRef="#br0" timeOffset="182754.1">19401 16953 303 0,'0'0'25'16,"0"0"-24"-16,0 0 29 0,0 0-7 16,0 0 4-16,90 49 12 15,-54-52-2-15,4-21-22 16,-1-7-10-16,-5-13-5 16,-1-7-3-16,-11-10-15 15,-6-6-36-15,-10 2-7 16,-6 2 12-16,0 14 37 15,-3 6 12-15,-7 12 5 16,-3 11 16-16,1 8 2 16,0 5-10-16,4 4-7 0,4 3 0 15,1 0-2 1,0 0-3-16,-2 10-1 0,0 7 0 16,0 5 11-16,1 9 7 15,1-5 2-15,-2 6 3 16,2 0-9-16,3 2 7 15,-2-1-17-15,2 1 5 16,0 0 0-16,0 4-1 16,0 2-3-16,0 1 1 15,0 4 0-15,3 2 3 16,7 4-4-16,3 6-1 16,0-3 0-16,7-3-3 15,-2-7 2-15,4-8-1 16,0-7-1-16,-1-8 0 0,2-12 2 15,-1-6 3-15,2-3 2 16,1 0-2-16,5-16-6 16,0-4-8-16,-2-6-4 15,-4-1 10-15,-3-3-10 16,-7-5 9-16,-5-2-4 16,-4-2-7-16,-5-6-2 15,0 11-3-15,-6 0 4 16,-12 8 12-16,-4 9 0 15,-3 2 1-15,-1 5-1 16,-1 5 3-16,4 1 1 0,0 3-1 16,7 1 1-1,3 0-1-15,3 0 0 0,7 0-2 16,3 0-5-16,0 0 1 16,0 0 0-16,0 0 6 15,0 5 0-15,3 3 3 16,9 1 3-16,6 0 8 15,8-2 0-15,3-3 3 16,7 0-4-16,5-4-5 16,0 0-3-16,-3-16-1 15,-5-3-1-15,-4-1-3 16,-8-2-7-16,-4-5-1 16,-4 1 1-16,-7 3-15 15,-5 0 0-15,-1 4 2 16,0 5 7-16,-6 1 5 0,-11 3-4 15,-7 8 4-15,-3 2 2 16,0 0 5-16,1 0-1 16,4 5 4-16,3 9 7 15,7-2 10-15,3-2-8 16,2 2 4-16,7-4-6 16,0-4-5-16,3-1 5 15,17-3 4-15,9 0 2 16,2 0-6-16,4-3-2 15,-7-4-6-15,-3 0-2 16,0-1-3-16,-2-1 2 16,-1 4-12-16,-1-2 9 15,-3 1-7-15,-5 4 12 16,0 0-3-16,-3 2-3 0,-1 0-4 16,1 2 2-16,0 13 4 15,1 4-3-15,-2 5 2 16,1 5 5-16,-1 0 4 15,0-2 1-15,3-5-1 16,0-3 3-16,-1-9-7 16,4-5-4-16,-2-5-13 15,3 0-74-15,5-5-67 16</inkml:trace>
  <inkml:trace contextRef="#ctx0" brushRef="#br0" timeOffset="183238.26">20627 16751 161 0,'0'0'41'16,"0"0"-34"-16,0 0 19 15,-83-27-2-15,62 24-4 16,3 1 9-16,2 2-10 0,4 0-12 16,1 0 9-1,3 0-9-15,0 0 4 16,0 17-10-16,4 5 10 0,2 8 21 16,2 2-6-16,0-3-10 15,6-1 1-15,6-7-9 16,5-6 4-16,-2-11-9 15,6-4 9-15,2 0-1 16,3-8-11-16,-5-7-15 16,-4-1-1-16,-4 2 13 15,-6 4 1-15,-4 3-6 16,-2 0 1-16,1 4 7 16,-2 3 0-16,0 0-1 15,0 0-1-15,0 0-12 16,1 0-2-16,4 10 9 0,0 0 7 15,8-1 0 1,-1-1-4-16,3-3-14 0,4-1-61 16,2-4-34-16</inkml:trace>
  <inkml:trace contextRef="#ctx0" brushRef="#br0" timeOffset="184744.53">20756 16771 243 0,'0'0'16'0,"0"0"32"0,0 0-3 16,0 0-13-16,0 0 13 16,0 0-13-16,-8-19-2 15,8 15-17-15,9-6-10 16,6 3-3-16,6-3 1 15,4 1-6-15,4 1-1 16,-2 6-5-16,-4-1 8 16,-5 3 1-16,-1 0-7 15,-7 3 8-15,-1 11-15 16,-3 3-2-16,-2 1 10 16,0 2-1-16,-4-3 9 15,0-4-1-15,0-3-6 16,0-3 0-16,-4-5-1 15,-6 2 8-15,-5-1 11 0,1-3 11 16,1 0-11-16,6 0 19 16,1 0-7-16,1-5-1 15,2-6-7-15,-1-2-1 16,4-3-6-16,0 2-6 16,0-1-1-16,3 3 1 15,6 0-2-15,1 2 0 16,4 0-8-16,-2 3 1 15,7 0 5-15,2 2-12 16,3 0-1-16,1 2 3 16,2 3 0-16,-2 0-8 15,-2 0 17-15,2 0-5 0,-3 0 2 16,-2 0 0 0,-2 8-1-16,-3-2-1 0,-6 7-6 15,-3-3-3-15,-4 2-2 16,0-2 4-16,-2 0 9 15,0-3-3-15,0-3 5 16,0 2-1-16,0-3 1 16,-6-3 8-16,-1 0 1 15,-4 0 29-15,-1 0-13 16,3 0 10-16,-1 0-12 16,3-9-7-16,2-2 11 15,3-2-11-15,2-1 10 0,0 2-19 16,0-4-1-16,0 2 1 15,7 2-3-15,1 4-1 16,-2-1 0-16,2 2-2 16,-2 4 3-16,5-3-6 15,2 1 2-15,0-1-1 16,2 0 1-16,-1 1 2 16,0 2 2-16,-2 1 0 15,-1 0-1-15,1 2 1 16,-2 0 0-16,2 0-6 15,-2 0 6-15,0 0-1 16,-2 4 0-16,0 7 1 16,2 2-3-16,0 4 3 0,0-5 4 15,5 5 3 1,2-4-7-16,3-4 16 0,1 2-7 16,3-7 2-16,2-2-10 15,3-2 8-15,-3 0 0 16,-3-9-9-16,-5-4 9 15,-6-4-7-15,-3 5 13 16,-5-2-8-16,-4 6 5 16,0 5-3-16,0 1-9 15,0 2-3-15,-6 0-5 16,-9 0 7-16,2 0-3 16,-3 0 4-16,5 5 0 15,-1 3-1-15,3 6 1 16,3 1 6-16,0 2 7 15,5 0 5-15,1 2-6 0,0-4 0 16,1 3-3-16,8-8 5 16,6-3-1-16,3-4 5 15,6-3-9-15,4 0 10 16,4-6-14-16,-7-8 1 16,2 1-8-16,-9-4 3 15,-5 2-1-15,-2 1 9 16,-5 1-9-16,-3 4-6 15,-2 1 5-15,-1 2 1 16,0 5-7-16,0-1 1 16,0 2-2-16,0 0 0 15,0 0 8-15,0 0 5 0,0 0-4 16,0 0 1-16,0 0-3 16,1 0 3-16,10 6-2 15,2 10 17-15,8 1-3 16,1 0-7-16,4 2-6 15,-1 1 2-15,4 0-3 16,1 0 1-16,1 2-1 16,-4-3 5-16,-8-2-4 15,-7-2-1-15,-7-2-6 16,-5 0-9-16,0-7 9 16,0 0-5-16,-11-1-4 15,-8-2 10-15,-2-3 1 0,-8 0 4 16,-2 0 0-1,-5-8-18-15,-4 2-11 0,1 4-28 16,-1 0-11-16,3 1-25 16,7 0-32-16,10-6-193 15</inkml:trace>
  <inkml:trace contextRef="#ctx0" brushRef="#br0" timeOffset="184938.94">21713 16898 458 0,'0'0'138'0,"0"0"-136"16,0 0 10-16,0 0-12 15,0 0-31-15,-124 0-48 16,69 0-154-16</inkml:trace>
  <inkml:trace contextRef="#ctx0" brushRef="#br0" timeOffset="197230.61">5180 17897 275 0,'0'0'95'0,"0"0"-80"16,0 0-4-16,0 0 30 16,0 0-23-16,0 0-14 15,0 0 0-15,39-12-2 16,-8 4 1-16,0-1-3 15,-3-1-3-15,-1 2-24 16,-5 2-39-16,-4 0-47 0,-9 0-107 16</inkml:trace>
  <inkml:trace contextRef="#ctx0" brushRef="#br0" timeOffset="197441.84">5227 18071 390 0,'0'0'33'16,"0"0"-33"-16,0 0 9 0,0 0-5 16,0 0 0-1,106-22-4-15,-57 7-17 0,9 1-51 16,1 0-93-16</inkml:trace>
  <inkml:trace contextRef="#ctx0" brushRef="#br0" timeOffset="198078.28">6337 17779 248 0,'0'0'32'0,"0"0"-29"16,0 0 37-16,0 0 1 15,0 0-7-15,0 0-17 16,-24-13 5-16,24 13-3 16,0 0-14-16,0 0-5 15,0 10-1-15,0 12 1 0,12 7 2 16,3 2-1-16,4 5 8 16,2-4-7-16,-3-2-2 15,1-3-2-15,-2-7-27 16,-1-6-26-16,-7-6-43 15,3-8-78-15</inkml:trace>
  <inkml:trace contextRef="#ctx0" brushRef="#br0" timeOffset="198346.65">6681 17786 116 0,'0'0'169'15,"0"0"-150"-15,0 0-1 16,0 0 17-16,-40 84-22 16,25-64 3-16,-5 1-4 15,0-4-3-15,-1-1-6 16,-3-7-3-16,2-4 0 15,-2-5-7-15,5 0-35 16,5-8-70-16,7-9-87 16</inkml:trace>
  <inkml:trace contextRef="#ctx0" brushRef="#br0" timeOffset="198735.53">6656 17749 250 0,'0'0'33'0,"0"0"-31"15,0 0 20-15,0 0-10 16,0 0 19-16,0 0-7 16,61 39-2-16,-39-17 1 0,7 3-5 15,1 1 8 1,5 0-2-16,1-2-15 0,-3-7-9 15,-3-1 4-15,-2-10-3 16,-8-6-2-16,-2 0-2 16,-1-6-11-16,-6-14 10 15,-5-10-22-15,-3 1 9 16,-3-7 6-16,0 6 5 16,-3 2 6-16,-11 6 2 15,1 2 7-15,1 3-2 16,-1 8 0-16,-1-2-7 15,2 6 0-15,-1 3-3 16,7 2-4-16,-2 0-17 16,1 0-77-16,4 7-101 15</inkml:trace>
  <inkml:trace contextRef="#ctx0" brushRef="#br0" timeOffset="199246.72">7402 17911 182 0,'0'0'110'0,"0"0"-108"16,0 0 3-16,0 0 10 15,0 0-15-15,0 0-2 16,-9 3 0-16,9 14 2 15,0-3 5-15,0 4 0 16,0-7-5-16,0 1-2 16,0-4-1-16,0-8-56 15,0 0-54-15</inkml:trace>
  <inkml:trace contextRef="#ctx0" brushRef="#br0" timeOffset="199420.51">7348 17773 318 0,'0'0'25'15,"0"0"-25"-15,0 0 9 16,0 0-9-16,0 0-64 16,0 0 7-16,27 10 5 15,-13 2-127-15</inkml:trace>
  <inkml:trace contextRef="#ctx0" brushRef="#br0" timeOffset="200003.45">7658 17888 281 0,'0'0'48'16,"0"0"-48"-16,0 0 0 16,0 0 13-16,0 0 8 15,0 0 0-15,27 92-11 0,-18-77 1 16,-6-4-10-16,0-4-1 15,-3-5 2-15,0-2-2 16,0 0 5-16,0 0 1 16,0 0 4-16,-3-5-7 15,-3-2 0-15,0-2 13 16,1-1-7-16,0 0-1 16,2-1-6-16,-1-4 2 15,4 0-4-15,0-2 0 16,0 3-6-16,0 0 1 15,10 3 2-15,0-1 0 16,5 2 1-16,0-1-1 16,6 5-3-16,-1-5 12 0,6 3-12 15,-6 0 6-15,2 5 0 16,-3 0 0-16,2 3-3 16,-7 0 0-16,0 0 2 15,-3 5 1-15,1 7 0 16,-5 4 0-16,2 1 0 15,-6-2-1-15,0 2 1 16,-3 0 0-16,0-6-5 16,0 0-7-16,0-1-20 15,0-2-24-15,-3-8-86 16</inkml:trace>
  <inkml:trace contextRef="#ctx0" brushRef="#br0" timeOffset="201879.52">8340 17835 217 0,'0'0'44'0,"0"0"13"0,0 0-7 16,0 0-22-16,0 0 7 16,0 0-13-16,-12 0-7 15,-2 0-10-15,1 0-2 16,-6 0 2-16,3 0-5 15,5 0 0-15,-1 0 3 16,2 13-1-16,1 4 2 16,2 3 2-16,4 1 1 15,3 1-5-15,0-2 2 16,0-5-3-16,5-1 1 0,7-4 9 16,-3-3-10-1,3-6 0-15,1-1 0 0,4 0 5 16,-1-5 6-16,5-15-7 15,3-6-5-15,-7-4-10 16,3-2 4-16,-8 0-4 16,-3 0-14-16,-1 0 12 15,-1-2 8-15,-7 5-15 16,0-2-4-16,0 4 8 16,0 2 10-16,-3 1-10 15,-8 3 7-15,5 3 8 16,-1 5 0-16,1 3 1 15,-1 0 0-15,1 5 13 16,3 3-3-16,-1 2-4 16,4 0 7-16,-3 0-14 15,3 0 0-15,-1 0 0 16,-1 11 0-16,2 8 14 0,0 4-11 16,0 1 2-16,0 2 7 15,0 1-6-15,10 0-3 16,3 2 2-16,2-3-2 15,-1 1 0-15,5-1-2 16,0-1-1-16,5-4 2 16,-5-4-2-16,4-8 4 15,-2-3-3-15,3-6-1 16,1 0-4-16,-1 0-5 16,-2-12 0-16,-2-1 1 15,-1-1 3-15,-9 3 5 16,4 3 0-16,-5 1 0 0,-3 0 0 15,-3-1 0-15,-3 6-3 16,0-3-3-16,0 2-4 16,0 1 0-16,0 0 7 15,-6 2-1-15,-6 0 1 16,-6 0 3-16,3 0-1 16,-1 4 1-16,-1 4 1 15,4-1 1-15,4-1-2 16,-1 1 3-16,5 2-2 15,3 2 4-15,1-1 0 16,1 0 1-16,0 6 2 16,0-3 1-16,12 5-3 15,0 1 2-15,5 1 2 0,2-6-3 16,-3-2-3-16,0-2-2 16,4-7 4-16,-4-3-2 15,0 0-1-15,4-9-3 16,-2-10-7-16,-1 0 0 15,-4-2 4-15,-3 3 1 16,-7-2-2-16,-2 1 0 16,-1 1-3-16,0 2 7 15,0 3-3-15,0 2-1 16,-1 4 3-16,-5 2-2 0,-4 5-2 16,0 0 3-1,0 0 1-15,1 0-1 0,-2 3 2 16,6 8 4-16,-5 2-2 15,7-1 4-15,0 5-2 16,3-3 1-16,0 0 5 16,3-1-1-16,10-3 1 15,1-1 0-15,5-2-2 16,-1-7-6-16,2 0-2 16,6 0 0-16,-2-16-2 15,1 1-6-15,-6 3-2 16,1-4 8-16,-8 5-5 15,-6 5 7-15,-4 0 0 16,-2 1-1-16,0 1 1 16,0 2 0-16,0-1-1 15,0 0 0-15,0 3 1 16,0 0 7-16,0 0-4 0,0 0 0 16,0 0-3-16,0 0 0 15,0 0 0-15,0 0 3 16,0 6-3-16,0 6 1 15,0 2 2-15,10 3 7 16,2 0-2-16,4 0-5 16,1-1 5-16,-1-3-4 15,-1-6-4-15,3-5 2 16,-3-2 1-16,-3 0-3 16,3 0-19-16,-2-14 2 0,-7-3-2 15,0 0 8 1,-3 0-6-16,0-2 14 0,-3 8 3 15,0 0 3-15,0 4 1 16,0 5 2-16,0 2 11 16,0 0-15-16,0 0 1 15,0 0-6-15,0 0 3 16,1 0-1-16,6 12 1 16,-1 6 0-16,7-1 19 15,0-2-14-15,-1-1 6 16,6-4-6-16,-4 0-3 15,3-8 1-15,0-2 4 16,-1 0-3-16,4-2-3 0,2-13-1 16,-3-2-22-1,-2 3 20-15,-4-2 2 0,-7 2 0 16,-3-2-3-16,0-1 0 16,-3-2-1-16,0 2 2 15,0 0 0-15,0 5-2 16,-5 1 0-16,-5 5-3 15,0-4 6-15,-2 6 1 16,-4 1-6-16,-1 3-8 16,-3 0-26-16,1 0-14 15,3 0-55-15,2 0-177 16</inkml:trace>
  <inkml:trace contextRef="#ctx0" brushRef="#br0" timeOffset="202540.25">9918 17685 302 0,'0'0'8'0,"0"0"2"16,0 0 12-16,0 0 6 16,0 0-17-16,-84-23-4 15,68 23-2-15,0 3-1 16,0 6 8-16,2 4-7 16,5 3 13-16,0-6 1 15,6 1-7-15,3 0-1 16,0-3-9-16,3 1 8 0,9 2 1 15,7-3 2-15,1 1-10 16,0-1 1-16,3-1-4 16,-5 3-1-16,3-4 1 15,-2 1-5-15,-6-1 5 16,4 0-4-16,-5 2-1 16,-6-6-2-16,0 6 3 15,-2-4-1-15,-4 2 0 16,0 1 2-16,0-2-1 15,0 2 3-15,0 1 1 16,-10-5 4-16,-2 3-3 16,-2-3 3-16,1 2-1 15,1-5-3-15,-2 0 0 0,4 0 0 16,2 0-6-16,-3 0-27 16,-4 0-56-16,1 0-102 15</inkml:trace>
  <inkml:trace contextRef="#ctx0" brushRef="#br0" timeOffset="202788.39">10101 17733 348 0,'0'0'27'0,"0"0"-21"15,0 0 4-15,0 0 9 0,0 0-1 16,42 78 4-16,-38-54-8 16,1-4-10-16,-2-5-4 15,0-3 0-15,-2-6-8 16,-1-3-30-16,0-3-17 16,0 0-34-16,0-17-123 15</inkml:trace>
  <inkml:trace contextRef="#ctx0" brushRef="#br0" timeOffset="202943.54">10101 17733 320 0,'68'-78'54'0,"-71"73"-54"16,3 3 6-16,0-1 8 15,0 3-14-15,0 0-12 16,0 0-76-16,0 0-157 15</inkml:trace>
  <inkml:trace contextRef="#ctx0" brushRef="#br0" timeOffset="203409.52">10253 17637 374 0,'0'0'50'0,"0"0"-50"16,0 0 44-16,0 0-11 16,0 0-17-16,0 0-1 15,17-4-12-15,1 2 4 16,6-6 8-16,-1 5 1 16,-3-2-5-16,-8 4-10 15,-3 1 1-15,-5 0-2 16,3 0-2-16,-4 2-7 15,4 8 7-15,-4 4-5 16,-3-1 7-16,0 1-2 0,0 3 0 16,0 2 0-1,-11 1-1-15,-1-2 2 16,2 4 1-16,-7-2 1 16,4 2 1-16,-4-3 6 0,6 1-8 15,-2-3 1-15,6-4-1 16,3 0 0-16,2-3 1 15,2-3 2-15,0 0 0 16,2-4-2-16,11 2 4 16,4-3 0-16,-1-2-2 15,3 0-3-15,1 0-21 16,0-2-25-16,-1-11-46 16,-5 1-10-16,1-4-60 15</inkml:trace>
  <inkml:trace contextRef="#ctx0" brushRef="#br0" timeOffset="203749.58">10611 17715 296 0,'0'0'67'16,"0"0"-60"-16,0 0 24 16,0 0-9-16,0 0-13 15,88-28-2-15,-77 20 1 16,1 2-7-16,-9-2 1 15,0-2-2-15,-3 3 0 16,0-1 0-16,0 1 7 16,0 5 15-16,0 2 3 0,-9 0-10 15,-5 0-10-15,-2 2-3 16,-4 10 12-16,3 8 7 16,2 5-9-16,2-3 3 15,6-1 5-15,4-2-17 16,3 0 6-16,0-4-5 15,0-3-8-15,14-5 4 16,0-2-38-16,10-4-18 16,11-1-38-16,8 0-95 15</inkml:trace>
  <inkml:trace contextRef="#ctx0" brushRef="#br0" timeOffset="205108.64">11387 17584 227 0,'0'0'68'0,"0"0"-60"15,0 0 29-15,0 0 3 16,0 0-14-16,0 0 6 0,-13 0-10 15,13 0 4-15,0 0-9 16,0 0 4-16,0 0-5 16,0 0 4-16,0 0-4 15,0 0 2-15,0 0-4 16,0 0 3-16,0 0-5 16,-3 0 1-16,3 0-2 15,0 0 5-15,0 0-16 16,0 0 3-16,0 0-9 15,0 0 8-15,0 0-2 16,0 0 8-16,0 0-6 0,0 0-1 16,0 0 3-1,0 0 2-15,0 0-2 0,0 0-2 16,0 0 4-16,0 0-3 16,0 0 1-16,0 0-2 15,0 0-2-15,0 0 1 16,0 0 0-16,0 0-1 15,0 0 0-15,0 0 1 16,0 0-1-16,0 0 5 16,0 0-2-16,0 0 2 15,0 0-3-15,0 0 3 16,0 0-1-16,0 0-1 16,0 0 0-16,0 0 0 0,0 0-2 15,0 0 4-15,0 0-4 16,0 0 6-16,0 0-6 15,0 0 1-15,0 0 4 16,0 0-4-16,6 0 2 16,4-6 1-16,8 1-2 15,9-4 0-15,6-1 2 16,-5 0-5-16,-1 3-1 16,-7-1-8-16,-1 6 4 15,-9-1-2-15,-4 1-4 16,-5 0-11-16,1 2-4 15,-2 0-27-15,0 0-27 16,0 0-10-16,0 0-33 16,0 9-26-16</inkml:trace>
  <inkml:trace contextRef="#ctx0" brushRef="#br0" timeOffset="205681.91">11360 17783 336 0,'0'0'50'0,"0"0"-44"15,0 0 47-15,0 0-12 16,0 0-8-16,0 0-2 15,-16 0-7-15,16 0 3 16,0 0-5-16,0 0 6 16,0 0 17-16,0 0-11 15,0 0-5-15,0 0-2 0,0 0-7 16,0 0-2 0,0 0-8-16,7 0-5 0,13-4 4 15,6 1-4-15,12-4-4 16,1-3-1-16,7 0-3 15,-4 1 1-15,-2-5 1 16,-6 4-7-16,-4 3-2 16,-10 2 3-16,-7 4-1 15,-7-3-11-15,-6 4-4 16,3 0-4-16,-3 0-1 16,0 0-23-16,0 0-31 15,0 0-7-15,0 0-47 0,0 0-97 16</inkml:trace>
  <inkml:trace contextRef="#ctx0" brushRef="#br0" timeOffset="209084.68">12969 17137 133 0,'0'0'38'15,"0"0"-32"-15,0 0 3 16,0 0-4-16,0 0-4 15,0 0-1-15,0 0-4 16,10-2 2-16,-10 2 4 16,0 0 4-16,0 0 7 0,0 0 3 15,0 0-5-15,2 0 4 16,-2 0-2-16,4 0 1 16,-1-3 2-16,0 2-5 15,1 1 9-15,-1 0-14 16,-3-3 3-16,3 3-2 15,-3 0 3-15,0 0-3 16,0 0 5-16,0 0-12 16,3 0 8-16,-3 0-1 15,0 0 0-15,0 0 5 16,0 0-12-16,0 0 7 16,0 0 0-16,0-3 2 15,0 3-1-15,0-2 1 16,0 2 4-16,0 0-3 0,0 0-5 15,0 0 0-15,0 0-1 16,0 0-1-16,0 0-2 16,0 0 0-16,0 0-1 15,0 0 2-15,0 0 0 16,0 0 3-16,0 0 2 16,0 0-5-16,0 0-2 15,0 0 2-15,0 0 6 16,0 0-7-16,-3 0-2 15,-3 0 2-15,-4 0-1 16,-4 0 2-16,-2 5 0 16,1 2-2-16,-4-2 1 15,2 3-1-15,1 3 2 16,-5-1-3-16,3 2 2 0,-3 5 0 16,2-3-1-16,-3 5 7 15,2 4-5-15,-3-1-2 16,4 1 0-16,-3 5 3 15,2-3-3-15,4-3 7 16,1-2-7-16,3 0 1 16,2-1 3-16,4-1 1 15,0 0 3-15,0-1 4 16,2-5-6-16,3 2 1 16,1-2-3-16,0-2-3 15,0 3 6-15,0-1-6 0,0 6 4 16,5-5 0-1,1 1 3-15,3 2-2 0,-1-2 1 16,4-3-3-16,-2-1-1 16,6-3 0-16,-3-2-2 15,7-2 1-15,3-3 6 16,6 0-7-16,0 0 4 16,3 0-4-16,0-8 3 15,-5 1-4-15,2-3 5 16,-8 1 3-16,2-4-3 15,-5 1-1-15,1-5-4 16,-6 2 4-16,0 0-4 16,-2 5 0-16,-2-3 0 0,-6 3 3 15,-3 1-3 1,0-1-1-16,0 0 1 0,0-2-4 16,-6 1 3-16,-11 1-4 15,4 0 5-15,-3 6-1 16,-4 0 6-16,1 2-5 15,-7 2 10-15,0 0-10 16,-6 0-1-16,-1 12 1 16,1 2 1-16,-5-3 1 15,6 1-2-15,1 2 1 16,4-2 0-16,3 3 0 16,3 0-1-16,5 1 2 15,-3 1-2-15,3 2-5 16,6 1-16-16,-5-1-31 0,8 3-31 15,2-5-27-15,4-5-58 16</inkml:trace>
  <inkml:trace contextRef="#ctx0" brushRef="#br0" timeOffset="214244.74">10695 18168 221 0,'0'0'39'16,"0"0"-38"-16,0 0 4 15,0 0 14-15,0 0-2 16,0 0-2-16,0 0-5 16,-3-3-3-16,3 3-2 15,6 0 4-15,6 0 15 16,9 0-4-16,1 0-9 15,14 0-9-15,3-3 5 16,6-1-7-16,4-1-9 16,-6 0-30-16,-7 2-85 15,-14 3-97-15</inkml:trace>
  <inkml:trace contextRef="#ctx0" brushRef="#br0" timeOffset="214514.74">10642 18410 334 0,'0'0'96'0,"0"0"-83"16,0 0-9-16,0 0 33 15,0 0-23-15,0 0-13 0,40 0 0 16,0-9 2 0,10-2-3-16,9-5 3 0,-3 3-6 15,6-1-38-15,-8 2-76 16,-4 1-217-16</inkml:trace>
  <inkml:trace contextRef="#ctx0" brushRef="#br0" timeOffset="-213218.67">11793 18101 175 0,'0'0'42'15,"0"0"-41"-15,0 0 21 16,0 0-2-16,0 0-8 0,0 0-4 16,0 0-1-16,-3 0-1 15,9 0 4-15,4 0 12 16,10 0 3-16,3-3-8 15,3 0-9-15,0-6-2 16,-1 2-6-16,-5-3 0 16,-4 0-1-16,-3 3-7 15,-7-1-5-15,0 4 4 16,-3-4 9-16,-1 6-3 16,0-3 4-16,-2 3-1 15,0-1 2-15,0-2 2 16,0 3-3-16,0-1 10 15,0-1-7-15,0 4 1 16,0-3-1-16,0 3-2 0,0-3 5 16,0-2 1-1,0 4-5-15,-2-3-1 0,2 4 5 16,0-3 13-16,0 3-9 16,0 0-10-16,0 0 7 15,0 0 3-15,0 0-7 16,0 0 1-16,0 0-4 15,0 0 3-15,0 0 4 16,0 0-5-16,0 0 2 16,0 0-1-16,0 0-3 15,0 0 0-15,-2 0 1 16,2 0-2-16,0 0 0 16,0 0 0-16,0 0-2 0,0 0 1 15,0 7 1-15,0 9-5 16,0 1 10-16,0 7-5 15,0 1 13-15,0-1-8 16,0 5-1-16,5-2-3 16,1 2-1-16,0 1 1 15,1-1-1-15,-1-2 1 16,1-4 0-16,-4 1-1 16,1-7 0-16,-1-3-1 15,-1-3 1-15,-1-5-1 16,-1-3-1-16,2 0-4 15,-2-3-1-15,1 2 5 0,-1 1 0 16,0-3-1 0,0 3 2-16,0-3 1 0,0 0 0 15,0 0-1-15,0 1-4 16,0-1 1-16,0 0 4 16,-10 0 0-16,-3 0 1 15,-7 0-1-15,1 0 0 16,-2 0 0-16,3 0 1 15,-1 0 0-15,3 0 0 16,2 0-1-16,2 0 5 16,3 0-4-16,-2 0 6 15,10 0-3-15,1 0 15 16,0 0 0-16,0 0-1 0,0 0-8 16,0 0 4-1,6 0-6-15,15 0-8 0,4-4 11 16,12-4 0-16,8-1-1 15,1 1-9-15,2 1 7 16,-3 4-1-16,-2 3-13 16,-7 0 6-16,-6 0-14 15,-9 3-19-15,-7 9-29 16,-4 3-26-16,-7-4-47 16,0 3-148-16</inkml:trace>
  <inkml:trace contextRef="#ctx0" brushRef="#br0" timeOffset="-211244.97">13134 18231 340 0,'0'0'58'0,"0"0"-57"0,0 0 5 15,0 0 5-15,0 0 1 16,0 0 6-16,58-4 14 16,-22-11-10-16,-3-12-6 15,-2-7-12-15,-1-8-4 16,-3-8-7-16,-8-6-28 15,-6-2-19-15,-4 7 5 16,-8 7 49-16,-1 9 0 16,0 10 4-16,0 4 3 15,-7 11 11-15,3 3-9 16,-1 4 1-16,5 3 0 16,0 0-5-16,0 0-1 15,0 0 0-15,0 0-2 0,0 12 2 16,0 8 11-16,0 7 1 15,0 0-4-15,-1 6 3 16,-1-2-2-16,-1 3 11 16,2 3-15-16,1-1-1 15,0 5 5-15,0 1-13 16,0 0 3-16,0 3-1 16,0 1 0-16,0 0 5 15,0 2-14-15,0 2 15 16,7 3-15-16,9-4 7 15,3-2 0-15,0-6 7 16,2-8-7-16,-3-7 0 0,-1-9-2 16,-1-7-2-16,0-9 4 15,0-1 1-15,4 0 2 16,0-12-6-16,-1-13-1 16,0 0-8-16,-2-8 2 15,-4-3 2-15,-7-6 6 16,-5 1-23-16,-1-2 7 15,0 9-6-15,0 7 6 16,-10 8 13-16,-8 4 1 16,0 5 4-16,-1 0 0 15,-2 4 1-15,3-2-2 16,-3 5 5-16,5 0-5 16,4 3 1-16,6-3 0 0,-1 3 0 15,7 0 2-15,-1 0 1 16,1 0-2-16,0 0 6 15,0 3 1-15,17 6 1 16,3-3 7-16,9 2 7 16,7-8-18-16,-2 0 2 15,2 0-1-15,4-9-1 16,-4-9-1-16,-8-3 4 16,-1-1-3-16,-9 0-6 15,-3 0 1-15,-6 3-4 16,-6 4 0-16,-2-2-1 15,-1 3 1-15,0 5-14 0,0 2 7 16,-7 4 3 0,-6-2 1-16,0 4 7 0,0 0-1 15,-3 1 0-15,3 0 2 16,2 0-2-16,3 0 2 16,4 7-1-16,1-2 3 15,3 3 10-15,0-6-12 16,0 2 7-16,0-1 0 15,3-3-7-15,9 0 5 16,8 0 1-16,6 0-1 16,4-5-4-16,-1 1-1 15,0-4-2-15,-2 8-2 16,-9-5 2-16,-1 5-4 16,-2 0 0-16,-6 0-4 15,0 0 7-15,-7 0-2 0,5 0 2 16,-2 3 2-16,-1 7-13 15,7 7 9-15,-5 0 4 16,1 1 1-16,2-1 1 16,2-5-2-16,4-2 6 15,-1-3-4-15,4-4 1 16,5-3-3-16,2 0-4 16,1-5-10-16,4-7-17 15,-4-1 16-15,1 6 15 16,-6-1 0-16,3 3 0 15,-7 1 1-15,-2-1 0 16,-5 3-1-16,0-1 0 0,-7 3 1 16,-2-3 3-16,-1 3 0 15,0 0 11-15,0 0-11 16,0 0 3-16,0-2 3 16,0 2-10-16,-4-1 0 15,-9 0 0-15,-4-3-5 16,1-1 6-16,1 5-1 15,-6 0 0-15,6 0-1 16,-2 0-1-16,5 10 0 16,2 1 1-16,3 3 1 15,0 1 6-15,7 2-4 16,0 1 0-16,0-4 1 16,7-1 8-16,3-8-9 15,3-1 1-15,3-4 4 16,3 0-5-16,5 0-2 0,-3-12-1 15,3-5-20-15,-4-3 13 16,-5 0-21-16,-1 3-4 16,-5 1 17-16,-6 7 8 15,-2 4-5-15,-1 0 13 16,0 5 1-16,0 0 5 16,0 0-6-16,0 0 0 15,0 0 2-15,0 0 2 16,3 5-1-16,3 3 6 15,0 5-4-15,1-4 8 0,5 2-5 16,-1-5-8 0,5 0-1-16,4-5-39 0,2-1-45 15,1 0-119-15</inkml:trace>
  <inkml:trace contextRef="#ctx0" brushRef="#br0" timeOffset="-210155.69">14557 18126 126 0,'0'0'162'0,"0"0"-149"16,0 0 8-16,0 0 39 16,0 0-19-16,0 0 3 15,-23-17-8-15,23 14-9 0,0-5-9 16,0-1 0-16,3-1-9 15,7 0-2-15,3 0-7 16,1 2 0-16,4-1 0 16,3 7 0-16,3-3-7 15,-4 4 5-15,1 1-2 16,1 0 3-16,-7 0-4 16,-2 0 3-16,1 8 1 15,-7 4 0-15,-1 0-11 16,-3 1 2-16,-3-2-3 15,0-1 3-15,0-1 8 16,0-8-4-16,-9 4 6 0,2-5 1 16,1 0 2-1,-4 0 5-15,2 0-2 0,2 0-4 16,1 0 3-16,2 0 2 16,2-5 2-16,1-4 5 15,0-1-12-15,0 0 9 16,0-5-11-16,1 1-1 15,11 2-2-15,0 3 3 16,8 1 0-16,-4-2-1 16,8 1 1-16,-4 0-1 15,8 4 0-15,-6-2 0 16,5 4-2-16,-9 3 3 16,0 0-1-16,-6 0-2 15,-1 0-1-15,-2 6 1 16,-3 5-2-16,2 5-3 0,-6-6-3 15,-2 4-1-15,0-4 4 16,0-1 6-16,-11 1-2 16,0-6 4-16,-2 2 4 15,3-3 3-15,-3-3-4 16,3 0 1-16,4 0 2 16,2 0 6-16,1 0 6 15,3-6 2-15,0-1-11 16,0-3-9-16,0-4 9 15,0 2-9-15,6-3-1 16,4 4-10-16,4 1 6 16,-2 0 4-16,-1 3-2 0,1 4 1 15,2-4 2-15,-2 3 0 16,1 1 0-16,0 1-2 16,3 2 0-16,-3 0-4 15,2 0 5-15,5 5 1 16,-3 6 6-16,6 2-1 15,-4 3 1-15,5-5-3 16,0-2 0-16,0-1-2 16,-4-8 0-16,-2 0 4 15,0 0-5-15,3-11-4 16,-4-5-5-16,-4 2 1 0,-6 4 6 16,-2-3-5-16,-5 4-2 15,0 1-1-15,0 3-2 16,0 1 12-16,-3 4 5 15,-8 0-5-15,0 0 0 16,-6 0 2-16,2 0-2 16,2 9 1-16,-1 4 0 15,5 4 7-15,2-3 10 16,5 5 0-16,2-1-5 16,0-2-10-16,3 1 1 15,11-2-3-15,4-4-1 16,2-1-12-16,2 0-10 15,3-1-28-15,2 1-81 16,-2-7-109-16</inkml:trace>
  <inkml:trace contextRef="#ctx0" brushRef="#br0" timeOffset="-209384.22">16587 18017 356 0,'0'0'33'0,"0"0"-32"0,0 0-1 16,0 0 0-1,0 0 1-15,81-4 4 0,-64-9-5 16,-7-3-2-16,-4 2 2 15,-6-3-1-15,0 5 1 16,-11-3-6-16,-11 8 1 16,-3 2-2-16,-3 5 7 15,0 0 3-15,1 7 2 16,5 13 12-16,9 4-4 16,7 5 8-16,6 4 4 15,0-1-17-15,16 2 9 16,9-1-9-16,2-3-6 15,4-9 1-15,2-1-3 16,0-5-21-16,-1-11-34 0,1-4-40 16,-1 0-114-16</inkml:trace>
  <inkml:trace contextRef="#ctx0" brushRef="#br0" timeOffset="-209142.43">16769 17974 340 0,'0'0'12'0,"0"0"-11"16,0 0 16-16,0 0-1 0,57 92 4 15,-33-68-12-15,1 1-1 16,-2-4-4-16,0-6-3 15,-1-4-7-15,-2-8-20 16,2-3-58-16,0 0-120 16</inkml:trace>
  <inkml:trace contextRef="#ctx0" brushRef="#br0" timeOffset="-208872.89">17136 17936 341 0,'0'0'39'0,"0"0"-32"0,0 0-7 15,0 0 1-15,0 0 19 16,0 0 3-16,-46 58 12 16,35-35-16-16,-1 4-2 15,-1 0-13-15,4 2 6 16,-1 2-9-16,1-2 0 15,4-2 0-15,-1 1-1 16,4-9-1-16,2-2-16 16,0-3-50-16,0-8-33 15,9-6-35-15</inkml:trace>
  <inkml:trace contextRef="#ctx0" brushRef="#br0" timeOffset="-208252.26">17239 18052 366 0,'0'0'8'16,"0"0"-2"-16,0 0 19 16,0 0-4-16,0 0-5 15,0 0-15-15,64 0-1 16,-57-3 0-16,1-6 0 15,-8 4-18-15,0 2 8 16,0 3 10-16,0 0 1 0,0 0-1 16,-7 0 0-1,-3 8 0-15,3 4 0 0,1 5 11 16,6-5 1-16,0 2-9 16,0 0 8-16,9-4-7 15,4-8 6-15,1-2-4 16,2 0 4-16,0-9-3 15,5-10-7-15,-4-3-1 16,-6 5-5-16,-4 3 3 16,-7 4 0-16,0 3 3 15,0 4 10-15,0 3-2 16,0 0-5-16,0 0-2 16,0 0 3-16,0 0-1 0,0 3 2 15,0 5 6-15,10 1 0 16,8 0-4-16,3 3 1 15,-2-2-6 1,7 5-2-16,-6-3 3 0,3 2-3 16,-5 3 2-16,-2-1-4 15,-6-1-6-15,0 2-7 16,-7-2-5-16,-3-3 4 16,0 0 4-16,0-4-1 15,-9-1 6-15,-12 0 2 16,-3-1 3-16,-9-5 1 15,-3-1 1-15,1 0 0 16,2 0-2-16,-2 0-16 16,1-4-20-16,1-6-35 0,5-6-97 15</inkml:trace>
  <inkml:trace contextRef="#ctx0" brushRef="#br0" timeOffset="-206963.52">18927 17633 186 0,'0'0'35'0,"0"0"-34"16,0 0 30-16,0 0 6 16,0 0-9-16,0 0-3 15,-60-29-12-15,50 26 9 16,-3 3-13-16,-7 0 10 15,2 0 0-15,-1 0-3 16,2 0 1-16,3 0-9 16,1 6 1-16,0 4-6 15,1 4 5-15,5-2 1 16,4 5-3-16,3-3-4 16,0 6 5-16,4-1 6 15,7 0-6-15,9-2 2 0,1 3-4 16,2-6 2-16,7 1-4 15,0 2-1-15,2-5 0 16,0 2 0-16,-5 3-2 16,-2-6 0-16,-4 5-6 15,-8-4 0-15,-5 2-3 16,-4-1-1-16,-4-1 0 16,0 2 9-16,-18-1-12 15,-12-2 13-15,-7 1 3 16,-6-3-1-16,-2 0-2 15,5-3 0-15,-3-3 0 16,2-3 9-16,5 0-9 0,8 0 3 16,7 0-3-1,12 0 1-15,4-7-1 0,5 1 12 16,0-8-4-16,10-9 0 16,16-4-8-16,7-5-19 15,3-3-10-15,-1 4-6 16,-3 1 32-16,-6 3-4 15,-7 7 7-15,-5 2 2 16,-7 4 3-16,-4 1 2 16,-3 0-7-16,0 2-12 15,0-2 12-15,-7 7 0 16,-7 0-6-16,-1 6-31 16,0 0-35-16,2 6-76 15</inkml:trace>
  <inkml:trace contextRef="#ctx0" brushRef="#br0" timeOffset="-205125.95">19078 17997 16 0,'0'0'43'16,"0"0"22"-16,0 0 10 15,0 0-5-15,0 0-10 16,0 0-26-16,0 0-7 16,-3 0-9-16,-1-3-1 15,0-7 13-15,0 3-12 0,-1 0-9 16,2 2 6-1,0-2 12-15,0 2-10 0,2 0-7 16,1 1 3-16,0-7-3 16,0 3-6-16,0-1-4 15,9-2 0-15,9 1-1 16,1 0 0-16,7-1-5 16,2-2-1-16,-1 7-1 15,-1-1 2-15,0-1 4 16,-8 6 0-16,-2-1-1 15,-2 3 3-15,0 0-3 16,-2 0 3-16,0 4-2 0,-3 5-5 16,-5 1 2-16,0 0-6 15,-4 0-1-15,0-1-1 16,0-2 11-16,0-2 2 16,-8-2 0-16,1-3 1 15,1 0 19-15,-2 0-5 16,4 0-3-16,-1 0 2 15,1 0-7-15,-1-8-4 16,4-1-1-16,1-4 15 16,0 2-10-16,0 0-7 15,9 0 2-15,5 1-6 16,5-1 8-16,1-2-8 16,3 3-6-16,6 1 10 15,-7-1-11-15,2 3-10 16,-4 1 5-16,-2 3 7 0,-1 3 9 15,2 0-16-15,-3 0 3 16,1 6 7-16,-1 4 3 16,-5 2 0-16,-1 2-3 15,-4 2-3-15,-6-5 0 16,0 0-5-16,0-2 11 16,-3-3-4-16,-10-3 7 15,-2-3 0-15,0 0 2 16,0 0-1-16,3 0 11 15,5-3-4-15,1-4 4 0,4 0-1 16,2 1 5 0,0-5 5-16,0 2-18 0,2 2 5 15,10-2-1 1,-1 5-7-16,0 0 0 0,1 3-4 16,0 1 8-16,0 0-12 15,1 5 14-15,-1 10-6 16,1-1 24-16,4 2-17 15,4 2 14-15,4-7 4 16,2-3-9-16,-4-7-14 16,2-1 6-16,-3-1 9 15,0-15-17-15,-1-6-2 16,-3 1-11-16,-6-4-7 16,-6 3 5-16,-1 3 10 15,-5 7-1-15,0 1-1 0,0 5-3 16,-6 6 3-1,0 0 6-15,-2 0 1 0,2 0 0 16,2 0-5-16,4 0 6 16,0 1-1-16,0 7 4 15,0 0-2-15,12 1 1 16,6 1 1-16,-3 0 0 16,4 4-2-16,-3 2-2 15,1 3-6-15,-7-2-3 16,-1 3-7-16,-1-5 2 15,-7 1 0-15,-1-3-23 16,0-4 12-16,-6-1 1 0,-13 0 15 16,-3-4 7-16,-4-1 2 15,7-3 2-15,-2 0-2 16,9 0 5-16,3 0-3 16,6 0 4-16,3 0 7 15,0 0-4-15,0-10 5 16,6 0-2-16,13-7-11 15,5 1-1-15,3-1 0 16,0 4 0-16,-2-3 1 16,-2 3-1-16,-3 2 3 15,-4 1 9-15,-2 3-10 16,-5-1 7-16,-3 4-6 16,0 1 10-16,-1 0-3 15,-5 1 0-15,0 2-3 16,0 0-7-16,0 0-5 0,0 0 0 15,0 2 5-15,0 13 0 16,0 2 2-16,0 0 0 16,0 1 11-16,6-3-5 15,6-2-7-15,1-4 5 16,7-4-2-16,5-5 11 16,5 0-13-16,10 0-2 15,-1-10 0-15,-8-4-2 16,-4 4 2-16,-8-3 1 15,-5 2 5-15,-10 5-6 16,-1-2-2-16,-3 3-5 0,0 5 7 16,0-3 0-16,0 3 4 15,0 0 1-15,-4 0-4 16,1 0-1-16,-2 0 0 16,1 0 0-16,1 10 5 15,0 7 7-15,3 2-4 16,0-2 0-16,0 3-5 15,0-6 0-15,10 1-3 16,-2-5-15-16,2-1-42 16,6-6-27-16,3 2-38 15,4-5-130-15</inkml:trace>
  <inkml:trace contextRef="#ctx0" brushRef="#br0" timeOffset="-204919.14">20569 17914 35 0,'0'0'500'0,"0"0"-477"15,0 0-15-15,0 0-8 16,0 0-41-16,0 0-51 15,-34-23-94-15</inkml:trace>
  <inkml:trace contextRef="#ctx0" brushRef="#br0" timeOffset="-154023.06">655 16223 225 0,'0'0'19'0,"0"0"-19"16,0 0 6-16,0 0 10 15,0 0-2-15,0 0-7 16,0 0 4-16,60-53 11 15,-57 50-11-15,-3 3 5 16,0 0 0-16,0 0 9 16,0 0-3-16,0 0-9 15,0 0 1-15,-6 0-3 0,-13 0-10 16,-4 0-1-16,-7 12 0 16,0 8 0-16,-5 1 0 15,2 2 4-15,3 3-4 16,-1-2 0-16,1 5 0 15,6-2-1-15,-1 9-1 16,8 0-2-16,4 5 3 16,8 8-4-16,5 4 3 15,0 3 1-15,3 3 0 16,14-2 2-16,5-5-1 16,5-10 1-16,-2-12 0 15,2-13-1-15,-3-13-7 16,6-4 7-16,-2-7 7 0,-1-20-4 15,-1-5 5-15,-9-2-8 16,-8-4 1-16,-9 4 1 16,0 1-2-16,0 10-5 15,-6 2-2-15,-5 12 7 16,0 1 5-16,-8 8 1 16,-1 0-3-16,-10 0 0 15,-1 14-3-15,-6 3-4 16,7 7 1-16,8-4-16 15,8-6-33-15,11-3-18 0,3-11-27 16,12 0-109 0</inkml:trace>
  <inkml:trace contextRef="#ctx0" brushRef="#br0" timeOffset="-153677.95">991 16056 368 0,'0'0'9'16,"0"0"26"-16,0 0 15 15,0 0-28-15,0 0-11 16,0 0-3-16,-3 28-8 16,12 11 3-16,4 9 7 15,1 4 1-15,-1 4-2 16,2-6-9-16,-2-1 4 16,1 1 2-16,-5-1-6 15,-6-6-14-15,1 1-40 16,-4-10-56-16,0-9-118 15</inkml:trace>
  <inkml:trace contextRef="#ctx0" brushRef="#br0" timeOffset="-153255.05">666 16980 271 0,'0'0'86'15,"0"0"-77"-15,0 0-3 16,0 0-5-16,0 0 9 16,-23 106 15-16,7-47 10 15,1 0-15-15,-4-2-13 16,1-14-1-16,1-7-5 15,1-10 0-15,4-9-1 16,-3-9-14-16,0-8-31 16,-4-5-7-16,-4-21-121 0</inkml:trace>
  <inkml:trace contextRef="#ctx0" brushRef="#br0" timeOffset="-153057.58">400 17026 293 0,'0'0'43'16,"0"0"-41"-16,91 53 30 15,-40-17 18-15,4 3-15 16,3 5-23-16,-1-5 0 16,1-7-7-16,0-2-5 15,0-2-1-15,-7-6-18 0,-4-6-38 16,-1-7-42-16</inkml:trace>
  <inkml:trace contextRef="#ctx0" brushRef="#br0" timeOffset="-152380.62">1305 16997 245 0,'0'0'20'0,"0"0"-5"16,0 0 29-16,0 0-14 16,0 0-15-16,-101-22 5 15,72 24 7-15,0 13-15 16,1 7 3-16,1 3-1 16,10-2 2-16,4-4-15 15,6-2 3-15,7-2-4 16,0 0 2-16,11-3 1 0,12-1 0 15,7-3 1 1,4 2-2-16,6 5 1 0,2-1-1 16,-1 5-2-16,6 1 3 15,-5 6-3-15,-5 1-10 16,-13 2-8-16,-3-1 14 16,-18-1-2-16,-3 1-3 15,-3-2 9-15,-21-5 14 16,0-1-4-16,-6-8 2 15,6-5-5-15,-1-7 14 0,1 0-9 16,2-9-12 0,2-8 6-16,4-4 5 15,4-9-10-15,6-4 3 16,6-10-4-16,0-6-8 0,3-6 0 16,15 0 4-16,1 8 2 15,-3 6 2-15,7 6 0 16,-8 10-4-16,-3 6 3 15,-6 8 0-15,-6 5-1 16,0 7-28-16,0 0-39 16,0 6-55-16,-3 10-53 15</inkml:trace>
  <inkml:trace contextRef="#ctx0" brushRef="#br0" timeOffset="-150650.02">809 17805 160 0,'0'0'15'0,"0"0"-14"0,0 0 11 15,0 0 16-15,0 0 15 16,0 0-9-16,-78 7-4 16,74-4-16-16,-2 0-4 15,0-1-8-15,3 0 5 16,3 0-2-16,0-2-3 15,0 0-1-15,0 0 4 16,0 0 1-16,15 0 1 16,19-13 2-16,11-8-3 15,19-9 0-15,12-1 19 16,2-6 6-16,5 2-20 0,-1 2 5 16,-1 3-14-1,-1 3 4-15,-5-1-5 0,-2 6-1 16,-9 0-2-16,-9 2 2 15,-2 0 1-15,-6 3-1 16,-5 4-4-16,-5 4 4 16,-14 1-1-16,-4 3-2 15,-10 4-1-15,-2 1 0 16,-5-3 2-16,-2 3-10 16,0 0 2-16,0 0-8 15,0 0 1-15,0 0 0 16,0 0 5-16,0 0-16 15,0 4 9-15,0 6-17 16,0-1-25-16,-9-3-55 16</inkml:trace>
  <inkml:trace contextRef="#ctx0" brushRef="#br0" timeOffset="-147032.85">1617 17740 84 0,'0'0'97'0,"0"0"-92"16,0 0 14-16,0 0 16 16,0 0-16-16,0 0-7 15,0 0 22-15,0-11-11 0,0 8-10 16,0 0 0-16,0 0 3 15,0 3-5-15,0-5-1 16,0 2-5-16,0 0 6 16,0-3-2-16,0 2-5 15,0 4-1-15,0 0-1 16,0 0 1-16,0 0-3 16,0 0-5-16,0 17-2 15,6 13 7-15,0 7 3 16,-1 4 1-16,-3 3-3 15,3-4 0-15,-5-3 0 16,3-5 1-16,-3-6 0 16,3-6-2-16,-3-9 0 15,0-5 0-15,0-2 6 16,0-4-6-16,3 0 0 0,-3 0 0 16,9 0 3-16,6 0 1 15,6-12-2-15,6 0 0 16,4-5-2-16,2 1 3 15,0-1-3-15,-5 0 0 16,-1 0 0-16,-3 0 0 16,-5 2 1-16,-8 1-1 15,-1 4-1-15,-10 4 1 16,0-3 0-16,0 2 1 16,0 4 0-16,0-4-1 15,0-1 0-15,0 0 3 0,-6 0-3 16,0 4 4-16,3 2 0 15,0-1 4-15,3 3 6 16,0 0-8-16,0 0-6 16,0 0 0-16,0 4-7 15,0 15-3-15,12 8 10 16,9-1 3-16,1 4-2 16,1-1-1-16,-1 1 0 15,2-6 0-15,-2-5-9 16,-7-5-22-16,-8-7-9 15,-3-6-8-15,-1-1-54 0,-3-3-84 16</inkml:trace>
  <inkml:trace contextRef="#ctx0" brushRef="#br0" timeOffset="-146417.97">2105 17596 177 0,'0'0'159'0,"0"0"-159"16,0 0 0-16,0 0 19 15,0 0 0-15,0 0-14 0,-82 18 21 16,76-9-9-16,3 1-8 15,3 2-2-15,0 0 0 16,0 1 1-16,6-1-4 16,15-2 4-16,4 1-5 15,4-8 10-15,5 0-10 16,0-3-1-16,2 3-1 16,0 5 3-16,0 1-8 15,-2 2 3-15,-4 5 1 16,-8-1-1-16,-7 2-5 15,-7 3 4-15,-4-4-4 16,-4 4 5-16,0-3 0 16,-16 0-3-16,-4-1 8 15,1-4-4-15,-5-4 9 0,3-6 3 16,0-2-5-16,-1 0 6 16,4-5 0-16,0-9-2 15,2-6-3-15,7-5-7 16,1-3-1-16,5-3-2 15,3-1-2-15,0 4 1 16,0 4 3-16,0 2 0 16,0 5 0-16,0-3 3 15,0 6-3-15,0 1-1 16,0 6-24-16,-6 5 25 16,2-1 0-16,2 3-5 15,2 0-4-15,0 0-18 16,0 0-26-16,0 0-14 0,6 4-18 15,14-3-53 1</inkml:trace>
  <inkml:trace contextRef="#ctx0" brushRef="#br0" timeOffset="-145899.22">2478 17495 221 0,'0'0'42'0,"0"0"-38"16,0 0 29-16,0 0 14 16,0 0-26-16,0 0 5 15,-82 25-7-15,75-16-9 0,7 6 4 16,0-3-6-16,0 2-1 16,20-3-5-16,1 2 4 15,3-3-1-15,0 0-3 16,3-1 5-16,-5 1-7 15,1 0 1-15,-1 1-1 16,2 5 2-16,-5-1-2 16,-1 3-6-16,-3-1 3 15,-6 3 2-15,-9-4 1 16,0 4-6-16,-9 2 6 16,-15-2 4-16,-4 0 3 15,1-3 11-15,-3-7-9 0,1-3 0 16,6-5-1-16,5-2 5 15,-1 0 4-15,5-19-7 16,1-12-8-16,10-5-2 16,3-6-4-16,0-8 3 15,13 4 0-15,-1 0 1 16,-1 9 0-16,-8 4 8 16,1 7-7-16,-4 6-1 15,0 7-1-15,0 4-2 16,-6 1-13-16,-3 5 4 15,-3 3-24-15,-10 0-27 16,-5 11-20-16,-6 4-87 16</inkml:trace>
  <inkml:trace contextRef="#ctx0" brushRef="#br0" timeOffset="-145412.72">1753 17505 169 0,'0'0'55'15,"0"0"-33"-15,0 0 41 16,0 0-21-16,0 0-24 15,0 0 3-15,-6-7-19 0,30-10 4 16,15-5-6 0,16-9 3-16,18-6 6 15,9-2 3-15,3 1 13 0,-4 4 9 16,-13 10-21-16,-20 6-11 16,-15 7-4-16,-14 8 1 15,-5 3-6-15,-7 0-21 16,-4 0-20-16,-3 10 1 15,0 4-7-15,0 1-35 16</inkml:trace>
  <inkml:trace contextRef="#ctx0" brushRef="#br0" timeOffset="-143583.6">946 15662 147 0,'0'0'2'0,"0"0"40"16,0 0 10-16,0 0-2 16,0 0-5-16,0 0-14 15,-3-8-18-15,-7 6 3 16,-4 2-8-16,-2 0-6 16,-8 0-1-16,-1 0 1 15,-5 0-1-15,-6 0 0 16,0 6-2-16,-4 4 2 15,-6-4-2-15,1 4 2 16,-1 4 6-16,-2 0-7 16,-1 5-1-16,7 5 0 15,-4 4-2-15,7 5 3 16,0 3 4-16,6 0-3 0,2 1-2 16,1 0 1-16,6 6 0 15,-1-3 0-15,4 2-1 16,-3 2-3-16,0-4 4 15,2 0-1-15,0-1 0 16,5-3 0-16,1 3 1 16,7-6 3-16,4 4-3 15,4 1-4-15,1 1 2 16,0 0 4-16,10-1 0 16,8-1-2-16,3-5 0 15,3-1 0-15,3-1 0 16,1-5 2-16,5 0 3 15,-1-2-4-15,6-1 0 16,-1 2 1-16,2-2 2 0,0-2-1 16,4-3-3-16,-1 0 2 15,0-5-1-15,-1 0 3 16,-2-2-4-16,0-1 13 16,-3 1-13-16,1-1 2 15,-3-1 3-15,-1-6 2 16,3 0-5-16,0-2 6 15,6 0-1-15,4 0 9 0,0-4-10 16,2-4-2 0,-2-1-1-16,-4 6 0 15,-2-4 0-15,0 6 0 16,-1-4 4-16,3-3 4 0,1-4-9 16,-4-5-2-16,4 0 7 15,-7-8-7-15,3 1 1 16,-8-5-1-16,-4 1 4 15,-5 0-4-15,-2 0 3 16,-1-1-2-16,-5 0 0 16,-1-2-1-16,-4-6 3 15,-1-1-3-15,0-6 1 16,1-2-1-16,-3-1 0 16,-1 2 0-16,-5 4 1 15,0 3-1-15,0 1 0 0,0 0-1 16,-5-2 1-1,-4-3 0-15,0 2 3 0,-1-1-2 16,1 2-2-16,0 6 1 16,-6 7-1-16,0-4 0 15,-6 5 0-15,-5 3 1 16,0 0-4-16,-5-2-13 16,-5 4 17-16,-1 0 0 15,-1 1-4-15,-2 3 4 16,-3 7 0-16,1 4 1 0,-1 2-1 15,1 3 0 1,-2 0 0-16,3 6 0 16,-2 5 7-16,7 2-7 15,2-1-1-15,4 2-4 0,3 2-13 16,2 1-15-16,8 0-30 16,4 0-19-16,7 0-77 15</inkml:trace>
  <inkml:trace contextRef="#ctx0" brushRef="#br0" timeOffset="-85977.83">387 12368 95 0,'0'0'32'16,"0"0"12"-16,0 0-7 16,0 0-16-16,0 0 3 15,0 0 0-15,0 0 1 16,-42 23 0-16,42-23-9 0,-6 0 0 16,0-6-14-1,0-4 7-15,0 3 5 0,3-3-6 16,3 3 11-16,-3 2-7 15,3-2-4-15,0-3-2 16,0 3 1-16,0 0-7 16,0-3 2-16,3 7 0 15,0 0-2-15,0 0 2 16,0 3-4-16,3 0 4 16,1-3-4-16,1 3 5 15,-2-4-6-15,3 4 1 16,-2 0-12-16,1 0-6 15,-2 0 6-15,0 13-4 16,1 10 5-16,-2 3 6 16,-5 11 7-16,0 5-3 0,0 8 2 15,-5 3 2 1,-13 7-1-16,-4-7 11 0,2-3-7 16,-5-11-2-16,6-12 7 15,-3-7-9-15,11-11 11 16,-1-6 0-16,-3-3-3 15,0 0 10-15,-2 0-15 16,4-7 4-16,0-3-2 16,7-2-5-16,0 2 7 15,6-2 0-15,0 1-2 0,0 1 5 16,3 0-7 0,6 3-3-16,4 0-2 0,4 2 2 15,2 4-2-15,3 1 2 16,1 0-5-16,4 0 4 15,-2 9 1-15,2 2 0 16,-3-1-1-16,-3-1 1 16,-2-5-1-16,-4-1-7 15,-6-3-37-15,3 0-15 16,-2-12-3-16,1-16-72 16</inkml:trace>
  <inkml:trace contextRef="#ctx0" brushRef="#br0" timeOffset="-85427.94">522 12018 242 0,'0'0'8'16,"0"0"7"-16,0 0 68 16,0 0-42-16,0 0-36 15,0 0 7-15,-13-13-2 16,13 13-6-16,0 0-3 0,-3 0-1 16,-3 0 2-16,-3 6 6 15,-4 5 0-15,2-2-1 16,2 4-3-16,-1 1-1 15,4 0-1-15,0 6-1 16,2 0 0-16,4-1 1 16,0 4-1-16,0 3 1 15,7 4-2-15,8 0 4 16,3 2-3-16,1-2 2 16,-1-3-3-16,0-8-2 15,-3-4 2-15,-2-6 0 16,-2-3-6-16,-5-6 5 15,1 0 1-15,-1-10 0 16,2-10 1-16,-4-2-1 16,-1 1-2-16,-3 5 1 0,0 6-4 15,0 7 5-15,0 3 8 16,-3 0-2-16,-9 0-6 16,-7 0 0-16,-5 10-6 15,4 6-7-15,4 1-17 16,7-1-41-16,9-7-69 15</inkml:trace>
  <inkml:trace contextRef="#ctx0" brushRef="#br0" timeOffset="-85096.2">800 12441 277 0,'0'0'217'0,"0"0"-206"16,0 0-5-16,0 0 8 0,0 0-1 16,0 0-13-16,106-46-6 15,-66 34-25-15,-4 1-22 16,-18 7-53-16,-14 4-70 16</inkml:trace>
  <inkml:trace contextRef="#ctx0" brushRef="#br0" timeOffset="-84904.85">752 12593 292 0,'0'0'181'0,"0"0"-181"16,0 0-1-1,0 0 1-15,0 0 19 0,0 0-1 16,96 10-14-16,-52-23-4 15,3-10-19-15,-2-7-79 16,-5-3-73-16</inkml:trace>
  <inkml:trace contextRef="#ctx0" brushRef="#br0" timeOffset="-84417.09">1228 12213 273 0,'0'0'87'0,"0"0"-84"16,0 0 36-16,0 0-19 0,0 0-17 15,0 0 48 1,-79 10-36-16,61 2-9 0,1 3 0 16,1-3 1-16,2 5 1 15,3 0-3-15,-1-3 3 16,3 2-7-16,3 2 1 15,3 1 1-15,0 3-2 16,3 1 4-16,0 3-4 16,3 4 3-16,12 0-3 15,6 2 1-15,-2-2 4 16,2-3-5-16,-3-1 1 16,0-9 1-16,0-1-2 0,-7-12-1 15,3-4 0-15,1 0 2 16,-3-14-1-16,-3-3 4 15,-3-2-4-15,-3-1-1 16,-1 4-2-16,-2 3 1 16,0-1-4-16,0 4-1 15,-8 3 6-15,-4 5-2 16,-9 2 2-16,-4 0-1 16,-5 7-8-16,-1 9 9 15,1 0-2-15,10 1 2 16,4-4-22-16,10-6-26 15,6-4-53-15,0-3-82 16</inkml:trace>
  <inkml:trace contextRef="#ctx0" brushRef="#br0" timeOffset="-83611.77">1617 12455 201 0,'0'0'32'15,"0"0"-19"-15,0 0 38 16,0 0 1-16,0 0 11 16,0 0 8-16,0 3-21 15,0-17-5-15,-6-5-34 16,-1-1 1-16,-2-2-4 16,0-3 5-16,-6-1-10 15,0-1-3-15,-5 4-1 16,-3-4-1-16,2-1 2 15,0 5 0-15,5 3-15 0,4 3 9 16,1 7 6-16,1 0-7 16,1 3 3-16,2 1 5 15,5 2-1-15,2 0 4 16,0 4-3-16,0 0-1 16,0 0-6-16,-3 0-4 15,0 0-16-15,-6 5 4 16,0 7 22-16,-3 5-5 15,-3 2 4-15,0-2 2 16,2 5-2-16,1-5 5 16,0 3-2-16,3 1-2 15,3-4 0-15,0 2 1 16,1-5-1-16,3-1 1 0,2-4 0 16,0-2 3-16,0-4-3 15,0-3 0-15,0 0 6 16,0 0 0-16,0 0 1 15,13 0 7-15,6 0-11 16,7-12 7-16,7 2-8 16,7-4-3-16,0-3 5 15,8-2-1-15,-4-1-4 16,6 0 0-16,-8 0-1 16,-5 0-8-16,-7 7 8 15,-5 0-6-15,-10 6 2 16,-3 4 5-16,-9 0-1 15,0-1 1-15,-3 4-13 16,0-3 7-16,0 3-10 0,3 0-13 16,6 0-14-1,-3 0-3-15,-3 0-69 0,-3 0-180 16</inkml:trace>
  <inkml:trace contextRef="#ctx0" brushRef="#br0" timeOffset="-62951.16">597 10889 270 0,'0'0'18'0,"0"0"-18"16,0 0 28-16,0 0-10 16,0 0-3-16,0 0-2 15,0 0 9-15,-6-43-13 16,6 43 10-16,0 0-9 16,0 0 2-16,0 0-4 15,0 0-2-15,0 0-6 16,0 3 0-16,0 13 0 15,0 11 0-15,0 6 2 0,0 6-2 16,0 2 2 0,0-3 1-16,2-1-3 0,2-5-1 15,1-4-5-15,2-6-3 16,-3-8-16-16,-2-1-3 16,-1-9-18-16,-1-4-44 15,0 0-110-15</inkml:trace>
  <inkml:trace contextRef="#ctx0" brushRef="#br0" timeOffset="-62492.4">691 10789 177 0,'0'0'41'16,"0"0"-31"-16,0 0 8 15,0 0-7-15,0 0-11 16,0 0 0-16,0 0 26 16,-3 83-10-16,0-47-3 15,-3-2-2-15,-3-4-4 16,-1-4-5-16,-1-6 0 15,-2-5 2-15,4-5 2 16,3-6-2-16,0-1 2 0,3 0 1 16,0-3 8-1,3 0-5-15,0 0 6 0,0 0-5 16,3 0 1 0,12-6-12-16,4-1 3 0,1 4-4 15,-1 3 1-15,-1 0-4 16,0 0 4-16,1 16 0 15,-2 1-8-15,-1 3 5 16,-1-3 3-16,-2-1 0 16,-2 0-28-16,-1-9-6 15,-1-2-45-15,-3-5-79 16</inkml:trace>
  <inkml:trace contextRef="#ctx0" brushRef="#br0" timeOffset="-62258.26">894 10911 368 0,'0'0'79'0,"0"0"-77"16,0 0 12-16,0 0 2 15,0 0-16-15,0 0-1 16,70-43 0-16,-40 35 1 15,-5 1 0-15,-4 4-13 16,-9 3-22-16,-3 0-15 0,-2 0-49 16,-7 1-45-16</inkml:trace>
  <inkml:trace contextRef="#ctx0" brushRef="#br0" timeOffset="-62086.63">934 11008 195 0,'0'0'39'16,"0"0"-23"-16,0 0 35 16,0 0-23-16,0 0-3 15,0 0-14-15,100 17-11 16,-80-27 1-16,8-7-1 16,-3-4-39-16,-1-4-68 0</inkml:trace>
  <inkml:trace contextRef="#ctx0" brushRef="#br0" timeOffset="-61567.05">1349 10489 239 0,'0'0'78'0,"0"0"-70"16,0 0 30-1,0 0-15-15,0 0-20 0,0 0 0 16,-63 6 12-16,52 7-3 16,3 1-5-16,-4 6 10 15,0 3-3-15,3 2-5 16,-3 2 5-16,6 3 3 15,-3 0-6-15,6 3 4 16,0 3-3-16,3-3-1 16,0 4-4-16,12 0-2 15,6-1-3-15,4-3-2 16,0-3 5-16,3-7-5 0,-9-6-1 16,2-6-3-1,-8-6-5-15,-4-2 3 0,-3-3 2 16,-1 0 4-16,-2-10 4 15,3-6-3-15,-3-2-1 16,0 3-1-16,0 2 1 16,0 2-2-16,0 5 2 15,-6 3 0-15,-5 2-1 16,-2 1-18-16,-5 0-6 16,-3 13-8-16,-1 11-37 15,8-4-20-15,4-9-113 16</inkml:trace>
  <inkml:trace contextRef="#ctx0" brushRef="#br0" timeOffset="-61394.24">1301 10995 457 0,'0'0'0'0,"0"0"-1"15,0 0-2-15,0 0-5 16,0 0-88-16,0 0-116 16</inkml:trace>
  <inkml:trace contextRef="#ctx0" brushRef="#br0" timeOffset="-55804.1">376 13505 188 0,'0'0'29'16,"0"0"-29"-16,0 0 0 0,0 0 15 15,0 0-13-15,0 0-1 16,0 0-1-16,0 0 5 15,0 0-5-15,0 0 17 16,0 0 13-16,0 0-10 16,0 0-7-16,0 0 3 15,-6 0-9-15,3 0 1 16,-4 0 4-16,4 0-12 16,0 0 5-16,3 0 3 15,-3 0-6-15,3 0 8 16,0 0-9-16,0 0 11 0,0 0-9 15,-3 0-2 1,3 0 9-16,0 0-4 0,0-4 13 16,0-3-18-16,0-3-1 15,0-2 0-15,9-2-4 16,1-2-1-16,1 2 5 16,-2 2-10-16,1 4-4 15,-5 2 10-15,2 3-2 16,2 0 5-16,-4 3-3 15,2 0-10-15,-1 0-6 16,0 4 19-16,3 14-2 16,1 6-5-16,-2 6 1 15,-2 6 4-15,-3 4 3 16,-3 5 0-16,0-4 0 16,0-2 1-16,-14-3-2 15,-2-5 1-15,0-2-3 0,-1-2 6 16,2-8-3-16,-4-2 1 15,1-3 0-15,0-2 1 16,-3-6 2-16,3 1 3 16,5-7 2-16,-1 0-5 15,4 0 1-15,1-10 7 16,3-2-4-16,3-8-5 16,0-4-3-16,3 1 1 15,0 0-3-15,0 7 4 16,9-1-4-16,3 1 0 15,3 5 2-15,-3 1 1 0,7 1 1 16,5 5 3-16,0 4-5 16,10 0 0-16,5 0 4 15,1 0-3-15,2 8 0 16,-5 4-1-16,-1 1-1 16,-6 1-5-16,-5 1-2 15,-8-5-18-15,-1-3-12 16,-4-7-59-16,-6 0-118 15</inkml:trace>
  <inkml:trace contextRef="#ctx0" brushRef="#br0" timeOffset="-55370.27">448 13006 211 0,'0'0'26'0,"0"0"-26"0,0 0 35 16,0 0-22-16,0 0-11 15,0 0-2-15,0 0 3 16,3 10 11-16,4 3-3 16,2 4 5-16,0 5-3 15,-1 5-6-15,5 3 2 16,-4-1-3-16,0 1-6 15,-1-4 0-15,-1-2 0 16,-1-7-5-16,0-8-15 16,1-6-41-16,-4-3-55 15</inkml:trace>
  <inkml:trace contextRef="#ctx0" brushRef="#br0" timeOffset="-54995.23">670 12864 291 0,'0'0'55'0,"0"0"-55"15,0 0-2-15,0 0 2 16,-4 72 13-16,-4-35 5 15,-4 4-2-15,2-7-15 0,-5-7 3 16,6-4 2-16,-1-13 6 16,5-3-5-16,5-7 3 15,0 0-4-15,0 0 14 16,0-7-17-16,0-3-6 16,0 4 6-16,12 6-5 15,2 0 2-15,6 0 0 16,7 6-5-16,3 11 12 15,1 2-7-15,5 1 0 16,0 5-8-16,-5-6-9 16,-1 4-50-16,-5-7-40 15,-8-2-119-15</inkml:trace>
  <inkml:trace contextRef="#ctx0" brushRef="#br0" timeOffset="-54559.77">870 13590 390 0,'0'0'4'16,"0"0"-2"-16,0 0 32 16,0 0-14-16,0 0-16 0,0 0 2 15,73-10 16 1,-32-5-11-16,2-5-5 0,1 0-6 16,-5 0-9-16,0-1-42 15,-4 6-26-15,-3 1-68 16</inkml:trace>
  <inkml:trace contextRef="#ctx0" brushRef="#br0" timeOffset="-54184.17">1338 13128 278 0,'0'0'7'0,"0"0"-4"16,0 0 55-16,0 0-23 16,0 0-13-16,0 0 12 15,-25-13 0-15,25 13-29 16,0 0-5-16,0 13 0 15,9 13 3-15,10 16 17 16,1 6 0-16,5 8-11 0,5-1 6 16,-3 3-5-1,-2-2-7-15,-3-7 1 0,-8-3-2 16,-2-10-2-16,-5-10-10 16,-4-6-9-16,-3-9-13 15,0-5-46-15,0-6-18 16,0 0-47-16</inkml:trace>
  <inkml:trace contextRef="#ctx0" brushRef="#br0" timeOffset="-51311.02">451 14307 226 0,'0'0'11'0,"0"0"-1"0,0 0-10 16,0 0 38-16,0 0-24 16,0 0-4-16,-81 37 8 15,71-22-2-15,1 2-14 16,0-2 14-16,4 2-9 15,-1 2-3-15,2 6 1 16,4 2 2-16,0 3-7 16,0 2 4-16,6 2 4 15,12 2 11-15,3-2-11 16,7-3-2-16,0 0-5 16,-2-8 4-16,-2-7-4 15,-8-5 0-15,-1-11-1 16,-3 0-7-16,-3-17-16 15,3-16 6-15,-2-7-58 0,-4 1 4 16,-6 6 29-16,0 13 42 16,0 6 0-16,-6 6 4 15,-7 6 1-15,-3 2 2 16,-1 0-5-16,-1 17 7 16,-1-1 1-16,1 8-8 15,3-4-3-15,6-6 1 16,3-5-35-16</inkml:trace>
  <inkml:trace contextRef="#ctx0" brushRef="#br0" timeOffset="-50591.44">757 14340 192 0,'0'0'0'0,"0"0"2"0,0 0-2 16,0 0 43-16,0 0-30 15,0 0-1-15,-14-56 15 16,14 54-6-16,0 0-4 15,0-1 3-15,0 3-4 16,0-2-9-16,0 2 5 16,0 0 4-16,0 0-8 15,0 0 9-15,0 0-2 16,0 0-15-16,0 0-9 16,0 19 9-16,5 7 2 15,11 11 9-15,-1 3 2 16,6 5 5-16,-6-2-4 15,4-2-12-15,-5-5-2 0,-1-3 0 16,-4-7-3 0,0-5 1-16,-4-9 2 0,-3-4-14 15,-2-6-24-15,0-2-4 16,0 0-11-16,0 0-11 16,0-5-27-16</inkml:trace>
  <inkml:trace contextRef="#ctx0" brushRef="#br0" timeOffset="-50171.18">709 14320 339 0,'0'0'15'15,"0"0"1"-15,0 0-4 16,0 0 22-16,0 0-24 15,0 0-5-15,-8-6-5 16,8 6 0-16,0 0-1 16,0 6-6-16,0 11 7 15,-1 3 20-15,-8 6-8 16,3 1-4-16,-6 2-4 16,0 1 5-16,0-4-9 15,-1 1 2-15,4-8-1 16,0-5-1-16,6-1 0 0,1-6 0 15,2-7 0-15,0 0-1 16,0 0-4-16,0 0 5 16,10 0 0-16,13-13 9 15,10-1-2-15,6-8 3 16,4 1-9-16,5-5 2 16,4 2-3-16,-4 2 0 15,-5 2-22-15,-4 4-46 16,-11 5-65-16,-10 5-111 15</inkml:trace>
  <inkml:trace contextRef="#ctx0" brushRef="#br0" timeOffset="-49925.52">1054 14330 417 0,'0'0'33'0,"0"0"-28"15,0 0-5-15,0 0 7 16,0 0-7-16,0 0 0 16,74-10 0-16,-38-10-7 15,-2 0-31-15,2-2-32 16,-6-1-37-16,-2 3-71 15</inkml:trace>
  <inkml:trace contextRef="#ctx0" brushRef="#br0" timeOffset="-49691.32">1419 13987 188 0,'0'0'160'16,"0"0"-150"-16,0 0 41 15,0 0 4-15,0 0-55 16,0 0-4-16,6 43 4 16,13-3 13-16,-1 2 0 15,0-3-2-15,0 2-11 0,-6-4 2 16,-2-4-2-16,-7-1-14 16,-3-2-18-16,0-7-42 15,-10-4-123-15</inkml:trace>
  <inkml:trace contextRef="#ctx0" brushRef="#br0" timeOffset="-49144.17">406 15100 351 0,'0'0'77'0,"0"0"-76"16,0 0 9-16,0 0 35 15,0 0-29-15,0 0-13 16,36-5-3-16,-9-7 0 15,-2-1-9-15,2 4-8 0,-9-1-10 16,-2 6-62-16,-7 4-78 16</inkml:trace>
  <inkml:trace contextRef="#ctx0" brushRef="#br0" timeOffset="-48956.66">418 15295 421 0,'0'0'22'16,"0"0"-15"-16,0 0 13 15,0 0-8-15,0 0-8 0,100-44-4 16,-66 25-3-16,2-4-50 16,-1-4-53-16,-3 2-47 15</inkml:trace>
  <inkml:trace contextRef="#ctx0" brushRef="#br0" timeOffset="-48523.23">848 14875 196 0,'0'0'85'0,"0"0"-80"16,0 0 24-16,0 0 19 15,0 0-26-15,-84 30 3 0,69-14 1 16,0 1-14-16,2 3-3 16,1 1 7-16,4 1 3 15,-2 4-9-15,4-5 4 16,3 4-8-16,3 2-5 16,0-2 8-16,0 3-9 15,11-2 2-15,8 2-1 16,0-9-1-16,2-2 0 15,0-5 1-15,-6-5-8 16,0-7 4-16,-3 0 2 16,-3-4-11-16,1-13 5 15,-4-3-10-15,-4 0 8 0,-2 1 9 16,0 7 0-16,0-1-6 16,-8 6 2-16,-2 1-6 15,-2 6 1-15,-3 0 9 16,-3 0-1-16,0 6-3 15,3 6-3-15,3-2-26 16,1-3-41-16,9-7-84 16</inkml:trace>
  <inkml:trace contextRef="#ctx0" brushRef="#br0" timeOffset="-47941.38">954 14812 162 0,'0'0'202'15,"0"0"-202"-15,0 0 0 16,0 0 28-16,0 0-8 15,0 0-1-15,-15 0-4 16,15 0-9-16,0 0-1 16,4 0 8-16,5-7 5 15,6-5-8-15,1 2-8 0,-2 3 0 16,2 4 6-16,-2 3-5 16,-1 0-3-16,-4 3 0 15,0 16-13-15,-6 2 13 16,-3 9 6-16,0 3-3 15,0 0-1 1,-9 0 0-16,-3-1 1 0,0-8 0 16,3-5-3-16,0-5 14 15,6-7-12-15,3-4-1 16,0-3-1-16,0 0 0 16,0 0 0-16,9 0 15 15,9 0-14-15,0 0 6 16,1 0-3-16,-6 0-1 15,4 0-3-15,-5 10 0 0,-3-1-5 16,-3 6-5-16,-3 0 6 16,-3 1 0-16,0 4 3 15,0 1 1-15,-17-1 1 16,-2-3-1-16,-2 3-4 16,-4-8-6-16,-5 1-43 15,5-9-56-15,1-4-135 16</inkml:trace>
  <inkml:trace contextRef="#ctx0" brushRef="#br0" timeOffset="-47612.42">1331 14972 392 0,'0'0'71'0,"0"0"-57"15,0 0-9-15,0 0 2 16,0 0-4-16,0 0 1 15,0 59-2-15,3-27 4 0,4 0-6 16,1-3 3-16,-2-3-6 16,0-10-3-16,-3-3-29 15,-3-10-51-15,4-3-38 16</inkml:trace>
  <inkml:trace contextRef="#ctx0" brushRef="#br0" timeOffset="-47429.92">1471 14982 302 0,'0'0'121'16,"0"0"-121"-16,0 0 0 15,0 0 39-15,0 72-12 0,0-43-6 16,0 4 0-16,0 1-18 16,0 3-3-16,0 12 0 15,0 10-11-15,-12 12-55 16,-4 10-96-16</inkml:trace>
  <inkml:trace contextRef="#ctx0" brushRef="#br0" timeOffset="39465.25">558 3338 96 0,'0'0'185'16,"0"0"-176"-16,0 0 26 0,0 0 4 16,0 0-3-16,0 0 2 15,0 0 10-15,-13-29 0 16,13 29-3-16,0 0-6 16,0 0 3-16,0 0-19 15,0 0 2-15,0 0-9 16,-3 0-15-16,3 0-2 15,0 14-13-15,0 13-3 16,0 11 17-16,3 7 1 16,4 0 0-16,2 3 0 0,0-3 0 15,0 2-1 1,-3-1-3-16,0-5-7 0,0-7-12 16,-3-7-17-16,3-10 3 15,-3-9-12-15,-2-3 3 16,1-5-17-16,1 0-11 15,0-15 2-15,2-11-119 16</inkml:trace>
  <inkml:trace contextRef="#ctx0" brushRef="#br0" timeOffset="39955.84">718 3224 253 0,'0'0'18'16,"0"0"-11"-16,0 0 7 16,0 0 17-16,0 0-7 15,0 0-19-15,-3-8 9 16,3 18-14-16,0 13 0 15,0 10 16-15,0 9 10 16,0 1-9-16,-3 0 2 16,-8-3-14-16,-2-7 5 15,-2-7-7-15,0-5 1 0,3-6 3 16,2-7 1-16,4-4-2 16,3-2-1-16,-1-2 3 15,4 0-5-15,-2 0 16 16,2-8-13-16,0-6-3 15,0-3-3-15,6 2-14 16,7 2 9-16,5 2 5 16,0 5-1-16,6 4 0 15,-3 2 1-15,4 0 0 16,-1 7 0-16,-2 8-3 16,-2 3 3-16,-4 3-3 15,-2-2 3-15,-4-1-4 16,-4-1-17-16,-3-6-13 0,-3-1-48 15,0-10-36-15</inkml:trace>
  <inkml:trace contextRef="#ctx0" brushRef="#br0" timeOffset="40174.93">952 3338 432 0,'0'0'25'15,"0"0"-20"-15,0 0-5 0,0 0 0 16,91-67 0-16,-61 55-5 16,-8 4-22-16,-4 3-38 15,-6-2-69-15</inkml:trace>
  <inkml:trace contextRef="#ctx0" brushRef="#br0" timeOffset="40385.71">1043 3483 308 0,'0'0'59'15,"0"0"-58"-15,0 0 35 0,0 0-3 16,0 0-20-16,0 0-6 16,18 23-3-16,9-29-4 15,6-18-42-15,-2-10-124 16</inkml:trace>
  <inkml:trace contextRef="#ctx0" brushRef="#br0" timeOffset="41060.88">1292 2907 305 0,'0'0'17'0,"0"0"34"15,0 0-18-15,0 0 20 16,0 0-14-16,0 0-18 16,-12-5 24-16,12-6-37 15,0-5-8-15,0 0-3 16,12-4 0-16,6 6 5 0,0 2-4 15,-2 4 0 1,1 5-2-16,-2 3-5 0,-2 0 1 16,4 11-1-1,-4 11 1-15,-3 6 7 0,-7 1-4 16,-3 3 5-16,0-5 4 16,-3 0-3-16,-4-4 10 15,-2-4 1-15,6-4-9 16,-1-5 9-16,4-2-2 15,0-2-3-15,0-3-5 16,0-1 4-16,10 1 7 16,3 1-1-16,7-1 0 0,7 0 1 15,1 0-3-15,4 1-8 16,3 1 6-16,-5 2-8 16,3 0 0-16,-5 0 2 15,-4 1-2-15,-5 2 1 16,-5 0-3-16,-8 1-1 15,-4 2 0-15,-2 4 3 16,0 4 3-16,-22 3 17 16,-11 1 19-16,-8 1-1 15,-4-2-15-15,-5-2 7 16,3-5-22-16,-4 0 2 16,2-8-10-16,9-2-11 15,7-6-46-15,9-1-91 16,7 0-48-16</inkml:trace>
  <inkml:trace contextRef="#ctx0" brushRef="#br0" timeOffset="50539.24">340 4830 192 0,'0'0'35'16,"0"0"-35"-16,0 0 24 15,0 0 17-15,0 0-17 16,0 0-8-16,0 0-12 16,-13 0 5-16,13 0-8 15,0 0-1-15,-3 1 7 16,3 1 7-16,0-2-4 15,0 1-2-15,0-1-1 16,0 0 3-16,0 0 0 16,0 0-5-16,0 0 3 15,9 0-6-15,15-10-1 16,9-9 17-16,9-6-10 0,2-3-1 16,-2 3-3-16,-8 3-4 15,-1 5-4-15,-2 3-3 16,-7 2 0-16,-3 5-3 15,-6 3-1-15,-9 2 3 16,0 2 0-16,-3 0 0 16,-1 0 2-16,2 2 2 15,0 9-4-15,-2 6 5 16,1 9 3-16,0 10 3 16,0 10-2-16,0 8 1 15,0 4 2-15,0 2 14 16,-1-2-15-16,2 0 13 0,-4-5-6 15,4-4-8-15,-1-6 8 16,-3-9-10-16,3-8-4 16,0-7 4-1,-3-7-1-15,0-6 5 0,0-5-8 16,0-1-31-16,0 0 4 16,0-8-46-16,-6-8-142 15</inkml:trace>
  <inkml:trace contextRef="#ctx0" brushRef="#br0" timeOffset="50773.62">515 5185 383 0,'0'0'42'0,"0"0"-42"16,0 0 21-16,0 0 6 15,0 0-8-15,0 0-6 16,87-57 5-16,-37 27-12 16,-9 2-5-16,3 3-1 15,-8 0-8-15,-6 1-33 16,-2 2-46-16,-7 4-108 16</inkml:trace>
  <inkml:trace contextRef="#ctx0" brushRef="#br0" timeOffset="54744.18">1071 5095 11 0,'0'0'184'0,"0"0"-164"16,0 0 3-16,0 0 43 15,0 0-35-15,0 0-8 16,0 0-1-16,0 0 2 15,2 54-3-15,-2-58 5 16,0-20 19-16,0-19-22 16,0-15-23-16,0-15-1 15,-15-10-3-15,-6-6-7 16,-6 2-10-16,-1 5-15 16,-2 11 26-16,2 11 10 0,1 9 1 15,6 15 4-15,6 11-3 16,6 11-1-16,5 7 3 15,2 7 4-15,2 0-7 16,0 11-1-16,8 19-13 16,14 9 13-16,2 5 3 15,4 1-3-15,-4-1 0 16,1-3 2-16,-5 1-4 16,-1 3 4-16,2 4-2 15,-4 2 5-15,6 0-3 16,-5 1 1-16,1-2 3 15,4 0-2-15,-1 3-2 0,8 3 2 16,0-1-2-16,6 2-2 16,1-7 6-16,2-7-6 15,1-7-2-15,-7-9 2 16,-5-10 0-16,-5-5 1 16,-2-9 0-16,-2-3 0 15,-4 0 4-15,1 0-3 16,-6-17 9-16,0-8-2 15,-3-3-9-15,-4-4-2 16,-3-2-2-16,0-2-2 16,-6 0-13-16,-12 3-5 15,-1 7 15-15,-4 7 2 16,-2 5 3-16,0 11-4 0,-2-1 8 16,0 3 0-16,2 1 0 15,5-2 2-15,4 2 4 16,10 0 0-16,0 0 1 15,6 0-4-15,0-1 0 16,0 1-3-16,0 0 1 16,6 0-3-16,13 0 4 15,4 0 3-15,2-5 5 16,2-4-6-16,0-3 4 16,-5-7-3-16,-4-7-3 15,0-3-2-15,-10-6-2 16,-8-3-9-16,0 1-2 15,-5 1 3-15,-16 7-7 16,-7 8 5-16,-2 10 11 16,2 6 1-16,-2 5 4 15,4 2 1-15,4 13 4 0,7 0 2 16,6-5 5-16,6-3-9 16,3-4-3-16,0-3-3 15,3 0 6-15,10 0-5 16,7 0 11-16,7-7-1 15,-3-14-2-15,6-6-4 16,-4-1-2-16,-3 3-4 16,-2 4-7-16,-2 8 4 15,-10 5 3-15,-3 2 0 16,-3 6-2-16,-3 0 2 16,3 0-11-16,4 0 6 0,2 10-1 15,2 7 2-15,5 5 4 16,5 2 3-16,-6-2-2 15,1 0-1-15,-1-7-8 16,-5-2-22-16,7-12-30 16,-2-1-21-16,3-10-54 15</inkml:trace>
  <inkml:trace contextRef="#ctx0" brushRef="#br0" timeOffset="55457.93">1816 4563 256 0,'0'0'32'16,"0"0"-22"-16,0 0 12 15,0 0 8-15,-81-13-3 16,68 11 6-16,2 2-6 16,2 0-18-16,2 0-4 15,1 0 2-15,0 2 2 16,3 10-3-16,0 8-1 15,3 5 2-15,0 3 1 16,9-1-4-16,12-3 0 16,-1-5 2-16,0-7-4 15,-4-7 0-15,-5-5-1 16,1 0 0-16,4-14 8 0,-2-11-8 16,-4-3 0-1,-1-3-1-15,-6 6 0 0,0 0-6 16,-3 6-1-16,0 6 5 15,0 5 2-15,0 7 0 16,0 1 1-16,0 0-2 16,0 0-1-16,6 1-5 15,3 10 6-15,0-1 1 16,0 0 0-16,1-5 0 16,-4-3 1-16,-3-2-1 15,0 0 0-15,-1 0 5 16,2-5 2-16,1-12-1 15,2 1-4-15,-1 3-2 16,-3 6-4-16,0 4 4 16,-3 3 2-16,0 0-2 0,6 0 0 15,0 0 1-15,7 0-1 16,4 0 0-16,-1 0 0 16,5 0 0-16,-6 0 0 15,-3 0 3-15,3-2 2 16,-6-11-1-16,-3-5 1 15,1-4 0-15,-7-5-5 16,0 3-2-16,0-2-9 16,0 11-5-16,0 10 16 15,0 5 1-15,0 0-1 16,0 15-7-16,6 11 7 16,0 3 10-16,8 0-3 0,2-6-6 15,8-7-1-15,0-7-16 16,6-9-29-16,-1 0-53 15,-6-14-192-15</inkml:trace>
  <inkml:trace contextRef="#ctx0" brushRef="#br0" timeOffset="55603.35">2293 4420 100 0,'0'0'231'0,"0"0"-231"15,0 0-2-15,0 0 2 16,0 0-57-16,0 0-49 0</inkml:trace>
  <inkml:trace contextRef="#ctx0" brushRef="#br0" timeOffset="57690.43">301 6370 281 0,'0'0'64'0,"0"0"-62"16,0 0-2-16,0 0 0 15,0 0 3-15,0 0 19 16,17 30 1-16,-4-22-8 16,1-3-12-16,-2-5 10 15,1 0 3-15,4 0-1 16,-4-5-9-16,2-14 1 16,1-3-7-16,-8-4 0 0,1 6-3 15,-9 1 0-15,0 5-1 16,0 4 4-16,0 3 3 15,0 2-2-15,0 5-1 16,0 0 0-16,0 0 1 16,0 0-2-16,0 0 1 15,0 0-7-15,10 8 1 16,4 6 1-16,8 0 5 16,2 0 4-16,-3-3-2 15,3-4 3-15,-8-5-5 16,-7 3 0-16,-4-5 0 0,-1 0 3 15,-4-7-3-15,0-10 0 16,0 0-2-16,0 4 2 16,0 3 2-1,0 7 1-15,0 0-1 16,0 3 4-16,0-3 7 0,0 3-13 16,0-2 2-16,0-6-1 15,0 2-1-15,13-4 0 16,-2 2-1-16,4-2 2 15,-2 1 0-15,1-1-1 16,-1 4 0-16,-1 2-1 16,3 0 1-16,0 4-2 15,-2 0 1-15,4 0 1 16,-1 4 3-16,-4 3-3 16,-3 1-6-16,-6-2 1 0,1-1-28 15,-4-1-26-15,0-2-15 16,-4 0-71-16</inkml:trace>
  <inkml:trace contextRef="#ctx0" brushRef="#br0" timeOffset="57883.1">427 6036 416 0,'0'0'77'0,"0"0"-77"15,0 0 14-15,0 0 1 0,0 0-11 16,0 0-4-16,-12-5-8 16,20 10-69-16,5 9-12 15,2-1-41-15</inkml:trace>
  <inkml:trace contextRef="#ctx0" brushRef="#br0" timeOffset="58432.5">1095 6016 285 0,'0'0'27'15,"0"0"-20"-15,0 0 15 16,0 0 23-16,0 0 15 16,0 0-26-16,-22-36-28 15,1 10-6-15,-1-6-2 16,-8-2 2-16,4 2 0 16,-5 1 0-16,4 5-9 15,3 4 5-15,2 0 0 16,4 8 1-16,0 3-5 15,6 5 4-15,5 1 4 0,4 2-6 16,3 3 0-16,-3 0 4 16,3 13-11-16,-3 8 11 15,3 8-2-15,0 0 2 16,0-1 2-16,-3 0 3 16,1-1 2-16,-2 2-5 15,-1-5 8-15,-2-5-2 16,7-4 2-16,0-9-2 15,0-3 3-15,0-3-7 16,0 0 2-16,7 0 1 16,10-9 5-16,8-8-2 15,5-7 6-15,0 4-13 16,0 0-1-16,4-2-3 16,-1 3-6-16,0-1-7 0,-3 0-17 15,-5 0-18-15,-6-2-70 16</inkml:trace>
  <inkml:trace contextRef="#ctx0" brushRef="#br0" timeOffset="58897.85">1152 5579 315 0,'0'0'39'16,"0"0"-39"-16,0 0 15 0,0 0 24 15,0 0-8-15,0 0-4 16,-64 2-19-16,64 6-7 16,0-1 2-1,3 0 0-15,7-1 2 0,5 2-4 16,3-4 1-16,3 4 1 16,3-3-1-16,6 2-2 15,1 3 1-15,-1 2 3 16,1 4-4-16,-7 1-6 15,-5 2 2-15,-8 1-3 16,-8-2 6-16,-3 3-2 16,0-1 3-16,-17-1-4 15,-5-4 8-15,-2-7 1 16,2-3-2-16,-1-5 8 16,4 0 1-16,1-9-7 0,0-7-5 15,7-8 7-15,6-6-7 16,5-6 0-16,0 2-10 15,0 3 10-15,5 7 2 16,6 4-2-16,-5 3 0 16,2 6 0-16,-1 0-21 15,-1 3-32-15,3-1-25 16,3 5-33-16,4-3-38 16</inkml:trace>
  <inkml:trace contextRef="#ctx0" brushRef="#br0" timeOffset="59302.82">1353 5475 72 0,'0'0'88'0,"0"0"-13"0,0 0-11 16,0 0-23-16,0 0 1 15,0 0-9-15,-7-8-23 16,7 8-3-16,0 0-5 16,7 7-2-16,8 3 8 15,0 0-4-15,6-3 3 16,4 3-5-16,-2 4-2 15,5-1 3-15,-4 3-3 16,-2 4 2-16,-2-1-2 16,-4 3 3-16,-7-1-3 15,-4-3-3-15,-5-6 3 16,0-1-2-16,0-6 2 16,-8 0 0-16,-7-5 7 0,-4 0-3 15,1 0 8-15,6-8-9 16,0-5 16-16,3-7-12 15,0 0 6-15,3-6-9 16,0-4-3-16,3 0-1 16,-4 1-4-16,7 9-6 15,-3 3 9-15,0 7 1 16,1 5 0-16,1 5 0 16,1 0-3-16,0 0-59 15,0 2-54-15,6 4-28 16</inkml:trace>
  <inkml:trace contextRef="#ctx0" brushRef="#br0" timeOffset="59986.97">1768 5501 65 0,'0'0'246'0,"0"0"-236"16,0 0 0-16,0 0 9 16,0 0-1-16,0 0 0 0,0 10-2 15,0-4-6-15,0-2 3 16,0 0-2-16,0-1 5 15,0-3 5-15,0 0-7 16,0 0 2-16,0 0 4 16,0 0 10-16,0-14 7 15,0-2-22-15,0-6-15 16,0-1-4-16,0 3 4 16,0 3-5-16,0 1-4 15,6 2 4-15,-3 6-1 16,3 5 1-16,0 1 3 0,-2 2-3 15,1 0-3-15,7 0 4 16,1 5 3-16,2 7-4 16,-3 0 3-16,0-2-4 15,-3-2 5-15,-6-4 0 16,0-3-1-16,-3-1 2 16,3 0 2-16,1-1 9 15,-1-14 4-15,6-2-15 16,0 0 0-16,3 3 0 15,-1 2-2-15,-1-1 2 16,3 4-2-16,-2-1 0 16,2-2 2-16,-4 1-5 15,3 0 0-15,-3-1-3 16,-3 4 6-16,0 2 2 16,-6 6 0-16,0 0 0 0,0 0 0 15,0 17-1-15,0 8 1 16,0 5 11-16,0 4-10 15,3 2-1-15,5 1-18 16,5 1-51-16,-4-6-40 16,-3-4-134-16</inkml:trace>
  <inkml:trace contextRef="#ctx0" brushRef="#br0" timeOffset="60374.23">321 7062 566 0,'-94'48'0'0,"33"-2"-12"16,31-12-28-16,21-11 32 15,9-8 0-15,23-7 8 16,28-8 28-16,33-7 5 16,28-40-11-16,33-32-18 15,31-33 25-15,25-26 9 16,32-16-10-16,28-19-2 0,21-6 4 16,4 6-7-16,-23 21-9 15,-35 28-9-15,-46 25-1 16,-46 26-4-16,-38 20-19 15,-37 14-13-15,-25 17 1 16,-30 8-16-16,-6 7-20 16,-29 4-31-16,-17 3-4 15,-22-2-63-15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9:02:55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5506 1397 288 0,'0'0'35'15,"0"0"-22"-15,0 0 25 16,0 0-15-16,0 0-2 0,0 0-5 15,0 0 7-15,9 0-4 16,-9 0-1-16,0 0 0 16,0 0-17-16,0 0 13 15,0 0-11-15,0 0 2 16,0 0-1-16,0 0 9 16,0 0 4-16,3 0-2 15,-3 0 12-15,3 0-11 16,-3 0-6-16,0 0 1 15,0 0-3-15,0 0-8 16,0 0 0-16,0 0-1 16,0 11-7-16,0 12 6 15,-12 9-2-15,-9 11 3 0,-4 11 1 16,-5 7 0 0,-3 10-4-16,2 0 1 0,1 1 2 15,0-6-4-15,6-13-14 16,4-10-1-16,10-15-4 15,0-10 3-15,10-10-19 16,0-8-12-16,0 0-40 16,5-17 32-16,10-17-66 15</inkml:trace>
  <inkml:trace contextRef="#ctx0" brushRef="#br0" timeOffset="397.47">5582 1388 268 0,'0'0'93'0,"0"0"-80"15,0 0 6-15,0 0-1 16,0 0-12-16,88-44 10 16,-48 32 0-16,-1 3 0 15,-6 3-12-15,-5 6 13 16,-5 0-17-16,-4 0 0 0,-6 18-1 16,-2 8-9-16,-5 10 9 15,-3 8 1-15,-3 4 4 16,0 6-2-16,-6 1-1 15,-3 1 2-15,1-1-2 16,1-1 5-16,4-6-6 16,0-4-9-16,0-8 5 15,3-7-28-15,-3-10-5 16,3-7-25-16,0-12-73 16</inkml:trace>
  <inkml:trace contextRef="#ctx0" brushRef="#br0" timeOffset="621.91">5602 1841 310 0,'0'0'173'0,"0"0"-150"15,0 0 18-15,0 0 7 16,0 0-44-16,0 0-4 15,68-17-10-15,-6-8 8 16,25-6-40-16,16-2-46 16,3 0-13-16,4 4-181 15</inkml:trace>
  <inkml:trace contextRef="#ctx0" brushRef="#br0" timeOffset="1413.78">15710 1267 362 0,'0'0'42'16,"0"0"-24"0,0 0 30-16,0 0 5 0,0 0-15 15,0 0-3-15,-6-15-9 16,6 15-24-16,0 11-2 16,0 14-10-16,-7 17 10 15,-1 13 24-15,0 8-13 16,1 6-5-16,-3 0 1 15,0 1-2 1,3-7-4-16,-1-2-1 0,0-11 0 16,2-9-5-16,0-14-7 15,3-9-9-15,0-11-16 16,0-7-2-16,3-9-7 16,-5-24-5-16,5-15-153 0</inkml:trace>
  <inkml:trace contextRef="#ctx0" brushRef="#br0" timeOffset="2001.74">15766 1158 315 0,'0'0'76'0,"0"0"-51"16,0 0 19-16,0 0 2 15,0 0 3-15,0 0-24 16,-4-10 0-16,4-3-1 16,16-2-17-16,7-2-3 15,6-2-5-15,6-1 1 16,2 5-7-16,2 3 6 15,-7 6 1-15,-3 6-8 16,-6 0 5-16,-6 4 1 16,-6 13-5-16,-3 9-2 15,-8 1 8-15,0 2-5 16,-1 2 6-16,-18-2 0 0,-2 1 6 16,-1-2-6-1,0 0 2-15,5-2 1 0,1-5 7 16,7-2-8-16,5-6 1 15,4 1-3-15,0-4-1 16,7-1 1-16,9 1 11 16,11 2-10-16,-1-1 11 15,3 0-9-15,-1 1 3 16,-5 4-6-16,-1 4 0 16,-1 5 0-16,-5 3-6 15,-3 2-1-15,-3 4 2 16,-7-3 5-16,-3 3 0 0,-3-3-3 15,-20 1-1-15,-9-1 0 16,-8 0 1-16,-8-1-17 16,-12-4-35-16,4-9-78 15,6-7-162-15</inkml:trace>
  <inkml:trace contextRef="#ctx0" brushRef="#br0" timeOffset="2174.75">15857 1830 581 0,'0'0'152'0,"0"0"-77"0,0 0-19 16,0 0-56 0,0 0-14-16,0 0-121 0,-69 0-79 15,52 0-247-15</inkml:trace>
  <inkml:trace contextRef="#ctx0" brushRef="#br0" timeOffset="7332.95">5803 3014 343 0,'0'0'26'16,"0"0"-25"-16,0 0 2 16,0 0-2-16,0 0-1 15,0 0 5-15,0 0 0 0,0 0 18 16,4 118 7-16,2-57-2 16,-3 5-10-16,1 9-12 15,3 7-1-15,-1 7 4 16,4 4 4-16,-1 2 5 15,1 5-8-15,1 2 10 16,-5 4-8-16,0 6 11 16,-3 2-9-16,-3 1-2 15,0 7 7-15,0 7-5 16,-6 7 0-16,-6 5-3 16,-6 2-5-16,3-2 1 15,-6 1 7-15,-2-2-13 0,2 5 11 16,-2 6-6-16,-1 3-4 15,-1 3 2-15,-3 2 2 16,5-6-5-16,-1 4 4 16,5 1 4-16,2 4-3 15,0 3 8-15,6 3-1 16,1 5-3-16,1-3-1 16,4 3-8-16,2 3 2 15,-3 6-1-15,2 0-2 16,-2 3 8-16,0-7-15 15,-4-1 15-15,2-5-9 16,2 6 6-16,0-6 2 16,-4 1-7-16,5-2 1 0,-5-5 2 15,-1 1-3-15,-2-1 2 16,-2 5 7-16,0-1-4 16,0 1-1-16,6-4-4 15,-1-8 14-15,7-6-12 16,3-10 1-16,0-6-2 15,0-8 2-15,0-9-2 16,0-9-2-16,0-15 6 16,0-13-1-16,0-14-2 15,0-10-4-15,0-19 4 16,0-10-8-16,0-13 1 16,0-8-2-16,0-9-9 15,0 0 8-15,0-19-9 0,0-21-22 16,3-17-69-16,10-21-44 15,5-19-89-15</inkml:trace>
  <inkml:trace contextRef="#ctx0" brushRef="#br0" timeOffset="8736.08">15700 2727 374 0,'0'0'2'0,"0"0"15"16,0 0 21-16,0 0-3 15,0 0-23-15,0 0-1 16,-7-4-11-16,4 30 4 16,0 9 12-16,0 11 10 15,2 4-7-15,1 8 2 16,0 5-7-16,0 5 6 15,0 7-6-15,0 5-2 16,0 10 1-16,0 13-4 16,0 7-5-16,0 11 3 15,0 5-7-15,0 3 5 16,0 5 11-16,0 4-11 16,0 3 4-16,0 6 0 0,-5 3 6 15,-9 8-3-15,-6 1-2 16,-3 1-2-16,-5 0-3 15,2 4-3-15,-4 3 1 16,1 5 6-16,7 0-6 16,-8 2 1-16,5-7 1 15,-5-3-5-15,3-2 4 16,2 3 0-16,-1 3 1 16,4 0 1-16,-4 6-2 15,3-8 0-15,-7 3-4 0,1-3 9 16,0 6-5-16,-1-1-4 15,5 4 0-15,-1-3 0 16,4-4 2-16,0-3 0 16,4-3 1-16,-1 3 6 15,3-4-2-15,3 2-4 16,-4-4-3-16,5-3 1 16,-2-2 9-16,5 2 2 15,-4 1-1-15,5-1-11 16,2-4 5-16,3 0 0 15,1-14 1-15,2 1-6 16,0-7 2-16,0-6 6 0,0-1-5 16,9-6-3-1,4-10 4-15,0-8 2 0,-3-10-5 16,2-15 2-16,-2-7-2 16,3-12-1-16,-3-15-2 15,-3-15 2-15,-2-11-20 16,-2-9-14-16,-3-7-2 15,0-17 13-15,0-23-40 16,-18-25-102-16,-19-22 5 16,-17-22-95-16</inkml:trace>
  <inkml:trace contextRef="#ctx0" brushRef="#br0" timeOffset="20239.06">5967 3175 13 0,'0'0'0'16,"0"0"-11"-16</inkml:trace>
  <inkml:trace contextRef="#ctx0" brushRef="#br0" timeOffset="20431.8">5967 3175 11 0,'0'0'13'16,"-43"-10"10"-16,43 7-17 15,0-3-2-15,0 1-4 16,10-4-5-16,-4 2-2 15,3 0-8-15,-1-1 8 16,2 1 4-16,-1 1-2 0,1 0-2 16,-7 1 3-16,0 3 4 15,-3-1-3-15,0 2 3 16,0-2 0-16,0 0 0 16,0 0-1-16,0 2 1 15,-9-2 0-15</inkml:trace>
  <inkml:trace contextRef="#ctx0" brushRef="#br0" timeOffset="22000.94">5833 3043 17 0,'0'0'11'0,"0"0"2"16,0 0 15-16,0 0-24 0,0 0 19 15,0 0 8 1,-40-6-13-16,35 6-12 0,2 0-6 15,0 0 5-15,0 0 17 16,3 0-3-16,0 0 4 16,0-2 3-16,0 2 4 15,0 0-10-15,0 0 2 16,0 0-20-16,0 0-2 16,9 0 0-16,6 0-1 15,9 0 1-15,7 0 6 16,5 0 7-16,10 0-12 15,6 0 10-15,10 0-6 0,8 0-3 16,16 0 15-16,8 0-9 16,6 0-8-16,4 0 1 15,4 0 1-15,-1 0 3 16,0 0-5-16,7-4-2 16,-4-4 2-16,-2-1 6 15,-1 0-2-15,-1 2-1 16,-4 1 0-16,-1 1-1 15,-4 2 1-15,1 2-3 16,-4-2 2-16,3-2-2 16,3 0-1-16,0-1 1 15,-1 2 4-15,-3 0-3 16,-7 1-1-16,-5 0 0 16,-9 1-1-16,-1 0-3 15,4 0 4-15,4-3 5 0,-1 0-5 16,2-1-3-16,0-1 3 15,-2 0 0-15,-4 1 0 16,-5 3 0-16,0 0 2 16,-5 1-2-16,2 2 2 15,-1 0-4-15,-2 0 2 16,1 0 0-16,-2 0-1 16,3 0 1-16,1 5 0 15,5-1 0-15,-2 1 0 16,5-2 2-16,1 4-1 15,-2-5-1-15,0 3-4 16,6-5 4-16,3 3 0 0,3 1 2 16,-3-1-2-1,-6 4 0-15,0 1 0 0,-10 1-8 16,-5 1 8-16,-5 0 2 16,-1 0-2-16,4 0 0 15,-3 0-1-15,9 0 2 16,4 2-1-16,5-1 0 15,0 0 4-15,-2 0-8 16,1 0 2-16,-3 1 2 16,3-2 0-16,2 0 0 15,-4 0 0-15,1-1 3 16,-7 3-3-16,0-1 0 16,-2 2-1-16,-1-1-4 15,-7 1 7-15,-3-1-2 16,-3 2 2-16,2-2-1 0,3 1 0 15,4-2-1-15,3 0 0 16,5-2-3-16,-3 1 3 16,2-3 0-16,-4 0 2 15,-2 0 1-15,-3-1-3 16,-5 1 1-16,-4-2-1 16,0 2 0-16,3 0 0 15,-1 0 0-15,4 3 0 16,-1-4 0-16,0 3 2 15,-9-1-2-15,-1 2 0 16,0-2 0-16,-5 2-2 16,-1-3 2-16,3 2 0 0,0-4 0 15,11 2 2-15,-3 1-1 16,3-1-1-16,-1 3-3 16,-10-2 1-16,-3 0 4 15,-5 1-3-15,1-4 2 16,1-1-2-16,2 1 2 15,1-3-1-15,4 0 2 16,-3 2 3-16,3-1-5 16,2 2 2-16,-5 1-2 15,2-3 0-15,-6 0 0 16,0-2-5-16,-2-1 10 16,0 2-5-16,2-1 1 0,3 3 0 15,0-1-1-15,-5 0-3 16,-1 2 3-16,-3-2 0 15,-10 0 0-15,0 1 0 16,-5-3-1-16,-3-1 1 16,1 0 0-16,1 0 1 15,-1 0 0-15,2 0-1 16,9 0 0-16,-2 0 0 16,5 0 0-16,3 0 0 15,-2 0 0-15,6 0 1 16,1 0-1-16,-6 0-3 15,1 1 2-15,-4 2-2 16,-4 1 3-16,1-1 0 0,-4 0 0 16,-3-2 4-16,-2-1-4 15,-2 2 0-15,-8-2 1 16,1 0 0-16,-4 0 3 16,2 0-2-16,-2 0-1 15,2 0 0-15,3 0 2 16,4 0 2-16,3 0-4 15,-1 0 0-15,4 2-1 16,-2 1-3-16,-1 1-13 16,0 3-18-16,-3-4-43 15,-4-3-104-15</inkml:trace>
  <inkml:trace contextRef="#ctx0" brushRef="#br0" timeOffset="22412.79">15219 3335 0 0,'0'0'318'0,"0"0"-318"16,0 0-35-16,0 0 35 16,0 0 12-16,104 32-7 15,-61-19 10-15,1-2-8 16,3-1-1-16,-3 3-6 16,-1 0-1-16,-7-1 1 15,-6 5 0-15,-12 5 0 16,-8 0-8-16,-10 7-3 15,-2 2 10-15,-24 4 1 16,-14 1 30-16,-2 1-8 16,0-1-1-16,0-2-11 15,3 2-4-15,0 0-4 16,-4 2-2-16,0 1-4 16,-9-2-22-16,-5-13-113 15</inkml:trace>
  <inkml:trace contextRef="#ctx0" brushRef="#br0" timeOffset="23729.12">10019 2040 237 0,'0'0'25'0,"0"0"25"15,0 0-1-15,0 0-15 16,0 0 19-16,0 0-28 16,0 0-4-16,-13-48-5 15,13 45-5-15,0 2-5 16,0 1-2-16,0 0-2 15,0 0-4-15,0 0-1 16,-3 7-6-16,3 15 3 16,-3 7-4-16,-3 9 10 15,-1 6 0-15,1 4 0 0,-1 3 0 16,1 2 0 0,3 1-7-16,-2 4 5 0,5-9-16 15,-3-6-8-15,0-13 8 16,0-12 2-16,3-5-18 15,0-9-11-15,0-4-17 16,0 0 34-16,0-17-128 16</inkml:trace>
  <inkml:trace contextRef="#ctx0" brushRef="#br0" timeOffset="24076.54">9981 2087 231 0,'0'0'30'0,"0"0"22"16,0 0-1-16,0 0-25 15,0 0-9-15,0 0-1 16,-14-67-10-16,25 52-5 16,8-3-1-16,0-1 0 15,10-1 0-15,4 2 0 16,7 1 0-16,-3 2 0 0,3 5 0 16,2 3-7-1,-6 7-1-15,0 0-16 16,-11 5-18-16,-4 10-57 0,-12 2-49 15</inkml:trace>
  <inkml:trace contextRef="#ctx0" brushRef="#br0" timeOffset="24351.12">10027 2334 334 0,'0'0'38'0,"0"0"-38"16,0 0-3-16,0 0 3 15,80-17-1-15,-37 8-11 16,-3 2-54-16,-6 0-88 16</inkml:trace>
  <inkml:trace contextRef="#ctx0" brushRef="#br0" timeOffset="24955.2">10449 2464 180 0,'0'0'27'0,"0"0"-25"16,0 0 6-16,0 0 11 15,0 0-3-15,-85 20-7 16,82-14-3-16,0 2-6 16,3 3 0-16,0-2 5 15,0 4 2-15,0 3 8 16,12-1 4-16,4 2-4 0,1-1 10 16,3-4-15-16,3-2-5 15,-5-6-1-15,6-4 0 16,0 0-3-16,6-11 4 15,-1-11-5-15,-6-5 0 16,-6-3-3-16,-8 0 3 16,-5 5 1-16,-4 1 1 15,0 5 4-15,0 2 1 16,-16 3-4-16,-1 6 6 16,-2 3-6-16,-4 5-3 15,-1 0 0-15,2 0-6 16,3 11-11-16,5 3-38 0,5-2-52 15</inkml:trace>
  <inkml:trace contextRef="#ctx0" brushRef="#br0" timeOffset="25147.53">10624 2503 463 0,'0'0'68'16,"0"0"-65"-16,0 0-1 15,0 0-2-15,0 0-39 0,0 0-79 16,-20 23-129-16</inkml:trace>
  <inkml:trace contextRef="#ctx0" brushRef="#br0" timeOffset="33266.64">539 3271 147 0,'0'0'32'0,"0"0"-23"0,0 0 23 15,0 0-4-15,0 0 12 16,0 0-10 0,0 0-14-16,0 0-6 0,0 0-2 15,0 0 1-15,0 0-3 16,0 0-1-16,0 0 3 15,0 0 1-15,0 0 3 16,0 0-4-16,-7 0-5 16,2 0-2-16,-4 0-1 15,-7 0 1-15,2 0-1 16,-4 4 0-16,-1 5 0 16,4-2 5-16,-3-1-5 15,2 2 0-15,4-1-2 0,-2 2-1 16,1 1 2-1,1 3 1-15,3 0-1 0,-2 1-4 16,4-1 5-16,4-1-1 16,3-2 1-16,0 0-8 15,0-1 6-15,0 3 0 16,6 0 2-16,7 1 0 16,7 0 3-16,2 1-1 15,5 2-4-15,0-4 4 16,-2 1 1-16,-2-6-3 15,-1-2 0-15,2-5 0 16,-5 0 11-16,-1 0-5 16,0-13-4-16,-3-7 4 0,3-2 3 15,-6-1-8-15,-2-2-1 16,-4 5 0-16,-3-1 5 16,-3 1-5-16,0 0 11 15,0 3-9-15,0-3 3 16,-9 5-5-16,-8 3 1 15,0 3-1-15,-4 4 7 16,-6 5-3-16,-1 0-8 16,0 0 1-16,4 2-2 15,7 8-28-15,4-1-30 16,7-5-64-16</inkml:trace>
  <inkml:trace contextRef="#ctx0" brushRef="#br0" timeOffset="33816.56">854 3195 238 0,'0'0'54'0,"0"0"-50"0,0 0 48 16,0 0-30-16,0 0 0 15,0 0-10-15,0-10-4 16,0 10-5-16,0 0-3 15,0 8 0-15,0 11-4 16,4 6 8-16,-1 4-5 16,-3 6 1-16,3 2-2 15,0-3 2-15,0 2 2 16,-3-5-2-16,3-4-11 16,0-6-18-16,-3-8-6 15,3-8-24-15,4-5-30 16,1-2-99-16</inkml:trace>
  <inkml:trace contextRef="#ctx0" brushRef="#br0" timeOffset="34300.04">1209 3213 205 0,'0'0'97'0,"0"0"-92"16,0 0 30-16,0 0 3 0,0 0-30 15,0 0-2-15,22-25-4 16,-8 22 6-16,5 1 2 16,-3 2-7-16,-4 0 1 15,0 0-2-15,0 0-2 16,-3 10-2-16,0 4 0 16,-5 6 2-16,-1 2 2 15,-3 4 4-15,0 4-6 16,0-4 6-16,-10 0 5 15,7-2-10-15,0-4 11 16,3-2-7-16,0-3 7 16,0-2-10-16,9-4 0 0,6-3 3 15,4-4 4-15,-1-2 0 16,6 0-9 0,1-2-5-16,-1-11-61 0,-3-3-17 15,0-3-185-15</inkml:trace>
  <inkml:trace contextRef="#ctx0" brushRef="#br0" timeOffset="34810.15">1611 3176 310 0,'0'0'70'0,"0"0"-62"16,0 0-8-16,0 0 11 15,0 0 3-15,0 0-3 16,30-46-9-16,-12 36 1 16,-3 3-2-16,-3 1-1 15,-3 3 3-15,-2 2 1 16,-2 1-4-16,-1 0 0 15,1 0-5-15,-1 10 3 16,-2 1 2-16,3 2 0 16,0-1 2-16,0 1-2 0,2-2-2 15,-1 1 2-15,0-1 0 16,4 0 2-16,1 1-1 16,-2-1-2-16,7 1 2 15,-2 1-1-15,5 0 0 16,-4 1 0-16,3-2 0 15,-2 1-1-15,-2-1 1 16,-2-1 0-16,-5 0 1 16,-7-2-1-16,0 2-1 15,0 3 1-15,-21 0 8 16,-1-2-4-16,-5 0-2 16,3-3-1-16,-1-1-1 15,7-2-24-15,-1-6-38 16,5 0-82-16</inkml:trace>
  <inkml:trace contextRef="#ctx0" brushRef="#br0" timeOffset="35311.58">2389 3280 298 0,'0'0'38'0,"0"0"-35"15,0 0 8-15,0 0 9 16,0 0 20-16,0 0 5 16,0 11-11-16,0-13 1 15,0-15 11-15,0-9-27 16,-11-4-14-16,-2-1-5 15,-2 0-4-15,0 4 3 16,3 6 1-16,1 2-2 16,4 8 5-16,1 2-6 15,3 6 3-15,0 2-5 16,3 1 5-16,0 0-11 0,-4 6-13 16,-5 12 16-1,-2 2 5-15,-1 5 3 0,-4 2 2 16,4-3-2-16,1-2 1 15,1-1 3-15,7-6-4 16,3-5 4-16,0-3-6 16,0-5 4-16,0-2 1 15,13 0 6-15,10 0-3 16,5-1 2-16,5-12-8 16,4-1-9-16,-1-1-20 15,-1 0-33-15,0-2-39 16,0 3-77-16</inkml:trace>
  <inkml:trace contextRef="#ctx0" brushRef="#br0" timeOffset="35635.33">2654 3042 334 0,'0'0'36'0,"0"0"-30"16,0 0 14-16,0 0 4 15,0 0-14-15,0 0 2 16,-21 14-7-16,33-6 6 16,0-1 0-16,0 1 3 15,4 0 4-15,1 1-9 16,-1 1-9-16,2 1 1 16,-3 2-1-16,1 1 1 0,-5-2 0 15,-5 1-2 1,-3 0 1-16,-3-2 0 0,-3 1 1 15,-14 0-1-15,-9 0-3 16,-6-4-8-16,2-1-12 16,2-5-14-16,1 0-27 15,5-2-29-15,0-2-26 16</inkml:trace>
  <inkml:trace contextRef="#ctx0" brushRef="#br0" timeOffset="35788.06">2688 2975 245 0,'0'0'96'16,"0"0"-79"-16,99-64 15 0,-56 41-11 15,-2 5-20-15,-1 5-1 16,4 5-21-16,-5 5-58 16,-6 1-233-16</inkml:trace>
  <inkml:trace contextRef="#ctx0" brushRef="#br0" timeOffset="36212.86">3293 2855 354 0,'0'0'46'15,"0"0"-46"-15,0 0 0 16,0 0 13-16,0 0 2 16,0 0-7-16,-81 93 11 15,72-69-9-15,1-1 16 16,5 5-12-16,0 1-3 16,3 3 4-16,0 1 9 15,14-1-10-15,5-3-10 16,4-8 0-16,-1-7-4 15,2-8 1-15,-6-6-4 16,1 0-5-16,2-14 8 0,-7-12-20 16,-3-2-4-1,-6 1 1-15,-5 6 12 16,0 7 1-16,-5 5 10 0,-11 8 2 16,-3 1 0-16,-4 0-1 15,-5 15-1-15,1 4-6 16,3 2 2-16,5-4-49 15,13-5-55-15,6-7-189 16</inkml:trace>
  <inkml:trace contextRef="#ctx0" brushRef="#br0" timeOffset="36610.58">3631 2900 392 0,'0'0'23'15,"0"0"-15"-15,0 0 1 16,0 0 19-16,0 0-5 15,0 0-10-15,30 0-3 0,-8-6 0 16,2-3 1 0,-6 1-6-16,-2 4-5 0,-2 0 0 15,-5 4-3-15,1 0 1 16,-1 5-7-16,0 18 1 16,3 8 8-16,-1 9 0 15,-1 5 0-15,3-1 0 16,-2 0 3-16,2-6-3 15,-7-2-3-15,-3-6-29 16,-3-6-24-16,0-11-46 16,-3-9-145-16</inkml:trace>
  <inkml:trace contextRef="#ctx0" brushRef="#br0" timeOffset="36797.58">3695 3090 391 0,'0'0'92'0,"0"0"-71"15,0 0-2-15,0 0-9 16,0 0-6-16,94-30 0 16,-51 20-8-16,-1-1-39 15,-3 0-99-15</inkml:trace>
  <inkml:trace contextRef="#ctx0" brushRef="#br0" timeOffset="37464.21">4317 2945 309 0,'0'0'49'15,"0"0"-33"-15,0 0 18 16,0 0 0-16,0 0-4 16,0 0-3-16,-16-19-7 15,8 19-7-15,-1 0-6 16,-8 0-3-16,4 0 1 15,-6 5 4-15,0 3-6 0,5 1 1 16,1 2-3 0,4 0 3-16,3 4-4 15,3 4 1-15,3 3-1 0,0 5 1 16,9 4 5-16,13 2 5 16,8-5-11-16,5-2 5 15,-1-9-2-15,-3-6 1 16,-4-8-4-16,-8-3 3 15,-2-3 1-15,-1-18 2 16,-4-8-6-16,-3-4 0 16,-5-3-5-16,-4 4-2 15,0 1 5-15,0 3 2 16,-7 4 0-16,-5 5 0 16,-8 1-1-16,1 4-2 15,-6 2 2-15,1 7-5 0,2 5-11 16,2 0-22-16,0 1-4 15,12 8-54-15,5-4-95 16</inkml:trace>
  <inkml:trace contextRef="#ctx0" brushRef="#br0" timeOffset="37713.91">4674 2850 398 0,'0'0'91'16,"0"0"-74"-16,0 0-17 15,0 0 3-15,0 0-3 16,28 112 17-16,-11-65-4 16,3 0-11-16,-5-2 0 15,3-7-2-15,-6-6-7 16,-3-8-17-16,-2-10-37 15,-4-9-40-15,2-5-151 16</inkml:trace>
  <inkml:trace contextRef="#ctx0" brushRef="#br0" timeOffset="38031.5">4933 2815 417 0,'0'0'93'0,"0"0"-89"16,0 0 6-16,0 0-7 15,0 0 3-15,0 0 1 16,60 32-7-16,-48-4 2 16,-2 6 0-16,-7 3 10 15,-1 0 4-15,-2-3 3 16,0-3 9-16,0-8 3 15,0-4-2-15,4-9-11 0,2-4-14 16,12-5 8 0,7-1-2-16,17 0-10 0,17 0-11 15,15-7-23 1,2 0-22-16,-3 1-38 0,-7-4-94 16</inkml:trace>
  <inkml:trace contextRef="#ctx0" brushRef="#br0" timeOffset="38978.49">157 3338 305 0,'0'0'49'16,"0"0"-47"-16,0 0 35 15,0 0-34-15,0 0 15 0,0 0 2 16,0 0-5-16,0-21-3 16,0 21 1-16,0 0-4 15,0 0 5-15,0 0-5 16,0 0-5-16,0 0-3 15,0 0-1-15,0 2-2 16,0 10-1-16,0 7 2 16,0 11 1-16,9 4 1 15,0 6 3-15,1 4-4 16,1 3 0-16,-2 3 1 0,1-3-1 16,-4-2 0-16,0-5-2 15,0-4 0-15,0-5-4 16,-4-11-9-16,2-10-9 15,-3-10-2-15,-1 0-9 16,0-13-1-16,0-15-91 16</inkml:trace>
  <inkml:trace contextRef="#ctx0" brushRef="#br0" timeOffset="41768.8">205 3542 98 0,'0'0'47'0,"0"0"-35"15,0 0 27-15,0 0 0 16,0 0 22-16,0 0-1 0,0 3-16 15,0-5-11-15,0-7 4 16,0-3-25-16,0-3-8 16,-4 1 10-16,4 1-1 15,-2-1-1-15,0-2-12 16,-1 0 1-16,0-2-1 16,0 0 5-16,-4-2-5 15,4 0-2-15,0 0-6 16,-1-1 1-16,2-2 2 15,-4-2 1-15,3 2-1 16,0-1-3-16,0 4 7 16,-1-3-1-16,2-1-1 15,1 3 3-15,1 0 0 0,0-1 0 16,0 4 0-16,0 0-1 16,0 2 4-16,0 0-6 15,0 2 3-15,0 2-1 16,0 0 2-16,0 2-1 15,1-1 0-15,1 0 1 16,-2 0-3-16,5 0 6 16,-3 4-4-16,-2 0 0 15,0 2 1-15,3 2-5 16,-3 2 4-16,0 0 0 0,3 1 0 16,3 0 0-1,0-2-1-15,7 2 1 0,4-3 0 16,2 1 0-1,5 2-5-15,-1-2 5 0,15-1 0 16,4-1 2-16,7 1-2 16,5-4 0-16,4 3 5 15,2-2-5-15,0-1-4 16,8-1 4-16,-1-2 7 16,3 0-7-16,2 1 0 15,-1 2 0-15,-2 2 0 16,1 0-1-16,-5 3 2 15,4-1-1-15,-3 0 0 16,-2 0 0-16,-1 0-2 0,-8-4 2 16,0 3 0-16,3-1-3 15,-2-1 3 1,-1-1 0-16,0 0 0 0,-3-1 2 16,0 0 0-16,-8 2-1 15,3-2-1-15,-5-1 0 16,3 1 0-16,1 1-1 15,-1 0-3-15,1-1 4 16,-1 1 0-16,0-2 0 16,1 1 2-16,-1 1-2 15,1 0-2-15,-6 0 1 16,-1-1 1-16,3 0 1 16,-1 1 1-16,1-2 1 0,1 0 0 15,2 1-3 1,-6-1 0-16,1 3 0 0,-1 0 0 15,0 1 0-15,-3 1 0 16,5-1 0-16,-2-1 3 16,0 2-3-16,1-1 0 15,-4 0-3-15,1 2 5 16,2 1-2-16,-3-1 2 16,1 1-2-16,-1 2 0 15,-5 0 0-15,-1 0-6 16,-5 0 6-16,-2 0-1 15,0 0 4-15,3 0-6 16,-2 0 3-16,-3 0-2 16,3 0 2-16,-2 0 0 0,-3 0-1 15,1 0-1-15,-7 0 0 16,2 0 1-16,-3 0-4 16,0 2 2-16,0-1-2 15,3 1 5-15,0 0 0 16,1-2-2-16,-4 3-2 15,0-3 2-15,0 0-1 16,1 0 2-16,-2 0 1 16,1 0-1-16,4 0 1 15,-4 2 0-15,0-2 0 16,2 0 0-16,-4 0 0 16,0 0 0-16,-5 0 0 15,0 0 0-15,-5 0 0 0,4 0 0 16,-4 0 0-16,0 0-4 15,0 0 2-15,0 0 0 16,0 1 1-16,0 1-2 16,0 0-1-16,3 4-1 15,-3 1 4-15,7 2 0 16,-4 2 1-16,0 4-2 16,3 0 4-16,0 3 0 15,2 3-2-15,5 2 3 16,-4 5-1-16,7 3 2 15,-2 0-4-15,-1 1 0 16,-1-3-2-16,0 1 2 0,-3-1 0 16,3-1 2-16,-6 1-2 15,4-2 0-15,-1 2 3 16,2-1-3-16,-6 0 2 16,5-1-4-16,-3-1 3 15,-4-2-1-15,3 0 5 16,0 0-5-16,0-2-4 15,0 2 4-15,-3 0 0 16,3-3 0-16,-3 2 0 16,3-3 0-16,-2-1 0 15,2-3-1-15,0-3 2 16,-1-3-1-16,-2-3 0 16,0-3 0-16,0-1 0 15,1 0 0-15,-4-2 1 16,3-1 2-16,-3 0-3 0,0 0 0 15,0 0 3-15,0 0-3 16,0 0 0-16,0 0 0 16,0 0 4-16,0 0-4 15,-3-4-9-15,-7 4-4 16,-4-3 9-16,-8 3-1 16,-5 0 3-16,-4 0 1 15,-11 0-5-15,-1 3 6 16,-5 2 1-16,2 0-1 15,4-3 1-15,3 2-1 0,2-1 1 16,1 2 1-16,-1 0-1 16,-2-1 1-16,-7 4-4 15,-2-2 4-15,-1 2 0 16,-8 0-2-16,1 1-1 16,-4-2 1-16,-1 0 0 15,1-1 3-15,-1 2-6 16,0 0 2-16,-2 2 1 15,5-2 5-15,7 2-5 16,2 0 0-16,0-1-3 16,0-2 3-16,1 3 1 15,-2-3 4-15,-2 0-1 16,0 0-7-16,-3-2 6 16,1 1-3-16,-8 1 0 15,3-4-2-15,-6 3 0 0,4-1 1 16,-2 1 1-1,5 0 4-15,4-1-4 0,4 1-1 16,-1 0 1-16,6-1-1 16,-4 2 0-16,2 0 1 15,3 0 0-15,2 1 4 16,3 0-4-16,2 0-3 16,4 0 3-16,-3 0-1 15,-4 1 1-15,-3-1-1 16,1-2 2-16,0-1 3 15,-1 0-4-15,1 0-4 16,2-1 3-16,7 2 1 0,-2-1-1 16,6 1 0-16,-1-1 2 15,-2 3-2-15,2-3 2 16,3 2-2-16,-3-2 1 16,3-1 0-16,0-1 2 15,0-3-2-15,3 5 0 16,-1-5-6-16,4 3 10 15,-1 0-5-15,1 0 2 16,-3 0-2-16,2 0 1 16,-1-2 0-16,1 2 0 15,-2 0 0-15,6 0 0 16,0-1-1-16,2 0 1 16,7-1 4-16,0 1-4 15,1-2 0-15,0 0 0 16,6 1 0-16,-1-1 6 0,-1 3-12 15,-1-1 12 1,-4 3-5-16,0-3-1 0,-3 3 1 16,-4-1-1-16,1 0 4 15,-3 0 5-15,0 1-6 16,-1-2 8-16,5 0-11 16,-2-1 4-16,6 0 2 15,2-1-5-15,2 1-1 16,0-1 4-16,3 0-4 15,0 1-1-15,-3 1 1 16,-1 0-1-16,-4 1-1 16,-4 3-4-16,-1-1 0 0,1 0-23 15,-3 0-4-15,6-4-26 16,0-2-122-16</inkml:trace>
  <inkml:trace contextRef="#ctx0" brushRef="#br0" timeOffset="45494.35">15398 3820 194 0,'0'0'40'0,"0"0"-9"16,0 0-20-16,0 0 7 16,0 0-7-16,0 0 2 15,0 0-8-15,-52 11 11 16,35-7-3-16,2 0-7 15,-5 3-1-15,-10 0 1 16,-6 3-2-16,-6-1-3 16,-6 1 0-16,-4 3 0 15,-3 1-1-15,-7 1 4 0,-9 3-4 16,-10 2 2-16,-8-1-3 16,-4-2 1-16,2-1-1 15,7 1 1-15,-1-1 3 16,-4 1-3-16,-4 0-2 15,-7 1 2-15,-9 0 0 16,0-1 3-16,-8-5-1 16,3 2-2-16,-9-3 0 15,0-2-5-15,-14 0 4 16,1-2 2-16,-4 2 0 16,4-1 0-16,5 3 2 15,8 0-1-15,10 1-2 16,0 1 0-16,4-1 0 0,-9 4 7 15,-4-1 11-15,-4 3-11 16,1-1-7-16,-3 0 0 16,7-4 1-16,3 5 1 15,15-4-2-15,9 0 0 16,7 1-2-16,2 1 2 16,-3-2 4-16,-2 0-4 15,-1-1 2-15,-5-1-2 16,0-1-4-16,-3 3 4 15,-4-2 3-15,0-2-3 16,-5 2 0-16,4 1 2 16,0 1-2-16,-2 2-5 0,-3 1 5 15,0-1 0 1,-1 2 3-16,2-1-6 0,7 1 3 16,4 1 0-16,6-2 3 15,-3 0-3-15,6 1 0 16,3-1-1-16,7-3 1 15,7 2 0-15,-1 1 0 16,2 0 0-16,-3 0-4 16,3 0 3-16,2 0 1 15,-1-2-1-15,-1 0-2 16,-2-1 3-16,-1-2-2 16,-4 2-5-16,5 2 6 15,-3 1 1-15,1-1 1 16,-1-4-1-16,-1 2 0 15,8-3 1-15,5-2-1 0,5 0 0 16,1 1 0-16,3-2-1 16,2 3 0-16,-3-2 1 15,2 1 0-15,1 0 0 16,0 1 0-16,-4 0 6 16,-1 0-6-16,2 1-3 15,-2-1 3-15,5-1 0 16,1 2 0-16,1-4 5 15,6 1-5-15,-2 0-2 16,4-2 0-16,6 1 2 16,2-3 0-16,1 0 2 0,-4 2 2 15,5-4-5-15,3 6 2 16,-1-1-2 0,6 3 1-16,-3-3 0 0,0 0 0 15,8 1 3-15,1-2-3 16,0 2-3-16,-1-2 3 15,-1 1 3-15,-2 0-3 16,-3-1-2-16,8 0 2 16,-2-1 0-16,5-3 4 15,1 0-1-15,-2 1-3 16,0 0 0-16,-3 2 0 16,-1 2 0-16,1-2 6 15,0 0-5-15,3 1-1 16,5-5 0-16,5 1 0 0,5-3 7 15,0 0 0-15,0 0-4 16,0 0-3-16,0 0-21 16,0 0-42-16,0 0-135 15</inkml:trace>
  <inkml:trace contextRef="#ctx0" brushRef="#br0" timeOffset="46115.9">6001 5079 210 0,'0'0'25'0,"0"0"5"15,0 0-1-15,0 0-10 0,0 0-7 16,0 0-8-1,-3-1 0-15,-1 8-3 0,-1 12 3 16,-1 12 14 0,-4 4 2-16,1 6 2 0,1 2-11 15,-2 2 1-15,4 0 4 16,-3-3-3-16,6-3-6 16,-1-5 1-16,2-7-4 15,-2-7-3-15,4-8 1 16,0-5-2-16,0-4 6 15,0-3-6-15,0 0 0 16,4 0 2-16,14 0 11 16,9 0-6-16,7-7 12 15,5 0-9-15,4 2-9 0,2 0-1 16,7 4-1-16,3-1 1 16,2 2 0-16,-2 0 2 15,-7 0-4-15,-9 0 6 16,-10 0-8-16,-6 0-4 15,-7 0-2-15,-9 0-15 16,-4 0-13-16,1 0-27 16,-4-12 1-16,0-7-137 15</inkml:trace>
  <inkml:trace contextRef="#ctx0" brushRef="#br0" timeOffset="46609.92">7642 4384 52 0,'0'0'194'15,"0"0"-175"-15,0 0 48 16,0 0-19-16,0 0-14 15,0 0-12-15,-12-10-2 16,12 10-13-16,0 0-7 16,0 4-1-16,0 15 1 15,0 9 5-15,0 5 1 16,0 4 2-16,0-1-7 16,3 0-1-16,-3-2-4 15,0-3 4-15,0-4 0 0,0 0 0 16,0-8-8-1,0-7-7-15,0-7-19 0,0-5-28 16,0 0-50-16,0-14-96 16</inkml:trace>
  <inkml:trace contextRef="#ctx0" brushRef="#br0" timeOffset="47178.96">7545 4336 235 0,'0'0'34'0,"0"0"-28"0,0 0 37 15,0 0-20-15,0 0-16 16,0 0 2-16,29-64-9 15,-14 55 8-15,-1 1-8 16,1-3 0-16,3 5 7 16,-4-2-7-16,1 2-3 15,-2 3 0-15,0 0-4 16,-1 3 6-16,-5 0 1 16,4 0-1-16,-2 0-9 15,0 0 8-15,1 16-1 16,-4 5-7-16,2 6 7 0,-2 7 3 15,-2 5 0 1,-4 0-2-16,0-1 2 0,-10-2 0 16,-7-4 1-16,-5-6 13 15,-2-4-7-15,-1-7 3 16,0-5-5-16,5-4 3 16,2-5-4-16,3-1-2 15,5 0-4-15,7 0 4 16,3-3 1-16,0-4 1 15,10-3-4-15,11 3-1 16,6-1 1-16,-1 4-1 16,6 4 1-16,1 0 0 15,0 0 3-15,1 7 0 16,3 4 0-16,-4 2-3 0,0-1 0 16,-5-4-16-16,-4-7-53 15,-6-1-104-15</inkml:trace>
  <inkml:trace contextRef="#ctx0" brushRef="#br0" timeOffset="47445.77">8091 4286 300 0,'0'0'79'0,"0"0"-72"16,0 0 1-16,0 0-7 16,0 0-1-16,0 0 0 0,25 69 8 15,-19-33 7-15,1 2-12 16,1 3 0-16,-8-2 0 16,0-6-3-16,0-3-3 15,0-10-1-15,-5-8-7 16,1-6-30-16,2-6-82 15</inkml:trace>
  <inkml:trace contextRef="#ctx0" brushRef="#br0" timeOffset="48000.42">8077 4182 280 0,'0'0'15'16,"0"0"-14"-16,0 0 16 16,0 0-10-16,0 0 2 15,0 0 0-15,55-72-8 16,-45 68 8-16,3 0-3 16,-3 1 8-16,7 2 4 15,-5-2-8-15,4 1-10 16,2 1 2-16,-3 1-2 0,1 0 0 15,-2 1-5-15,2 15 2 16,-4 4 2-16,-5 7-2 16,-3 6 3-16,-2 4 0 15,-2 5 0-15,0 1 0 16,0-2 0-16,-13-4 0 16,-3-5 1-16,-4-8 4 15,1-8-1-15,1-9 7 16,0-2 1-16,2-5-8 15,1 0-1-15,-3-2 1 16,3-8 3-16,1-5-7 16,7 3-1-16,4 2 1 0,3 0 8 15,0 3 18-15,15 0-19 16,6 2 2-16,3 4-7 16,1 1-1-16,5 0-1 15,-2 1 2-15,5 9-2 16,-3 5 0-16,-1-3 0 15,-3 2 2-15,-6-1-2 16,-1-4-4-16,-4 1-14 16,-8-8-24-16,4-2-27 15,-5 0-78-15</inkml:trace>
  <inkml:trace contextRef="#ctx0" brushRef="#br0" timeOffset="48884.41">8795 4209 226 0,'0'0'52'0,"0"0"-17"0,0 0 26 15,0 0-18-15,0 0-5 16,0 0-15-16,-3 0-5 15,9 0-13-15,11-2-4 16,6-6 11-16,1-2-9 16,3-2 6-16,-7-2-8 15,0 1-1-15,-5 0-3 16,-9-1-1-16,-2 1 3 16,-4 2-6-16,0 0-6 15,0 5 3-15,0-1 5 16,-4 3 5-16,1 4 0 0,0-1 0 15,3 1 1 1,0 0 5-16,0 0 0 0,0 0-6 16,0 0-6-16,0 12 3 15,0 5 2-15,11 2 1 16,5 4 0-16,-2 3 7 16,3-1-7-16,1 1 6 15,-3 3-1-15,-1-1-5 16,2 0 1-16,-3-1 1 15,-1-5-2-15,-1-1-4 16,-1-6 4-16,-5-3 0 16,-1-1 0-16,-1-5-6 0,0 1 5 15,-3-2-5-15,0-2 6 16,0-1-2-16,0 0 2 16,0-2-6-16,0 1 5 15,0 1 2-15,-12 1 0 16,-6 0-1-16,0 1 4 15,-8 1-2-15,3 2 2 16,-6-2 3-16,3 0 5 16,2-1 0-16,6 2 2 15,1-1-6-15,5-3 3 16,8 2 2-16,4-4-6 16,0 0-7-16,0 0 15 15,3 0-2-15,14 0-4 16,8 0 8-16,11-8 4 15,7-5-7-15,2 0-8 0,7-2-1 16,3 0-2-16,-4 1-3 16,2 3-31-16,-5 3-66 15,0 1-33-15,6 2-132 16</inkml:trace>
  <inkml:trace contextRef="#ctx0" brushRef="#br0" timeOffset="50795.99">16399 2894 194 0,'0'0'34'15,"0"0"-30"-15,0 0 31 16,0 0-14-16,0 0 6 15,0 0 3-15,0-5-6 16,0 5-5-16,0 0 1 16,-4 0-8-16,-10 0-9 15,-3 0 1-15,-5 0-3 0,-2 0 1 16,2 0-2-16,0 0 3 16,4 5-2-16,-3-1-1 15,6 0 0-15,-2 2 1 16,5 0 3-16,3 4-6 15,0 3 2-15,4 1-8 16,5 8 7-16,0 5 1 16,0 1 1-16,16 3 4 15,5-3 9-15,4-2-7 16,1-9 3-16,-3-2-3 16,2-9 2-16,-3-6-8 15,2 0 8-15,-4-14-8 16,0-13-1-16,-2-2-1 0,-8 0-4 15,-4 0 2-15,-6 4-1 16,0 4 3-16,0 4 1 16,-10 3 7-16,-2 2-1 15,-2 6 3-15,-1 3-9 16,-2 3-3-16,-2 0-11 16,3 3-36-16,6 7-25 15,10-4-101-15</inkml:trace>
  <inkml:trace contextRef="#ctx0" brushRef="#br0" timeOffset="51071.65">16749 2839 354 0,'0'0'50'15,"0"0"-42"-15,0 0 35 16,0 0-20-16,0 0-13 16,0 0-10-16,10 20-10 15,3 13 10-15,0 4 5 16,-2-1-4-16,-4 3 4 16,-4-5-3-16,2-5-4 15,-5-3-1-15,0-9-32 16,0-9-28-16,0-6-50 15</inkml:trace>
  <inkml:trace contextRef="#ctx0" brushRef="#br0" timeOffset="51437.52">17109 2849 261 0,'0'0'211'16,"0"0"-205"-16,0 0 13 0,0 0-10 16,0 0 2-1,0 0-10-15,37-16 6 0,-19 16-6 16,-5 0-1-16,-2 2 0 16,-1 5 0-16,-2 8-7 15,-2 2 0-15,-2 4 0 16,-4 3 7-16,0 1 7 15,0-2-3-15,0-3 2 16,-6-2 0-16,5-3-5 16,1-5 4-16,0-3-4 15,5-5 0-15,17-1 4 16,4-1 11-16,12 0-16 16,6-6-5-16,0-7-18 15,3 1-56-15,-4-3-20 16,-2-4-163-16</inkml:trace>
  <inkml:trace contextRef="#ctx0" brushRef="#br0" timeOffset="52283.46">17824 2742 270 0,'0'0'98'0,"0"0"-82"15,0 0 10-15,0 0-22 16,0 0 3-16,0 0-6 16,-1 0-1-16,1 0 1 15,0 0 4-15,0 0 13 16,0 0 4-16,0 0-5 15,0 0-11-15,0 0-2 16,0 0-4-16,0 0 3 16,0 0-3-16,0 0 0 15,0 0-4-15,0 0 4 16,0 0 1-16,0 0 0 16,0 0-2-16,0 0 2 15,0 0-3-15,0 0 3 16,0 0-1-16,0 0 2 0,0 0-1 15,0 0-1-15,0 0 0 16,0 0 5-16,0 0-3 16,0 0 3-16,0 0 2 15,0 0-1-15,0 0 1 16,-4 0-5-16,4 0-1 16,0 0 6-16,0 0-6 15,0 0 1-15,0 0-2 16,0 0 0-16,0 0 0 15,0 0 5-15,0-4 7 16,9-2 1-16,3-5-13 16,8 3-15-16,-4 1 7 15,0 5-2-15,-8 2 9 0,0 0-7 16,-1 2-9-16,0 15 0 16,-3 3 16-16,-4 4 1 15,0-2 0-15,0-1 0 16,-7-4 1-16,-5-2-1 15,3-5 0-15,1-5 2 16,2 0-1-16,5-4 2 16,-2-1-3-16,3 0 0 15,0 1-3-15,0 1 0 16,4 2 3-16,10 1 1 16,7 3 11-16,-2 0-12 15,3 1 3-15,-2 0-3 16,-5 3 0-16,-2 1-3 0,-2 1-1 15,-7 0 1 1,-2-1 2-16,-2-1-5 0,0 1 1 16,-16-4 3-16,-4 0 1 15,-2-4 1-15,-1-2 0 16,1-1-45-16,4-2-23 16,9 0-91-16</inkml:trace>
  <inkml:trace contextRef="#ctx0" brushRef="#br0" timeOffset="52764.65">18439 2905 317 0,'0'0'12'0,"0"0"-10"16,0 0 34-16,0 0 6 15,0 0 2-15,0 0-11 16,0 4-6-16,0-6-1 16,-4-17 8-16,-7-10-33 15,-1-7-1-15,-4-3-11 16,2 1-8-16,-1 4 4 16,4 10 9-16,2 9 3 15,3 7 3-15,3 3 1 0,-1 5 3 16,4 0-4-1,-4 0-2-15,0 0-3 0,-4 11-1 16,-2 6 2-16,-2 2 2 16,1 1 0-16,0-1 2 15,2-1 0-15,-2-2 1 16,4-3 0-16,-1-3-1 16,4 0 4-16,4-7-1 15,0 0-3-15,0-2 0 16,0-1 16-16,12 0-9 15,12 0 13-15,16 0-2 16,6 0-13-16,6-10-5 16,0-1-14-16,-1 0-22 15,2 0-21-15,-5 0-50 0,1-3-101 16</inkml:trace>
  <inkml:trace contextRef="#ctx0" brushRef="#br0" timeOffset="53079.84">18857 2654 222 0,'0'0'105'0,"0"0"-94"15,0 0 26-15,0 0-5 16,0 0-20-16,0 0-2 16,-61 11 0-16,61 1-3 15,0 2 11-15,7 0-3 16,8-1-2-16,3 2-7 0,0 1 0 15,2-1-6-15,0 2 2 16,-6-2-2-16,-4-1-4 16,-6 1 1-16,-4-4 3 15,0 0-2-15,-4 1-10 16,-20-1 12-16,-4 0-7 16,-7-3-23-16,3 1-16 15,-3-2-8-15,1-5-3 16,0-2 12-16,1 0-27 15,6-7-13-15</inkml:trace>
  <inkml:trace contextRef="#ctx0" brushRef="#br0" timeOffset="53235.02">18833 2606 332 0,'0'0'59'15,"0"0"-19"-15,122-47 4 16,-74 33-30-16,1 6-11 15,-3 1-3-15,-5 5-32 16,-7 1-67-16,-9-1-174 16</inkml:trace>
  <inkml:trace contextRef="#ctx0" brushRef="#br0" timeOffset="53610.77">19292 2508 293 0,'0'0'63'0,"0"0"-56"16,0 0 21-16,0 0 6 15,0 0-22-15,0 0-6 16,-73 51 3-16,65-29 10 16,-2 6-3-16,4 4-2 15,3 7 4-15,3 2-6 16,0 1 0-16,0-2-6 15,5-4-1-15,3-9-2 16,2-10 0-16,0-9-1 16,-2-7 3-16,4-1 3 15,7-3-1-15,0-16-7 0,-1-5-9 16,-3 0-8-16,-7 1-3 16,-7 8 12-1,-1 2-1-15,0 5-4 0,-4 4 13 16,-16 0 0-16,2 4-3 15,-2 0-2-15,0 0-3 16,7 7-13-16,4-3-59 16,9-4-64-16</inkml:trace>
  <inkml:trace contextRef="#ctx0" brushRef="#br0" timeOffset="53928.24">19613 2576 272 0,'0'0'161'0,"0"0"-132"0,0 0 7 16,0 0 5-16,0 0-25 16,0 0-15-16,64-25-1 15,-30 16-3-15,-4-1 3 16,-10 6 1-16,-8 3 1 15,-8 1-2-15,1 0 0 16,0 12-7-16,3 11 3 16,-1 7 4-16,3 8 1 0,-7 2 0 15,1 0-1-15,-2 0 0 16,-2-6-8-16,0-5-17 16,0-6-52-1,-2-9-45-15,-5-11-180 0</inkml:trace>
  <inkml:trace contextRef="#ctx0" brushRef="#br0" timeOffset="54107.65">19536 2760 292 0,'0'0'189'0,"0"0"-160"16,0 0 25-16,0 0-45 0,0 0 0 15,140-27-9-15,-69 15-31 16,-2-2-70-16,-9-4-110 16</inkml:trace>
  <inkml:trace contextRef="#ctx0" brushRef="#br0" timeOffset="54515.17">20331 2527 21 0,'0'0'324'0,"0"0"-308"16,0 0-1-16,0 0 8 15,0 0 12-15,-88-5-11 16,74 5-6-16,-4 9-3 15,5 8 0-15,0 6 0 16,3 7-4-16,6 7 8 16,4 5 3-16,0-1-6 15,7-7-5-15,11-9 3 16,0-7-8-16,-3-10-1 16,-1-8-5-16,3 0-2 15,3-12 1-15,1-13-7 16,-2-6-10-16,-8-2 14 0,-7 2-5 15,-4 3-10-15,0 6 4 16,-1 7 8-16,-8 7 3 16,-2 4-2-16,-2 4-4 15,-1 0-28-15,1 0-38 16,4 1-49-16</inkml:trace>
  <inkml:trace contextRef="#ctx0" brushRef="#br0" timeOffset="54766.47">20715 2392 376 0,'0'0'56'16,"0"0"-4"-16,0 0 6 15,0 0-26-15,0 0-32 16,0 0-15-16,12 84 15 15,-4-23 5-15,-7 4 9 16,-1 3-14-16,0-3-1 16,0-2-11-16,3-5-14 15,0-14-56-15,-3-16-133 16</inkml:trace>
  <inkml:trace contextRef="#ctx0" brushRef="#br0" timeOffset="55642.21">16066 2776 171 0,'0'0'61'16,"0"0"-29"-16,0 0 24 15,0 0-20-15,0 0-11 16,0 0-2-16,0-5-11 16,0 5-7-16,-3 0-3 15,3 0-4-15,-2 11-2 16,2 10 3-16,-1 11 1 16,1 6 2-16,0 3 5 15,0 7-1-15,0 2-6 16,6-2 0-16,5 2 4 15,-5-5-4-15,2-2 0 0,-2-7 0 16,-1-7 0-16,-2-6-5 16,-2-8 3-16,-1-9-30 15,0-6-20-15,0 0-44 16,0-2 5-16</inkml:trace>
  <inkml:trace contextRef="#ctx0" brushRef="#br0" timeOffset="58328.07">16070 2673 312 0,'0'0'26'0,"0"0"6"15,0 0 13-15,0 0-14 16,0 0-15-16,0 0-11 16,24-13-4-16,5 6 1 0,5 0 1 15,11-2-3 1,15-2 8-16,8-1 2 0,14-1-5 15,8-4-3 1,1 0-1-16,0-2-1 0,-3 1 1 16,0 1-1-16,-2-1 6 15,-6 1-6-15,-2 1 0 16,-6 2-1-16,-1-1-3 16,-4 1 4-16,-3-2 0 15,-2 2 2-15,-4 0-1 16,-4 2-1-16,-7-2-1 15,3 3 1-15,-4 0 3 16,2 0-3-16,-3 0-2 16,-3-1-1-16,1 4 2 15,-8-1 0-15,5 4 1 16,-4 2-2-16,-4-1 1 0,0 3 1 16,-3-1 1-16,1 1-1 15,-2-2 1-15,2 1 1 16,3-1-2-16,-2 0 0 15,2 1 0-15,0 2 0 16,-1-1 0-16,3 1-1 16,2 0 0-16,-1 0-5 15,3 0 3-15,-2 0 3 16,-3 0-5-16,-2 0-2 16,-6 0 4-16,-2 0 3 15,-3 0-4-15,-1 0 9 0,-1 0-9 16,2 0 4-1,-3 0 0-15,1 0-1 0,2 0 4 16,0 1-5-16,0 1 2 16,-1 1-2-16,-1 0-3 15,0-2 3-15,-2-1 2 16,2 1 0-16,3-1 0 16,3 0-1-16,7 0 1 15,-6 0-5-15,0 0 4 16,1 0 1-16,-5 0-1 15,-3 0-3-15,0 0 1 16,-4 0 2-16,2 0 1 16,4 0-2-16,0 0 2 15,-1 0 0-15,0 0-5 0,2 0 0 16,-3 0 4-16,1 0-2 16,0-1 1-16,-2 0 2 15,3-2-5-15,-2 2 5 16,0 1-1-16,1-2 0 15,-4 0 1-15,2 1 0 16,-2-1 0-16,-2 2 0 16,7 0 0-16,-5 0-1 15,0 0 2-15,-2 0-1 16,-4 0 0-16,-2 0 0 16,-2 0-1-16,3 0 1 15,1 0 0-15,1 0-4 16,-1 0 4-16,5 0 0 0,-4 0 0 15,0 0 0-15,0 0 0 16,-1 0 4-16,1 0-4 16,-2 0 0-16,-5 0-3 15,1 0 3-15,-4 0 0 16,1 0 2-16,2 0-2 16,2 0 0-16,-2 0 0 15,1 0 0-15,1 0-3 16,-3 0 8-16,2 0-5 15,2 0 0-15,-4 0-4 16,0 0 3-16,0 0-1 16,1 0 2-16,1 0 0 0,1 2 1 15,1 1 1-15,1 0-2 16,-1 0-4-16,-3 1 4 16,1 0-1-16,-1 2-2 15,-2-1 2-15,1 1-3 16,1 4 4-16,3 0-1 15,-4 1 1-15,1 2 0 16,2-1 1-16,-3 4-1 16,4-1 0-16,1 1 0 15,-4 1 3-15,2-3-3 16,2-2 0-16,-5 1-1 16,1-1 2-16,-1 1 0 15,3 4-1-15,-1 0 0 16,1 0 2-16,-1 2 2 15,0-2-2-15,4 0-2 0,-3-1-2 16,3-2 2-16,-3-2 2 16,0 1-1-16,1-2 0 15,-4 1-1-15,5 2 3 16,-5 3-3-16,0-2-1 16,1 0 1-16,2 2 0 15,-1 1 0-15,0 0 0 16,0 1 1-16,1 1-1 15,2 1 0-15,-4 1 0 16,3 0 0-16,-1-1 0 0,0 2 2 16,-1-2-2-1,1-2-1-15,-3 0 1 0,1-3 1 16,1-4-1-16,-5-3-4 16,0-4 2-16,0-2 1 15,0-2 1-15,0-1 0 16,0 0 0-16,0 0 0 15,0 0 3-15,0 0 1 16,0 0 1-16,0 0 1 16,0 0 7-16,0 0-13 15,0 0 1-15,0 0 2 16,0 0 1-16,0 0-4 16,0 0 0-16,-4 0 0 15,-9 0 0-15,-4 0-5 0,-8 0 3 16,-4 0 1-16,-10 0 0 15,-9 0-2 1,-5 0-1-16,-7 0-2 0,-1 0 5 16,1 0-6-16,-1 1 11 15,4 3-8-15,2 1 5 16,0 2-1-16,4 1 2 16,1 1-1-16,5 0 5 15,-4 2-9-15,3-4 3 16,-4 3 0-16,5-4 5 15,-6 0-1-15,-4 1 1 16,0 0 11-16,0-1-11 16,0-2 3-16,2 0-6 0,0-1-1 15,2 0 4-15,-4 1-5 16,0 0-3-16,1 0 3 16,0 0 6-16,-3 2-6 15,-2-2 0-15,-2 0-1 16,-1 1-2-16,3-1 3 15,1 0 0-15,6-1 2 16,0 0-1-16,2 0 0 16,-1 0-2-16,1 3-2 15,-5-2 3-15,-1 0 0 16,0-1 0-16,3 0-1 16,12 4-2-16,8-5 2 15,3 3-2-15,8-2 2 0,-2 2 2 16,-1 0-2-1,-5 1 2-15,-3 0-1 0,-1-1 0 16,-4 0-4-16,1-1 4 16,-3 1 0-16,1-2-3 15,1 2 6-15,3-1-6 16,-2 1 5-16,1 0-3 16,1-1 1-16,3 1-2 15,-3-2 2-15,4 2 0 16,3 0-1-16,-2 0 0 15,1-1 1-15,3-1 5 16,-3 1-5-16,3-2-1 16,-3 3 0-16,1-1-1 15,0-3 2-15,-4 2-2 0,-2 0 2 16,3-3-1 0,-1 2 2-16,1-1-1 0,0 2 4 15,-2-2-4-15,3 1-5 16,5 0 3-16,3 1 2 15,2 2-1-15,5-3 1 16,0 0-1-16,4 1-1 16,0-3 2-16,0 4 4 15,-1-3-4-15,3 2-1 16,-1-1 1-16,-5 1 1 16,1-2-1-16,1 2 0 15,0 0-2-15,-1-2 2 16,1 2 0-16,1 0 1 0,5-1-1 15,0 1 0-15,6-2 2 16,1 0 3-16,0-1-5 16,0 2 0-16,0 0 2 15,0-2-2-15,0 0 0 16,0 0 2-16,0 0 3 16,0 1-5-16,0-1 1 15,0 0 2-15,0 0-3 16,0 0-10-16,0 0-47 15,-5 0-94-15</inkml:trace>
  <inkml:trace contextRef="#ctx0" brushRef="#br0" timeOffset="60477.71">16826 3725 89 0,'0'0'23'0,"0"0"-11"15,0 0 6-15,0 0-5 16,0 0 7-16,0 0 2 15,0 0-5-15,0-9-2 16,0 9 1-16,0-3-6 0,0 3 13 16,0 0-6-1,0 0-4-15,0 0 6 0,0 0 2 16,0 0-3-16,0 0-2 16,0 0-3-16,0 0-3 15,0-3 4-15,0 3-3 16,0 0 1-16,0 0-6 15,0 0-2-15,0 0-4 16,0 0-2-16,0 3 0 16,0 14-3-16,0 9-1 15,0 9 6-15,0 4 5 16,0 0-4-16,-1-2-1 16,-3-2 0-16,-3-6 0 15,-1-7 0-15,2-2-2 16,-5-4-5-16,1-2-15 0,0-1 1 15,-1-1-10 1,1-3-19-16,2-3-41 0,4-4-65 16</inkml:trace>
  <inkml:trace contextRef="#ctx0" brushRef="#br0" timeOffset="60969.28">17110 3771 346 0,'0'0'34'16,"0"0"-29"-16,0 0 30 16,0 0-1-16,0 0-26 15,0 0 0-15,26-29-8 16,-16 25 0-16,2 1 0 16,-3 3 0-16,-2 0-1 15,0 0 0-15,0 6-9 0,0 9 2 16,1 5 6-1,-2 2 2-15,-3 4 2 0,-3 0 3 16,0 2-4-16,0-1 0 16,0-4 7-16,-5-3-5 15,-1-4-1-15,3-4 4 16,2-4-6-16,1-3 0 16,0-2 2-16,0-3-2 15,0 0 0-15,10 0 10 16,13 0-1-16,0 0-9 15,6-1-27-15,-6-9-65 16,0 0-58-16</inkml:trace>
  <inkml:trace contextRef="#ctx0" brushRef="#br0" timeOffset="61552.9">17544 3730 232 0,'0'0'38'0,"0"0"-27"0,0 0 9 15,0 0 21-15,0 0-2 16,0 0-11-16,0 0 3 15,0 0 16 1,0 0-18-16,0 0-6 0,5-3 2 16,1-3-25-16,3 1-4 15,0-1 4-15,4 3 4 16,0 3-4-16,-2 0-6 16,-2 0 2-16,3 3-9 15,0 12-2-15,-6 2-1 16,-6 1 9-16,0 1 0 15,0 0 5-15,-12 3-1 16,-3-3 3-16,-3 0-2 16,3-4 2-16,9-5 0 0,2-4 0 15,4-3-1-15,0 1-3 16,0-1-10-16,13 1 13 16,12 2 1-16,4 2 5 15,0 0-2-15,1 2-3 16,-5 0 4-16,-6 1-4 15,-5 0-13-15,-8 1 11 16,-6-2-7-16,0 0 7 16,-1 0 2-16,-17-2-5 15,-2 0 5-15,-5-2 4 16,-3 1-2-16,3 0 1 16,1 0-3-16,2 0-20 15,5-4-43-15,9-3-85 16</inkml:trace>
  <inkml:trace contextRef="#ctx0" brushRef="#br0" timeOffset="62033.21">18094 3942 11 0,'0'0'317'0,"0"0"-304"16,0 0 1-16,0 0 32 16,0 0 0-16,0 0 4 0,0 3-10 15,0-18 2-15,-8-9-33 16,-1-4-9-16,0-4 2 16,-1-1 18-16,-3 1-19 15,6 7-2-15,-2 7 2 16,5 7 1-16,1 4 2 15,3 4-4-15,0 3 0 16,-2 0-4-16,2 0 4 16,-1 0-6-16,1 0-3 15,-6 0-6-15,-2 4 11 16,-4 9 4-16,0 3-4 16,1 2 10-16,5-2-10 15,-1-2 6-15,6-4-2 16,1-4 0-16,0 0-2 0,0-4 2 15,0 0 0-15,8-1 1 16,14-1-1-16,11 0 0 16,6 0-14-16,10-4-22 15,-5-4-16-15,6-5-22 16,-4 4-43-16,-4-5-135 16</inkml:trace>
  <inkml:trace contextRef="#ctx0" brushRef="#br0" timeOffset="62286.85">18408 3693 283 0,'0'0'33'16,"0"0"8"-16,0 0-10 0,0 0-15 15,0 0-11-15,0 0-4 16,-16 20 7-16,23-6 5 16,6-3 6-16,4 1-12 15,-4 2 5-15,3 1-8 16,0 0-4-16,-8 1 0 15,3-2 0-15,-8-1-1 16,-3-4 1-16,0 3 3 16,-5-4-3-16,-19 1 0 15,-8-2 0-15,-7-4-21 16,-3-2-41-16,2-1-18 16,4 0-16-16,8-6-64 15</inkml:trace>
  <inkml:trace contextRef="#ctx0" brushRef="#br0" timeOffset="62431.3">18380 3660 149 0,'0'0'40'15,"0"0"-2"-15,119-55-16 16,-65 39 20-16,6 2-21 16,0 2-21-16,-4 2-1 15,-7 0-64-15</inkml:trace>
  <inkml:trace contextRef="#ctx0" brushRef="#br0" timeOffset="62783.33">18863 3506 288 0,'0'0'43'0,"0"0"6"16,0 0-27-16,0 0-4 15,0 0-4-15,0 0 0 16,-75 45-1-16,61-19-4 15,4 2 14-15,2 1-13 16,5 1 5-16,3 2-10 16,0 2 9-16,0-5-12 15,0-3 7-15,7-6-9 16,0-8 3-16,-2-5-3 0,-1-7 0 16,2 0-2-1,2-3 2-15,5-11 0 16,-1-2-9-16,-3 1 8 0,-6 3 1 15,-3 4-4-15,0 4-1 16,0 1 4-16,-6 1-1 16,-7 2 0-16,-8 0-13 15,-2 0-17-15,1 7-25 16,7-4-51-16,11-3-184 16</inkml:trace>
  <inkml:trace contextRef="#ctx0" brushRef="#br0" timeOffset="63074.63">19012 3564 280 0,'0'0'180'0,"0"0"-152"15,0 0 5-15,0 0-18 16,0 0-8-16,115-25-2 15,-80 23 4-15,-8 2-9 16,-5 0 3-16,-11 0-7 16,-5 8-2-16,-1 9-1 15,-3 8 6-15,0 6 0 16,-2 6 2-16,0 0-1 16,0 3 1-16,0-4-2 15,0 1-2-15,2-4 3 16,-2-4-26-16,0-7-51 15,0-9-82-15</inkml:trace>
  <inkml:trace contextRef="#ctx0" brushRef="#br0" timeOffset="63265.46">19063 3746 486 0,'0'0'50'15,"0"0"-7"-15,0 0 3 16,0 0-24-16,95-19-22 16,-38 10-1-16,3-1-24 15,-1 2-43-15,-8-1-46 0,-11-2-53 16</inkml:trace>
  <inkml:trace contextRef="#ctx0" brushRef="#br0" timeOffset="63609.56">19515 3545 43 0,'0'0'323'15,"0"0"-306"-15,0 0 10 16,0 0 18-16,0 0-3 0,0 0-38 16,-29 17-2-16,26 6-2 15,3 8 20-15,0 3 8 16,0 1 10-16,11-4-33 15,4-6 2-15,3-6-6 16,4-5 8-16,0-8-3 16,2-6 4-16,1 0-2 15,-1-14-8-15,-1-9 1 16,-8-7 4-16,-8-4-5 16,-7-2-6-16,0 2-3 15,-3 5-1-15,-10 8 7 16,-11 7-3-16,-9 3 5 15,-10 6-24-15,-11 5-20 16,-9 0-14-16,-4 0-42 16,3 10-194-16</inkml:trace>
  <inkml:trace contextRef="#ctx0" brushRef="#br0" timeOffset="64288.84">16503 3700 222 0,'0'0'26'0,"0"0"14"15,0 0-8-15,0 0-12 16,0 0-7-16,0 0-13 16,-1 10 0-16,1 10 0 15,0 10 7-15,0 7 10 0,-2 8-2 16,2 13 2-16,0 6-5 15,0 7 4-15,0 1 4 16,0-6-19-16,6-9-1 16,0-8 0-16,0-12 1 15,-5-11-1-15,-1-11-10 16,0-11-15-16,0-4-23 16,0-8 8-16,0-15-278 15</inkml:trace>
  <inkml:trace contextRef="#ctx0" brushRef="#br0" timeOffset="66201.8">16684 3534 91 0,'0'0'187'16,"0"0"-185"-16,0 0 1 0,0 0 3 15,0 0 27-15,0 0-21 16,-9-5-10-16,21 3 3 15,10 0-5-15,8-1 23 16,10-2-8-16,11 0-5 16,8-2 1-16,9 0-8 15,9 1 5-15,5-1-4 16,8 3 4-16,-1 1-2 16,-2-2 7-16,-5 5-3 15,-8-5-9-15,5 1 2 16,-1-1-1-16,1-1 4 15,-4-1-6-15,-2 0 0 16,-8-2 6-16,-1 2 2 16,-2 0 0-16,-1 1-2 0,-3 2-5 15,-1 1 5-15,-2 0-9 16,-3 1 8-16,2 0-8 16,2 0 6-16,3-1 1 15,-1 0-4-15,0-1-6 16,-5 1 6-16,0 0 1 15,-3 0-1-15,3 2 0 16,-5-2 0-16,-1-1 4 16,0 1-4-16,0-3-1 15,1 0-3-15,0 1 3 16,2-1-1-16,0-2-3 16,-1 2 0-16,-3 2 3 15,-7-2 2-15,-3 3 0 0,-5-1 0 16,-1 1 0-16,1 0 0 15,-1-2 0-15,6 0 0 16,0 2-3-16,1 0 0 16,-9 0 1-16,-2 3-2 15,-7-1-3-15,-1 1 7 16,-6-2 0-16,-2 2 0 16,2-2-7-16,-1 2 5 15,2 0 2-15,-1-3 0 16,-2 3-1-16,4-2 1 15,-7 2 0-15,2 0 0 16,0 0 0-16,-3 0 1 16,-2 0-4-16,-2 0 2 0,3 0-1 15,-5-1 2-15,0 1 0 16,0 0-2-16,0 0 4 16,0 0-8-16,0 0 5 15,0 0-2-15,0 0-9 16,0 0 12-16,0 1-16 15,0 10 12-15,0 5 4 16,0 5 0-16,0 1 2 16,0 4-1-16,0 3-1 15,0 4 4-15,0 4-3 16,0 3 0-16,0 3 0 16,0 0-1-16,0 2-1 0,0-4 0 15,0 1 2-15,0-3-1 16,0 3 0-16,0 1 0 15,0 1 2-15,0 2-2 16,0-3 3-16,0 1-2 16,4-5 1-16,1-5-2 15,0-2 3-15,0-4-3 16,1-1 0-16,0-3 0 16,-3 0 1-16,1-2-1 15,-2-3 0-15,2-1-1 16,1-2 0-16,-5-5-3 15,0 0 4-15,0-5-2 16,0 0-4-16,0-3 2 16,0-2-3-16,0-1 5 15,0 1 2-15,0 1 0 0,-5-2 0 16,-10 1 2-16,-4-1-2 16,-4 0 4-16,-5 0 2 15,-6 0-4-15,-3 0 0 16,-5 0-1-16,-6 0 1 15,-4-3-1-15,-8-2-1 16,-3 4 0-16,-2-4 0 16,-5 4 1-16,4-1 4 15,2 1-8-15,1 1 6 16,2 0-3-16,2 0 3 0,-7 0 1 16,2 0 4-16,1 0-3 15,-1 0-5-15,3 0 0 16,-2 0 0-16,-2 0 1 15,-2 0 0-15,1 0-1 16,3 0 0-16,2 0 0 16,0 0 0-16,-2 0-2 15,-1 0-3-15,1-2-3 16,5 2 8-16,8 0-1 16,4 0 1-16,1 0 0 15,4 0-4-15,-3 0 4 16,4 3 0-16,0 0 4 15,-3 3-8-15,0-2 4 16,0 0 0-16,1-1 4 16,5 0-4-16,-2 0-2 0,0-1 0 15,0 1 2-15,3-1 3 16,4-1-3-16,3 0 1 16,2 2 1-16,1-1-2 15,-1-1-3-15,5 3 3 16,-4-1 0-16,4 0 1 15,1 1 2-15,1-4-1 16,4 3 4-16,-2-2-5 16,2 1 2-16,1-1-1 15,-2 2 2-15,-1-1-1 16,-1-2 1-16,1 5-3 16,-3-5-1-16,1 4 0 0,-2-2 1 15,1 1 2 1,0 0-1-16,2 0 4 15,-1 2-5-15,-6 1-1 0,3 0 12 16,-2 0-9-16,5-1 5 16,-1-2 5-16,1 2 5 15,1 0 1-15,0-2-9 16,1 1 1-16,1-1-5 16,4 1-1-16,3-4-3 15,7 3-2-15,-4-1-2 16,4 1-20-16,0-3-65 15,3 0-139-15</inkml:trace>
  <inkml:trace contextRef="#ctx0" brushRef="#br0" timeOffset="69880.14">822 5346 83 0,'0'0'84'0,"0"0"-83"0,0 0-1 16,0 0 0-1,0 0 5-15,0 0-5 0,0 0 0 16,0 6-3-16,0 1 2 15,-4 0 0-15,-2-3 2 16,3 1-2-16,3-2 1 16,0-3 0-16,0 0 0 15,0 0 6-15,0 0 9 16,0 0 8-16,0 0 2 16,0 0-8-16,0 0-1 15,0 0-8-15,0 0 14 16,0 0-5-16,0 0-1 15,0 0-1-15,0 0-6 16,0 0 14-16,0 0-5 16,0 0-6-16,0 0 2 0,0 0-7 15,0 0-1 1,0 0 1-16,0 0-3 0,0-3 0 16,0 1 6-16,0-1 4 15,0 2 1-15,0 1-2 16,0 0-4-16,0 0 8 15,0 0-13-15,0 0 2 16,0 0-6-16,0 0-2 16,0 0 0-16,0 3-1 15,0 11-4-15,0 11 1 16,0 9 6-16,0 8 0 16,-3 2 2-16,-3 1-2 15,0-1 0-15,0-5 0 16,0-5 0-16,0-3 0 0,0-9-1 15,3-3-4-15,0-10-4 16,3-6-22-16,0-3-17 16,0 0-16-16,0-3-24 15,0-16-120-15</inkml:trace>
  <inkml:trace contextRef="#ctx0" brushRef="#br0" timeOffset="70393.45">1140 5395 372 0,'0'0'28'16,"0"0"-16"-16,0 0 25 15,0 0-3-15,0 0-14 16,0 0-6-16,12-13-12 16,3 9-2-16,-3-1-1 0,4 5 1 15,-4 0-1-15,0 0-3 16,0 2 4-16,0 12-2 15,-2 1 2-15,-2 5 0 16,-5 4 0-16,-3 2 0 16,0 3 1-16,0 2 0 15,-5 0 2-15,-9 0-1 16,3-4 0-16,5-4-1 16,0-6 3-16,3-1-2 15,3-3 3-15,0-5-1 16,0-1-3-16,3-4 4 15,9-3 8-15,7 0 3 16,3 0-7-16,8 0-7 16,6-3-2-16,-1-5-26 15,-5 0-40-15,-1-4-66 16,-12-4-202-16</inkml:trace>
  <inkml:trace contextRef="#ctx0" brushRef="#br0" timeOffset="70956.82">1644 5359 39 0,'0'0'394'0,"0"0"-387"15,0 0-1-15,0 0 13 16,0 0 20-16,0 0-19 16,-3-13-4-16,3 6-9 15,0 2 3-15,9-2-8 16,0 0-2-16,0 0 14 16,3 4-14-16,-3 1 0 15,0 2-3-15,4 0 0 16,-2 0-10-16,-1 10 8 15,-5 3 5-15,-1 2-1 16,-1-3-1-16,-3 2 2 16,0 0-4-16,0 2 4 0,-3 1 1 15,-3 0-1 1,-2 2-2-16,6-4 2 0,2-1 0 16,0-2-2-16,2-2 2 15,18-2 1-15,4 1 0 16,7-2 1-16,2-2 5 15,0 2-7-15,-3 1 1 16,-5-1 2-16,-7 0-6 16,-6 3 2-16,-7 0 1 15,-5 1-7-15,0 4 7 16,-17 2 0-16,-10 2 4 16,-3-2-1-16,-4 0 2 15,3-4-5-15,1-2-4 0,2-6-11 16,4-5-52-16,7 0-39 15,11-5-170-15</inkml:trace>
  <inkml:trace contextRef="#ctx0" brushRef="#br0" timeOffset="71514.19">2284 5528 276 0,'0'0'11'16,"0"0"33"-16,0 0 7 15,0 0 10-15,0 0-8 16,0 0-8-16,0-3 8 15,-7-13-40-15,-1-9-10 16,-2-1 6-16,-1-7-9 16,-2 3-2-16,1 1-3 15,-3-1-6-15,3 7 5 0,-1 4 1 16,5 5 3 0,2 8-4-16,3 3 5 0,0 3-3 15,3 0 4-15,-4 0-4 16,-2 0-5-16,-6 9 3 15,-2 8 4-15,1 2 2 16,-2 1-2-16,3 0 2 16,0-1 2-16,3-2 5 15,-1 0-4-15,4-3 2 16,3-3-4-16,0-4-1 16,3-3-1-16,0-1-5 15,0-3 6-15,0 0 3 16,12 0 8-16,10 0-3 15,5-4-1-15,6-4 0 16,1-3-7-16,5 2-1 0,1 2-3 16,2-2-17-16,0 1-12 15,-5 1-44-15,-6-5-63 16</inkml:trace>
  <inkml:trace contextRef="#ctx0" brushRef="#br0" timeOffset="71826.87">2510 5254 354 0,'0'0'56'0,"0"0"-56"0,0 0-4 15,0 0 4-15,0 0 13 16,0 0-4-16,68 54 0 15,-41-42-1-15,1 3-1 16,2 0 9-16,0 1-8 16,-12 3-8-16,-5-1 1 15,-10-1 0-15,-3-1-1 16,-6 1 8-16,-19-3 4 16,-8 0-3-16,-6-6-7 15,6-2-4-15,-1-5-33 16,4-1-30-16,3 0-31 15,5-14-47-15</inkml:trace>
  <inkml:trace contextRef="#ctx0" brushRef="#br0" timeOffset="71994.64">2639 5135 326 0,'0'0'97'16,"93"-50"-85"-16,-47 29 45 15,-9 6-30-15,-7 5-22 16,-4 5-5-16,-3 5-22 16,1 0-50-16,-6 0-99 15</inkml:trace>
  <inkml:trace contextRef="#ctx0" brushRef="#br0" timeOffset="72425.92">3103 5000 352 0,'0'0'35'16,"0"0"-12"-16,0 0-3 16,0 0 25-16,0 0-24 15,0 0-4-15,-63 46-4 16,50-28 5-16,4 2-6 15,0 0 4-15,0 8-6 16,6 0 9-16,0 5-3 0,3 2-7 16,0 1 5-1,15 3-7-15,3-4-3 0,1-4-3 16,1-8-1 0,-1-9 0-16,-3-8-4 15,-2-6 4-15,2 0-9 0,1-17 5 16,-4-12-7-16,-4-1-7 15,-6 2-4-15,-3 4 12 16,0 6 2-16,-6 2 1 16,-7 11 7-16,-8 1 6 15,0 4-6-15,-9 0-1 16,2 8 1-16,1 3 0 16,2 3-21-16,8-2-41 0,11-5-38 15,6-7-136-15</inkml:trace>
  <inkml:trace contextRef="#ctx0" brushRef="#br0" timeOffset="72817.39">3374 5000 97 0,'0'0'285'16,"0"0"-284"-16,0 0 26 0,0 0-7 15,0 0 35-15,0 0-13 16,63 12-15-16,-27-12-6 16,-5-9-19-16,2-6-1 15,-6 3 3-15,-9 3-4 16,1 1 0-16,-8 6-4 15,-8 2 3-15,4 0-6 16,-4 2-3-16,3 17 0 16,3 11 9-16,1 7 2 15,-2 5-1-15,-2 3 2 16,-3 2-2-16,-3-1 1 16,0-2-3-16,0-8-7 15,0-9-11-15,-6-10-33 0,3-11-33 16,-2-6-57-16</inkml:trace>
  <inkml:trace contextRef="#ctx0" brushRef="#br0" timeOffset="73013.56">3468 5174 386 0,'0'0'117'16,"0"0"-90"-16,0 0 23 15,0 0-7-15,0 0-19 16,91-11-21-16,-41 1-3 0,-4-2-8 16,-1-1-27-1,-4-3-28-15,-5-1-45 0,0 0-45 16</inkml:trace>
  <inkml:trace contextRef="#ctx0" brushRef="#br0" timeOffset="73379.23">3965 4974 229 0,'0'0'71'16,"0"0"-19"-16,0 0 6 16,0 0-18-16,0 0-9 15,0 0-12-15,-42-4 0 16,32 7-5-16,1 7 1 16,-3 3-3-16,5 6-7 15,2 0 16-15,5 6-6 0,0 1-9 16,0 3 13-16,5-2-14 15,14 2-3-15,0-3 7 16,3-6-9-16,-2-3 4 16,1-9-4-16,-3-6-2 15,3-2 1-15,0-8-2 16,1-16-24-16,-4-8 0 16,-6-2 18-16,-8-7 4 15,-4-2-12-15,0 2-3 16,-10 7 17-16,-5 7 3 15,-9 10 0-15,-4 5 9 16,-5 7-3-16,-6 5-5 16,-7 0-1-16,-6 0-9 0,-5 15-61 15,-10 2-84-15</inkml:trace>
  <inkml:trace contextRef="#ctx0" brushRef="#br0" timeOffset="74183.92">515 5184 198 0,'0'0'39'0,"0"0"-34"15,0 0 31-15,0 0-5 16,0 0-17-16,0 0-1 16,3-7-13-16,1 23 16 15,1 4 17-15,-2 4-12 16,3 2-4-16,-6 7-2 16,0 3-2-16,0 4-10 15,0 7-1-15,0 4 7 16,0 7-2-16,0 5-2 15,0 3 5-15,0 3-3 16,0 4-4-16,0-3 0 16,0-10-1-16,0-9-3 15,0-14 1-15,0-9 0 16,0-10-1-16,0-8-4 0,0-6-6 16,0-4-48-16,0 0 18 15,-4-10 5-15,2-14-176 16</inkml:trace>
  <inkml:trace contextRef="#ctx0" brushRef="#br0" timeOffset="76498.83">649 5092 263 0,'0'0'69'15,"0"0"-67"-15,0 0 29 16,0 0-2-16,0 0-17 15,0 0-7-15,-6-2 6 16,18 4-5-16,9 4 5 16,12-3 12-16,7-3-5 15,14 0 1-15,7-2-12 0,8-9-2 16,5-2 9-16,3-2-8 16,7 0-6-16,7-2 0 15,5-1 5-15,-2 0-3 16,0-1-2-16,-6-1 0 15,-5 0 0-15,-4 1-2 16,-1 1 2-16,-8 0 0 16,0 1 1-16,-3 0 0 15,-4 3 1-15,-2-2-2 16,0 6-4-16,-1-5 4 16,-3 3 0-16,2 1 1 15,4-3-1-15,1 3 0 0,8-1-2 16,-1 0 2-16,-7 2 0 15,-1 2-5-15,-8 0 5 16,-5 0-1-16,3 0 1 16,2-2 3-16,-6 0-2 15,1 0 0-15,-1 0 0 16,-1 0-1-16,-2 3 0 16,2 2-2-16,-5 1 2 15,-2-1 2-15,0 0-2 16,-1-1-1-16,-1 3-1 15,3-1 2-15,4 2-2 16,3-2 5-16,5 4-3 16,-3-1 0-16,4-1-2 0,-3 2-1 15,-7-3 3 1,1 1-5-16,-1-3 5 0,-5 1 0 16,0-2 2-16,-4 2-2 15,-3-3-6-15,-5 3 6 16,-4-2 0-16,-6 3 0 15,-3-2-2-15,-6 1 2 16,-3 1 0-16,1 2 0 16,-4-1 2-16,0 1-4 15,0 1 4-15,0-3-3 16,-3 3 1-16,0 0-2 16,0 0-2-16,3 0 4 0,-3 0 0 15,0 0 0 1,0 0-1-16,0 0 1 0,0 0 2 15,0 0 3-15,0 0-4 16,0 0-1-16,0 0 0 16,0 0 0-16,0 0 0 15,0 0-6-15,0 0 6 16,0 0 0-16,0 0 0 16,0 0-6-16,0 0-4 15,0 3 2-15,0 4 8 16,0 7 0-16,0 1 2 15,0 4-2-15,-3 5 4 16,3 8-2-16,0 3-2 16,0 9 4-16,0 1-3 15,0 3 0-15,0 2 0 16,0 0 0-16,0 0 0 16,0 0 1-16,0-5-2 0,0-2 1 15,0-3-1-15,0-1 1 16,0-2-1-16,0-3 0 15,0-1 3-15,0-1 1 16,0-1 1-16,-3-2-1 16,3 0 1-16,0 0-2 15,0-2-2-15,0 0 0 16,0-2 0-16,0 3 1 16,0-5 3-16,0 0-3 15,0-4 3-15,0-2 0 0,8-1-3 16,-2-3-1-1,-3-3 0-15,4 0 2 0,-4-3-3 16,0-3 1-16,-3 0-1 16,0-3 0-16,0-1 0 15,0 0 0-15,0 0 0 16,0 0 0-16,0 0 0 16,0 0 2-16,0 0-2 15,0 0-2-15,0 0 2 16,-9 0-1-16,-12 0 7 15,-5 0-9-15,0 0 6 16,-5 0-2-16,-2 0-1 16,0 0-1-16,-6 0 0 15,-1 0 1-15,-5 0 2 0,-4 0-1 16,1 0 2-16,-1 4-3 16,4 0-1-16,-1 3 1 15,4-2 0-15,1 0 1 16,-1 2-1-16,-1-4-1 15,-5 2 1-15,-9-1-1 16,-1 1 0-16,-3 3 1 16,-2-2 0-16,8 2 6 15,4-1-6-15,2-2 1 16,9 2-1-16,1-4-1 16,2 3 1-16,1-3 1 0,-3 2 0 15,-2-1 0 1,3 1 7-16,-10 0-8 0,-4 1-3 15,-3 0 0-15,0-1 3 16,1-2 3-16,3-1-3 16,2 1 1-16,7-2-5 15,-5 5 7-15,6-2-3 16,-5 2 1-16,1 1 1 16,-2 0-2-16,-1 2-5 15,-3 1 5-15,-1-3 3 16,4 1-3-16,-1 1-1 15,4-1 1-15,5 0 0 16,-2-2-3-16,4-3 3 16,-1 2 0-16,3-1 0 15,0 1 0-15,3 0 0 0,-1 1 0 16,1-2 3-16,-3 1 0 16,1 0-3-16,2-1-3 15,0 0 3-15,-1 2 0 16,2-1 0-16,1-3 0 15,-2 2 0-15,6-1 4 16,2 2-4-16,7-2-5 16,0-1 5-16,-1 2 2 15,4 2-2-15,-3-1 0 16,0 0 2-16,3 2-2 16,0-2 0-16,-2 0 0 15,6 0 0-15,-7 1-1 16,3-1 2-16,-2 1-6 15,1-2 10-15,0 3-10 0,2-4 10 16,-2 2-5-16,1-1 0 16,2-1 0-16,-1 2-5 15,-2 1 5-15,1-3 0 16,-3 0 3-16,3-1-2 16,-3 1-1-16,-1 2 1 15,4-3-1-15,-3 3 0 16,3 0-2-16,-3-1 1 15,3 0 1-15,-1 2-1 16,2-3 1-16,1 1 0 16,1-1 0-16,3-2 1 0,2 1-1 15,-2-1 0-15,-2 2 2 16,-3-1-2-16,6 1-1 16,-1 1 1-16,3-3 6 15,-1 2 3-15,5-3 2 16,-1 1-1-16,3-1-4 15,0 2-6-15,0-2 2 16,0 0-1-16,0 0-2 16,0 0-9-16,0 0-64 15,0 0-194-15</inkml:trace>
  <inkml:trace contextRef="#ctx0" brushRef="#br0" timeOffset="97680.21">4508 5453 192 0,'0'0'22'16,"0"0"-5"-16,0 0 8 0,0 0-1 16,0 0-4-16,0 0-7 15,0 0 3-15,0 0-10 16,-30 0 2-16,27 0 2 16,0 0 2-16,-3 0 8 15,-1 0-11-15,4 0 3 16,-3 0 5-16,3 0-5 15,0 0 6-15,3 0-8 16,-3 0 6-16,3 0 1 16,0 0-8-16,0 0 5 0,0 0-7 15,0 0-4-15,0 0 4 16,0 0-4-16,0 0 5 16,0 0-4-16,0 0 3 15,0 0-2-15,0 0 3 16,0 0-2-16,0 0-4 15,0 0 1-15,0 0-2 16,0 0 2-16,0 0 3 16,0 0-6-16,0 0 2 15,0 0-4-15,0 0 2 16,15 0 0-16,7-8 3 16,14 4 1-16,7-6 0 15,5 0-2-15,4-2-2 0,3 2 1 16,2-4 0-1,-7 1-2-15,0 2 0 0,-8 0-5 16,-3 5-3 0,-4 0 3-16,-5 2-2 0,-7 1-2 15,-7 1-4-15,-7 2-4 16,-6 0-17-16,-3 0-14 16,0 0 5-16,0 0-23 15,0 0-46-15,-18 6-39 16</inkml:trace>
  <inkml:trace contextRef="#ctx0" brushRef="#br0" timeOffset="99497.58">4842 5442 79 0,'0'0'61'15,"0"0"-32"-15,0 0 2 16,0 0-2-16,0 0-2 15,0 0-6-15,0 0-7 16,-6-1-2-16,6 1 5 16,-3 0-8-16,0-2-3 15,-1 2 3-15,1-1 1 16,-1-1 1-16,2 2-4 16,2 0-3-16,0 0-3 15,-3 0 0-15,3 0 3 16,0 0-3-16,-3 0 0 0,3 0-1 15,0 0 0 1,0 0 0-16,0 0-4 0,0 0-8 16,0 0-54-16,3 0-62 15</inkml:trace>
  <inkml:trace contextRef="#ctx0" brushRef="#br0" timeOffset="102120.19">6001 5640 60 0,'0'0'138'15,"0"0"-138"-15,0 0 6 0,0 0 2 16,0 0 19-16,0 0-2 16,109 30 7-16,-70-21-1 15,1 4-14-15,3-1-7 16,-1 5 6-16,4 0-4 16,2 3-6-16,5 1-1 15,6 4 0-15,2-1 11 16,-2 0-9-16,6 2 7 15,2-1 0-15,-1 0 2 16,2 3-3-16,-2-3-2 0,-5 3-8 16,3-1 17-1,-4 4-19-15,4 1 7 0,0 0 6 16,2-1 7-16,-5-2-6 16,-4 2-12-16,-6-2 4 15,2-3-4-15,-6-3 1 16,3 1-4-16,0-2 8 15,0-1-8-15,-4-1-4 16,-4 1 4-16,-3-4-2 16,-5 0 2-16,0 2 0 15,-4-2-1-15,1 0 2 16,2 0-1-16,0-1 0 16,-5-1 1-16,2 1-1 15,2-2 1-15,-2 0 1 16,5 0 0-16,1 0-2 0,0-1 2 15,4 2-1-15,-6-1-1 16,2-1 0-16,0-1 0 16,-3 2 0-16,-2 0 0 15,2-1 2-15,0-3-4 16,-4 0 4-16,3 1-2 16,-5-2 5-16,1 2-5 15,-5-2 0-15,3 1 0 16,4 0 1-16,0 0 0 15,2-1 3-15,6 1 1 16,-5-3-2-16,-4 3-1 16,0-3 1-16,-5-2-2 0,1 3 4 15,-5-4 2-15,-1 1 0 16,-7-1 2-16,3-1 4 16,-9-2-9-16,-3 1-3 15,0-2-1-15,-3 0-3 16,0 0 3-16,0 0 0 15,0 0 5-15,0 1 1 16,0-1-2-16,0 0-4 16,0 0 1-16,0 0 2 15,0 0-3-15,0 0-3 16,0 0 3-16,0 0 0 16,0 0 0-16,0 0 2 15,0 0 5-15,0 0-7 16,0 0 2-16,0 0-7 0,0 0 4 15,0 0-3 1,0 0-18-16,0 0-41 16,0 0-10-16,0 0-16 0,0 0-70 15</inkml:trace>
  <inkml:trace contextRef="#ctx0" brushRef="#br0" timeOffset="104850.47">9775 6690 240 0,'0'0'24'0,"0"0"-20"16,0 0 45-16,0 0-14 16,0 0 0-16,0 0-10 0,0-19 13 15,0 19-18 1,0 0 5-16,0 0-4 0,0 0-9 15,0 0-8-15,0 3-4 16,-9 16-3-16,-19 11 3 16,-5 10 12-16,-9 12 2 15,-4 11-7-15,4 0 9 16,-4-1-8-16,7-8-1 16,6-8-6-16,5-9-1 15,6-9 0-15,11-6-3 16,2-10 0-16,2-4-21 15,7-6-20-15,0-2-28 16,0 0 6-16,7-19-74 16</inkml:trace>
  <inkml:trace contextRef="#ctx0" brushRef="#br0" timeOffset="105193.87">9529 6713 325 0,'0'0'35'0,"0"0"-27"0,0 0 21 16,0 0 2-16,0 0-14 15,0 0-12-15,19 27 7 16,11 3 14-16,3 10-4 16,4 8-4-16,3 5 5 15,-1 1-1-15,-6-2-20 16,-2-5 2-16,-4-8-8 16,-11-5 1-16,-2-5-18 15,-5-5-11-15,-6-1-9 16,-3-4-40-16,0-5-65 15</inkml:trace>
  <inkml:trace contextRef="#ctx0" brushRef="#br0" timeOffset="105383.09">10059 7339 452 0,'0'0'29'0,"0"0"-26"16,0 0-3-16,0 0 12 16,0 0-12-16,0 0-10 15,-26 15-67-15,9-15-243 16</inkml:trace>
  <inkml:trace contextRef="#ctx0" brushRef="#br0" timeOffset="107264.15">7867 5626 202 0,'0'0'11'0,"0"0"22"15,0 0 23-15,0 0-14 16,0 0-12-16,0 0-3 15,-10-20-7-15,10 20 9 16,-4-2-17-16,4 2 7 16,0 0-4-16,0 0-14 0,-2 0 4 15,0 2-5-15,-4 21-8 16,-7 14 5-16,-6 12 3 16,-4 7 0-16,-2 1 2 15,-5-4 2-15,3 0-4 16,1-4-1-16,5-8 1 15,4-9-4-15,5-9 3 16,9-9-9-16,0-11-19 16,3-3 7-16,0 0 11 15,0-17-26-15,6-7-64 16,3-5-34-16</inkml:trace>
  <inkml:trace contextRef="#ctx0" brushRef="#br0" timeOffset="107556.59">7739 5679 255 0,'0'0'34'0,"0"0"45"16,0 0-32-16,0 0 3 15,0 0-25-15,0 0-17 16,34-22-7-16,2 11-1 0,-1 2 0 16,9 1-2-1,-1 2 0-15,2 3-9 0,1 0-4 16,-10 3-4-16,-3 0-17 16,-14 0-43-16,-10 0-89 15</inkml:trace>
  <inkml:trace contextRef="#ctx0" brushRef="#br0" timeOffset="107797.82">7668 5958 354 0,'0'0'18'16,"0"0"5"-16,0 0 12 16,0 0-10-16,0 0-11 15,101 8-5-15,-36-8-8 16,-1 0-1-16,2 0-9 16,-11 0-21-16,-10 0-49 15,-9 0-59-15</inkml:trace>
  <inkml:trace contextRef="#ctx0" brushRef="#br0" timeOffset="108025.42">8132 5971 352 0,'0'0'18'0,"0"0"1"16,0 0-10-16,0 0 5 15,0 0-10-15,0 0 1 16,-16 82 4-16,7-36-9 16,-4 3 0-16,-7 3-1 15,4-1 0-15,-7 2-31 16,-1 0-61-16,0-7-125 16</inkml:trace>
  <inkml:trace contextRef="#ctx0" brushRef="#br0" timeOffset="108734.01">5658 6957 312 0,'0'0'24'16,"0"0"-24"-16,0 0-9 0,0 0 9 15,0 0 1-15,115 5 6 16,-61 11 4-16,11 5-9 16,10 3 4-16,5 1-1 15,1 4 2-15,7 0 1 16,6 4 0-16,7 5-6 16,4 4 2-16,2 6-1 15,2 0 0-15,0 4-1 16,0-2-2-16,-5 2 0 15,-7-1-5-15,-6-1 5 16,-4 1 5-16,-4-1-5 16,-6 0 0-16,4 0 0 15,7-1 0-15,-3-2-2 0,-1-6 6 16,-2-4-6-16,-1 0 4 16,3-4 2-16,3-1 16 15,-2-5-3-15,-3-4-4 16,-8-3-10-16,-9-6-1 15,-13-2-2-15,-19-1 0 16,-14-5-20-16,-16 2-27 16,-3-8-96-16</inkml:trace>
  <inkml:trace contextRef="#ctx0" brushRef="#br0" timeOffset="109208.37">7166 6865 219 0,'0'0'137'16,"0"0"-134"-16,0 0 16 16,0 0-5-16,0 0-14 15,0 0 2-15,0 51-2 16,-12-10 1-16,0 1 0 16,-4 1-1-16,-4-1 0 15,1-3 0-15,-4 3 0 0,7-5-32 16,0-6-44-16,6-7-33 15,4-13-70-15</inkml:trace>
  <inkml:trace contextRef="#ctx0" brushRef="#br0" timeOffset="109449.67">7098 6902 395 0,'0'0'11'0,"0"0"14"15,0 0 7-15,0 0-16 0,83-49-14 16,-35 41-2-16,7 2 1 16,-2 2-2-16,3 1-15 15,-16 0-15-15,-10 3-5 16,-16 0-77-16,-14 0-158 15</inkml:trace>
  <inkml:trace contextRef="#ctx0" brushRef="#br0" timeOffset="109665.28">6972 7182 372 0,'0'0'49'16,"0"0"-49"-16,0 0 9 0,0 0 23 15,103 21 2-15,-46-21-29 16,8 0-5-16,-3 0-20 16,-3 0-77-16,-14-7-124 15</inkml:trace>
  <inkml:trace contextRef="#ctx0" brushRef="#br0" timeOffset="109963.9">7463 7143 355 0,'0'0'50'0,"0"0"-38"0,0 0 41 15,0 0 2-15,0 0-27 16,0 0-26-16,-4-4 2 15,8 4-4-15,-1 10-2 16,-3 4-4-16,0 6-2 16,0 4 8-16,-7 4 5 15,-1 0 3-15,-1-3 3 16,0 0-11-16,9-3 6 16,0 3 3-16,0-4-9 15,15 1 0-15,10-5-3 16,11 4-19-16,5-4-2 0,18 6 0 15,4-4-64 1,-5 5-60-16</inkml:trace>
  <inkml:trace contextRef="#ctx0" brushRef="#br0" timeOffset="110620.09">5716 8408 316 0,'0'0'5'15,"0"0"-5"-15,-107-16 0 0,83 12 42 16,9 1 6-1,9 0-6-15,3 3-1 0,3 0-16 16,0 0-12 0,0 0 6-16,0 0-1 0,6 0-14 15,12 0-3-15,16 3-1 16,11 10 1-16,17 3 1 16,13 3 9-16,9 6-9 15,7 4-2-15,10 7 8 16,5 6-8-16,9 6-6 15,1 7 6-15,2 3 0 16,1 1-3-16,7 0 3 0,2-2-7 16,2-5 7-1,-11-7-1-15,-10-4 1 0,-18-8 1 16,-21-6-1-16,-12 0 0 16,-12-8-4-16,-6-2 4 15,-8-5 0-15,-13-1 2 16,-2-6-2-16,-8-2 0 15,-9-3 1-15,3 0-2 16,-3 0-15-16,0 0-29 16,-3 0-39-16,-12-12-28 15</inkml:trace>
  <inkml:trace contextRef="#ctx0" brushRef="#br0" timeOffset="111066.9">6732 8156 312 0,'0'0'42'0,"0"0"-38"15,0 0 16-15,0 0-20 16,0 0 8-16,0 0-8 16,-9 60 0-16,3-16 7 15,0 2-1-15,-4 3-1 16,-1 2 1-16,2-6-6 16,-4-6-1-16,1-1-2 15,0-10-1-15,0-8-29 0,3-7-14 16,2-10-81-16</inkml:trace>
  <inkml:trace contextRef="#ctx0" brushRef="#br0" timeOffset="111311">6641 8197 418 0,'0'0'23'0,"0"0"-14"16,0 0-7-16,0 0-2 15,131-64 3-15,-67 49-3 16,2 1 0-16,-11 5-6 16,-14 4-16-16,-11 5-24 15,-13 0-52-15,-11 0-95 16</inkml:trace>
  <inkml:trace contextRef="#ctx0" brushRef="#br0" timeOffset="111535.23">6696 8392 413 0,'0'0'29'0,"0"0"-21"16,0 0 18-16,0 0-16 15,0 0 4-15,102-4-14 16,-47-3-16-16,3-2-66 16,-6 2-59-16</inkml:trace>
  <inkml:trace contextRef="#ctx0" brushRef="#br0" timeOffset="111894.35">7051 8407 318 0,'0'0'68'0,"0"0"-66"15,0 0 39-15,0 0 14 16,0 0-4-16,0 0-38 15,3 0-4-15,14 0-8 16,2-2-1-16,-3-1-2 16,-2 3 2-16,-6 0-6 15,6 0 6-15,-2 8-3 16,0 4 0-16,0 2-1 16,0 1 1-16,-3 2 2 15,3 1 1-15,-3-1 0 0,-2 0 0 16,-5 3-9-16,-2 5 5 15,0 6 0-15,-28 5 1 16,-11 1-6-16,-17 4 8 16,-5-2-14-16,3 0-5 15,3 1-1-15,4-2-29 16,11-7-110-16</inkml:trace>
  <inkml:trace contextRef="#ctx0" brushRef="#br0" timeOffset="112116.62">6768 9405 633 0,'0'0'31'15,"0"0"-31"-15,0 0-36 16,0 0 14-16,0 0-24 16,0 0-62-16,88 14-90 15</inkml:trace>
  <inkml:trace contextRef="#ctx0" brushRef="#br0" timeOffset="112314.49">6896 9951 382 0,'0'0'12'0,"0"0"2"16,-46 94 33-16,37-64 30 15,5-4-43-15,4-4-2 16,0-6-10-16,0-3-9 16,10-6-13-16,-1-7-56 15,1 0-54-15,-4-3-117 16</inkml:trace>
  <inkml:trace contextRef="#ctx0" brushRef="#br0" timeOffset="113145.75">5554 10944 376 0,'0'0'8'15,"0"0"-8"-15,0 0 0 16,0 0 8-16,0 0 2 16,0 0-1-16,118 8 20 15,-32 1 0-15,21 2-9 16,11-2-9-16,12-1-6 16,16 0 0-16,-1 1 5 15,5 2-2-15,0 0 0 0,-13 1-5 16,-1-2 6-16,-6 4-2 15,2-4-7-15,4 0 3 16,7 3-1-16,7 0 7 16,6-1 1-16,-1 0-10 15,-2 0 2-15,0-5 6 16,-13 0 22-16,-13-4-7 16,-11 2-13-16,-4 0 5 15,-7 1 5-15,-5 0 7 16,-7 5-26-16,-12 3-1 15,-14 2-1-15,-7-3 1 16,-11 3-11-16,-20-3-14 16,-9-6 0-16,-14 0-15 15,-6-4-33-15,-18-3-30 16,-27 0 16-16,-16-3-158 0</inkml:trace>
  <inkml:trace contextRef="#ctx0" brushRef="#br0" timeOffset="113653.58">7266 10478 315 0,'0'0'37'0,"0"0"-30"16,0 0 4-1,0 0 31-15,0 0-19 0,0 0-1 16,0-39-1-16,0 39-19 16,0 0-2-16,0 17-4 15,-7 13 4-15,-7 13 2 16,-2 7 4-16,-2 2 1 15,-3 2-5-15,3-4 4 16,-3-6-5-16,2-4-1 16,0-6-7-16,2-9-13 15,2-9-11-15,5-2-7 16,-1-13-10-16,5-1-30 16,6 0-42-16</inkml:trace>
  <inkml:trace contextRef="#ctx0" brushRef="#br0" timeOffset="113932.43">7157 10498 400 0,'0'0'25'15,"0"0"-21"-15,0 0 6 16,0 0 1-16,106-88-9 16,-55 64 1-16,7 4-2 15,-1 1 0-15,-4 5 0 0,-10 5-2 16,-4 3-4-16,-14 4-21 16,-2 2-41-16,-11 0-27 15,-12 10-72-15</inkml:trace>
  <inkml:trace contextRef="#ctx0" brushRef="#br0" timeOffset="114188.15">7063 10747 357 0,'0'0'153'0,"0"0"-144"16,0 0-9-16,0 0 0 16,115 2 3-16,-45-7-3 15,6-2-31-15,-1 2-45 16,-11 3-104-16</inkml:trace>
  <inkml:trace contextRef="#ctx0" brushRef="#br0" timeOffset="115033.61">7707 10832 98 0,'0'0'134'0,"0"0"-127"16,0 0 35-16,0 0 23 15,0 0-32-15,-83 0-13 16,75 0 4-16,4 0 2 16,1 0-15-16,3 0 9 15,0 0-9-15,0 0 5 16,0 0-9-16,0 0 1 0,0-3-7 16,0 3 3-16,0-3-3 15,0-1-1-15,0 4 1 16,0-3-1-16,4 0 0 15,10 0 0-15,1 0 0 16,8 3-1-16,9-5-6 16,1 5 7-16,3 0 0 15,-2 0 1-15,6 0-2 16,-4 0 1-16,-9 0-7 16,1 0-9-16,-8 0 7 0,2 0-5 15,-8 0-3-15,-1 0 9 16,-4 0 1-16,-7 0-2 15,-2 0 5-15,0 0 2 16,0 0-1 0,0 0-8-16,0 0 11 0,0 0 0 15,0 0 1-15,0 0 0 16,-5 0-1-16,-1 0 0 16,-4 0 1-16,1 5-1 15,-2 7 0-15,-4 9 5 16,-3 4-4-16,2 4 11 15,1 2-10-15,0 5 0 16,0-5-2-16,3-1 4 0,-1-8-3 16,5 1-1-1,5-10-5-15,0-6-11 0,3-4-15 16,0-3-20-16,0 0-39 16,0 0-57-16</inkml:trace>
  <inkml:trace contextRef="#ctx0" brushRef="#br0" timeOffset="115336.46">7785 10957 251 0,'0'0'182'15,"0"0"-159"-15,0 0 27 16,0 0 7-16,0 0-19 16,0 0-27-16,85-2-10 15,-27-9-1-15,0 6-6 16,-3-3 6-16,-8 2-43 15,-13 3-37-15,-7 0-51 16</inkml:trace>
  <inkml:trace contextRef="#ctx0" brushRef="#br0" timeOffset="115515.22">8116 10899 418 0,'0'0'76'0,"0"0"-74"16,0 0 8-16,0 0 16 15,0 0-26-15,0 0-69 16,36-11-265-16</inkml:trace>
  <inkml:trace contextRef="#ctx0" brushRef="#br0" timeOffset="115909.45">9084 10436 224 0,'0'0'145'0,"0"0"-136"16,0 0 34-16,0 0 24 15,0 0-30-15,0 0-5 16,-6-4-25-16,-16 39-5 15,-8 9 13-15,-3 10 17 16,-7 2-20-16,2-3-4 16,3-4-5-16,-4-8-3 15,-1-6-16-15,1-5-22 16,6-6-24-16,8-12-35 16,6-12-68-16</inkml:trace>
  <inkml:trace contextRef="#ctx0" brushRef="#br0" timeOffset="116107.92">8744 10600 363 0,'0'0'65'0,"0"0"-54"16,0 0 7-16,94 43 3 15,-30-5 23-15,8 2-23 16,-8-4 6-16,-11 0-27 15,-9 0-11-15,-7-2-24 16,-1-3 2-16,-3 0-49 16,-5-4-160-16</inkml:trace>
  <inkml:trace contextRef="#ctx0" brushRef="#br0" timeOffset="118744.11">3233 11054 168 0,'0'0'58'0,"0"0"-55"16,0 0 25-16,0 0 45 15,0 0-39-15,0 0-22 16,0 0-7-16,-76-7-2 16,50 7 2-16,1 0-4 15,-2 7 3-15,3 3-2 16,5 6 2-16,7-3-3 16,0 11 0-16,10 2 5 15,2 4 3-15,0 7-4 16,5-1 4-16,16 0 6 15,3-3-5-15,1-7-9 16,-1-6 2-16,-2-8 5 16,1-12-8-16,2 0 5 15,2-15 0-15,0-15-3 16,1-6-2-16,-6-4-2 0,-5-2-7 16,-4 0 4-16,-7 3-2 15,-6 3 0-15,0 10 5 16,0 3 2-16,-16 7 3 15,-4 6 3-15,-8 3-6 16,-9 7-5-16,-5 0-20 16,-1 0-49-16,13 7-108 15</inkml:trace>
  <inkml:trace contextRef="#ctx0" brushRef="#br0" timeOffset="119231.17">3012 10925 258 0,'0'0'49'0,"0"0"-43"16,0 0 53-16,0 0-23 15,0 0-1-15,0 0 3 16,0-3-24-16,0 3 2 15,0 0-8-15,0 0-8 16,0 13-5-16,0 10 4 16,0 13 1-16,0 7 0 15,0 7 0-15,-5 3-2 16,-5 3 1-16,1 0-2 0,-4 3 2 16,-1-2-8-1,-1-6-11-15,1-6 1 0,6-16 7 16,0-8-10-16,3-12 4 15,3-9-22-15,2 0-45 16,0-6-18-16</inkml:trace>
  <inkml:trace contextRef="#ctx0" brushRef="#br0" timeOffset="120167.78">3043 10796 186 0,'0'0'92'0,"0"0"-75"15,0 0 27-15,0 0 5 0,0 0-10 16,0 0-18-16,-3 7 3 15,3-7-7-15,0 0 0 16,0 0 5-16,17 0-9 16,11 0-3-16,11 0-10 15,13-4 0-15,11-2-2 16,1-5 2-16,7-2 0 16,-2 1-4-16,-8 2-1 15,-6 0-13-15,-13 0 2 16,-9 7 7-16,-14 0 9 15,-11 0-3-15,-5 3 0 16,-3 0-2-16,0 0-8 16,0 0-6-16,0 0 16 15,0 14 1-15,-9 6 2 0,4 2 1 16,-5 3-1-16,4 2-1 16,-3 5 0-16,3 2 2 15,-1 5-2-15,2 2 1 16,2 4 0-16,0-2 2 15,3 7 0-15,-3-4-2 16,3 4 0-16,-4-7-1 16,4-3 0-16,-2-2-1 15,-1-7 0-15,-1-1-7 16,4-4 9-16,-3-1-5 16,0-1 3-16,3-4 2 15,0-3 0-15,0-7 0 0,0 0-2 16,0 0-3-16,0-4-8 15,0-2-3-15,0-1 8 16,0-3-4-16,0 0-3 16,0 0 4-16,0 0-3 15,0 0 9-15,0 0 4 16,-6 0 1-16,-5 0 6 16,-8 0-2-16,1 0 6 15,-3 0 8-15,-7 0-4 16,1-3 10-16,-6 2-4 15,-6-5-1-15,-10 3 1 16,-6 2-13-16,-6-2 7 16,3 0-4-16,7 3 2 0,5 0 2 15,10 0-4 1,3 0 1-16,0 0-11 0,2 6-12 16,-5-2-40-16,3-4-91 15</inkml:trace>
  <inkml:trace contextRef="#ctx0" brushRef="#br0" timeOffset="121076.02">500 11156 130 0,'0'0'93'0,"0"0"-85"0,0 0 48 16,0 0-1-16,0 0-21 16,0 0-18-16,0-30 10 15,0 27-5-15,-3 3-14 16,-10 0-3-16,-7 0-4 16,-8 0-1-16,-6 11-1 15,2 1 2-15,1 4 0 16,1-2 0-16,5 3-3 15,4 2 3-15,6-2 0 16,6 3 2-16,8 3 2 16,1 2-4-16,0 6 0 15,16 5 4-15,6 7-3 16,8 0 4-16,0-7 0 0,-3-2-3 16,3-11 3-16,-5-11-5 15,-1-7-2-15,-2-5 2 16,-2-2 0-16,-2-17 0 15,1-11-9-15,-10-6-5 16,-7-3-1-16,-2 5 7 16,0-2-6-16,0 9 12 15,-9 1 2-15,-5 2 0 16,-4 2 0-16,-1 6-2 16,-2 2 0-16,1 5 0 15,1 2 0-15,4 3-11 16,3 4-22-16,9 0-55 15,3 0-117-15</inkml:trace>
  <inkml:trace contextRef="#ctx0" brushRef="#br0" timeOffset="121369.61">798 11090 336 0,'0'0'51'0,"0"0"-51"0,0 0 9 15,0 0 3-15,0 0-10 16,0 0 0-16,0 72 8 16,5-34 2-16,-2 1-3 15,0 7 3-15,-3-4-10 16,0 2 3-16,0 2-4 15,0-7-1-15,0-2-1 16,-3-10-11-16,-2-7-12 16,1-10-24-16,-1-10-76 15</inkml:trace>
  <inkml:trace contextRef="#ctx0" brushRef="#br0" timeOffset="121742.47">1040 11222 348 0,'0'0'55'15,"0"0"-49"-15,0 0 6 16,0 0 19-16,0 0-30 15,0 0-1-15,58-12 0 16,-40 12 4-16,-6 8 2 16,-6 6 3-16,0 6-9 0,-6 3 1 15,0 3 4 1,0 3 7-16,-6 2-2 0,0-4 3 16,3-2 2-16,3-4-13 15,0-2 7-15,0-5-5 16,9-5 1-16,6 1 11 15,9-6-7-15,4-4-9 16,5 0-13-16,-3-1-24 16,-2-15-49-16,-7-6-58 15</inkml:trace>
  <inkml:trace contextRef="#ctx0" brushRef="#br0" timeOffset="122162.39">1316 11182 384 0,'0'0'18'0,"0"0"7"16,0 0 45-16,0 0-35 16,0 0-23-16,0 0-7 15,12-17-4-15,-6 17 0 16,-2 0-2-16,-1 0-2 15,0 0-4-15,3 0 7 16,-1 8-11-16,-2 1 10 0,3 5-9 16,1-1 10-1,-2 0-4-15,5 3 2 0,3 1 0 16,1 0 2-16,2-2 0 16,1-1 1-16,5-1 0 15,-4-2 7-15,-3-1-5 16,0-1-3-16,-8 2-1 15,-1-2-2-15,-6 7-6 16,0 1 3-16,0 0 5 16,-13 2 1-16,-2-2 0 15,3-3 7-15,-3-5-7 16,3 1 0-16,-1-10-30 16,7 0-33-16,4-7-38 15</inkml:trace>
  <inkml:trace contextRef="#ctx0" brushRef="#br0" timeOffset="122966.49">1744 11314 136 0,'0'0'97'16,"0"0"-91"-16,0 0 73 15,0 0-29-15,0 0-24 16,0 0 14-16,-12 11 12 16,5-25-12-16,-4-10-30 15,-5-3-10-15,7-4 0 0,-3 2 1 16,3 5-2-16,3 4 2 16,3 7 2-16,0 9-2 15,3 1 2-15,0 3 1 16,-3 0-4-16,0 0-3 15,-3 4-6-15,-2 9 2 16,1 2 7-16,-2-1-1 16,0 4 3-16,2-3-4 15,4-1 0-15,-3 3 2 16,6-3-1-16,0-2-2 16,0-2 3-16,0-3 0 15,11-2 1-15,9-3 8 0,4-2-9 16,9 0-9-16,0-4-25 15,1-6-26-15,-1-4-25 16,-5 1-8-16,-4 1-28 16,-3-2 26-16,-9 4 81 15,-3 1 14-15,-6 1 116 16,-3 2-31-16,0 3-31 16,0 3-5-16,0 0-9 15,0 0-15-15,0 0-10 16,0 0-5-16,0 0 0 15,0 0-7-15,4 9 3 16,5-1 3-16,5 1 4 16,2 1-4-16,-1 0-1 15,0 0-5-15,-6 3-3 0,0 0-2 16,-9 1-3-16,0-5-14 16,0 1 5-16,-15 0 12 15,-6-1 2-15,-4-6 1 16,-1-3-1-16,7 0-1 15,-2 0-5-15,5-9 2 16,7-14-18-16,1 0-8 16,4-6-22-16,4-5 2 15,0 7 14-15,3 5 34 16,10 5 2-16,2 5 50 16,3 0 4-16,3 0-12 15,9-1-20-15,1 0-6 0,9 3-11 16,-7 0-3-16,-2 6-2 15,-7 1-37-15,-3 3-80 16</inkml:trace>
  <inkml:trace contextRef="#ctx0" brushRef="#br0" timeOffset="123384.39">2238 11030 364 0,'0'0'8'0,"0"0"2"15,0 0 29-15,0 0-14 0,0 0-12 16,0 0-4-16,-55 10-4 16,44 3-1-16,2 1-1 15,-4 6 1-15,4 0-1 16,3 5 9-16,-2 3-11 15,8 2 0-15,0 2 4 16,0 1 3-16,0 1-8 16,8-5 0-16,1-6-2 15,4-6 1-15,-4-7-4 16,2-7 5-16,-2-3-19 16,4-3 5-16,-1-18-3 0,0 1-15 15,-8-2 6-15,-4 2 5 16,0 7 14-16,-6 3 3 15,-16 5 7-15,-5 3-4 16,-1 2 2-16,1 0 0 16,9 7-1-16,3 3-1 15,9-3-71-15,6-4-165 16</inkml:trace>
  <inkml:trace contextRef="#ctx0" brushRef="#br0" timeOffset="123728.09">2387 11073 47 0,'0'0'408'16,"0"0"-398"-16,0 0 35 15,0 0 14-15,0 0-9 16,0 0-18-16,30-6-15 15,-2-7-6-15,5 3-10 16,-1-1 5-16,-6 5-6 16,-5 2-3-16,-9 4 3 15,-6 0-5-15,-1 17-22 16,0 13 14-16,-2 10 13 16,-3 1 1-16,0-2 0 0,0-3-1 15,3-2 1-15,-1-9-3 16,-2-3 2-16,0-5-16 15,0-6-39-15,-8-5-37 16,-5-6-28-16,1 0-174 16</inkml:trace>
  <inkml:trace contextRef="#ctx0" brushRef="#br0" timeOffset="123912.74">2417 11235 416 0,'0'0'161'16,"0"0"-154"-16,0 0 56 16,0 0 9-16,0 0-31 0,80-17-28 15,-27 8-13 1,2-4-6-16,-12 7-73 0,-12-2-46 16,-8-1-33-16</inkml:trace>
  <inkml:trace contextRef="#ctx0" brushRef="#br0" timeOffset="126081.86">2028 11080 17 0,'0'0'65'15,"0"0"-41"-15,0 0 0 16,0 0-9-16,0 0 0 16,0 0-8-16,0 0 9 0,0 0-7 15,0 0-4-15,0 0-3 16,0-4-2-16,0 4 22 15,0 0 11-15,0-2-5 16,0 2-17-16,0 0 4 16,-2-1-9-16,-7 1-4 15,-3 0-2-15,-3 0-1 16,0 0 0-16,-2 1 0 16,4 5 0-16,0 4 1 15,4-3 0-15,3 3 0 0,-1 0 3 16,7-4-2-16,0 3 6 15,0-5-4-15,0 2 6 16,0-2-5-16,4 1 4 16,2 0-4-16,2 1-2 15,-1-3-1-15,3 5-1 16,-4-1 0-16,-1-2-3 16,1 6-1-16,0-5 4 15,1 2 1-15,-1 0-1 16,-3 0-1-16,0-5-4 15,0 7 4-15,-1-1 1 16,-2 0-2-16,0-1-5 16,0 2 5-16,0 0-1 15,-5-3 3-15,-4-1 0 16,-4 1-1-16,-2-4 1 0,-7 3 0 16,1-2 1-1,-2-4-1-15,1 0 0 0,-5 0 0 16,5 0-7-16,-2 0-39 15,9 0-55-15</inkml:trace>
  <inkml:trace contextRef="#ctx0" brushRef="#br0" timeOffset="126343.92">1935 11080 344 0,'0'0'101'0,"0"0"-101"16,0 0 0-16,0 0 24 15,121-40-14-15,-75 28-7 16,-10 5-3-16,-8 4-6 15,-5 3-47-15,-10 0-39 16,-7 0-77-16</inkml:trace>
  <inkml:trace contextRef="#ctx0" brushRef="#br0" timeOffset="142055.7">5729 11414 196 0,'0'0'24'15,"0"0"-20"-15,0 0 22 0,0 0 23 16,0 0-20 0,0 0-12-16,0 0-3 0,0 0-13 15,-68 16 0-15,68-12-1 16,9 6 0-16,9 0 6 16,10 3-5-16,11 0 7 15,13-3-8-15,7 3 8 16,12 1-8-16,8-2 4 15,12-1-5-15,12-1 2 16,10 2-1-16,10 1 0 16,7 4-5-16,0-1 4 15,-3 2 1-15,-6 0 6 16,-12 2-6-16,-6 0 4 16,-17-3-8-16,-2-3 4 15,-5-2-1-15,-1-2 1 0,-4 0 1 16,1 0 6-16,-3 1 11 15,-5-5-1-15,-8 0 9 16,-10 1-9-16,-4 0 2 16,-12 3-15-16,-6-3-4 15,-10 3-1-15,0-1-2 16,-10-3-10-16,-1 1-6 16,-6-4 2-16,0 1-20 15,-2-4-25-15,-21 0-22 16</inkml:trace>
  <inkml:trace contextRef="#ctx0" brushRef="#br0" timeOffset="142601.47">6762 11292 251 0,'0'0'26'0,"0"0"-3"15,0 0 29-15,0 0-22 16,0 0-18-16,0 0-12 16,0 35 0-16,0-1 15 15,0 5 12-15,-9 5-20 16,-5-5-7-16,4-8-1 15,4-6-9-15,-3-11-35 16,6-12-24-16,3-2-82 16</inkml:trace>
  <inkml:trace contextRef="#ctx0" brushRef="#br0" timeOffset="142826.84">6714 11193 372 0,'0'0'21'15,"0"0"-18"-15,0 0 27 16,0 0 5-16,0 0-33 16,106-45 0-16,-47 36-2 15,9-1-5-15,-8 3-24 16,-7 2-39-16,-17 2-79 0</inkml:trace>
  <inkml:trace contextRef="#ctx0" brushRef="#br0" timeOffset="143042.41">6684 11434 288 0,'0'0'99'0,"0"0"-99"16,0 0-33-16,114-15 15 16,-56 3-48-16,0-1-96 0</inkml:trace>
  <inkml:trace contextRef="#ctx0" brushRef="#br0" timeOffset="143343.87">7045 11390 264 0,'0'0'29'15,"0"0"-25"-15,-10 81 53 16,10-42-2-16,10 1-32 15,8-5-9-15,6-11-12 0,2-5-4 16,3-15 1-16,1-4-15 16,-5-10-9-16,1-20-22 15,-7-12-31-15,-9-5 8 16,-3 0 47-16,-7 8 23 16,0 12 8-16,0 8 21 15,-11 9 9-15,2 7-12 16,-7 3-21-16,-6 0-5 15,-4 6-7-15,-1 10-35 16,2-3-72-16</inkml:trace>
  <inkml:trace contextRef="#ctx0" brushRef="#br0" timeOffset="143918.97">8416 11493 250 0,'0'0'81'0,"-7"86"-40"16,-7-30 20-16,-1-3-26 16,2-7-21-16,-3-9-12 15,-2-1-2-15,-7-10-3 16,-1-9-16-16,-1-12-25 16,-4-5-56-16,5-12-128 15</inkml:trace>
  <inkml:trace contextRef="#ctx0" brushRef="#br0" timeOffset="144071.99">8161 11618 391 0,'0'0'61'0,"0"0"-59"15,0 0 19-15,104 72 25 16,-66-37-25-16,5 4-14 16,0 1-7-16,5-4-3 15,-5-7-34-15,-4-5-2 16,-9-14-51-16,-17-10-247 15</inkml:trace>
  <inkml:trace contextRef="#ctx0" brushRef="#br0" timeOffset="145781.73">3203 10909 41 0,'0'0'22'16,"0"0"-20"-16,0 0 7 16,0 0 6-16,0 0 3 15,0 0 7-15,-36-8 3 16,30 4-11-16,-1-1 0 16,-1 4 0-16,2-2-4 0,-1 0-2 15,5 3 0 1,-2 0 1-16,1 0 5 0,3 0 3 15,0 0-8-15,0 0-6 16,0 0 14-16,0-3-6 16,3 3-13-16,13-2 0 15,8-3-1-15,9-2-1 16,7-3 1-16,-4-2 1 16,4 2 2-16,-7-4-3 15,0 5 0-15,-5-1-12 16,-1 3 0-16,-3-3-6 15,-6 7 18-15,-6-1-3 0,-5 1-2 16,-7 3-1-16,0 0 1 16,0 0-4-16,0 0 0 15,0 0 2-15,0 0 2 16,0 3 5-16,-4 1 0 16,1 6 0-16,0-4 5 15,3 0-5-15,-4 5 0 16,4 2 1-16,-2 8 14 15,-1 7 6-15,0 8 2 16,3 8-8-16,0 3-5 16,0 2 0-16,0 4-1 15,3-4 0-15,2 5-7 16,5-4 3-16,-3-3 5 16,-1-3 4-16,0-5-3 15,-5-7-7-15,1-7 3 0,-2-5-1 16,0-11-5-16,0-5 3 15,0-4 2-15,0 0-4 16,0 0 3-16,0 0-1 16,0 0 0-16,0 0-4 15,0-7-7-15,0-3-18 16,0-3-13-16,-6-7-29 16,-3-3-69-16</inkml:trace>
  <inkml:trace contextRef="#ctx0" brushRef="#br0" timeOffset="151176.31">4957 5559 102 0,'0'0'37'0,"0"0"-34"16,0 0-3-16,0 0 37 15,0 0 7-15,0 0-15 16,0 0-13-16,-7 0-9 16,7 0 5-16,0 0-2 15,0 0 6-15,0 0-7 16,0 0-5-16,0 0 4 0,-3 0 0 15,-2 0-7-15,5 0 2 16,-3 0-1-16,3 0 5 16,0 0-2-16,-3 0-1 15,3 0-4-15,0 0-2 16,0 0 2-16,0 0 3 16,0 0-2-16,0 0 6 15,0 0-2-15,0 0-5 16,0 0-3-16,0 0 2 15,0-2-1-15,14-1 0 16,8-1 1-16,5-1 1 16,4-2 1-16,2 3-1 15,3-2-2-15,-2 1-1 16,0-2 1-16,-4 0-8 16,-9 2 7-16,-9 2-3 0,-6 3-5 15,-6 0-6-15,0 0 3 16,0 0-10-16,0 0 19 15,-9 0 2-15,-9 0 1 16,-4 0 2-16,2 2 0 16,-5 1 0-16,1 0 1 15,-1 1-1-15,1 0 0 16,5-1 7-16,7 0 0 16,-2-1 6-16,8 1-6 15,3-3-3-15,0 2 1 0,3-2-4 16,0 0 1-16,0 0-2 15,0 0 5-15,0 0-5 16,12 0 5-16,9 0-2 16,3 0-2-16,3-5 4 15,1 0-5-15,-4 2-5 16,1 0 3-16,-4 2-9 16,0 1-32-16,-3 0-16 15,-3 0-69-15</inkml:trace>
  <inkml:trace contextRef="#ctx0" brushRef="#br0" timeOffset="152095.94">5124 5600 44 0,'0'0'6'15,"0"0"0"-15,0 0 1 16,0 0 24-16,0 0-1 16,0 0-13-16,-9 6-1 0,9-6-13 15,0 0-1 1,0 1 0-16,0-1 8 0,0 0-8 16,0 0 19-16,0 0-12 15,0 0 9-15,0 0-9 16,0 0-9-16,0 0 6 15,0 0-12-15,0 0-10 16,-3 0-94-16</inkml:trace>
  <inkml:trace contextRef="#ctx0" brushRef="#br0" timeOffset="172950.06">5355 12117 0 0,'0'0'101'0,"0"0"-89"15,0 0 23-15,0 0 6 16,0 0-28-16,0 0-7 15,0 0 17-15,0 0-6 0,0 0-2 16,0 0 7-16,0 0-6 16,0 0-14-16,0 0 4 15,0 6 2-15,0 12 6 16,-4 1 1-16,4 8-5 16,-2 4-1-16,2 3-7 15,0 10 5-15,0 4-4 16,0 5 7-16,0 10-9 15,2 5 3-15,6 9 1 16,2 3 4-16,3 3 0 16,-1-4-4-16,-1-1 0 15,-1 0 3-15,-1 3-7 16,-3 6 10-16,-3-1-6 0,1 0 1 16,-4 1-2-1,0 1-3-15,0 1 4 0,0 5-4 16,0 1 0-16,-4-8-1 15,1 1 1-15,-3-6 0 16,3 4-1-16,0-4 0 16,0 1 1-16,-3-13-1 15,-3-11 0-15,3-13 2 16,3-13-1-16,0-13-2 16,0-9 2-16,3-6 3 15,0-5-4-15,-3-3-7 16,3-20-23-16,0-16-84 0,0-11-139 15</inkml:trace>
  <inkml:trace contextRef="#ctx0" brushRef="#br0" timeOffset="173308.37">12767 12279 215 0,'0'0'0'16</inkml:trace>
  <inkml:trace contextRef="#ctx0" brushRef="#br0" timeOffset="174344.07">14979 12011 250 0,'0'0'20'0,"0"0"-19"16,0 0-1-16,0 0 3 15,0 0 11-15,0 0 8 16,0 0-8-16,-24 23-2 16,13 1 12-16,0 8-9 15,2 4 1-15,-2 5 1 0,1 5-10 16,1 6-1-16,0 5-3 15,0 4 5-15,0 7-4 16,6 9-3-16,3 2 5 16,0 7-1-16,0 3-3 15,0 0 3 1,-2-1-3-16,-2 8-4 0,-1-3 4 16,1-1-4-16,2 0 4 15,-2-2-2-15,3 5 0 16,-3 0 0-16,4 2 0 15,0-1 0-15,0-6 0 16,11 2 0-16,-2-3 3 16,-3-3-3-16,2-3-17 15,-4-8 17-15,2-9 5 16,-3-6-5-16,3-4 3 0,-2-7 2 16,1-2-1-16,-1-11-2 15,-1-3-1-15,-2-9 0 16,-1-8-1-16,0-10-17 15,0-2-28-15,-7-4-26 16,-6-16-77-16</inkml:trace>
  <inkml:trace contextRef="#ctx0" brushRef="#br0" timeOffset="176978.24">5688 13240 101 0,'0'0'30'0,"0"0"-16"15,0 0 27-15,0 0 2 16,0 0 6-16,0 0-10 0,-18 0-16 15,18 3 0-15,0-3-14 16,0 0-7-16,0 0 2 16,0 0 12-16,0 0-9 15,0 0 0-15,0 0-5 16,2 0 2-16,20 0-2 16,10 0 17-16,14 0 3 15,9-3-7-15,6-7-6 16,7-2-3-16,4 1-4 15,4-3 0-15,0 0-1 16,3-1 2-16,9-1 0 16,-4 0 0-16,7-4-2 15,-3 0-1-15,6 0-4 16,4-4 4-16,-1 2 2 16,-3 2 0-16,-3 3-1 0,-3 1 2 15,-3 2-2-15,-5 2 0 16,7-2 1-16,4 1-2 15,3-4 0-15,3 2 1 16,2-2-2-16,2 0 2 16,-1 0 1-16,1-2-1 15,-7 2-1-15,-3 0 0 16,-3 1 3-16,-1-4-3 16,4 1 11-16,-3-8-10 15,3 1 2-15,0-1 2 16,0 0 4-16,-7 1-7 15,-3 6 2-15,-3-6-3 0,1 4 0 16,-4-2-1-16,11 1 1 16,-1 2-1-16,3-1 1 15,0-2-3-15,0 5 4 16,-2-1 2-16,-7 0 0 16,2 4 0-16,4-1-3 15,-4-3-2-15,6 3 1 16,1-2 0-16,-3 0-1 15,-1 2 3-15,-6-3-2 16,-1-1 1-16,-2 2-2 16,1-1 0-16,0 0 1 15,6 0 5-15,0 0-5 16,-1 1 2-16,-1-1-2 0,-2-3 6 16,-2 3-5-1,-2 3 0-15,1-2-1 0,-5 2-1 16,-2-2 0-16,3 1-3 15,2 3 6-15,3-2-3 16,-8 0 1-16,3 3-5 16,-6 2 5-16,4-2 0 15,-5-1 1-15,1 1 0 16,0-1 0-16,-4 3 3 16,-5-1-3-16,-5 4-1 15,-3-5 0-15,2 2 1 16,2 1-1-16,0-2-2 0,3 0 2 15,-2 1 0 1,-3 0 7-16,1-1-6 0,2 1 7 16,1 2-3-16,-3-1-2 15,1 2 5-15,1-2-7 16,2 2 1-16,1-8 5 16,1 3 5-16,-2-4-7 15,-2 1 5-15,-1 3-1 16,1-5-6-16,-1 2-3 15,-2 0 3-15,-3 0-3 16,-1 3 1-16,-6-1 2 16,1 5-3-16,2-2 1 15,2 2-1-15,5 0 0 16,2 0-3-16,-2-1 1 16,-7 8 2-16,-6 0 0 0,-12 3-1 15,-11 0-3-15,-5 0-15 16,-8 0 8-16,-1 0-17 15,0 0-31-15,-1 0-5 16,-27 3-78-16,-32-3-101 16</inkml:trace>
  <inkml:trace contextRef="#ctx0" brushRef="#br0" timeOffset="178057.66">5840 12925 168 0,'0'0'27'0,"0"0"-11"15,0 0 17-15,0 0 3 16,0 0-19-16,0 0-3 16,0-37 3-16,0 37-11 15,0 0 19-15,0 0-16 0,0 0-9 16,-3 9-10-1,-7 16 9-15,-4 12 1 0,-2 10 2 16,1 5-2-16,0 5 0 16,-3-4 7-16,-3 0 8 15,3-3-10-15,-1-12 1 16,4-4-2-16,3-14-4 16,6-8 7-16,6-7 0 15,0-2 2-15,0-3 10 16,0 0-3-16,0 0-10 15,12 0-5-15,9 0 0 16,10 0 7-16,8 3-5 16,7 10-3-16,12 1 0 15,8 1 4-15,12-5-3 16,2 2-1-16,-4-7-3 0,-12 2-12 16,-4-5-10-16,-9-2-24 15,-6 0-25-15,-5-12-96 16</inkml:trace>
  <inkml:trace contextRef="#ctx0" brushRef="#br0" timeOffset="178531.07">7521 12361 218 0,'0'0'54'0,"0"0"-43"16,0 0 47-16,0 0-13 15,0 0-27-15,0 0 6 16,-12-20-4-16,12 20-7 16,0 0-13-16,0 0-4 0,0 17-4 15,0 10 8-15,0 9-1 16,0 3 4-16,0 2 3 15,0 1-6-15,0 5 2 16,0-5 0-16,0-3-2 16,-3-8-8-16,-3-11-4 15,-1-10-5-15,-3-7-8 16,3-3-4-16,-3-13-21 16,-2-17-152-16</inkml:trace>
  <inkml:trace contextRef="#ctx0" brushRef="#br0" timeOffset="179032.04">7366 12305 253 0,'0'0'30'0,"0"0"-29"16,0 0 26-16,0 0-26 15,0 0 2-15,0 0-5 16,65-62 4-16,-39 49-4 16,0-1 0-16,3 2 2 0,-2 1 7 15,-7 2-7 1,1 9 0-16,-1 0 0 0,-4 0-3 16,4 9 0-16,-8 14-6 15,0 7 1-15,-5 6 8 16,-6 4 7-16,-1 1 3 15,0 1-10-15,-10-3 11 16,-9-3-5-16,-4-8 4 16,4-3 12-16,0-11-5 15,8-4-5-15,1-7-8 16,-2-3 6-16,0 0-2 16,-3-7 3-16,6-6-4 15,3 3 1-15,6 1-4 16,0 2-1-16,0-1 0 0,18 3-3 15,6 4-5-15,9 1 5 16,5 0 7-16,6 0-7 16,2 11 0-16,-3 1 0 15,-4 2-5-15,0-1-12 16,-2-3-32-16,-10-3-42 16,3-7-100-16</inkml:trace>
  <inkml:trace contextRef="#ctx0" brushRef="#br0" timeOffset="179304.2">8100 12260 352 0,'0'0'12'0,"0"0"-11"16,0 0 4-16,0 0-5 15,0 0 0-15,37 79 7 16,-28-43 0-16,0 1-2 16,-3-2 0-16,-2-1-3 15,0-1-1-15,-4-7-2 16,0-2-5-16,0-8 0 16,0-3-19-16,-8-10-26 15,2 1-25-15,-3-4-42 0</inkml:trace>
  <inkml:trace contextRef="#ctx0" brushRef="#br0" timeOffset="179759.77">7918 12213 254 0,'0'0'25'0,"0"0"-17"16,0 0 36-16,0 0-30 15,0 0-4-15,40-83-4 16,-22 70 7-16,0 0-5 0,-1 3-2 16,4-2 2-16,2 2-2 15,-1 2-2-15,1 2-2 16,-1 2-2-16,2 1 2 15,-1 3-2-15,2 0 0 16,-2 7-5-16,3 7 3 16,-3 1-1-16,0 2-3 15,-7 5-8-15,1 3 12 16,-8 4-11-16,-3 1 12 16,-3 6-1-16,-3-6 2 15,0 4 2-15,-7-8 0 16,-7-4 10-16,-4-5-4 0,-4 0 3 15,-5-4-1 1,-1-4-6-16,-5-2-1 0,0-6-3 16,-3 2-4-16,8-3-18 15,4 0-34-15,9 0-64 16</inkml:trace>
  <inkml:trace contextRef="#ctx0" brushRef="#br0" timeOffset="180370.2">8171 12501 168 0,'0'0'32'16,"0"0"-25"-16,0 0 40 15,0 0 9-15,0 0-19 16,0 0-12-16,-3-51-13 15,3 42 15-15,6 2-8 16,2 4 3-16,4 0-12 16,6-3-6-16,7 1-4 15,1 5 0-15,6 0 1 16,-2 0-1-16,-2 8-1 0,5 8-6 16,-6 7 5-1,1 4 2-15,-6 5-2 0,4 1 2 16,-5-2 1-16,1-1-1 15,-5-8-10-15,-4-7-5 16,-4-7-12-16,0-8-29 16,-5 0-74-16,6-20-73 15</inkml:trace>
  <inkml:trace contextRef="#ctx0" brushRef="#br0" timeOffset="181126.89">8640 12240 308 0,'0'0'22'0,"0"0"-13"15,0 0 6-15,0 0 15 16,0 0-17-16,83 0-2 16,-62-3-8-16,-10-4-1 15,-2-5 0-15,-7 0 1 16,-2-4-3-16,0 2-2 16,0 1 2-16,-4 4 1 0,-3 2 1 15,5 3 7-15,-1 4 9 16,3 0-7-16,0 0-3 15,0 0-8-15,0 4-1 16,12 12-1-16,6 5 4 16,0 1 4-16,2 5-6 15,3 0 5-15,-4-1-3 16,6 0-2-16,-5 1 0 16,0 0-1-16,-1-5 2 15,-9-2-1-15,4-3 1 0,-8-8-1 16,-3 1 3-1,0-3-3-15,-3-3 0 0,0-1-3 16,0-3 1-16,0 0 2 16,0 2-1-16,0-1 2 15,0 5-3 1,0 2 4-16,-12-3 3 0,-5-1-2 16,-2 1 4-16,-5 0 1 15,1-2 2-15,-2 0 13 16,6-2-12-16,-4 2 4 15,6-3 0-15,5 2-1 16,-2-2 6-16,10 0-6 16,2 2 4-16,2-2-1 15,0 0-2-15,0 0-6 16,0 0-9-16,3 0 0 0,17 0 0 16,2 0 0-1,14 0 9-15,6-7-3 0,4 0-1 16,-4 0-3-16,-2 1-4 15,-9 2-2-15,-4-1-25 16,-9 0-32-16,-3 2-5 16,-3-1-8-16,-9 2-16 15,-3-1-66-15</inkml:trace>
  <inkml:trace contextRef="#ctx0" brushRef="#br0" timeOffset="198421.84">4371 10851 191 0,'0'0'33'0,"0"0"-7"16,0 0 26-16,0 0-20 15,0 0-15-15,0 0 2 16,0 0 4-16,0 0-2 15,-15-22-3-15,15 22 5 16,0 0-6-16,0 0-10 16,0 0 11-16,0 0-12 15,0 0 11-15,0 0-13 16,0 0-1-16,0 0-6 16,-3 0 2-16,0 7 1 15,-6 20-7-15,3 15 7 0,0 11 2 16,3 6-1-16,0-2-1 15,3-5 4-15,0-5-3 16,0-8 1-16,0-8-2 16,0-12 1-16,0-6-1 15,0-6-1-15,0-7 0 16,0 0-7-16,0 0-7 16,0 0-11-16,0 0-24 15,0-17-60-15</inkml:trace>
  <inkml:trace contextRef="#ctx0" brushRef="#br0" timeOffset="198999.12">4657 10872 317 0,'0'0'18'0,"0"0"-5"15,0 0 33-15,0 0-22 0,0 0-17 16,0 0-4-16,9-33-3 15,-1 33 0-15,2 0 0 16,-1 0 0-16,3 0 0 16,0 0 0-16,3 4-2 15,1 6-2-15,1 5-2 16,-1 5 0-16,3 3 2 16,-5 4-4-16,-9-1 6 15,2 4 2-15,-7-6 0 16,0 2 3-16,-7-3 0 15,-4 0 4-15,-8 1-4 16,2-4 13-16,2-1-3 16,3-4-4-16,6-3-3 0,2-3 5 15,1-5-8-15,3 3 3 16,0-1-5-16,16-2 10 16,14-2 0-1,9 1 9-15,7-3-10 0,2 0-4 16,4 0-6-16,-7-6 2 15,1-1-2-15,-10 3-11 16,-11 2-12-16,-7 2-24 16,-9 0-34-16,-6 0-48 15,-3 0-94-15</inkml:trace>
  <inkml:trace contextRef="#ctx0" brushRef="#br0" timeOffset="200197.15">4614 4739 308 0,'0'0'82'0,"0"0"-79"15,0 0 43-15,0 0-22 16,0 0-1-16,0 0-19 15,-6-18 10-15,6 29-14 16,0 11-1-16,0 9 1 16,0 8 10-16,6-2-6 15,1 1 0-15,-2-1 1 16,-5-3-4-16,0-1 0 16,0-4-1-16,0-7-1 15,0-5-9-15,0-4-18 16,0-2-25-16,0-8-20 0,0-3-78 15</inkml:trace>
  <inkml:trace contextRef="#ctx0" brushRef="#br0" timeOffset="200679.34">4950 4727 281 0,'0'0'53'0,"0"0"-53"0,0 0 46 15,0 0-5-15,0 0-24 16,0 0-3-16,0-29 7 15,16 29-17-15,3 0 9 16,1 1-4-16,2 10 12 16,-4 1-18-16,-3 4-3 15,-6 5 3-15,-2 5-3 16,-7 3 0-16,0 7 0 16,0 3 6-16,-13 2 3 15,-2-1 1-15,0-5 12 0,6-6-14 16,3-3 7-16,6-7-9 15,0-3 2-15,0-7-5 16,0 2 3-16,12-5-1 16,3-2 13-16,6-1-4 15,16-3 1-15,5 0-3 16,7 0-12-16,7-3-24 16,0-4-20-16,-3 3-50 15,-3 1-14-15,-17 1-129 16</inkml:trace>
  <inkml:trace contextRef="#ctx0" brushRef="#br0" timeOffset="209938.19">961 12031 25 0,'0'0'1'15,"0"0"4"-15,0 0 9 16,0 0 3-16,0 0-9 16,0 0-3-16,0 0 5 0,-48 0-4 15,38 0 6 1,1 0-2-16,3 0 0 0,-6 0-3 15,3 0-5-15,-4 0 6 16,5 0 11-16,-1 0 70 16,3 0-86-16,3 0-1 15,-1 0 8-15,4 0-8 16,-2 0 1-16,-2 0 1 16,1 0 5-16,0 0-9 15,-3 0 0-15,0 0 0 16,0 0 0-16,-3 0 2 0,3 3 8 15,3-2 4 1,-3-1-12-16,6 4 5 0,-3-4 4 16,3 0-2-16,0 0-7 15,0 0 8-15,0 0-8 16,0 0-2-16,0 0 2 16,0 0 1-16,0 0-3 15,0 0-2-15,0 0 2 16,6 0 1-16,3 0-1 15,7 0-2-15,1 0 2 16,8 0 8-16,2 0 1 16,3 0-6-16,3 0-1 15,-2 0 2-15,5 0-2 16,-5 0-2-16,-5 0 5 0,2 0-4 16,-3 0-1-16,2 0 4 15,3-5-4-15,-2-4 6 16,5 6-2-16,3-4 1 15,-2 0 9-15,-1 4-14 16,-3 3 2-16,-2 0-7 16,-4 0 4-16,6-4 0 15,-5 4 1-15,2 0 1 16,1-5 0-16,2 0-1 16,3 3 0-16,1-3 3 15,2 0 0-15,0 1-3 16,2-2 0-16,0-1 0 15,-1 1-6-15,-4 0 6 0,3-2 7 16,-5 2-3 0,-1 0-6-16,-4 2 7 0,0 0-5 15,-2 0 0-15,-4-1 2 16,2 1-2-16,-3 3 2 16,-4-1 2-16,3 1-8 15,-3-1 4-15,1 2 0 16,1-3 0-16,2-1 1 15,1 1-1-15,2-1 0 16,-1 4 1-16,1-3 0 16,-4 3-1-16,-1 0 4 15,-4 0-7-15,0 0 3 0,-2 0-2 16,-2 0 0-16,4 0 4 16,-2 0 0-16,5 0-2 15,-4-3-2 1,1 3 2-16,-1 0 1 0,-4 0-1 15,2-3 0-15,-4 3 0 16,3 0 0-16,-4 0 0 16,4 0 0-16,1 0 0 15,-4 0-6-15,3 0 5 16,1 0 1-16,-1 0 6 16,-2 0-6-16,0 0 0 15,0 0-1-15,-4 0 1 16,3 0-1-16,0 0 1 15,3 0 0-15,-3 0 0 16,3 0 0-16,-3 0-4 0,0 0 4 16,4 0 0-1,-4 0-2-15,-1 0 2 0,1 0 1 16,-3 0 0-16,7 0-1 16,-4 0-2-16,3 0 2 15,-1 0 2-15,2 0-2 16,-1 0 0-16,-3 0 0 15,4 0-3-15,-2 0 5 16,1 0-2-16,0 0 1 16,-2 0-1-16,-2 0-2 15,5 0 2-15,-1 0 1 16,2 0-1-16,-1 0 1 0,3 0-2 16,-4-1 1-16,2-2-3 15,2 3 3-15,-1-4 2 16,2 1-2-16,-1 3-3 15,2-3 3-15,1 0-1 16,-2 0 1-16,-1 3-3 16,-1-5 3-16,-2 5 0 15,-2 0-2-15,0 0-3 16,-1-2 3-16,-5 2 1 16,6 0 1-16,1-3-2 15,-1 2 2-15,1-2 0 16,1 0 1-16,-1 3-1 15,-1-3 0-15,0 2-1 0,-6 1 1 16,1-3 0 0,0 3 0-16,-3 0-1 0,0 0 1 15,0 0 0-15,0 0 0 16,0 0 0-16,0 0-2 16,3 0 2-16,-3 0 2 15,0-3-2-15,0 3 3 16,0 0-3-16,0 0 0 15,0 0-2-15,0 0 1 16,3 0 1-16,0 0 0 16,2-3 0-16,3 2 0 15,1-2 0-15,-3 0 3 16,-4 3-3-16,3 0 0 0,-5 0 0 16,4 0-2-16,-4 0 2 15,0 0 3 1,0 0-3-16,0 0 0 0,0 0-4 15,0 0 8-15,0 0-7 16,0-2 5-16,0 2-4 16,0 0 1-16,4 0 1 15,5 0 0-15,0-2 0 16,6-1 0-16,0 3 1 16,0-2-2-16,3 2 4 15,1-3-6-15,-4-1 5 16,0 4-2-16,-6-3 2 15,0 3-2-15,-2-3 0 0,-4 3 0 16,0 0 0-16,-3 0-2 16,2 0 2-1,-2 0 2-15,4-1-2 0,1 1 1 16,-2-3 0-16,4 0-1 16,-4 3 1-16,3-3 2 15,0-1-3-15,0 4 0 16,1-2 1-16,-2 2-1 15,-2 0-2-15,-3 0 2 16,0 0 1-16,0 0-1 16,0 0-3-16,0 0 2 15,0 0 0-15,0 0-1 16,0 0 1-16,0 0-1 0,0 0 2 16,0 0 0-16,0 0-1 15,0 0 1-15,0 0 0 16,0 0-1-16,0 0 1 15,0 0 0-15,0 0 1 16,0 0 4-16,0 0-3 16,0 0-2-16,0 0 0 15,0 0 0-15,0 0 0 16,0 0 0-16,0 0-3 16,0 0 3-16,0 0-13 15,0 0-31-15,0 0-32 16,0 0 6-16</inkml:trace>
  <inkml:trace contextRef="#ctx0" brushRef="#br0" timeOffset="-187940.91">2332 13964 196 0,'0'0'29'0,"0"0"-29"0,0 0 0 15,0 0 7-15,0 0 28 16,0 0-11-16,0 0-5 16,0 0-4-16,-15 0-8 15,3 0 8-15,3 0 2 16,-3 0-8-16,5 0 5 16,-4 0-1-16,4 0-1 15,2-4-10-15,2 2 17 16,3-6-4-16,0 1-8 15,0-3 3-15,0-6-7 16,0 4-2-16,3-5-1 16,6 0-1-16,2 0-2 15,2-3 0-15,2 5 4 16,1-2-2-16,-2 4-4 16,2 3 3-16,-5 3 1 15,2 4-1-15,-7 3-12 0,3 0 2 16,-3 0 5-16,1 0 3 15,-1 3-1-15,0 7-1 16,2-1 0-16,2 5-4 16,-1 3-3-16,0 2 10 15,2 8-8-15,-4 5 5 16,-1 2 2-16,-3 7 1 16,-3 0 3-16,0 9 0 15,0 6 0-15,-3 4-1 16,-12 3-2-16,-6-1 3 0,-1-5 5 15,-5-8 0 1,-1-7-3-16,4-8 1 0,1-9 2 16,4-5 1-16,0-9-1 15,-1-1 0-15,1-4-3 16,-2-2-1-16,0-4 0 16,3 0 3-16,0 0-3 15,5 0 0-15,4-4-1 16,1-6 4-16,4-2 2 15,4-5-2-15,0 0-4 16,4-3 5-16,7 1-5 16,8 3-2-16,-4-1 2 15,6 1 1-15,0 4 12 16,3 3-5-16,1-4-5 0,1 4 4 16,2 1-4-16,-3 1 3 15,1 7-6 1,-5 0 0-16,7 0 2 0,0 17-2 15,2 7 0-15,3 1-2 16,1 5 2-16,4-2 1 16,0-2 0-16,-2-3 4 15,-5-7-3-15,-1-6-4 16,0-7 2-16,-2-3 0 16,2-3-21-16,-6-14-33 15,-3-10-44-15,-2-1-80 16</inkml:trace>
  <inkml:trace contextRef="#ctx0" brushRef="#br0" timeOffset="-187388.78">2673 13322 199 0,'0'0'10'0,"0"0"-5"15,0 0 44-15,0 0-10 16,0 0-23-16,0 0 4 0,-7-45 3 15,7 42-10 1,0 3-1-16,-3 0-2 0,3 0-8 16,0 0-2-16,0 0-4 15,0 13-2-15,0 7 0 16,0 9 6-16,0 4-1 16,3 6 2-16,-3 0-1 15,3-2 1-15,-3 1-1 16,4-6-3-16,-4-6 1 15,0-6-15-15,3-11 3 16,-3-1-28-16,3-8-37 16,-1 0-79-16</inkml:trace>
  <inkml:trace contextRef="#ctx0" brushRef="#br0" timeOffset="-186774.39">3002 13112 139 0,'0'0'21'15,"0"0"15"-15,0 0-21 16,0 0-12-16,0 0-3 16,0 0-6-16,0 6 6 15,0 13 3-15,-5 8 21 16,-7 7-9-16,-7 2 9 15,-1 3-5-15,-2-3-9 16,-2-2 4-16,2-5-11 16,-1-5 9-16,4-7 1 15,-2-5-3-15,3-4-3 16,5-3 1-16,2-5 1 0,2 0-6 16,5 0 9-16,1 0-12 15,3-8 0-15,0-3-2 16,0 1-1-16,10 0-4 15,10-3 1-15,2 2 6 16,-1 2 1-16,0 6 0 16,-1 3-2-16,3 0 2 15,1 0 1-15,-3 9-2 16,6 11 0-16,-2 6-2 16,5-2 6-16,3 3-3 15,-2-2 3-15,2-1-2 16,0-5 5-16,1-2-7 15,-1-6-11-15,7-3-10 16,2-8-65-16,4 0-87 0</inkml:trace>
  <inkml:trace contextRef="#ctx0" brushRef="#br0" timeOffset="-170642.1">9772 14723 298 0,'0'0'49'0,"0"0"-47"0,0 0 11 15,0 0 10-15,0 0 6 16,0 0 5-16,0 0-13 16,-48-27-13-16,48 10 3 15,0 0-9-15,0 0-1 16,0 0 2-16,0 0 0 16,6 1-3-16,4 2 0 15,4 1-6-15,-2 3 1 16,-1 3 3-16,1 7-12 15,1 0-4-15,3 4 7 16,0 25-2-16,1 15 1 16,-5 12 7-16,-4 17 0 15,-6 11 5-15,-2 5 0 0,-4-1 1 16,-20-6 0-16,-3-16 3 16,-9-11-4-16,2-8 1 15,4-13 2-15,-2-11 9 16,3-11 2-16,-1-8-1 15,-7-4-6-15,1-4-1 16,5-15-6-16,4-8-9 16,12 5 5-16,9 1-1 15,6 2 1-15,3 6-1 16,19-2 5-16,10 7 1 16,8 7 1-16,5 1 5 15,6 0 2-15,2 7-7 16,3 6 4-16,1 1 1 0,2-2-6 15,-7-2-2 1,0-3-6-16,-7-7-42 0,-9 0-106 16</inkml:trace>
  <inkml:trace contextRef="#ctx0" brushRef="#br0" timeOffset="-170357.85">10097 14241 380 0,'0'0'88'0,"0"0"-88"15,0 0-5-15,0 0 5 16,0 0 1-16,42 80 5 15,-18-42-4-15,-2-1 1 16,-2 0-2-16,-5-4-1 16,-5 1-2-16,-3-5-15 15,-6-7-33-15,-1-3-30 16,0-11-41-16</inkml:trace>
  <inkml:trace contextRef="#ctx0" brushRef="#br0" timeOffset="-170004.45">10390 14059 142 0,'0'0'158'16,"0"0"-144"-16,0 0 44 15,0 0-22-15,0 0-36 16,0 0-6-16,0 14 6 15,0 33 1-15,0 4 12 16,-8 7-2-16,-4-7 4 16,0-7-5-16,-5-9 3 0,10-14 1 15,1-8-12-15,6-9 3 16,0-4-5-16,0 0 15 16,0 0 0-16,3 0-5 15,16-4-10-15,10 2-3 16,11 2 3-16,2 0-11 15,-3 12-30-15,3 18 6 16,1 9 7-16,0 8-15 16,-3 2-14-16,-3-2-115 15</inkml:trace>
  <inkml:trace contextRef="#ctx0" brushRef="#br0" timeOffset="-169665.73">10770 14862 406 0,'0'0'135'16,"0"0"-112"-16,0 0 19 0,0 0 15 15,0 0 0-15,0 0-24 16,43-16-33-16,21 2 8 16,17-3-8-16,10 2-17 15,-3-2-23-15,-4 7-24 16,1 0-44-16,-1 1-36 15,-12-2-172-15</inkml:trace>
  <inkml:trace contextRef="#ctx0" brushRef="#br0" timeOffset="-169352.25">11690 14383 398 0,'0'0'37'15,"0"0"-35"-15,0 0 39 16,0 0-7-16,0 0 5 16,0 0-14-16,-9-24-19 15,9 36-6-15,1 22 0 16,13 20 9-16,-2 13 16 15,5 8-8-15,2 8-4 0,1 3-12 16,3-4-1 0,-5-1 0-16,6-6-17 15,-6-13-33-15,-1-9-44 16,-4-6 17-16,-6-18-95 0</inkml:trace>
  <inkml:trace contextRef="#ctx0" brushRef="#br0" timeOffset="-168713.5">8993 14492 221 0,'0'0'39'16,"0"0"-27"-16,-10-87 28 15,10 68-7-15,0 7-3 16,0 2 0-16,0 5-18 16,0 5 14-16,0 0-11 15,0 0-15-15,0 24-6 16,0 18-4-16,13 25 10 16,4 19 6-16,2 18 6 15,0 14-7-15,4 4 1 0,-1 3 1 16,2-2-6-16,-8-18 0 15,-2-6 5-15,-5-15-6 16,-9-19-8-16,0-12 3 16,0-21-3-16,0-12 7 15,0-11-7-15,-3-9-18 16,0-5 18-16,0-24-35 16,3-15-168-16</inkml:trace>
  <inkml:trace contextRef="#ctx0" brushRef="#br0" timeOffset="-167672.94">9042 14168 234 0,'0'0'38'16,"0"0"-27"-16,0 0-10 15,0 0 34-15,0 0-2 16,0 0-20-16,-37 8-13 16,73-8 5-16,24 0-5 15,25-5 15-15,28-20 10 16,10-4-5-16,17-5-9 15,3-6-1-15,9 1-9 16,18-7 12-16,15-4-1 16,9 0-1-16,4 0 1 15,-3 4-9-15,-5 5 0 0,-8 4 1 16,-12 3-2-16,-26 8-1 16,-15 5-1-16,-24 2 0 15,-21 8-1-15,-12 2 1 16,-18 3-9-16,-14 6 7 15,-14 0-2-15,-4 15-7 16,-6 12 3-16,-2 16 8 16,2 7-4-16,-7 12 4 15,-4 8 5-15,4 9-2 16,-3 4-1-16,4 13 0 16,-1 9 1-16,4 11-3 15,2 7 2-15,6 5 0 0,1-1 6 16,4-12-6-1,-1-11 7-15,2-18-8 0,-5-12 0 16,-1-15 6-16,-6-9-1 16,3-4 2-16,-6-10-8 15,-1 0 0-15,1-5 1 16,5 1-1-16,-2-3 4 16,1 4-3-16,4-5-1 15,-3-2-2-15,6-3-8 16,-5-4 6-16,3 1-3 15,-6-4-4-15,-5-2 10 16,-1-4-1-16,-5-3 2 16,-2-4-6-16,-2 0-3 0,0 1-2 15,0-2 10-15,-2 5 1 16,-14-3 4-16,-3 2 11 16,-11 1-5-16,-8-4 1 15,-8 0-1-15,-10 2 3 16,-12 0-3-16,-9-1 4 15,-11 1-5-15,-16 3 12 16,-14 1-6-16,-8 2 2 16,-19 2 0-16,-9 4 24 15,-9 3-15-15,-8 0-1 16,-4 6-21-16,-1 3 5 16,1-3-9-16,10 5-4 0,7-1-28 15,16-7-15 1,8-3-64-16,15-7-27 0,9-13-133 15</inkml:trace>
  <inkml:trace contextRef="#ctx0" brushRef="#br0" timeOffset="-167034.37">8295 14841 218 0,'0'0'16'0,"0"0"-16"15,0 0 19-15,0 0 36 0,0 0-7 16,0 0-24-16,0 0-24 16,0 55 0-16,0 14 18 15,-10 10 7-15,-9-6-4 16,-4-3-12-16,-8-12-5 16,1-8-2-16,0-11 11 15,0-12-1-15,8-11-7 16,0-10-2-16,8-6-3 15,5 0 7-15,6 0 2 16,0 0-4-16,3 0-5 0,0 4-3 16,24 6-13-16,19 9 16 15,23 12 0-15,18 5 14 16,20 3 9-16,9-2 10 16,5 3-11-16,-2 3-12 15,-8-4-10-15,-14-2-6 16,-14-4-32-16,-20-14-26 15,-25-12-48-15,-15-7-193 16</inkml:trace>
  <inkml:trace contextRef="#ctx0" brushRef="#br0" timeOffset="-159888.92">2099 15182 63 0,'0'0'32'16,"0"0"-10"-16,0 0 18 15,0 0-23-15,0 0-2 16,0 0 12-16,0 0-13 16,-7 0-3-16,7 0 2 0,0 0 1 15,0 0-4 1,0 1 5-16,-4-1-3 0,4 0-5 16,0 4-1-16,0-4 8 15,0 0-1-15,0 0-2 16,0 0-10-16,0 0-2 15,0 0 2-15,0 0-1 16,4 0 0-16,9 0-5 16,5-5 5-16,6-5 0 15,9 0 7-15,5 1-7 16,1-4 0-16,3-1-1 16,4 4-3-16,2-3 4 15,1 3 4-15,-4-3-4 0,1 1-1 16,-1-2-4-16,1 1 3 15,-1-3 2-15,1-1 0 16,3 3 0-16,-2 2-5 16,3 1 4-16,-5 2-3 15,-2 2-7-15,-10-3 3 16,-3 3 8-16,-6-3-7 16,-3 0-4-16,-2 3 10 15,-4-2 1-15,0 3-1 16,-3 1 0-16,-3 0-2 15,-3 1 3-15,-2 1 0 16,-1 3 0-16,-3 0-4 16,0 0-6-16,0 0 9 15,0 0-5-15,0 0 2 0,0 0 3 16,-9 0 1 0,-7 0-1-16,-5 9-4 0,-7 5 0 15,-8 5 1-15,3 1 0 16,-3 1 2-16,-1-1 4 15,1-1 1-15,-4 0-2 16,3-2-1-16,4 0 1 16,0-3-1-16,3-2 0 15,-4 3-1-15,4-1 0 16,0 2-1-16,0 2 2 16,-1-4 3-16,4-1-2 15,-1-4-1-15,7-1-3 16,0-3 3-16,3 2 4 15,3 1 2-15,-1-6-3 0,2 1-3 16,3 1 6-16,2-1-3 16,4-1 1-16,-5 3-3 15,4-2-1-15,1 0 1 16,5-3 4-16,0 0 5 16,0 1 3-16,0-1-8 15,0 0-4-15,0 0 0 16,0 0-1-16,0 0 0 15,0 0-7-15,0 0 0 16,9 0 5-16,3 0 2 16,2 0 1-16,7 0-1 15,8 0 0-15,4 0 0 16,3 0 0-16,6-4 0 0,2-6 2 16,0 0-2-16,-1 0-3 15,6-6 3-15,-1 3 2 16,1-7-2-16,2 3 4 15,-2-4-4-15,-1 4 0 16,-2-2 1-16,3 0-1 16,-4 3 0-16,-3 2-8 15,-4 1-14-15,-2 0 9 16,-6 3 9-16,-3 3-6 16,-9 0 5-16,-5 7-1 15,-4-2-5-15,-6 2 5 0,-1 0 0 16,-2-3 6-16,3 3 4 15,-3 0-2-15,0 0 2 16,0-1 4-16,0 1 0 16,0-4-3-16,0 4 1 15,-8 0 0-15,-1 0-5 16,-7 0 1-16,-2 8-2 16,-9 8 0-16,-6 1 1 15,1 0-1-15,-4-1 0 16,0 1-3-16,0-2 3 15,5-1 0-15,-2 2 0 16,0-3 0-16,3-3 6 16,-1 4-6-16,1-4 4 15,3 2-2-15,-2-2-2 0,9-3 0 16,-1 1-1-16,5-2 1 16,2 0 0-16,4-4 1 15,4 4-1-15,3-4 0 16,0-2 0-16,3 0 0 15,0 0-1-15,0 0-1 16,0 4-19-16,0 2-22 16,0-2-27-16</inkml:trace>
  <inkml:trace contextRef="#ctx0" brushRef="#br0" timeOffset="-155309.18">8319 15916 174 0,'0'0'25'0,"0"0"-22"15,0 0 5-15,0 0 29 16,0 0 11-16,0 0-20 15,0 0-14-15,-37-17-13 16,37 17-1-16,0 0 1 16,0 0 2-16,7 20-1 15,26 13 4-15,21 10 12 16,25 0 2-16,15 4-6 16,13-1-5-16,20-7-6 15,9-3-6-15,16 4-24 16,0-6-76-16</inkml:trace>
  <inkml:trace contextRef="#ctx0" brushRef="#br0" timeOffset="-115059.7">4762 2955 13 0,'0'0'16'0,"0"0"6"16,0 0-16-16,86-48-6 15,-68 39 0-15,-3 6-9 0,-9 2-39 16</inkml:trace>
  <inkml:trace contextRef="#ctx0" brushRef="#br0" timeOffset="-112097.84">421 2684 16 0,'0'0'8'15,"0"0"0"-15,0 0 13 16,0 0 24-16,0 0 4 16,0 0-32-16,0 0-15 15,27 0-2-15,-27 0-18 16,0 4-44-16,0-1 0 0</inkml:trace>
  <inkml:trace contextRef="#ctx0" brushRef="#br0" timeOffset="-11800.57">3738 12173 257 0,'0'0'131'0,"0"0"-98"0,0 0 15 15,0 0 4-15,0 0-20 16,0 0-13-16,39-2-7 16,-12-6-12-16,7 2-7 15,-4-4-24-15,-3-6-62 16,-9 2-75-16</inkml:trace>
  <inkml:trace contextRef="#ctx0" brushRef="#br0" timeOffset="57977.52">17227 8274 287 0,'0'0'26'0,"0"0"-25"16,0 0 8-16,0 0 17 16,0 0-6-16,0 0 0 15,0 0-2-15,-46-34 0 16,46 30-10-16,0-3-2 15,0-1-6-15,7-3 0 16,5-3 0-16,5-3-1 16,2 3 1-16,3-3 1 15,5 4-1-15,-1-1-4 16,1 0 4-16,2 4 1 16,-5-2-1-16,3 2 5 15,-5 3-5-15,-1 3 0 16,-5 1-2-16,-1 3-8 0,-4 0-17 15,-2 20 7 1,-6 10 6-16,-3 13 4 0,0 10 7 16,-3 12 3-1,-14 5-1-15,-5 8-1 0,-7-1 0 16,-3-3 2-16,-4-6-1 16,-5-8 2-16,-2-5 1 15,4-10-2-15,2-6 0 16,2-10 4-16,0-5 7 15,4-5 3-15,-1-9-5 16,6-7 2-16,1-3 2 16,3 0-6-16,1-4-2 0,5-12 3 15,3-3-1-15,7-4 2 16,3 0-9-16,3 0 3 16,3-4 4-16,16 7-7 15,7-2-2-15,1 3-5 16,9 4 7-16,-1 2 3 15,0 4-3-15,0 4 3 16,-1 2 1-16,1 3-1 16,1 0-3-16,2 13-2 15,0 4 2-15,-1 10 1 16,0 2-1-16,2 4 0 16,3 6 6-16,4-2 2 15,4 0 1-15,0-4-6 0,1-7 5 16,-4-6-8-16,-1-7-11 15,-4-13-20-15,-4 0-44 16,-9-23-110-16</inkml:trace>
  <inkml:trace contextRef="#ctx0" brushRef="#br0" timeOffset="58613.4">17876 7685 168 0,'0'0'36'15,"0"0"-3"-15,0 0 16 16,0 0-28-16,0 0-5 16,0 0-3-16,-3-31 9 15,3 29-7-15,0-1 8 16,0 2-5-16,0-2-10 15,0 3 13-15,0 0-15 16,0 0-2-16,0 0 12 16,0 0-14-16,0 0 3 0,0 0-5 15,0 0-7-15,0 17-1 16,0 11 5-16,-4 10 3 16,0 5 0-1,-4 0 1-15,0 0-5 0,-1-3 8 16,4-5-8-16,0-3-7 15,5-7-8-15,-2-6-8 16,2-9-18-16,0-8-48 16,7-2-6-16</inkml:trace>
  <inkml:trace contextRef="#ctx0" brushRef="#br0" timeOffset="59100.49">18156 7539 128 0,'0'0'45'16,"0"0"24"-16,0 0-7 16,0 0-29-16,0 0-7 15,0 0-23-15,0-22-3 0,-7 34 0 16,-9 15-1-16,-6 6 1 16,-5 10 2-16,-4 3 1 15,0 0 5-15,-1-1-2 16,2-7 2-16,7-9-7 15,5-9 6-15,6-9 2 16,7-6 5-16,3-3-6 16,2-2 13-16,0 0 6 15,0 0-3-15,2 0-24 16,11 0-5-16,4 1 4 0,4 6 1 16,1 8-2-1,1 3 2-15,1 3-3 0,-2 4 2 16,2 3 1-16,-5 3-27 15,1 0-37-15,-6-1-24 16,4-10-132-16</inkml:trace>
  <inkml:trace contextRef="#ctx0" brushRef="#br0" timeOffset="59597.47">18506 8441 428 0,'0'0'48'15,"0"0"-41"-15,0 0-4 16,0 0 30-16,0 0 10 16,0 0-25-16,-29 10-18 15,33-8 0-15,24 1 0 16,18-3 16-16,19 0 26 16,12-5-25-16,8-7-14 15,0-3 4-15,-4 2-7 16,-14 4-31-16,-7 2-39 15,-15 2-3-15,-6 1-49 16,-7-1-55-16</inkml:trace>
  <inkml:trace contextRef="#ctx0" brushRef="#br0" timeOffset="59992.91">19410 8058 239 0,'0'0'26'15,"0"0"40"-15,0 0-9 0,0 0-6 16,0 0 1-16,0 0-11 15,-14-38-18-15,14 38-11 16,0 8-12-16,0 22 10 16,10 16-10-16,3 18 22 15,2 8-5-15,-3 10 9 16,-4 4-1-16,-1 3-17 16,-1 0 21-16,-2-2-26 15,-1-9 6-15,-1-8-9 16,-2-10-5-16,0-10 2 15,0-15-10-15,0-11-15 16,0-11-16-16,0-10-36 16,0-3-40-16,0-8-34 0</inkml:trace>
  <inkml:trace contextRef="#ctx0" brushRef="#br0" timeOffset="61612.51">18301 7484 231 0,'0'0'5'0,"0"0"42"16,0 0 4-16,0 0-29 16,0 0-16-16,0 0 10 15,-81-71-8-15,68 61-5 0,1 4-2 16,-6-1-1-16,1 0 4 15,-2 1-4-15,-2 0 1 16,0 4-1-16,-7-3 7 16,-2 5-7-16,2 0 0 15,-8 0-1-15,-1 0 1 16,2 5-3-16,-4 3 3 16,-4 4 1-16,-5 2-1 15,-1 3-1-15,1 7 1 16,2 1 1-16,6 5 4 15,7 0-1-15,5 0-4 16,3 3 0-16,4-2 2 16,4 0-1-16,7 5 2 15,0 1 0-15,10 1 0 0,0 1 1 16,0 6 2-16,0-2 0 16,10 1-5-16,-4 6 1 15,1-4-3-15,0 3 4 16,4-6-6-16,-2-2 3 15,1 0 0-15,4-7 6 16,2 0-5-16,4 0-2 16,5-1 2-16,5-2-1 15,6-3 0-15,9-4 0 16,4-3 3-16,-2-8-2 16,0-6 2-16,-1-5 1 15,0-2 4-15,3 0-2 0,3-14-6 16,2-3 4-16,1-8-1 15,1 0-4-15,-8-6 4 16,-2-2-6-16,-9 2 6 16,-1-3-3-16,-2-7 0 15,-1 1-2-15,-4-5 2 16,0-8 1-16,4-3-1 16,-8-2 0-16,1 0-1 15,-10 9 1-15,-7 2-2 16,-6 8 2-16,-3 0-4 15,-3 2 3-15,-16 3 1 16,-5-2 0-16,-2 3 1 16,-2-1-1-16,-4 1 5 0,0 5-3 15,-4 4 4-15,-9 4-5 16,-1 6 4-16,-8 2-4 16,1 5-1-16,8 1 0 15,5 3-1-15,8 3 0 16,6 0 1-16,6 0-3 15,2 6-1-15,4 8-10 16,4 5-38-16,9 4-38 16,1-1-166-16</inkml:trace>
  <inkml:trace contextRef="#ctx0" brushRef="#br0" timeOffset="65467.65">17145 11021 16 0,'0'0'7'0,"0"0"-7"16,0 0 10-16,0 0 9 0,0 0-9 16,0 0-9-1,0 0-1-15,0 0 6 0,20-13 13 16,-15 13 6-16,-2-3-6 16,0 1-3-16,-2 2 2 15,-1 0 7-15,0 0-5 16,0 0-7-16,0 0 0 15,0 0 0-15,0 0 2 16,4-2-4-16,-4 2 5 16,4-3-10-16,-4 2-3 15,0-1 9-15,0-1-5 16,0 3 0-16,0 0-5 0,0 0 7 16,0 0-4-1,0 0 8-15,0 0-8 0,0 0-5 16,0 0 5-16,0 0-2 15,0 0 2-15,0-3-5 16,0 3 0-16,-4-4 8 16,-6 4-8-16,-3 0-1 15,-3 0 1-15,-3 0 1 16,-1 0-1-16,-4 0 0 16,3 7 0-16,0 2-2 15,3 4 4-15,5 0-2 16,-4-3 0-16,7 7-2 15,2 2 2-15,3 1 1 16,3 1-1-16,2 7 0 16,0-2 1-16,2 6 2 0,15 0-2 15,3 1 1 1,-2-2 6-16,3-3-8 0,4-8 1 16,-2 0 3-16,0-11-4 15,3-9 3-15,-1 0-1 16,3-15 6-16,7-16-6 15,-4-7-2-15,-1-3 0 16,-7-1 9-16,-3-1-9 16,-5 2 0-16,-8 6 0 15,-4 5-1-15,-3 8 0 16,0 5-1-16,-9 7 1 16,-14 0 0-16,-9 7-4 0,-7 2 1 15,-5 1 2-15,0 0 1 16,7 0-1-16,9 7-41 15,7 3-15-15,13-3-121 16</inkml:trace>
  <inkml:trace contextRef="#ctx0" brushRef="#br0" timeOffset="65772.37">17655 11160 307 0,'0'0'36'16,"0"0"-32"-16,0 0 3 15,0 0 19-15,0 0 10 16,0 0-6-16,64 36-6 16,-21-36-8-16,3 0-16 15,5 0-5-15,0-3-38 16,6-14-94-16</inkml:trace>
  <inkml:trace contextRef="#ctx0" brushRef="#br0" timeOffset="66396.63">18674 10981 252 0,'0'0'21'0,"0"0"-8"15,0 0 24-15,0 0-7 16,0 0-2-16,-83-42-1 16,82 42-2-16,1 0 7 15,0 0-11-15,3 0-17 16,22-1-3-16,16 1 8 16,11 0-9-16,9 0 4 0,8 0-4 15,1 0 1 1,3 0 1-16,-14 0-1 0,-11-3-1 15,-16-1-2-15,-13 1 2 16,-13 3 0-16,-5 0 0 16,-1 0-2-16,0 0-5 15,0 0-1-15,0 0 8 16,-4 0 0-16,-7 16 1 16,-8 12-4-16,1 11 6 15,-1 7 5-15,-2 7 0 16,1-1-2-16,-2-4 1 15,6-1-7-15,1-6 0 16,-2-2 0-16,5-12-6 16,2-3-5-16,4-12-15 15,5-5-28-15,-3-7-6 0,1 0-48 16,2 0-15-16</inkml:trace>
  <inkml:trace contextRef="#ctx0" brushRef="#br0" timeOffset="66604.72">18750 11252 304 0,'0'0'69'0,"0"0"-48"16,0 0 61-16,0 0-48 16,0 0-18-16,0 0-13 15,100-4 8-15,-35 4-9 0,7 0-4 16,-5-2 1-16,-8 2-33 15,-7-3-37-15,-12-1-41 16,-3-3-193-16</inkml:trace>
  <inkml:trace contextRef="#ctx0" brushRef="#br0" timeOffset="67150">20209 10744 347 0,'0'0'14'0,"0"0"-1"16,0 0 0-16,0 0-13 16,0 0-3-16,-1 89 3 15,1-37 10-15,0 2-3 16,1-1 4-16,4-2-9 15,-2-1 4-15,0-4-6 16,-3-3-1-16,0-10 1 16,0-2-11-16,-7-12-12 15,-2-5-47-15,3-11-21 0,6-3-114 16</inkml:trace>
  <inkml:trace contextRef="#ctx0" brushRef="#br0" timeOffset="67516.35">20448 10842 239 0,'0'0'37'0,"0"0"-37"15,0 0-1-15,0 0 1 16,0 0 35-1,-6 106-18-15,-17-62 0 0,-4-6 2 16,2-4-6-16,2-8-1 16,1-9 3-16,2-7 1 15,7-8-7-15,4-2 1 16,3 0 5-16,5 0 0 16,1 0 5-16,0 0 0 15,14 0-12-15,13 0-8 16,7 10 3-16,4 4-3 15,-4 5 0-15,-6 1-5 16,-2-2 5-16,-6 1 0 16,-4-3 0-16,1 1-17 0,-4-7-33 15,8-7-27-15,3-3-58 16</inkml:trace>
  <inkml:trace contextRef="#ctx0" brushRef="#br0" timeOffset="67707.6">20862 11036 369 0,'0'0'30'0,"0"0"-12"16,0 0 43-16,0 0-48 16,0 0-11-16,0 0-2 0,104-35 0 15,-74 35-20-15,-5 0-34 16,-4 0-20-16,-8 5-43 15</inkml:trace>
  <inkml:trace contextRef="#ctx0" brushRef="#br0" timeOffset="67907.23">20949 11123 352 0,'0'0'26'16,"0"0"-22"-16,0 0 40 0,0 0-6 16,0 0-16-1,0 0-5-15,91 33-17 0,-53-33-6 16,-3 0-45-16,0-14-56 16</inkml:trace>
  <inkml:trace contextRef="#ctx0" brushRef="#br0" timeOffset="68498.33">21351 10833 227 0,'0'0'25'16,"0"0"3"-16,0 0 34 16,0 0-28-16,0 0-4 15,0 0 3-15,-16-4-5 16,16 1-22-16,3-1 11 16,10 1-9-16,9-4-8 15,4 0 0-15,2 1 8 16,3 3-8-16,-1 3-4 15,-6 0 2-15,-3 0 2 0,-11 14 0 16,-5 2-8 0,-5 4 0-16,0 5 3 0,-18-4-3 15,-8 5 4 1,-2-2 2-16,1-5 2 0,2-2 6 16,4-1-6-16,2-5 0 15,9-2-6-15,3-5 9 16,7 1-3-1,0-1 2-15,0-1-2 0,2 3 4 16,13 2 0-16,10 5-3 16,3 0 6-16,-1 7-7 15,-1-3-2-15,-6 2 2 16,-2 1 0-16,-6-3-3 16,-4 2 6-16,-8-3-6 0,0 1-4 15,-14 3 6-15,-14-3 1 16,-8 0 4-16,-7-4-2 15,-2-3 3-15,-6-1-5 16,-2-2 3-16,-12 3-3 16,-12-10-31-16,-10 0-132 15</inkml:trace>
  <inkml:trace contextRef="#ctx0" brushRef="#br0" timeOffset="69707.95">17388 10050 206 0,'0'0'6'16,"0"0"19"-16,0 0 5 15,0 0-10-15,0 0 2 16,0 0-6-16,-18-13 0 0,9 12-9 16,-2-4 11-1,-4 0-11-15,-2 5-6 0,-7 0-1 16,-3 0 10-16,4 0-10 16,-1 0-1-16,2 2 0 15,0 10 1-15,4 4 0 16,2 3 0-16,2 5 0 15,5 9-2-15,7 3 2 16,2 1 0-16,0 2 6 16,19-2-4-16,3 3 4 15,8-1-6-15,-4-5 4 16,2-9-4-16,2-2 8 0,-2-9-7 16,2-9 0-1,2-5 5-15,2-5-1 0,1-19-3 16,-2-8 2-16,-10-11 3 15,-2-3-7-15,-4-4 0 16,-8 1 0-16,-8 1 0 16,-1 6 0-16,-1 6 0 15,-16 6 1-15,-4 7-1 16,-2 4 0-16,-3 5 2 16,0 11-3-16,-4 0 1 15,0 3-2-15,2 0-10 16,0 12-12-16,5 5-33 15,2 0-69-15</inkml:trace>
  <inkml:trace contextRef="#ctx0" brushRef="#br0" timeOffset="69971.39">17819 10280 379 0,'0'0'35'16,"0"0"-34"-16,0 0 8 0,0 0-9 15,0 0-4-15,0 0-4 16,121-6 8-16,-63 0-10 15,-5-1-82-15,-7-3-129 16</inkml:trace>
  <inkml:trace contextRef="#ctx0" brushRef="#br0" timeOffset="70659.6">18515 10067 191 0,'0'0'28'16,"0"0"-16"-16,0 0 33 16,0 0-11-16,0 0-2 15,0 0-8-15,-12-24-3 16,12 18 4-16,0 0-16 0,0-2-2 16,11 1-4-16,7 0-3 15,5-2-1-15,5 3-1 16,2 2 2-16,0 4-3 15,-1 0-1-15,-8 0 2 16,0 13-7-16,-9 10 6 16,-5 8 0-16,-7 5-3 15,0 6 0-15,-10-3 6 16,-9-6 0-16,-4-5 2 16,-3-9-4-16,3-2 4 15,2-7 3-15,6-3-3 16,6-4 5-16,7 0 2 15,2-3-3-15,0 0 5 16,5 0 3-16,18 0-12 16,9 0 8-16,2 0-4 0,-4 5-6 15,-5 7-1-15,-3 1 1 16,-4 6 1-16,-4 1-1 16,0 1-3-16,-12-2-1 15,-2-3 2-15,0 0-4 16,0-4 4-16,-8 0 2 15,-15-2 3-15,-7-3-3 16,-2-5 8-16,-7 1-6 16,-3-3 6-16,-1 0-7 15,-3 0-1-15,-2-5-20 16,6 2-51-16,6-1-77 16</inkml:trace>
  <inkml:trace contextRef="#ctx0" brushRef="#br0" timeOffset="71280.64">20224 9825 293 0,'0'0'38'0,"0"0"-34"16,0 0 41-16,0 0-25 16,0 0-13-16,0 0-7 15,5 10 0-15,4 19 10 16,-1 12 6-16,-1 5 6 15,-7-3-16-15,0 0-2 0,0-1-2 16,0-3-2 0,-9-1 0-16,-1-12-2 0,0-3-10 15,0-10-20-15,4-9-27 16,6-4-59-16,0-10-90 16</inkml:trace>
  <inkml:trace contextRef="#ctx0" brushRef="#br0" timeOffset="71641.42">20508 9769 241 0,'0'0'48'0,"0"0"-41"0,0 0-7 15,0 0 0-15,0 0 6 16,-14 75 35-16,-6-36-17 15,-4-3-4-15,-1-4-18 16,2-10 3-16,4-5 2 16,1-10 4-16,7-7-1 15,5 0 7-15,0 0-3 16,4-7 4-16,2-2-15 16,0-2 4-16,8 8-4 15,9 3-3-15,2 0 0 16,0 2-3-16,0 15 2 15,-1 4-1-15,1 5-2 16,-1 1 4-16,-5-1 0 16,2-3 0-16,-4 0-3 15,0-6-54-15,1-5 2 0,3-11-97 16</inkml:trace>
  <inkml:trace contextRef="#ctx0" brushRef="#br0" timeOffset="71851.56">20954 9874 421 0,'0'0'36'0,"0"0"-28"15,95-20-8-15,-54 17 1 16,-4 3-1-16,-7 0-1 15,-11 0-34-15,-13 0-66 16</inkml:trace>
  <inkml:trace contextRef="#ctx0" brushRef="#br0" timeOffset="72036.89">20800 10033 365 0,'0'0'17'16,"0"0"-15"-16,0 0 41 0,0 0-15 15,80 43-11-15,-36-40-8 16,7-3-9-16,4 0-33 16,-2-12-117-16</inkml:trace>
  <inkml:trace contextRef="#ctx0" brushRef="#br0" timeOffset="72661.87">21498 9765 242 0,'0'0'26'16,"0"0"35"-16,0 0-16 15,0 0-13-15,0 0-12 16,0 0-8-16,16-42-2 16,-2 34-6-16,0 0 4 15,-1 0-2-15,2-1 4 16,0 1 1-16,1-1-6 15,5 1-2-15,0 3 2 16,3-2-3-16,-3 7-2 0,0 0-5 16,-5 0 5-1,2 0 2-15,-1 12-2 16,-4 3-2-16,-3 11-3 0,-4 0-3 16,-4 8 7-16,-2 6-9 15,0 6 8-15,-11 2 0 16,-12 3-1-16,-9-2 3 15,-5-2-5-15,-11-8 5 16,-1-7 0-16,-3-7 3 16,4-9-2-16,8-10 15 15,7-6-3-15,6 0-7 16,9-6 11-16,5-14-17 0,7-4 13 16,6 5-2-1,0 2-4-15,22 5-5 0,9 7-4 16,6 5-2-16,3 0 3 15,1 12 1-15,-2 10 3 16,1 8 0-16,3 3-3 16,1 6 0-16,3 0 1 15,4 2-1-15,8-3-31 16,-1-4 1-16,0-7-85 16,-6-7-114-16</inkml:trace>
  <inkml:trace contextRef="#ctx0" brushRef="#br0" timeOffset="74243.37">17480 12235 79 0,'0'0'27'0,"0"0"-21"16,0 0 47-16,0 0 3 16,0 0-12-16,0 0 1 15,39-45-16-15,-36 42-3 16,0 0-19-16,-2-1 12 15,-1 3-7-15,2-2 0 16,-2-2-4-16,0 1-8 0,0-3 9 16,0 1-7-1,0 3 7-15,0-1-9 0,-9 0 0 16,-2 2-3-16,-8 2 1 16,3 0 3-16,-7 0-2 15,2 0 1-15,-1 0 0 16,1 9 0-16,5 1 0 15,-4 0 0-15,8 0-3 16,1 3 2-16,2 4 1 16,2 6 4-16,6 1-4 15,1 5 0-15,0 4 2 16,18 3-1-16,9 6 1 16,3-1 3-16,3-2-4 15,7-5 3-15,-6-5-3 0,2-9 2 16,-2-13 6-16,3-7-6 15,-4-3 2-15,0-25-2 16,1-7-3-16,-8-8 0 16,-1-3 0-16,-7 2-8 15,-11 5 5-15,-7-1-1 16,0 8 2-16,-9 1-1 16,-14-2 3-16,-12 7-2 15,-3 2 2-15,-4 4 0 16,1 9-4-16,6 0 4 15,0 11-3-15,7 0-8 0,10 0-25 16,5 11-13 0,3 0-80-16,10 7-34 0</inkml:trace>
  <inkml:trace contextRef="#ctx0" brushRef="#br0" timeOffset="74825.05">18174 12481 304 0,'0'0'46'16,"0"0"-46"-16,0 0 45 15,0 0 2-15,0 0-8 16,0 0-13-16,-6 0-20 15,12 0-5-15,18 0 5 16,11 0-1-16,21 0 11 16,6 0-6-16,8-4-7 15,6-6-3-15,-2 3 1 16,-9 2-1-16,-13 1-1 16,-17 4-24-16,-12 0-15 15,-10 0-25-15,-6 4 2 16,-3 2-63-16,-2 0-48 0</inkml:trace>
  <inkml:trace contextRef="#ctx0" brushRef="#br0" timeOffset="75383.67">19075 12302 169 0,'0'0'68'0,"0"0"-38"15,0 0 29 1,0 0-12-16,0 0-20 0,0 0 14 15,-4-20-12-15,4 20-8 16,0 0-9-16,0 0-10 16,0 0-2-16,0 11-8 15,0 8 8-15,7 8 2 16,0 6-2-16,-1 6 1 16,0 5 4-16,-3 2-2 15,-2 0-3-15,1 0 0 16,-1-10-2-16,-1-9 2 15,0-4 0-15,0-10 0 16,0-7-4-16,0-3-14 16,0-3-15-16,0 0-14 15,0-5 5-15,0-12-99 0</inkml:trace>
  <inkml:trace contextRef="#ctx0" brushRef="#br0" timeOffset="75634.53">19301 12316 357 0,'0'0'22'16,"0"0"10"-1,0 0 14-15,0 0-25 0,0 0-21 16,115-34 0-16,-66 31 4 15,1 3-4-15,-1-3-1 16,-4 3-5-16,-11 0-12 16,-13 0-31-16,-12 0-71 15,-9 0-134-15</inkml:trace>
  <inkml:trace contextRef="#ctx0" brushRef="#br0" timeOffset="76149.2">19455 12302 373 0,'0'0'5'15,"0"0"-3"-15,0 0 39 16,0 0-22-16,0 0 1 16,0 0-15-16,-4-6-5 15,2 25 0-15,1 1 1 16,-2 3 5-16,0 4 2 15,-4 2 10-15,4 1-2 16,2-4-12-16,-2-2-4 16,3-7 3-16,0-5-2 15,0-5 2-15,0 0 2 16,0-7-5-16,17 0 1 16,3 0 7-16,7 0-8 0,3 0-1 15,0 0 0-15,-6-1 1 16,3-2-1-16,-3 3 1 15,-5 0-3-15,-3 0-1 16,2 4 3-16,-3 12-1 16,1 4-1-16,-3 3 2 15,-3 3-5-15,-3 1 3 16,-5 0 2-16,-2-7 0 16,0-1 1-16,-2-5-2 15,-12-5-1-15,-6-1 3 16,-8-6 6-16,-8-2 1 15,-7 0 0-15,-5 0-6 16,-3-7 6-16,2-5-7 16,3-2-6-16,3 1-10 15,8-1-18-15,12-3-43 0,16-3-104 16</inkml:trace>
  <inkml:trace contextRef="#ctx0" brushRef="#br0" timeOffset="76569.78">20577 12312 354 0,'0'0'21'0,"0"0"-7"15,0 0 34-15,0 0-32 16,0 0-16-16,0 0 1 16,0 43-1-16,8-1 11 0,0 5 3 15,0 6-6-15,-5-3-1 16,0-4-6-16,-3-2 1 16,0-8-2-16,0-7-9 15,-2-9-31-15,-4-7-20 16,1-13-64-16</inkml:trace>
  <inkml:trace contextRef="#ctx0" brushRef="#br0" timeOffset="77067.95">20880 12167 22 0,'0'0'85'0,"0"0"-85"16,0 0 3-16,0 0 35 15,0 0 19-15,0 0-22 16,-5 95 8-16,-6-61-6 15,-3-4-12-15,-4-5-18 16,-2-4-2-16,-2-1 11 0,1-7 1 16,-3-4-11-16,5-1 2 15,2-2-2-15,3-4 7 16,4-2-7-16,6 0-1 16,4 0 1-16,0 0 14 15,0 0 3-15,15-2-21 16,13-4-2-16,7 1-2 15,3 5 1-15,-3 0 0 16,-1 0 1-16,-6 5-6 16,0 11 6-16,-5 6-1 15,0 2 0-15,-6 3 1 16,-2 2 0-16,0-2 0 0,-4-4 0 16,-2-4 0-16,-2-2-34 15,2-6-15-15,0-6-40 16,7-5-82-16</inkml:trace>
  <inkml:trace contextRef="#ctx0" brushRef="#br0" timeOffset="77322.05">21367 12346 412 0,'0'0'42'0,"0"0"-19"0,0 0 2 15,0 0-14-15,93-10-10 16,-44 10 4-16,-3 0-5 16,-9 0-3-16,-8 0-30 15,-11 0-22-15,-10 0-37 16,-8 0-90-16</inkml:trace>
  <inkml:trace contextRef="#ctx0" brushRef="#br0" timeOffset="77520.86">21258 12487 365 0,'0'0'14'0,"0"0"13"15,0 0 48-15,0 0-30 16,80 24-11-16,-28-24-19 16,10 0-15-16,4 0-6 15,-6 0-41-15,-4-7-36 16,-7 0-63-16</inkml:trace>
  <inkml:trace contextRef="#ctx0" brushRef="#br0" timeOffset="78201.33">22089 12557 89 0,'0'0'144'0,"0"0"-138"15,0 0 68-15,0 0-24 16,0 0-24-16,0 0 19 16,-23 36 7-16,23-36 5 15,0-6-2-15,-1-14-7 16,1-7-34-16,0-2-2 0,0-1-11 16,0-1 3-1,3-5-4-15,8 2-3 0,-4-2 2 16,-2-3 0-16,-1-4-6 15,-3 2-11-15,-1 0 6 16,0 4-4-16,0 6 5 16,0 6 2-16,-2 9 1 15,-4 0-9-15,1 9 10 16,1 4 1-16,-1 3 5 16,-3 0-4-16,1 0-3 15,-5 6 0-15,-4 8 6 16,-1 3-1-16,1 5 5 15,1 0-2-15,0 6 0 16,2-2 1-16,-3 3-1 16,-1-5 2-16,1-2-2 0,2-5 1 15,4-3 2-15,4-4 0 16,1-4-2-16,5-3-1 16,-1-3 4-16,1 0-2 15,0 0 4-15,0 0 4 16,0 0 0-16,9 0 0 15,13 0-6-15,9 0 1 16,3-3-3-16,6 0-1 16,9-3-1-16,6 2-8 15,5-3 8-15,1 4 0 16,-5 0 0-16,-9 3-7 16,-11 0-6-16,-11 0-6 0,-9 0-16 15,-9 0-10-15,-7 0-47 16,0 6-18-16,0-2-28 15</inkml:trace>
  <inkml:trace contextRef="#ctx0" brushRef="#br0" timeOffset="78647.95">22568 12600 367 0,'0'0'0'16,"0"0"-17"-16,0 0 16 15,0 0 1-15,-45 73 0 16,36-53 1-16,3-4-1 16,0-7 0-16,5-5-5 15,1 0-20-15,0-4-62 16,3 0-102-16</inkml:trace>
  <inkml:trace contextRef="#ctx0" brushRef="#br0" timeOffset="78816.05">22629 12693 356 0,'0'0'50'0,"0"0"-44"0,0 0-6 15,0 0 31-15,0 0-7 16,0 0-16-16,-73 82-4 16,63-66-4-16,-1 0-1 15,-2 1-44-15,1-3-44 16,1 2-211-16</inkml:trace>
  <inkml:trace contextRef="#ctx0" brushRef="#br0" timeOffset="102994.4">17073 14168 356 0,'0'0'6'0,"0"0"-6"16,0 0 14-16,0 0 0 15,0 0 7-15,0 0 10 16,0 0-8-16,-18-53 5 15,18 53-16-15,0 0-10 16,0 0-2-16,0 14-2 16,0 16-6-16,0 9 8 15,7 11 3-15,-2 2 3 16,-5 2-3-16,3-3 2 16,-2-1-5-16,-1 0 0 15,2-10-1-15,-2-3-2 16,0-8-2-16,0-10-3 15,0-9-14-15,0-5-10 16,0-5-17-16,3 0 14 16,1-17-14-16,6-10-211 0</inkml:trace>
  <inkml:trace contextRef="#ctx0" brushRef="#br0" timeOffset="103526.29">17489 14120 341 0,'0'0'6'15,"0"0"-5"-15,0 0-1 16,0 0 4-16,0 0 1 15,0 0-3-15,-93 59-1 16,74-34 4-16,0 0-3 16,5-2 1-16,-2 2-1 15,1-1 10-15,0 5-6 16,2 0 9-16,4 5-9 16,0 0-5-16,7 5 3 15,2 0-1-15,0 1-2 16,17-1 3-16,1 2-2 15,6-9 3-15,-1-2-4 16,3-9-1-16,-5-9 1 16,3-6 0-16,-2-6 2 15,2 0-3-15,-3-18 0 0,0-3-12 16,-8-4-7 0,-1 0 10-16,-6 6 4 0,-5-1-1 15,-1 3 6-15,0 4 0 16,-4-2 3-16,-11 5-2 15,-1 3 0-15,-7 0 5 16,4 4-4-16,-7 3 3 16,-1 0-4-16,2 6 0 15,0 7-1-15,5 7-14 16,6-3-61-16,4-1-122 16</inkml:trace>
  <inkml:trace contextRef="#ctx0" brushRef="#br0" timeOffset="105167.33">20353 14056 221 0,'0'0'16'16,"0"0"28"-16,0 0 11 15,0 0-31-15,0 0 9 16,19-81-1-16,-17 67-3 16,-1 8-5-16,-1 1 1 15,0 5-5-15,0 0-5 16,0 0-13-16,0 0-1 16,0 0-2-16,0 11-9 15,0 17 6-15,0 9 4 0,-8 10 0 16,-2 5 0-16,3-2 0 15,1-1 1-15,0-8 0 16,2-6-1-16,2-5-9 16,1-10-1-16,-1-9-12 15,2-3-6-15,0-6-16 16,0-2 2-16,0 0-11 16,5 0 8-16,14-21-143 15</inkml:trace>
  <inkml:trace contextRef="#ctx0" brushRef="#br0" timeOffset="105616.12">20614 13883 264 0,'0'0'19'0,"0"0"-14"15,0 0-3-15,0 0-2 16,0 0-14-16,0 0 14 16,-21 75 7-16,5-27 28 15,-2 2-3-15,-5-3-15 16,0-5-6-16,-1-8-1 16,3-8-2-16,1-6 0 0,1-7 2 15,3-6 3-15,-1-1-5 16,4-6-1-16,-1 0-6 15,7 0 6-15,1-6-2 16,6-1-5-16,0 0 2 16,0 1 1-16,6 2-2 15,12 1 3-15,0 3 1 16,4 0-5-16,2 0 7 16,0 16-6-16,4 5 2 15,0 4 1-15,2-1 3 16,3 2-3-16,-3-6-2 15,-3-1-2-15,-8-8-2 16,-3-2-37-16,-5-5-10 16,0-4-27-16,0-2-29 15</inkml:trace>
  <inkml:trace contextRef="#ctx0" brushRef="#br0" timeOffset="105848.64">20955 14050 14 0,'0'0'364'0,"0"0"-351"0,0 0 19 16,0 0 2-16,99-53-22 15,-65 47-12-15,4 4 1 16,-3 2-2-16,-8 0-6 15,-7 0-60-15,-13 0-44 16,-7 0-144-16</inkml:trace>
  <inkml:trace contextRef="#ctx0" brushRef="#br0" timeOffset="106083.77">20867 14225 217 0,'0'0'169'0,"0"0"-155"0,0 0-8 16,0 0 16-16,0 0-2 16,0 0 0-16,45 20 0 15,-2-20-20-15,4 0-10 16,10 0-65-16,-1-16-26 15,1-9-172-15</inkml:trace>
  <inkml:trace contextRef="#ctx0" brushRef="#br0" timeOffset="106383.14">21397 13883 295 0,'0'0'42'0,"0"0"-18"16,0 0 3-16,0 0 6 16,0 0-10-16,0 0 10 15,7-3-19-15,18 3-10 16,11 0-2-16,6 0-2 15,6-2 0-15,-3-2-2 0,-3 1-5 16,-5-2-7-16,-13 3-19 16,-6 2-22-16,-15 0-30 15,-3 0-71-15</inkml:trace>
  <inkml:trace contextRef="#ctx0" brushRef="#br0" timeOffset="106930.89">21409 13883 251 0,'0'0'11'0,"0"0"10"0,0 0 8 16,0 0-19-16,0 0-10 15,0 0 0-15,-25 55 10 16,15-18 13-16,0 4-9 16,0-4 2-16,7-4-5 15,-2-4-5-15,3-10 1 16,1-4 0-16,1-5-4 16,0-7 1-16,0 0 1 15,0-3 6-15,1 0-2 16,16 0 8-16,10 0-17 15,3-3 0-15,1-3-9 16,-1 1 1-16,-2 3 6 16,-1 2-12-16,0 0 7 15,-3 0 3-15,-5 0 2 0,1 5-1 16,-7 9-3-16,0 3 4 16,-5 3 4-16,-2 6-5 15,-5-2 5-15,-1 1-3 16,0-1 1-16,-8-1 0 15,-16-3 0-15,-5-1 4 16,-3-2 12-16,-6 0-3 16,-1-4-6-16,-2-4 0 15,-1-4 0-15,-1-2-5 16,1-3 4-16,-1 0-2 16,1 0-4-16,0-10-33 15,-2-7-83-15</inkml:trace>
  <inkml:trace contextRef="#ctx0" brushRef="#br0" timeOffset="114032.37">15778 14179 215 0,'0'0'0'0,"0"0"-3"15,0 0 3-15,0 0 8 16,0 0-2-16,-92 13 2 15,70-4 17-15,-4-1-9 16,4 1-3-16,-3 2 10 16,4-5-6-16,1 7-9 15,-2 1-7-15,2 4 0 16,5-1 9-16,5 6-10 16,3 1 0-16,4 6 0 15,3 4 0-15,3 4 12 16,14 2 2-16,9 3-4 15,0-4 2-15,7-6-7 16,2-4-1-16,-3-9 7 16,1-11-11-16,-4-9 5 15,-1 0 1-15,-1-14 3 0,2-20-9 16,0-9-1-16,-7-9-6 16,-7 2-13-16,-4-6-2 15,-7 7 4-15,-4 8 18 16,0 1 6-16,0 11-6 15,-13 3 0-15,-4 5 0 16,-3 5 1-16,2-1 4 16,-6 5-5-16,6 2 0 15,-5 3-4-15,3 7 2 16,-2 0-4-16,-1 7-49 0,-1 9-39 16</inkml:trace>
  <inkml:trace contextRef="#ctx0" brushRef="#br0" timeOffset="114484.49">16161 14492 325 0,'0'0'40'0,"0"0"-38"16,0 0 14-16,0 0 11 15,0 0-5-15,0 0-1 0,29 3-20 16,14-6 3-16,20-10 0 15,13 0-4-15,7 4-25 16,6 4-56-16,-4-1-71 16</inkml:trace>
  <inkml:trace contextRef="#ctx0" brushRef="#br0" timeOffset="114965.99">18821 14410 196 0,'0'0'156'16,"0"0"-149"-16,0 0 25 16,0 0 9-16,0 0-15 15,0 0-8-15,26-10-11 16,17 6-7-16,8 1-28 15,1 1-43-15,-6-6-35 16</inkml:trace>
  <inkml:trace contextRef="#ctx0" brushRef="#br0" timeOffset="115692.34">19222 14139 263 0,'0'0'15'0,"0"0"14"15,0 0 20-15,0 0-31 16,0 0 2-16,0 0-1 16,-11-34-9-16,11 32 3 15,0-5-12-15,4 0-1 16,5-3 2-16,0 4 1 16,3 2-4-16,3-3 1 15,4 4-11-15,0 3-8 16,4 0 2-16,-1 0 7 15,-5 17 2-15,-3 3-3 16,-5 4 7-16,-6 7-6 16,-3 6 9-16,-3 0 1 15,-17-2 0-15,-8-5 12 0,2-4-4 16,-1-5 14-16,1-8-4 16,7-4-5-16,4-4 3 15,4-5-6-15,0 0-2 16,5 0-1-16,3 0-5 15,1 0 3-15,2 0-4 16,0 0 6-16,0 0-6 16,2 0 6-16,12 0-7 15,8 0-7-15,3 0 0 16,-2 0 5-16,2 0 1 0,0 0-4 16,1 10 2-1,-6 2 0-15,0 2-4 0,-2 6-2 16,-6 2-6-16,-7 2 13 15,-3 5-6-15,-2-5 6 16,-3-2-1-16,-16-1 3 16,-11-2 2-16,-3-5 2 15,-5-1-1-15,3-9 5 16,0-1-8-16,4-3 4 16,2 0-4-16,-1-7 0 15,5-10-6-15,6-6-54 16,11-4-68-16</inkml:trace>
  <inkml:trace contextRef="#ctx0" brushRef="#br0" timeOffset="116093.96">19782 14109 235 0,'0'0'8'0,"0"0"19"15,0 0 29-15,0 0-25 0,0 0 4 16,0 0 3-16,0-23-11 15,0 23-6-15,0 0-17 16,0 0-1-16,0 14-2 16,5 8-1-16,9 15 11 15,-3 5-3-15,2 5 0 16,-4 2 5-16,-5 4-10 16,-2-3-3-16,-2 0 2 15,0-5-4-15,0-8-4 16,-3-8-11-16,-3-8-11 15,0-8-38-15,-4-7-24 16,-4-6-113-16</inkml:trace>
  <inkml:trace contextRef="#ctx0" brushRef="#br0" timeOffset="117355.18">17603 13812 110 0,'0'0'0'15,"-84"-16"-8"-15,42 9 8 16,2 3 0-16,2 1 8 16,-3 0-6-16,4 3 4 15,-6 0-1-15,-5 0-3 16,-1 3 14-16,-3 11-3 15,0-2 0-15,-3 9 13 16,-1 4-8-16,3 9 3 0,3 5 0 16,1 9-10-1,10 3 6-15,7 6-8 0,9 2 9 16,3 0-12-16,7 0-5 16,4 1 3-16,-4 3-3 15,6 0 2-15,0 3-1 16,1-3 8-16,3 7-4 15,1-2 1-15,2-1 13 16,0-6-9-16,12-3-2 16,11-12 2-16,5-3 13 15,5 0-1-15,9-1-7 16,5-3-2-16,8 2-3 0,6-7 2 16,5-5-3-1,6-9 0-15,5-5-1 0,3-8-5 16,5-7 3-16,1 0-1 15,5-17-5-15,3-8 1 16,-2-15 5-16,-4-3-3 16,-13-14-4-16,-8-5-22 15,-14-5 7-15,-11-8 5 16,-10-7-1-16,-8 3 9 16,-9 2-9-16,-8 8 8 15,-5 6 3-15,-2 3 1 16,0 1-1-16,-11 6 2 15,-7-5-2-15,-3 4 1 0,-2 1 1 16,-3 0-2 0,3 3 2-16,-6 7 1 0,-2 1-3 15,-3 6 3-15,-2-1-3 16,-2 4 1-16,4 3 2 16,3 4-4-16,1 9 1 15,4 4-6-15,4 7 4 16,1 6-8-16,0 0-14 15,-1 6-31-15,-3 17-1 16,7 5-29-16,-2 4-64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9:24:40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14047 328 202 0,'0'0'18'16,"0"0"26"-16,0 0-3 15,0 0-19-15,0 0-9 16,0 0 5-16,0 0-7 15,0-26 2-15,0 26 2 16,0 0-9-16,0 0 5 16,0 0-3-16,0 0-1 15,0 0-2-15,0 0 1 16,0 0-6-16,-3 7-3 16,-10 14 3-16,-3 10 0 15,-3 6 2-15,-5 7-2 16,2-1 0-16,-4 0 4 0,7 1-3 15,-2-7-1-15,5-6-5 16,4-5 1-16,4-8-14 16,2-8-5-16,5-6-23 15,1-4-25-15,0-2-61 16</inkml:trace>
  <inkml:trace contextRef="#ctx0" brushRef="#br0" timeOffset="363.29">14035 344 164 0,'0'0'78'16,"0"0"-54"-16,0 0 3 15,0 0-5-15,80-52-14 16,-54 46 4-16,-4 3-1 16,-1 1 0-16,-5 2 4 15,-3 0-15-15,-4 0 11 16,1 11-9-16,-7 7-2 16,4 5 0-16,-7 2 6 15,0 3 0-15,0 2-5 0,0 1 2 16,0 2-2-1,0-1-1-15,0 0 0 0,0 1-4 16,0-4-17-16,0-3-27 16,0-9-36-16,0-6-18 15</inkml:trace>
  <inkml:trace contextRef="#ctx0" brushRef="#br0" timeOffset="608.48">14078 517 292 0,'0'0'81'16,"0"0"-29"-16,0 0-4 15,0 0-21-15,0 0-1 16,0 0-15-16,12-2-11 15,10 1 0-15,17-6-6 16,12-1 3-16,13-4-60 16,16-2-92-16,10-6-87 15</inkml:trace>
  <inkml:trace contextRef="#ctx0" brushRef="#br0" timeOffset="998.1">16099 303 287 0,'0'0'60'0,"0"0"-49"15,0 0 35-15,0 0-6 16,0 0-6-16,0 0 1 16,-16-40 6-16,16 40-20 15,0 0-16-15,0 2-5 0,-3 14-10 16,0 13 4-16,-1 13 6 16,0 4 5-16,-2 0-1 15,0-2 4-15,2-5-7 16,-2-3-1-16,1-3 0 15,2-1 0-15,-1-4 0 16,1-6-9-16,-1-2-22 16,1-8-17-16,-1-4-27 15,1-8-19-15,0 0-74 16</inkml:trace>
  <inkml:trace contextRef="#ctx0" brushRef="#br0" timeOffset="1644.51">16053 255 133 0,'0'0'80'0,"0"0"-26"16,0 0-6-16,0 0-13 15,0 0 15-15,0 0-17 16,0-6 1-16,0 2-10 0,0-3-2 16,7-3-17-16,2 1 3 15,2 0-5-15,3 1-1 16,1 0-2-16,6-1 1 15,0 3-4-15,1 0 4 16,1-1-2-16,-2 4-2 16,-8 3 3-16,-1 0-3 15,-3 13-1-15,-4 13-21 16,-2 11 11-16,-3 1 12 16,0 4-3-16,-3-6 5 15,-9-6 4-15,1-6-4 16,2-6 0-16,-1-1 0 0,-2-5 1 15,4-3 0-15,4-1 0 16,2 0 0-16,2-4 6 16,0-2-4-16,0-1 2 15,0 1-3-15,8 1-1 16,10 3 5-16,-2 0-1 16,5 3 3-16,-1-1-4 15,-1 4-4-15,-1 2 2 16,-5 3 0-16,-1 2-4 15,-6 0-3-15,-6 4 0 16,0 0-9-16,-16 2 12 16,-19-1-7-16,-11 0 9 15,-14 1 2-15,-10-1-2 16,-7-2-6-16,-11 0-36 16,-9-3-66-16</inkml:trace>
  <inkml:trace contextRef="#ctx0" brushRef="#br0" timeOffset="2315.51">14148 1042 151 0,'0'0'14'0,"0"0"12"16,0 0 26-16,0 0-5 0,0 0-13 15,91-72 3 1,-84 66-19-16,1 1 11 0,-4 4 1 16,-2-1-2-16,-1 2-8 15,-1 0-20-15,2 0 6 16,1 6-7-16,6 13 2 15,0 15 1-15,-2 10 11 16,2 6-1-16,-6 8 4 16,-3 6-4-16,0 10 3 15,0 10-8-15,-10 8-3 16,-2 6-1-16,-5-1 3 16,4-1-3-16,1-1 4 15,-5-3 8-15,0-8-7 16,5-9-8-16,-8-8 2 0,5-6-3 15,1-10 1-15,5-9 0 16,-1-8 1-16,4-7 0 16,1-6-1-16,0-7 3 15,4-6-3-15,-2-1-8 16,3-7 2-16,0 0-11 16,0 0-6-16,0 0-4 15,0-2 4-15,0-15-11 16,16-10-61-16,4-5-169 15</inkml:trace>
  <inkml:trace contextRef="#ctx0" brushRef="#br0" timeOffset="3030.97">16190 1052 257 0,'0'0'41'16,"0"0"-15"-16,0 0 9 15,0 0 0-15,0 0-10 16,0 0 2-16,0-34-9 0,0 34-3 16,0 0-8-16,0 0-4 15,0 0-3-15,0 2 0 16,0 13-3-16,-3 9 3 15,0 9 5-15,3 9 7 16,-4 4 5 0,1 14-1-16,-3 8 0 0,0 11 9 15,-2 4-8-15,2 0-4 16,-2 2-3-16,4-2-4 16,3 2 1-16,-1 5-4 15,2-1-3-15,0 0 0 16,0 1 2-16,5-5 0 0,1-2-2 15,-1-1-3-15,-3-12-7 16,2-6-4-16,-2-13-11 16,3-16 18-16,-5-16-8 15,0-12 4-15,3-7-8 16,-3-6 12-16,0-29-3 16,0-19-93-16,0-15-115 15</inkml:trace>
  <inkml:trace contextRef="#ctx0" brushRef="#br0" timeOffset="4035.46">14508 1213 50 0,'0'0'150'0,"0"0"-136"16,0 0 20-16,0 0 1 0,0 0-16 15,0 0-11 1,-11-16 0-16,8 15-4 0,-2-1-4 16,1-1 5-1,-2 0 4-15,2-3 7 0,1 1-3 16,-3 0-8-16,3 1 11 15,0 1 4-15,0 1-2 16,-2-1-10-16,5 3 3 16,0-2 4-16,0 2-2 15,0 0-3-15,0 0 5 16,0 0-1-16,0-1-3 16,0 1-1-16,0-2-3 15,0 2-7-15,8 0-2 16,8 0 2-16,16 0 0 0,11 0 0 15,9 0 3-15,2 0 1 16,10 10-4-16,3 0 3 16,0 4-3-16,-1 1 2 15,-4-1 3-15,1 3 2 16,-3-2-7-16,-1 2 0 16,-1 0 0-16,-1 0 0 15,-3-1-4-15,-6-1 4 16,-6-1 3-16,-1-1-2 15,-1-3 4-15,2 1-1 16,-2-3 4-16,4-1 3 16,6 3-5-16,-2-4 2 15,-2 2-3-15,-3 1-5 0,-5-1 0 16,-2-2-1 0,-1 3 1-16,3-2 1 0,2-2-1 15,-3 2 0-15,-2 0 0 16,-6 0 3-16,-5-2-3 15,-6 0-1-15,-6-2 1 16,-4-2 3-16,-5-1 1 16,-3 0-4-16,0 0 0 15,0 0 0-15,0 0-5 16,0 0-5-16,0 0-30 16,-3-6-5-16,-22-9-73 15,-16-11-251-15</inkml:trace>
  <inkml:trace contextRef="#ctx0" brushRef="#br0" timeOffset="4519.79">14897 917 88 0,'0'0'149'0,"0"0"-99"15,0 0 8-15,0 0-14 16,0 0-5-16,0 0 0 16,4-7-7-16,-4 7-20 15,0 0-4-15,0 0 2 16,0 0-10-16,0 1-7 0,0 11-5 15,0 7 5-15,-3 3 6 16,-6 2-1-16,-1-2 0 16,-5 0-7-16,4-3-9 15,1-2-2-15,3-3-24 16,1-4-9-16,-5-4-31 16,0-5-50-16</inkml:trace>
  <inkml:trace contextRef="#ctx0" brushRef="#br0" timeOffset="4815.71">14853 791 193 0,'0'0'26'0,"0"0"-2"15,0 0 9-15,0 0 13 16,114-33-26-16,-79 26-1 16,4 0-17-16,-1 1-2 15,-5 2 0-15,-7 2-9 16,-6 2-38-16,-13 0-63 0,-7 0-79 15</inkml:trace>
  <inkml:trace contextRef="#ctx0" brushRef="#br0" timeOffset="5100.66">14820 935 320 0,'0'0'29'0,"0"0"2"15,0 0-8-15,0 0-19 16,0 0 9-16,0 0-3 15,110 2-10-15,-71-2-10 16,-7 0-36-16,-4-4-63 16,-8-1-141-16</inkml:trace>
  <inkml:trace contextRef="#ctx0" brushRef="#br0" timeOffset="5559.88">15160 942 75 0,'0'0'218'0,"0"0"-208"16,0 0 6-16,0 0 3 16,0 0 0-16,0 0-2 15,-25 0-3-15,25 1-2 16,-3 1 0-16,-1 1-7 15,-2 1 3-15,-1 2 0 16,1 3 0-16,-5 2-1 16,2 3-3-16,-1 3 1 15,5 2-5-15,2 1 3 0,3 0 5 16,0-3-4 0,0-3-4-16,6-4 1 0,3-4-6 15,3-6 5-15,2 0 0 16,5 0 0-16,5-10 4 15,-6-7 0-15,1 0-4 16,-1 0 0-16,-11 2-1 16,-2 2-1-16,-4 2-3 15,-1 1-1-15,0 0-4 16,-13 1 8-16,-5 2-2 16,-7 0-3-16,-3 4-7 15,1-1-18-15,-6 3-16 0,6-1-31 16,4-1-45-16</inkml:trace>
  <inkml:trace contextRef="#ctx0" brushRef="#br0" timeOffset="12471.43">16168 1557 99 0,'0'0'26'16,"0"0"-25"-16,0 0 23 0,0 0-4 16,0 0-1-16,0 0-8 15,0 0 10-15,-3 0 0 16,3 0-9-16,0 0 5 15,0 0-3-15,0 0 4 16,0 0-11-16,0 0 1 16,0 0-6-16,-4 0 0 15,0 2-1-15,-1-2-1 16,-4 1 0-16,2 1 0 16,-6 0 0-16,-4 1 0 15,-3 1 5-15,-3 2-4 16,-1-2 4-16,-2 2-1 15,2-2 2-15,-3 1-5 0,6 0-1 16,-7-3 1-16,4 2 0 16,1-1 1-16,3 2-4 15,0 0 4-15,1 1-2 16,-1 0 0-16,-5 0 1 16,2-2-1-16,0 0 0 15,-6 1 5-15,3-2-3 16,-4 1-2-16,5 0-1 15,-3-3 1-15,1 4 0 16,1-2 0-16,-3 2 0 0,2-2-3 16,1 1 3-16,2 1-1 15,1-1 0 1,1 0 2-16,-2 0-1 0,-1-2 5 16,1 3-9-16,-5 0 4 15,3-1-1-15,-3-1 1 16,1 0 0-16,-3 1 4 15,2-1-4-15,3 1 0 16,2-3 1-16,3 1 0 16,-3 1-1-16,5 1-2 15,-5-1 2-15,6-1 1 16,-6 2 1-16,2 0-2 16,-2 0-3-16,0-1 3 15,-3 2 1-15,2-2-1 16,-4 1 0-16,2 1 0 0,4-3 0 15,-6 1 0-15,7 0 1 16,-4 0 2-16,3-2-6 16,-3 3 2-16,7-1 1 15,-4 1 0-15,3-1 0 16,-3 1 0-16,3-1 0 16,5 0 1-16,-5 0-1 15,4-1 0-15,-2 0 0 16,4-1 1-16,1 1 1 15,-1-2 2-15,4 2-1 16,-3 0 1-16,1-1-2 16,-2 3-2-16,2-4 1 15,2 3-1-15,-6-3-1 16,2 2 1-16,1-1 2 16,-2 0-2-16,-2 1 0 0,1 1 2 15,0-2 0-15,-3 3 0 16,5-4-1-16,2 3 0 15,-2-1 1-15,4-1-1 16,1 1 0-16,-1-1 0 16,4 0 0-16,-1 1 0 15,3-2 0-15,-1 0 1 16,1 0 0-16,0 3-2 16,-2-3 2-16,3 2-2 15,3-2 2-15,-3 0 0 0,0 0-2 16,0 0 2-1,0 2 1-15,3-2-2 0,0 0 5 16,0 0-3 0,0 0 1-16,0 0-4 0,0 0 0 15,0 0 0-15,0 0 2 16,0 0-1-16,0 0-1 16,0 1 0-16,0-1-1 15,0 0 1-15,0 0 3 16,0 0-3-16,0 0 0 15,0 0-3-15,0 0 2 16,0 0-19-16,0 0-44 0,0 0-104 16</inkml:trace>
  <inkml:trace contextRef="#ctx0" brushRef="#br0" timeOffset="13211.11">14151 1668 73 0,'0'0'45'15,"0"0"-21"-15,0 0-7 0,0 0 7 16,0 0-4-16,0 0-3 15,0-3 0-15,0 3-3 16,0 0 7-16,0 0-6 16,0-2-2-16,0 2-1 15,0 0-7-15,0 0 1 16,0 0 0-16,0 0-2 16,0 0-3-16,0 0-1 15,0 0 0-15,0 0 0 16,0 0-3-16,0 0-4 15,0 0-12-15,0 0-25 16,0 0-39-16</inkml:trace>
  <inkml:trace contextRef="#ctx0" brushRef="#br0" timeOffset="14548.28">14366 1660 10 0,'0'0'81'16,"0"0"-58"-16,0 0 1 0,0 0 17 15,0 0-2 1,0 0-10-16,3-8-9 0,0 8-4 15,-3 0-1-15,0 0-1 16,0 0-13-16,0 0 1 16,0 0 1-16,0 0-3 15,0 0 0-15,0 4-10 16,-3 13 0-16,-10 6 10 16,2 3 0-16,-4 5 0 15,-2-2 7-15,0-5-4 16,5-3-1-16,0-6-1 15,3-2-1-15,2-8 0 16,5-3 0-16,2-2 3 16,0 0 0-16,0 0 0 0,0 0 0 15,0 0 5-15,0 0-2 16,0 0-5-16,9 0-1 16,9 2 1-16,1 3 1 15,4 3-2-15,2 1-5 16,5 3 5-16,-2 3 2 15,0-1 0-15,-2-2-2 16,-4 2 1-16,-7-6 1 16,-4-1-2-16,-2-2 0 15,-5-2 0-15,-1 1 0 16,-2-3 0-16,1 2-2 16,-2-2-7-16,0 1-6 15,0-1-15-15,0-1-39 0,4 0-71 16</inkml:trace>
  <inkml:trace contextRef="#ctx0" brushRef="#br0" timeOffset="14945.4">14625 1511 250 0,'0'0'72'0,"0"0"-58"16,0 0 4-16,0 0-4 15,0 0-2-15,0 0-11 16,0 0-1-16,2 12 0 16,8 5 8-16,-2 3-8 15,-5 4 7-15,3 0 3 16,-6 0-9-16,3 0 2 16,-3 0-3-16,0-2 0 0,0-5-4 15,0-2-10 1,0-6-10-16,0-4-3 0,-3-5-42 15,-3 0-32-15</inkml:trace>
  <inkml:trace contextRef="#ctx0" brushRef="#br0" timeOffset="15576.91">14648 1484 108 0,'0'0'168'0,"0"0"-142"16,0 0-26-16,0 0 52 16,0 0-41-1,0 0-2-15,42-45-5 0,-28 37 6 16,-5 2-9-16,-1 2 9 15,-1 2 0-15,-2-3 6 16,-2 5-11-16,-1 0-5 16,2 0 0-16,-1 0 0 15,1 0 2-15,2 0-2 16,-5 0 0-16,4 0-5 16,-2 0 0-16,0 14-4 15,0 4 1-15,-2 1 7 0,-1 5-9 16,0-4 10-16,0-1-1 15,0 1 1-15,-6-4 0 16,-3 1-5-16,-2-4 3 16,-1-1 0-16,-2-5 2 15,3 1-1-15,0-3 0 16,1-4 0-16,1-1-2 16,2 0 3-16,4 0 0 15,0 0 2-15,3 0 2 16,0 0 0-16,0 0 12 15,0 0 10-15,3 0-13 16,7-7-13-16,6 0 2 16,-4 1-2-16,1 3 0 15,4 2-2-15,-5 1-1 0,2 0 2 16,-2 0-5-16,5 7 2 16,-10 7 3-16,2 1-2 15,-4 2-2-15,-1-4-4 16,-1-2-9-16,-3-3-30 15,0-3-10-15,0-5-52 16</inkml:trace>
  <inkml:trace contextRef="#ctx0" brushRef="#br0" timeOffset="15907.03">14838 1453 233 0,'0'0'45'0,"0"0"-21"16,0 0-11-16,0 0 9 15,0 0-10-15,0 0-11 16,5 9-2-16,5 5 1 15,-1 4 0-15,1 3 8 0,3 4 3 16,-6 2-5 0,1-4-1-16,0-3-5 0,-3 0 0 15,0-4 0-15,-5-2-13 16,3-3-3-16,-3-6-22 16,0-2-24-16,0-3-44 15</inkml:trace>
  <inkml:trace contextRef="#ctx0" brushRef="#br0" timeOffset="16453.77">14879 1489 220 0,'0'0'77'0,"0"0"-42"0,0 0-14 16,0 0 16-16,0 0-19 16,0 0-10-16,0 0-3 15,6 0-3-15,0 0 0 16,0 0 8-16,1 8 10 16,3 1-16-16,3 3 6 15,-2 2 0-15,0 2-8 16,7 0 3-16,-6 1-3 15,3 0 1-15,-4-2 2 16,2-1-5-16,-6-2 0 0,-1-2-1 16,0-3 1-1,-4-3 0-15,0-1-1 0,0-1 2 16,-2-2 1-16,0 0-1 16,0 0 10-16,0 0-6 15,1 0 9-15,1 0 2 16,-1-9-9-16,1-2-2 15,2-4-5-15,1-2 0 16,-5 2-1-16,0-6-2 16,0 1-2-16,0 2 2 15,0 0 1-15,0-1 1 16,-9 4-1-16,4-2-6 16,0 5-1-16,1-2-3 0,1 4-6 15,0 2-9 1,2 4-10-16,-2 3 1 0,3 1-9 15,0-2-61-15,0 2-109 16</inkml:trace>
  <inkml:trace contextRef="#ctx0" brushRef="#br0" timeOffset="16830.49">15229 1448 196 0,'0'0'104'0,"0"0"-90"0,0 0 19 16,0 0-5-16,0 0-1 15,0 0-15-15,-3-3-9 16,3 3 0-16,0 0-2 15,0 0-2-15,0 6-2 16,0 6 3-16,0 7 3 16,0 3-1-16,3 0-2 15,0 3 8-15,0-3-8 16,5-1 1-16,-8-2-2 16,3-5 3-16,-3-3-4 15,0-4 2-15,0-1-17 0,0-6 1 16,0 0-29-16,0 0-24 15,0 0-12-15,-3-2-66 16</inkml:trace>
  <inkml:trace contextRef="#ctx0" brushRef="#br0" timeOffset="17460.43">15206 1405 209 0,'0'0'41'16,"0"0"8"-16,0 0-13 16,0 0-16-16,0 0-14 15,0 0 5-15,19-34-8 16,-12 29-3-16,4 0 0 15,-8 3 13-15,3-1-1 16,0 2-11-16,3-2 2 16,2 1-3-16,-1 2 0 15,3-1-1-15,-4 1-1 16,1 0 2-16,-1 0 2 16,2 0-2-16,-5 0-5 0,-3 7 3 15,1 3-7 1,-1 2 0-16,-1 5-3 0,-2 7 5 15,0 1-3-15,0 1 10 16,-12 1-2-16,-5-3 3 16,1-5-1-16,0-2 4 15,-1-5-4-15,4-4 2 16,2-4 1-16,1-4 3 16,1 0-1-16,0 0 6 15,3 0-10-15,1-8 5 16,5 2 0-16,0 1 0 15,0 0-6-15,0 3 2 16,5-1 3-16,7 2-4 16,3 1-2-16,1 0 3 0,2 0 1 15,3 0-1-15,-3 6 5 16,3 7 3-16,1 1-9 16,-2-2 0-16,0 2 1 15,3-1-3-15,-7-4 1 16,1 0-1-16,1-5-6 15,-1-2-19-15,2-2-45 16,1 0-175-16</inkml:trace>
  <inkml:trace contextRef="#ctx0" brushRef="#br0" timeOffset="26793.09">15489 1438 9 0,'0'0'74'15,"0"0"-24"-15,0 0-17 0,0 0-11 16,0 0-8-16,0 0 0 16,0 0-1-16,0 0 0 15,0 0-2-15,0 0 6 16,0 0-1-16,0-2 1 15,0 0-5-15,0 2 0 16,0-3-7-16,0 3 7 16,0-2-6-16,0 1 1 15,0-1-2-15,0 1 6 16,0-2-7-16,0 3-3 16,0-1 4-16,0 1-3 15,0 0 1-15,0 0-3 0,0 0 2 16,0 0-2-16,0-2 0 15,0 2 5-15,0 0-4 16,0-2-1-16,1 2-2 16,-1 0-1-16,1-3 2 15,1 3 1-15,-2 0 2 16,0 0-2-16,2 0 0 16,-2 0 0-16,1 0 2 15,1-2-1-15,-1 2 0 16,-1 0-2-16,2-1 1 15,-2 1-2-15,3 0 4 16,-2-2-2-16,1 1 0 16,-2 1 0-16,1 0-2 0,-1 0 2 15,0 0-1-15,3 0 2 16,1 0-2-16,2 0-5 16,1 6 5-16,-4 5-2 15,3 2 0-15,1 0 1 16,-1 0 1-16,0 1-3 15,-2 0 4-15,3 0 0 16,-4 3-4-16,1-1 1 16,-1 1 3-16,-3-2 0 15,1-2-2-15,-1-4-2 16,2-1 4-16,-1-2 0 16,-1-3 3-16,2 0-2 0,-1-3-1 15,-1 2 0 1,0 0 0-16,0-1 1 0,0 2-1 15,0 0 0-15,2-1-1 16,-1-1 1-16,-1-1 0 16,2 0 1-16,-2 0-1 15,0 0 0-15,0 0 1 16,0 0 2-16,0 0-3 16,1 0 4-16,-1 0 6 15,1-1-9-15,1-5 0 16,-2-1 0-16,0 1-1 15,0 0 0-15,0-2-1 16,0-1 1-16,0-1 0 0,0 0-1 16,0 1-6-1,0 1 0-15,-2-1 6 0,1 2 1 16,-2 2-2-16,0-3 1 16,0 2 1-16,0 0-1 15,2-2 0-15,1-1 1 16,0 4-4-16,-3-1 4 15,3 3 0-15,-4 1 0 16,4 1 0-16,0-1 0 16,0 2 1-16,0-2-1 15,-3 1 0-15,3 1 0 16,0 0 0-16,0-2 1 16,0 2 1-16,0 0-1 15,0 0 0-15,0 0-1 0,0 0 2 16,0 0-2-16,0 0 1 15,0 0-1-15,0 0-1 16,0 0 1-16,0 0 1 16,0 0-1-16,0 0 2 15,0 0 0-15,0 0-2 16,0 0 4-16,0 0 3 16,0 0-6-16,0 0-1 15,0 0-2-15,0 0 1 16,0 0 0-16,0 0-3 15,0 2-2-15,0 9 2 16,0 3 1-16,0 0 3 16,3 0-2-16,1 1 0 0,0 0 2 15,1-1 0 1,1 1 0-16,-4-1-2 0,3-1 2 16,-2-2-1-16,-1-4 1 15,2-1-1-15,1-1 0 16,-5-2 0-16,0 0-2 15,0 0 3-15,3-2 0 16,-3 1 0-16,0 0-2 16,0 1 2-16,0 1-1 15,0-4 1-15,3 0 0 16,-3 0 0-16,3 0-11 16,-1 0-7-16,2 0-31 0,2 0 6 15,2-12-71 1</inkml:trace>
  <inkml:trace contextRef="#ctx0" brushRef="#br0" timeOffset="62990.75">18406 456 76 0,'0'0'53'15,"0"0"-46"-15,0 0 28 16,0 0-6-16,0 0-11 16,50-75 3-16,-43 66 12 15,0-1-8-15,0 0-17 16,-3 3 9-16,1 0-8 16,-1 2 5-16,-3-1-5 15,1 1 3-15,1-1 0 0,-2 0-1 16,1 1-9-1,-1-2 3-15,1 0-2 0,-1-1 0 16,-1 2-1-16,2-2 3 16,-1 2 3-16,-1-1-2 15,2 0 6-15,-1 2 0 16,-1 0-3-16,0 1 0 16,0 3 3-16,0 0-3 15,0 1 4-15,0 0-5 16,0 0-3-16,0 0-5 15,0 0-5-15,0 0 2 0,0 0-1 16,0 2 1 0,-3 11-4-16,-10 8 6 0,0 7 1 15,-4 2 0 1,1 7 0-16,1 2 0 0,-3 2 2 16,0 3-2-16,4-5 1 15,2-6-4-15,2-4 3 16,7-8 0-16,0-2-9 15,3-5-9-15,0-5-9 16,0-5-10-16,0-4-9 16,0 0-17-16,6-4-6 15,14-10-97-15</inkml:trace>
  <inkml:trace contextRef="#ctx0" brushRef="#br0" timeOffset="63409.84">18526 245 26 0,'0'0'222'15,"0"0"-206"-15,0 0 5 16,0 0 16-16,0 0-22 16,0 0-9-16,39-43-5 0,-11 34 3 15,6 1 0-15,1 5 1 16,-9 0-3-16,-2 3 0 16,-3 0 2-16,-4 4-4 15,-4 9 0-15,-3 3-6 16,-1-1 6-16,-3 2 0 15,2 5 0-15,-8 6-1 16,0 4 2-16,0 1-1 16,-8 3 0-16,-2 0 0 15,1 0-2-15,-1-1 2 16,1-3-8-16,2-1-10 16,1-4-20-16,3-6-15 0,2-6-40 15</inkml:trace>
  <inkml:trace contextRef="#ctx0" brushRef="#br0" timeOffset="63658.53">18565 503 302 0,'0'0'50'16,"0"0"-25"-16,0 0-6 16,0 0-19-16,0 0 2 0,0 0-2 15,101-1 0-15,-50-3-2 16,-4 1-10-16,-5 1-38 16,-1 2-38-16,-14 0-95 15</inkml:trace>
  <inkml:trace contextRef="#ctx0" brushRef="#br0" timeOffset="64430.71">18623 819 165 0,'0'0'18'0,"0"0"17"15,0 0 15-15,0 0-18 16,0 0-3-16,0 0-21 15,0-5 0-15,3 10-8 16,1 10-5-16,-1 7 5 16,2 6 9-16,-3 5 1 15,-2 3-5-15,0 4-3 16,0 4 2-16,0 9 6 16,0 8-2-16,-2 12-2 15,-4 9 2-15,0 7-3 0,0-4-4 16,3-1-1-1,-1-7 4-15,2-4-4 0,-3-1 2 16,5-3-1-16,0-1 3 16,0 2-1-16,0 0 10 15,0-2-9-15,0 0-4 16,0 4 9-16,0-2-9 16,0 2 1-16,0-4 5 15,0-10-4-15,0-4 1 16,0-4-3-16,-4-6 6 15,-2-5-4-15,0-5 1 0,1-8-1 16,1-4 6 0,1-8-7-16,2-6 2 0,1-6-3 15,-2-2 1-15,2 0 5 16,-1 0 3-16,-2-2-4 16,-3-18-5-16,-1-6-32 15,1-12-26-15,-1-9-24 16,4-9-223-16</inkml:trace>
  <inkml:trace contextRef="#ctx0" brushRef="#br0" timeOffset="65118.04">20883 349 240 0,'0'0'68'0,"0"0"-42"0,0 0 24 16,0 0-13-16,0 0-8 16,0 0 4-16,0-11-21 15,0 11-12-15,0 0-4 16,0 11 3-16,0 14-8 16,0 10 9-16,0 7 2 15,-2 2-2-15,-7-5 0 16,-1-1-4-16,-1-8 4 15,1-3-1-15,1-7-5 16,1-4-9-16,4-10-9 16,4-3-20-16,0-3-6 0,0 0-4 15,0-14 9-15</inkml:trace>
  <inkml:trace contextRef="#ctx0" brushRef="#br0" timeOffset="65825.28">20936 281 160 0,'0'0'42'15,"0"0"-4"-15,0 0 3 16,0 0-2-16,0 0-13 16,0 0-7-16,0-8 3 15,0 7-7-15,0-2 4 16,0-1-5-16,0 2-6 16,0-5 3-16,0 3-10 15,3-1-1-15,6-3-2 16,1 3 2-16,3-2-3 15,1 3 2-15,1 0-1 16,2 4 2-16,-2 0-3 16,-1 0 0-16,-1 8-4 0,-6 9-7 15,2 7 6-15,-9 2 8 16,0 3-8-16,0-3 8 16,-5-1-2-16,-6-3 0 15,-3-2 0-15,-1-3-1 16,0-5-4-16,0-1 7 15,3-3 0-15,-1-2 0 16,4-3 0-16,1 1 2 16,2-3-2-16,3-1 2 15,3 0-1-15,0 0 2 16,0 0 2-16,0 0-4 16,0 2-2-16,11-2-2 15,7 0 3-15,0 1 4 16,4 2-2-16,0 1 0 15,-3 1-2-15,0 3 0 0,-5 0 1 16,0 2-5-16,-7 2 2 16,-2 1-7-16,-3 2 9 15,-2-1-3-15,0 0-2 16,-9-3 3-16,-6 0-5 16,0-4 4-16,-6 3 1 15,0-6 4-15,-5 1-4 16,-2 0 2-16,0 1-1 15,-2 0-34-15,3-2-109 0</inkml:trace>
  <inkml:trace contextRef="#ctx0" brushRef="#br0" timeOffset="66641.52">21010 916 249 0,'0'0'16'16,"0"0"9"-16,0 0 14 15,0 0 4-15,0 0-4 16,0 0-11-16,-1-13-7 0,1 13-11 16,0 0-6-16,0 0-2 15,0 0 0-15,0 0-2 16,0 13-5-16,0 5 5 16,0 6 11-16,0 3-2 15,1 3-2-15,2 3 5 16,1 1-2-16,-1 4 4 15,-1 6-5-15,2 6-3 16,-3 5 3-16,1 6-7 16,-1 3 3-16,1-2-2 15,5 2-3-15,-1 0 3 16,3-1-2-16,-1 2 0 0,2-4-1 16,-1-1 3-1,-2-2-3-15,1 1 0 0,-1 0-1 16,-4 4 2-16,-1-2 2 15,-1 2-1-15,-1 0-2 16,0-1 1-16,0-1-1 16,0-6 1-16,0-8 0 15,0-5-1-15,0-7 0 16,0-4 0-16,0-2 1 16,2-4 0-16,-2 2 1 15,0-6 9-15,1-3-11 16,0-6 6-16,-1-3-2 15,2-4 0-15,-2-3 0 0,0 0-4 16,0-2 3 0,0 0 3-16,0 0-4 0,0 0-2 15,0-4-25-15,0-13-24 16,-15-10-50-16,-4-4-128 16</inkml:trace>
  <inkml:trace contextRef="#ctx0" brushRef="#br0" timeOffset="68998.13">18743 923 145 0,'0'0'54'0,"0"0"-47"16,0 0 0-16,0 0 9 15,0 0 9-15,0 0-2 16,0 0-10-16,0 0-7 16,0 0-4-16,0 0 3 0,0 0-5 15,10 0 15-15,4 0-4 16,2 3-3-16,5 4-5 16,5 2-1-16,5 1-1 15,5 3 3-15,5 0 6 16,2-1 5-16,-3 1-15 15,-3-1-2-15,3 0 2 16,-3 1 4-16,0-1-4 16,-4 2 0-16,1 2-2 15,-1-2 2-15,0 2 4 16,-1-2 2-16,2 0-3 16,1 0 3-16,1 0 13 0,-2-2-14 15,2 2 2 1,0-3-1-16,3 2-2 0,1-1 1 15,-2 1-5-15,2 1 0 16,-1 3 2-16,-1-2-1 16,1 2 2-16,1 0-2 15,-5-3 0-15,3 1-1 16,-4-3 0-16,-1 0 5 16,-2 1-5-16,1 0 0 15,-1-3 0-15,0 2 0 16,3-2-3-16,-4 1 3 15,0-1 5-15,0-1-4 16,0 2-1-16,-2-4 1 16,-2 3-1-16,0-2 1 15,0-2-2-15,1 2 2 0,-5 1 1 16,2-1 0-16,0-1-1 16,1 2 3-16,2-3-4 15,-2 3 0-15,2-2 1 16,-4 0-2-16,0 1-3 15,3-2 4-15,-4 0 7 16,-2-1-5-16,3 0-1 16,-5-1-1-16,-1 1-6 15,-1 0 6-15,-1-1 7 16,3-1-6-16,-5 2-1 16,2-2 1-16,-4 0-2 15,-1-2 0-15,-1 1 1 16,-1-1 2-16,-1-1-2 15,3 3 0-15,-1-2-3 0,2 0 3 16,0 3 0-16,-1-1 0 16,2-1-2-16,1 0 4 15,-1 0-3-15,1 1 4 16,-1-1-2-16,0 1-1 16,3 0 0-16,0-1 0 15,3 2 0-15,0-1 0 16,-2 0-1-16,-1 2 2 15,-5-3-1-15,-3 0 0 16,-3-1 0-16,-4-1-5 16,0 0 5-16,0 0 1 0,0 0-1 15,0 2 0 1,0-2 1-16,0 0 6 0,0 0-6 16,0 0-1-16,0 0 1 15,0 0 4-15,0 0-5 16,0 0 0-16,0 0 2 15,0 0-1-15,0 0 0 16,0 0-1-16,0 0-1 16,0 0-7-16,0 0-39 15,0 0-63-15,0-12-199 16</inkml:trace>
  <inkml:trace contextRef="#ctx0" brushRef="#br0" timeOffset="69937.5">19486 834 139 0,'0'0'23'16,"0"0"-12"-16,0 0 19 16,0 0 2-16,0 0 5 0,0 0-7 15,0-6-18-15,0 6-7 16,0 0 3-16,0 0-5 15,0 0-3-15,0 0-1 16,0 0-5-16,0 11 6 16,0 6 0-16,0 4 0 15,0 5 2-15,0-1-2 16,-4 0-2-16,-4 1 2 16,-1-2 0-16,-1-4-20 15,1-3-24-15,1-6 1 16,2-6-24-16,0-5-36 15</inkml:trace>
  <inkml:trace contextRef="#ctx0" brushRef="#br0" timeOffset="70309.77">19519 749 167 0,'0'0'75'0,"0"0"-57"15,0 0 9-15,0 0 1 16,0 0-13-16,0 0-14 16,45-14 1-16,-24 9-2 15,-2 0 1-15,0 1-1 16,1 0 0-16,-4 2 3 16,4 2-2-16,-5 0-1 15,-1 0-6-15,-1 0-18 16,-10 2-49-16,-3 2-59 15</inkml:trace>
  <inkml:trace contextRef="#ctx0" brushRef="#br0" timeOffset="70660.89">19503 928 194 0,'0'0'58'0,"0"0"-34"16,0 0 4-16,0 0-1 16,0 0-16-16,0 0-9 15,46-5-2-15,-22 2-3 16,0 0-2-16,-5 0-18 16,-5 0-48-16,-7 1-141 15</inkml:trace>
  <inkml:trace contextRef="#ctx0" brushRef="#br0" timeOffset="72035.69">19798 1013 122 0,'0'0'27'16,"0"0"-3"-16,0 0 2 16,0 0-10-16,0 0 0 15,0 0-13-15,0-3 2 16,0 3-1-16,0 0 5 16,0 0 2-16,0 0 1 0,-6 0-11 15,1 0 1-15,0 0 7 16,0 0-6-1,-1 0 0-15,2 5-3 0,-2 2 2 16,1-2-2-16,2 2 0 16,0 3 3-16,-1-2-3 15,2 2 0-15,1 4 0 16,1-2-3-16,0 1 1 16,0 0 2-16,0 0-1 15,0 0 0-15,0-2 1 16,6-2 1-16,0-2-1 15,1-4 0-15,4-1 0 16,-2-2 0-16,4 0-3 16,-3 0 3-16,2-5 0 0,-1-5 0 15,-1 1 2 1,-2-4 0-16,-1 2 2 0,1 1-3 16,-2-3-1-16,-2 2 2 15,-1-1 1-15,-3 0-3 16,0 2-5-16,0 0 5 15,0 4 0-15,0 0 0 16,0 0 3-16,-6 1-3 16,0-1 1-16,2 4 1 15,-4-3-2-15,2 4-5 16,-1 0-8-16,-2 1-5 16,-2 0-9-16,-2 0-13 0,0 0-41 15</inkml:trace>
  <inkml:trace contextRef="#ctx0" brushRef="#br0" timeOffset="73256.34">20038 1140 2 0,'0'0'17'15,"0"0"5"-15,0 0 0 16,0 0 6-16,0 0-9 16,0 0-10-16,30 0-2 15,-24 3 11-15,-1 2-17 16,4 5 3-16,-6 2 2 16,-2 2-6-16,1 3 12 15,-2 0-12-15,0 0 6 0,0 3 5 16,0-3 5-16,0-1-8 15,-6-1 1-15,-4-1-6 16,3-1 11-16,-3-4-8 16,1-2 0-16,0-3-6 15,-3-1-9-15,3-1-15 16,1-2-55-16</inkml:trace>
  <inkml:trace contextRef="#ctx0" brushRef="#br0" timeOffset="81641.05">20329 1068 62 0,'0'0'56'0,"0"0"-38"15,0 0 5-15,0 0-1 16,0 0 2-16,0 0-11 15,0 0 9-15,-1 0-5 16,1 0-2-16,0 0 3 16,0 0-1-16,0 0-15 15,0 0 9-15,0 0-4 16,0 0-2-16,0 0 2 16,0 0 6-16,0 0 1 15,0 0-4-15,0 0-2 16,0 0-2-16,0 0-2 15,0-2 3-15,0 0-7 16,1-1 0-16,4-2 0 16,-1 5 1-16,2-4 1 0,0 1-4 15,3 0 4-15,4 2-4 16,1-2-2-16,-2 3 2 16,-1-2-4-16,-1 2-12 15,-3 0 15-15,2 0-3 16,-4 0-1-16,2 0 1 15,-4 0 1-15,1 0-2 16,0 6-3-16,-3 2 1 16,-1 0-3-16,0 3-12 15,0 0 9-15,0 3 3 16,-1 4 7-16,-12 4-2 16,-3 7 7-16,-5-2 0 15,-4 2 1-15,-2-2-2 0,2-8 1 16,1-3-4-1,4-7 3-15,2-7 0 0,3-2-3 16,5 0 4-16,0 0 0 16,4-2 0-16,-2-7 1 15,2 1-1-15,6 0 5 16,0 5 3-16,0 0-7 16,0 1-1-16,0 1 4 15,0 0-3-15,14-3-1 16,-4 4 3-16,2-3-1 15,4 3 4-15,1 0-6 0,-5 0 5 16,0 3-5 0,0 9 1-16,-5 4-1 0,1 4-5 15,-5-1 2-15,-2 1-9 16,-1-6-12-16,0-7-44 16</inkml:trace>
  <inkml:trace contextRef="#ctx0" brushRef="#br0" timeOffset="82031.53">20510 1092 148 0,'0'0'53'16,"0"0"-48"-16,0 0 2 15,0 0 23-15,0 0 3 16,0 0-22-16,0-2 0 16,0 2-11-16,0 8 7 15,0 6 5-15,-2 5-2 16,-2 4-4-16,-4 3-5 15,2 4 1-15,-1 3 1 16,1 1-3-16,0-1 1 16,-2-4-1-16,3-4 0 15,-3-4-5-15,3-6 0 0,2-7-7 16,0-2-21-16,2-3-23 16,1-3-7-16,0 0-58 15</inkml:trace>
  <inkml:trace contextRef="#ctx0" brushRef="#br0" timeOffset="82863.61">20504 1114 76 0,'0'0'82'0,"0"0"-70"0,0 0 1 16,0 0 10-16,0 0 6 16,0 0-7-16,15-7-7 15,-4 2-8-15,-2 1-2 16,1-1 7-16,-2 2-6 15,0 1-3-15,1-1 1 16,1 0-4-16,-1 0 0 16,-1 2 1-16,-1-1-2 15,2 2 1-15,-6 0-1 16,3 0-2-16,-2 0 0 16,1 0 3-16,-1 0-6 0,1 0 2 15,-1 0-2 1,-1 9 0-16,0 2 5 0,-3 3-1 15,0 3-2-15,0 4 1 16,-6-1 3-16,-9 1 0 16,-1 1-1-1,-7 2 1-15,1 0-1 0,-1-2 1 16,0-5 0-16,4-2 8 16,-1-3-8-16,7-7 3 15,2 0 3-15,2-3-5 16,5 0 4-16,4-2-2 15,0 0 21-15,0 0-19 16,0 0 10-16,0 0-1 16,0 0-5-16,0 0 2 15,8 0-11-15,-1-2 2 0,0 0-4 16,1 2 3 0,-2 0-4-16,1 0 3 0,-1 0 0 15,2 12-3-15,-5 7-2 16,4 2 0-16,-4 0 2 15,0-1-2-15,0-3 3 16,-3-3-6-16,1-5-8 16,-1-1-29-16,0-7-15 15,0-1-40-15</inkml:trace>
  <inkml:trace contextRef="#ctx0" brushRef="#br0" timeOffset="83741.67">20342 1017 17 0,'0'0'20'16,"0"0"24"-16,0 0-7 15,0 0-7-15,0 0-1 16,0 0 3-16,0-16-12 16,0 16 2-16,0 0-4 15,0 0-6-15,0 0-2 16,0 0-9-16,0 0 0 15,0 0-2-15,0 0 1 16,0 0-5-16,-5 8 4 16,-1 5-1-16,0 0 2 15,0 1 4-15,-5 3-2 0,2 1 3 16,0 1-5-16,-4 2 1 16,4 3-1-16,-2 0 2 15,-2 1-2-15,3 1 2 16,-4 1-2-16,3-1 1 15,1 0-1-15,1-3 1 16,1-1-1-16,0 0 0 16,-1-6 0-16,0 1 0 15,2-5 0-15,2-2 1 16,-1-3 1-16,5 0-2 0,-2-3 0 16,-2 0-4-1,5-2 4-15,0-2 2 0,0 0 9 16,0 0-10-16,0 0-1 15,0 0-3-15,0 0-8 16,0 0 2-16,0 0-16 16,0 0-1-16,0 0-8 15,0 0-40-15</inkml:trace>
  <inkml:trace contextRef="#ctx0" brushRef="#br0" timeOffset="85480.59">20724 1419 41 0,'0'0'34'16,"0"0"1"-16,0 0-17 15,0 0 5-15,0 0 0 16,0 0-2-16,5-7-14 15,-5 7 17-15,0 0-8 16,0 0 4-16,0 0-7 16,0-1-9-16,0-1 9 15,0-1-12-15,0 2-1 16,0-2 1-16,-5 3 1 16,2 0 0-16,-1-2 0 15,-1 2-4-15,1 0 4 16,-3 0-3-16,4 0 2 15,-2 0-2-15,1 0 2 0,-1 0-1 16,0 0 0-16,-3 5-2 16,5 4 1-16,-2 1 1 15,1 0 0-15,2 4 1 16,1 1 2-16,1 0 1 16,0-1-4-16,0 0 2 15,0-2-1-15,5-2-2 16,5-3 2-16,0-3-1 15,4-1 5-15,-1-3-5 16,-1 0 4-16,-2 0-4 16,2-8-4-16,-4-3-9 0,-2-1 10 15,-1 1-9-15,0 0 10 16,-4 2 2-16,-1-1 1 16,0 0 5-16,0 1-3 15,0-3-1-15,0-1 2 16,-6 1-4-16,-1 3 0 15,0-1-4-15,-1 3-2 16,-1 4 5-16,0-1-7 16,-4 4-40-16,-5 0-80 15</inkml:trace>
  <inkml:trace contextRef="#ctx0" brushRef="#br0" timeOffset="121627.3">21105 1826 82 0,'0'0'14'0,"0"0"23"16,0 0-16-16,0 0-14 15,0 0 9-15,0 0-5 16,0 0 7-16,-2 0-13 16,2 0 15-16,0 0-5 15,0 0-5-15,0 0 13 16,0 0-4-16,0 0-4 0,0 0-3 15,-2 0-1-15,1 0-2 16,1 0-4-16,-3 0 2 16,3 0-1-16,-1 0-1 15,-3 1-3-15,-1-1 9 16,-6 1-11-16,-3 1 2 16,0-1-1-16,-2 3 4 15,2-1-5-15,-4-3 0 16,0 3 2-16,-3 1-1 15,1-1-1-15,-1 1 2 16,-3-1-2-16,0 0 0 16,-1 1 0-16,-2 1 1 15,0 0-1-15,-3 1 1 16,3 0 3-16,-3 2 1 16,0-2-4-16,-2 1 5 0,-5-2-3 15,1 1 1-15,-4 0-2 16,2-1 9-16,-2 2-9 15,-4-2-1-15,-2 3 0 16,2-4 0-16,-6 1 0 16,5 0 2-16,-1 1 0 15,5-2-4-15,2 1 1 16,2-1 0-16,4 1 0 16,-2-1 1-16,3 2 0 15,-3 0-1-15,-1 0 1 16,4 1-4-16,-4-2 3 15,3 2-1-15,1-2 1 0,-1 4 1 16,0-3-1-16,-1 1-4 16,4 2 4-16,-5-4 7 15,2 2-7-15,1-1-3 16,2-2 2-16,0 1 0 16,1 0 0-16,1 2 0 15,0-2 1-15,0 1-1 16,-1-2 0-16,4 1 0 15,0 0 0-15,10-2 1 16,-5 1 0-16,7 1 5 16,1-3-5-16,1 1-1 0,1 0-2 15,-2 0 1 1,2 0 2-16,-4 0 0 0,-1 2 0 16,0-1 0-16,-3 1-3 15,1-3 2-15,-1 3-1 16,-5 0 2-16,1-4 0 15,1 2-1-15,-1 1-1 16,1 0 4-16,0-1-1 16,3-1-1-16,2-1 0 15,2 2 0-15,0 0 0 16,4-1 0-16,1-1 0 16,3-1 0-16,-1 2 0 15,0-2 0-15,-4 3 2 16,-4-1-1-16,-1 0-1 15,-3 0 0-15,-1 1 1 16,-1 0-1-16,-1-1 0 0,-2 3 0 16,2-2 2-16,0 0-2 15,5-2 0-15,3 2-1 16,6-3 1-16,1 2 3 16,6-2 0-16,-1 0-3 15,2 2 1-15,-1-1-1 16,1-1-1-16,-2 2 1 15,2-2-6-15,-1 0 1 16,1 0 5-16,0 0-4 16,0 0-1-16,0 0-13 15,0 0-22-15,0 0-28 16,0 0-77-16</inkml:trace>
  <inkml:trace contextRef="#ctx0" brushRef="#br0" timeOffset="122379.15">18778 2034 96 0,'0'0'77'15,"0"0"-64"-15,0 0 11 16,0 0-3-16,0 0-9 16,0 0-11-16,0 0 5 15,0 0-1-15,0 0-4 16,0 0-1-16,0 6-1 0,-6 11 1 16,-6 4 0-16,2 0 12 15,-3 1-8-15,2-3 2 16,0 0-1-16,0-2 2 15,-2-2-4-15,1 1-1 16,1-4 5-16,2-1-5 16,1-2-1-16,2-2 14 15,1-1-12-15,3-3 1 16,2-1-1-16,0-2 1 16,0 0 2-16,0 0-1 15,0 0 5-15,0 0-5 16,4 0 6-16,7 0 1 0,5 0 2 15,2 3-4-15,3 1-10 16,-6 3 4-16,5 2-4 16,3 2 0-16,-2 3-2 15,1-3 2-15,0 3 2 16,1-5-2-16,-3 1 0 16,2-1-2-16,-6-4 2 15,-1-1 4-15,-1 1-4 16,-4-1-2-16,-3 0-3 15,-1 0 4-15,-1-1 1 16,0 2-4-16,2-5 1 16,-4 4 3-16,1-3-1 15,-1-1-13-15,2 0-14 16,1 0-76-16</inkml:trace>
  <inkml:trace contextRef="#ctx0" brushRef="#br0" timeOffset="123360.38">19115 1735 171 0,'0'0'100'15,"0"0"-97"-15,0 0-3 16,0 0 21-16,0 0-1 16,0 0-4-16,0-4 3 15,0 4-5-15,0 0 6 0,0 0 10 16,0-1-2 0,0 1-9-16,0 0-5 0,0 0-4 15,0 0 2-15,0 0-5 16,0 0-7-16,0 0-1 15,0 0 1-15,0 0 0 16,0 0-3-16,0 1-1 16,0 14-5-16,-2 5 6 15,-1 6 2-15,-2 3 1 16,0-2 0-16,-2 2-2 16,-1-5 0-16,2 0-4 15,2-5 1-15,-1-4-11 16,2-1 6-16,1-6 0 15,0-2-13-15,0-4 4 0,1-2-2 16,-1 0-4-16,1 0-4 16,1-1-28-16,0-11-201 15</inkml:trace>
  <inkml:trace contextRef="#ctx0" brushRef="#br0" timeOffset="123738.63">19128 1721 51 0,'0'0'182'0,"0"0"-153"16,0 0 6-16,0 0-4 15,0 0-1-15,0 0-9 16,-1-4-14-16,2-3-3 16,11-3-4-16,2-2 0 15,2 1 2-15,2 0 2 16,-2 3-4-16,2-1 0 0,-1 1 0 15,0 4-12 1,-1-1-6-16,-3 5-13 0,-3 0-24 16,0 0-29-16,-10 0-109 15</inkml:trace>
  <inkml:trace contextRef="#ctx0" brushRef="#br0" timeOffset="124027.81">19067 1857 217 0,'0'0'37'0,"0"0"-30"16,0 0 20-16,0 0-6 16,0 0-7-16,0 0-12 15,73-17-2-15,-48 10 0 16,-6 0-10-16,0 2-22 16,-3 0-20-16,-7 0-44 15</inkml:trace>
  <inkml:trace contextRef="#ctx0" brushRef="#br0" timeOffset="124557.29">19291 1824 233 0,'0'0'10'16,"0"0"-5"-16,0 0 6 0,0 0 22 15,0 0-3 1,0 0-20-16,-27 6-3 0,19-1 6 16,1-2-8-16,-2 3 1 15,0 2 7-15,2 2-13 16,-2 3 0-16,5 3 2 15,0 2-2-15,4 1 5 16,0 1-4-16,0-1-1 16,7-3 2-16,1-4-2 15,1-4 0-15,-1-4 0 16,2-4 2-16,1 0 0 16,-2 0 3-16,4-10-4 15,0-6 3-15,-3-1 0 16,0 1-2-16,-6 4-1 0,-1 3 0 15,-3-1 0-15,0 2 4 16,0 2-5-16,0-1 7 16,0 2-5-16,-3-2 3 15,-4 3-5-15,0 1-7 16,0 0 0-16,1 1-3 16,0 1-14-16,-1 1-29 15,-3 0-32-15,4 0-132 16</inkml:trace>
  <inkml:trace contextRef="#ctx0" brushRef="#br0" timeOffset="125025.92">19425 1956 268 0,'0'0'40'15,"0"0"-26"-15,0 0 12 16,0 0 1-16,0 0-25 16,0 0-2-16,20-3 0 15,-13 3 0-15,2 0 1 16,-3 0-1-16,0 3-9 15,0 8 6-15,-2 2 3 16,-1-1 1-16,-3 2-1 16,0 2 0-16,0-4 0 15,0 0-3-15,-7-1-2 16,-2-5-10-16,-3-2-29 0,2-4-14 16,4-2-111-16</inkml:trace>
  <inkml:trace contextRef="#ctx0" brushRef="#br0" timeOffset="125362.73">19597 1705 160 0,'0'0'28'0,"0"0"-15"15,0 0-8-15,0 0-3 16,0 0 10-16,0 0 2 16,0 55 6-16,0-35-18 15,0 1 10-15,0-1-5 16,0-3 2-16,0 2-7 15,0-4-2-15,0-3 0 16,0-2-3-16,0-6-9 16,0-4-35-16,0 0-22 15,0 0-71-15</inkml:trace>
  <inkml:trace contextRef="#ctx0" brushRef="#br0" timeOffset="126000.2">19627 1696 209 0,'0'0'26'15,"0"0"-8"-15,0 0 12 16,0 0-21-16,0 0 11 15,0 0-12-15,35-64 5 0,-30 62-5 16,1-1 8-16,-3-1-1 16,-2 1-8-16,1 0 4 15,1-1-11-15,1-1 0 16,1 3 5-16,1 0-4 16,-2-1-1-16,0 3 2 15,-1-3-2-15,0 3-4 16,-1 0 0-16,1 0 2 15,2 0-10-15,-4 6-8 16,2 8 3-16,-1 3 14 16,-2 4 1-16,0 2 0 0,0 0 2 15,-5 4-1 1,-7-5 3-16,-3-1-4 16,0-2 3-16,0-7-1 0,0-1 0 15,4-4 1-15,2-4 2 16,1-1-3-16,2-2 9 15,-1 0-2-15,2 0 0 16,2-5-6-16,3 0 3 16,0-1 2-16,0 2 7 15,0-3-9-15,2 0-4 16,8 3 2-16,0-2-2 16,3 1 0-16,0 1 1 15,-1 3-1-15,0 1 0 16,-2 0-6-16,-1 0 0 0,3 10-7 15,-2 4 5-15,0 3 2 16,-3 1 5-16,0-1 1 16,-1-1-18-16,0-3-30 15,-1-6-14-15,1-7-85 16</inkml:trace>
  <inkml:trace contextRef="#ctx0" brushRef="#br0" timeOffset="126302.67">19821 1656 292 0,'0'0'10'0,"0"0"10"15,0 0 14-15,0 0-21 16,0 0-13-16,0 0-4 15,0 20 4-15,0 3-2 16,1 5-4-16,-1 1 6 16,0 0 3-16,0-3 0 15,0-2-2-15,0 1-1 16,0-7 0-16,0-1 0 16,0-4-1-16,-1-5-1 15,-1-4-19-15,2-4-45 0,0 0-47 16</inkml:trace>
  <inkml:trace contextRef="#ctx0" brushRef="#br0" timeOffset="126862.79">19858 1581 199 0,'0'0'65'0,"0"0"-62"15,0 0 33-15,0 0-10 16,0 0-16-16,0 0-1 0,30-26-7 16,-15 23 0-16,-6 2 5 15,-1 0-6-15,-2 1 4 16,-1 0-5-16,1 0-2 15,-2 0 2-15,3 0-4 16,0 2 1-16,-4 10-1 16,1 5-5-16,-2 5 2 15,-2 5 7-15,0 5-4 16,-2 1 4-16,-8-1 2 16,-8-4-2-16,0-3 1 15,-5-6 0-15,4-4-1 16,3-6 6-16,-1-5-1 0,7-4-2 15,-2 0 4-15,1 0-1 16,1-6-5-16,1-4-1 16,6 0 1-16,3 1-2 15,0 2 3-15,0 2-2 16,0 2 3-16,1 3-2 16,10 0 1-16,6 0-2 15,2 0-2-15,5 14 2 16,-2 3 4-16,1 1-4 15,-1 1-1-15,-4-2 0 16,-3-1-1-16,-2-3-3 16,-1-3-25-16,-5-3-44 15,1-6-140-15</inkml:trace>
  <inkml:trace contextRef="#ctx0" brushRef="#br0" timeOffset="127114.82">20108 1748 340 0,'0'0'11'0,"0"0"8"16,0 0-9-16,0 0-10 16,0 0 0-16,0 0 0 15,1 66 1-15,4-39 2 0,0-1-3 16,-1-1 1-1,2-5 1-15,-1-4-2 0,-1-2-1 16,-3-8-16-16,3-4-49 16,2-2-100-16</inkml:trace>
  <inkml:trace contextRef="#ctx0" brushRef="#br0" timeOffset="196329.4">18769 2842 74 0,'0'0'4'16,"0"0"-1"-16,0 0-1 0,104-29 8 16,-73 22 8-1,3 1-9-15,3 0 14 0,3 0-11 16,0-1 0 0,6 0 4-16,-2-1-3 0,5-3-3 15,2 0-5-15,-1-1 2 16,1-1-1-16,-5 0 2 15,-1-1-5-15,-6 2 4 16,0 0 2-16,-2-1 5 16,-2 1-2-16,1-2-2 15,0-1-2-15,2 0-8 16,0 0 3-16,4-4 4 16,3-2-5-16,1 2 6 15,3-3-5-15,-2 0-1 16,-2 5 1-16,1 3-2 15,-2-1 0-15,-2 3 2 16,0 0-1-16,-1 1-1 0,-2-2 2 16,-3 2-1-1,2-1 3-15,0 0 3 0,4 1-7 16,4-2 3-16,1 2 1 16,0-1-4-16,-3 3 0 15,-6 1 1-15,-6 3-2 16,2-1-4-16,-4 2 4 15,-4-1 0-15,3-3 6 16,1 0-6-16,3 0 0 16,2-2 0-16,-1 1 1 0,1 1-1 15,-1-1-2-15,-3 2 2 16,-1 2 2-16,-1 0-2 16,-4 2 4-16,-4 0-4 15,0 0-2-15,0 2 2 16,-3-1 4-16,0-1-3 15,-2 1-1-15,-1-2 0 16,1 1 1-16,-2 0-1 16,-2-1 0-16,1-1 0 15,-2 2 1-15,0-1 1 16,0-1-1-16,0 2 1 16,-3-2-2-16,-2 3 1 15,-3 0 0-15,-1 0-1 0,-2 2-5 16,0 0 2-1,0 0-10-15,-5 0-58 0,-22 0-95 16</inkml:trace>
  <inkml:trace contextRef="#ctx0" brushRef="#br0" timeOffset="197232.18">18988 2706 13 0,'0'0'7'0,"0"0"3"16,0 0 15-16,0 0 0 15,0 0-11-15,-80-4-14 16,62 1-6-16,2 1 5 16,5-1 1-16,2 0 7 15,-1-1 2-15,0-1-9 16,0 0-1-16,0 5 1 15,0-2 1-15,2 2-1 16,-3 0-2-16,4-1 0 16,2 0 4-16,2-1 9 0,3 2 13 15,0-1 9-15,0-2-2 16,0-1-11-16,0 1-14 16,0-2 16-16,0 1-9 15,3-4-2-15,0 2-3 16,-1 0 11-16,1 2-3 15,-2 1-8-15,-1 2-4 16,1 1-2-16,-1 0 0 16,0 0 1-16,0 0-6 15,0 4-18-15,0 15 6 16,0 10 10-16,-1 8 0 16,-7 6 10-16,-3 2-3 15,-6 1 1-15,1-3-3 16,0-3 1-16,-1-9-2 15,5-6 6-15,3-9-5 0,2-8 1 16,6-4 0-16,1-4 0 16,0 0 10-16,0 0-5 15,0-4-1-15,14-10-2 16,12-1 0-16,-4-1 4 16,8 5-7-16,6 3 0 15,-1 4-4-15,8 2 4 16,7 2-2-16,1 0-9 15,0 0 9-15,-9 3-8 16,-1 3-23-16,-7-1-8 16,-4-2-18-16,-5-3-16 15</inkml:trace>
  <inkml:trace contextRef="#ctx0" brushRef="#br0" timeOffset="197684.67">19313 2339 215 0,'0'0'39'16,"0"0"-2"-16,0 0 8 15,0 0-21-15,0 0-9 16,0 0-9-16,-1-5-5 15,1 5-1-15,0 0-7 16,0 14 0-16,6 10 5 16,2 8 0-16,-1 7 3 0,-3 6-1 15,0-2 2 1,-1-3 1-16,-1-8-3 0,3-8 0 16,-5-7-11-16,3-8-8 15,-3-7-14-15,0-2-27 16,0-4-3-16,0-17-108 15</inkml:trace>
  <inkml:trace contextRef="#ctx0" brushRef="#br0" timeOffset="197957.53">19300 2305 234 0,'0'0'63'0,"0"0"-52"16,0 0 30-16,0 0-20 15,0 0-17-15,0 0-2 16,55-48-1-16,-24 33-1 16,4-3 3-16,0 1-3 15,1-1 0-15,-6 6 0 16,-7 1 0-16,-6 4-11 15,-5 3-19-15,-4 4-45 16,-5 0-115-16</inkml:trace>
  <inkml:trace contextRef="#ctx0" brushRef="#br0" timeOffset="198226.55">19326 2441 253 0,'0'0'55'0,"0"0"-51"16,0 0 5-16,0 0 10 15,0 0-16-15,0 0-1 16,38 0 2-16,-6-8-2 0,-3-4 1 15,4 0-3-15,0 3-4 16,-2-2-12-16,-4 5-38 16,-3 0-42-16</inkml:trace>
  <inkml:trace contextRef="#ctx0" brushRef="#br0" timeOffset="198550.77">19587 2416 311 0,'0'0'22'0,"0"0"-20"15,0 0 14-15,0 0-4 16,0 0-9-16,0 0-3 15,-5-7-3-15,5 11-3 16,0 11 6-16,0 9 0 16,0 5 1-16,0 2 8 15,0-1-8-15,0-4-1 16,0-2 1-16,0-4 0 16,0-5-1-16,0-4-12 15,0-5-19-15,0-6-40 16,3 0-70-16</inkml:trace>
  <inkml:trace contextRef="#ctx0" brushRef="#br0" timeOffset="199352.96">19785 2493 171 0,'0'0'28'16,"0"0"-21"-16,0 0 15 0,0 0-13 16,0 0 13-16,0 0-5 15,0-9 2-15,0 9-6 16,0 0 1-16,0 0 0 15,0 0-3-15,0 0-2 16,0 0-6-16,0 0-3 16,0 0 2-16,0 0-2 15,0 0 2-15,0 0-2 16,0 4-6-16,4 6-1 16,3 5 7-16,-1 0-6 15,-1 1 0-15,-4-1 4 16,-1-5-5-16,0 0-6 15,0-1-10-15,-4 1-3 0,-8-6 0 16,-1 0-6-16,2-4-22 16,0 0-101-16</inkml:trace>
  <inkml:trace contextRef="#ctx0" brushRef="#br0" timeOffset="199757.62">19940 2177 160 0,'0'0'28'16,"0"0"-16"-16,0 0 8 16,0 0-9-16,0 0-7 15,0 0 3-15,-2 0-6 16,2 8 10-16,5 6 0 16,4 6 4-16,-6 2 0 0,0 3-8 15,3 2-1 1,-3-3 3-16,0 4-6 0,-3-4-2 15,0-1 2-15,0-2-3 16,0-3 1-16,0-6-3 16,0-4-4-16,0-4-8 15,0-4-20-15,0 0-3 16,0-10-9-16</inkml:trace>
  <inkml:trace contextRef="#ctx0" brushRef="#br0" timeOffset="203415.83">19923 2215 36 0,'0'0'64'0,"0"0"-45"15,0 0 11-15,0 0-8 16,0 0-7-16,0 0-5 16,-1 0-4-16,1 0 4 15,0 0-8-15,0 0 10 16,0 0-2-16,0 0-3 16,0 0 4-16,0 0-3 15,0 0 7-15,0 0 5 16,0-2-5-16,0 2-4 0,0-3-7 15,1-3 7-15,8-2-10 16,2-1 4-16,2-1-4 16,-2 3 0-16,1 0-1 15,-2 1 0-15,-1 1-2 16,0 1-2-16,-3 1 3 16,0 0-2-16,-2 1 2 15,1 0-1-15,1 2-2 16,-2 0 2-16,1 0-3 15,-2 0 0-15,-2 0 4 16,1 0-5-16,-2 0-12 16,3 0 9-16,-2 0 4 0,2 0 3 15,-1 0-2 1,2 0 8-16,2 0-4 0,-3 0 2 16,0 0-2-16,-2 0 0 15,1 0-2-15,-2 0 4 16,0 0-4-16,0 0 0 15,0 0 0-15,0 0-6 16,0 5 5-16,0-2 1 16,0 0-1-16,0 0 3 15,0 4 0-15,0-2 0 16,0 3 0-16,-2 2 0 16,-4 4 0-16,1-2 0 15,-3 1 0-15,1 0 1 16,4-3-1-16,0 1 0 15,-2-3 2-15,1 0-1 0,2-2 0 16,-2 0-1-16,2-1 0 16,1 1-1-16,-1 0 1 15,-1-1-1-15,0-2 1 16,0 2 0-16,0-1 0 16,1-2-2-16,0 3 1 15,-1-3-1-15,2 0 2 16,-1 0-1-16,1-2 1 15,1 0 1-15,0 0 0 16,0 0-1-16,0 0 0 0,0 0 5 16,0 0-4-1,0 0 0-15,0 0-1 0,0 0 5 16,0 0-1-16,4 0-4 16,6-3 0-16,-2 0 0 15,-2 1-1-15,4 1 1 16,-2 1 0-16,-1-2-2 15,1 2 2-15,0 0-1 16,1 0-1-16,1 0 2 16,-3 0-6-16,3 7 5 15,-1 5-4-15,2 2 2 16,1 0 3-16,-6 0 0 16,0-5-10-16,-2 2-12 15,-2-5-11-15,-1-6-17 16</inkml:trace>
  <inkml:trace contextRef="#ctx0" brushRef="#br0" timeOffset="203794.31">20182 2113 143 0,'0'0'56'0,"0"0"-47"16,0 0 7-16,0 0-3 15,0 0-13-15,0 0 0 16,11 20 0-16,-3-1 7 15,-2 5-1-15,-2-2 2 16,-1 1-5-16,-1 0-3 16,-2 1 1-16,0-4 5 15,0-1-6-15,0-5 0 16,0-5-3-16,0-3-3 16,0-4-20-16,0-2-2 15,0 0-9-15,0-2 9 16</inkml:trace>
  <inkml:trace contextRef="#ctx0" brushRef="#br0" timeOffset="204384.79">20169 2116 134 0,'0'0'83'0,"0"0"-80"0,0 0 3 16,0 0-3-1,0 0-3-15,0 0 0 0,51-44 0 16,-36 35 5-16,-3 5-5 16,-2-1-3-16,1 2 3 15,-3 0 4-15,0 1-4 16,-2 2 0-16,0 0 0 15,0 0 0-15,2 0 0 16,1 0-1-16,-5 0 1 16,1 0-2-16,1 0 2 15,-2 0-1-15,0 0 1 16,-1 10-3-16,-1 2-2 16,-2 9 5-16,0 3 1 15,0 6-1-15,-5-1 0 16,-6 0 2-16,-1-3 1 0,-5-7 0 15,2-4-3 1,1-5 7-16,-5-1 0 0,3-6-3 16,1-3-4-16,-4 0 3 15,4 0-7-15,0-2 3 16,9-2 0-16,3 0 1 16,3 2 11-16,0-3-4 15,1-1 6-15,15 0-13 16,3-2 0-16,0 3 2 15,4 2-2-15,-3 3 0 16,3 0 2-16,-4 0-1 16,2 8-2-16,-3 5 1 0,-5 2-10 15,-1 1-2-15,2-1-27 16,-5-4-25-16</inkml:trace>
  <inkml:trace contextRef="#ctx0" brushRef="#br0" timeOffset="204696.53">20536 2145 223 0,'0'0'32'15,"0"0"-26"-15,0 0 12 0,0 0-2 16,0 0-14-16,0 0-1 16,2-3-1-16,9 10-3 15,1 7 0-15,1 4 6 16,0 2 12-16,1 1-11 16,-1 1-2-16,-3 2-1 15,-1-4-2-15,-4-3-1 16,1-1 0-16,-5-3-25 15,-1-2-35-15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7:36:04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18487 2746 98 0,'0'0'28'0,"6"-4"-8"0,-2 2-8 16,-1 0-12-16,2 2 1 0,-1-3 3 0,1 3 9 0,-4 0-6 0,-1 0 3 0,0 0 6 15,0 0-5-15,0 0 1 16,0-2-1-16,0 2-4 16,0 0 4-16,0 0-11 15,0 0 11-15,0 0 5 16,5 0-5-16,-2 0-8 16,0 0 3-16,1-3-6 15,4 2 2-15,-1-1-1 16,0 1-1-16,-2 1 4 15,-2-2-4-15,2 1 0 16,-2 1 1-16,1-2-1 16,-1 2 0-16,0 0 0 15,0 0 1-15,-3 0-1 0,0 0-2 16,0 0 2-16,0 0 0 16,0 0 0-16,0 0-1 15,0 0-2-15,0 0 2 16,0 0 1-16,0 0 0 15,0 0-2-15,0 0 2 16,0 12 0-16,0-1 2 16,0 4-2-16,0 0 5 15,0 2-4-15,0 5-1 16,0 0 0-16,0 2 5 16,0 1-4-16,0 2 2 15,0 1-1-15,0 1 0 0,0 3-2 16,0 2 3-16,0 1 5 15,0 2-7-15,0 1 1 16,0 0 0-16,0-1-2 16,0 7-1-16,0 2 1 15,0 3 3-15,0 6-3 16,0-1 0-16,2-1 3 16,2-2-3-16,-3-4-3 15,-1-1 1-15,0-3 2 16,0-4 0-16,0-1 0 15,-5 0-1-15,-1-2 1 16,0-5 0-16,0-3 1 16,2-6 0-16,1-3 6 15,0-4-3-15,0-1-2 0,3-3 2 16,-1-5-2-16,1 2-1 16,0-4-1-16,-2 0 1 15,0 1 1-15,0-2-1 16,2-3 1-16,0 2-1 15,0-2 0-15,0 0 1 16,0 0 1-16,0 0-3 16,0-5 0-16,0-20-45 15</inkml:trace>
  <inkml:trace contextRef="#ctx0" brushRef="#br0" timeOffset="1176.83">21106 2680 78 0,'0'0'39'15,"0"0"-21"-15,0 0 5 16,0 0-2-16,0 0 5 16,0 0-11-16,0 0 3 0,0 0-6 15,0 0-4 1,0 0-1-16,0 0-3 0,0 0 12 15,0-15-6-15,0 15-1 16,0 0 1-16,0 0-8 16,0 0 7-16,2 0-9 15,-2 0-2-15,0 5-1 16,0 10 3-16,0 7 2 16,0 6-1-16,0 6 1 15,1 3 0-15,3-1 0 16,0 6 1-16,2-1 1 15,1 2-4-15,0 4 3 16,1 2-3-16,-2 5 4 16,-4 7-4-16,-2 6 4 15,0 8 3-15,-7-1-5 0,-6 2-2 16,7-1 0-16,5-3 5 16,1-3-2-16,0-10-1 15,0 0-1-15,0-8-1 16,0-1 3-16,0 0-3 15,5-7 0-15,-3-4 4 16,4-3 0-16,-2-3-2 16,-2-2 3-16,1-3-4 15,-1-6 3-15,-1-3-2 16,-1-8-2-16,2-2 1 16,-2-4 2-16,0-3-3 15,0-2 0-15,4 0 0 0,-1 0-1 16,4-1-8-1,-1-15-30-15,2-5-66 0</inkml:trace>
  <inkml:trace contextRef="#ctx0" brushRef="#br0" timeOffset="3037.72">18746 3207 55 0,'0'0'1'16,"0"0"1"-16,0 0 1 15,0 0 15-15,0 0 22 16,0 0-1-16,0 0-24 16,0 0-9-16,0 0-3 15,0 0 0-15,-1 0 2 16,-2 0 3-16,1 0 2 0,1 0 7 15,1 0-4-15,0 0-2 16,0 0-3-16,0 0 3 16,0 0-11-16,0 0 7 15,0 0-3-15,0 0 5 16,3 0 1-16,8 5-6 16,6 2 22-16,9 1-19 15,2 2-3-15,12-1-1 16,8 1-3-16,12 0 1 15,8-1-1-15,4 4 3 16,5 0-3-16,-1 2 0 16,2 0-1-16,-5 1 4 15,-3-2-3-15,-4-1 0 0,-5-3 0 16,-1 1 0-16,-6-3 2 16,-1 2-3-16,1-1 1 15,-5-1 0-15,-4-1 1 16,-3 1 4-16,-8-2-5 15,-6 2-4-15,-4-1 4 16,-3 0 0-16,-4-2-3 16,2 2 3-16,5-1 0 15,-1 3 1-15,9-3 0 16,4 1-1-16,-7 3 0 16,1-6 2-16,-9 3-2 15,-3-4 1-15,-2-1-1 0,-1 1 0 16,3 0 0-1,-3-2-3-15,3-1 5 0,-1 0-4 16,6 0 1-16,3 5 1 16,0 0-2-16,1-2 2 15,-1 2 0-15,-4-1 3 16,2 3-3-16,-2-4-1 16,1 4 1-16,-4 0 0 15,-1-4 0-15,-3 1 1 16,0-2-1-16,-5 1 0 15,4 2 0-15,-5-2 0 16,0 1 0-16,-2-2 0 16,2-2 0-16,2 0 0 15,-2 3 0-15,2 1 0 16,3-1 0-16,2 1-1 0,1-1 2 16,3 3 0-1,0-4-1-15,-1 3 1 0,2-4 0 16,3 0 4-16,0 1-3 15,3 1-1-15,0 1-1 16,-5-1 2-16,-8-2-4 16,-4-1 4-16,-9 0-4 15,-1 0 1-15,0 0 1 16,0 0 0-16,0 0-4 16,0 0 3-16,-1 0-11 0,-8 0-5 15,-2 0-11 1,-1 0-11-16,-2-4-35 0</inkml:trace>
  <inkml:trace contextRef="#ctx0" brushRef="#br0" timeOffset="3774.32">20841 3459 167 0,'0'0'19'16,"0"0"-9"-16,0 0-7 16,0 0 10-16,0 0 14 15,0 0 4-15,4 4-11 0,8 3-3 16,1-1 0-1,5 6-10-15,5 2 12 0,2-3-12 16,4 5 0-16,-3-2-7 16,3-1-2-16,-4 2 2 15,2-1 5-15,-5-1-5 16,2 1 0-16,-2-1-5 16,-1-3 5-16,-1 0 0 15,-4-3 3-15,-4-2-3 16,-4 1-4-16,-3-5 3 15,-5-1-2-15,0 0 2 16,0 0-1-16,0 0-9 16,0 0 10-16,0 0-8 15,-4 3 4-15,-3 6 4 16,-2 0 2-16,-6 6-2 0,-2 3 5 16,0 2-2-16,-3 1-1 15,-2 1 8-15,-1-1-8 16,-3 2 9-16,4 0-8 15,2-1 12-15,0-3-5 16,5 1-8-16,4-4 1 16,3-4 1-16,3-4-2 15,4-3-1-15,1-2 5 16,0-3-4-16,0 0 0 16,0 0-1-16,0 0-8 15,0 0-19-15,1-12-62 16</inkml:trace>
  <inkml:trace contextRef="#ctx0" brushRef="#br0" timeOffset="6737.12">19849 3297 163 0,'0'0'28'16,"0"0"2"-16,0 0-1 0,0 0-7 15,0 0-4-15,0 0-7 16,-3-6-4-16,3 6 3 16,0 0-6-16,0 0 1 15,0 0-5-15,0 0 0 16,0 0 0-16,0 0 0 15,0 0-2-15,0 0-5 16,0 8 4-16,-3 7 3 16,0 2 5-16,0 2-4 15,-2 1 2-15,1-6-3 16,2 2-1-16,-2-4 1 16,3-7 2-16,1 0-2 15,-2-4 0-15,2-1 6 16,0 0 12-16,0 0 2 15,0 0 9-15,0-11-19 0,7-2-7 16,-1 1-2-16,0 2 1 16,0-3-2-16,0 6 0 15,2-3 0-15,-5 1 5 16,-2 1-7-16,1 1 2 16,-1 5-4-16,-1-2 2 15,0 3 1-15,0-1 0 16,0 2 0-16,0-2-5 15,0 2 6-15,0-2 0 16,0 2 0-16,0 0-1 16,0 0-2-16,0 0 1 15,0 0 1-15,0 0-1 16,0 0-3-16,0 0-9 0,0 6 14 16,-4 3-6-16,-8 4 7 15,4 1-1-15,-1-2 0 16,-1 2 0-16,4-4-1 15,2-3 2-15,4-3 0 16,-4-3 4-16,4 0-6 16,0-1 1-16,0 0-18 15,0 0-2-15,0 0-18 16,0 0-49-16</inkml:trace>
  <inkml:trace contextRef="#ctx0" brushRef="#br0" timeOffset="17589.68">19680 2809 4 0,'0'0'14'16,"0"0"-8"-16,0 0-6 16,0 0 0-16,0 0-1 15</inkml:trace>
  <inkml:trace contextRef="#ctx0" brushRef="#br0" timeOffset="19463.25">19710 3055 105 0,'0'0'38'0,"0"0"-20"15,0 0 15-15,0 0-29 16,0 0 11-16,0 0 0 16,-2 0 0-16,2 0-7 15,0 0-2-15,0 0-3 16,0 0-3-16,0 0 0 0,0 0-1 16,0 0 0-16,0 0 2 15,0 0 2-15,0 0-1 16,0 0-1-16,0 0 6 15,0 0 0-15,0 0 1 16,0 0 2-16,0 0 0 16,0 0 0-16,0 0 4 15,0 0-4-15,0 0 4 16,0-2-12-16,0 1 3 16,0-1 1-16,0 2 2 15,0-2 1-15,0 1-6 16,0 1 4-16,0 0-2 0,0 0-1 15,0 0-2-15,0 0-2 16,0 0 0-16,0 0 1 16,0 0-3-16,0 0 1 15,-1 0 1-15,-2 0-5 16,-4 3 3-16,-4 10 2 16,-2 5 0-16,-4 4 0 15,1 3 1-15,3 2-1 16,-1 1-1-16,2 1 1 15,2-3-1-15,1 2 2 16,-2-2-1-16,2-1 2 16,2 1-1-16,-2-2-2 15,3-4-2-15,2-2 3 16,-3-3 2-16,3-1-2 0,-2-2 1 16,5-4-2-16,-1 0 3 15,2-6-2-15,0 0 0 16,0-2-1-16,0 0 1 15,0 0-1-15,0 0 0 16,0 0 0-16,0-12-14 16,0-3-49-16,7-4-55 15</inkml:trace>
  <inkml:trace contextRef="#ctx0" brushRef="#br0" timeOffset="21023.59">19714 2981 91 0,'0'0'49'0,"0"0"-22"16,0 0-16-16,0 0 4 16,0 0 7-16,0 0 8 15,-1 0-9-15,1 0-6 16,0 0-3-16,0 0 3 15,0 0-2-15,0 0 1 16,0 0-4-16,0 0 8 16,0 0-16-16,0-1 3 15,1-2-3-15,2-1 2 0,2 1-4 16,0 0-3 0,2-1 0-16,0 1 1 0,2 1 0 15,3-1-2-15,0-1 1 16,-3 3 2-16,0-1 0 15,-3 2-1-15,1 0 2 16,0 0-1-16,-4 0-13 16,1 0 6-16,2 0-6 15,-3 0 12-15,1 0 1 16,1 0-4-16,-2 0-3 16,0 0 7-16,0 0-3 15,1 0 2-15,4 2 2 16,-5 3-4-16,1-1-5 15,-1 0-6-15,0 0 8 0,-1 1 1 16,-1 0 1-16,1 1-1 16,-2-1 1-16,0 2 1 15,0-1 4-15,0 2 0 16,0-3 0-16,0 1-2 16,0-1 2-16,0 1 0 15,0 0-1-15,0 0 1 16,0 3 0-16,0 1 0 15,0-1 3-15,0 4-6 16,0-3 6-16,0 2-4 16,0 0 2-16,-3 0 1 15,0 0-2-15,-3-2 0 16,3 0 1-16,0-1 1 0,-2 0-2 16,1-1 1-1,-1 3 4-15,-1-3-4 0,-4 2-1 16,-1-1 4-16,1 0-3 15,-2 0 4-15,-1-1 3 16,1-2-7-16,-1-4 5 16,5 1-5-16,-3 0 7 15,0-1-8-15,1-1 0 16,0-1 7-16,0 2-6 16,2-2 2-16,2 0 3 15,3 0-4-15,0 0-2 16,3 0 0-16,0 0 6 15,0 0-6-15,0-3 0 0,0-2 0 16,0 1 0-16,0 0 3 16,2-2-8-16,5 3 5 15,2-2-1-15,3 2 1 16,-2 0-5-16,0 2 5 16,1-1-2-16,-2 2 2 15,0 0-1-15,2 0 1 16,-7 0 2-16,1 0 0 15,-1 0-2-15,1 6 0 16,-3 2-5-16,3 0 4 16,-1 1-1-16,1-1 2 15,-2 1 5-15,0 5-5 16,2-1 0-16,-1 5 0 16,1 0 3-16,-1-4-3 0,-1 1 0 15,0-3-1-15,0 4-1 16,1-3 2-16,-1-1 0 15,0 0 0-15,2-3 2 16,-2 1-1-16,3 1 0 16,0-2 0-16,0 3-2 15,0-4 0-15,0 2 1 16,2-2 2-16,5 1-1 16,-4-5-1-16,7-1-13 15,3-2-28-15,-1-1-105 16</inkml:trace>
  <inkml:trace contextRef="#ctx0" brushRef="#br0" timeOffset="24532.24">20061 3074 143 0,'0'0'36'16,"0"0"-22"-16,0 0 1 15,0 0 5-15,0 0 2 16,0 0 6-16,0 0-9 16,-3-3 1-16,3 3-1 15,0-2-10-15,0 0 5 16,0-2-1-16,0 0-9 0,0 0 6 16,-2 2 3-16,-1-1-4 15,3 1-4-15,0-1 8 16,0 0-7-16,0 1 0 15,0 2-6-15,0 0 3 16,0 0 1-16,0 0-2 16,0 0-1-16,0 0-1 15,0 0-3-15,0 0-4 16,-1 2 3-16,1 11-4 16,-3 6 7-16,0 7 2 15,-5 6-1-15,-4 7 0 16,3 0-6-16,-4 7 5 15,2-1 2-15,2-1-2 16,-1 0-13-16,3-2 9 0,1-5-8 16,3-5 2-16,0-12 7 15,3-10-2-15,-2-3 2 16,2-7-7-16,-1 0-9 16,1 0 7-16,0 0 7 15,-4-6-13-15,3-8-66 16,-2-3-60-16</inkml:trace>
  <inkml:trace contextRef="#ctx0" brushRef="#br0" timeOffset="25508.64">20075 3089 36 0,'0'0'173'0,"0"0"-164"16,0 0 20-16,0 0-14 16,0 0 6-16,0 0-2 15,3-19 1-15,8 12-17 16,4 1-3-16,-2 1 0 15,4 0 4-15,-5 0-3 16,-2 2-2-16,3 1 1 16,0-1-4-16,-2 3 4 15,3-1 0-15,-1 1 4 16,1 0-3-16,-1 0-1 0,-1 0-5 16,2 0 5-16,-7 0 0 15,0 0-8-15,1 0 8 16,-7 0-7-16,4 0-3 15,-1 0 4-15,1 5-4 16,-3 5 6-16,-2 2-5 16,0 4 8-16,0 4 1 15,-2 2-1-15,-9 2 2 16,-1 2-1-16,-2-3 3 16,0-2-1-16,-2-6-2 15,1-3 0-15,-5-3-2 16,2-2 2-16,-1-2 15 0,-3 1-9 15,7 0-5 1,-2-4 6-16,7-2 3 0,2 0-3 16,0 0-1-16,1 0-6 15,2 0 13-15,1 0-12 16,1 0 1-16,3-2 4 16,0 1-3-16,0-4 6 15,0-1-6-15,0 1 1 16,9-4-2-16,2 5-2 15,2-1 0-15,-4 2 1 16,3 3-1-16,0-2 0 16,-3 2-1-16,0 0 2 15,1 0-1-15,-1 0 0 0,1 7 0 16,1 3-1 0,-3 0 1-16,1 3-1 0,2 1-2 15,-4 2 2-15,-3-1 1 16,0 3-2-16,-2-3 2 15,0 6 0-15,5-5 0 16,-7 2 0-16,3-3-1 16,0-2-7-16,-3 0 6 15,3-5-6-15,-2 1-17 16,2-5 5-16,2 0-32 16,0-4-22-16,2 0-84 15</inkml:trace>
  <inkml:trace contextRef="#ctx0" brushRef="#br0" timeOffset="26261.2">20422 3347 185 0,'0'0'43'0,"0"0"-13"15,0 0-10-15,0 0-5 16,0 0 6-16,0 0-8 16,-5-14 0-16,5 14-5 15,0 0 3-15,0 0-10 16,0 0 4-16,0 0-5 16,0-2 4-16,3 2 3 15,6-3-7-15,2 3-2 16,-3 0 2-16,2 0-1 0,-2 0 1 15,0 0-3-15,1 0 3 16,-3 0-1-16,-1 0-1 16,-2 0 0-16,-1 0 0 15,3 10-9-15,-5-4 9 16,0 5-2-16,0-2 3 16,0 4-2-16,0-1 1 15,0 2 1-15,-5-1-2 16,0 1 3-16,-2-2-1 15,0-1 3-15,4-2-2 16,-3 2 2-16,1-3 0 16,-2-1 4-16,2 3 6 15,-1-3-9-15,2-2-2 16,2-1 5-16,2-1-6 16,0-3 0-16,0 0 1 0,0 0 1 15,0 0 2-15,0 0-4 16,0 0 3-16,0 0-3 15,12 3 6-15,8 0-1 16,2-1 3-16,2-1-6 16,5-1-2-16,0 1 1 15,7-1 0-15,1 2-1 16,2-1-3-16,0 0-7 16,-2-1-13-16,-10 0-116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7:40:33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9837 5346 44 0,'0'0'42'16,"0"0"-12"-16,0 0-6 15,0 0 3-15,0 0-6 16,0 0-18-16,0 0-2 15,0 0 18-15,0-5-14 16,0 3-1-16,0 1 5 16,8 1 3-16,1-2-12 15,3 2 0-15,1 0 4 0,11 0-4 16,-6 0 0 0,9 0 0-16,-1 0 0 0,3 0 1 15,4 0-1-15,-4 0 2 16,3 0-2-16,-5 0 0 15,-8 0 0-15,1 0 0 16,-7 0 0-16,-1 0 0 16,-5 2 0-16,-2-1-2 15,-1 1 2-15,-3-1 0 16,3-1 0-16,2 4-2 16,3-4 2-16,5 3-10 15,5 0-15-15,-6 0-13 16,-1-2-24-16,2-1 5 15</inkml:trace>
  <inkml:trace contextRef="#ctx0" brushRef="#br0" timeOffset="2777.36">10218 5565 13 0,'0'0'40'0,"0"0"-26"0,0 0 0 16,0 0-4-16,0 0 7 15,0 0 3-15,0 0-2 16,0 0-3-16,0 0-2 16,0 0-1-16,0 0-1 15,0 0 3-15,0 0-3 16,0 0 2-16,2 0-10 15,-2 0-1-15,0 0 6 16,4 0 0-16,2 0-8 16,2 0-2-16,6 0 2 15,4-4 3-15,0 2-1 16,3-6-1-16,1-1 2 0,-5-2-2 16,2 0-1-1,-4-3 0-15,0 2-2 0,-6-3 2 16,1 3 0-16,-7 3 0 15,-3 1-3-15,0 2 3 16,0 1-6-16,0 2 5 16,0 3 1-16,0 0 0 15,0 0 0-15,0 0-2 16,0 0 0-16,0 0-1 16,0 0 3-16,0 6-5 15,0 2 5-15,0 1 5 16,0 2-5-16,2-2 0 15,0 3 1-15,3-2 0 0,-2 3-1 16,0 1-1 0,0 3 1-16,1-1 0 0,4 1 0 15,-2 0 0-15,3-2 0 16,-2 2-5-16,3 0 5 16,0-1-1-16,-1-1 1 15,1-3 0-15,-3 1 0 16,-1-1 1-16,4 0-1 15,-3-3 0-15,-1 1-2 16,-1 0 2-16,2 0 0 16,-1-2-4-16,-1 0 4 15,0-2-3-15,0-2-4 16,-2 1 2-16,-3-3 1 0,0-2 2 16,0 0-3-16,0 0 0 15,0 0 1-15,0 0 4 16,0 0 0-16,-3 0 0 15,-5-2 5-15,3-1-5 16,-2 0-1-16,3 0 1 16,-5 2 2-16,0-1-2 15,-3-1 0-15,1 3 0 16,4 0-3-16,-3-2 6 16,4 2-6-16,-2 0 7 15,3 0-4-15,0 0 2 16,-1 0-2-16,3 0 0 0,0 0-5 15,-3 0 6 1,2 0-1-16,4 0 1 0,0 0 0 16,0 0 10-16,0 0 8 15,0 0-10-15,0 0-1 16,0 0 2-16,0 0-9 16,0 0 6-16,0 0 3 15,4-3-4-15,8 0-6 16,2 0 0-16,2 1 1 15,1 1 4-15,2-1-9 16,-1 1 4-16,2-3 0 16,0 1 0-16,-3 3 0 15,-1-1 0-15,-3 1 0 16,-1 0 0-16,-6 0 0 0,-1 0-2 16,-3 0 1-16,-2 0-9 15,0 0-2-15,0 0 6 16,0 0-1-16,0 0-8 15,-2 1-8-15,-6 4 9 16,-4-5-53-16</inkml:trace>
  <inkml:trace contextRef="#ctx0" brushRef="#br0" timeOffset="12671.23">13890 5467 43 0,'0'0'11'16,"0"0"0"-16,0 0-2 16,0 0-8-16,0 0 4 15,0 0 13-15,0 0 1 16,40-19-9-16,-40 19-9 15,3 0 0-15,-3-3 3 0,0 3-3 16,2 0 13 0,0 0 0-16,-2 0-6 0,3-3 1 15,0 3 3-15,4-1-8 16,-4-2-3-16,3 1-1 16,-1 2 1-16,0-2-1 15,-2 2 0-15,-3 0 0 16,0 0 0-16,0 0 0 15,0 0 0-15,0 0 0 16,0 0-3-16,0 0 2 16,0 7 1-16,-3 2 3 15,-4-4-2-15,0 1 0 16,5-5-1-16,-6 2 4 16,3-1-4-16,-2-2 6 15,-2 0-3-15,2 0-3 0,-5 0 2 16,1 0-1-16,5 0 0 15,3 0 2-15,2 0 5 16,-1 0-3-16,2 0 6 16,0-8-4-16,0 2 5 15,0-2-12-15,3-1 1 16,6 2-1-16,2-2-1 16,1 0 1-16,-3 1 6 15,2 0-6-15,-3-1 0 16,2 5-1-16,2-3-3 0,-4 4 3 15,2-1 1 1,1 2 0-16,-5 2 0 0,-3 0 0 16,3 0-7-16,0 0 7 15,0 0 1-15,1 0-1 16,-2 0 1-16,4 4-4 16,-3 4 0-16,-1 0 1 15,3 1 2-15,-2-1-2 16,0 0 2-16,0 1 0 15,-2-1 0-15,4 0 0 16,-5-2 0-16,0 2-3 16,-3-2-2-16,0 3 5 15,0 1-3-15,0 4 0 16,0-2 2-16,0 3 1 16,-3-3 0-16,-3 2 4 0,-3-5-4 15,0 5-2-15,1-1 0 16,-1 0 0-16,1-1 0 15,-6 0 1-15,-4-1-1 16,2-3 2-16,-4-1 0 16,5-2-3-16,1 0-3 15,-1 0 6-15,3-2 0 16,3-2-1-16,0-1-2 16,0 0 2-16,4 0 1 15,1 0 0-15,-1 0 0 16,1 0 0-16,1-4 0 15,3-3-2-15,0 1 4 0,0 0-1 16,0-2-1 0,0 2-7-16,0 0 2 0,0-1 3 15,6 1-2 1,4 2 1-16,4-3 2 0,2 3 0 16,0 0 1-16,2 0-3 15,2 4 2-15,1 0 1 16,-3 0 1-16,-1 0 2 15,2 0-6-15,-8 0 6 16,0 0-1-16,-2 0-2 16,0 4-2-16,0 2 2 15,-3 1 4-15,4 2-3 0,1 4 14 16,1-1-13-16,1 2-2 16,-1 3 1-16,0-3-1 15,3 4 1-15,-5-3 0 16,0-1-1-16,-1-2 0 15,1 1 0-15,0-7-1 16,-1 4-5-16,1-7 6 16,4 1-4-16,4-4-41 15</inkml:trace>
  <inkml:trace contextRef="#ctx0" brushRef="#br0" timeOffset="18829.7">16772 5291 10 0,'0'0'3'0,"0"0"2"16,0 0-4-16,0 0 10 15,0 0 9-15,0 0-4 16,0 0 0-16,3-3-9 16,-3 3-7-16,0 0 4 15,0 0 2-15,0 0-5 16,0 0-1-16,0 0 0 16,0 0 1-16,0 0-1 15,0 0-3-15,0 0 3 16,0 0 0-16,0 0 1 0,0 0-1 15,0 0 0-15,1 0 0 16,-1 0 0-16,0 0 0 16,0 0 0-16,0 0 8 15,0 0 18-15,0 0-14 16,0 0-8-16,0 0 8 16,0 0-4-16,0 0 9 15,0 0-8-15,0 0-4 16,0 0-4-16,0 0 5 15,0 0-2-15,3 0-4 16,0 0 3-16,4 0 1 16,-1 0-4-16,2 0 0 15,0 0 1-15,2 0-3 0,-1 0 4 16,0 0-1 0,2 0-1-16,2 0-5 0,-1 0 5 15,1 0 3-15,-3 0-3 16,0 0-1-16,-3 0-10 15,-3 0 8-15,-1 0-12 16,-1 3 1-16,-2 2 10 16,0-1-5-16,0 4 9 15,0 0 1-15,0-2-1 16,0 3-2-16,-2 1 2 16,-4 1 10-16,2 0-4 15,-6 1 6-15,2-1-11 16,0-2 7-16,-2 2-4 15,3-3-2-15,-2-1 2 0,-1-3-4 16,0 0 3-16,1 1 0 16,2-3-2-16,-3 0-1 15,2 1 1-15,3-2 7 16,0-1-6-16,5 0-1 16,0 0 0-16,-1 0-2 15,1 0 4-15,0 0 5 16,0 0-7-16,0 0 3 15,0 0 0-15,8 0 2 16,6 0-6-16,0 0 0 16,4-1 0-16,2 1 2 15,-1 0-2-15,1 0 0 0,-3 0 0 16,1 0 0-16,-1 0-1 16,-3 3-4-16,-2 3 5 15,1-1 0-15,-6 1 2 16,-4 0-2-16,-2 5 0 15,-1-3-2-15,0 2-4 16,0 3 6-16,0-2 0 16,-4 0 1-16,-3 0 3 15,4-2-4-15,-6 1 0 16,1 3-2-16,0-3 2 16,-3-3 0-16,2 2-1 15,-6-5 1-15,3 1 4 16,0-2-1-16,-4-3 1 0,2 1-2 15,-2-1 2 1,-4 0-3-16,2 0 0 0,4 0-1 16,-2 0 0-16,2 0-1 15,-1 0 1-15,-2-3-16 16,1-1-9-16,5-2-86 16</inkml:trace>
  <inkml:trace contextRef="#ctx0" brushRef="#br0" timeOffset="28102.12">15457 5409 66 0,'0'0'1'0,"0"0"4"0,0 0-5 15,0 0 4-15,0 0-4 16,0 0 2-16,0 0 1 15,0-3-1-15,0 3 1 16,0 0 0-16,0 0 3 16,0 0-10-16,0 0 9 15,0 0-5-15,0 0 3 16,0 0-3-16,0 0 2 16,0 0 10-16,0 0 7 15,0 0-5-15,0-2-1 16,0 2-8-16,0 0 2 0,0 0 3 15,0 0-10-15,0 0 4 16,0 0-7-16,0 0 6 16,0 0-6-16,0 0 2 15,0 0 0-15,0 0 1 16,0 0 3-16,0 0-3 16,0 0 0-16,0 0 3 15,0 0-3-15,0 0 0 16,0 0 0-16,0 0 0 15,0 0-1-15,0 0 0 16,0 0-1-16,0 0 2 16,0 0-1-16,0 0 1 15,0 0 0-15,0 0 4 16,0 0-4-16,0 0 0 16,0 0 1-16,0 0-1 0,0 0 0 15,0 0-2-15,0 0 2 16,0 0 4-16,0 0-1 15,0 0-2-15,0 0 9 16,0 0-10-16,0 0 0 16,0 0 1-16,0 0 0 15,0 0 2-15,0 0-3 16,0 0 4-16,0 0-7 16,0 0 3-16,0 0-19 15,0 0-41-15</inkml:trace>
  <inkml:trace contextRef="#ctx0" brushRef="#br0" timeOffset="31429.97">15371 5304 37 0,'0'0'27'15,"0"0"-7"-15,0 0-13 16,0 0-1-16,0 0 2 15,0 0-2-15,0 0 6 16,0-1-5-16,0 1-1 16,0 0 10-16,0-3 0 15,0 3-5-15,0-1 12 16,0-1-17-16,0 2 6 16,0-1-5-16,0-1 0 15,0-1 7-15,0 3-13 0,0 0 4 16,1 0 2-1,-1 0 5-15,0 0-4 0,0 0-8 16,0 0 0-16,0 0 6 16,0 0-5-16,0 0 0 15,0 0 0-15,2 0-1 16,-2 0-2-16,0 0 1 16,1 3 1-16,3 7 0 15,-4 4 0-15,0 0-5 16,0 3 5-16,0-3 5 15,0 5-5-15,0-1 0 16,0 3-4-16,0 0 4 16,0 1 0-16,0-2 1 15,0-4 4-15,0 1-5 0,0-4-2 16,-4-1 2 0,3-3-3-16,1-1 8 0,-2-3-5 15,2 1 0-15,0-5 0 16,0 2 0-16,0-1 0 15,0 0-1-15,0-1 0 16,0 1-15-16,0 2-7 16,0-3 0-16,0-1-25 15,0 0-57-15</inkml:trace>
  <inkml:trace contextRef="#ctx0" brushRef="#br0" timeOffset="32711.99">15366 5344 37 0,'0'0'23'15,"0"0"-17"-15,0 0 0 16,0 0 1-16,0 0 2 15,0 0-3-15,0-10-1 0,0 10-5 16,0 0 3 0,0 0 0-16,0-2 2 0,0 2 8 15,0-1 0-15,0-1 9 16,0 2-18-16,0 0 17 16,0 0-13-16,0 0 4 15,0 0-11-15,0-2 9 16,0 2-10-16,0 0 3 15,0 0 6-15,0 0-6 16,0 0-1-16,0-2-1 16,0 2 0-16,0 0 1 15,0 0-3-15,0 0 1 0,0 0-3 16,0 0 3 0,0 0-2-16,0 0 0 0,-7 0 1 15,-2 6 1-15,-1 2 0 16,-4 2-2-16,2 0 2 15,0 1 1-15,-2 2 0 16,-2-1-1-16,0-1-2 16,-2-1 2-16,5 2 3 15,1-2-3-15,2-3-1 16,0 3 1-16,4-4 0 16,-1 0 3-16,4-1-3 15,0-2 2-15,2 1-1 16,-1-1-2-16,0-1 2 15,1-2-1-15,0 0 1 16,1 2-1-16,0-2 1 0,0 1-3 16,0-1 4-16,0 0 1 15,0 0-3-15,0 0 1 16,0 0-1-16,0 0 3 16,0 0 5-16,0 0-3 15,0 0 0-15,0 0-4 16,0 0 0-16,0 0 0 15,1 0-1-15,7 0 1 16,0 0-1-16,1 0-1 16,4 0 1-16,-3 0-1 15,0 0 0-15,10 0 1 16,-8 2 1-16,4 0-1 16,0-2 0-16,-5 1-2 0,-2 1-1 15,3-1 3-15,3-1-2 16,1 1 2-16,2 1 0 15,-1-2 0-15,-4 1-1 16,-1-1 1-16,-1 2 0 16,-1 0 0-16,-4-1 0 15,0 3 0-15,-2-4 0 16,0 0-1-16,-2 0 0 16,-1 0 1-16,1 0 4 15,-1 0-4-15,-1 1-2 16,0 1-1-16,1-2 3 15,-1 0 0-15,2 0-2 16,0 0-3-16,-1 2 4 16,-1-2 1-16,0 0-3 0,0 0-6 15,0 1 5 1,0-1-11-16,0 2-28 0,0-1 2 16,0-1-18-16</inkml:trace>
  <inkml:trace contextRef="#ctx0" brushRef="#br0" timeOffset="43008.89">8685 5453 86 0,'0'0'22'0,"0"0"-7"15,0 0-8-15,0 0 6 16,0 0 0-16,0 0-7 16,0 0-2-16,0-9-4 15,0 3 20-15,0 2-11 16,0-1 10-16,0 1-18 15,0 3 15-15,0 0 3 16,0-1-12-16,0 2-3 16,-5 0-4-16,-4 0-6 15,0 0 6-15,-4 0 0 0,4 0 0 16,-2 0-2 0,1 2 2-16,1 3-2 0,3 3 1 15,-4-2 0-15,2 2 1 16,3-2 0-16,4 2-1 15,1-2-2-15,0 0-3 16,0 2-1-16,1-1 7 16,5-2 2-16,5 0-1 15,-5 0-1-15,0 0-1 16,0-2 1-16,4 0 0 16,-4 0 0-16,2 0 0 15,1-1 0-15,1 1-1 16,-5 0 0-16,2 1 0 15,-6 1 1-15,1-3 0 0,1 1-2 16,-3-1 4-16,1 1-1 16,-1-2-1-16,0 7-7 15,0-3 5-15,0 1 2 16,0 0 0-16,0-1-1 16,0 0 1-16,-7 0 1 15,0 2 2-15,-1-5-2 16,-2 4 0-16,4-3 3 15,-2 0-3-15,2-3 4 16,-4 1 3-16,4 1-1 16,-6-2-4-16,0 0-3 15,6 2 0-15,-3-2 1 16,0 0-1-16,-4 0 0 0,-2 0 0 16,3 0 0-16,-3 0-1 15,-2 0 0-15,7 0 1 16,-7 0-29-16,4 0-2 15,0 0-88-15</inkml:trace>
  <inkml:trace contextRef="#ctx0" brushRef="#br0" timeOffset="43653.42">8623 5421 93 0,'0'0'34'0,"0"0"-25"15,0 0 1-15,0 0 7 16,0 0 13-16,0 0-9 16,-4 0-3-16,4 0-2 15,0 0-3-15,0 0-4 16,0 0-5-16,0 0 2 15,0 0-3-15,7-1-3 0,0-3-1 16,3-1 0-16,0 0 1 16,1-1 0-16,10-2 2 15,1 1-2-15,0-3-2 16,8 5 2-16,-4 1 0 16,3-3 0-16,-2 3 0 15,-4-1-1-15,2 4-6 16,-9-2 2-16,-2 3-1 15,-4 0-16-15,-7 0-16 16,0 0-26-16,-3 0-23 16</inkml:trace>
  <inkml:trace contextRef="#ctx0" brushRef="#br0" timeOffset="55850.32">12283 5279 0 0,'0'0'23'0,"0"0"-2"16,0 0-19-16,0 0 9 16,0 0 4-16,0 0 1 15,0 0-6-15,0 0 1 16,0 0-11-16,0 0 3 16,0 0 9-16,0 0 6 15,0-2-4-15,0 1-6 16,0-1-4-16,0 2 3 15,0-3 0-15,0 1-7 16,0 0 4-16,0 1 1 16,0-2 11-16,0 0 0 15,0 2-4-15,-1-1-5 0,-3-1-3 16,3-1-3 0,0 1 1-16,1 2-2 0,-2 0 2 15,1 1-2 1,-2 0 2-16,-3 0-2 0,2 0 0 15,-2 0 1-15,0 0-1 16,-5 0 0-16,1 0 0 16,1 0 0-16,-1 2 0 15,-2 1 0-15,1 4 0 16,2-1 0-16,-1 2 0 16,-2-2 0-16,-3 1 0 15,3 2 1-15,0-2-1 16,2 3-1-16,-3-2 1 15,2 3 0-15,2 2 0 0,3 3 2 16,-3-2-2 0,3 0 0-16,4 0 6 0,2-2-3 15,0 1-1-15,0-2-2 16,0-2 0-16,0 2-5 16,2 0 5-16,4-3 0 15,0 1 0-15,0-2 0 16,0 1 1-16,0-3-1 15,1 2 1-15,2-1-1 16,-1 2-1-16,2-3 1 16,-1 0 0-16,-2 2 6 15,1-4-6-15,1 0-5 16,-3-1 4-16,0-1-3 16,3-1 4-16,-1 0 0 15,3 0 5-15,-1 0-4 0,4 0-1 16,-8 0 0-16,3 0-5 15,-3-1 5-15,-1-2 0 16,2 1 1-16,-4-3-1 16,0-1 0-16,3 0 0 15,0 1 0-15,-1-1 0 16,-2 2 1-16,0 0-1 16,-1-1 0-16,-1 1 0 15,-1 2 0-15,1-2 0 16,-1 1 3-16,0-2-4 15,0 3 2-15,0-1-2 16,0 0-1-16,0 0-1 0,0 0 1 16,-4 1 2-16,0 2-2 15,-3-3 1-15,1 3 1 16,3-2 2-16,0 1-2 16,0-1-1-16,0 1 1 15,0 1 0-15,-2-2 0 16,-2 2-1-16,2 0-2 15,-2 0 3-15,4 0 0 16,0 0-2-16,3 0 2 16,-6 0 3-16,6 0-3 15,-8 0-1-15,2 0 1 0,2 0 0 16,-6 2 0 0,4 1 0-16,-3 0 0 0,0 0-2 15,-1-1 2 1,5 0 0-16,2-1 1 0,1-1-2 15,1 1 3-15,1 1-3 16,0-2 2-16,-3 3-1 16,0-2 0-16,0 1-1 15,0 1 1-15,3-1 0 16,0 0-4-16,0 1-11 16,0 1-17-16,0-3-27 15,3-1-48-15</inkml:trace>
  <inkml:trace contextRef="#ctx0" brushRef="#br0" timeOffset="112822.42">8601 15337 89 0,'0'0'26'0,"0"0"-22"16,0 0-4-16,0 0 0 16,0 0-1-16,0 0 0 15,0 0-1-15,0 0-10 16,-24 4-37-16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7:45:34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19785 8744 85 0,'0'0'29'15,"0"0"-16"-15,0 0-8 16,0 0 9-16,0 0 4 0,0 0-5 16,0 0-9-16,68 5-4 15,-50-3-2-15,-2 4 0 16,-5-2-36-16,-3-4-94 15</inkml:trace>
  <inkml:trace contextRef="#ctx0" brushRef="#br0" timeOffset="346.59">19841 8785 143 0,'0'0'14'15,"0"0"-14"-15,0 0 0 16,0 0-1-16,0 0 1 16,0 0 2-16,-3 0 13 0,3 0-3 15,-1 0-6-15,-1 0-3 16,-1 0 3-16,2 0 1 16,1 0 11-16,-3 0 0 15,3 0-2-15,0 0-2 16,0 0 3-16,0 0 8 15,7-7-8-15,16 0-14 16,2-3-2-16,9 0-1 16,1 0 2-16,-3 1-2 15,0 3 1-15,-1 1 2 16,-4 2-3-16,-3 1-1 0,-5 2-21 16,1 0-20-16,-11 0-12 15,-2 0-61-15</inkml:trace>
  <inkml:trace contextRef="#ctx0" brushRef="#br0" timeOffset="664.5">19928 8917 197 0,'0'0'26'0,"0"0"-26"16,0 0 2-16,0 0 4 16,0 0 1-16,0 0 21 15,9 13 4-15,9-10-5 16,5-3-14-16,2 0-10 15,6 0-3-15,0 0 0 16,6 0-2-16,4-3-17 16,1-8-40-16,-3-5-81 15</inkml:trace>
  <inkml:trace contextRef="#ctx0" brushRef="#br0" timeOffset="1222.75">20736 7836 155 0,'0'0'0'0,"0"0"13"16,0 0 16-16,0 0-6 15,0 0 8-15,0 0-10 0,-6-12 4 16,6 12-2 0,0 0-16-16,0 0-7 0,5 0-3 15,1 12 3-15,4 9 1 16,0 5-1-16,1 10 0 15,0 7 2-15,-3 4-2 16,3 5 0-16,-2-2 0 16,0-4 0-16,3 0 0 15,-3-6 0-15,0-3-1 16,-1-4 0-16,-2-8-1 16,-1-5-3-16,0-6-17 15,-2-8-35-15,1-6-75 16</inkml:trace>
  <inkml:trace contextRef="#ctx0" brushRef="#br0" timeOffset="1816.76">20409 7867 198 0,'0'0'4'0,"0"0"11"15,0 0 10-15,0 0-11 16,0 0 2-16,-29-77 3 15,29 65-1-15,10-2-11 16,2 2-6-16,2-3 5 16,1-1-2-16,4 3-4 0,5 0 0 15,2 3 0-15,5-4 0 16,7 5 0-16,7 1 0 16,2 3-7-16,6 1 7 15,0 4-2-15,3 0-1 16,-2 0 3-16,-2 0 0 15,-6 3 0-15,-4 9-3 16,-7 2-6-16,-4 3-6 16,-1 3-8-16,-3 1-11 15,-4-1 23-15,-7-1-32 16,-3 0-22-16,-3-9 19 16</inkml:trace>
  <inkml:trace contextRef="#ctx0" brushRef="#br0" timeOffset="3021.96">21131 8301 185 0,'0'0'0'16,"0"0"5"-16,0 0-3 16,0 0-2-16,0 0 2 15,0 0 0-15,-1 21 1 16,1 6 7-16,0 2 2 0,0 4-7 16,0 0-4-16,0 0 0 15,0-3-1-15,0 0 0 16,0-6 1-16,-3-4 2 15,0-8-6-15,0-2-3 16,2-10-23-16,1 0-89 16</inkml:trace>
  <inkml:trace contextRef="#ctx0" brushRef="#br0" timeOffset="3494.82">21083 8219 79 0,'0'0'0'0,"0"0"-1"16,0 0 1-16,0 0 18 16,0 0 19-16,0 0-23 15,89-49-5-15,-78 49-9 16,5 0 0-16,0 0 0 16,2 0 1-16,0 0 1 0,-2 7-2 15,-4 3-2-15,0 0 2 16,-1 3 3-16,-1-2-3 15,-1 3 2-15,-2 3 0 16,0 0-4-16,-4 4-5 16,1-1 4-16,-4 2 3 15,0-5 0-15,0-5 0 16,-4 2 1-16,-10-7 0 16,-1 0 10-16,-3-4-1 15,-3 0-2-15,-1 0-6 16,4-3-2-16,-1 0-10 15,5 0-44-15</inkml:trace>
  <inkml:trace contextRef="#ctx0" brushRef="#br0" timeOffset="5110.54">21573 8365 67 0,'0'0'43'0,"0"0"-22"16,0 0 9-16,0 0 1 15,0 0-13-15,0 0-1 16,-6-37-3-16,-3 31 3 16,-3 2-13-16,-1 1 2 15,-6-1-5-15,2 3-1 16,-1-1-4-16,3 2 4 16,0-2 1-16,6 2-1 15,-1 0-1-15,4 0 1 16,3 2-1-16,-2 11 1 15,5 4-2-15,0 6 2 16,0 6 0-16,17 1 7 16,4 1 5-16,9-4-12 0,-1-5 9 15,1-2-7-15,-3-9-2 16,0-8 1-16,-5-3 0 16,-4 0-1-16,-3-17-2 15,-7-3-12-15,-5-7 10 16,-3 5-2-16,0-4 0 15,0 4 6-15,-6 3 5 16,-2-1-4-16,1 11 4 16,2 2-4-16,2 3 1 15,2 2-2-15,-1 2 0 16,2 0 0-16,0 0 4 16,0 0-4-16,0 0-6 0,0 3 6 15,0 7 1-15,0 3-1 16,9-6-6-16,1 2 6 15,1-5 0-15,1-3 0 16,-2-1-1-16,1 0 1 16,-2 0-7-16,-3-5 3 15,-2-5 3-15,-2-3-2 16,-2 4 3-16,4-5 0 16,-4 4 5-16,0 5-3 15,0-2 0-15,0 2 9 16,0 3-9-16,-4-1 1 15,4 1 1-15,-2 2-4 16,1 0-1-16,-1 0 1 0,-2 0 5 16,1 7-4-16,1 5 4 15,2 0-6-15,0 5 2 16,0 2-2-16,5 1 0 16,8-3 1-16,-1 0 0 15,2-3 3-15,-1-6-1 16,3-1-2-16,1-5 0 15,5-2 2-15,0 0-2 16,-3 0-3-16,-3 0-16 16,-4-9 11-16,0-4 3 15,-6-3 2-15,-3 1 4 16,-3 0-2-16,0 2 1 0,0 6 0 16,0 0 6-16,0 4 1 15,0 0-2-15,0 2 4 16,0 1-3-16,0 0-1 15,0 0-5-15,0 0-5 16,0 0 5-16,0 0 0 16,0 4-2-16,0 10-1 15,6 3 3-15,5 3 5 16,3-1-5-16,4 4-2 16,1-1 0-16,5 5 1 15,0-1 1-15,-2 2 4 16,-2-3-4-16,-4 2-3 15,-5-4-7-15,-4 0 2 0,-4-4 5 16,-3-1 0 0,0-3-2-16,-4-5 5 0,-13-2-3 15,-8-5 3-15,-7-1 0 16,-5-2 0-16,0 0 0 16,1 0 2-16,2-3-2 15,3-8 1-15,1-3 1 16,7 0-2-16,11 1 0 15,6-4 4-15,6 5-1 16,0-2-3-16,14-3-1 16,13 1-1-16,10-2 2 15,3-1-1-15,0-3 1 16,-1-1-3-16,1-3-18 16,-2-1-11-16,-1-4 4 0,-4-1 0 15,-3-2 12 1,-8 5 4-16,-7-2 12 0,-5 2 1 15,-7 3 21-15,-3 1-11 16,0 3 28-16,0 2-26 16,-10 6-4-16,1 2-3 15,2 5-6-15,1 1 0 16,4 6 7-16,0 0-6 16,2 0-1-16,-1 0 0 15,-2 0 0-15,2 13 0 16,-2 2 0-16,0 3 1 15,1 2-1-15,1 5 4 16,1 1-4-16,0 3 0 0,0 3 0 16,0 2 0-16,0 0 0 15,4 2 0-15,8-2 1 16,0-3-2-16,0-4 5 16,4-4-4-16,-2-6 0 15,1-6-16-15,-2-9-39 16,2-2-116-16</inkml:trace>
  <inkml:trace contextRef="#ctx0" brushRef="#br0" timeOffset="5580.78">22367 8361 107 0,'0'0'30'15,"0"0"3"-15,0 0-22 16,0 0 3-16,0 0-4 16,0 0-10-16,0 0 1 15,-30-9-1-15,28 9 3 16,-2 0 0-16,1 6 2 15,-2 7-4-15,4 2 7 0,1 4-5 16,0 1 5 0,0 2 0-16,15-1 5 0,6-2-5 15,-2-6 1-15,-1-2-3 16,0-8 0-16,-3-3-1 16,3 0 0-16,-6 0-5 15,1-11 1-15,-6-5 3 16,-5-1-4-16,-2 4-6 15,0-5 3-15,-6 3 3 16,-10 1 0-16,-1 4 0 16,1 2-3-16,-1 5-3 15,4 3-19-15,2 0-8 16,5 0 0-16,3 0-23 16,3 0-5-16,0 3 8 0</inkml:trace>
  <inkml:trace contextRef="#ctx0" brushRef="#br0" timeOffset="6473.62">22626 8405 153 0,'0'0'0'16,"0"0"0"-16,0 0 9 0,0 0 16 16,0 0 2-16,0 0-7 15,-61-15-13-15,52 15-3 16,-1 0-2-16,-1 0 4 16,3 10-6-16,-2 4 5 15,4 3-1-15,5 3 1 16,1-1 1-16,0-2-4 15,6-4 7-15,7-2-2 16,5-6 0-16,0-4 0 16,0-1-2-16,1 0-5 15,-4-6 0-15,-4-8-15 16,-8-2 10-16,-3 3-2 0,0 2 0 16,0 2 6-16,0 2 1 15,0 7 0 1,0 0-1-16,0 0 0 0,0 0 1 15,0 0-5-15,0 4 5 16,9 2 0-16,13 1 2 16,5-1-2-16,-1-5 3 15,7 1-3-15,-3-2 1 16,-2 0-1-16,-2 0-4 16,-10 0 2-16,-6 0 1 15,-6-6 2-15,-3 3-2 16,-1-2 1-16,0 0-5 15,0 4 2-15,-7-2 3 16,-4 0-3-16,1 1 0 16,-2 2 3-16,-2 0 0 0,-2-3 5 15,0 3-4-15,-2 0 2 16,1 0 2-16,3 0-2 16,1 0-3-16,3 0 0 15,4 9 0-15,5 3 2 16,1 1 0-16,0 3-2 15,10 2 0-15,8-2 2 16,4-2 7-16,0-5-2 16,1-7-4-16,1-2 3 15,-1 0-6-15,3-17 2 16,-5-11-2-16,-3-5-3 16,-7-12-3-16,-4 1 2 0,-4-2 4 15,-3 4 3-15,0 6 1 16,0 8 14-16,0 9-9 15,0 9 3-15,0 3 0 16,-3 7-12-16,-1 0 0 16,-1 7 4-16,1 12-4 15,4 11 0-15,0 7 0 16,0 2 4-16,0 8-6 16,0-2 2-16,4-1-20 15,1-5-34-15,-1-5-45 16</inkml:trace>
  <inkml:trace contextRef="#ctx0" brushRef="#br0" timeOffset="7608.51">20671 9006 114 0,'0'0'42'0,"0"0"-42"15,80 0 2 1,-40 0-2-16,5 0 1 0,3 0 0 16,4 0-1-1,4-6 4-15,4 1 7 0,0 0-4 16,1-2 11-16,-1 2 11 16,3 0-26-16,-1 1 5 15,4-1-8-15,4 2 0 16,-2-2-2-16,0-1 2 15,-3 0 0-15,0-5 0 16,4 5 13-16,5 1-8 16,5 0-3-16,1 2 4 15,2 0 2-15,-3-2 1 16,-3 2-4-16,-5 3-1 0,-10-2-2 16,-8-2 0-1,-4 4 2-15,-2-3-4 0,4 3 5 16,5-1-5-16,4 1 1 15,1 0-1-15,1 0-2 16,0 0 2-16,-6 0 6 16,-6 0-6-16,-9 0 2 15,-9 0-2-15,-7 1 1 16,-8-1-1-16,-6 6-1 16,-4-3 1-16,-5 0 0 15,-2 8-24-15,-3-1-23 16,-22-4-59-16</inkml:trace>
  <inkml:trace contextRef="#ctx0" brushRef="#br0" timeOffset="8963.34">21039 9276 14 0,'0'0'112'16,"0"0"-98"-16,0 0 16 0,0 0-8 15,0 0 3 1,0 0 3-16,6-46-12 0,-6 40 8 16,1 3-16-16,-1 2 7 15,0 1 2-15,0 0-8 16,0 0-4-16,0 0-5 16,0 0-1-16,0 12 0 15,0 10 0-15,2 7 1 16,1 7 0-16,5 5 0 15,-2-2 0-15,4 6 0 16,-2 0 0-16,3-2 0 16,1-1 0-16,-5-6 0 15,3-3 1-15,-3-13-1 16,-4-4 0-16,0-13-17 0,-3-3-15 16,0 0 0-1,-5 0-42-15</inkml:trace>
  <inkml:trace contextRef="#ctx0" brushRef="#br0" timeOffset="9399.54">20861 9339 165 0,'0'0'15'0,"0"0"4"15,0 0 4-15,0 0 2 16,0 0-2-16,-16-90-6 15,16 68-6-15,0-2-2 16,0 3 2-16,5-1-8 16,6 2-2-16,5 4 2 15,1-2-3-15,3 1 3 16,5 6-6-16,4-2 3 16,2 6 0-16,5 2-1 0,2 0 0 15,1 5 0 1,0 0-4-16,-5 0-3 0,-7 5-4 15,-6 11-9-15,-7 7-2 16,-7 6-22-16,-3 5-83 16</inkml:trace>
  <inkml:trace contextRef="#ctx0" brushRef="#br0" timeOffset="10192.34">21297 9503 54 0,'0'0'23'16,"0"0"1"-16,0 0-8 16,0 0 2-16,0 0 3 0,0 0-7 15,3-8-2-15,-1 5-7 16,-1 0 7-16,-1 0-8 16,0-1 11-16,0 3 7 15,0 1-5-15,0-3-8 16,0 3-1-16,0 0 4 15,0-3 4-15,2 3-5 16,-2 0-4-16,0 0 0 16,1 0-7-16,-1 0 0 15,0 0-4-15,0 0 4 16,2 7-2-16,3 5 1 0,-2 2 1 16,2 6 0-16,1-1 0 15,-2 4 0-15,3 0 3 16,-2 3-1-16,0-5-2 15,-1 2-1-15,1 1 1 16,-1-4 2-16,4-1-2 16,0-2-1-16,2-3 1 15,2-5-2-15,-1-1-21 16,3-8-25-16,-4 0-86 16</inkml:trace>
  <inkml:trace contextRef="#ctx0" brushRef="#br0" timeOffset="10449.04">21266 9604 256 0,'0'0'19'0,"0"0"16"16,0 0-23-16,0 0 1 16,0 0-3-16,0 0-7 15,86-7-3-15,-56 7-4 16,-2 4-27-16,-1 5-32 0,-3-5-73 16</inkml:trace>
  <inkml:trace contextRef="#ctx0" brushRef="#br0" timeOffset="10859.51">21551 9653 200 0,'0'0'15'0,"0"0"4"15,0 0-6-15,0 0 15 16,0 0 4-16,0 0-21 15,-14 0-5-15,13 0-3 16,-2 0 1-16,-2 0-3 16,1 0-2-16,-4 6-1 0,4 3 2 15,2 3 0-15,2 5 0 16,0 2 2-16,2 3 4 16,11 0-2-16,6-3-1 15,1-4-1-15,-2-3-1 16,1-7 0-16,-2-5-1 15,-1 0 2-15,-1-10-2 16,-7-15-12-16,-5-2-18 16,-3-3 10-16,0 1 16 15,-8 7 4-15,-5 3 8 0,1 4-2 16,0 5-1 0,0 3-5-16,0 4-5 0,-1 3 1 15,4 0-10-15,-1 0-54 16,9 5-49-16</inkml:trace>
  <inkml:trace contextRef="#ctx0" brushRef="#br0" timeOffset="11190.31">21719 9531 41 0,'0'0'41'0,"0"0"-32"16,0 0 14-16,0 0 19 15,0 0-26-15,0 0-11 16,0 76 7-16,0-54 20 15,2 2-18-15,2 2 1 16,1 1 5-16,5-1-16 16,1 7-4-16,2-4 4 15,5-5-1-15,-2-1-3 16,-1-13-61-16,0-9-159 16</inkml:trace>
  <inkml:trace contextRef="#ctx0" brushRef="#br0" timeOffset="11408.11">21680 9693 221 0,'0'0'32'0,"0"0"-7"15,0 0-22-15,0 0-2 0,97 0-1 16,-65 6-4-16,-1 4-60 16,-3-7-145-16</inkml:trace>
  <inkml:trace contextRef="#ctx0" brushRef="#br0" timeOffset="12196.8">22150 9803 107 0,'0'0'64'0,"0"0"-44"0,0 0 18 15,0 0-6-15,0 0-3 16,0 0-11-16,0-7-18 16,-3 0-5-16,-7 0 5 15,-2-1 0-15,-2 3-1 16,-1 1 1-16,2 1 0 16,4 3 0-16,-1 0 6 15,2 0-6-15,4 0 0 16,1 0-6-16,0 7 11 15,3 9-5-15,0 2 0 0,1 3 0 16,14-1 11-16,5 4-4 16,0-7-7-16,-1-5 2 15,-3-7 1-15,-6-5-2 16,-1 0-1-16,0 0-6 16,-3-14 6-16,-4-2-24 15,-2-2 18-15,0-1 6 16,0 6 3-16,0 4 11 15,-2 2-2-15,2 5-4 16,0 2 3-16,0 0-9 16,0 0 4-16,0 2-12 15,0 7 11-15,12 4-8 16,1 0 6-16,4-3-3 0,-1-3 6 16,-2-4-10-16,1-3 9 15,-6 0-5-15,0 0 2 16,-5-17-2-16,-4-9 0 15,0-3-1-15,-3-8-2 16,-9 1 0-16,1 2 3 16,1 9 6-16,3 2-3 15,2 6 8-15,0 4-7 16,4 6 20-16,0 3-9 16,1 4-6-16,0 0-9 15,0 0 0-15,0 0-7 16,0 14 4-16,0 13 2 15,0 7 1-15,10 0 2 16,5 9-1-16,2-5-1 16,2-3 0-16,-2 1 0 0,-3-9 0 15,0-3-14-15,-4-5-27 16,2-4-22-16,2-10-32 16</inkml:trace>
  <inkml:trace contextRef="#ctx0" brushRef="#br0" timeOffset="12361.31">22438 9934 218 0,'0'0'39'0,"0"0"-39"16,0 0-51-16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7:47:5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19267 7781 52 0,'0'0'33'0,"0"0"4"16,0 0-17-16,0 0-8 15,0 0 10-15,0 0-3 0,0 0 0 16,-22-2-13-16,22 2 10 16,0 0 13-16,0 0-4 15,0 0-5-15,0 0-5 16,0 0-2-16,0 0-4 16,0 0 1-16,0 0-4 15,0 0-3-15,0 0-3 16,0 0 0-16,0 0-1 15,0 0-14-15,0 0-18 16,0 0-23-16,0-2-14 16,5-4-65-16</inkml:trace>
  <inkml:trace contextRef="#ctx0" brushRef="#br0" timeOffset="507.35">19305 7908 154 0,'0'0'162'0,"0"0"-146"0,0 0 10 16,0 0-1-16,0 0 4 15,0 0-10-15,41-3-19 16,-13-5 3-16,-1 5-2 15,-2-2 4-15,0 2-10 16,-2 3 0-16,0-1-29 16,-7 1-28-16,-3 0-41 15</inkml:trace>
  <inkml:trace contextRef="#ctx0" brushRef="#br0" timeOffset="813.54">19260 8140 294 0,'0'0'19'0,"0"0"-5"16,0 0 4-16,0 0 7 16,0 0 6-16,0 0-21 15,15 8-2-15,7-8-3 0,9 0-1 16,4 0-4-16,6 0-5 16,3-2-22-16,2-9-35 15,0-3-99-15</inkml:trace>
  <inkml:trace contextRef="#ctx0" brushRef="#br0" timeOffset="1250.33">20214 7490 320 0,'0'0'14'0,"0"0"2"16,0 0 16-16,0 0-12 15,0 0-1-15,0 0-9 16,-6 0-6-16,6 18-2 16,0 10 4-16,0 8 7 15,5 3 6-15,5 4-9 16,4 3-4-16,-1-2 0 0,2 0 2 16,0-5-7-16,0-3-2 15,-3-5 1 1,4-2-2-16,-2 0-3 0,-1-6-5 15,2 0-14-15,0-6-12 16,0 0-12-16,-2-4-35 16,-4-4-131-16</inkml:trace>
  <inkml:trace contextRef="#ctx0" brushRef="#br0" timeOffset="1555.89">19817 8276 365 0,'0'0'64'16,"0"0"-60"-16,0 0 12 15,0 0 12-15,0 0 8 16,89 0-28-16,-17-6-3 16,15 1-4-16,14-3 3 15,2 3-4-15,0-2 1 0,-15 2-3 16,-15 1-21 0,-19 1-44-16,-24 2-25 0,-23 1-80 15</inkml:trace>
  <inkml:trace contextRef="#ctx0" brushRef="#br0" timeOffset="2402.51">20107 8500 289 0,'0'0'45'0,"0"0"-42"16,0 0 18-16,0 0 5 15,0 0 19-15,0 0-14 16,-19-44-9-16,32 33-16 0,3 2-6 16,8-2 0-16,0 3 8 15,1 1-7-15,2-1 0 16,0 3-1-16,2 0 2 15,-6 3 1-15,0 2-3 16,-5 0-7-16,-1 0 7 16,-2 0 0-16,-4 7-2 15,2 3 0-15,-4 2-12 16,-5 2 8-16,-1 4-11 16,-3 6 11-16,0 4-4 15,0 6 3-15,-13 10 2 16,-6 4 1-16,-5 4 2 0,-6 3 0 15,-4-3 2 1,-2-2 0-16,-1-4-3 16,-1-10 3-16,4-6-2 0,3-7 2 15,1-10 2-15,5-6 11 16,5-5-2-16,-1-2 8 16,2 0-9-16,0-6-2 15,2-10-3-15,2 4-3 16,2-5 0-16,5 0 1 15,4 1 4-15,4-1-6 16,0 0-1-16,0 4 6 16,12 4-4-16,12 1-2 15,4 3 8-15,8 1 0 16,3 4-8-16,2 0 5 16,6 0 3-16,5 0-6 0,1 15 6 15,0 6-3-15,-6 2-2 16,-3 10 1-16,-4-2-4 15,-4 1 7-15,-2 3-7 16,-2-4-8-16,-1-5-15 16,-6-2 0-16,-1-5-24 15,-8-12-13-15,2-5-42 16,-6-2-106-16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7:55:16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 1030 31 0,'0'0'122'0,"0"0"-107"15,0 0 15-15,0 0-5 16,0 0-8-16,0 0-2 16,0 0 3-16,0 0-6 15,-12-29-3-15,12 26-5 16,0 1 6-16,-3-1-1 0,3 2-2 16,0-1-1-16,0 1 3 15,0 0 4-15,0-1-8 16,-5 0 4-16,5-1-2 15,0 3 0-15,0 0 6 16,0-2-2-16,0 1-1 16,0 1-3-16,0 0 4 15,0 0 0-15,0 0 6 16,0 0-8-16,0 0 5 16,0 0-3-16,0 0-8 15,0 0 10-15,0 0-7 16,0 0-6-16,0 0-7 15,0 0 3-15,0 7-1 16,0 11 2-16,0 9-1 16,0 5 8-16,0 5-4 15,0 2 0-15,0 0 0 0,-4-6 0 16,-2-3 0-16,-3-6 4 16,3-3-4-16,-1-1-4 15,4-6 4-15,-3-1-1 16,3-3-1-16,-3-3 0 15,1-1-8-15,0-2-9 16,5 0-6-16,0-1-8 16,0-3 2-16,0 0-3 15,0 0-3-15,0 0 8 16,0-13-57-16,0-3-79 16</inkml:trace>
  <inkml:trace contextRef="#ctx0" brushRef="#br0" timeOffset="960.31">1344 998 115 0,'0'0'35'0,"0"0"3"16,0 0 5-16,0 0-28 15,0 0-5-15,0 0 11 16,-3-3-9-16,3 3-10 16,0 0 10-16,0 0-6 15,0 0 4-15,0 0-5 16,0 0 3-16,0 0 0 0,0 0-5 16,0 0-3-16,3 3 8 15,2 2-4-15,-1 0-2 16,1 0 4-16,5 4-6 15,-4-1 9-15,3 4-6 16,2 5 0-16,-1 0 1 16,2 5-3-16,4 3 0 15,1 3 2-15,-1-2-2 16,-1-6 1-16,3-3 4 16,-3-5-2-16,4-7-4 15,-1-3 2-15,0-2 2 16,0 0 9-16,2-15-13 15,-1-6 4-15,-8 1-1 0,3-3-3 16,-8 0 0 0,0-3 12-16,2 5-12 0,-4-1 0 15,-1 5 0-15,0 2 5 16,0 3-5-16,-3 4-1 16,0 3 0-16,0 1 1 15,0 4 2-15,0-3 6 16,0 3 0-16,0 0-5 15,0 0-1-15,0 0 2 16,0 0-1-16,0 0 1 16,0 0-4-16,0 0 6 15,0 0-5-15,0 0 2 0,0 0-3 16,0 0-1 0,0 0 1-16,0 0-4 0,0 3-3 15,0 9 7-15,0 2-3 16,0 3 6-16,0 4-1 15,0-1-1-15,0 5 7 16,0 0-8-16,0 0 5 16,3 3-4-16,0-2 3 15,-3 1-4-15,0 1 3 16,3-1-3-16,0-3 0 16,0 0 0-16,1-1 5 15,-1-3-5-15,-1-2 1 16,2-4-2-16,4-2-4 15,-5-5-1-15,0-4-15 16,-1-2-17-16,6-1-13 0,1 0-15 16,3-8-51-1</inkml:trace>
  <inkml:trace contextRef="#ctx0" brushRef="#br0" timeOffset="2287.67">1920 1302 81 0,'0'0'197'0,"0"0"-192"15,0 0 10-15,0 0 9 16,0 0-13-16,0 0 10 15,36 0-10-15,-30 0 2 16,-3 0-10-16,0 0-3 16,-3-3 3-16,0-2 1 15,0-3-4-15,0 5-12 16,0 1-3-16,-6 2 13 16,-3 0 1-16,1 0 0 15,-2 0 1-15,1 5 5 16,3 2-2-16,0-2-1 15,2 0 1-15,1 2 3 16,1-2-4-16,2 2-2 16,0 1 6-16,0-1 4 0,0 5-8 15,0-2 2-15,9 2 6 16,0 2-8-16,3-4 1 16,1 0 3-16,-3-6-2 15,3-1-1-15,3-3 3 16,2 0 6-16,-3-7-10 15,1-7-2-15,-2-1 0 16,-2-2 0-16,-5 4 0 16,-1 0 0-16,0 2-4 15,-3-1 3-15,-3 5 0 0,0 2-1 16,0 3 1-16,0 2-4 16,0-2-4-16,0 2-1 15,-6 0 9-15,3 0 1 16,-3 0 7-16,3 0-3 15,-1 0-1-15,4 0 0 16,0 0-3-16,0 0 4 16,0 0-7-16,0 2 5 15,0 3-2-15,0-1 0 16,4 1 0-16,5 1 2 16,2-2 10-16,2 3-12 15,2-2 1-15,0-1 2 16,3-1-3-16,-2 4-4 0,-1-3-4 15,-4 2 0-15,-1-1-5 16,-1 1-1-16,-3 1 6 16,-2-1-2-16,-1-1-1 15,-3-1 8-15,0 1-2 16,0-2 1-16,0 0-2 16,-7-1 6-16,-2 1 5 15,-3-3-3-15,2 0 3 16,-4 0 1-16,4 0 2 15,1 0 8-15,3 0-11 16,3 0 9-16,3 0-5 16,0-3 10-16,0-4 12 15,0-1-18-15,16-5-5 16,2-2-8-16,3-2 1 16,1 0 2-16,-2 2-3 0,-1-1 2 15,-2 2-1-15,-7 3 0 16,-5 1-1-16,-1 3-2 15,-4 5 1-15,0 1-5 16,0-1 1-16,0 2-3 16,0 0 2-16,-9 0 4 15,2 0 1-15,-1 0-2 16,2 5 3-16,2 2 0 16,2-2-3-16,2 0 3 15,0 2 0-15,0-2 4 16,0-1-4-16,9 2 2 15,5-1 5-15,5 0-5 0,-1-1 1 16,0-1-1 0,4 2-1-16,-4-5-2 0,0 3-2 15,-3 0-4-15,-9 1-5 16,0 0-1-16,-3 1-7 16,0-1 7-16,-3 2 8 15,0-1 0-15,0 3-1 16,0 0 2-16,0-1 4 15,0 1 0-15,-6-1 0 16,-2 0 4-16,-1 3 2 16,-1-6 3-16,1 4 1 15,-3-3-8-15,-6-3 0 0,-1-1 5 16,-4-1-4-16,0 0-1 16,0 0-2-16,5 0-8 15,-1-3-27-15,1-8-18 16,12-3-76-16</inkml:trace>
  <inkml:trace contextRef="#ctx0" brushRef="#br0" timeOffset="3047.45">2739 1274 174 0,'0'0'23'0,"0"0"9"16,0 0-7-16,0 0-10 0,0 0-14 16,0 0 11-16,-58-3-1 15,43 3-2-15,0 0 5 16,-3 0-5-16,-5 0 1 15,12 0 7-15,-3 0-11 16,1 1-3-16,4 3 10 16,6 0-12-16,0 0-1 15,0 0 5-15,3 4-4 16,0-2 4-16,0 5-3 16,0 1 2-16,0 2 0 15,0 0-3-15,3 0-1 16,9-1 6-16,-1-4-5 0,3 0 5 15,0-5-6-15,2-1 7 16,3-3-5 0,1 0 3-16,2-11-1 0,-5-3-3 15,-1-2 1-15,-7 1 1 16,3 2-2-16,-10 4 1 16,2 1-2-16,-4 2 6 15,0 3-1-15,0 1 2 16,0 2-7-16,0 0 0 15,0 0-1-15,0 0 1 16,0 0 3-16,0 0-3 16,0 0 0-16,0 0 0 15,0 0-1-15,0 2 0 0,0 7 1 16,6-1 2 0,-3 2-2-16,3 0-2 0,1-1 2 15,4 1-17-15,-2-5-21 16,4-3-33-16,-2-2-35 15</inkml:trace>
  <inkml:trace contextRef="#ctx0" brushRef="#br0" timeOffset="4249.06">3002 1264 220 0,'0'0'58'0,"0"0"-19"16,0 0 8-16,0 0-43 15,0 0 4-15,0 0 18 16,0-1-7-16,0 1-12 16,0 0 15-16,0 0-15 15,-5 0 6-15,-4-2-11 16,-7 2-1-16,-1 0-1 15,-2 0 0-15,7 0 0 16,-3 0 0-16,6 0 3 16,6 0 0-16,0 0 0 15,0 0-3-15,3 5-9 16,0 5 7-16,0 0-4 0,0 7 6 16,0 2 6-1,12-2-4-15,4-1 3 0,1-4-2 16,2-5-3-16,1-3 4 15,-1-4-4-15,5 0-1 16,-6-7-8-16,3-5-9 16,-8-3 1-16,-4 4 16 15,-3 3 1-15,-6 0 7 16,0 7 7-16,0-2 7 16,0 3-7-16,0 0-11 15,0 0-2-15,0 0 5 16,0 0-6-16,0 2 0 15,0 5 0-15,0 1 1 16,-3-1 7-16,3 2-5 0,0 0 3 16,0-1-1-16,0 2-4 15,0 0 0-15,0 2-1 16,0 4 1-16,6 1-1 16,4 3 4-16,-2 2-3 15,4 0-2-15,1 3 0 16,-4-2-1-16,-3-1-6 15,-4 0 5-15,-2-5-6 16,0 2 2-16,0-2 1 16,0-2 0-16,-11-2 3 15,-8-2-6-15,4-4 9 16,-9-2 3-16,2-1 8 16,-3-3-9-16,2-1 5 0,-4 0 0 15,3 0 2-15,2 0 1 16,2-5-5-16,1-1 3 15,3 0-2-15,6-1-3 16,3-2 2-16,4 0-1 16,3-3 4-16,0 0-8 15,3-5 0-15,14 0-1 16,5-2-2-16,5 0 3 16,1 2 2-16,5-1-1 15,3-1 6-15,-1 2-7 16,9-2 0-16,-4 2 0 0,-1 0-3 15,-2 0 3 1,-7 1 5-16,-2 3-5 0,-5-2-4 16,-4 1 3-16,-5 2 2 15,-4 0-1-15,-4 2 6 16,0 1-6-16,-3 2 0 16,-3 2-4-16,0 0 3 15,0 3-3-15,0-1-10 16,-3 0 9-16,-3 1 5 15,-3 1 0-15,-1 0-4 16,-1 1 4-16,2 0-5 16,-1 0 5-16,0 0-1 15,5 0 2-15,2 0-2 16,-2 4 1-16,5-1-2 0,-4 2 0 16,4 0 2-16,0 4 3 15,0 4-2-15,0 3 8 16,7 1-3-16,7 1-2 15,2 0 9-15,-1-2-13 16,6-3 9-16,-3-3-9 16,3-7 0-16,-2-3 0 15,4 0-24-15,5 0-37 16,2-15-54-16,0-2-50 16</inkml:trace>
  <inkml:trace contextRef="#ctx0" brushRef="#br0" timeOffset="4898.68">4031 985 250 0,'0'0'107'15,"0"0"-57"-15,0 0 21 16,0 0-39-16,0 0 1 15,0 0-5-15,-3 0-12 16,3 0-5-16,8 0-1 16,9 0-3-16,4 0 3 15,-3-4-10-15,4-2-2 16,-4 1-10-16,-6 4-10 0,0-3-16 16,-1 3-23-16,-1 1-41 15,-4 0-36-15</inkml:trace>
  <inkml:trace contextRef="#ctx0" brushRef="#br0" timeOffset="5213.5">4095 1158 280 0,'0'0'80'0,"0"0"-34"15,0 0 26-15,0 0-43 16,0 0 20-16,0 0 1 16,-6 2-13-16,6-2-26 15,3 0 2-15,7 0-3 16,7-2-10-16,5-5-5 15,2-3-21-15,0 0-14 16,0-1-24-16,0 3-18 16,1-1-40-16,0 2-116 15</inkml:trace>
  <inkml:trace contextRef="#ctx0" brushRef="#br0" timeOffset="6488.86">4663 887 110 0,'0'0'78'16,"0"0"-48"-16,0 0 9 15,0 0-3-15,0 0-9 16,0 0-7-16,-6 0-2 15,6 0-1-15,0 0-4 16,0 0 5-16,0 0 6 16,0 0-11-16,0 0 12 15,0 0-6-15,3-1-6 0,3-5-13 16,6 3 0 0,-1-2 0-16,2 0 0 0,2 4 0 15,-3 0 0-15,1-1 0 16,-1 2 0-16,-4 0-3 15,2 0 0-15,-4 0 0 16,-3 4-12-16,0 9 11 16,-3 1-6-16,0 3-2 15,-9-2 5-15,-4 1 1 16,-4-2-1-16,1-1 7 16,0-3 0-16,1-1 2 15,4-2 0-15,2-1-2 16,-2-2 3-16,7-1-3 15,1-2 1-15,3-1 2 0,0 0 3 16,0 0 3-16,0 0 13 16,0 0-8-1,7 0-13-15,7 0 7 0,1 0 4 16,2 0-6-16,2 1-2 16,-3 4-3-16,1-3 3 15,-1 4-4-15,-1-1 1 16,0 2-1-16,-3 2-4 15,-2 3 0-15,-4 1-11 16,-3 3 6-16,-3 4 3 16,0 2 4-16,0-1-3 15,-3 1 0-15,-13-4 2 16,-1 0 3-16,-5-3 1 0,0-1 6 16,2-5-6-16,-3-3 11 15,2-1 1-15,1-3 0 16,-1-2-9-16,2 0 9 15,-5 0-10-15,3 0-3 16,-4-5-3-16,4-1-4 16,4 0-7-16,-2-1-29 15,4 1-19-15,5 0-3 16,6-2-88-16</inkml:trace>
  <inkml:trace contextRef="#ctx0" brushRef="#br0" timeOffset="7313.12">5351 942 67 0,'0'0'77'0,"0"0"-56"0,0 0 20 16,0 0-28-16,0 0-5 16,0 0 9-16,4-2-5 15,-4 2 12-15,0 0-9 16,0 0 11-16,0 0-10 15,0 0-1-15,0 0-10 16,0 0 8-16,0 0-7 16,0 0 10-16,0 0-6 15,0 0-1-15,0 0-4 16,0 0 0-16,0 0-5 16,0 0 0-16,-6 2 0 0,-7 9-5 15,1 5 8-15,-3 4-3 16,0 4 2-16,-4 3 7 15,-1 1-8-15,-2 3 5 16,-2 1-1-16,2-5-1 16,5-5-4-16,1-5 3 15,7-5-3-15,0-5 1 16,1-2-2-16,7-3 1 16,-2-1-7-16,3-1-8 15,0 0-5-15,0 0-5 16,0 0 6-16,0 0-14 15,0-3-58-15,0-8 6 0,0 0-69 16</inkml:trace>
  <inkml:trace contextRef="#ctx0" brushRef="#br0" timeOffset="7711.44">5233 969 229 0,'0'0'45'0,"0"0"1"16,0 0-2-16,0 0-32 0,0 0 4 15,0 0 8-15,0 0-17 16,0-2 2-16,6 5-2 15,5 8 11-15,3 4 7 16,0 1-4-16,2 3-5 16,1 2-12-16,5 0 4 15,-6-4-3-15,1 2-1 16,-4-1-4-16,-4-1-3 16,0-1-2-16,-3-4 1 15,0-2-2-15,0-1 0 16,-3-6-14-16,0 2-8 15,0-2-5-15,0 0 9 16,0 0-11-16,4-2-2 0,-2-1-31 16,7 0-32-16</inkml:trace>
  <inkml:trace contextRef="#ctx0" brushRef="#br0" timeOffset="25281.48">9936 1867 3 0,'0'0'20'0,"0"0"-18"15,0 0-2-15,0 0-4 0,0 0-4 16,0 0 8-16,3-23 7 16,-3 17 25-16,3 3-22 15,-3-2 12-15,3 2-17 16,-3 0-5-16,0 0 0 16,0 3-9-16,0 0-6 15,0-2 0-15,0 1-15 16</inkml:trace>
  <inkml:trace contextRef="#ctx0" brushRef="#br0" timeOffset="28603.67">5764 896 95 0,'0'0'56'0,"0"0"-34"16,0 0 16-16,0 0-15 15,0 0-4-15,0 0 16 16,0 0-22-16,0-7 1 16,0 5 6-16,0 1-9 15,0-1-4-15,0 1 8 16,0-1-13-16,0 1 12 16,0 1 0-16,0 0 1 15,0 0-7-15,0 0 5 16,0 0-5-16,0 0-8 15,0 0 1-15,0 0-4 16,0 4 3-16,0 12-6 0,0 5 6 16,0 9 3-16,0 7-3 15,0 6 0 1,0 5 1-16,0 0 0 0,0-1-1 16,3-11 0-16,-3-5 0 15,4-9 0-15,-4-8-2 16,0-7 2-16,0-6-4 15,0 0-8-15,0-1-7 16,0 0 10-16,0 0-3 16,2 0-16-16,4 0-37 15,-3-6-14-15,0-5-70 16</inkml:trace>
  <inkml:trace contextRef="#ctx0" brushRef="#br0" timeOffset="29251.41">6064 969 198 0,'0'0'22'16,"0"0"-16"-16,0 0 19 16,0 0-19-16,0 0 3 15,0 0 8-15,-66 4 8 16,54 4 4-16,-4 3-12 15,3-2-6-15,2 5-8 16,-1-3 7-16,6 0-9 16,-4 1-1-16,5 0 0 15,2 0-2-15,3 3 2 16,0 0 2-16,0 6 1 0,8 6-2 16,8-1 4-1,6 1-1-15,5 0 0 0,-1-3 4 16,2-3-8-16,-4-8 4 15,1-6-4-15,-1-5 3 16,-6-2-1-16,3-5 3 16,-2-16-4-16,-4-4-1 15,-3-3-2-15,-6-3 1 16,-3-4-4-16,-3-1 4 16,0 4-1-16,0 6-5 15,0 6 4-15,-3 6 3 16,-8 2 0-16,1 4 3 15,-2 1-3-15,-4 4 0 16,2 1 3-16,0 1-7 0,6 1 1 16,2 0 2-16,3 0 1 15,0 0-19-15,-1 0-26 16,0 0-42-16,4 0-50 16</inkml:trace>
  <inkml:trace contextRef="#ctx0" brushRef="#br0" timeOffset="29796.86">6444 986 197 0,'0'0'9'0,"0"0"-4"0,0 0 10 16,0 0-14-16,0 0 34 15,0 0-1-15,-49 15 1 16,37-10-15-16,0 1-7 16,3 2-4-16,-3-1 3 15,5 5-7-15,1 0-1 16,0 1-2-16,6 5-2 15,0 2 6-15,0 5-6 0,3 3 4 16,16 1-2 0,0 0 6-16,10-3-3 0,-2-5-3 15,0-2 9-15,1-10-11 16,-3-4 0-16,-4-5 9 16,-4 0-6-16,5-7-1 15,-4-12 2-15,-5-7-3 16,1-2 2-16,-4-1-3 15,-7-1-1-15,0 2-5 16,-3 1 4-16,0 4 2 16,0 6-1-16,-3 0 1 15,-7 3-2-15,-4 4 2 16,-2 5 6-16,1 1-6 16,-2 1 0-16,4 3-4 15,4 0-10-15,-1 0-8 0,4 0-16 16,6 0-47-16,0 0-75 15</inkml:trace>
  <inkml:trace contextRef="#ctx0" brushRef="#br0" timeOffset="30345.54">6859 970 191 0,'0'0'30'16,"0"0"-25"-16,0 0 19 15,0 0-10-15,0 0 22 16,0 0-6-16,-75 31-8 15,66-20 7-15,-4 0-19 16,7-2-4-16,0 3 0 16,3 0-5-16,3 3 5 15,0 2-2-15,0 4-3 16,9 4 3-16,7-1-3 16,7 3 2-16,-1-3 7 15,5-3-10-15,-2-4 4 0,-1-5-4 16,-6-5 0-16,3-7 6 15,-3 0-1-15,1-5-5 16,-1-15 0-16,-9-5-5 16,-3-4-1-16,-6-7 5 15,0 1-4-15,0 3 2 16,0 2 0-16,-6 7 3 16,-3 4 5-16,-1 3 1 15,-4 5-6-15,-2 1 14 16,1 0-14-16,-3 4-4 15,0 3 1-15,-3 2-6 16,2 1-8-16,7 0-1 16,-3 0-21-16,6 7-33 15,3-2-49-15</inkml:trace>
  <inkml:trace contextRef="#ctx0" brushRef="#br0" timeOffset="34054.93">9096 1243 397 0,'0'0'66'0,"0"0"-64"0,0 0 54 16,0 0-41-16,0 0-15 16,0 0-1-16,49-8 1 15,-35 28-7-15,-1 4 7 16,-7 2-5-16,-6 5 5 16,0 0 0-16,-22-1 7 15,-5-3-7-15,-9-3-1 0,-1-7-2 16,-4-2-25-1,6-10-31-15,5-5-70 16</inkml:trace>
  <inkml:trace contextRef="#ctx0" brushRef="#br0" timeOffset="59952.48">7236 841 182 0,'0'0'9'0,"0"0"26"16,0 0-21-16,0 0-8 15,0 0 7-15,0 0 8 16,0 0 7-16,0-3 1 16,0 3-12-16,0 0-8 15,0 0-6-15,0 0 4 16,0 0-4-16,0 0 3 15,0 0 2-15,0 0 4 16,0-2-2-16,0 2 8 16,0 0-4-16,0 0-4 15,0 0-9-15,0 0 5 16,0 0-6-16,0 0 0 16,0 0-1-16,3 0-2 0,0 10-3 15,1 9 3-15,1 6 3 16,3 8 0-16,-4 3 0 15,-1 6-2-15,-3 6 0 16,0-1-2-16,0-3 4 16,0-4-1-16,0-7 2 15,0-6 5-15,0-7-6 16,0-4 1-16,-3-4-7 16,3-4 4-16,-4 1 2 15,4-1-2-15,0-4-1 0,0 1-7 16,0-2-8-1,0-3 0-15,0 2-21 0,0-2-20 16,0 0 10-16,0 0-28 16</inkml:trace>
  <inkml:trace contextRef="#ctx0" brushRef="#br0" timeOffset="60605.7">7278 1134 188 0,'0'0'27'0,"0"0"5"16,0 0-9-16,0 0-8 16,0 0 0-16,0 0-7 15,3-25-4-15,4 18 2 16,3 1-3-16,3 0-3 0,0 1 0 15,2-2-3 1,3 2 3-16,-3 0 6 0,-1 2-6 16,2 2 0-16,-3-1 0 15,-4 2 0-15,1 0 0 16,4 0-5-16,-5 2 0 16,0 7-4-16,2 3 1 15,-1-1 4-15,-4 3 2 16,1 3-1-16,-1 2 3 15,0 0-5-15,-3 1 3 16,0-3 1-16,-3 0-5 16,0-1 6-16,0-1-2 15,0-1 0-15,-3 1 2 16,-3 0 0-16,0-1 0 16,-4 0-1-16,-1 1-2 0,-1 0 6 15,-4-1 0-15,-1-4 6 16,4 1-7-16,-2-4 2 15,-1-3 0-15,-2 0 8 16,2-4-12-16,-1 0 4 16,2 0-4-16,-4 0-12 15,3-7-27-15,2-3-63 16</inkml:trace>
  <inkml:trace contextRef="#ctx0" brushRef="#br0" timeOffset="61618.89">7580 1163 192 0,'0'0'34'16,"0"0"-15"-16,0 0-1 16,0 0-10-16,0 0 9 15,0 0-5-15,-2-3-7 16,2 3-1-16,0 0-4 16,0 0 0-16,0 3-4 15,0 6 1-15,0 3 3 16,0 0 1-16,0 2 3 15,2 5-2-15,5-1 9 16,6 2-9-16,0-1 3 0,4-2-3 16,1-3-2-1,-2-4 3-15,0-4 3 0,1-6 7 16,-4 0-6-16,7 0-4 16,-4-14-3-16,1-3 0 15,-7-1-2-15,-2 3 4 16,-1 1-1-16,-4 3 6 15,-3 2-3-15,3 3-4 16,-3 0-1-16,0 2 1 16,0 1 0-16,0 0 4 15,0 1-4-15,0 2 10 0,0-1-2 16,0 1-4 0,0 0 4-16,0 0 0 0,0 0-4 15,0 0-1-15,0 0-3 16,0 0 4-16,0 0-4 15,0 0-5-15,0 0 4 16,0 0-6-16,0 11 7 16,0 1 0-16,0 2 0 15,3 0 0-15,-3 1-2 16,1 0 2-16,1 2 0 16,7 2 0-16,-7 3 2 15,5 3 0-15,-1 3-4 16,-3 1 2-16,0 2-1 15,-3-1-3-15,0 1 2 0,0-3-3 16,0-2 1-16,0-2 4 16,0-2-4-16,0-3 4 15,-9-1 0-15,-1-1 0 16,-3-2-2-16,3-5-2 16,-5-2 4-16,-5-2 4 15,0-5-3-15,-3-1 0 16,1 0 4-16,-7 0 4 15,3-4-5-15,-1-4 4 16,1-4-5-16,3-4 2 16,5-1-5-16,1-4-5 15,13-5-29-15,4-3-18 16,0-4-51-16,3-6-80 0</inkml:trace>
  <inkml:trace contextRef="#ctx0" brushRef="#br0" timeOffset="62196.8">8039 742 187 0,'0'0'40'16,"0"0"-28"-16,0 0 23 15,0 0-28-15,0 0 1 16,0 0-2-16,-7-1-3 16,7 6 0-16,0 10 16 15,2 4 8-15,3 3-6 16,2-2-14-16,-1 3 2 16,0-1-4-16,0 1 0 0,-3 3-2 15,3-2-3-15,-1 5 6 16,-1 0-3-16,2 1-1 15,-3 4 1-15,0 2-2 16,0-3-1-16,0 1 2 16,-3-3-2-16,3-3 0 15,-3-2 5-15,4-2-5 16,-4 0 0-16,3-5-1 16,-1 3 1-16,2-5 0 15,0 0-3-15,4-5-1 16,1-5-3-16,3-1-16 15,0-4-2-15,6-2-15 0,-3 0-38 16,1-12-105-16</inkml:trace>
  <inkml:trace contextRef="#ctx0" brushRef="#br0" timeOffset="62532.71">7976 1121 292 0,'0'0'73'0,"0"0"-46"16,0 0 4-16,0 0-23 16,0 0-7-16,0 0-1 15,18-7 0-15,7-2 3 16,8 0 1-16,3 3-4 16,-5 0-13-16,2 3-31 15,-3-2-54-15,-5 2-52 16</inkml:trace>
  <inkml:trace contextRef="#ctx0" brushRef="#br0" timeOffset="63373.71">8353 1199 170 0,'0'0'3'15,"0"0"3"-15,0 0 18 0,0 0-12 16,0 0 0 0,0 0 7-16,17 32-6 0,-14-32 15 15,4 0-1-15,-4-10-22 16,-3-1-5-16,0-2-16 15,0 7 1-15,0 2 7 16,-3 2 4-16,-7 2-3 16,0 0 2-16,1 0 3 15,1 0 1-15,5 3 1 16,0 1-5-16,-1 6 5 16,4-2 1-16,0 3 6 15,0 3 0-15,0 0 3 0,0 1 7 16,10 0-11-1,-2-1-5-15,4-5 6 0,5-1-2 16,-5-5-3-16,1-3 5 16,7 0 2-16,-3 0-2 15,4-14-6-15,-4-2-1 16,-2-1 0-16,-3 3-2 16,-6 1 2-16,-3 3 0 15,0 2 0-15,-3 3 2 16,0 2-2-16,0 0 0 15,0 2-2-15,-6-2-3 16,3 2 4-16,0 0 0 16,0 1 1-16,-2 0 8 15,5 0-6-15,0 0 2 16,0 0-2-16,0 0-1 16,0 0-2-16,0 0 1 15,0 5 0-15,0 4 5 0,14-1-3 16,-2 1 4-16,2-1-2 15,5 1-2-15,-3 0 1 16,-1-1-3-16,3 2 1 16,-2-4-1-16,-3 3 0 15,4-1-4-15,-8 0 4 16,-3-1-3-16,0 3-3 16,-6-1-6-16,3-1 0 15,-3 4 1-15,0-1 6 16,0 0 5-16,0 2-2 0,-3-2 1 15,-7-2 1 1,-1-1 5-16,-8-3 9 0,-2-1-3 16,-8-3-9-16,-3 1-1 15,-7-2-1-15,3 0 0 16,0-3-45-16,4-6-63 16</inkml:trace>
  <inkml:trace contextRef="#ctx0" brushRef="#br0" timeOffset="65779.75">9802 825 170 0,'0'0'24'0,"0"0"-2"16,0 0 29-16,0 0-6 0,0 0-16 15,0 0-3 1,0 0-7-16,-19-23 2 0,18 23-9 16,1 0-9-16,0 0 3 15,0 0-6-15,0 0 0 16,0 0-1-16,0 3-10 16,0 11 9-16,0 5 2 15,0 3 2-15,6 5-2 16,-2 5 0-16,2 2 0 15,1 6 0-15,-3 2 0 16,-1 2 4-16,-3-3-4 16,0-4-5-16,0-7 5 15,0-8 0-15,-3-7-3 0,-4-4-2 16,3-2-8-16,2-4-20 16,-5-5-20-16,4 0-15 15,3-3 27-15,0-14-141 16</inkml:trace>
  <inkml:trace contextRef="#ctx0" brushRef="#br0" timeOffset="66172.64">9796 753 198 0,'0'0'56'16,"0"0"-34"-16,0 0 16 16,0 0-10-16,0 0-12 15,0 0 2-15,-24-32 0 16,24 30 2-16,0-2 0 15,0-1-4-15,0-4-6 16,0-3-10-16,13 1-3 16,4 0 2-16,2 3 1 15,5 1-1-15,-3 3-2 16,2 4 2-16,0 0-13 16,1 0-2-16,-3 1-14 15,3 12 15-15,-2 3-22 0,-3 4-30 16,-5-1 1-16,-8-1-36 15</inkml:trace>
  <inkml:trace contextRef="#ctx0" brushRef="#br0" timeOffset="66449.05">9786 1042 255 0,'0'0'20'0,"0"0"9"15,0 0-26-15,0 0 1 16,0 0 8-16,0 0-12 15,90-8-3-15,-60 0-4 16,-3 0-36-16,-3 3-62 16</inkml:trace>
  <inkml:trace contextRef="#ctx0" brushRef="#br0" timeOffset="67002.3">10068 1090 114 0,'0'0'129'0,"0"0"-116"0,0 0 50 16,0 0-30-16,0 0-26 15,0 0 16-15,-1 0-10 16,1 0 0-16,5 0-1 16,8 0 2-16,2-5-14 15,3 5 2-15,-3 0-1 16,-1 0-1-16,5 0-3 16,-3 0 2-16,-1 3-9 15,3 8 6-15,1 4-14 16,-6 2 10-16,4 0-1 15,-11 2-7-15,0-1 1 16,-6-4-2-16,0-3-7 16,0-3 9-16,-3-3 13 15,-6-4-4-15,2-1 12 16,-3 0 0-16,1 0 1 16,5 0-2-16,-3-5 2 15,0-3 5-15,7 2 6 0,-2-5-5 16,-1 4-3-16,3-5 1 15,0 0-1-15,0-3-4 16,0 1-6-16,0 1 0 16,5-1-10-16,12 3-2 15,-1 0-7-15,7 2-15 16,4 1-16-16,-5 1-44 16,1 2-79-16</inkml:trace>
  <inkml:trace contextRef="#ctx0" brushRef="#br0" timeOffset="67520.61">10514 1088 233 0,'0'0'33'0,"0"0"18"15,0 0-19-15,0 0-31 16,0 0-1-16,0 0 2 16,-63-10 3-16,53 10 6 15,-2 0-2-15,-1 12-5 16,-3 3-4-16,2 4 1 16,1 3 3-16,7-1-2 0,3 1 0 15,3-1-2-15,0-1 4 16,3-1-1-16,12-4 7 15,3-2-5-15,3-6-4 16,4-6-1-16,-1-1 3 16,6-2-3-16,-4-17-6 15,-1-1-4-15,-8-3-15 16,-3 4 19-16,-11 1 2 16,0 4-2-16,-3 4 6 15,0 5 0-15,0 4-1 16,0 1 4-16,0 0 4 15,0 0-7-15,0 0-6 0,0 6 6 16,0 4 8-16,0 0-8 16,0 4 0-16,10-2 12 15,0 3-7-15,6-1-4 16,0-2-1-16,-3 0-8 16,2-7-39-16,-1-5-38 15,2 0-30-15</inkml:trace>
  <inkml:trace contextRef="#ctx0" brushRef="#br0" timeOffset="68602.16">10746 1120 261 0,'0'0'8'0,"0"0"75"16,0 0-80-16,0 0-3 15,0 0-3-15,0 0-1 16,0 0 2-16,7 43 2 16,0-24 3-16,0 0-1 15,-2-4 0-15,-5-2-2 16,4-3 3-16,-4-5-2 16,0-2-2-16,0-3 1 15,0 0 0-15,0 0 1 16,0 0 3-16,0 0 9 0,0 0 1 15,0-1-13-15,0-6 9 16,0-3 10-16,0-1-18 16,0-2 6-16,0-3-1 15,0 2-3-15,4-1-1 16,5-1-3-16,0 1 3 16,6 0-3-16,-3 0-3 15,5 4 1-15,2 2 1 16,-3 3-9-16,2 1-1 15,0 2 11-15,-1 3-11 16,2 0 4-16,-3 0 5 16,-4 0-1-16,0 6 1 15,0 7-2-15,-6 2-4 16,0 2 1-16,-3 2 6 0,0 0-3 16,-3-3-1-16,0-6 2 15,0-2 2-15,0-2 2 16,0-6-1-16,-3 2 1 15,0-2-1-15,0 0 13 16,3 0-3-16,-3 0 6 16,-1 0-2-16,2-2-1 15,2-4-2-15,-3-2 6 16,-1-2-9-16,4-3-3 16,0 0-5-16,0 0 0 15,0 1 0-15,0-2 0 16,4 4-2-16,8-3 2 15,1 4-20-15,4-2 18 0,-1 3-3 16,1 2 5-16,4 0 0 16,-1 3-5-16,0-2 3 15,-4 2 1-15,-7 2-5 16,-2 1-2-16,0 0-2 16,0 0 0-16,-1 7-2 15,0 8 8-15,3 4 3 16,-1 2 0-16,0 1 1 15,3-2 0-15,-1-1 0 16,-1-4 1-16,3-6 0 16,0-2 0-16,3-7 1 15,-1 0 2-15,0 0-4 16,7-13 0-16,-3-7-10 0,3-4-13 16,-8 2 4-1,-3 5-1-15,-4 5-3 0,-4 1 23 16,-2 5 17-16,0-1-2 15,-2 3-8-15,-10 1 8 16,1 2-13-16,-1 1-1 16,-1 0 12-16,2 0-4 15,5 0-7-15,0 1-2 16,-1 8 4-16,4-1 4 16,3 3-7-16,0 1-1 15,0 5 2-15,0 4-2 16,0 2 9-16,10-2-7 0,5 0-2 15,3-1 1 1,0-7-4-16,2 1-11 0,2-6 0 16,4-5-11-16,1-3-48 15,-1 0-41-15</inkml:trace>
  <inkml:trace contextRef="#ctx0" brushRef="#br0" timeOffset="69098.38">12321 802 354 0,'0'0'21'16,"0"0"47"-16,0 0-31 15,0 0-35-15,0 0-2 16,0 0 1-16,24 0 3 15,2 0 0-15,7-8-4 16,2 2 0-16,-9 1-34 16,-3 0-30-16,-7 3-27 15,-6-3-80-15</inkml:trace>
  <inkml:trace contextRef="#ctx0" brushRef="#br0" timeOffset="69335.98">12231 906 83 0,'0'0'257'16,"0"0"-234"-16,0 0 26 15,0 0-41-15,0 0-7 16,0 0 6-16,32 4 1 0,-2-4 4 15,13 0-8-15,-2 0-4 16,4-4-26-16,-9-2-26 16,-6-2-88-16</inkml:trace>
  <inkml:trace contextRef="#ctx0" brushRef="#br0" timeOffset="70267.88">13113 722 188 0,'0'0'29'0,"0"0"5"16,0 0 3-16,0 0-30 16,0 0 9-16,0 0 4 15,-3-3-17-15,3 3-1 16,0 0-2-16,-3 5-5 16,0 7 4-16,-3 5 1 15,0 3 0-15,0 1 4 16,-1 4 3-16,4 0-1 15,-4 3-2-15,3 3 3 16,2 3-7-16,1 2-1 16,1 4 1-16,0 3 0 15,0-7 0-15,1-2-9 0,9-9-6 16,3-11-10 0,2-9-24-16,6-5-20 0,-2-10-93 15</inkml:trace>
  <inkml:trace contextRef="#ctx0" brushRef="#br0" timeOffset="70790.67">13372 827 193 0,'0'0'38'0,"0"0"-19"16,0 0-8-16,0 0-1 16,0 0 2-16,0 0 0 15,-37-3 0-15,28 9 6 16,2 2 4-16,0 2-10 16,-1 2-8-16,0 0-2 15,4 2-2-15,4 0 7 16,0 5-4-16,0 0 4 15,3 7-6-15,14 0 10 16,1 4-9-16,4-2 0 16,-3-3-2-16,5-3 0 15,-5-7 4-15,3-8-3 16,2-7 0-16,1 0-1 16,2-16 0-16,2-9-3 15,-10 0-4-15,-3-4 2 0,-3 2 2 16,-10 1-4-16,-3 0-7 15,0 6 14-15,-3 3 1 16,-12 0 5-16,0 1-2 16,-3 3-2-16,-5 1 2 15,0 3-4-15,0 4 0 16,4 1 0-16,2 2 1 16,4 2-1-16,6 0-13 15,3 0-18-15,2 5-43 16,2 1-2-16,0 0-82 0</inkml:trace>
  <inkml:trace contextRef="#ctx0" brushRef="#br0" timeOffset="71339.32">13799 863 135 0,'0'0'81'16,"0"0"-58"-16,0 0-6 0,0 0-16 15,0 0 13-15,0 0 2 16,-60-3 5-16,55 3-6 15,0 3-1-15,2 0-2 16,-4 3-9-16,2 2 0 16,2-1 9-16,0 5-11 15,1 0 1-15,2 3-2 16,0 4 0-16,0 5 2 16,8 0 2-16,7 5-4 15,0-3 0-15,5-1 1 16,0-3-1-16,-4-8 7 15,4-7-7-15,-2-7 2 0,6 0 2 16,-2-11-4-16,2-10-4 16,-6-4-8-16,-4-6-3 15,-4 1 2-15,-7 2-1 16,-3 5-1-16,0 2 15 16,-3 6 1-16,-10 4 4 15,-1 0 4-15,-1 2-9 16,-11 1 0-16,3 2 2 15,-3 3-2-15,7 0 0 16,2 1-9-16,8 2-12 16,5 0-30-16,4 0-41 15</inkml:trace>
  <inkml:trace contextRef="#ctx0" brushRef="#br0" timeOffset="71878.5">14156 866 206 0,'0'0'24'0,"0"0"16"15,0 0-36-15,0 0-2 16,0 0 11-16,0 0-3 16,-44 1 5-16,37 5-2 15,4 1-3-15,-3 2-5 16,0 3 5-16,1 1-1 16,2-1-5-16,3 5-1 15,0 0 4-15,0 4-3 16,8 3-1-16,7 1 3 15,5 1-6-15,3-1 0 16,-4-5 8-16,0-7-8 16,0-7 3-16,5-6-3 15,-2 0 3-15,2-13 3 0,-3-10-3 16,-1-5-1 0,-6 0-2-16,-5 1 1 0,-3 1 3 15,-5 3-1-15,-1 6-2 16,0 2 9-16,-3 1 3 15,-7 2-12-15,-10 1 3 16,0-2 4-16,-6 3-8 16,1-1-1-16,-4 3-5 15,2 2-15-15,1 5 1 16,4 1-14-16,3 0-35 16,8 0-38-16</inkml:trace>
  <inkml:trace contextRef="#ctx0" brushRef="#br0" timeOffset="72659.58">14748 606 73 0,'0'0'98'0,"0"0"-58"16,0 0 14-16,0 0-19 15,0 0-6-15,0 0-13 0,-6-16-4 16,6 16-9-16,0 0 0 16,0 4-2-16,0 8-1 15,0 5 2-15,0 6-1 16,0 3 4-16,0 4 0 15,0 0-3-15,0 1-2 16,0-3 1-16,0 3-1 16,0-4 0-16,0 1 0 15,0-5-2-15,0-3-7 16,0 0-3-16,0-7 6 16,0 1-23-16,0-5-10 15,0-4-6-15,0-2-28 0,0-3-51 16</inkml:trace>
  <inkml:trace contextRef="#ctx0" brushRef="#br0" timeOffset="73228.19">14768 836 197 0,'0'0'19'0,"0"0"16"16,0 0-22-1,0 0 7-15,0 0-16 0,0 0 10 16,0 0-7-16,51-15 11 15,-40 13-16-15,1-3 3 16,-2 2 1-16,2 2-12 16,3-1 7-16,-3 2-1 15,4 0 0-15,1 0 0 16,-2 3-8-16,2 3 3 16,0 1-10-16,-8 2-3 15,0-1 10-15,-1 2-3 16,-2 2-2-16,1 2 8 0,-4 1-8 15,-3-1-3 1,0 3 11-16,0-3-7 0,0-1 3 16,0-1 5-16,-8-2 3 15,0-1 1-15,0 0 13 16,-4-1 2-16,2-3-1 16,-7-2-6-16,2-1 5 15,-1-2 2-15,-7 0-4 16,4 0-11-16,-4 0 2 15,3 0 2-15,1 0-4 16,5 0 0-16,2 0-4 16,2-2 3-16,0-3-13 15,6-3-49-15,4-4-118 16</inkml:trace>
  <inkml:trace contextRef="#ctx0" brushRef="#br0" timeOffset="75065.02">15071 903 172 0,'0'0'70'0,"0"0"-40"16,0 0-20-16,0 0 1 15,0 0-1-15,0 0 10 16,-7-2 0-16,7 2-8 15,0 0-11-15,0 0 1 16,0 0-2-16,0 0-1 16,0 12 1-16,5 3 0 15,3 4 5-15,5 3-5 16,3 1 1-16,3 0 0 16,8-4 3-16,-2-1 6 15,4-8-10-15,-5-6 1 0,2-4-4 16,-2-1 3-16,-3-18-1 15,-6-2-8-15,-5-3 9 16,-2 4 3-16,-5 1 2 16,-3 5 4-16,0 4-3 15,0 3 1-15,0 4 8 16,0 1-13-16,0 2 0 16,0 0 6-16,0 0-5 15,0 0-3-15,-3 0-5 16,-2 0 5-16,2 0-2 0,2 5-2 15,1 4 8 1,0 3-2-16,0 3 0 0,0 2 0 16,0 0-4-16,1 2 6 15,10 1-8-15,-5 2 4 16,1 1 0-16,3 6 0 16,1 0-1-16,0 0 1 15,-3 1-2-15,3-2 1 16,-4-3-7-16,-2 3-8 15,-1-6 14-15,-4 0-3 16,0-5 2-16,0-2-12 16,-9-1 6-16,-9-4-2 15,-6-2 11-15,1-1 0 0,-7-3 6 16,5-1-4 0,-4-3 8-16,5 0 2 0,2 0 5 15,1 0-2 1,0-8 12-16,2-2-26 0,-1-3 7 15,3-2-3-15,-2 0-5 16,6-2 0-16,6-2 0 16,4 0 10-16,3-1 5 15,0 0-9-15,1-2-4 16,21 0 1-16,11-3-1 16,11-4-2-16,8-3-2 15,3-2 2-15,2 0 0 16,-6 3 0-16,-8 1-1 15,-8 0-2-15,0 1 2 0,-5-1-1 16,-8 1-12-16,-5 1 3 16,-4 1-3-16,-7 3 4 15,-5 2-11-15,-1 3 10 16,0 2 5-16,-1 1-3 16,-10 4-3-16,0 3 12 15,0-1 0-15,3 3 8 16,1 4-4-16,4 2 0 15,0 1 0-15,3 0-4 16,0 0 6-16,0 0-6 16,0 0 5-16,0 6-5 15,-4 7-2-15,1 4 2 16,0 1 0-16,-3 2 0 16,2-2 0-16,0 1 0 15,1-2 5-15,3 2-5 0,0 1-4 16,0 2 4-16,0 1 0 15,6 1 0-15,5 0 4 16,1-1-4-16,2-2 0 16,5-1 1-16,2-6 1 15,4-3 1-15,-3-7 0 16,4-4-3-16,-4 0-3 16,2-8-1-16,-7-8-3 15,-5-2 5-15,-2-1 2 16,-4 2 3-16,-2 5-3 0,-1 0-3 15,-3 4 3-15,0 2 5 16,0 3-1-16,0 2-1 16,0 1-3-16,0 0 3 15,0 0-3-15,0 0 0 16,0 0 0-16,0 0 0 16,0 3-2-16,0 4 2 15,0 1 0-15,3 4 1 16,4-2 0-16,4-2 6 15,4 1-7-15,1-6 7 16,5-1-6-16,3-2 6 16,0 0 2-16,2-2-9 15,-5-9-4-15,-4-1 1 0,-7 0 0 16,-7 0 1 0,-3 0-1-16,0 4-1 0,0-1-5 15,-9 4 9-15,-1 2 1 16,-5-2 0-16,6 5 7 15,1 0 3-15,4 0-11 16,3 0 10-16,1 0-6 16,0 0-1-16,0 0-3 15,0 0 5-15,0 0-7 16,1 5 4-16,9 3 0 16,2 1 0-16,4 4 3 15,-3-3-3-15,4 2 1 16,2 0-3-16,-3-2 1 15,4 3-2-15,-6-1-2 0,-3 1 0 16,2-2-2-16,-9-2-12 16,-4 1-2-16,0-3 3 15,-3 0 3-15,-17 2 9 16,-7-4 0-16,-7-2 8 16,-5-3-4-16,-7 0 0 15,-1 0 4-15,4 0-4 16,4-10 0-16,5 1-15 15,6 0-21-15,4-4-43 16,6-2-91-16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7:58:07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16866 666 304 0,'0'0'22'0,"0"0"-9"15,0 0 45-15,0 0-47 16,0 0-3-16,0 0 8 15,0 0-8-15,-10 0 6 16,10 0-10-16,0 0 0 16,0 0 1-16,0 0-4 15,0 0-1-15,0 0 2 16,0 0 1-16,0 0-3 0,0 0 10 16,0 0 3-16,0 0 4 15,0 0-7-15,0 0-3 16,0 0-1-16,0 0-1 15,0 0 1-15,0 0 0 16,0 0-2-16,0 0 3 16,0 0-5-16,0 0 4 15,0 0-1-15,0 0-2 16,0 0-1-16,0 0-2 16,0 0 0-16,0 6-5 15,0 11-3-15,0 11 5 16,0 8 1-16,-4 5 2 15,2 1 0-15,2-1 1 0,0-7 0 16,0-5-1-16,0 0-2 16,-1-8-2-16,-2 1 0 15,2-3-2-15,-2-4 3 16,1-2-2-16,-2-4-6 16,4-4-7-16,-2-5 1 15,2 0-10-15,-1 0-3 16,1 0 9-16,-3 0-22 15,-1-2-10-15,0-10-72 16</inkml:trace>
  <inkml:trace contextRef="#ctx0" brushRef="#br0" timeOffset="660.65">16723 899 210 0,'0'0'18'0,"0"0"18"15,0 0-1-15,0 0-32 0,0 0 14 16,0 0-1-16,0 1 8 16,0-1 1-16,0 0-20 15,0 0-4-15,0 0 1 16,10 0 1-16,3 0 5 15,7 0 5-15,5 0-4 16,9 0-5-16,7-3-1 16,8-2 2-16,7-3-4 15,3 1 4-15,5-3-3 16,-11 6 2-16,-3-3-4 16,-8 4-1-16,-9 2 1 15,-7 1-2-15,-3 0 1 16,-4 0-1-16,-7 0-7 0,-3 0-2 15,0 0-11-15,-6 1 2 16,-3 2-14-16,0 1-30 16,0-1-12-16,0-3-51 15</inkml:trace>
  <inkml:trace contextRef="#ctx0" brushRef="#br0" timeOffset="3209.96">17892 744 78 0,'0'0'32'0,"0"0"3"15,0 0-4-15,0 0-16 16,0 0 17-16,0 0-8 15,0 0 1-15,0-2 1 16,0 1-8-16,0 1-4 16,0 0-2-16,0-2-6 15,0 2 3-15,0 0 2 16,0 0-7-16,0 0-3 16,0 0-1-16,0 0 0 15,0 0 0-15,-2 0-10 0,-5 5 1 16,-3 4 9-1,-6 4-1-15,-3-2 5 0,-2 0-2 16,0-2-2-16,-1-1 0 16,0-5 0-16,4-1-1 15,-2-1 1-15,5-1 2 16,0 0-2-16,1 0 0 16,2 0 0-16,3-6 3 15,9-6 0-15,0 0 1 16,0 2-2-16,0-3-2 15,7-1 0-15,7 4 0 16,4 1 1-16,-6 1-1 16,1 1 0-16,-3 4 0 15,4 0 0-15,-5 1 0 0,5 1-1 16,-2-1 2-16,1 2-2 16,0 0-5-16,-6 0 6 15,2 0 0-15,1 0 1 16,0 0-1-16,-4 0-1 15,5 3 0-15,-3 5 1 16,-1-3 0-16,3 2-2 16,-2 2-8-16,-2 1 4 15,0 4 2-15,-3 2-1 16,-3 4 1-16,0 2 2 16,0 3 2-16,0 3 0 15,0 0 2-15,-1 1-2 16,-8 0 0-16,-4-2 0 15,-4-1 4-15,-2-4-4 16,-2-1-3-16,0-3 3 0,-3-3 5 16,2-4 3-16,-2-4-3 15,1-3-1-15,-2-2-2 16,1-2-1-16,0 0 0 16,3 0 2-16,3-6-3 15,4 0 9-15,2-2-6 16,4 2 3-16,7 0-2 15,-2-3 1-15,3-1-3 16,0 0-2-16,3-2 0 16,10 2 0-16,5 0 0 15,4-1-3-15,-1 5 0 0,2 0 3 16,-1 2 3 0,-2 3-3-16,-3 1 0 0,3 0 2 15,-1 0-2-15,0 0-3 16,5 4-2-16,-4 6 3 15,1 4 2-15,-1 0 1 16,-1 2 0-16,1 1-1 16,-1 0 1-16,-2-1-1 15,-2-3 0-15,-2-1-1 16,2-5 1-16,-1 0-18 0,2-7-21 16,-1 0-31-1,1 0-79-15</inkml:trace>
  <inkml:trace contextRef="#ctx0" brushRef="#br0" timeOffset="3938.42">18424 761 105 0,'0'0'51'0,"0"0"-40"15,0 0 9-15,0 0-20 16,0 0 22-16,0 0-5 16,-48-5 0-16,34 5 6 15,-1 0-11-15,-3 4-2 16,-2 4 0-16,3-2 0 16,-4 5 5-16,6-2-6 15,2 2 4-15,-1-1-8 16,5 0-2-16,0 0 1 0,6 1 4 15,2 1-6-15,1-1-1 16,0 6-1-16,0 0 4 16,10 6-2-1,3 2 0-15,5 0 4 0,2 0-6 16,1 0 9-16,2-5-8 16,3-1 6-16,-2-6 5 15,3-3-2-15,-2-6 1 16,-1-3-6-16,-2-1 2 15,-1 0-1-15,1-9-1 16,1-9 6-16,-7-3-6 16,0 1-3-16,-3-4 1 15,-3 2 2-15,-4 1-4 0,-3-2-1 16,-3 1-1-16,0-1 0 16,0 2 1-16,-7 0 1 15,-5 0-1-15,-8 2 0 16,-2 1-1-16,-2 5-2 15,-3 2 2-15,1 4 1 16,3 0-3-16,0 2-1 16,4 2-8-16,-1 3-15 15,1 0-11-15,0 0-30 16,4 0-25-16,2 0-26 16</inkml:trace>
  <inkml:trace contextRef="#ctx0" brushRef="#br0" timeOffset="4623.42">19113 621 214 0,'0'0'23'16,"0"0"5"-16,0 0 17 0,0 0-41 15,0 0 23-15,0 0 1 16,-1-18-9-16,1 18 0 15,-2 0-5-15,2 0-14 16,0 0 3-16,0 0 0 16,0 0 0-16,0 0-3 15,0 6 0-15,0 8 0 16,0 3 0-16,0 2 0 16,3 5 1-16,-1 3-1 15,3 2 0-15,-1 3 6 16,0 4-4-16,-2 2 3 15,-2 0-4-15,0-2-1 16,0-4 1-16,0-5-1 16,0-4 0-16,0-7 0 15,0-3 0-15,0-4 0 0,0-4 0 16,0-3-1-16,0 0-1 16,0-2-4-16,0 0-3 15,0 0 0-15,0 0-2 16,0 0-2-16,0-9-81 15,0-4-112-15</inkml:trace>
  <inkml:trace contextRef="#ctx0" brushRef="#br0" timeOffset="5205.38">19152 860 95 0,'0'0'86'15,"0"0"-70"-15,0 0 6 16,0 0-10-16,0 0 8 15,0 0-2-15,4-9-5 16,5 7-6-16,-1-1-4 16,3 1-3-16,0 1 1 15,-2-1 4-15,5 0 7 16,-2 1-9-16,1-1 4 0,5 1-4 16,1 0-3-16,-1 1 1 15,2 0-2-15,-5 0 0 16,-2 0 1-16,-1 1-3 15,-3 7 1-15,0 0-3 16,0 1-2-16,-2 1 2 16,1 1 2-16,-4 2-4 15,-2 2 2-15,-2-1-2 16,0 3 7-16,0 1-10 16,-2 2 10-16,-2 0 0 0,-8-3 5 15,3-2-3 1,-3-3-1-16,-1-3 5 0,-1-1 5 15,-4-3 10-15,1-3-7 16,-2 0-8-16,0-2-2 16,2 0 1-16,-3 0-5 15,-3 0 0-15,1-2-10 16,2-3 2-16,-2-4-25 16,9-1-21-16,3-1-45 15</inkml:trace>
  <inkml:trace contextRef="#ctx0" brushRef="#br0" timeOffset="6187.98">19510 920 118 0,'0'0'88'0,"0"0"-69"0,0 0 24 15,0 0-39-15,0 0 17 16,0 0-10-16,-6 0 2 16,6 0-3-16,0 0-9 15,0 0 0-15,0 0 0 16,0 0 9-16,0 0-3 16,0 0-4-16,0 0 7 15,0 3-7-15,0 4 2 16,0 3 1-16,6 1 3 15,6 2-3-15,-3 2 2 16,3 1-7-16,4-1 5 16,-2 1-5-16,2-5 5 15,-1-3-1-15,3-2-1 16,-3-6 1-16,3 0-2 0,3 0 1 16,-5-7-3-16,2-10-1 15,-3 2 0-15,-3-2-1 16,-5 1 1-16,-1 6 0 15,-3-1 0-15,1 4 0 16,-2 1 0-16,-2 1 0 16,0 3 1-16,0-1 2 15,0 2-1-15,0 1-1 16,0 0 4-16,0 0-4 16,0 0 7-16,0 0 4 0,0 0-4 15,0 0-1-15,0 0-6 16,0 0-1-1,0 0 0-15,0 0-2 16,0 0 2-16,0 8 2 0,0 2-2 16,0 2 0-16,0 0 2 15,0 2 1-15,0 1-2 16,0-2 1-16,0 3-2 16,0 1 0-16,0 0 0 15,0 3 1-15,0 1-1 16,0 1-1-16,0 2 1 15,0 1 2-15,-2-3 1 16,0 2-3-16,0-1-3 16,-1-3 3-16,0-4-2 0,-1 0 2 15,-2-1-3-15,-4-1 2 16,-1 0-5 0,-4-3 5-16,0-5 0 0,-4 0 1 15,-4-3 0-15,-2-3 1 16,0 0 1-16,1 0 0 15,-1-4 2-15,-1-9 2 16,1-3-6-16,-2-1-6 16,5-1 2-16,2-3-2 15,8-3-24-15,8-2-24 16,4 0-53-16,0-5-88 0</inkml:trace>
  <inkml:trace contextRef="#ctx0" brushRef="#br0" timeOffset="6797.99">19971 490 112 0,'0'0'94'16,"0"0"-81"-16,0 0 44 16,0 0-30-16,0 0-8 15,0 0-7-15,0-3-1 16,0 3 4-16,0 0-9 16,0 0-4-16,0 6-1 15,0 7 8-15,0 4 3 16,2 0-2-16,-1 3 2 0,3 2-5 15,-3-1-3-15,3 4 9 16,-1-1-10-16,-2 4 4 16,1 0-5-16,-2 0 0 15,0 0 1-15,0 1 1 16,0-3-1-16,0 0 1 16,0-1-1-16,0-1 1 15,0-7-2-15,0 0 1 16,1-5 2-16,6 1-1 15,0-2-3-15,2-5-1 16,1-1-3-16,6-5-5 16,1 0-22-16,4 0-29 0,3-5-47 15,-6-6-140-15</inkml:trace>
  <inkml:trace contextRef="#ctx0" brushRef="#br0" timeOffset="7084.96">19937 764 262 0,'0'0'55'0,"0"0"7"16,0 0-27-16,0 0-24 16,0 0-6-16,0 0-5 15,37 0 0-15,-13-3 2 16,0 1-2-16,-3 1-26 16,0-1-32-16,-2 1-37 15</inkml:trace>
  <inkml:trace contextRef="#ctx0" brushRef="#br0" timeOffset="7926.61">20196 797 79 0,'0'0'107'16,"0"0"-106"-16,0 0 28 16,0 0-14-16,0 0 11 0,0 0-10 15,35 17 5 1,-28-17-2-16,-1 0-11 0,-3-1-8 15,-3-7-7 1,0 1-32-16,0 2 23 0,0 0 15 16,-8 5-2-16,-2 0 3 15,-2 0-2-15,2 0 6 16,5 0 9-16,-1 0 0 16,3 0 12-16,2 0-18 15,-2 9-2-15,0 4 6 16,3 1 3-16,0 3 6 15,0-2-3-15,10 2-16 0,1-1 13 16,5-5-7 0,-1-2-3-16,1-4 4 15,3-5-2-15,-2 0 6 0,3 0-9 16,4-8 2-16,-2-6-5 16,-1-1-4-16,-6-2-2 15,-4 5 5-15,-1-1-2 16,-4 3 2-16,-3 2-1 15,-3-1-8-15,0 6 6 16,0 0 1-16,0 3 2 16,0 0 1-16,0 0 0 15,-3 0-1-15,-2 0 3 16,4 0-2-16,-3 0 2 16,4 3 3-16,0 3 6 15,0 0-11-15,0 2 18 0,0 0-17 16,13 0 6-16,4 0 5 15,4 1-3-15,6-1-9 16,3 1 2-16,-2-1-1 16,-1 1-1-16,-3-2 0 15,-10 0 0-15,-3 1 0 16,-8-1-14-16,-3 2-1 16,0-1 0-16,0 4 8 15,-14-2 7-15,-3 3 0 16,-5 2 2-16,-4-2 0 15,1-4 4-15,1-1 13 16,-3-1-13-16,-2-6-4 16,-3 0 4-16,1-1-6 15,-1 0-18-15,2 0-23 0,4-5-78 16</inkml:trace>
  <inkml:trace contextRef="#ctx0" brushRef="#br0" timeOffset="21882.36">13917 1573 72 0,'0'0'48'0,"0"0"-1"15,0 0-2 1,0 0-23-16,0 0-8 0,0 0 2 16,0 0 7-16,0-4-7 15,0 2 10-15,0 2-8 16,0 0-6-16,0 0-6 15,0 0 4-15,0 0 5 16,0 0-7-16,0 0 0 16,0 0-4-16,0 0 7 15,0 0-8-15,0 0 8 16,0 0-7-16,0 0-1 16,0 0-2-16,0 0-1 15,0 0 1-15,0 0 4 16,0 0-2-16,0 0-3 15,0 0-6-15,0 0 6 0,0 3-3 16,0 16-2 0,0 7 5-16,0 5 1 0,0 5-1 15,0-1 7 1,0-3-7-16,0 1-2 0,0-4-10 16,0 0 9-16,-3-7 2 15,-11-3-9-15,4-2 4 16,-1-3-2-16,0-6 8 15,-1-1-6-15,-5-4 6 16,7-2 0-16,-5-1 0 16,-3 0 0-16,2 0 4 15,0 0-3-15,2 0-2 16,5-4 3-16,0-3 0 0,3 0 2 16,6 0 0-16,-3-1-2 15,3-4-2-15,0 1 0 16,6-2 0-16,4 1-1 15,5 0 4-15,-1 2-3 16,2 3 2-16,-6 0-2 16,0 2-1-16,6 1 0 15,-4 1 1-15,1 0 0 16,1 3 1-16,-2 0-1 16,5 0-3-16,6 7-3 15,-1 8 0-15,7 5 6 16,-6 1 0-16,3 1-4 0,-3-5 0 15,-2 0 4 1,-4-7 0-16,-4-2 0 0,-2-5 2 16,-5-3 2-16,1 0 3 15,3-3 8-15,6-16-2 16,0-4-11-16,-3-4-2 16,4-2 0-16,-2 4 0 15,-6 1 3-15,1 1-3 16,-7 1-8-16,-3-3 4 15,0-1 2-15,0 1 1 16,0-4-2-16,-5 0 1 16,-6 5-3-16,-1 2 3 15,-6 1 0-15,0 6 1 16,-1-1 1-16,-7 1 0 0,2 0 0 16,0 3 1-16,-2-2-4 15,5 3 7-15,-2 2-4 16,5 4 2-16,4 0-2 15,-3 5 0-15,4 0 0 16,4 0 1-16,0 0 0 16,-2 2-1-16,5 9 0 15,2 6 0-15,2 3 0 16,2 4-2-16,0 6 0 16,8 4 2-16,7 0-1 15,1 0 3-15,7 0-4 16,-1-7-5-16,5-3-12 15,-3-7-31-15,0-8-39 0,-1-6-151 16</inkml:trace>
  <inkml:trace contextRef="#ctx0" brushRef="#br0" timeOffset="22617.32">14397 1828 217 0,'0'0'3'16,"0"0"8"-16,0 0-4 15,0 0 9-15,0 0 11 16,0 0-15-16,-31-12-9 0,21 10-3 15,-1 2 1 1,-1 0-1-16,-5 0 5 0,4 0-5 16,0 0 0-16,1 0 1 15,6 0 0-15,-3 4 5 16,6 2-4-16,3 5 3 16,0-1-4-16,0 5 3 15,4 2-4-15,13 1 4 16,3-1-1-16,2-2-1 15,-2-5-1-15,3-5 2 16,-5-5 0-16,-1 0-3 16,-2 0 7-16,2-15-7 15,-5-3-9-15,-4 0-7 16,-1 2 14-16,-4 3 2 0,-3 6 13 16,0 0 1-16,0 6 3 15,0-1-3-15,0 2-5 16,0 0-5-16,0 0 1 15,0 0 0-15,0 0 2 16,0 0-1-16,0 0-6 16,0 0-2-16,0 2 1 15,3 8-1-15,0 2 2 16,3 3 0-16,4-3 2 16,-1 2-2-16,2-2 0 15,-1-6-2-15,-1 0-3 16,0-4-25-16,2-2-25 15,5 0-33-15</inkml:trace>
  <inkml:trace contextRef="#ctx0" brushRef="#br0" timeOffset="23058.41">14582 1421 227 0,'0'0'64'0,"0"0"-64"0,0 0-2 16,0 0-4-16,0 0 6 15,0 0 5-15,40 46 15 16,-31-31-6-16,2 3 2 15,-5 2-2-15,0 3-13 16,-3 3 12-16,0 1-6 16,-2 3-4-16,3-2 8 15,-2 0-4-15,-1-1-1 16,1-1-2-16,-1-1 2 16,-1 3-6-16,2-5 1 15,-1 1-1-15,1-2 4 16,0 1-3-16,0-2-1 0,5 0 3 15,-4-4-3-15,4-2-1 16,-4-2-1-16,3-7-4 16,-2 1-10-16,4-6-13 15,2-1-3-15,4 0-47 16,-4-8-148-16</inkml:trace>
  <inkml:trace contextRef="#ctx0" brushRef="#br0" timeOffset="23317.17">14580 1755 18 0,'0'0'263'0,"0"0"-227"16,0 0 13-16,0 0-46 15,0 0-2-15,0 0 4 16,9 0-4-16,10 0 12 16,0 0-12-16,8-2 1 15,-3 1-2-15,5 1-9 16,0 0-79-16,-7-1-116 16</inkml:trace>
  <inkml:trace contextRef="#ctx0" brushRef="#br0" timeOffset="23892.5">15024 1823 130 0,'0'0'40'0,"0"0"-8"0,0 0 11 16,0 0-37-16,0 0 4 15,-91-7 2-15,76 5 15 16,-2 2-10-16,7 0 7 15,1 0-14-15,3 0-5 16,-3 2 0-16,7 8-3 16,2 2 3-16,0 7 1 15,0 2-5-15,7-1 0 16,6 2 4-16,0-3-2 16,2-8-1-16,-1-2-2 15,-2-9 1-15,2 0 0 16,2 0 0-16,3-13 4 0,-2-5-5 15,-4 2-5 1,-6 2 5-16,-3 4 4 0,-2 3 4 16,-2 4 1-16,0 2 4 15,0 1-1-15,0 0-12 16,0 0-1-16,0 0-8 16,0 0 7-16,0 9-7 15,0 6 8-15,6 0 1 16,1 0 3-16,7 1-2 15,2-4-1-15,8-1-13 16,10-5-37-16,14-6-64 16</inkml:trace>
  <inkml:trace contextRef="#ctx0" brushRef="#br0" timeOffset="24477.04">16635 1485 188 0,'0'0'15'15,"0"0"24"-15,0 0 42 0,0 0-63 16,0 0 11-16,0 0-15 16,0-5 3-16,0 5-8 15,0 0 3-15,0 0-12 16,0 1-6-16,0 15 5 15,0 7 1-15,4 5 1 16,-3 8-1-16,-1 0 1 16,3 4-1-16,-3 2 0 15,0-3 0-15,0 0 2 16,0-6-1-16,0-4-1 16,0-4-5-16,0-8-20 15,-1-6-24-15,1-8-31 16,0-3-59-16</inkml:trace>
  <inkml:trace contextRef="#ctx0" brushRef="#br0" timeOffset="24815.01">16424 1683 189 0,'0'0'59'0,"0"0"-20"16,0 0 30-16,0 0-60 0,0 0 2 16,0 0 0-16,0-1-10 15,11 1 0-15,9 0 4 16,10 0 18-16,9 0-13 15,9-2-6-15,5-2-4 16,3-6-1-16,-1 3 1 16,-9 2 0-16,-6 0 0 15,-9 3-16-15,-8 1-29 16,-7-1-68-16,-3-3-125 16</inkml:trace>
  <inkml:trace contextRef="#ctx0" brushRef="#br0" timeOffset="25578.45">17103 1445 98 0,'0'0'102'0,"0"0"-90"0,0 0 36 15,0 0-46-15,0 0 1 16,0 0-1-16,-3 0-1 15,3 1 10-15,0 13 4 16,0 7-1-16,0 4 1 16,0 7-1-16,4 3-3 15,2 5-11-15,3 5 1 16,1-3-1-16,0-1 9 16,-4-2-9-16,-4-3 0 15,-2-5-1-15,0-4-12 16,0-6 4-16,0-6-6 15,0-5 13-15,-1-5-8 16,1-5 10-16,-1 0 7 0,-1 0 24 16,1-3 5-16,1-7-25 15,0-1-9-15,0-1 16 16,0 0-3-16,0-1-9 16,0-1-3-16,0-1 2 15,4 1-7-15,3 2 2 16,-2 0 0-16,4 3 0 15,-2 1 3-15,4-3-3 16,-1 2 2-16,2 1-4 16,-1 2 4-16,1 3-5 15,-3 1 0-15,2 0 3 16,1 2 0-16,2 0 0 0,-4 0 1 16,2 0-6-16,0 0 7 15,-1 0-2-15,-1 4 0 16,0 5-6-16,-1 2 3 15,-3 3-7-15,-1 1 0 16,1 2 1-16,-6 1 4 16,0 0 1-16,0-1-2 15,0-2-6-15,0-3-8 16,-6-3-15-16,3-6-14 16,1-3-26-16,2 0-116 15</inkml:trace>
  <inkml:trace contextRef="#ctx0" brushRef="#br0" timeOffset="25934.51">17489 1818 231 0,'0'0'20'15,"0"0"-18"-15,0 0-2 16,0 0-2-16,0 0 2 15,0 0 0-15,73-41-1 16,-70 35-5-16,-3 1 0 0,0 2-14 16,0 0 20-1,-6 1-1-15,-4 2 0 0,-5 0 2 16,3 0 3-16,2 0 4 16,1 0 7-16,1 2-6 15,2 7 8-15,0 4 3 16,1 2 6-16,3 2-6 15,2 0-11-15,0 0 2 16,0-1-8-16,0-3-3 16,1-1-2-16,15-3-18 15,3-1-41-15,6-5-34 16,2-3-85-16</inkml:trace>
  <inkml:trace contextRef="#ctx0" brushRef="#br0" timeOffset="26537.86">17860 1814 168 0,'0'0'59'16,"0"0"-31"-16,0 0-12 16,0 0 5-16,0 0-10 0,0 0 6 15,-53-11 7 1,34 9-3-16,-3 0-20 0,-1 0 5 16,-1 1-1-16,5-1-4 15,2 2 1-15,3 0-2 16,6 0 2-16,2 0 0 15,4 0-2-15,1 8 2 16,-2 4 1-16,3 5 10 16,0 4-8-16,0-1-4 15,9-3 2-15,3 0 2 16,6-6-4-16,-4-3-1 16,3-6 8-16,10-2-8 15,-1-2 0-15,1-14-4 16,-7 1-9-16,-4-1-15 15,-8 2 7-15,-4 5 7 0,-2 4 6 16,-2 0 8 0,0 4 2-16,0 1 2 0,0 0 4 15,0 0-8-15,0 0-4 16,0 0 4-16,0 0 3 16,0 0 0-16,2 0 1 15,0 0-2-15,2 6 3 16,2 4-4-16,4-3 3 15,-3 4-4-15,9-1-3 16,2-2 3-16,2-1-33 16,3-2-60-16,1-5-129 15</inkml:trace>
  <inkml:trace contextRef="#ctx0" brushRef="#br0" timeOffset="27897.23">18218 1755 84 0,'0'0'21'16,"0"0"26"-16,0 0-16 15,0 0 0-15,0 0 3 16,-92-11-1-16,79 11 3 16,0 0-18-16,3 0-2 15,1 0-10-15,2 0 0 16,1 0-5-16,-2 2 4 15,6 5 0-15,-3 3-5 16,3 2 0-16,2 4 1 16,0 1-2-16,0 2 1 15,0 2 0-15,9-2 2 16,2 2 0-16,-1-6-2 0,1-1 0 16,4-4 0-16,-3-9 3 15,5-1 12-15,6 0-5 16,1-11 0-16,1-8-5 15,0-8-2-15,-2-6 0 16,-3-3-3-16,-1-3-2 16,-9-3-12-16,0 6 1 15,-5 9 5-15,-4 3 6 16,-1 3 4-16,0 6 2 16,0-2 4-16,0 7-8 15,-6 3 9-15,3 2-9 0,0 2 9 16,2 3-8-1,1 0 2-15,0 0 3 0,0 0-6 16,0 0 0 0,0 0-2-16,-3 1 3 0,-1 9-2 15,-2 4 1-15,0-1 0 16,-2 3 0-16,3 1 4 16,0 1-4-16,5-1 2 15,-2 1 6-15,2 4-7 16,0 0 4-16,0 3-6 15,0 3 1-15,0 1 0 16,2 0 1-16,8 0-1 16,1-1 0-16,1-4 0 15,2-4 0-15,-2-6 0 0,3-5 0 16,-1-5 2-16,-1-4 5 16,4 0-4-16,-3-4-3 15,1-9-5-15,-1-6 2 16,-5 2-1-16,-2 2-6 15,-4 4 7-15,-2 2-7 16,-1 3 1-16,0 1 6 16,0 1 3-16,0-1 5 15,-1 2-5-15,-3 3-1 16,-1-2-4-16,4 2 5 16,-1 0 4-16,2 0 0 15,0 0-4-15,0 0 5 16,0 0-4-16,0 0 0 0,0 0-1 15,0 5-4 1,0 9 4-16,0 5 0 0,0-1 7 16,8-1-7-16,1-1 0 15,4-5 2-15,-1-5-2 16,4-1 5-16,7-5-3 16,-2 0-4-16,6-2 1 15,-7-13-23-15,-2-1-2 16,-7 1 14-16,-7 0-10 15,-4 1 2-15,0 2 20 16,0 4 7-16,0 4 10 16,-3-1 4-16,-4 2-10 15,1 3 11-15,1 0-9 16,4 0 1-16,-1 0-2 0,2 0-6 16,0 0 0-16,0 0-5 15,0 0-1-15,0 6 11 16,0 0 3-16,5 2-14 15,6-2 4-15,5-3 0 16,6-3 6-16,8 0 5 16,3 0-9-16,-4 0-6 15,-5 0 3-15,-9 0-8 16,-7 3 5-16,-2-3 0 16,-3 2-6-16,-3 1-9 15,0 4 9-15,0 3-4 16,0 2 3-16,0 4 2 15,0 1 0-15,-7 2-1 0,-6-2-28 16,0-4-45-16,0-7-129 16</inkml:trace>
  <inkml:trace contextRef="#ctx0" brushRef="#br0" timeOffset="28670.95">12504 1719 186 0,'0'0'40'0,"0"0"-37"16,0 0 13-1,0 0-13-15,0 0 6 0,88 0 3 16,-56 0-11-16,-6 0-1 16,3-2-1-16,-9 1-6 15,-7 1-80-15</inkml:trace>
  <inkml:trace contextRef="#ctx0" brushRef="#br0" timeOffset="28855.3">12501 1886 203 0,'0'0'27'16,"0"0"-25"-16,0 0 30 0,0 0-32 15,0 0-8-15,0 0-10 16,81-5-93-16</inkml:trace>
  <inkml:trace contextRef="#ctx0" brushRef="#br0" timeOffset="29497.95">13001 2484 81 0,'0'0'183'0,"0"0"-169"15,0 0 64-15,0 0-42 0,0 0-26 16,0 0 7-16,-3 0 6 16,3 0 1-16,0 0-14 15,3 0 3-15,9 0-5 16,12 0 2-16,8 0-7 16,6-3 0-16,2-3-3 15,-3 0-3-15,1 1-18 16,-9 5-49-16,0-2-18 15,-9 2-141-15</inkml:trace>
  <inkml:trace contextRef="#ctx0" brushRef="#br0" timeOffset="29750.15">13137 2747 423 0,'0'0'23'0,"0"0"14"15,0 0-1-15,0 0-31 16,0 0-2-16,0 0 0 16,47 2-2-16,-6-2 8 15,11-9-9-15,3-7-12 16,0-1-51-16,1 4 6 0,-14 4-54 15,-13 1-186-15</inkml:trace>
  <inkml:trace contextRef="#ctx0" brushRef="#br0" timeOffset="35253.06">14794 2581 158 0,'0'0'28'0,"0"0"-27"0,0 0 26 15,0 0 5-15,0 0-23 16,0 0 6-16,0 0-13 15,0 0 18-15,0 0-9 16,0 0-5-16,0 0-5 16,0-2-1-16,0-1-10 15,0 0 2-15,0 1 7 16,0 0 0-16,0 1-3 16,0-2 3-16,0-1 1 15,-3 2 0-15,3-2 7 16,0 1-1-16,0-1 6 0,0 1 3 15,0 0-9 1,0 0 7-16,0 1 0 0,0 0-4 16,0 2-2-16,0 0 0 15,0 0 0-15,0 0-2 16,0 0 2-16,0 0-6 16,0 0 0-16,0 0-1 15,0 0-1-15,0 0 0 16,0 0-2-16,0 0 3 15,-3 4-8-15,0 5 6 16,-1 8 1-16,-3 3 1 16,3 5 2-16,-2 3-2 15,3 5 0-15,-2 2-1 16,0-1 1-16,-1-3-2 0,3-3 4 16,-3-5-4-16,3-6-6 15,-2-3-2-15,5-8 4 16,0-1-30-16,0-5-23 15,0 0-9-15,0 0-24 16</inkml:trace>
  <inkml:trace contextRef="#ctx0" brushRef="#br0" timeOffset="36018.78">15148 2549 73 0,'0'0'94'0,"0"0"-91"16,0 0 18-16,0 0-11 15,0 0-2-15,0 0-2 16,-33 0 9-16,27 0 0 15,0 0-5-15,-5 3 8 16,1 0-10-16,-1 1 7 16,1 1-6-16,-7 0 3 15,5 2-12-15,1-1 0 16,2 0 3-16,-2 5 0 16,2-1 0-16,2 4-2 15,1 1 1-15,3 1 4 16,3 3-2-16,0 2 4 0,0 4-7 15,0 2 1 1,7 1 11-16,9-2-4 0,3-1-1 16,1 0 1-16,6-5-7 15,-5-2 11-15,6-9-7 16,0-6-4-16,3-3 0 16,4 0 9-16,-5-11-11 15,1-8 1-15,-4-5-2 16,-9-2 1-16,-6-3-6 15,-4-2 1-15,-4 1 5 16,-3 4-8-16,0 4 7 16,0 3 1-16,-3 4 3 15,-7 1 1-15,-2 1 4 16,-1 6-8-16,-8-2 0 0,6 3 0 16,-9 4 1-16,2 2 4 15,-1 0-5-15,0 0 0 16,1 0-8-16,4 8-20 15,1 1-12-15,4-2-37 16,6-1-1-16,7-2-61 16</inkml:trace>
  <inkml:trace contextRef="#ctx0" brushRef="#br0" timeOffset="36815.15">15501 2617 173 0,'0'0'29'0,"0"0"18"0,0 0 9 16,0 0-26-16,0 0 0 16,0 0-16-16,0-20-5 15,10 11-8-15,0 3-1 16,0 0 0-16,0 1-3 15,0 2 3-15,-1 2 0 16,5-2 0-16,-2 0 0 16,3 3 0-16,3-2 0 15,-6 2 0-15,1 0 0 16,1 0 0-16,-4 0-4 16,0 8-2-16,-4 4 4 15,0 4-6-15,-5 6 1 16,-1 2-2-16,0 8 6 0,0 4 3 15,-8-1 0 1,-4 2 0-16,-9-5 0 0,-1-7 0 16,0-4 2-16,-3-6 3 15,1-1 2-15,2-5 0 16,2-4 1-16,3-2-3 16,5-1-2-16,-1-2-1 15,5 0 0-15,2 0-2 16,3 0 7-16,0 0-3 15,0 0-1-15,3-2 1 16,0-3-4-16,0-1 21 16,0-3-14-16,9-1-7 15,1 3 0-15,4-2 3 16,-1 3-3-16,2 3 0 0,2 0 2 16,0 3-2-16,2 0 0 15,0 0 2-15,3 0-2 16,1 8-1-16,2 6 1 15,2 0-3-15,0 1 3 16,-2-1 0-16,2-1-3 16,-8-1 3-16,-2-5-15 15,-4-5 2-15,-1-2-30 16,-5 0-52-16,2-7-58 16</inkml:trace>
  <inkml:trace contextRef="#ctx0" brushRef="#br0" timeOffset="37532.18">16002 2609 137 0,'0'0'49'0,"0"0"-36"15,0 0 25-15,0 0-16 16,0 0 3-16,0 0 6 15,-42-2-5-15,33 2-15 16,-1 0 4-16,-2 0-4 16,1 0-3-16,4 3-4 15,-2 4-2-15,5-1 5 16,-2 1-7-16,-1 0 0 16,4 2 1-16,0 2-1 15,2 3 1-15,1 2 0 0,0 2 2 16,0 3-1-16,0 0 1 15,0 1-3 1,7 0 4-16,6 2-8 0,1-1 8 16,3-2-1-16,2 0-3 15,-1-4 4-15,2-5-4 16,0-4 11-16,2-4-6 16,1-4 4-16,6 0-5 15,-3-7-4-15,0-9 0 16,-1-1-2-16,-5-2 2 15,-7-4-3-15,-1 3-5 16,-4-3 3-16,-4-1 3 16,-4 2-2-16,0 1 3 15,0 2 2-15,-12 1 1 16,-3 3 0-16,-4 1-1 0,-6 2-1 16,1-1 0-16,-1 4 0 15,0 1 0-15,-1 4-1 16,4-1-1-16,3 3-16 15,0 2 5-15,5 0-5 16,-2 0-27-16,6 0-27 16,4 4-3-16,3-4-61 15</inkml:trace>
  <inkml:trace contextRef="#ctx0" brushRef="#br0" timeOffset="38961.68">16615 2648 100 0,'0'0'2'16,"0"0"9"-16,0 0 25 15,0 0-33-15,0 0 6 16,0 0 7-16,0 0 4 16,0-5-6-16,0 5-3 15,0 0-5-15,0 0-2 16,0 0 2-16,0 0 5 15,0 0-3-15,0 0 4 16,0 0-12-16,0 0-1 0,0 0 1 16,0 0 0-1,0 0 1-15,0 0-1 0,0 0-1 16,0 0 1-16,0 0 0 16,0 0 0-16,0 0 0 15,0 0 1-15,0 0-2 16,0 0 2-16,0 0-1 15,0 0 0-15,0 0 1 16,0 0 2-16,0 0-3 16,0 0 0-16,0 0 0 15,0 0 5-15,0 0 1 16,0 0-4-16,0-2-2 16,0 2 1-16,0 0-1 15,0 0 4-15,0 0-3 0,0 0 0 16,0 0-1-16,0 0 0 15,0 0 0-15,0 0 1 16,0 0-1-16,0 0-1 16,0 0 1-16,0 0 0 15,0 0 0-15,0 0 0 16,0 0 1-16,0 0-1 16,0 0 3-16,0 0-3 15,0 0-4-15,0 0 4 16,0 0 0-16,0 0 0 15,0 0 3-15,0 0-3 16,0 0 0-16,0 0 0 16,0 0 0-16,0 0 0 15,0 0 0-15,0 0-3 16,0 0 3-16,0 0-5 0,0 0-13 16,0 0-40-16,0 0-42 15</inkml:trace>
  <inkml:trace contextRef="#ctx0" brushRef="#br0" timeOffset="39722.81">16710 2484 242 0,'0'0'7'0,"0"0"6"15,0 0 25-15,0 0-31 16,0 0 0-16,0 0 18 16,-1-13-6-16,1 13 9 15,0 0-25-15,0 0 3 16,-3 10-7-16,1 4 2 16,1 3 0-16,-2 1 3 15,1 3 1-15,-1 4-2 16,2 5 0-16,0 4-2 15,1 3 1-15,0 2 2 0,0 0-3 16,0-5-1 0,0-1 2-16,0-6-3 0,0-5 2 15,0-2-2 1,0-6 0-16,0-5-3 0,0-6-9 16,0-1-15-16,0-2-46 15,0 0-8-15,0-2-70 16</inkml:trace>
  <inkml:trace contextRef="#ctx0" brushRef="#br0" timeOffset="40208.58">16730 2785 14 0,'0'0'218'16,"0"0"-209"-16,0 0 42 16,0 0-9-16,0 0-42 15,0 0 16-15,-5-13-9 16,10 10 3-16,-2 1-5 16,0 1-2-16,4-2-2 15,1-1-1-15,3 0 4 16,2 1 0-16,6 0 4 15,-2 0-8-15,2 1 0 16,0 2 1-16,-2 0-2 0,-5 0 2 16,-1 2-2-1,2 4-1-15,-7 2 2 0,2 1-1 16,-2 3 0-16,0 1-5 16,-3 1 6-16,-1 3-4 15,-2 0 3-15,0 0-1 16,0 2-4-16,0 1 3 15,-7-4 3-15,-3 1 1 16,-1-4-1-16,-5-4 2 16,-1 0 1-16,-5-6 1 15,-2-1-1-15,-4-2-3 16,2 0-4-16,-3-3-33 16,6-6-32-16,4-1-33 15,8 2-65-15</inkml:trace>
  <inkml:trace contextRef="#ctx0" brushRef="#br0" timeOffset="42304.13">17003 2849 186 0,'0'0'48'0,"0"0"-23"15,0 0 16-15,0 0-32 16,0 0 3-16,0 0-10 15,-4 0 9-15,4 0-8 16,0 0-3-16,0 0 1 16,0 0-1-16,0 0 1 15,0 1 5-15,0 8-3 16,0 5 5-16,0 1 6 16,0 2 2-16,4 2-8 0,8-1 0 15,3-2-5 1,2-2 0-16,3-3-2 0,-4-6 4 15,4-1-5-15,-4-4 1 16,4 0-1-16,-1-8 0 16,-3-4-12-16,-2-2 4 15,-4 0 7-15,-4 1 1 16,-1 1 0-16,-4 1-3 16,-1 3 3-16,0 3 3 15,0 2-2-15,0 2 1 16,0 1 7-16,0 0-6 15,0 0-2-15,0 0-1 16,0 0 2-16,0 0 5 16,0 0-7-16,0 0 3 15,0 0-3-15,0 0-3 0,0 0-4 16,0 7 7-16,0 2 2 16,0 1-2-16,4 1 0 15,0 3 0-15,1 0 0 16,2 0 3-16,-1 0-2 15,-2-1 0-15,3-1-1 16,-1 0 1-16,-1-2-1 16,2-1 0-16,-5 3 0 15,7-2-1-15,-9 1 0 16,2 0 2-16,-2 1-1 16,0 2 0-16,0 1-2 15,0 2 2-15,0-3-3 0,0 1-1 16,-11-1 4-16,0 3-2 15,-3-3 2-15,-1-1 0 16,-3-1 0-16,0-1 0 16,-3 0 2-16,-3-2-5 15,3-1 2-15,-3-2 1 16,0 0 0-16,1-4 2 16,-1-2-2-16,1 0 4 15,-1 0-2-15,1 0 2 16,-3-6-2-16,4-5-2 15,-1 2-1-15,6-3 1 16,8 0 0-16,2-2 2 16,7 0 6-16,0-2-6 0,4-1-1 15,12-1 0 1,10-2-1-16,5 0 0 0,7-1 0 16,3 1-1-16,1 0 1 15,1 1 1-15,-1-1 0 16,-4 4 0-16,1-5 2 15,0 1-3-15,-3 0 1 16,0-4-1-16,-8-2-5 16,-1-1 3-16,-7-2 1 15,-4 2-3-15,-2 0 0 16,-8 1-7-16,-3-1 4 16,-3 2 5-16,0-1 4 0,0 0-2 15,-4 2 1 1,-9 4-1-16,4 1-2 0,-2 5-3 15,1 4 5-15,4 4 5 16,1 2-5-16,2-1 0 16,0 4 3-16,2 1-2 15,1 0 0-15,0 0 3 16,0 0-4-16,-2 0-1 16,1 0-4-16,-2 0 4 15,0 7 1-15,-3 0 2 16,3 2-1-16,-2 1 5 15,2 3-5-15,-1 0 0 16,-1 3 0-16,4 5 0 16,-1-4-1-16,2 6 2 15,0 0-1-15,0 1-1 0,5 4 3 16,4-1 0-16,6 0-1 16,-2-1-2-16,1-1 2 15,4-1-1-15,-4-5 0 16,0-2 2-16,4-4-3 15,-7-7 2-15,5-3 0 16,2-3-2-16,-6 0 0 16,2 0 0-16,-2 0-2 15,2-8-6-15,-7 1 1 16,0 0 2-16,0 1 5 16,-2-2-1-16,-2 3 1 15,0 0 1-15,-1-2-1 0,-2 1 0 16,0 1 0-16,0 4-1 15,0-2 1-15,0 2 1 16,0 1 0-16,0 0 0 16,0 0-1-16,0 0 2 15,0 0-2-15,0 0 0 16,0 0 1-16,0 0-1 16,0 0 0-16,0 0 0 15,0 0 1-15,0 7 0 16,0 2 3-16,0 2 0 15,0 2-2-15,3-3 8 16,8 0-5-16,-1-6-3 16,2-1 0-16,6-3 5 0,0 0-1 15,9 0-5-15,-5-6 2 16,5-8-6-16,-11 4 1 16,0-3-3-16,-3 0 0 15,-7 2-1-15,-4 1-8 16,-2 0 9-16,0 3-4 15,0 2 8-15,0 0 2 16,-8 0-2-16,-4 2 4 16,4 3-3-16,-1 0 7 15,2 0-6-15,4 0 5 16,0 0 0-16,3 0-4 16,0 0-2-16,0 0 7 0,0 0-2 15,0 0-4-15,0 0 6 16,0 8-6-16,3 1 7 15,6-1-8-15,2 2 2 16,3 1-2-16,5 1 7 16,2-1-7-16,0-2 0 15,-2 0-1-15,-3-1-1 16,-9-1-15-16,-1 0-2 16,-6 0-15-16,0 0 18 15,0 1 6-15,-13 0 10 16,-7 1 0-16,-10-1 8 15,-8-2 6-15,-7-2-10 16,-4-3 5-16,4-1-9 16,-2 0-3-16,6-2-35 15,2-10-18-15,9-2-32 0,9-1-47 16</inkml:trace>
  <inkml:trace contextRef="#ctx0" brushRef="#br0" timeOffset="42608.32">17094 2648 62 0,'0'0'329'16,"0"0"-299"-16,0 0 28 15,0 0-47-15,0 0-11 16,112-24 0-16,-46 14 0 16,6 3 0-16,-4 2 0 15,-9 1 0-15,-11 3-47 16,-12-3-119-16</inkml:trace>
  <inkml:trace contextRef="#ctx0" brushRef="#br0" timeOffset="48179.11">1531 2467 85 0,'0'0'76'16,"0"0"-71"-16,0 0 37 0,0 0-14 15,0 0-17-15,0 0 14 16,0 0 7-16,0 0-5 15,0-6-2-15,0 6-17 16,0 0 5-16,0 0-10 16,0 0-3-16,0 3 0 15,-8 14-6-15,-11 5 6 16,0 3 1-16,-1 6 0 16,1-2 3-16,5 4 0 15,-2 6 2-15,4 3-6 16,-3 2 4-16,0 1 1 0,2-4-5 15,2-7 0 1,2-8-1-16,2-10 1 0,4-7-5 16,3-9-21-1,0 0-20-15,0-17-43 0,15-13-117 16</inkml:trace>
  <inkml:trace contextRef="#ctx0" brushRef="#br0" timeOffset="48658.37">1532 2452 137 0,'0'0'97'16,"0"0"-94"-16,0 0 16 15,0 0-16-15,0 0 0 16,0 0 2-16,82-2 17 16,-55 2-2-16,-3 5-3 15,3 7-3-15,-2 2 2 16,-5 3-14-16,-1 0 5 15,-4 3 0-15,-3 4-7 0,1-2 3 16,-7 2-2 0,5 5 1-16,-5 0 3 15,-2 9-5-15,-1-1 6 0,-3 4 3 16,0-7 5-16,0 0-10 16,0-3 6-16,0-4-8 15,2-8-2-15,2-5 2 16,-4-4-1-16,3-7-1 15,-3-1-1-15,0-2-1 16,3 0-12-16,0-2-34 16,0-8-33-16,-3-6-165 15</inkml:trace>
  <inkml:trace contextRef="#ctx0" brushRef="#br0" timeOffset="48897.7">1568 2789 276 0,'0'0'71'0,"0"0"-55"15,0 0 8-15,0 0-13 16,0 0-11-16,0 0-3 0,104-25 3 15,-69 23 0 1,-1-1 0-16,-4-1-34 0,-5 1-80 16</inkml:trace>
  <inkml:trace contextRef="#ctx0" brushRef="#br0" timeOffset="49249.78">2056 2723 167 0,'0'0'101'0,"0"0"-100"0,0 0 11 16,0 0 7-16,0 0-14 15,0 0 24-15,-39 7 5 16,33 6-10-16,3 3-15 16,-4 5 4-16,4 1-9 15,3 3 6-15,0 0 8 16,7-2-16-16,8-1 3 16,1-2 2-16,4-6-5 15,-1-4-2-15,5-7 0 16,0-3-19-16,3 0-26 15,3-18-40-15,-5-3-95 0</inkml:trace>
  <inkml:trace contextRef="#ctx0" brushRef="#br0" timeOffset="49546.8">2302 2626 251 0,'0'0'40'16,"0"0"-31"-16,0 0 60 15,0 0-56-15,0 0-5 0,0 0-2 16,-3 37 0 0,3-6-2-16,3 4 2 0,0 0-6 15,1 0 7-15,-4-4-7 16,3-5 1-16,-3-2 0 15,0-6-1-15,5-2 0 16,-2-6-4-16,0-9-14 16,6-1-35-16,-2-1-47 15,-1-16-110-15</inkml:trace>
  <inkml:trace contextRef="#ctx0" brushRef="#br0" timeOffset="50016.89">2459 2537 104 0,'0'0'142'0,"0"0"-138"16,0 0 12-16,0 0-12 15,0 0-1-15,0 0 32 16,4 101 4-16,-8-62-14 16,-5-4-17-16,-2-3-2 0,-5-5 4 15,2-10-9 1,1-7 2-16,4-6 7 0,2-4-3 16,5 0 1-16,2 0 3 15,0 0-8-15,0-6 7 16,0-1-2-16,0 3 4 15,6 0-5-15,3 2-6 16,6 2 4-16,-3 0-4 16,1 0 0-16,2 6-1 15,6 8 1-15,-3 3 3 16,0 3-2-16,1 0-2 16,-4-1 0-16,-4-3-3 15,-1-2 3-15,-1-7 0 16,-6-2-6-16,5-3-6 15,6-2-21-15,7 0-35 0,7-7-54 16,5-11-112 0</inkml:trace>
  <inkml:trace contextRef="#ctx0" brushRef="#br0" timeOffset="50253.98">2991 2637 343 0,'0'0'100'0,"0"0"-94"16,0 0 5-16,0 0-9 0,0 0-4 15,0 0 1-15,69-20-3 16,-50 12 2-16,-10 1-17 15,-3-2-86-15,-6 3-168 16</inkml:trace>
  <inkml:trace contextRef="#ctx0" brushRef="#br0" timeOffset="50471.77">2991 2637 334 0,'16'86'3'0,"-16"-79"-2"15,2-2 16-15,10-2-15 16,10-3 6-16,5 0 4 16,1-11-8-16,5-7-4 15,-3-3-57-15,-6-2-159 16</inkml:trace>
  <inkml:trace contextRef="#ctx0" brushRef="#br0" timeOffset="51320.96">3473 2455 185 0,'0'0'52'0,"0"0"-36"16,0 0 30-16,0 0-33 15,0 0 11-15,0 0 9 16,0 0-8-16,0 0-13 15,0 0 4-15,0 0-11 0,0 0 2 16,0 0-2-16,0 0 2 16,0 0 4-16,0 0-1 15,0 0-3-15,0-2-6 16,0-1 11-16,3 0-12 16,-3 1 5-16,3-1-5 15,2 0 2-15,-1 1-2 16,6-2 0-16,-4-1 0 15,3 0-2-15,-1 3 1 16,2 1 0-16,-1 0-5 16,0-1 3-16,1 2-2 15,-2 0 0-15,1 0 0 0,0 0 0 16,0 0-2 0,4 4-1-16,-5 6 7 0,2 4-3 15,-4 2 2-15,-3 4-17 16,0 0 6-16,0 2 12 15,-3-1 1-15,0 6 0 16,0 0-2-16,0 4 0 16,-12 0 0-16,-7 3-2 15,-1-4 4-15,-2-4 0 16,-5-4 0-16,5-9 3 16,-2-4-1-16,6-4-1 15,0-2 1-15,0-3-2 16,1 0 5-16,7 0-5 15,1 0 0-15,-2 0 0 16,6-2 3-16,2-4-1 0,0-2 10 16,3 1-9-16,0-3 8 15,0-2 2-15,11 1-13 16,6 0-3-16,0 0 2 16,5 1-5-16,-3 6 6 15,-3 1 3-15,4 3-3 16,-6 0 0-16,2 6-3 15,-4 13 3-15,4 4-5 16,-2-1-2-16,-1-3 7 16,-1-2 3-16,2-5-3 15,-1-2-1-15,-1-9-16 16,-2-1-19-16,1 0-59 0,-2-14-164 16</inkml:trace>
  <inkml:trace contextRef="#ctx0" brushRef="#br0" timeOffset="51942.33">3910 2523 94 0,'0'0'79'16,"0"0"-64"-16,0 0 43 16,0 0-29-16,0 0 8 15,0 0 7-15,-78 8-20 16,71-2-16-16,1 1 4 15,0 1-7-15,6 5 5 16,-3 3-8-16,3 1 15 16,0 4-13-16,0 3 5 15,3 0-7-15,6 5-1 16,7 1-1-16,1-1 0 16,5 1 2-16,2-5-1 0,-2-3 1 15,5-4-2-15,-3-5 0 16,0-7 5-16,-2-6-2 15,2 0-3-15,-3-12 4 16,3-10 3-16,-8-10-6 16,-2-2 2-16,-8-5-6 15,1 3-10-15,-7 5 13 16,0 3-5-16,0 7 2 16,0 4 1-16,-7 1-5 15,-4 2 7-15,-5-1-2 16,-5 5 2-16,0 2 1 15,-1 4 0-15,-1 2-1 16,-2 2-5-16,-2 0 3 0,-1 0 1 16,1 0-4-1,3 7 0-15,12 2-8 0,6-4-34 16,6 1-50-16,3-2-106 16</inkml:trace>
  <inkml:trace contextRef="#ctx0" brushRef="#br0" timeOffset="54266.95">4329 2774 94 0,'0'0'70'0,"0"0"-68"15,0 0 28-15,0 0-4 16,0 0-7-16,0 0 5 16,52 65-2-16,-38-62 13 15,5-3 0-15,-1 0-14 16,3-9-5-16,-2-9-2 15,5-8-14-15,-6-3 0 16,0-7 2-16,-9-1-2 16,0-4-17-16,-6 7 1 15,-3 4-20-15,0 7-20 16,0 6 53-16,0 1-4 16,-3 4 0-16,-3 3 7 0,0 0-1 15,3 5 1-15,-2 0 9 16,2 4 26-16,-1 0-14 15,4 0-15-15,0 0 1 16,0 0-6-16,0 0 6 16,0 0 4-16,0 0-10 15,0 7 0-15,0 1 6 16,0 3 2-16,0 3-1 16,0 3-3-16,0 2-5 15,0-1 2-15,0 5-1 16,4-1 7-16,4 4-6 15,4 3 3-15,4 1 3 16,-2 0-5-16,5-3-3 0,-1-3 5 16,3-8-4-16,-2-3 2 15,-6-5-1-15,7-5 4 16,-5-3-4-16,6 0 0 16,-5-3-2-16,2-7-1 15,-3-1-13-15,-6-2-7 16,-3-1 21-16,-4-1-9 15,-2-2 1-15,0 0-10 16,0 3-9-16,0 1 21 16,-5 3 6-16,-4 3 0 15,-1 3 2-15,2 1-2 16,-1 3 5-16,0 0 7 0,2 0 0 16,4 0 0-16,0 0 0 15,3 5-6-15,0 2 2 16,0 4 5-16,0 0 0 15,0-1-11-15,9-1 15 16,7-1-17-16,2-7 10 16,2-1-7-16,5 0 6 15,-3-4-7-15,-2-7-2 16,-4 0-11-16,-4 0-4 16,-2 6 4-16,-7 2 5 15,2 1 5-15,-5 2 0 16,0 0-5-16,0 0 1 15,0-3 5-15,0 3-1 16,0 0 2-16,0-2 4 16,0 2-4-16,0 0 6 0,0 0 3 15,0 0-2-15,0 0-6 16,0 2 4-16,0 11-6 16,3 4 0-16,3 2 0 15,3 1 6-15,4-3-4 16,4-4 0-16,2-3 2 15,5-4 1-15,-2-2-4 16,1-4 0-16,2 0-1 16,-5-10-8-16,0-4-5 15,-5-3-20-15,-6 0-8 16,0 2 23-16,-6 2 6 16,0 2 11-16,-3 4 1 0,0 0 7 15,0 1-4-15,0 2 12 16,0 0 0-16,-3 1-10 15,0 0 3-15,0 3-3 16,3-2 2-16,0 2-3 16,0 0-4-16,0 0 1 15,-5 0 0-15,5 0 3 16,-1 0-4-16,1 7 4 16,-3 2 0-16,-1 4-1 15,4 1 7-15,0 1-3 16,0 2-4-16,0 4 2 15,0-1-5-15,8 3 1 16,9 4 3-16,5-2-2 0,1 2-1 16,2 1-1-16,-4 1 0 15,-7 0-10-15,0 1-5 16,-10-1 1-16,-4 1-10 16,0-3 15-16,0 0 5 15,-10-3 4-15,-3-4-2 16,-5-3 4-16,0 0-1 15,-4-6 4-15,-1-5 9 16,-2-1-12-16,-2-5 18 16,-3 0-17-16,-2 0 9 0,2 0-7 15,3-8-2 1,6-1 0-16,6-1 2 0,1-2 1 16,7 0 7-16,7-4-8 15,0-2 11-15,0 0-6 16,7-6-6-16,16-2-2 15,7 0-4-15,1-4 4 16,8 1-2-16,4-1 0 16,-2 0-5-16,6-1-1 15,-8-3-2-15,3-3 3 16,-9-2 0-16,2-5 5 16,-5 2-3-16,-6 0-1 15,-6 5-3-15,-6 9-1 16,-5 4 8-16,-7 8-5 15,0 3 4-15,0 3-1 16,0 3 2-16,0 0 0 16,0 2-3-16,0 2 1 0,-4 2 2 15,4 0-3-15,-3 1 3 16,3 0 2-16,0 0-2 16,0 0-2-16,0 0 0 15,0 0 0-15,-3 0 1 16,0 0-4-16,0 2 5 15,0 6 0-15,0 1 3 16,3 1-3-16,-3 2 2 16,3 1 3-16,0 4-5 15,0 3 2-15,0 7-1 0,0 2 1 16,9 7-1 0,3 0 2-16,4-1-3 0,2-4 4 15,6-8 0-15,0-6 2 16,1-8-6-16,-1-4 1 15,-6-5 0-15,2 0 1 16,0-11 4-16,-3-5-6 16,-7 1-6-16,-4 1 3 15,-3 2 2-15,-3 2 1 16,0 0 0-16,0 1-3 16,0 2 3-16,0 2 3 15,0 2-2-15,0 1 4 16,0 2-2-16,-3 0 2 15,3 0 0-15,0 0-4 16,0 0 3-16,0 0 3 0,0 0-6 16,0 0 3-1,0 9 0-15,0 4-3 0,0 1 6 16,0 5-3-16,3 1-2 16,6-1 1-16,4 0-3 15,-2-3 4-15,-2-5-3 16,1-3-1-16,-4-5-2 15,3-3-17-15,-2 0-27 16,-3-7-48-16,3-11-166 16</inkml:trace>
  <inkml:trace contextRef="#ctx0" brushRef="#br0" timeOffset="54524.06">5303 2590 266 0,'0'0'135'16,"0"0"-118"-16,0 0 40 15,0 0-51-15,0 0-5 16,88 0 8-16,-42-3-9 15,2-3 0-15,4 3-1 0,-7 1-2 16,-8 2-50-16,-17 0-93 16</inkml:trace>
  <inkml:trace contextRef="#ctx0" brushRef="#br0" timeOffset="57237.37">6161 2721 159 0,'0'0'86'16,"0"0"-77"-16,0 0 29 15,0 0-8-15,0 0-12 16,0 0-11-16,0 0-2 16,0 0-2-16,4 0 10 15,-1 2-4-15,3-2-4 16,-3 1-3-16,6 4 3 15,0 1-5-15,0 5-3 16,3 2 3-16,-3 5 1 0,-1 3 0 16,-1-1 4-16,-4 1-5 15,-3-4 0-15,0-2-1 16,-3-3-5-16,-8-4 9 16,-5-2-3-16,-7-3 0 15,1-3-11-15,-5 0-9 16,5-5-70-16,10-10-98 15</inkml:trace>
  <inkml:trace contextRef="#ctx0" brushRef="#br0" timeOffset="58332.38">6704 2409 197 0,'0'0'88'15,"0"0"-86"-15,0 0 50 16,0 0-23-16,0 0-22 16,0 0 10-16,0-3 5 15,0 3-11-15,0 0 7 16,0 0-13-16,0 0-1 15,0 0 0-15,2 11-4 16,9 6-1-16,-2 7-1 16,0 4-3-16,3 6 5 15,-3 2 6-15,-3 6-6 16,0-5 0-16,-6 1-6 16,0-6 3-16,-9-7 2 0,-8-5-6 15,-2-6 7-15,-3-7-2 16,-3-2 2-16,5-5 0 15,-1 0 2-15,2-2-4 16,3-8 2-16,6 1-1 16,0-2 1-16,6 0 0 15,2 1 5-15,2-1-1 16,0 1-1-16,0-1-3 16,0 0-4-16,16 1 2 15,0-2 0-15,7 2 1 16,-6 0 1-16,2 6 2 15,-8-1-2-15,6 2 0 16,1 3-1-16,-3 0 0 16,2 0 1-16,2 5-3 15,3 8 3-15,-1 3-2 0,0 1 1 16,3 0 2-16,-2-1-1 16,-1-3 0-16,-3-6 1 15,-2-4-2-15,1-3 2 16,-1-1 7-16,4-18 7 15,2-5-5-15,2-5-8 16,-5-2-2-16,-3-3-1 16,1-2-5-16,-5 3-7 15,-6 0 12-15,0 4-6 16,-6 0 6-16,0 3-8 0,0 0 0 16,-9 3 7-1,-6 2 2-15,-6-1-12 0,-1 5 12 16,-6 0-2-16,5 3 3 15,-4 2-7-15,-3 6 6 16,5-1-2-16,-2 7-3 16,5-2 5-16,-1 2 1 15,4 0-1-15,3 0 8 16,2 0-4-16,1 2-2 16,1 9 0-16,3 0 0 15,0 3-2-15,3 0 3 16,3 2 3-16,3 4-2 15,0-2 2-15,0 3 2 16,13 4-5-16,7 0 0 0,2 1-2 16,1 0 3-16,0-7-4 15,3 0 0 1,-5-6-2-16,4-7-10 0,0-3-20 16,-2-3-30-16,4 0-49 15</inkml:trace>
  <inkml:trace contextRef="#ctx0" brushRef="#br0" timeOffset="58672.3">7269 2569 196 0,'0'0'82'0,"0"0"-75"15,0 0-2-15,0 0 3 16,0 0-7-16,0 74 15 15,6-54 0-15,-3 2-2 16,0-2-11-16,0-4 3 0,-3-4-12 16,0-5-6-16,0-7-30 15,0 0-44-15</inkml:trace>
  <inkml:trace contextRef="#ctx0" brushRef="#br0" timeOffset="58863.96">7246 2455 330 0,'0'0'46'0,"0"0"-28"16,0 0-16-16,0 0-2 15,0 0-63-15,0 0-3 16,46 16-12-16,-27-9-82 15</inkml:trace>
  <inkml:trace contextRef="#ctx0" brushRef="#br0" timeOffset="59309.88">7479 2498 250 0,'0'0'51'0,"0"0"-47"0,0 0 11 15,0 0-11-15,0 0-2 16,0 0 6-16,-22 22 10 16,22-16 3-16,0-1 4 15,0 1-17-15,0 1-2 16,0-2 0-16,0 2 8 15,9 2-5-15,4-3-2 16,1 5-6-16,2-3 2 16,-3 0-2-16,4 0-1 15,-6 0 0-15,6-2-6 16,-11 3 6-16,1 0 0 16,0 1-7-16,-7 0 7 0,0 0-14 15,0-1-6-15,0-2 16 16,-13-2-5-16,-4-2 6 15,-7-1-1-15,-6-2 4 16,3 0 0-16,-1 0 0 16,1-12 0-16,2-2-3 15,8-3-17-15,4-4-76 16,10 0-142-16</inkml:trace>
  <inkml:trace contextRef="#ctx0" brushRef="#br0" timeOffset="59668.48">7675 2188 332 0,'0'0'15'0,"0"0"26"16,0 0-22-16,0 0-14 16,0 0-8-16,0 0 6 15,25 37 4-15,-15-16 23 16,1 4-20-16,-2 4 0 0,-3 1-9 16,4 4-1-1,-3 4 11-15,3-1-11 0,3 3 2 16,-4-5 1-16,0-1-3 15,-3-4-2-15,5-5-4 16,2-7-6-16,-7-5-4 16,4-13-28-16,-3 0-40 15,6-3-77-15</inkml:trace>
  <inkml:trace contextRef="#ctx0" brushRef="#br0" timeOffset="59895.71">7655 2404 331 0,'0'0'55'0,"0"0"-37"15,0 0 3-15,0 0-16 16,0 0-1-16,111 0 2 15,-77 0-6-15,0-2-1 16,-8-4-51-16,-7 2-60 16</inkml:trace>
  <inkml:trace contextRef="#ctx0" brushRef="#br0" timeOffset="61380.78">8097 2528 231 0,'0'0'37'0,"0"0"-30"16,0 0 30-16,0 0-25 15,0 0 0-15,0 0 9 16,-33 0 4-16,18 0-16 0,-6 0-7 16,2 0-1-16,4 0 5 15,-3 0-6-15,9 0 1 16,0 0 0-16,6 3-1 16,-1 1 0-16,1 3 4 15,-1 2-5-15,4 2 4 16,0 3 3-16,0 3-2 15,0 0 6-15,17 2-1 16,1-2 0-16,6-3-9 16,4-3 0-16,5-2 4 15,0-9-4-15,-5 0-1 16,-1 0-7-16,-7-9-11 0,-4-5-16 16,-3-2 8-1,-11 2 18-15,-2-1 9 0,0 2 33 16,0 2-14-16,0 4-9 15,0 2 0-15,0 2 0 16,0 1 3-16,0 2-5 16,0 0-7-16,0 0-1 15,0 0 4-15,-2 0-6 16,2 0 2-16,0 0-2 16,0 0-3-16,0 0 5 15,0 5 2-15,0 6 1 16,0-1 1-16,0-1 5 15,2 2-1-15,7-2-4 16,3-1 5-16,1-1-7 16,2-2-2-16,-2-5 0 0,4 0 7 15,2 0-6 1,-1 0 1-16,-4-8-2 0,-1-1-10 16,-6-3 7-16,0 4-5 15,0-2 4-15,-4-1 2 16,0 4-1-16,0-5 2 15,1 2-2-15,-1-1-2 16,0 2 5-16,0 4 0 16,3 1 6-16,-5 2-4 15,5 0-2-15,5-1-2 16,-2 2 2-16,2-1-1 16,0 0-3-16,6 2 4 0,-4 0 2 15,-1 0-2-15,-3 0-3 16,0 0 3-16,-3 7-2 15,0 0-6-15,0 6 7 16,-3 1-6-16,-3 3 2 16,3-3 3-16,-3 1 2 15,4-3-3-15,-4-2 5 16,2-2-4-16,2-3 0 16,2-1 2-16,2-2 7 15,2-2-7-15,8 0 6 16,3 0-5-16,4-6-1 15,-2-5-1-15,-1-1-10 16,-4 0-3-16,-3 0 1 16,-2 3 1-16,-6-2 3 0,-4 6-8 15,-3 1 15-15,0 1 2 16,0 1 1-16,0 2 7 16,0-4-6-16,-4 3 1 15,-2 1-1-15,3-2-2 16,-4 2 3-16,4 0-3 15,-3 0 0-15,6 0 1 16,-4 0 0-16,2 0-1 16,2 0 0-16,-3 7 2 15,-1-2 2-15,4 2-2 16,0 4 6-16,0 2-6 0,0 2 4 16,0-1 7-16,0 2-7 15,13-3 10-15,-1-3-6 16,8-3-2-16,5-4-4 15,5-3 0-15,3 0-4 16,2 0 3-16,-3-10-6 16,-8 2-27-16,-4-1 8 15,-8 1 15-15,-9 1 1 16,-3 0-4-16,0 2 8 16,0 0-7-16,0 3 5 15,-12 0 0-15,2 1 8 16,-3 1 1-16,6 0 3 15,1 0 5-15,-1 0-4 16,1 0-8-16,3 0 5 16,0 1 1-16,0 6 7 15,3 0-8-15,0 3 2 0,0 2-6 16,0 0 6-16,0 0-2 16,6-2 5-16,6 1-11 15,8-1 0-15,12-2 0 16,1-3-1-16,5-5-8 15,6 0-36-15,-2 0-112 16</inkml:trace>
  <inkml:trace contextRef="#ctx0" brushRef="#br0" timeOffset="61876.17">9584 2481 290 0,'0'0'96'0,"0"0"-72"16,0 0 18-16,0 0-39 0,0 0-3 16,84 0 0-1,-57-5 0-15,-1 1 4 0,-9-1-3 16,2 0-1-16,-8-1-56 15,-4 2-97-15</inkml:trace>
  <inkml:trace contextRef="#ctx0" brushRef="#br0" timeOffset="62133.59">9623 2601 321 0,'0'0'31'0,"0"0"13"0,0 0-1 16,0 0-37-16,0 0 11 15,0 0 8-15,66 0-8 16,-25-6-17-16,-3-1-7 15,-1 1-48-15,-9 0-40 16,-4 1-125-16</inkml:trace>
  <inkml:trace contextRef="#ctx0" brushRef="#br0" timeOffset="63632.39">10367 2239 183 0,'0'0'34'16,"0"0"-22"-16,0 0 22 16,0 0-20-16,0 0-11 15,0 0 8-15,-55 0 3 16,41 5 1-16,-2 2-8 15,-2-2 9-15,0 0-6 16,9-2-7-16,2-1-2 0,4-2 3 16,3 0-4-1,0 0 7-15,0 0 9 0,10 0 3 16,3-9-2-16,7-2-16 16,-4 2 3-16,4-1-4 15,-6 2 0-15,0 2 0 16,0 3 0-16,-1 0-6 15,2 1 5-15,-2 2 1 16,1 0 0-16,-1 0 0 16,-8 0-1-16,3 5-2 15,0 9-4-15,1 6-2 16,-6 10 2-16,-3 9 7 0,0 8-9 16,0 4 9-1,-8 2 0-15,-10-5-1 0,1-9 0 16,-5-9 1-16,2-9 0 15,0-9 0-15,4-6 6 16,-3-5 9-16,-2-1-1 16,0 0 0-16,0 0-11 15,2-4 4-15,1-3 3 16,1 3-9-16,10 0 3 16,1 0-2-16,3 1-1 15,3-2 0-15,0-1 1 16,0-7-2-16,9 3 6 15,15-3-5-15,-3 4-2 0,-1 0 1 16,0 4-1-16,-4 3 1 16,4 2 0-16,-1 0-2 15,-4 8 1-15,6 9 2 16,-2 3-2-16,4 2 2 16,2 2 3-16,-2-8-1 15,1-3-2-15,-2-8 1 16,-3-5-2-16,2 0-9 15,-3-4-18-15,-1-13-86 16,2-1-186-16</inkml:trace>
  <inkml:trace contextRef="#ctx0" brushRef="#br0" timeOffset="63984.24">10834 2218 154 0,'0'0'175'15,"0"0"-163"-15,0 0 33 16,0 0-45-16,0 0 0 15,0 0 7-15,8 70 5 16,-5-42 0-16,0 1-4 0,-1 3-3 16,-1 0-1-1,3 0-3-15,-4-2-1 0,3-5 0 16,0 1 1-16,0-6-1 16,0-3-2-16,3-8-21 15,4-9-16-15,-1 0-77 16,6-9-90-16</inkml:trace>
  <inkml:trace contextRef="#ctx0" brushRef="#br0" timeOffset="64450.52">11040 2204 89 0,'0'0'158'16,"0"0"-151"-16,0 0-2 15,0 0-5-15,0 0 12 16,0 0 17-16,-27 84-10 16,17-61-8-16,-4-2 11 15,0 2 2-15,1-3-17 16,-7-6-1-16,0 1-1 15,1-5-4-15,2-3 7 0,4-2-4 16,4-1 2-16,3-3-5 16,3-1-2-16,3 0 1 15,0 0 0-15,0 0 2 16,6 0 11-16,6 0-1 16,1 0-12-16,4 0 1 15,-4 0-1-15,3 3 3 16,1 11-1-16,2 2 2 15,-4 4-2-15,3 1 3 16,-3-1-2-16,-2-1-3 16,-2-1 0-16,2-2-1 15,-7-6 0-15,1 0 1 16,0-7-1-16,4-3-33 16,3 0-23-16,2 0-83 0</inkml:trace>
  <inkml:trace contextRef="#ctx0" brushRef="#br0" timeOffset="65283.42">11286 2517 260 0,'0'0'14'0,"0"0"42"15,0 0-45-15,0 0-2 16,0 0 15-16,0 0-12 16,0 5-6-16,0 10-7 15,0 3 2-15,0 0 8 16,-3-1-8-16,0-2 1 15,0-6 0-15,0-6 0 16,3-1-2-16,0-2 8 16,-3 0 5-16,3 0 1 15,-4-5 3-15,2-6-4 16,2-4-2-16,0 3 6 0,0-3-14 16,2 2 12-16,8 0-11 15,-1 3-2-15,2-1-2 16,1 3 4-16,4 0-7 15,-3 2 3-15,4 2-2 16,2 2-5-16,-2 0 4 16,2 2 1-16,0 0-8 15,-2 4 2-15,2 6-2 16,-3 6 8-16,-7 0-2 16,-2-1-1-16,-3-1-8 15,-1-5 13-15,-3-4-8 16,0-2 6-16,0-3-9 15,0 0 11-15,0 0 0 16,0 0 1-16,0 0 6 16,0 0 6-16,0 0 6 0,0-5-13 15,0 1 5-15,0-4 9 16,0-3-7-16,4 0-7 16,8 0 0-16,-2-3-6 15,6 0 0-15,0 4-2 16,1 0 1-16,3 3 1 15,-1 0-2-15,-1 5-7 16,1 1 6-16,-4 1 2 16,-3 0 1-16,2 0 0 15,-8 3-1-15,3 8-11 16,-6 3 5-16,2 5 1 16,-3-1 3-16,-2 0 1 0,0 0-2 15,0-1 3-15,0-1-4 16,0-1 1-16,0-4-2 15,0-3-6-15,0-3-5 16,-7-4-1-16,-2-1-15 16,0 0-21-16,-1 0-89 15</inkml:trace>
  <inkml:trace contextRef="#ctx0" brushRef="#br0" timeOffset="68621.48">2332 3599 234 0,'0'0'58'16,"0"0"-55"-16,0 0 9 15,0 0 2-15,0 0-13 16,0 0 22-16,0 0 15 0,-9 6-29 16,9-6 10-16,0 1-14 15,0-1-2-15,0 3 8 16,0-3 3-16,0 0-7 16,0 0 2-16,0 0-4 15,0 6-4-15,-3 4-1 16,3 6 0-16,-5 6-1 15,-1 6 0-15,2 6 1 16,-2 1 0-16,0 3 1 16,2 1-1-16,-1-3-5 15,-2 0 3-15,2-4 2 16,-1-6-1-16,-1-4-6 0,5-10-9 16,-1-4-15-1,0-4 14-15,0-4-16 0,3 0-23 16,-7 0 31-16,4-7-5 15,0-4-51-15</inkml:trace>
  <inkml:trace contextRef="#ctx0" brushRef="#br0" timeOffset="69500.95">2365 3598 134 0,'0'0'93'16,"0"0"-89"-16,0 0 19 15,0 0-1-15,0 0-3 16,0 0 2-16,0 4 14 0,0-4-20 16,0 0 3-16,0 0-14 15,0 0 8-15,0 0 20 16,3-6-29-16,7-2-3 15,1 2-3-15,0-1 3 16,3 2 2-16,-5 1-2 16,4 1 0-16,1 2 0 15,2 1-2-15,2 0-5 16,3 0 2-16,-6 0-4 16,-2 0 5-16,-4 0 3 15,-3 0-1-15,0 4-4 16,3 12 0-16,-3 7 6 15,0 4-10-15,-3 4 8 16,-3-1 2-16,0 4 1 0,0-2 0 16,0 0-1-16,-3 1 1 15,-12-5-1-15,-9 0-9 16,-2-3 9-16,3-5 0 16,-1-3 2-16,0-3-2 15,2-7 4-15,-2 0-2 16,6-7-2-16,2 0 0 15,5 0 0-15,2 0 0 16,5-8 0-16,4 1 0 16,0-3 5-16,0 0 8 15,4-1-13-15,7 1 0 16,4 1 0-16,0 3 0 0,1-1 1 16,5 4-1-1,-2 3 3-15,-1 0-2 0,0 0 0 16,1 3 12-16,-2 10-9 15,2-1 3-15,-1 4-1 16,0 1-6-16,-3 0-4 16,3 3 2-16,-6-1 2 15,4 0 6-15,-4 1-6 16,-3 0 0-16,0 0-3 16,-3-6 2-16,0 0-5 15,1-4 5-15,-1-4-4 16,5-5-9-16,5-1-5 15,5 0-44-15,12-17-65 0</inkml:trace>
  <inkml:trace contextRef="#ctx0" brushRef="#br0" timeOffset="69904.11">3473 3721 322 0,'0'0'67'0,"0"0"-65"15,0 0 37-15,0 0-37 16,0 0-2-16,0 0 0 15,67 4 0-15,-52-2 1 16,0-2-1-16,-9 0-4 0,-3 0-38 16,-3 0-87-16</inkml:trace>
  <inkml:trace contextRef="#ctx0" brushRef="#br0" timeOffset="70168.42">3458 3942 320 0,'0'0'76'0,"0"0"-76"15,0 0 7-15,0 0 6 16,0 0-11-16,0 0 5 15,70 14 4-15,-43-22-3 16,0-2-6-16,0-2-2 16,-5 3-3-16,-3-2-33 15,-2-6-73-15</inkml:trace>
  <inkml:trace contextRef="#ctx0" brushRef="#br0" timeOffset="70841.67">4353 3527 234 0,'0'0'84'0,"0"0"-71"0,0 0 39 16,0 0-29-16,0 0-14 15,0 0 5-15,-3 0 7 16,3 0-6-16,0 0-10 16,0 16-3-16,0 5-4 15,0 11-3-15,0 4 5 16,0 4 8-16,0 5 0 15,0-2-8-15,-3 2 8 16,-3-2-4-16,0-4-3 16,0-1-1-16,0-8 0 15,-3-7 0-15,2-8-1 16,1-8-3-16,6-6-11 0,-2-1-5 16,2-2-13-1,0-16-1-15,2-5-145 0</inkml:trace>
  <inkml:trace contextRef="#ctx0" brushRef="#br0" timeOffset="71300.73">4719 3582 206 0,'0'0'39'0,"0"0"-22"16,0 0 35-16,0 0-34 15,0 0 7-15,0 0 4 16,-2 0-13-16,2 2-6 16,0 6-7-16,0 5 4 15,0 3-3-15,0 5 3 16,0 4 2-16,6 4-1 0,0 2-3 16,-3 5-5-16,4 1 8 15,-4 0-7-15,-3-5 2 16,0-2-3-16,0-9-2 15,0-6 2-15,0-4-2 16,0-4-5-16,0-5-15 16,0-2-9-16,-3 0-27 15,-7 0-20-15,4-12-98 16</inkml:trace>
  <inkml:trace contextRef="#ctx0" brushRef="#br0" timeOffset="71908.72">4709 3578 213 0,'0'0'73'0,"0"0"-67"16,0 0 19-16,0 0-5 15,0 0-18-15,0 0 10 16,0 0 11-16,0 0-13 0,10 10-10 16,6 7 11-1,3 6 0-15,5 4 2 0,-2 0 3 16,4 4-8-16,-1-7-1 15,2-2-7-15,0-7 2 16,-5-4 1-16,-2-8-3 16,-1-3-2-16,0 0-2 15,-2-14 2-15,-1-8 0 16,-1-5-20-16,-6 1 9 16,-6-3-6-16,0 4-25 15,-3 1 30-15,0 7 12 16,0 5 2-16,0 4 20 15,0 2 4-15,-3 3-5 0,0 1-5 16,-1 0 5-16,4 1-12 16,0 1 12-16,0 0 4 15,0 0-15-15,0 1-6 16,0 13-1-16,0 10-1 16,7 2 0-16,-2 2 11 15,5 2-8-15,-1 1-1 16,-2-3-2-16,0-4-2 15,-3-3 2-15,-1-2 0 16,-3-5-8-16,0-5-33 16,-17-6-11-16,-6-3-47 15</inkml:trace>
  <inkml:trace contextRef="#ctx0" brushRef="#br0" timeOffset="72636.81">4347 3543 40 0,'0'0'69'0,"0"0"-26"0,0 0 19 15,0 0-16-15,0 0-26 16,0 0 0-16,0 0 3 16,-6 3-18-16,-3 7 1 15,-3 2-5-15,-4 5 0 16,-1 3 32-16,1 3-13 16,1-1-7-16,-4 0-7 15,8-3-6-15,-2-3 0 16,5-3-1-16,-1 1-2 15,-4-2-14-15,4 1-54 16,2-4-46-16</inkml:trace>
  <inkml:trace contextRef="#ctx0" brushRef="#br0" timeOffset="73473.73">4174 4106 7 0,'0'0'47'15,"0"0"-47"-15,0 0 28 16,0 0-15-16,0 0-13 0,0 0-7 15,-7-11 7 1,7 9 10-16,0 1 10 16,0 1 4-16,0 0 8 0,0 0 11 15,0 0-18-15,0 0-8 16,0 0 5-16,0 0 0 16,0 0-2-16,0 0 1 15,0 0-6-15,0-1-6 16,7 1-1-16,12-3 0 15,7 2-2-15,9-2 8 16,7-3-2-16,7-1 0 16,-2 4-4-16,-2 2-8 15,-7 1 3-15,-15 0-10 16,-4 0 14-16,-9 0-14 16,-5 0-18-16,-2 4 0 0,-3-4-34 15,0 0-30-15,0 0-135 16</inkml:trace>
  <inkml:trace contextRef="#ctx0" brushRef="#br0" timeOffset="74120.77">5294 3580 240 0,'0'0'30'16,"0"0"-24"-16,0 0 9 15,0 0-7-15,0 0 25 16,0 0-21-16,0 7-8 15,3 5 8-15,3 7 6 16,0 12 0-16,-4 7-2 0,8 5-15 16,-7 7 7-16,3 0 9 15,-3-5-16-15,0-3 9 16,-3-9-10-16,0-5 0 16,0-11-1-16,0-6-5 15,0-7 5-15,-3-4-16 16,-6 0-13-16,3-6-28 15,-1-9-117-15</inkml:trace>
  <inkml:trace contextRef="#ctx0" brushRef="#br0" timeOffset="74577.32">5346 3839 114 0,'0'0'25'16,"0"0"-3"-16,0 0 20 15,0 0-37-15,0 0 14 0,0 0 9 16,54-29-15-1,-49 29-5-15,2 0-8 0,2 0 5 16,3 0-5-16,1 0 0 16,-2 0 2-16,4 4-1 15,-2 4-1-15,-2 5-1 16,-1 1-7-16,-1 3 8 16,-3 3 0-16,-3-1 2 15,-3-3-2-15,0-2 0 16,0-3 3-16,0-1-1 15,-9-3 7-15,-4 1-4 16,-4-1 1-16,-1-1 0 16,-3 3-2-16,5-1-4 15,-2 0 0-15,3-3 3 16,3-3-3-16,3-2-21 0,9 0-48 16,0-13-93-16</inkml:trace>
  <inkml:trace contextRef="#ctx0" brushRef="#br0" timeOffset="74888.28">5664 3887 262 0,'0'0'25'0,"0"0"-10"0,0 0-3 16,0 0-7-16,0 0-5 15,0 0 14-15,0 94 17 16,0-66-16-16,0-2-5 16,0 1-6-16,0-4-4 15,0-2 0-15,0-6 0 16,-6-2 7-16,3-9-7 15,-3-2-13-15,-1-2-27 16,4-3-51-16</inkml:trace>
  <inkml:trace contextRef="#ctx0" brushRef="#br0" timeOffset="75297.56">5625 3798 97 0,'0'0'37'0,"0"0"-34"15,0 0 16-15,0 0 0 16,0 0 9-16,77-17-2 15,-63 17-10-15,-2 0-11 0,3 0 2 16,0 0-5-16,-2 7 4 16,1 1-6-16,2 1 3 15,-4 0-3-15,2 4 8 16,-4 1-3-16,-1 3-3 16,-6 0 0-16,0 5 0 15,-3 1-2-15,0-2-2 16,0-1 2-16,-12-3 2 15,-1-6 5-15,-4-2-3 16,0-4 6-16,-1-4-1 16,-2 1-9-16,1-2-8 15,2 0-31-15,0-3-52 16</inkml:trace>
  <inkml:trace contextRef="#ctx0" brushRef="#br0" timeOffset="75889.98">6047 3837 106 0,'0'0'79'15,"0"0"-68"-15,0 0 32 16,0 0-37-16,0 0 16 16,0 0 5-16,0-12 13 15,-3 12-23-15,-13 0-16 16,1 0-1-16,-6 0-1 15,5 5 1-15,4 2 3 16,1 2-2-16,1 0 10 16,7-1-3-16,0-1-3 15,3-2 8-15,0 2-3 16,0-2-2-16,12 3 2 16,6-3-5-16,4 1 0 0,-2 0-5 15,5-2 1-15,-5 1-2 16,0 0 1-16,-5 3-7 15,0 0 1-15,-3 0-1 16,-4 4 7-16,-4-1-7 16,-1 0-7-16,-3 4 9 15,0-4-13-15,0 0 16 16,0-1 1-16,-9-4-1 16,-3-1 2-16,-6-2 7 15,0-3 3-15,-6 0-7 16,2 0-3-16,-2 0-1 15,3-3-1-15,-2-5-19 0,6-1-48 16,5-2-45-16</inkml:trace>
  <inkml:trace contextRef="#ctx0" brushRef="#br0" timeOffset="76519.77">7084 3973 221 0,'0'0'34'0,"0"0"-4"16,0 0 23-16,0 0-51 15,0 0 1-15,0 0 3 16,42 14 19-16,-32-5-14 16,-4 4-8-16,-3 3-1 15,3 4-1-15,-6 2 0 0,0 2 3 16,0-2 2 0,0-1-1-16,-3 1-4 0,-9-7 6 15,-1-1-6-15,-2-3 4 16,3-3-5-16,-3-5-1 15,-2-3 1-15,4 0-5 16,0 0-50-16,7-10-116 16</inkml:trace>
  <inkml:trace contextRef="#ctx0" brushRef="#br0" timeOffset="78123.55">7713 3704 99 0,'0'0'49'16,"0"0"-6"-16,0 0-28 15,0 0-13-15,0 0 21 16,0 0 2-16,0-62 18 16,0 55 6-16,0 3-25 15,0-2-11-15,0 2 8 0,0-1-15 16,0 3 14-16,0 0-7 16,0 2 11-16,0 0-10 15,0 0 0-15,0 0 2 16,0 0-10-16,1 0-6 15,12 13-3-15,9 10 3 16,5 3 0-16,1 8 8 16,2 3-6-16,0 3 1 15,-6 3 2-15,-3-2-2 16,-2-1-2-16,-3-6-1 16,-2-6-1-16,-5-7-1 15,0-7 0-15,-4-6-1 0,3-6-24 16,0-2-24-1,4-2-28-15,1-17-43 16</inkml:trace>
  <inkml:trace contextRef="#ctx0" brushRef="#br0" timeOffset="78568.16">8169 3539 234 0,'0'0'32'0,"0"0"-18"16,0 0 38-16,-29 79-38 15,18-48 1-15,2 1-7 16,-1 3 11-16,0-1-1 16,1 4 2-16,-4-1-4 15,5 1 3-15,-4-4-18 16,3-5 15-16,-1-2-10 15,3-10-6-15,4-8 0 16,3-4 0-16,0-5 0 0,0 0 3 16,0 0-3-16,17-3-6 15,-2-11-11-15,2-3-51 16,-1 0-55-16,-3-4-66 16</inkml:trace>
  <inkml:trace contextRef="#ctx0" brushRef="#br0" timeOffset="78922.13">8495 3655 283 0,'0'0'105'16,"0"0"-77"-16,0 0 26 15,0 0-40-15,0 0-4 0,0 0-7 16,12 7 11-1,9-7-6-15,9 0-8 0,-1-5 2 16,3-2-2-16,-8 0-16 16,-5-1-32-16,-9 5-43 15,-8 0-89-15</inkml:trace>
  <inkml:trace contextRef="#ctx0" brushRef="#br0" timeOffset="79145.78">8510 3811 287 0,'0'0'128'16,"0"0"-124"-1,0 0 61-15,0 0-52 0,0 0-13 16,0 0 0-16,103 2 6 15,-57-15-6-15,-1 1-41 16,1-5-33-16,-7-2-120 16</inkml:trace>
  <inkml:trace contextRef="#ctx0" brushRef="#br0" timeOffset="79841.5">9186 3523 170 0,'0'0'94'16,"0"0"-90"-16,0 0 44 16,0 0-19-16,0 0-7 15,0 0-3-15,12 4-17 0,-2-4 0 16,-4-1 2 0,3-2-2-16,4 0-1 0,1 0-1 15,-1 3 3-15,-1 0-7 16,2 0 4-16,-1 0-11 15,-4 0 11-15,1 0-5 16,1 3 0-16,-2 11 4 16,0 0-5-16,1 4 6 15,-7 4-5-15,-3 2 5 16,0 6-9-16,0 2 7 16,-13 2 2-16,-5 0-1 15,-3 0 1-15,-4-5 6 16,-1-6 10-16,2-5-5 15,2-4 1-15,-1-5 9 0,7-3 10 16,-3-6-21-16,-2 0 3 16,6 0-9-1,-1 0-2-15,3 0 10 0,6-8-12 16,4 4 0-16,3-3 7 16,0 1-6-16,0-1 8 15,7-1-9-15,12 1 0 16,3 1-2-16,5 4 1 15,-4 2 0-15,6 0-3 16,-1 0 4-16,5 2 5 16,0 10-4-16,0 0 4 15,-4 2-2-15,0 1-3 16,-6-4-5-16,-4-5 1 0,-3-1-21 16,-7-5-19-16,6 0-35 15,0-1-84-15</inkml:trace>
  <inkml:trace contextRef="#ctx0" brushRef="#br0" timeOffset="80171.77">9969 3605 377 0,'0'0'19'15,"0"0"-4"-15,0 0-6 16,0 0-9-16,0 0-5 16,0 0 5-16,-44 100 24 15,28-67-2-15,-6-3-9 16,-2 2-12-16,-5-1 10 15,0-2-10-15,1-3 0 16,5-6-1-16,2-5 0 16,9-8-10-16,5-7-28 15,4 0-22-15,3-5-83 0</inkml:trace>
  <inkml:trace contextRef="#ctx0" brushRef="#br0" timeOffset="80445.95">9730 3652 268 0,'0'0'47'0,"0"0"-18"15,0 0-8-15,0 0-13 0,101 50 29 16,-66-25-12-1,-2 0 0-15,-3-1 4 0,-5-2-14 16,-8-3-5-16,-1-1-6 16,-3-4-4-16,-4-4-5 15,-2-3-16-15,7-7-32 16,-2 0-39-16,4 0-108 16</inkml:trace>
  <inkml:trace contextRef="#ctx0" brushRef="#br0" timeOffset="80751.14">10163 3539 325 0,'0'0'36'15,"0"0"-27"-15,0 0 1 16,0 0-8-16,0 0 9 16,10 79 4-16,-4-52 20 15,0 2-21-15,-1-1-3 16,-1 0-1-16,0-1-4 16,2-1-5-16,2-1-1 15,-5-3 2-15,6-4-5 16,1-3 3-16,6-9-29 0,7-6-32 15,2 0-60-15</inkml:trace>
  <inkml:trace contextRef="#ctx0" brushRef="#br0" timeOffset="81266.98">10451 3555 246 0,'0'0'45'0,"0"0"-3"0,0 0 3 16,0 0-28 0,0 0 8-16,0 0-22 0,-30 20 7 15,21-7 12-15,3 1-15 16,-3 2 4-16,6 7-8 15,-4 0 3-15,6 5-3 16,1 4 0-16,0 0-1 16,0 0 4-16,8 1-2 15,1-4 5-15,7-4 0 16,-4-5-7-16,8-9 1 16,2-3 1-16,8-8-4 15,0 0 0-15,-2-8-2 16,-1-11-7-16,-7-2-16 15,0-7 17-15,-6-2-1 0,-4-2-5 16,-3 1 0-16,-4 2-13 16,-3 1 27-16,0 6-3 15,0 4 8-15,-13 1 2 16,-2 0 0-16,-3 2 6 16,0 3-12-16,2 2 0 15,0 4 6-15,8 3-2 16,1 3-5-16,7 0-1 15,0 0-14-15,0 0-31 16,7 2-94-16,9-2-46 16</inkml:trace>
  <inkml:trace contextRef="#ctx0" brushRef="#br0" timeOffset="81875.42">10822 3249 197 0,'0'0'10'0,"0"0"2"15,0 0 23-15,0 0-14 16,0 0 26-16,0 0 1 0,-66 43-22 15,61-30-8-15,2 1 1 16,1 0-6-16,2 1-9 16,0 1 14-16,7 0-12 15,10-1 1-15,-1-1 0 16,2 2-6-16,3-2-1 16,1 3 2-16,2-3-2 15,-3 0 5-15,0 2-1 16,-6-2-5-16,-5 2 1 15,-6-1-3-15,-4-3-4 16,0-2-6-16,0-2-8 16,-14-2 18-16,-4-6-3 15,-9 0 6-15,5 0 2 0,-5-1 0 16,9-12 4 0,0 1-6-16,9-4 4 0,3 2 1 15,6-2 3-15,0-2 2 16,0-2-9-16,9-1 12 15,12-4-8-15,0 3 2 16,0 3-7-16,-3 5-1 16,-8 2 1-16,-6 4 0 15,-4 5 0-15,0-3-10 16,0 3 6-16,0-2-15 16,-4 0 13-16,-15 2-2 15,-3 2-6-15,-4 1-12 16,-4 0-3-16,0 0-37 15,11 0-29-15,7 7-136 0</inkml:trace>
  <inkml:trace contextRef="#ctx0" brushRef="#br0" timeOffset="82916.16">11073 3742 217 0,'0'0'41'16,"0"0"11"-16,0 0 4 15,0 0-46-15,0 0 26 16,0 0 3-16,-4-1 4 0,4-5-20 15,6 1-8 1,1-3-12-16,3 2-3 0,1-2-1 16,0 1 1-16,-1 5-8 15,3-1-14-15,-3 3-4 16,-1 0 11-16,-5 6 2 16,2 8 3-16,-1 0 2 15,-3 1-1-15,-2 0-2 16,0-1 4-16,0-7-4 15,0 0 4-15,0-7-2 16,0 0 7-16,0 0 2 16,0 0 7-16,0 0 6 15,0 0 1-15,0 0 13 0,0 0-7 16,-2 0-1-16,0-7 0 16,2 0 5-16,0-1-10 15,0-2-4-15,0 0-7 16,0 2-2-16,2 0-1 15,10 2-2-15,-1 0-7 16,7 1 6-16,8 0 3 16,-4 1-13-16,7 4 10 15,1 0-11-15,-8 0 2 16,-2 0 3-16,-4 9 4 16,-3 2 2-16,-6 0-1 15,-1 1-8-15,1 0 7 16,-7 0 1-16,0-6 0 15,0 0-10-15,0-4 6 0,0 1-1 16,0-3-1-16,0 0 10 16,0 0 1-16,0 0 10 15,0 0-6-15,0 0 16 16,0 0-3-16,-5-3 9 16,3-5-20-16,1-2 10 15,-1-1 3-15,2 1-20 16,0 1 4-16,0-1-3 15,0 4 3-15,10-2 2 16,0 0-1-16,5-1-4 16,5 3-1-16,3-2-3 15,0 3 1-15,-1 0 2 16,-6 4-5-16,0 1 3 0,1 0-2 16,-7 0-1-1,3 5 1-15,-6 6-1 0,-1 3 0 16,0 2-3-16,-3 2 3 15,0-1 3-15,-2-3 0 16,-1-3-9-16,0 0-26 16,0-8-5-16,0-3-10 15,0 0-61-15</inkml:trace>
  <inkml:trace contextRef="#ctx0" brushRef="#br0" timeOffset="83263.97">11917 3546 311 0,'0'0'36'0,"0"0"-9"16,0 0-13-16,0 0-12 16,0 0 4-16,-10 92 19 15,2-59 9-15,2 1 5 0,-3 0-17 16,-3-2-18-16,1 2 2 16,4-4-6-16,0 1 0 15,2-5 0-15,1-2 8 16,4-7-8-16,0-7-14 15,0-5-30-15,7-5-44 16,12 0-91-16</inkml:trace>
  <inkml:trace contextRef="#ctx0" brushRef="#br0" timeOffset="83651.6">12069 3687 253 0,'0'0'21'15,"0"0"48"-15,0 0-55 16,0 0-8-16,0 0 10 16,0 0 5-16,-6 43 4 15,6-27 2-15,6 0-13 16,4-1-3-16,5 1 1 15,2-1-7-15,-1-1-4 16,-1 2 1-16,0-1 0 16,-3 1 1-16,-5 0-1 15,-5-2-2-15,0 1-15 16,-2-3-1-16,0 1 9 0,-4-2-5 16,-9-2 10-1,-10-1 2-15,1-4-3 0,-8-2 3 16,-1 0 5-16,-6-2-2 15,4 0-3-15,0 0-2 16,12-3-31-16,8-10-38 16,13-4-123-16</inkml:trace>
  <inkml:trace contextRef="#ctx0" brushRef="#br0" timeOffset="84044.22">12860 3984 285 0,'0'0'120'0,"0"0"-115"16,0 0 31-16,0 0-26 0,0 0-6 15,40 98 4-15,-40-60 11 16,0 0 7-16,-19-4-12 15,-7-8-14-15,-10-3 1 16,0-9-1-16,1-6-9 16,9-8-25-16,7 0-36 15,9-6-116-15</inkml:trace>
  <inkml:trace contextRef="#ctx0" brushRef="#br0" timeOffset="86106.76">13378 3774 115 0,'0'0'59'0,"0"0"-34"0,0 0 10 16,0 0-23-16,0 0-2 15,0 0 1-15,0 0 9 16,0 0-4-16,0 3-2 16,2 3 7-16,5-1-1 15,7-2 0-15,-1-1-2 16,9-2 2-16,5 0 1 16,2-2-7-16,-1-8-11 15,-4 0-2-15,-11 1 4 16,-1 1-5-16,-5-1-3 15,-3 2 3-15,-4-1-9 0,0 3 6 16,0-2-6 0,-8-1 1-16,-7 3 4 0,-1 1 2 15,-7 2-3-15,0 2 4 16,-6 0-5-16,-1 0 7 16,1 0-4-16,0 3 5 15,3 5-4-15,4 2 4 16,4-3 3-16,6 5-4 15,2 1 3-15,2 2-4 16,7 3 4-16,1 4 2 16,0 2 6-16,9 0-4 15,11-1 2-15,0-2-7 16,2-6 5-16,-5-4-7 0,0-5-1 16,4-3 3-16,-5-3-2 15,1 0 1-15,-4 0 4 16,-6 0-4-16,-1 0 2 15,-4-1-4-15,-2 1 0 16,0 0-3-16,0 0 2 16,0 0-7-16,-5 0-9 15,-5 0 8-15,-10 0 7 16,3 0 0-16,-1 4-3 16,0 5 2-16,3 3 3 15,-1 1 0-15,3 0 2 16,-1 4-2-16,8 3 1 0,0 4 5 15,3 2 7 1,3 1-4-16,0-2-4 0,9-2 4 16,7-6 0-16,4-3-9 15,-1-6 4-15,5-4 1 16,-2-4-5-16,4 0 0 16,-1 0-4-16,2-9-7 15,-2-3-47-15,-1-2-39 16,-3 0-185-16</inkml:trace>
  <inkml:trace contextRef="#ctx0" brushRef="#br0" timeOffset="87004.57">13697 4099 202 0,'0'0'33'16,"0"0"-7"-16,0 0 47 16,0 0-41-16,0 0-7 15,0 0 16-15,97 15 2 16,-71-36-12-16,-1-8-30 16,-2-7 0-16,-3-8-1 15,-3-6-8-15,-11-6-3 16,-3-5-6-16,-3 8-21 15,0 9 8-15,0 9 17 16,0 12 8-16,-9 9 0 16,0 1 5-16,3 7 3 15,3 2 4-15,1 3-6 16,1 1 6-16,-1 0 9 0,1 0-9 16,-2 10-7-1,0 6 7-15,-1 6 0 0,1 5 9 16,-1 1 0-16,4 1-12 15,0 3 9-15,0 0-7 16,0 0 1-16,0 2-2 16,7 4-2-16,1 0 3 15,0 4-6-15,2 2 0 16,4 3 1-16,-2 1-1 16,7-2 0-16,3-1 0 15,5-4 0-15,2-5 0 16,4-5 0-16,-5-5-2 0,0-6-7 15,1-5 5-15,-7-10 0 16,2-4-3-16,-3-1 4 16,3-2-11-16,-4-11 8 15,-2-4-19-15,-1-1 14 16,-10-2 5-16,-2-3 4 16,-5-2-2-16,0 1 0 15,0-1 4-15,-10-1-4 16,-4 3 10-16,-10 4-4 15,2-1 3-15,-8 3-4 16,1 3 0-16,0 0-1 16,-4 3 0-16,1 4 0 15,3 0 2-15,-1 2-1 16,0 2 2-16,5 2-4 16,3 1 1-16,9 0 0 0,9 0-1 15,4 0 1-15,0 0-25 16,0 0 4-16,10 0-47 15,13 0 4-15,8-7-110 16</inkml:trace>
  <inkml:trace contextRef="#ctx0" brushRef="#br0" timeOffset="88061.63">14278 4071 163 0,'0'0'42'16,"0"0"-15"-16,0 0 32 15,0 0-28-15,0 0 6 16,0 0 5-16,58 4 0 16,-28-20 4-16,5-8-36 15,1-3-8-15,0-9 0 16,-1-6-2-16,-9-8-15 0,-6-5-32 16,-14-2-31-16,-6 10-85 15,0 8 2-15,0 14 140 16,-13 9 21-16,-1 4 105 15,-2 4-49-15,-4 5-36 16,6 3 8-16,3 0-6 16,5 0 8-16,0 0-2 15,-1 8-10-15,2 11 6 16,-1 6 5-16,3 5-6 16,1 2 10-16,2 0-12 15,0 1-12-15,0 1 3 16,0 1-11-16,3-2 3 0,3 2-3 15,5 2-1-15,-2 1-1 16,1 1 1-16,3 0 0 16,3 0 2-16,1-2-2 15,0-4 1-15,4-2 1 16,2-5 1-16,2-5-2 16,2-6 2-16,2-8-2 15,1-4-1-15,1-3 3 16,-1-3-3-16,-4-11-2 15,-7-5-9-15,-3-3 4 16,-5-2-5-16,-8 0-3 16,-3 1-1-16,0-1 6 15,-7 5 9-15,-9-2 1 16,-3 3 0-16,-11 1 0 16,-2 0-4-16,-4 2 4 0,0 4 3 15,1 0-1 1,8 3-1-16,8 2 7 0,3 3-1 15,10 1 5-15,-1 2-8 16,6 0 1-16,1 0-1 16,0 0 6-16,0 0-3 15,1 0-5-15,12 3 0 16,3 8 0-16,7-5 4 16,8 1 1-16,3-7 2 15,2 0-5-15,-5 0 0 16,-3-11-2-16,-7-2-2 15,-4 1-7-15,-8-2-12 0,-6 2 6 16,-3 2 0-16,0 2 2 16,0 0 6-16,0 2 5 15,-3 1 0-15,0 3 1 16,0 1 2-16,1 1-1 16,2 0 0-16,0 0-1 15,0 0 8-15,0 5-6 16,0 6-3-16,0 3 2 15,0-4-1-15,0 2-1 16,0-3 3-16,0-1-1 16,2-4-2-16,5-2-29 15,1-2-23-15,2 0 1 16,-2-6-12-16,-2-10-111 0</inkml:trace>
  <inkml:trace contextRef="#ctx0" brushRef="#br0" timeOffset="88230.48">14770 3807 376 0,'0'0'13'16,"0"0"-13"-16,0 0-17 16,0 0-39-16,0 0 43 15,0 0-3-15,52 45-8 16,-36-38-99-16</inkml:trace>
  <inkml:trace contextRef="#ctx0" brushRef="#br0" timeOffset="88557.67">15029 3863 296 0,'0'0'23'16,"0"0"6"-16,0 0-27 15,0 0 2-15,0 0 8 0,0 0 8 16,-62 29 5 0,50-16 6-16,4-4-14 0,2 2-8 15,3 2 3-15,3 2-6 16,0-1-4-16,0 6 14 15,6-3-7-15,9 4 1 16,5-7-9-16,-4 1 1 16,4-7-4-16,2-6-3 15,2-2-37-15,-3 0-27 16,3-12-89-16</inkml:trace>
  <inkml:trace contextRef="#ctx0" brushRef="#br0" timeOffset="88730.06">15158 3942 280 0,'0'0'69'0,"0"0"-23"15,0 0-44-15,0 0-2 16,0 0-3-16,0 0 3 16,-14 34 2-16,13-26-2 15,-1-8-24-15,-1 0-61 16,3 0-44-16</inkml:trace>
  <inkml:trace contextRef="#ctx0" brushRef="#br0" timeOffset="88879.54">15083 3788 167 0,'0'0'12'0,"0"0"-12"0,0 0-83 16</inkml:trace>
  <inkml:trace contextRef="#ctx0" brushRef="#br0" timeOffset="89164.03">15346 3886 165 0,'0'0'66'0,"0"0"5"0,0 0-69 16,0 0 3-16,0 0 1 16,0 0 26-16,3-23-15 15,-12 23-14-15,-6 0-3 16,0 0 0-16,6 0 1 16,-2 3 9-16,4 9-2 15,1-1 4-15,4 5 6 16,2-1-15-16,0 0 4 15,13 0-1-15,3-1-6 16,3-3-2-16,7-7-5 16,-4-2-23-16,3-2-46 15,-2 0-146-15</inkml:trace>
  <inkml:trace contextRef="#ctx0" brushRef="#br0" timeOffset="89523.53">15499 3930 207 0,'0'0'28'16,"0"0"-15"-16,0 0-11 15,0 0 0-15,0 0 31 16,0 0 21-16,-23 0-15 16,23 0-8-16,0-6 6 15,0-1-9-15,0-1 1 0,0 1-7 16,3 1-5-16,7-1-12 15,2-2-3-15,8 2-2 16,6 1 0-16,1 2-3 16,0 4 3-16,1 0-7 15,1 0 7-15,-9 0 0 16,-1 6 5-16,0 5-10 16,-9 5 5-16,-1 1-5 15,-3 1 0-15,-5 1 2 16,-1-5-4-16,0 0-30 15,0-5 21-15,-3-4-2 16,-6-5-24-16,0 0-6 16,4 0-76-16</inkml:trace>
  <inkml:trace contextRef="#ctx0" brushRef="#br0" timeOffset="89845.1">15941 3863 50 0,'0'0'225'15,"0"0"-177"-15,0 0-1 0,0 0-35 16,0 0-2-16,0 0 3 16,-21 63 10-16,21-36-8 15,0-2-2-15,0 0-11 16,7-3 8-16,9-2-10 16,3-10-6-16,5-3-14 15,5-7-44-15,3 0-62 16</inkml:trace>
  <inkml:trace contextRef="#ctx0" brushRef="#br0" timeOffset="90412.4">16158 3950 259 0,'0'0'57'15,"0"0"8"-15,0 0-58 16,0 0 1-16,0 0-5 15,0 0-1-15,15 31 9 16,-4-20 6-16,7-4 2 16,3-5-18-16,0-2 8 15,6 0-9-15,1-2 2 16,2-10-5-16,-3-2-4 16,-13 4-6-16,-6 2 5 15,-8 3 8-15,0-2 19 16,0 3 6-16,0 2-14 0,0 0-1 15,0 2-4-15,0 0-5 16,0 0 1-16,-2 0 4 16,2 6-2-16,-2 6 2 15,2 6-7-15,0 3 2 16,0 4-1-16,0 3 7 16,0 3-7-16,5 3-3 15,4 5 3-15,5 3 1 16,-2 5 5-16,4-1-11 15,-2 3 10-15,2 1-7 16,-3-1 8-16,-4-3-6 16,-1-6 0-16,-8-5-9 15,-5-8 0-15,-19-6 0 16,-7-2-3-16,-11-8 8 0,-6-2 4 16,-8-6 10-16,-8-1 3 15,-11-2 11-15,-3 0-16 16,-6-2 23-16,-4-9-15 15,-6-5-8-15,-10-4-8 16,2 3-16-16,5-2-32 16,6 2-52-16,9 0-80 15</inkml:trace>
  <inkml:trace contextRef="#ctx0" brushRef="#br0" timeOffset="92667.2">2618 5465 189 0,'0'0'98'0,"0"0"-85"16,0 0-4-16,0 0-6 0,0 0-3 16,0 0-5-16,3 51 5 15,3-29 14-15,0 1-4 16,0 7 2-16,-5-1-7 15,-1-3-4-15,0-1-1 16,0-4 0-16,3-9 0 16,-3-6-32-16,0-6-59 15,0-6-123-15</inkml:trace>
  <inkml:trace contextRef="#ctx0" brushRef="#br0" timeOffset="93235.5">2724 5373 303 0,'0'0'28'15,"0"0"-23"-15,0 0-5 16,-86-15 14-16,53 15-13 15,-3 0 4-15,-3 1 5 16,-4 12 4-16,6 1-10 16,1 6 0-16,0 3 8 15,6 6-2-15,0 2 5 0,5 5 5 16,9 0-15 0,13 3 4-16,3-3-1 15,3 1 9-15,22-1-11 0,5 4 1 16,10-1-6-16,2 1 4 15,7 3-1-15,2-3-2 16,7-5 2-16,3-6-4 16,-1-7 3-16,-2-10-6 15,-3-7 7-15,-6-5-3 16,-1-10 0-16,-10-16-1 16,3-11 4-16,-5-9-4 15,-5-10 0-15,-4-6 0 0,-9-6-4 16,-3-5-3-1,-9-2-4-15,-6 8-22 0,0 6-5 16,-9 13 18-16,-18 12 18 16,-12 7 2-16,-13 9 7 15,-17 8-1-15,-11 12-2 16,-2 0-4-16,6 3 2 16,16 10-1-16,17 3-1 15,22 5-3-15,12-3 1 16,9-2-44-16,0-2-93 15</inkml:trace>
  <inkml:trace contextRef="#ctx0" brushRef="#br0" timeOffset="96296.45">5959 5632 264 0,'0'0'38'0,"0"0"-28"15,0 0 29-15,0 0-22 16,0 0-5-16,0 0 6 16,-16-20 0-16,16 18-6 15,0 2-4-15,0 0 0 0,0 0-2 16,0 0 0-1,0 0-5-15,0 0 2 0,0 0 7 16,0 0-3-16,0 0-6 16,0 0-1-16,0 0 3 15,0 0-8-15,0 11 4 16,0 12-7-16,0 8 8 16,0 10 1-16,6 6 0 15,1 3-1-15,1-3 4 16,-2 1-7-16,0-6 3 15,-6-5-1-15,0-3-6 16,0-9-7-16,-9-4-11 16,1-12-14-16,2-6-35 15,-1-3-4-15,1-2-71 16</inkml:trace>
  <inkml:trace contextRef="#ctx0" brushRef="#br0" timeOffset="96777.07">5761 5753 188 0,'0'0'42'0,"0"0"-39"0,0 0 55 16,0 0-26-16,0 0 0 15,0 0 14-15,-35-1 6 16,28-15-24-16,1-4-18 16,-1-4 5-16,1-5-10 15,3-2 0-15,3-1-10 16,0 3 4-16,0 5-1 15,0 2-12-15,0 0 14 16,5 3 1-16,9 2 6 16,2 3-8-16,13-3 1 0,3 2-3 15,15 0 2 1,1 1-2-16,4 7 3 0,0 4 0 16,-4 3 0-1,-5 0-3-15,-4 10 2 0,-7 10 1 16,0 4 0-16,-8 7-17 15,-5 0-4-15,-2 1-31 16,-4-1-11-16,-4-1-17 16,-3-6-12-16</inkml:trace>
  <inkml:trace contextRef="#ctx0" brushRef="#br0" timeOffset="97286.16">6408 6031 251 0,'0'0'47'15,"0"0"-43"-15,0 0 27 16,0 0 4-16,0 0-17 16,0 0 17-16,-13-9-6 15,13 9-9-15,0 0-16 16,0 11-4-16,0 9-6 16,-3 6 6-16,0 5 0 0,-1 0 2 15,4-3 0 1,0-1-1-16,0-6-1 0,0-1 3 15,0-6-3 1,-2-4-10-16,-1 0-37 0,-6-7 8 16,6-3-10-16,-3 0-108 15</inkml:trace>
  <inkml:trace contextRef="#ctx0" brushRef="#br0" timeOffset="97761.71">6323 6011 283 0,'0'0'9'0,"0"0"11"16,0 0 27-16,0 0-46 16,0 0-1-16,0 0 5 15,30-33 8-15,-12 25-4 16,0-1-6-16,1 1-3 16,-2 1 0-16,-1 5 4 15,-4-1-4-15,0 1 0 16,6 2-4-16,-2 0 4 15,-3 0 0-15,0 7 0 0,0 8-2 16,-1 2 2 0,-6 2-7-16,-1 5 0 0,-1-2 7 15,-4-2-4-15,0-1 4 16,-4-5-7-16,-7-1 7 16,-4-4-4-16,-1 0 9 15,-4-4-10-15,-3 0 10 16,6-4-10-16,-4-1 5 15,4 0-28-15,7 0-46 16,-3-7-65-16</inkml:trace>
  <inkml:trace contextRef="#ctx0" brushRef="#br0" timeOffset="98237.38">6613 6007 288 0,'0'0'78'0,"0"0"-76"16,0 0 42-16,0 0-27 15,0 0-9-15,0 0-8 16,43-10-9-16,-28 10 9 15,4 0-1-15,-5 0 4 16,2 4-6-16,-1 6 3 0,-3 0 0 16,-3 2 1-16,-3-2-1 15,-3 0-2-15,0 0-20 16,-3-1 6-16,0-2-16 16,0-2-4-16,0 0 14 15,-12-4 9-15,-5-1 13 16,4 0 3-16,1 0 1 15,-1 0 1-15,5-3 3 16,2-5 23-16,3-1-15 16,3-5 7-16,0 3-10 15,0 0-5-15,0-1-8 16,9 2-6-16,2 2-1 16,-1 1 0-16,5 5-12 0,-5-3-2 15,7 2-23 1,-1 3-39-16,-3 0-97 0</inkml:trace>
  <inkml:trace contextRef="#ctx0" brushRef="#br0" timeOffset="98697.3">6960 5978 223 0,'0'0'29'0,"0"0"-20"16,0 0 42-16,0 0-38 16,0 0-5-16,0 0 26 15,-67 5-20-15,67-2 5 16,-4 1-13-16,1-2-2 16,-1 3-3-16,3 2 2 15,-1 5 8-15,2-2-2 16,0 7 6-16,0 0 6 15,0-1-10-15,10 0-4 16,8-4 1-16,2-3-7 16,3-6-1-16,-1-3 7 15,-1 0-4-15,1-6 0 0,-9-8 0 16,-3 2-3-16,-3-2-11 16,-4 3 3-16,-3-2 4 15,0 3-1-15,0 0 0 16,0 4-3-16,-10-2 4 15,-2 3 4-15,-9 1-3 16,0 2 3-16,-3 2-5 16,1 0 3-16,6 0-4 15,4 0-13-15,5 0-13 16,5 2-1-16,3 1-63 16,0-3-87-16</inkml:trace>
  <inkml:trace contextRef="#ctx0" brushRef="#br0" timeOffset="99064.69">7292 6036 170 0,'0'0'117'0,"0"0"-111"16,0 0 33-16,0 0-7 15,0 0-17-15,0 0 0 0,0 3-3 16,0 8-5-16,0 4-7 16,0 4 0-16,2 7 8 15,2 2 12-15,3 3-13 16,-4 0 0-16,3 1-1 15,-6-3-5-15,4-2 3 16,-4-5-4-16,0-6 4 16,0-8-9-16,0-6-12 15,0-2 1-15,-4-5-35 16,1-15 26-16,-3-6-135 16</inkml:trace>
  <inkml:trace contextRef="#ctx0" brushRef="#br0" timeOffset="99504.53">7278 5983 253 0,'0'0'37'0,"0"0"-29"16,0 0 7-16,0 0-9 16,0 0-6-16,0 0 0 15,70-29 8-15,-55 25 17 0,1 3-9 16,-2-1-8-16,2 2 2 16,-1 0-8-16,3 0-2 15,-3 0 0-15,4 11 0 16,1-2 0-16,-4 5 0 15,-3 2 0-15,1 4-2 16,-5-1 2-16,-3 0 0 16,-6-1-2-16,0-1-6 15,0-3 7-15,-4 0 2 16,-10-4-3-16,-10-1 4 16,-8-4-1-16,0 2 3 15,-11-4-4-15,4-1-4 16,0-2-12-16,4 0-7 0,12 0-17 15,6-6-8-15,13-10-84 16</inkml:trace>
  <inkml:trace contextRef="#ctx0" brushRef="#br0" timeOffset="99981.95">7997 5721 261 0,'0'0'80'0,"0"0"-55"0,0 0 8 16,0 0 23-16,0 0-49 15,0 0-3-15,55-6 0 16,-29 1-1-16,3 2-2 16,-10 0-2-16,1-1-15 15,-5 4-20-15,-7-1-73 16,-2 1-91-16</inkml:trace>
  <inkml:trace contextRef="#ctx0" brushRef="#br0" timeOffset="100265.48">8009 5905 356 0,'0'0'18'16,"0"0"8"-16,0 0 28 16,0 0-49-16,0 0 3 15,0 0 17-15,113 0 1 16,-74-5-18-16,1-4-8 15,-10 4-10-15,-2-1-39 16,-14 0-57-16,-5 3-116 0</inkml:trace>
  <inkml:trace contextRef="#ctx0" brushRef="#br0" timeOffset="102929.92">9457 5710 115 0,'0'0'43'0,"0"0"-40"16,0 0 4-16,0 0-2 15,0 0-5-15,0 0 1 16,0 0 5-16,-50-1 12 15,36 1 10-15,-7 0-15 16,-1 1-4-16,-6 2-6 16,2 0 3-16,2 2-6 15,2 0 0-15,-2 5 4 16,6 0 8-16,-2 2 1 16,7 1 6-16,-3 0-12 15,7-1-2-15,2 3-5 16,6-1 0-16,1 3 1 15,0 1 10-15,8 3 12 16,7-2-9-16,5 1-4 0,6-6 6 16,4-3-9-16,4-5 0 15,2-4 6-15,3-2-3 16,-2 0 0-16,-3-17-1 16,-1-4-5-16,-3-6-2 15,-7-5-1-15,-7-5-1 16,-10-3-1-16,-6-3-6 15,0 3-7-15,0 7 7 16,-6-1-4-16,-4 9 10 16,1 2 1-16,1 3 0 0,-4 4-14 15,3 1 14 1,0 6 8-16,3 2 0 0,3 4-1 16,1 3-1-1,2 0 0-15,0 0 0 0,0 0-2 16,-1 0-4-16,1 0 2 15,-3 0-2-15,0 3 0 16,0 11-1-16,-1 0 1 16,0 5 0-16,2 4 5 15,2-1 6-15,0 4 0 16,0 1-6-16,0 4 6 16,10 3-6-16,2 7 1 15,2 2-4-15,-1 1-2 16,2 1 1-16,3-6-4 15,-6-8 3-15,4-3 0 16,-6-11 6-16,3-4-6 16,-3-4-6-16,-4-7-16 0,4-2-24 15,-6 0-32-15,-1 0-109 16</inkml:trace>
  <inkml:trace contextRef="#ctx0" brushRef="#br0" timeOffset="103527.05">9273 6217 245 0,'0'0'9'16,"0"0"-6"-16,0 0 23 15,0 0 1-15,0 0 17 16,0 0-4-16,-13 1-9 15,13 1-2-15,0-2-17 16,0 0 16-16,9 0-19 16,15 0-6-16,10 0-2 0,14-8 5 15,9 1 0-15,-2 2-4 16,0 1 1 0,-3-1-2-16,-3 2-1 0,-3 0 0 15,-8 0-1-15,-8 2 0 16,-12-1-14-16,-2 2-11 15,-5 0-15-15,-8 0-5 16,1 0-11-16,-4 0-35 16,0 0-105-16</inkml:trace>
  <inkml:trace contextRef="#ctx0" brushRef="#br0" timeOffset="104060.32">9413 6442 274 0,'0'0'88'0,"0"0"-84"15,0 0 46-15,0 0-29 16,0 0-19-16,0 0 24 15,-4 0-3-15,4 0-11 16,0 0-4-16,0 0-8 16,0 0 2-16,0 0 5 15,10 0-6-15,6 10 0 16,3 0 0-16,5 6 12 16,1 2 1-16,1 1-9 15,0-2-1-15,3 2-4 16,-2-2 1-16,-5 2 3 15,2-4-3-15,-6-3 1 16,-7-5-2-16,0-4-9 0,-3 1 5 16,-5-4-15-16,0 0-17 15,-3 0-14-15,0 0-34 16,3-10-111-16</inkml:trace>
  <inkml:trace contextRef="#ctx0" brushRef="#br0" timeOffset="104465.88">9863 6378 273 0,'0'0'43'0,"0"0"-24"15,0 0 7-15,0 0-19 16,0 0-2-16,0 0 2 16,-39 38 7-16,20-14 18 15,-1 3-3-15,1-2-6 16,1 5-1-16,0-3-8 15,6-2-3-15,2-1-5 0,0-1 9 16,4-1-14-16,0-5 3 16,4-4-2-16,-1-9-2 15,0 1 0-15,3-3-14 16,0-2-13-16,0 0-28 16,0-5-8-16,0-14 8 15,8-5-209-15</inkml:trace>
  <inkml:trace contextRef="#ctx0" brushRef="#br0" timeOffset="105109.25">10542 5816 188 0,'0'0'46'0,"0"0"-20"15,0 0 5-15,0 0 2 16,0 0 8-16,0 0-12 15,-2 0 24-15,2 0-24 16,0 0-5-16,0-3-5 16,2-1 6-16,15-3-13 15,12-4-8-15,7-3-4 16,-3 2 3-16,-1 1 3 16,-9 3-12-16,2 3 4 15,-11 5-20-15,-1 0-42 16,-13 0-26-16,0 0-49 15</inkml:trace>
  <inkml:trace contextRef="#ctx0" brushRef="#br0" timeOffset="105561.45">10579 5987 278 0,'0'0'35'0,"0"0"-3"15,0 0 0-15,0 0-25 16,0 0 13-16,0 0 10 16,-4 0 1-16,4 0 2 0,0 0-5 15,4 0-9 1,11 0-12-16,3 0 1 15,10 0 1-15,4 0 7 0,3 0-15 16,0-3-1-16,-5 0 0 16,-10 2-3-16,-8 1-11 15,-6 0-36-15,-6 0-77 16,0 0-131-16</inkml:trace>
  <inkml:trace contextRef="#ctx0" brushRef="#br0" timeOffset="109158.38">12072 5425 43 0,'0'0'121'0,"0"0"-107"15,0 0 0 1,0 0-6-16,0 0-8 15,0 0 30-15,0 0 3 16,-30 49-6-16,25-44-2 0,1-2-9 16,4-1-6-16,-3-2 5 15,-3 0 15-15,-1 0-20 16,-3-3 7-16,1-6-11 16,3 1 1-16,1 0-4 15,2 5 0-15,3 0 0 16,0 3 0-16,0 0 8 15,0-2 2-15,0-2-5 16,11-1-8-16,1 0 0 16,5-1-2-16,-4 3 0 0,-1 1-5 15,5-1 0 1,-6 2 7-16,6 1 0 16,0 0-6-16,-4 0 6 0,-1 0 0 15,0 0 0-15,-3 0 2 16,-3 0-2-16,-3 6-4 15,3 5-6-15,-5 3 9 16,2 3-6-16,-3 3 0 16,0 4 7-16,0 3 0 15,-13 3 0-15,-6 2-3 16,-1-3 2-16,-7 1 0 16,-1-2 1-16,-2-3 0 15,2-1-2-15,-6-2 2 16,3-5 0-16,2-3 2 15,-1-4-2-15,1-5 0 16,6-3-2-16,-4 0 2 0,6-2 0 16,0 0 0-16,9 0 0 15,-1 0 0-15,13 0-1 16,0 0 3-16,0-2-2 16,0-8 12-16,3-1 7 15,10-4-19-15,-1 0-5 16,6 3 3-16,-6 1 2 15,4 3 1-15,1 0 0 16,-2 5 4-16,-1 2 0 16,6 1-5-16,-5 0 2 15,6 0-1-15,1 1 1 0,-4 7-1 16,2 3-1-16,1 3 0 16,1 3 0-16,-5 2 0 15,3-2 0-15,-2 2 0 16,-5-5 0-16,4-1 3 15,-4-6-3-15,-3-5-1 16,4-2-12-16,4 0-23 16,0-5-38-16,2-8-109 15</inkml:trace>
  <inkml:trace contextRef="#ctx0" brushRef="#br0" timeOffset="109816.93">12703 5525 218 0,'0'0'35'16,"0"0"-34"-16,0 0 40 15,0 0-28-15,0 0-3 16,0 0 11-16,0-9-4 16,0 9 3-16,0 0-20 15,0 0 5-15,0 0-4 16,0 0 5-16,0 0-2 15,0 0-3-15,-7 0-1 0,-1 0 0 16,-4 9 3-16,0 4-1 16,-9 6 0-16,-1 3 2 15,-2 3-1-15,0 0-2 16,0 3 2-16,2 0-1 16,1-4-1-16,3 3-1 15,-2-1 0-15,4-2 2 16,0 3-4-16,2-8 4 15,1 1 5-15,3-6-7 16,5-6-7-16,2-1 7 0,0-2 1 16,3-5-1-1,0 2-4-15,0-2-19 0,0 0-10 16,0 0-33-16,0-11-20 16</inkml:trace>
  <inkml:trace contextRef="#ctx0" brushRef="#br0" timeOffset="110329.6">12453 5545 222 0,'0'0'10'16,"0"0"1"-16,0 0 0 15,0 0 3-15,0 0 10 16,0 0 13-16,0 0-17 16,0 0-13-16,6 0 2 0,10 6-7 15,0 7 10 1,0 2-3-16,6 1-1 0,2 4 0 16,5 1-4-16,-3 3 10 15,4 1-7-15,2 0 2 16,-6 0-4-16,3-5-3 15,-6 4 0-15,-7-7 0 16,-1-4-2-16,-7-3-1 16,-1-4 0-16,-4-3 0 15,0-3-1-15,-3 0-10 16,6 0-3-16,1-7-20 16,0-9-37-16,2-3-160 15</inkml:trace>
  <inkml:trace contextRef="#ctx0" brushRef="#br0" timeOffset="110732.26">13028 5484 57 0,'0'0'215'0,"0"0"-212"16,0 0 79-16,0 0-56 16,0 0-9-16,0 0 20 15,0-2 2-15,0 2-15 16,0 4-22-16,0 13-2 15,0 8 0-15,0 6 3 16,0-1 21-16,0 4-10 16,6 2-12-16,0-4 13 15,0 1-12-15,-1-3-3 16,3-2 0-16,-2-5 1 16,-3-6-1-16,2-7-15 15,1-3-23-15,4-7-11 16,6 0-40-16,7-7-32 15</inkml:trace>
  <inkml:trace contextRef="#ctx0" brushRef="#br0" timeOffset="111228.49">13278 5508 220 0,'0'0'61'0,"0"0"-25"0,0 0-5 15,0 0-24 1,0 0 8-16,0 0 2 0,-53 22-5 16,47-12 10-16,-1 1-10 15,5 2 3-15,-6 2-6 16,8 4 2-16,0 4 2 15,0 7 3-15,3 4-11 16,14 5 10-16,-4-5 7 16,4-3-14-16,2-7-7 15,-3-12 3-15,4-7 4 16,-5-5-7-16,8-2 1 16,1-18 6-16,2-6-8 15,-11-2-2-15,-2-2-9 16,-4-1 0-16,-1 1-3 15,-8 3 6-15,0 0 2 0,0 3-13 16,0 3 5-16,-13 2 9 16,-4 2-1-16,-11 2 3 15,-2 3-1-15,-3 3 2 16,-4 1 1-16,7 5-5 16,6 1 5-16,8 2-11 15,6 0-15-15,10 0-26 16,0-3-69-16</inkml:trace>
  <inkml:trace contextRef="#ctx0" brushRef="#br0" timeOffset="111895.62">13533 5280 83 0,'0'0'97'0,"0"0"-78"15,0 0 33-15,0 0-11 16,0 0-2-16,0 0 0 0,-13 0-8 15,13-1-4-15,0 1-12 16,0 0-11-16,0-3 9 16,0 1-8-16,0-5 11 15,1 0-7-15,8 1-9 16,5 1-3-16,-5 1-7 16,3 0-12-16,-1 4 16 15,2 0 0-15,0 0-3 16,-3 6 7-16,3 7-5 15,-6 4 7-15,-5 3-5 16,-2 1-2-16,0 2 2 16,0-1 1-16,-2-3 1 0,-10-6 3 15,1 1-1 1,0-9 1-16,-1 0 1 0,2-3 7 16,2-2-2-16,3 2 0 15,5-2-5-15,0 0 7 16,0 0-3-16,0 0-1 15,0 0 5-15,2 1 2 16,9-1-10-16,5 1-1 16,-4 2 2-16,4 0-4 15,-4 2 2-15,-3 4 0 16,-6 2-5-16,3 3 3 16,-3 3-3-16,-3 2-8 15,0 3 10-15,0-5-3 16,-2-1 5-16,-8 1 0 15,-6-4-3-15,-7-4 3 0,-5-2 1 16,1-5-31-16,-6-2-84 16</inkml:trace>
  <inkml:trace contextRef="#ctx0" brushRef="#br0" timeOffset="112728.38">11819 6212 196 0,'0'0'64'0,"0"0"-64"0,0 0 17 16,0 0 2-16,0 0-10 15,0 0 13-15,53 22 20 16,-32-21-17-16,9-1-6 15,-1 0-12-15,11 0 1 16,5 0-7-16,6 0 13 16,12 0 0-16,1-3-11 15,8-2 10-15,8-4-2 16,9 1-2-16,10 0 1 16,10 1-6-16,3 0-3 15,3 4 5-15,-11 0-6 16,-18 3 0-16,-7 0 0 15,-14 0 0-15,-16 3-3 0,-11 0 3 16,-11 0 0-16,-4-3 2 16,-13 0-2-16,-4 0 3 15,-4 0 3-15,-2 0 1 16,0 0-3-16,0 0 6 16,0 0-10-16,-8 7-26 15,-9-3-46-15,-8-1-23 16,-1-1-108-16</inkml:trace>
  <inkml:trace contextRef="#ctx0" brushRef="#br0" timeOffset="114059.52">12333 6486 30 0,'0'0'149'16,"0"0"-136"-16,0 0 18 16,0 0 3-16,0 0-20 15,0 0 17-15,0 0-11 16,0 0 0-16,0 0-2 16,0 0-8-16,-11 0 0 15,1 3-8-15,-3 0-2 16,-3 0-3-16,3 0 3 15,0-1 3-15,4 1-3 16,-1-1-2-16,0-1 2 0,4 1-2 16,2-2 0-1,1 0 2-15,0 0 6 0,3 0-5 16,0 0 2-16,0 0-3 16,0-2 22-16,12-8-9 15,-1 3-11-15,2 1-1 16,-4 4-1-16,-3-1-2 15,2 0 2-15,-1 0-1 16,5 3 2-16,-3 0 3 16,0 0-3-16,1 0-2 15,1 0 2-15,-1 0-6 16,-4 0 5-16,-3 4 0 16,-3 9-8-16,0 3 0 15,0 4 6-15,0 2 2 16,0 5 0-16,0 1 0 15,-12 2-2-15,-3 0 8 0,-3-2-6 16,-9-2 3-16,-1-2-2 16,-5-4 0-16,0-3-1 15,2-3-1-15,1 0 1 16,0-1 0-16,2-3 0 16,2 0 0-16,6-6 0 15,6-2-4-15,1-2 8 16,4 0-4-16,3 0 1 15,3-5 1-15,3-5 1 16,0-1 4-16,0-2 7 16,3 1-5-16,9 1-3 15,2 0-5-15,5 3 3 0,-2 4-3 16,6 2-1-16,-2 2 0 16,5 0 0-16,1 0 2 15,5 0 5-15,0 3-1 16,-2 8-1-16,-1 1-5 15,-4 1 1-15,-1-1-3 16,-1 1 3-16,2-2-4 16,-5-4 3-16,3-2-9 15,2-5-20-15,-2 0-32 16,4-5-114-16</inkml:trace>
  <inkml:trace contextRef="#ctx0" brushRef="#br0" timeOffset="114401.81">12913 6581 39 0,'0'0'173'0,"0"0"-171"16,0 0 23-16,0 0 6 16,0 0-8-16,0 0-11 15,7 34 21-15,-14-9 12 0,-6 5-17 16,-6-1 3-16,-2 2-15 16,-2-1 2-16,-1-4-8 15,-5-2 0-15,0-5-9 16,-4-2 0-16,0-7-2 15,8-7-7-15,1-3-31 16,11 0-15-16,4-3-20 16,3-14-37-16</inkml:trace>
  <inkml:trace contextRef="#ctx0" brushRef="#br0" timeOffset="114663.49">12685 6621 338 0,'0'0'19'0,"0"0"30"0,0 0-34 16,0 0-14-16,82 14 34 16,-52 3 2-16,-4 5 0 15,0 3-23-15,-1 0-2 16,-5-2-6-16,-3 0-5 15,-3-2-1-15,1-5 0 16,-4-6 0-16,0-9-19 16,12-1-22-16,-3-5-41 0,9-11-119 15</inkml:trace>
  <inkml:trace contextRef="#ctx0" brushRef="#br0" timeOffset="114979.78">13196 6578 320 0,'0'0'5'0,"0"0"33"15,0 0-7-15,0 0-26 0,0 0-5 16,0 0 6-1,6 43 29-15,2-23-5 0,-6 6-13 16,5 0-6-16,2 2 0 16,1 0 6-16,-3 2-14 15,0-2 2-15,2-3-4 16,-6-1-1-16,4-7-1 16,-4-7-2-16,0-7-27 15,4-3-32-15,8-4-39 16,2-17-103-16</inkml:trace>
  <inkml:trace contextRef="#ctx0" brushRef="#br0" timeOffset="115503.84">13495 6578 338 0,'0'0'12'0,"0"0"26"16,0 0-25-16,0 0-10 15,0 0 19-15,0 0-6 16,-92 37 8-16,76-26 1 16,3 1-6-16,4 2-3 15,3-1-7-15,-1 4 6 16,7 4-14-16,0 0 8 0,0 7-6 15,16-1 3 1,0-1 2-16,7-2-1 0,-4-1 3 16,5-6-8-16,-6-8 3 15,6 1-5-15,-4-10 3 16,5 0-3-16,3-5 0 16,2-10-10-16,-7-4-14 15,0-2-7-15,-11 1 9 16,-5-2 9-16,-1 2 12 15,-5-3-1-15,-1 1-1 16,0 0 3-16,-1 0 7 16,-12 2 6-16,1 4-10 15,-9 3 6-15,3 3 1 16,-4 3-3-16,-5 3-7 0,4-1 3 16,4 4-10-1,3-2 7-15,2 3-4 0,5 0-9 16,5 0-26-16,4 0-36 15,0 0-32-15,3-3-51 16</inkml:trace>
  <inkml:trace contextRef="#ctx0" brushRef="#br0" timeOffset="116313.65">13836 6324 183 0,'0'0'57'0,"0"0"-49"16,0 0 49-16,0 0-42 15,0 0-3-15,0 0 7 16,-81-17 8-16,65 17 7 0,3 0-12 16,-4 0 0-16,8 6-5 15,5-2 2-15,2 3-11 16,2 2-5-16,0-1 8 16,0 4-4-16,6 2 1 15,8-2-1-15,8 1-4 16,0-2 3-16,4 3-1 15,-4-3-1-15,1 0-3 16,-3-1-1-16,-1 0-8 16,-2 2 6-16,3 0 0 15,-5-3-1-15,-3 4-5 16,1-3 1-16,-3-3 1 16,-3 2-4-16,-5-4-5 15,3-2 7-15,-5 1-3 16,0-1-7-16,0 0 7 0,0-1 9 15,-10 1-2 1,-6-3 4-16,-1 0 12 0,-4 0-10 16,-5 0 7-16,3 0-2 15,-3-5 1-15,6-2 0 16,1-1-1-16,5 0 7 16,1-1-5-16,4 1-6 15,4-3 0-15,5-1 2 16,0 1 0-16,0-2 11 15,5 3-15-15,8-2-1 16,3 0-2-16,0 1 2 16,4-3 2-16,-6 3-2 0,1-3 0 15,0 2 0-15,-4-1 3 16,-1 1-2-16,-2 2 1 16,-4 3-2-16,-2 0 0 15,-2 4 4-15,0-1-4 16,0 1-12-16,-11 0 9 15,-2-1-2-15,-6 1-1 16,-4 3 2-16,0 0-1 16,-3 0-6-16,2 0 0 15,2 7-18-15,7-4-25 16,6-3-47-16,9 0-156 16</inkml:trace>
  <inkml:trace contextRef="#ctx0" brushRef="#br0" timeOffset="117133.93">14885 5612 242 0,'0'0'29'0,"0"0"34"15,0 0-39-15,0 0-2 16,0 0 9-16,0 0-18 16,-3 0 10-16,3 0 3 15,0 0-15-15,0 0-4 16,0 0-2-16,10 0 1 16,5-3 3-16,5-2 0 15,5 1-8-15,-1 2-1 16,-6-1 0-16,0 1-16 15,-6 0-32-15,-4 2-53 0,-3-2-92 16</inkml:trace>
  <inkml:trace contextRef="#ctx0" brushRef="#br0" timeOffset="117724.21">14885 5816 92 0,'0'0'42'0,"0"0"3"0,0 0-6 15,0 0-4-15,0 0 33 16,0 0-22-16,-9 3-9 16,5-1-7-16,4-2 1 15,0 0 0-15,0 0-4 16,0 0 2-16,0 0-8 15,0 0-2-15,0 0-2 16,4 0-1-16,9 0-16 16,12 0 2-16,10-2-1 0,2-4 5 15,-5-2 0 1,-7 5-2-16,-10-3-4 16,-6 4-17-16,-5-1-24 0,-1 1-2 15,-3 1-58-15,0-2-58 16</inkml:trace>
  <inkml:trace contextRef="#ctx0" brushRef="#br0" timeOffset="118683.37">15854 5501 176 0,'0'0'66'0,"0"0"-1"0,0 0-33 16,0 0-18-16,0 0-9 15,0 0 5-15,0 0 4 16,0 0 5-16,0 0-12 16,0 0 2-16,0 0-3 15,0 3-4-15,0 13-2 16,0 6-1-16,0 6 1 16,0 2 4-16,0 4 8 15,0 0-11-15,0 0 10 16,0-1-9-16,0-2-2 0,0-3 3 15,0-4 3-15,0-3 0 16,-1-8-6-16,-2-4-1 16,-1-1-7-16,4-8-24 15,0 0-6-15,0-9-58 16,4-13-26-16</inkml:trace>
  <inkml:trace contextRef="#ctx0" brushRef="#br0" timeOffset="119209.1">16177 5554 199 0,'0'0'49'16,"0"0"-6"-16,0 0 11 15,0 0-22-15,0 0-7 16,0 0-2-16,-78-3 4 15,62 13-9-15,-4-1 0 16,4 0-3-16,4 3-5 16,2-3 3-16,0 4-13 15,4 0 9-15,0 2-2 16,5 4-4-16,1 4 10 16,0 4-8-16,0 6 5 15,7 1-2-15,12 0 7 16,-2-3-10-16,5-6 3 15,4-4-7-15,0-9 8 16,2-5-4-16,2-7-2 0,-2 0 0 16,2-13-3-16,0-10-1 15,-5-3-2-15,-1-6-5 16,-8-2 3-16,-3 1 0 16,-6 3 1-16,-1 1 3 15,-6 5-9-15,0 5 5 16,0 2 3-16,-3 5 4 15,-10 0-5-15,-4 4 3 16,-6 1-2-16,-1 0 0 16,-1 5-2-16,1 1 1 0,7 1-10 15,3 0-5-15,5 0 0 16,0 0-24-16,8 3-27 16,1 4-32-16,1-4-77 15</inkml:trace>
  <inkml:trace contextRef="#ctx0" brushRef="#br0" timeOffset="120096.36">16672 5852 173 0,'0'0'86'15,"0"0"-64"-15,0 0 60 16,0 0-61-16,0 0-3 16,0 0 10-16,48 26 10 15,-23-43 5-15,5-5-40 0,-2-6 1 16,0-6-4-16,-3-5 0 16,-6 1 0-16,-2 1-1 15,-1 3-19-15,-5 5-4 16,-5 7-6-16,-1 5 19 15,-2 6 7-15,-3 3 0 16,0 1 3-16,0 3 1 16,0 4 9-16,0 0-7 15,0 0 3-15,0 0-5 16,-3 0-4-16,-3 11 2 16,-1 1 2-16,2 8 0 15,1 1 5-15,4 4 11 16,0 1-5-16,0 5-1 15,0 1 4-15,14-3 0 16,0-1-5-16,7-8 5 0,-4-5-6 16,1-10-5-16,6-5 6 15,5 0-4-15,3-20 0 16,1-6-5-16,-1-5-6 16,-9-3-6-16,-3 0-15 15,-13 5 17-15,1 1 0 16,-5 5 6-16,-3 7 0 15,1 2 2-15,-1 5 4 16,0-2-5-16,0 8 6 16,0 0-5-16,0 3 4 0,0 0-1 15,0 0-1 1,0 0 11-16,0 0-10 0,0 0 3 16,0 0-3-16,-1 9-1 15,-5 4-3-15,0 1 3 16,3 6 15-16,-4-1-9 15,3 8 5-15,1 3-2 16,0 5-1-16,3 3-3 16,0 0-5-16,0-4 1 15,0-4 3-15,0-5-4 16,0-11-3-16,0-4-6 16,14-5-31-16,2-5-32 15,5 0-44-15,4-5-185 16</inkml:trace>
  <inkml:trace contextRef="#ctx0" brushRef="#br0" timeOffset="120515.72">17380 5617 234 0,'0'0'9'16,"0"0"5"-16,0 0-4 0,0 0 16 16,0 0 6-16,0 0 7 15,-43 19-13-15,39-15 3 16,4 2-16-16,0-1 3 16,0 4-8-16,4 2 3 15,7 3 11-15,8 1-6 16,-4 1-15-16,2 3 6 15,-1-4-2-15,-5 0-5 16,-2-1 1-16,-3 3-1 16,-1-2 0-16,-4-1-6 15,-1 0-1-15,0-1-6 16,-6-1 7-16,-11-2 3 16,-5-3 2-16,0-2 1 15,0-3-1-15,4-2 2 16,2 0-6-16,0 0 3 0,2-2-28 15,3-9-18 1,6 2-7-16,5-5-51 0</inkml:trace>
  <inkml:trace contextRef="#ctx0" brushRef="#br0" timeOffset="120835.61">17558 5741 188 0,'0'0'28'0,"0"0"7"0,0 0-26 15,0 0 16-15,0 0 29 16,0 0-26-16,1-15-16 16,-1 13-9-16,0 2 7 15,0 0 1-15,-1 0 4 16,-2 0-1-16,-3 2-11 15,-2 8 8-15,5 3-5 16,2 1 2-16,1 2 5 16,0-1 3-16,0 0-16 15,12-3 3-15,1-5-6 16,8-3-4-16,4-1-6 16,6-3-31-16,4 0-35 0,1-5-144 15</inkml:trace>
  <inkml:trace contextRef="#ctx0" brushRef="#br0" timeOffset="121185.05">17849 5700 218 0,'0'0'32'15,"0"0"-12"-15,0 0-15 16,0 0 15-16,0 0 24 16,0 0-11-16,-49-4-11 0,34 12 8 15,-5 4-5-15,1 2 4 16,-4 2 0-16,5 5 6 16,7-3-15-16,1 2-4 15,7-3 2-15,3 2-7 16,0-4 2-16,7 0 1 15,12-5-12-15,11 0 6 16,2-3-5-16,6-5 3 16,-1-2-6-16,-2 0-25 15,-4 0-43-15,-3-3-56 16,-6-3-90-16</inkml:trace>
  <inkml:trace contextRef="#ctx0" brushRef="#br0" timeOffset="123162.16">2966 7383 0 0,'0'0'21'0,"0"0"14"16,0 0-31-16,0 0-4 16,0 0-18-16,0 0-19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7:46:05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 7088 42 0,'0'0'0'0,"100"-50"1"0,-46 25 8 15,10-4-5-15,14-2 3 16,8-1 22-16,3 3-9 16,-4 2 5-16,-10 4-20 15,-17 3-5-15,-16 5-28 16</inkml:trace>
  <inkml:trace contextRef="#ctx0" brushRef="#br0" timeOffset="1079.28">1237 6640 185 0,'0'0'11'15,"0"0"28"-15,0 0 0 16,0 0-23-16,0 0 14 0,0 0 2 16,0-39-18-16,0 36 2 15,0 3 1-15,0 0-2 16,0 0-9-16,0 0-6 15,0 9-10-15,3 10 10 16,-3 8 2-16,0 6 3 16,0 5 0-16,0 7 0 15,0 7 5-15,0 5-1 16,0 3-3-16,0 1 3 16,5-3-2-16,0 0-2 0,0 6-5 15,-2 5 9 1,0 2-2-16,-3 4-2 0,0-2-2 15,0 3 1-15,0-1 5 16,0 0-6-16,0-2 2 16,0 1-3-16,0 2 2 15,0 2 0-15,0-2 2 16,-3-2-2-16,0-3 0 16,-2-1 1-16,0 0-4 15,3 0 4-15,-4 0-4 16,3-4-2-16,-3-4 3 15,3 0-1-15,0 1-1 16,-3-3 7-16,0-1-6 16,0-3 4-16,0 2-5 15,0 0 0-15,-4-1 0 0,3 4 6 16,5-3-4-16,-4 1 4 16,-2-6-3-16,4-3-1 15,1 1-2-15,0-1 1 16,0 0 2-16,0 3-3 15,0-3 0-15,3-1 2 16,0-3 5-16,0-7-7 16,0-5 1-16,0-8 0 15,0-4-1-15,0-5-5 16,0-6 5-16,0-5-10 16,0-4-10-16,0 0 1 15,0-2 8-15,0 0-20 0,0 0 10 16,3 0-28-16,3 0-13 15,4-4-67-15,4-5-117 16</inkml:trace>
  <inkml:trace contextRef="#ctx0" brushRef="#br0" timeOffset="1700.36">806 9567 111 0,'0'0'146'0,"0"0"-141"16,0 0-3-16,0 0 14 0,0 0 6 15,0 0 14-15,0-20 2 16,0 20-6-16,0 0-19 15,0 0 0-15,0 0-1 16,0 0-2-16,0 0-3 16,0 0-5-16,0 0 1 15,0 0-3-15,0 0-5 16,0 3-2-16,0 11-1 16,6 9 8-16,4 7 0 15,2 6 9-15,6 4-4 16,0-1-5-16,6 5 4 15,-2-2-1-15,8 1-2 16,-2-4 2-16,-5 0 0 16,4-8-3-16,-8-1 1 15,-4-7-2-15,1-3 1 0,-6-6 0 16,1-2-3 0,-5 1 0-16,0-3-5 0,-3-6-12 15,0 6-3-15,-2-7-4 16,1 3-1-16,0-3-18 15,1-3-10-15,1 0-105 16</inkml:trace>
  <inkml:trace contextRef="#ctx0" brushRef="#br0" timeOffset="2292.73">1565 9495 230 0,'0'0'22'0,"0"0"-4"16,0 0 20-16,0 0 2 16,0 0-8-16,0 0 2 15,0-14-9-15,0 14-17 16,0 0-5-16,0 0 2 15,0 0-3-15,0 0-2 16,-3 0-2-16,0 5-7 16,-10 15 0-16,-4 11 9 15,-11 16 6-15,-5 9 0 16,-3 3 1-16,2 8 5 16,0-1-3-16,4-4 8 15,6-5-8-15,6-8-7 16,6-6 2-16,-1-7-3 0,7-9 1 15,0-4-1 1,1-6-1-16,5-4 1 0,0-4 1 16,0-1-1-16,0-3-2 15,0-4 2-15,0-1-4 16,0 0 0-16,0 0-13 16,0 0-9-16,0 0-12 15,0-14-33-15,0-12-146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02:1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2793 7785 50 0,'0'0'84'0,"0"0"-77"16,0 0-2-16,0 0 8 16,0 0 8-16,0 0 8 15,0 0-5-15,0-4 3 16,0 4-11-16,0 0-8 16,0 0-2-16,-9 4 2 0,-2 4 10 15,-2-1-2 1,1 0 2-16,3-4-15 15,-3-3 6-15,6 0 3 0,0 0-12 16,0 0 8-16,-1 0 0 16,1 0-1-16,0-10-4 15,3 3 3-15,1-1-4 16,2 1 3-16,0 0-3 16,0 0 3-16,0-3-4 15,0 5-1-15,5-3 0 16,1 2 0-16,4-1 0 15,-1 0-1-15,3 4 1 16,0 0-1-16,0-1 1 0,1 4 0 16,1-1-5-1,-2 1 3-15,4 0-2 0,-4 0-4 16,6 5-6-16,-3 8 8 16,-2 8-8-16,1 8 8 15,-4 6 6-15,-10 8 0 16,0 6-3-16,0 0 2 15,-17 0 1-15,-6-2 0 16,-2-7 0-16,-8 5 5 16,3-10-4-16,-3-8 4 15,5-5-2-15,5-9-3 16,1-9 4-16,1-4-4 16,3 0 6-16,2-10-2 15,2-3-2-15,1-4 4 0,7-2-6 16,3 2 1-16,3 5-2 15,0-1 2-15,9-1-1 16,4 4 0-16,4 0-1 16,-1 4 1-16,4 6-3 15,2 0 6-15,3 2-7 16,1 15 4-16,8 0-2 16,0 6 2-16,-2-3 2 15,-2 0-2-15,0-4 0 16,-1-7 0-16,-5-4-15 15,-7-5-27-15,0 0-27 16,-3-14-50-16</inkml:trace>
  <inkml:trace contextRef="#ctx0" brushRef="#br0" timeOffset="820.95">3148 7671 56 0,'0'0'249'0,"0"0"-239"0,0 0 31 16,0 0-11-16,0 0-27 15,0 0 5-15,-86-57 6 16,73 49-2-16,-6 1-5 16,-2 4 4-16,-6-4-4 15,0 4-6-15,-4 3-1 16,-2 0 0-16,0 0 2 16,-7 0 2-16,3 0-5 15,1 13 1-15,-3 2 0 16,-4 3-5-16,1 4 4 15,-1 3 1-15,1 0-3 16,6 0 3-16,5 3-1 16,4-2 0-16,2 1 1 15,4 9-1-15,3 0 1 0,-1 4 1 16,5 2 2-16,4 0-3 16,1 3 0-16,6 1-4 15,3 1 6-15,0-4-3 16,3 1 2-16,13-3 5 15,5-3-6-15,3-3 5 16,9 2-5-16,4-4 9 16,8-1-7-16,3-2 10 15,4-3-7-15,3 0 4 16,3-5-8-16,-3-4 9 16,2-5 10-16,-3-5-17 15,4-4 3-15,0-4 3 0,0 0-5 16,2-12 5-16,4-15-7 15,-1-4 2-15,1-8 0 16,-3-7-4-16,-5-3 2 16,0-8-3-16,-10-6 1 15,-7-2-5-15,-11-2 3 16,-16 8-3-16,-9 6 4 16,-3 3 0-16,-13 3-3 15,-17-2 4-15,-6 0 9 16,-10 2-2-16,-6 5-2 15,4 6 0-15,-6 9 5 16,-1 8-7-16,-3 6 12 16,-3 7-9-16,1 3-4 0,6 3-2 15,11 0-6 1,12 5-13-16,17 4-9 0,14 8-34 16,0 0-39-16,23-5-42 15</inkml:trace>
  <inkml:trace contextRef="#ctx0" brushRef="#br0" timeOffset="8809.77">9393 660 37 0,'0'0'23'15,"0"0"-20"-15,0 0 15 16,0 0-8-16,0 0-4 16,0 0-4-16,0 0-1 15,3-28 0-15,-3 28-1 16,0 0-1-16,0 0 1 16,0 0 0-16,0 0 0 15,0 0-2-15,0 0 2 0,0 0 6 16,0 0 20-16,0 0-4 15,0 0-9-15,0-2-8 16,0 1 6-16,0 1-6 16,0-1 3-16,0 1 2 15,0-2 1-15,0 2 6 16,0 0 1-16,0-3 0 16,0 3 3-16,0 0 81 15,0 0-101-15,0 0-1 16,0 5-2-16,0 5-21 15,0 4 19-15,0 1 2 16,0 3 2-16,0 4 0 16,0 1 0-16,0 0 0 15,0 2 2-15,0 2-2 16,0 3 0-16,0 1-1 16,0 3 0-16,0 3 1 0,6 1 0 15,4 2 1-15,-1-1-2 16,2 2 0-16,-2 4 0 15,4 3 1-15,4 2 0 16,2 1 0-16,4 2 1 16,6-6 0-16,1-2-1 15,1-3-1-15,2-6 0 16,-1 0-1-16,-3-3 1 16,-2-4-2-16,0-2-2 0,-1-5 5 15,2-4 0 1,1-2 0-16,3-2-1 0,1-2 1 15,-3 3 0-15,-2-3 1 16,2 5-1-16,-2-3 0 16,5 1 0-16,1 3 0 15,-6-4-1-15,8 0 1 16,-6-2 0-16,3-1 1 16,-5-1-1-16,2-1-1 15,1-3 1-15,2 2 0 16,0-4 2-16,3-1-2 15,1-1 0-15,3 1-4 16,2-1 2-16,0 2 0 0,4 0-11 16,-4 2 8-16,-2 0 5 15,-4 3-1-15,3-2 1 16,-2-1-3-16,1 0 2 16,0-3 0-16,1-3 1 15,-3 2 0-15,-1 0-3 16,1-1 3-16,-3-1 0 15,0 0 0-15,-5 0 0 16,-1 0-4-16,-2 0 4 16,0 0 1-16,2 0-1 15,2 0-3-15,-5 0 3 16,1 0 0-16,-2 0 3 0,-1 0-3 16,8 0 0-1,-7 0-1-15,5 0-2 0,6 0 3 16,-8 0 0-16,6 0 0 15,-9 0 0-15,-1 0-2 16,-2 0 2-16,0 0 0 16,1 4 0-16,2 1 2 15,1 0-2-15,2 4 0 16,-1-1 0-16,0 2 0 16,-2 4 0-16,4 1-2 15,-4-3 0-15,3 5-1 16,-5 0 1-16,3-1 2 15,-2 3 0-15,2-1 2 16,-3 1-2-16,6 0-2 16,0 3 2-16,1-2-1 15,-1 4 1-15,-5-1 2 16,1 2-2-16,-3 3-2 0,0 2-3 16,-5 0 5-16,1 3 0 15,0 0 0-15,1 1-4 16,-4 1 1-16,7-1 3 15,-5 0-5-15,4-3-6 16,2 0 10-16,-6 1 2 16,6-3-1-16,-2 1 3 15,-4-2-2-15,3-3-1 16,-5-1 0-16,-4-5 0 16,1-2 0-16,-4-2 0 0,-2-2 0 15,2 0-1-15,-6-2 1 16,3 0-2-16,0 1 1 15,1-1 1-15,0 0 0 16,1-2 0-16,2 3 4 16,3-4-4-16,0 1 2 15,-1-2-2-15,3 1 1 16,3-5 3-16,-3 3 1 16,-1-1-5-16,4 2 1 15,2-2 0-15,-2 2-1 16,2 2 1-16,-1 0-1 15,-2 3 0-15,5 0-2 16,0 2 1-16,0 1 1 0,4-1 2 16,-1 0-1-1,2 1-1-15,-5 1-1 0,1 0-1 16,0 1 4-16,3 0-2 16,1-1 3-16,6 1-1 15,4-3-2-15,3 0 6 16,0-5 3-16,-2 1-9 15,1-1 5-15,-5-2-4 16,0-1-1-16,5 1 0 16,-3 0 3-16,2 0-2 15,1-1-1-15,2 1 0 16,2 0 0-16,-1 0 1 16,3-2 0-16,0-1-1 15,-1-1 0-15,4 1 1 0,1-1-1 16,-4-2 0-16,2 2 0 15,-3 0 0-15,2 3-1 16,-4-2 1-16,2-1 0 16,9 1 3-16,-2-2-3 15,2 3 0-15,1-2 0 16,-5-1-3-16,1 4 2 16,-1-3 1-16,4 3 0 15,4-1 0-15,6 1 0 16,-5 0 1-16,2-1-1 15,4-2 3-15,-1 0-3 16,-2 0-2-16,3 0 2 16,-3 0 2-16,2-1-2 0,-2 0 0 15,0-2 0-15,2 0-2 16,2 0 1-16,2 0 1 16,4 0 2-16,-7 0-1 15,-2-2-1-15,0-3-1 16,-4 2 1-16,-2 0-3 15,4 0 3-15,-1 2 0 16,2-1 0-16,1 1 0 16,2 0 2-16,1-5 0 15,-6 1-2-15,1-2 5 16,1 0-5-16,2 1 1 16,-2 0 2-16,1 1-2 0,3 1 0 15,-4 1 5-15,1 2-4 16,3-2 2-16,-2 2-2 15,2-1 5-15,-7 1-7 16,-6 1 5-16,-1 0 1 16,-3 0-5-16,2 0-1 15,2 1 0-15,3 6 4 16,0 0-4-16,0 0-1 16,4 2 1-16,3-1 4 15,5 1-1-15,-3 0 1 16,3 0-1-16,2 1-3 15,-2 1-3-15,-5 1 3 16,-3-3 0-16,-12 0 0 0,3-1 0 16,-5-1 0-16,4-1 0 15,-3-2 0-15,4 3 3 16,-2-5 0-16,5 4-3 16,-2 2-6-16,4-1 6 15,4 4 0-15,0-2 0 16,-2 0 0-16,-6 3 2 15,-7-1 2-15,-10-5-1 16,-9 1 3-16,-8-3-2 16,-7 1-4-16,-5-4 3 15,-2 2-6-15,0 2 3 16,-6 0-22-16,-20-4-95 0,-16-1-80 16</inkml:trace>
  <inkml:trace contextRef="#ctx0" brushRef="#br0" timeOffset="39412.85">16769 3959 168 0,'0'0'8'0,"0"0"37"16,0 0-2-16,0 0-27 15,0 0 3-15,0 0-6 16,0 0-7-16,0 0 4 16,0 8-9-16,0-8 3 15,0 0-4-15,0 0-3 16,0 0 3-16,0 0 6 15,0 3-5-15,0-3 16 16,0 1-3-16,0-1-4 16,0 0-4-16,0 0-2 15,0 0 2-15,0 0 4 0,0 0-1 16,0 0-5-16,0 0 4 16,0 1-8-16,0-1 1 15,0 1-2-15,6-1 1 16,13 2 0-16,12-2 2 15,10 0-2-15,9 0-3 16,0-3 3-16,-9-5-6 16,-16 5-26-16,-12-2 7 15,-13 2-12-15,0 0-75 16</inkml:trace>
  <inkml:trace contextRef="#ctx0" brushRef="#br0" timeOffset="39794.74">16803 4224 319 0,'0'0'22'16,"0"0"17"-16,0 0-21 15,0 0-17-15,0 0 21 16,0 0 3-16,8 5-12 15,17-5-1-15,15-5-10 16,6-2-2-16,-2 2-3 16,-4 0-11-16,-4 0-18 15,-11 3-20-15,2-1-35 16,-6 1-34-16</inkml:trace>
  <inkml:trace contextRef="#ctx0" brushRef="#br0" timeOffset="40431.47">17625 3962 191 0,'0'0'49'16,"0"0"-44"-16,0 0 47 15,0 0-42-15,0 0 3 16,0 0 12-16,-47-63-15 16,45 53 4-16,2 4-4 15,0-2-2-15,0-1-1 16,0-2-4-16,3-2 2 16,7-2 3-16,4 2-8 15,-1-1 0-15,-3 5 0 0,3-1-2 16,-3 3-2-16,2 1 4 15,1 1-1-15,1 2 2 16,-2 0-3-16,2 2-4 16,0 1 4-16,1 0 2 15,-5 0-6-15,5 6-4 16,-6 8 5-16,2 4-3 16,-3 2 7-16,-4 3-4 15,1 0 5-15,-2 0-3 16,-1 0 1-16,-2 1 1 15,0-1-7-15,-2 5 5 16,-13 1 3-16,-3 3 2 16,-1 2-2-16,0 0 0 15,-5-1-3-15,5 1 1 0,3-4-49 16,10-11-22-16,6-7-103 16</inkml:trace>
  <inkml:trace contextRef="#ctx0" brushRef="#br0" timeOffset="40978.94">17769 4353 251 0,'0'0'0'0,"0"0"39"15,0 0-17-15,0 0 5 16,0 0 4-16,0 0-20 16,-22-1-3-16,18 1 7 0,-5 0-10 15,-6 0-5-15,6 0-4 16,-2 0 4-16,0 11-1 16,-3 4-2-16,4 5 1 15,2 2-2-15,5 0 3 16,3-3 1-16,0-5 3 15,2-3-2-15,5-5 5 16,3-6-4-16,1 0 4 16,3 0 1-16,2-14 0 15,-4-3-2-15,-3 5 3 16,-6 4-8-16,-3 3 0 16,0 3 0-16,0 2-1 15,-12 0-3-15,-9 2-37 0,-8 11-7 16,0-3-55-1,5-3-139-15</inkml:trace>
  <inkml:trace contextRef="#ctx0" brushRef="#br0" timeOffset="60366.25">6434 7724 173 0,'0'0'39'0,"0"0"-26"16,0 0 23-16,0 0 0 16,0 0-17-16,0 0 0 15,0 0 0-15,0-13-8 16,0 12-1-16,0-1 7 15,0 1-7-15,0 1 0 16,0-3 2-16,0 3-4 16,0 0 6-16,-3-1-12 15,3 1 5-15,0 0-2 16,0 0 3-16,0 0-7 16,0 0-1-16,0 0 0 15,0 0-1-15,0 0 1 16,-3 0-1-16,0 1-11 15,-1 13 7-15,0 6 3 0,-2 6 2 16,-1 5 0-16,4 4 0 16,0 5-1-1,3 1 1-15,-3 4 3 16,0-6-3-16,3-2-2 0,-3-8 0 16,3-3-13-16,0-6 4 15,0-6-3-15,0-6-7 16,0-4-3-16,0-4-37 15,0 0-10-15,0-7-17 16</inkml:trace>
  <inkml:trace contextRef="#ctx0" brushRef="#br0" timeOffset="60889.48">6246 7836 157 0,'0'0'41'16,"0"0"-40"-16,0 0 27 16,0 0 10-16,0 0-15 15,0 0 20-15,-60 3-9 16,54-3-21-16,0-6-2 16,-3-3-6-16,2-5 7 15,1-1-5-15,-2-3-1 16,2-5-3-16,-1 1-2 15,4 1 0-15,-1 0 1 16,4-1 4-16,0-1-8 16,0 3 6-16,7-2-4 15,11 1 0-15,4 1-12 0,5 1 0 16,4 5 6-16,2 2 2 16,3 5 0-16,3 7 0 15,7 0 2-15,-4 0-1 16,-2 19 3-16,-3 1-8 15,-4 7 8-15,-8 1-9 16,-5-1-19-16,-1-4-24 16,-8 1-55-16</inkml:trace>
  <inkml:trace contextRef="#ctx0" brushRef="#br0" timeOffset="62392.35">6676 8199 24 0,'0'0'32'16,"0"0"-2"-16,0 0 19 0,0 0-22 16,0 0-12-1,0 0-1-15,0 0-1 0,0 0 1 16,0 0 5-16,0 0-7 16,0 0-3-16,0 0 2 15,0 0-11-15,0 0 0 16,0 0-7-16,0 0-5 15,0 0-3-15,0 0 12 16,0 0-21-16,0 0-36 16,-2 0-41-16</inkml:trace>
  <inkml:trace contextRef="#ctx0" brushRef="#br0" timeOffset="62676.47">6676 8199 67 0</inkml:trace>
  <inkml:trace contextRef="#ctx0" brushRef="#br0" timeOffset="63552.99">6676 8199 67 0,'-35'-78'126'0,"35"78"-115"0,0 0 2 0,0 0 17 16,0-1-15-16,0 1 4 15,0 0 9-15,0 0-7 16,0 0-20-16,0 9 0 16,0 8-1-16,0 7 2 15,-3 0 16-15,3 3 2 16,0 1-8-16,-3 2-8 16,3 4-1-16,-3-2 2 15,3 9 3-15,0 0-2 16,0 0-2-16,0 5 3 15,3-6-7-15,6-1 0 0,-1-3 0 16,5-5 3-16,-2-6-3 16,6-3 0-16,1-8 1 15,3-6 2-15,0-5-2 16,-2-3-1-16,0 0 5 16,1-10-2-16,-5-7 0 15,3-6 3-15,-9-3-6 16,-3-4 0-16,-2 0-17 15,-4-1 6-15,0 0 6 16,0 3-6-16,-13 3 7 16,-3 5 2-16,-1 7 0 15,-2 4 2-15,-4 1 0 0,1 5-1 16,1 0 1 0,3 3 0-16,5 0 1 0,2 0 2 15,8 0 0-15,0 0-3 16,0 3 0-16,3 0-2 15,0 5 0-15,0 1 2 16,3 0 0-16,9 2 2 16,6-1 6-16,3-3 0 15,3-5-8-15,1 1 2 16,-2-3 1-16,0 0-3 16,0-9 0-16,-1-8 0 15,-1-6-8-15,-10 4-6 16,-1-3-14-16,-10 3-1 15,0 3 2-15,0 3 12 16,0 3 15-16,0 6 6 0,-3 1 15 16,-9 3-8-16,-4 0-12 15,-4 0 7-15,1 0-1 16,2 4 3-16,7-1-2 16,4 0 4-16,3 3-6 15,3-5 0-15,0 5-5 16,0-6 11-16,0 3-9 15,3-3 8-15,9 0-2 16,3 0 1-16,3 0-6 16,2-6 2-16,3 0-6 15,-1-1 1-15,-2 4 1 16,-1-1-2-16,-5 1-3 0,2 3-1 16,-2-2-8-16,1 2 1 15,1 0 5-15,-6 0-10 16,-1 0 15-16,-3 2-16 15,2 17 15-15,-4 2-3 16,-4 2 5-16,3 1 6 16,0-2-6-16,0-5 0 15,6-7-4-15,0-5-46 16,9-5-36-16,1-3-82 16</inkml:trace>
  <inkml:trace contextRef="#ctx0" brushRef="#br0" timeOffset="64017.61">7298 8322 243 0,'0'0'14'0,"0"0"-14"15,0 0 7-15,0 0-1 16,0 0-3-16,0 0 12 16,-71-9 1-16,64 14-12 15,4 9 0-15,-3 9 9 0,6 4 6 16,0 1 0-16,0 1-10 16,0-7-4-16,6-2 3 15,4-6-3-15,-1-9 2 16,0-2-2-16,3-3 2 15,0-3-6-15,0-11-1 16,-1-4-1-16,-1 1-18 16,-4 7 11-16,-6 2 5 15,3 6 1-15,-3 2 1 16,0 0 0-16,0 0-2 16,0 0-5-16,0 0 2 15,0 0 2-15,0 5 4 16,7 6 5-16,2-1 2 15,0-3-1-15,3-1-2 16,3-1-4-16,1-3-30 0,-2-2-53 16,2 0-29-16</inkml:trace>
  <inkml:trace contextRef="#ctx0" brushRef="#br0" timeOffset="65045.73">7415 8419 234 0,'0'0'42'0,"0"0"-30"0,0 0 45 15,0 0-37 1,0 0-1-16,0 0 9 0,-19-4-8 16,19 3 5-16,0-5-9 15,0 0-9-15,9-4-7 16,4 0-6-16,-2 3 3 15,5 0 2-15,-7 0 1 16,3 7-12-16,1 0 7 16,-3 0-2-16,4 0-12 15,1 10 5-15,-5 5 5 16,1 6-5-16,-2-1 10 16,-7 0 2-16,-2-9-7 15,0 1 4-15,0-5-2 16,0-6 5-16,-5-1 4 15,-7 0 11-15,0 0-5 0,-3-5-2 16,5-4 2-16,3-2 2 16,-2-1-6-16,6 1 2 15,2-2 4-15,1 1-1 16,0-1-9-16,0 3 1 16,11 4-2-16,2 1 7 15,2-1-12-15,-2 2 1 16,7 4 5-16,-1 0-2 15,3 0 2-15,1 0-8 16,1 0-4-16,-2 0 4 16,-2 8-2-16,-1-1-12 15,-7 3-10-15,-3 1 4 16,-3-1 15-16,-6 2-4 16,0-1 8-16,0-2 5 0,0-3 4 15,-6-3 9-15,-2 0 7 16,1 2-5-16,1-5 8 15,0 0-5-15,3 0-2 16,-5 0 5-16,8-3-10 16,0-2 3-16,0-2 6 15,0 2-4-15,0-4-1 16,0-3-9-16,14 3-2 16,-2-2 3-16,3 2-3 15,-3 1 0-15,4 2-2 16,-2 2-3-16,4 1 2 0,-2-1 1 15,2 4-4-15,-6 0 2 16,4 0 2-16,-2 0 1 16,-1 4-2-16,2 7 2 15,-2 1 2-15,0 0-1 16,4-1 0-16,-7 0-2 16,7-8 2-16,-5-3 4 15,2 0-1-15,2 0 2 16,-4-14-5-16,1-2-8 15,-4 2-4-15,-1-2 12 16,-1 3-4-16,-1 3 8 16,-6 3 10-16,0 2 0 15,0 0 6-15,0 2-10 16,0 2-10-16,0 1 2 16,0 0 2-16,-3 0-4 0,-5 0-6 15,1 4 4-15,1 9 1 16,3 1 1-16,-3 6 7 15,6 0-6-15,0-1 3 16,0 3 3-16,13-4 1 16,10-1-7-16,0-7-1 15,11-5-22-15,9-5-37 16,9 0-156-16</inkml:trace>
  <inkml:trace contextRef="#ctx0" brushRef="#br0" timeOffset="65537.23">9032 8035 270 0,'0'0'69'15,"0"0"-60"-15,0 0 29 0,0 0-23 16,0 0-4-16,0 0-10 15,27 0 0-15,-5 0 10 16,1 0-10-16,-1 0-1 16,-6 0-22-16,1 0-50 15,-4 0-63-15</inkml:trace>
  <inkml:trace contextRef="#ctx0" brushRef="#br0" timeOffset="65780.53">8996 8216 349 0,'0'0'13'0,"0"0"-12"16,0 0 22-16,0 0-18 15,0 0 7-15,0 0-3 16,63 20 8-16,-29-27-17 16,6-7-32-16,6-4-92 15,1-2-116-15</inkml:trace>
  <inkml:trace contextRef="#ctx0" brushRef="#br0" timeOffset="68516.2">9663 7643 96 0,'0'0'80'15,"0"0"-48"-15,0 0 11 16,0 0 1-16,0 0-31 15,0 0 15-15,0 0-21 16,0-3-7-16,0 11 5 0,0 5 12 16,0 0-2-1,3 4-8-15,-3 7-5 0,2-1 5 16,-2 7-2 0,0 1 3-16,0 0-7 0,0 6 0 15,0-1 3 1,0 4 1-16,0-2-5 0,0-1 0 15,0-4 0-15,-2-6 0 16,-1-4 0-16,0-4 1 16,0-8-1-16,3-3 0 15,0-3 2-15,0-1-2 16,0-4 5-16,6 0 4 16,12 0 6-16,9 0 2 15,3 0-16-15,7 0 1 16,-3-4 4-16,2-1-6 15,-5 4 0-15,-1-2-7 0,3 3-19 16,-7 0-21-16,6 0-15 16,-2 1-56-16</inkml:trace>
  <inkml:trace contextRef="#ctx0" brushRef="#br0" timeOffset="68923.89">9611 8395 212 0,'0'0'19'0,"0"0"12"15,0 0 0-15,0 0-11 16,0 0 26-16,0 0 1 16,3 7-22-16,21-7-1 15,13 0 7-15,9 0-17 16,10-10-9-16,9-4-5 0,-4-3 1 15,-2 8 0-15,-8 2-1 16,-6 3-1-16,-9 4-5 16,-12 0-21-16,-12 0-19 15,-6 0-14-15,-3 1-54 16,-3 6 5-16</inkml:trace>
  <inkml:trace contextRef="#ctx0" brushRef="#br0" timeOffset="69343.87">9893 8661 222 0,'0'0'116'16,"0"0"-111"-16,0 0 10 16,0 0 8-16,0 0-21 15,0 0 5-15,-4-9 3 16,4 9-9-16,0 13 0 15,0 7-1-15,0 5 4 0,0 0 0 16,0 1 7-16,0 7-10 16,-6-1 0-16,0 3-1 15,0-2-2-15,-2-4 0 16,2-5 2-16,0-7-12 16,0-8-1-16,3-4-15 15,-5-2-12-15,2-3-25 16,3 0-23-16</inkml:trace>
  <inkml:trace contextRef="#ctx0" brushRef="#br0" timeOffset="70075.98">9883 8636 216 0,'0'0'36'16,"0"0"-35"-16,0 0 23 16,0 0-17-16,0 0 2 0,0 0 3 15,50-30 22 1,-38 27-20-16,-3-4-14 15,-1 4 0-15,-1 0 8 16,5-1-6-16,1 2-2 0,0 0 1 16,2-1 0-16,2 0 1 15,-1 1-2-15,-3 0-1 16,4 2 1-16,-5 0 4 16,-2 0-4-16,1 0-5 15,-2 0 4-15,-3 2-8 16,-3 6 1-16,4 3-6 15,-7 2 13-15,0 7-3 16,0 0 1-16,0 5-1 16,0 2 4-16,-16 1-1 15,-1 0 2-15,-3 0 3 16,-3-3-1-16,-2-4 0 16,2-3 3-16,-2-7 0 0,2-1-2 15,6-10-1 1,-1 0 1-16,1 0 1 0,4-6 1 15,3-2-2-15,3-1 5 16,1 3 5-16,6-1 3 16,0 0-4-16,0-2-13 15,0 2 1-15,13 0-1 16,0 3 0-16,-3-2-1 16,7 6 1-16,-5 0 0 15,5 0 0-15,2 0 6 0,3 10-6 16,2 5 1-1,1 2 2-15,2 3 4 0,-6 1-1 16,3-1-1-16,-5 0-2 16,-7-1 0-16,3-5-3 15,-6-2-4-15,-3-5-11 16,0 0 8-16,0 1-20 16,6-6-35-16,0 1-20 15,1-3-36-15</inkml:trace>
  <inkml:trace contextRef="#ctx0" brushRef="#br0" timeOffset="71867.95">11001 8047 10 0,'0'0'179'0,"0"0"-166"15,0 0 10-15,0 0 9 16,0 0-9-16,0 0 14 15,-3 0 2-15,3 0-7 16,0 0-14-16,0 0-1 16,0 0 3-16,0 0 0 15,0 0-9-15,0 0 6 16,0 0-5-16,12 0-6 16,10-2-3-16,11-3-2 15,0 2-1-15,-5 1-7 16,2-1-5-16,-6 3-25 0,-3 0-22 15,-2-1-63-15,-8-2-151 16</inkml:trace>
  <inkml:trace contextRef="#ctx0" brushRef="#br0" timeOffset="72206.27">10998 8306 318 0,'0'0'56'16,"0"0"-56"-16,0 0 21 15,0 0-9-15,0 0-5 16,0 0 14-16,15 7 4 16,12-7-15-16,8 0-3 15,8-2-3-15,1-6-4 16,-1 1-3-16,-1 0-2 16,-6 1-16-16,-8 2-24 15,-4 1-54-15,-12 1-92 0</inkml:trace>
  <inkml:trace contextRef="#ctx0" brushRef="#br0" timeOffset="75679.03">12391 7674 91 0,'0'0'27'0,"0"0"-5"0,0 0 18 15,0 0-22-15,0 0 3 16,0 0-6-16,0 0 0 16,8-13 3-16,-8 13-9 15,0 0 5-15,0 0-4 16,0 0 2-16,0 0-9 15,0 0 0-15,0 0-1 16,-5 0-2-16,-12 1 2 16,-1 8 11-16,-2 3-9 15,-3 4 3-15,4 0-6 16,-4 1 6-16,3 3-2 16,-3 3-1-16,7 2-1 15,-1 2 0-15,5 3-2 16,4 7 7-16,8 2 0 0,0 3 3 15,2 1-2-15,16-7 2 16,9-2-4-16,8-8-6 16,4-5 5-16,7-8-6 15,3-7-10-15,-4-6-28 16,-5 0-69-16,-12-3-150 16</inkml:trace>
  <inkml:trace contextRef="#ctx0" brushRef="#br0" timeOffset="76081.25">12573 7790 28 0,'0'0'255'0,"0"0"-245"16,0 0 20 0,0 0-8-16,0 0-22 0,0 0 1 15,-3 0 3-15,3 14-2 16,0 2 18-16,0 4-11 15,0 4-2-15,0 1-6 16,0 5 0-16,0 4 1 16,6 4 2-16,0 0-4 15,3-6 2-15,-2 2-2 16,7-8-8-16,-2-8 0 16,-1-6-40-16,7-7-36 15,5-5-91-15</inkml:trace>
  <inkml:trace contextRef="#ctx0" brushRef="#br0" timeOffset="76548.83">12820 7899 238 0,'0'0'10'0,"0"0"30"16,0 0 19-16,0 0-34 15,0 0-1-15,0 0-10 16,-17-13-5-16,17 13-4 16,0 0-5-16,0 0-5 15,0 0 3-15,-3 11 2 16,0 3-1-16,0 6 4 16,-1 3-3-16,4 5 6 15,0 2-1-15,0 3-4 16,13-4 4-16,4-3-4 0,1-6 6 15,4-5-1-15,-1-6 6 16,2-5-12-16,-2-4 2 16,3 0 0-16,-5-12-1 15,1-9-2-15,-3-4-2 16,-3-1-10-16,-2-1 7 16,-12 1 4-16,0 4 1 15,0 2-4-15,-15 3 3 16,0 1 2-16,-5 3 1 15,-2 1-1-15,3 4 6 16,-2 2-6-16,6 4 0 0,-1 1-5 16,6-1-6-16,2 2-4 15,5 0-26-15,1 0-14 16,2 0-44-16</inkml:trace>
  <inkml:trace contextRef="#ctx0" brushRef="#br0" timeOffset="77223">13292 7895 112 0,'0'0'50'15,"0"0"-44"-15,0 0 16 16,0 0-7-16,0 0-6 0,0 0 9 16,-34-6 9-16,23 6-11 15,-4 0-6-15,2 0 5 16,-4 8 0-16,1 1 0 16,0 1-1-16,3 6-4 15,4-3-3-15,2 6-4 16,6 6 1-16,1 4 4 15,0 3-2-15,12 2 4 16,9-1 2-16,1-2-8 16,2-5 5-16,-2-3-5 15,-2-7 0-15,-1-6 1 16,0-7-1-16,1-3 1 16,-1 0 5-16,5-11-6 15,-8-14-2-15,4-2-2 0,-8-5 7 16,-5-1-14-16,-3-1 7 15,-4 2-1-15,0 9-2 16,0 0 3-16,-7 9 4 16,-6-2 6-16,-11 5-10 15,2 2 0-15,-7 1 0 16,7 5 1-16,-1-2 3 16,10 4-4-16,-1-2-10 15,8 3-13-15,5 0-18 16,1 0-30-16,4 0-61 0</inkml:trace>
  <inkml:trace contextRef="#ctx0" brushRef="#br0" timeOffset="77793.12">13674 7916 214 0,'0'0'11'0,"0"0"28"16,0 0-20-16,0 0 5 0,0 0-11 15,0 0 4-15,-17-8 4 16,10 8-15-16,-2 0-5 15,0 0 10-15,-2 8-8 16,4 1 1-16,-1 1-4 16,4 0 3-16,1 9 3 15,3 0 0-15,0 6 9 16,3 2-3-16,12 5-7 16,2 1 2-16,5 0 2 15,2-1 3-15,-2-7-2 16,2-1-5-16,-3-9 3 15,3-4-2-15,-7-6 5 0,-2-5-10 16,2 0 16-16,-3-10-14 16,3-12 3-16,-4-4-2 15,-2-4 6-15,-7 2-10 16,-4-1-6-16,0 0 5 16,-4 3-2-16,-9 1 1 15,-10 4-1-15,1 4 3 16,-8 7-2-16,-2 2 3 15,3 5-2-15,2 2-5 16,8-1-4-16,3 0 0 16,9 2-11-16,3 0-26 15,4 0-22-15,0-3-44 16,21-5-128-16</inkml:trace>
  <inkml:trace contextRef="#ctx0" brushRef="#br0" timeOffset="78241.25">14222 7788 243 0,'0'0'13'0,"0"0"24"16,0 0 18-16,0 0-39 15,0 0 16-15,0 0-5 16,-9-7-7-16,9 7-10 15,0 0-10-15,0 9-1 16,0 11 1-16,5 0 8 16,3 7 1-16,-2 5 2 15,1 4-10-15,0 9 3 16,-1 0 4-16,0 1-8 16,-1-6-2-16,-2-3 2 0,-2-10-2 15,-1-10-9 1,5-5-19-16,-5-7-13 0,0-5-17 15,0 0-39-15,0-13-24 16</inkml:trace>
  <inkml:trace contextRef="#ctx0" brushRef="#br0" timeOffset="78478.77">14096 7949 346 0,'0'0'54'0,"0"0"-40"16,0 0 71 0,0 0-41-16,0 0-40 0,0 0 0 15,67-33 0-15,-28 25-2 16,5 5 1-16,4-3-3 16,1 2-17-16,-1-2-10 15,-8 3-26-15,-5 2-50 16,-10-2-29-16</inkml:trace>
  <inkml:trace contextRef="#ctx0" brushRef="#br0" timeOffset="79145.22">14676 7790 1 0,'0'0'88'0,"0"0"-44"15,0 0 18-15,0 0-32 16,0 0 5-16,0 0 5 15,-2 0-25-15,15-9-7 16,-3 3 3-16,1-3-11 0,0 4 0 16,-2-2 7-16,1 5 4 15,0-4-4-15,-2 4-7 16,1-1 0-16,2 3-1 16,1 0 1-16,-3 0-2 15,2 3 1-15,4 13-6 16,-2 5 4-16,-7 5-3 15,-2 6-4-15,-4-1 8 16,0 4 1-16,-8-4 2 16,-10-2 12-16,-2-2-8 15,-6-4 2-15,0-6 9 16,-6-2-8-16,3-4 4 16,-1-2 4-16,8-5-2 0,2-1-2 15,4-3-3 1,3 0-2-16,4 0-7 0,1-3 6 15,5-4 1-15,3-3-6 16,0-2 4-16,0 1 2 16,10-2 5-16,13 1-11 15,2 1 0-15,2 5-1 16,-2 3 1-16,2 3-1 16,-4 0 1-16,2 0-1 15,5 14 5-15,-8 6-5 16,2-3-2-16,-9-3 2 15,-1-1 0-15,-2-6-19 0,5-7-36 16,-2 0 20 0,9 0-32-16,-1-4-42 0</inkml:trace>
  <inkml:trace contextRef="#ctx0" brushRef="#br0" timeOffset="79541.06">15103 7886 200 0,'0'0'17'0,"0"0"21"16,0 0 37-16,0 0-61 16,0 0 2-16,0 0 4 15,-78-33-2-15,68 33 4 16,2 0-3-16,2 0-19 16,-1 0 1-16,2 0-1 15,2 7 4-15,0 7-10 16,-1 1 12-16,4 12-2 0,0 2-4 15,0 8 23-15,0 1-7 16,9-4-7-16,2-7-4 16,2-7-5-16,-1-7 1 15,-4-7 2-15,4-6-2 16,5 0 6-16,1-9 1 16,2-14-8-16,1-7-9 15,-7-6-1-15,-4-3-6 16,-2 1-2-16,-8 8-2 0,0 1-7 15,-11 13 7 1,-11 2-11-16,-7 4 15 0,3 3 10 16,0 1-20-16,6 3-18 15,6 0-37-15,9-4-88 16</inkml:trace>
  <inkml:trace contextRef="#ctx0" brushRef="#br0" timeOffset="79914.56">15129 7603 273 0,'0'0'45'0,"0"0"-9"15,0 0 18-15,0 0-45 16,0 0-3-16,0 0-1 15,101-14-5-15,-56 18 11 16,-3 11 7-16,0 2-5 16,0 9-10-16,-3 1-3 15,-3 3 0-15,-5 6-1 16,-7 1 5-16,-8 9-9 16,-13 1 3-16,-3 4 1 15,-2 3-2-15,-15-1 2 16,-7-4-1-16,3-6 0 15,-4-11 2-15,4-11 2 0,4-4-2 16,2-8 0 0,8-6 0-16,1-3-2 0,1 0-17 15,3-10-12-15,2-13-61 16</inkml:trace>
  <inkml:trace contextRef="#ctx0" brushRef="#br0" timeOffset="80314.69">15986 7777 118 0,'0'0'186'16,"0"0"-180"-16,0 0 36 15,0 0-40-15,0 0 38 16,0 0-36-16,-24 0-2 0,3 23 2 15,-15 10-4 1,-1 4 21-16,-1-1-14 0,-1 3-7 16,0-5 2-1,-1-4-2-15,6-7-2 0,4-10-2 16,3-7-4-16,7-6-57 16,5 0-48-16</inkml:trace>
  <inkml:trace contextRef="#ctx0" brushRef="#br0" timeOffset="80576.09">15691 7790 304 0,'0'0'10'0,"0"0"28"0,0 0-18 16,0 0-20-16,0 0 2 15,0 0 0-15,104 70 0 16,-75-38-2-16,7-1 6 16,2 0-6-16,-6-3 0 15,0-2-4-15,-5-5 4 16,-7-8-33-16,-1-4-32 16,-4-9 2-16,5 0-54 15</inkml:trace>
  <inkml:trace contextRef="#ctx0" brushRef="#br0" timeOffset="81198.53">16126 7660 191 0,'0'0'27'0,"0"0"-13"16,0 0 25-16,0 0-28 15,0 0 1-15,0 0 2 16,-73 25 17-16,73-8-7 0,0 2-4 16,17 0 13-1,6 1-18-15,7 1-9 0,4-2 11 16,5 1-16-16,1 0 11 15,-3-3-12-15,-2 3-2 16,-13-2 2 0,1 2 0-16,-9 0-5 0,-5 1-3 15,-6-2-5-15,-3 4 5 16,0-6-4-16,-1 0 7 16,-15-2 2-16,-6-4-4 15,-4 1 7-15,-4-4 0 16,-5-5 7-16,0-3 1 15,-2 0-8-15,1 0 12 16,4-11-11-16,9-5 10 0,6-1 5 16,4-2 3-16,7-4-2 15,4 0-11-15,2-4-5 16,5 4 5-16,15-2-6 16,7 0-8-16,5 2 2 15,-3 1 4-15,-3-5-4 16,-3 6 6-16,-6-1 0 15,-2 0 0-15,-5-2 0 16,-3 6 0-16,-7-1-5 16,0 7 3-16,0-1-1 15,-13 4-1-15,-10 0-6 16,-16 3 8-16,-4 6-8 16,-4 0-21-16,1 0-48 0,7 13-73 15</inkml:trace>
  <inkml:trace contextRef="#ctx0" brushRef="#br0" timeOffset="82683.03">12770 8497 195 0,'0'0'54'0,"0"0"-52"15,0 0-4-15,0 0 3 16,0 0-1-16,0 0 12 16,-6 6 15-16,6-5 14 15,0-1-25-15,0 0-16 16,0 0 2-16,0 0 2 16,0 0 1-16,0 0 8 0,0 0 0 15,3 0-6-15,7 0 0 16,13 0-5-16,6 0 3 15,7 0 7-15,7 0 0 16,2 0-5-16,7 0-7 16,6 0 1-16,7 0 5 15,-1 0-1-15,-5 0 0 16,0 0-5-16,-7 0 4 16,-4 0-2-16,2 0-2 15,1 0 0-15,-2 0 2 16,3 0-2-16,-1 0 1 15,-3 0-1-15,1 2 2 16,-6-1-2-16,2 3 0 0,-5-4-6 16,-1 5 6-16,4-4 0 15,-2 2 4-15,1-3-8 16,-2 3 7-16,2-3-4 16,-4 1 2-16,2-1-2 15,-1 2-2-15,-1 0 3 16,-2-2-1-16,-1 3 2 15,1-1-1-15,-2-1 1 16,4-1-1-16,1 0 1 16,7 0-2-16,-1 0 2 15,4 0-1-15,0 0 0 16,-4 0 0-16,1 0-1 0,-1 0 1 16,-2-1 0-1,-6-1-1-15,2-1-2 16,-2-1 3-16,3 0 0 15,5 1 1-15,4 0-1 0,5-4 0 16,3 4 3-16,-1-1-3 16,-3 1 1-16,-11 3-2 15,-7-2 1-15,-6 2 0 16,-2-1 0-16,-2-3-5 16,8 4 5-16,3-3 0 15,4 3 0-15,0-1 1 16,1-2-2-16,4 1 4 0,-4-2-3 15,2-3 2 1,-1 1-1-16,4-1-1 0,-1-2 0 16,5 5-1-16,-5 1 2 15,-2 1-2-15,-5 2 2 16,-2 0-3-16,-5-3 4 16,0 3 0-16,4 0 2 15,-4 0 10-15,-1 0-13 16,-3 0-1-16,-8 0 0 15,-7 0 1-15,-6 0 0 16,-3 0-1-16,-3 0-6 16,0 0 3-16,0 0-6 15,0 0-22-15,0 3-11 16,-8 3 15-16,-10 0-61 16,-3-1-187-16</inkml:trace>
  <inkml:trace contextRef="#ctx0" brushRef="#br0" timeOffset="89659.63">13899 8976 80 0,'0'0'62'0,"0"0"-58"15,0 0 11-15,0 0 15 16,0 0-11-16,0 0 3 15,0 0-3-15,0 0-6 16,-14-20-3-16,14 17-1 16,0 3-4-16,0 0 5 15,0 0 5-15,-1 0 2 16,1 0-4-16,0 0-6 16,0 0 0-16,0 0-3 0,0 0 2 15,0 0 2 1,0 0-1-16,0 0-1 0,0 0-4 15,13 0 5-15,10-1 0 16,2-4 1-16,0-3-8 16,-4 0 0-16,-1-1 0 15,-11 0-2-15,-1-1-11 16,-2 4 11-16,-5 3-13 16,1 2 8-16,-2-1-2 15,0-3 8-15,0 3-5 16,0 1 1-16,-2-1 5 15,1 2-2-15,0 0 2 16,-1 0 0-16,2 0 3 16,0 0 0-16,0 0-1 15,0 0-2-15,0 9 0 0,0 1 0 16,0 4 5-16,0 2-5 16,10 1 0-16,-1 8 6 15,1 1-6-15,-1 5-1 16,-3 2 1-16,9-3 0 15,-9-1 0-15,3-5 0 16,-2-4 2-16,0 0 0 16,-2-2-2-16,-1-3 2 15,-1-6-2-15,1-1 0 16,-4-6 0-16,0 2 0 16,0-2-6-16,0-1 5 15,0-1 1-15,0 0 1 0,-11 0 3 16,-4 0-4-1,2 0-2-15,-5 0 2 0,5 0 2 16,1 0-2-16,0 0 2 16,-2 3 1-16,1-1 0 15,1 0-2-15,0-1 1 16,1 1-2-16,4-2 7 16,2 0-7-16,2 0 2 15,3 0 2-15,0 0 0 16,0 0 0-16,0 0 6 0,0 0-1 15,0 0-2 1,5 0 6-16,10 0 4 16,9 0-11-16,9 0-5 0,-1 0 3 15,6 0 2 1,-1 0 0-16,-4 0-6 0,-5 0 6 16,-5 0-6-16,-9 0-3 15,-2 0 3-15,-4 0 0 16,-2 0 0-16,-3 0-1 15,-3 0-6-15,0 0 4 16,0 0-15-16,0 0 0 16,0 0-9-16,0 0-19 15,0 0-42-15,-11 0-33 16</inkml:trace>
  <inkml:trace contextRef="#ctx0" brushRef="#br0" timeOffset="91468.27">14690 8920 102 0,'0'0'0'0,"0"0"4"15,0 0 20-15,0 0-19 16,0 0 5-16,0 0 8 16,-91-7-4-16,75 7 3 15,-1 0-3-15,2 4-1 16,-6 6-2-16,6-1-1 15,-5 2 6-15,4-2-9 16,3 4 3-16,0-1-5 16,2-1 2-16,3 0-7 15,1 5 5-15,4 1 10 16,0 5-13-16,3-1 9 16,0 6 8-16,0-2-8 0,10 4 11 15,8-1-4-15,6 2-12 16,5-5 6-16,-4-2 3 15,8-3-8-15,-4 1-2 16,-1-9-2-16,3-5-3 16,-6-7 13-16,2 0-7 15,-2-7-6-15,-2-13 3 16,-6-6-3-16,-1-7-2 16,-3-6-8-16,-7 2 7 15,-3-3 2-15,-3 5-9 16,0-1 6-16,-3 2-1 15,-9 5 1-15,-8 0 4 16,1 4-5-16,-4 6 4 0,0 5 1 16,-3 5-1-16,0 6-3 15,0 2 4-15,4 1-4 16,1 0-6-16,5 0 0 16,1 0-3-16,4 4-35 15,5 2-24-15,5-3-1 16,1-3-101-16</inkml:trace>
  <inkml:trace contextRef="#ctx0" brushRef="#br0" timeOffset="92209.95">15187 8808 43 0,'0'0'89'16,"0"0"-80"-16,0 0 25 15,0 0-6-15,0 0-11 16,0 0 9-16,-50 8-2 15,36 0-4-15,0 4-2 16,-6-1 8-16,2-1-13 16,5 0-2-16,-1-3 1 15,4 2-4-15,1-2-8 16,2 0 5-16,1-1-5 16,-2 8 0-16,5 0 3 0,0 4 2 15,3 2 2 1,0 3-1-16,0-3 0 0,1 4 0 15,8-4-3-15,4-7 1 16,-3 0-1-16,2-6 5 16,3-7-3-16,-4 0 7 15,5 0-11-15,2-7-1 16,-1-10-2-16,-3-3-5 16,-5 0-2-16,0 5 7 15,-9 2-1-15,0 2-1 16,0 3-5-16,0 0 7 15,-4 2 0-15,-10 3 2 16,-1 1 2-16,-11 2 1 0,2 0-6 16,-4 0 0-16,2 0 1 15,-3 5 2-15,6 4-1 16,6 1-1-16,4 0-1 16,10-1-23-16,3-1-25 15,0-3-58-15,7-1-79 16</inkml:trace>
  <inkml:trace contextRef="#ctx0" brushRef="#br0" timeOffset="94855.08">17262 8081 172 0,'0'0'46'0,"0"0"-13"16,0 0 4-16,0 0-2 15,0 0 3-15,0 0-6 0,0 0-4 16,0 0-6-1,0 0 4-15,0 0-17 0,0 0 11 16,0 0-6-16,0 0-10 16,0 0 9-16,10 0-6 15,6 0-2-15,17-6-3 16,-2 2-2-16,5 3 0 16,-3-2 0-16,-7 0-7 15,-2 3-13-15,-3 0-18 16,-5 0-26-16,-7 0-38 15,-7 0-108-15</inkml:trace>
  <inkml:trace contextRef="#ctx0" brushRef="#br0" timeOffset="95208.48">17295 8315 334 0,'0'0'50'0,"0"0"-16"15,0 0 5-15,0 0-15 16,0 0 6-16,0 0-20 16,78-9-6-16,-33-1-3 15,1 3-1-15,2 0 0 16,-5 1 0-16,-6 6-3 16,-6 0-26-16,-5 0-40 15,-3 0-23-15,-11 0-95 16</inkml:trace>
  <inkml:trace contextRef="#ctx0" brushRef="#br0" timeOffset="97359.33">19203 7853 56 0,'0'0'95'0,"0"0"-88"16,0 0-3-16,0 0 1 16,0 0 13-16,0 0 9 15,1-40-12-15,-1 34-3 16,-1-1-5-16,-10 3-2 15,-6-2-3-15,0 1 2 16,-2 1-2-16,-5 2-2 16,-3 2 0-16,0 0 9 0,1 0-8 15,3 0 2-15,2 4 7 16,4 3 9-16,3 2-15 16,6 2 5-16,1-1-4 15,3 3 3-15,4 0-1 16,0 1 1-16,0-2-3 15,4 2 2-15,14-1 4 16,6 4 2-16,2-2-5 16,3-3 2-16,-3 1-8 15,0-4-2-15,3 5 4 16,-3-1-4-16,3-2 0 16,-4 1 0-16,-1 2 0 15,-6-1 0-15,1-1-4 16,-3 1 2-16,-4 1 0 15,-3-5 2-15,2 5-1 0,-7-1-4 16,-1-2-2-16,-3 0 0 16,0 1 3-16,0-3 4 15,-1 1-2-15,-12-3 4 16,-7 2-2-16,-2-5 0 16,-4 0 0-16,0-2 7 15,0-2-2-15,3 0-3 16,0 0 9-16,4-6-3 15,-4-5-6-15,5 2-1 16,-1-4 3-16,2 2-2 16,3-4 2-16,0 2 0 15,4-4-2-15,7 1 8 0,3-1-7 16,0-2 1-16,1 1-1 16,17-1 2-16,6 2-5 15,6 1-1-15,-4 2-7 16,3 1 8-16,-5-3 5 15,0 2-2-15,-2-2-3 16,-4 2-7-16,-5-1 7 16,-5 5 0-16,-4 3 0 15,-2 0-2-15,-2 4-6 16,0-1-5-16,0-2 3 16,-6 2 3-16,-8-2 4 15,0 3-3-15,-3 0 1 16,1-1-15-16,0 4 1 15,-1 0-43-15,2 0-42 0</inkml:trace>
  <inkml:trace contextRef="#ctx0" brushRef="#br0" timeOffset="98141.57">19601 7816 161 0,'0'0'18'15,"0"0"5"-15,0 0 6 16,0 0 9-16,0 0 3 16,0 0-11-16,-1-2-2 0,1 2-9 15,0 0-5-15,0 0 6 16,0 0-10-16,0 0 2 16,0 0-5-16,0 0-6 15,0 0-1-15,0 0-2 16,0 0-1-16,0 6-5 15,0 10 7-15,0 5 1 16,0 4 0-16,1 1 0 16,1 8 0-16,1 3-1 15,-3 2 1-15,0 0 0 16,0-1 1-16,0-7-1 16,0-3 0-16,0-8 0 15,-3-7-1-15,1-4 0 16,2-6 0-16,0-3 1 0,0 0-22 15,0 0 3 1,0 0 7-16,0 0-13 0,0-5-51 16,9-10-163-16</inkml:trace>
  <inkml:trace contextRef="#ctx0" brushRef="#br0" timeOffset="98876.2">20083 7744 164 0,'0'0'22'0,"0"0"-3"0,0 0 0 16,0 0 14-16,0 0-7 16,0 0-13-16,-60 2 9 15,41 6-5-15,2 3-5 16,0-1-5-16,3 1 0 16,-1 0-3-16,2 2-3 15,-2 1 1-15,5 2-1 16,-3 1 7-16,3 3-7 0,4 0-1 15,3 6 2 1,3 4-2-16,0 6 10 0,0 0-8 16,2 0 4-1,8-2 2-15,2-8-4 0,3-3 3 16,1-4-6-16,-1-8 11 16,2-6-10-16,2-5 3 15,1 0 4-15,2-2-5 16,2-15-4-16,-9-3 0 15,-4-5-2-15,-3 0 0 16,-8 2-3-16,0 1 3 16,0 8 2-16,-5 1-5 15,-9 4 3-15,-6 3 2 16,-5 1 5-16,-5 1-4 16,-1 1-2-16,-4 1-2 15,5-1 3-15,5 0 0 16,6 3-11-16,4-1 3 0,9 1-23 15,6 0-26 1,0-1-43-16,24-5-94 0</inkml:trace>
  <inkml:trace contextRef="#ctx0" brushRef="#br0" timeOffset="99469.59">20448 7824 62 0,'0'0'119'0,"0"0"-110"15,0 0 1-15,0 0 13 16,0 0 4-16,0 0-2 16,-52 5-6-16,43-1 4 15,2 3 5-15,-4 0-21 16,4 3 3-16,1 0 2 16,0 6-8-16,4 3 4 15,2 4-1-15,0 6 6 0,0 6-11 16,6 5 9-1,8 1 0-15,5-1-10 0,3-2 0 16,2-7 4-16,1-3 4 16,0-4-9-16,2-9 0 15,-4-4 11-15,1-8-7 16,-3-3 2-16,2-3-5 16,2-14 4-16,-3-10-5 15,-4-7 2-15,-3-5-2 16,-7-3-4-16,-6-2 4 15,-2 8-1-15,0 4 0 16,-12 4-2-16,-8 6 3 16,-8 2 1-16,-5 1-1 15,-4 4 0-15,2 3 8 0,3 9-8 16,6 0-1-16,5 3-5 16,3 0 6-16,2 3-18 15,-1 7-16-15,5 2-36 16,5 2-49-16</inkml:trace>
  <inkml:trace contextRef="#ctx0" brushRef="#br0" timeOffset="100790.15">21209 8170 97 0,'0'0'25'16,"0"0"21"-16,0 0-10 15,0 0-2-15,0 0-2 16,0 0-5-16,-12 37-6 0,12-37 8 16,0 0-13-16,0 0 14 15,0 0-11-15,9 0 18 16,15-4-8-16,12-12-21 16,6-3 3-16,4-9-11 15,3-5 0-15,2-4 2 16,-2-4-2-16,-8 1 0 15,-9 5-5-15,-11 6 3 16,-7 3-4-16,-4 6 6 16,-4 6-5-16,-2 2 5 15,-2 3 0-15,-1 5 0 16,-1 0-1-16,0 4 5 16,0 0-10-16,0 0 11 0,0 0-11 15,0 0 6-15,0 0-1 16,0 0-10-16,0 0 11 15,0 4-8-15,-1 9 7 16,-5 4-3-16,1 5 4 16,2 5 0-16,-1 3 0 15,4 3 4-15,0 0-4 16,0-3 0-16,0-4 1 16,6-7 5-16,3-2-3 15,3-10-3-15,6-4 7 16,4-3-3-16,5 0-2 15,5-16-2-15,1-4-1 0,-1-7 1 16,-2 2 0 0,-4-1 0-16,-9 5-2 0,-5 4-4 15,-7 4 3-15,-5 3-1 16,0 3-4-16,0 0 8 16,0 2 1-16,0 1-1 15,0 1-2-15,-2 1 2 16,-1 2 1-16,-3 0 0 15,6 0 0-15,0 0 0 16,0 0 0-16,-2 0 3 16,1 0-4-16,-5 2-12 15,0 13 11-15,-3 3 1 16,-1 5 3-16,2 4 4 16,1 5 4-16,3 1-9 15,3 1 5-15,1-1-6 16,0-4 2-16,0-2-3 15,0-4 0-15,7-4 7 0,1-2-7 16,1-3-7-16,4-8 7 16,1 0-18-16,8-6-41 15,5 0-60-15,3 0-167 16</inkml:trace>
  <inkml:trace contextRef="#ctx0" brushRef="#br0" timeOffset="101409.66">22390 7885 112 0,'0'0'115'0,"0"0"-110"15,0 0 17-15,0 0-12 16,0 0 14-16,0 0 3 16,-59-18 5-16,45 18-19 0,-2 0-1 15,-1 0 0-15,0 0-4 16,6 3-3-16,1 6 0 15,1 4-5-15,7 1 8 16,2 3-2-16,0 2 8 16,0-1-12-16,14-3 12 15,1 2-7-15,1-3-1 16,3-5-2-16,2 1-1 16,3 0 1-16,-1 0-4 15,-3 2 2-15,-2-2-5 16,-6 1 0-16,-1 1 2 15,-4-1-3-15,-1 2-5 0,-3-1 3 16,-3 0 6 0,0 1-16-16,0-1 11 0,0 1 5 15,0-2-6-15,-6 1 5 16,-4 2-2-16,-1-3 1 16,-3-2 2-16,-5 1 0 15,-4-7 0-15,-3 0 5 16,0-3 3-16,-3 0-1 15,5 0-1-15,-1 0-5 16,1-6 6-16,0-4-7 16,3 3-2-16,0-3-41 15,4 1-62-15,7 1-130 16</inkml:trace>
  <inkml:trace contextRef="#ctx0" brushRef="#br0" timeOffset="107938.55">8750 10023 134 0,'0'0'7'0,"0"0"36"16,0 0-1-16,0 0-23 15,0 0 0-15,0 0 14 0,0 0-10 16,0-29-1-1,0 29-4-15,0 0-3 0,0 0-3 16,0 0-3-16,0 0-2 16,0 0-1-16,0 0-5 15,0 0 1-15,0 0 0 16,0 0-2-16,0 0-1 16,0 0-4-16,0 15-1 15,0 9 6-15,0 12 0 16,0 10 2-16,0 7 1 15,0 3 2-15,0 1 8 16,0-5-12-16,0-5-1 16,0-13 0-16,0-12 0 15,0-11-6-15,0-9-14 16,0-2 4-16,0 0 2 0,-10-2-44 16,-7-15-84-16</inkml:trace>
  <inkml:trace contextRef="#ctx0" brushRef="#br0" timeOffset="108420.4">8580 10082 40 0,'0'0'48'15,"0"0"-41"-15,0 0 50 16,0 0-16-16,0 0-10 15,0 0 3-15,-38-20-17 16,32 8 0-16,4-1-10 16,2-4 4-16,0-3 3 15,0 3-11-15,0 1-3 0,0 0 7 16,0 4-3-16,4 0-4 16,7 2 1-16,2 0-2 15,2 0 1-15,6 1-4 16,7-1 4-16,2 3-2 15,6-3 1 1,-1 4 1-16,6 5 1 0,-1 1 1 16,-1 0-3-16,-6 4 1 15,-5 13-3-15,-4 2-53 16,-15 1-31-16</inkml:trace>
  <inkml:trace contextRef="#ctx0" brushRef="#br0" timeOffset="109042.93">8965 10363 175 0,'0'0'39'16,"0"0"-30"-16,0 0 30 0,0 0-16 16,0 0-8-16,0 0 2 15,0-16 7-15,0 16-21 16,0 0 1-16,0 0-4 16,0 6-2-16,0 15-1 15,6 8 3-15,3 3 10 16,1 0-4-16,-4 3 0 15,3-5-2-15,-4-4-3 16,-2-9-2-16,-3-7 0 16,0-5-12-16,0-3-25 15,0-2-22-15,0 0 34 16,-11-2-56-16</inkml:trace>
  <inkml:trace contextRef="#ctx0" brushRef="#br0" timeOffset="109538.45">8961 10340 205 0,'0'0'13'0,"0"0"-13"16,0 0 24-16,0 0-24 15,0 0 4-15,0 0-4 16,35-52 4-16,-28 45-4 16,3 6 1-16,0-1 2 15,-1 1-3-15,-3 1 0 16,7 0-3-16,1 0 0 15,2 0 3-15,-1 0 2 16,3 3-2-16,-3 4-5 16,-1 3 5-16,-1 4 0 15,-4 1-4-15,1 2 4 16,-6 3 1-16,1 0 6 0,-3-3-6 16,-2 2-1-16,0-2 4 15,0-4-4-15,-1 2 3 16,-6-3 2-16,-9-5 0 15,-1-1 1-15,-5 0-1 16,-8-3-5-16,-4 2-9 16,-5-3-18-16,4 1 1 15,4-3-23-15,15 0-116 16</inkml:trace>
  <inkml:trace contextRef="#ctx0" brushRef="#br0" timeOffset="111674.66">9441 10406 60 0,'0'0'65'0,"0"0"-53"0,0 0 29 16,0 0-16-16,0 0-9 16,0 0 11-16,-54-6-8 15,47 6-5-15,0 0-11 16,3 0 4-16,-2 0-3 15,0 0 1-15,-1 0 4 16,1 0-8-16,3 0 1 16,-1 3-2-16,2 7 0 15,2 2 7-15,0 5-1 16,0 0 12-16,0 2-12 16,11-2 4-16,3-4-2 15,2 1-8-15,4-7 8 0,-9-5-8 16,8-2 7-16,0 0-5 15,-4-12-2-15,3-4-4 16,-6-1-2-16,-6 4 6 16,-3 1-6-16,-3 3 6 15,0 4 8-15,0-3-5 16,0 5-2-16,0 0 7 16,0 2-4-16,0-1-2 15,0 2 7-15,0 0-2 16,0 0-3-16,0 0-2 15,0 0 4-15,0 0-6 16,0 0-4-16,0 0-1 16,0 5 5-16,8 7 5 15,2 0-4-15,2 2 0 16,4-1-1-16,1-4 5 0,-1 1-4 16,0-7 10-16,-6 0-11 15,3-3 2-15,-3 0 4 16,-1 0-2-16,-3-9-1 15,0-4-3-15,-3 2-13 16,-3 6 8-16,0 1-2 16,0-1 5-16,0 2-5 15,0-2 6-15,0 2-3 16,0-1 3-16,0-1 0 16,-3 3 1-16,1-1-5 15,1 3 9-15,1 0-8 16,0 0 8-16,-2 0-8 0,1 0 6 15,-3 0-7 1,2 0 5-16,-1 0 0 0,-3-3 0 16,2 3 0-16,1 0 0 15,0 0 5-15,0 0-5 16,3 0 0-16,-3 0-6 16,3 0 6-16,0 0 6 15,0 0-6-15,0 0-8 16,0 0 8-16,0 0-4 15,0 0-6-15,0 8 9 16,0 4 1-16,3 4 0 16,10 1 4-16,-2-1 9 15,8 1-9-15,-4-7-3 16,-1 0 4-16,5-3 1 0,-3-7-5 16,1 0-2-16,5-1 1 15,-3-16-2-15,-2-2-29 16,-1 2 23-16,-7 5 8 15,-6 1 1-15,-2 3 5 16,1 0-5-16,-2 7 6 16,0-2-4-16,0 0-2 15,0 3-1-15,0 0 8 16,0 0-8-16,0 0 0 16,0 0 4-16,0 0-2 15,0 0 0-15,0 0 4 16,0 0-4-16,0 0-2 15,0 0-7-15,0 0 7 0,0 0 4 16,0 0-4-16,1 6-10 16,4 6 10-16,4 2 7 15,-3 0 3-15,3 2-10 16,0-5 2-16,-1-1 2 16,-3-3-2-16,-1-4-1 15,0-3 2-15,-4 0 6 16,0 0-9-16,0 0 0 15,0 0 0-15,0 0-4 16,0 0 4-16,0 0 0 16,0 0 2-16,0 0-6 15,0 0-3-15,0 0 2 16,0 0 5-16,0 0 0 0,0 0 0 16,0 0 0-16,0 0 0 15,0 3 0-15,0 0-3 16,0 0 3-16,0 4 0 15,0 0-2-15,0 0 2 16,0 3-1-16,0 2 1 16,0 3 8-16,2 2-8 15,-2 4-1-15,0 0-5 16,0 4 5-16,0 0 1 16,0-3 0-16,-2 0-3 15,-11-1-7-15,2-2-17 16,-7-2 22-16,1 0-1 0,1-2 5 15,-5-1 2 1,2-1 6-16,-2 0-5 0,0-3-1 16,2-6 10-16,3 0-4 15,2-4 1-15,-4 0-2 16,1 0 2-16,1-4-3 16,-3-7 0-16,-2-1-5 15,3 2 2-15,0-2-1 16,6-2 1-16,-1 1 0 15,7-1 0-15,6 0 3 16,0 2-4-16,0 1 2 16,0-2-6-16,19-2 2 15,1 1-2-15,12-2-2 0,1-1 5 16,6 0-2-16,3-5-9 16,7-3 3-16,-4 0-9 15,1 4 6-15,-7-1 8 16,-8-2-10-16,-4 5 6 15,-10-2-6-15,-1-4 2 16,-10 3-19-16,0 0 15 16,-6-3-1-16,0 4 15 15,0-1-16-15,0 1 9 16,-3 6 2-16,-3 1 6 16,-6 1 5-16,3 6-5 15,3 0 9-15,0 1 0 0,3 3 4 16,3 2-1-16,0 1 2 15,0 0-1-15,0 0-11 16,0 0 13-16,0 0-7 16,0 0-5-16,0 0-5 15,0 0 2-15,0 3 0 16,0 6 0-16,0 3 7 16,0 3 5-16,0 2-11 15,0 3 5-15,0 6 0 16,9 2-1-16,-3-1 2 15,1 2-1-15,0-4-4 16,3 2 1-16,0-4-2 0,-4-6-1 16,1-3 0-1,-1-4-14-15,4-5-20 0,3-5-58 16,3 0-69-16</inkml:trace>
  <inkml:trace contextRef="#ctx0" brushRef="#br0" timeOffset="112101.75">10190 10464 218 0,'0'0'39'0,"0"0"3"15,0 0 15-15,0 0-43 16,0 0-5-16,0 0 0 0,-72-8-7 15,68 8-1-15,3 8 0 16,-2 4-1-16,3 1 5 16,0 3 0-16,0 1-2 15,0 3 8-15,4-1-1 16,9-5 3-16,-4 0-9 16,2-4 3-16,5-8-5 15,0-2 3-15,3 0 3 16,7-9-8-16,-7-8-14 15,2-7-10-15,-9 2-2 16,-6-2 9-16,-2 5-15 16,-2 2 7-16,-2 4 20 0,0 6-2 15,-5 0 5-15,-11 1 4 16,-5 3 2 0,-1 0-3-16,-7 3-1 0,7 0-15 15,-1 0-21-15,9 0-2 16,8 2-19-16,6 1-117 15</inkml:trace>
  <inkml:trace contextRef="#ctx0" brushRef="#br0" timeOffset="113242.74">10464 10464 242 0,'0'0'11'15,"0"0"6"-15,0 0 13 16,0 0-28-16,0 0 6 16,0 0 4-16,-52-5 0 15,46 5-2-15,3 0 2 16,-3 0-11-16,-1 2-1 15,1 13 4-15,1 2 17 16,2 2-6-16,0 4-2 16,3-3-4-16,0-3 2 0,0-4-1 15,3-6-7 1,3-5 3-16,6-2-2 0,3 0 5 16,1-12-9-16,0-2-17 15,-6-3-20-15,0 5 30 16,-7 2 7-16,-3 0-5 15,3 6 3-15,-3 1 2 16,0 3 8-16,0 0-8 16,0 0 1-16,0 0-1 15,0 0 0-15,0 0 0 16,3 0-5-16,0 0 9 16,7 0-4-16,7 0 8 0,6 0 3 15,9 0-4 1,7 0-7-16,1-4 0 15,5-2-4-15,-2-4-9 16,-1-1 4-16,-8 3 2 0,-4 2-16 16,-3 0 14-16,-9 4-3 15,-5-1 4-15,-4 0-1 16,-6 2 4-16,-1-2 3 16,-2 3 2-16,0 0 0 15,0 0 4-15,0 0 3 16,0-2-6-16,-8 2 13 15,-4 0-3-15,-4-3-8 16,0 3 2-16,2-2-2 16,5-1-3-16,0 3 1 15,3 0 5-15,0 0-6 0,3 0-5 16,0 0 2-16,0 8-2 16,0 6 5-16,1 1 7 15,2 4 1-15,0-2-4 16,0 3 3-16,8-1 8 15,7-5-6-15,0-1 6 16,0-9-6-16,6-1 10 16,-2-3-2-16,8 0-7 15,-1-17-10-15,0-6-2 16,-5-3-4-16,-1-7-2 16,-7-4-8-16,-3 1-18 15,-6-1 1-15,-4 1 0 0,0 10 30 16,0 3 3-16,-1 6 14 15,-9 4-10-15,-2 3 6 16,-1 0-10-16,0 6 4 16,3-1 10-16,4 4-2 15,3-1 8-15,-1 0-13 16,1 2-7-16,0 0 8 16,0 0-8-16,-3 4 0 15,2 6 6-15,-2 7 1 16,3 2 5-16,3 5 2 15,0 5-6-15,0 7 0 16,0 3 4-16,0 0 2 16,3 0-6-16,5-3 1 15,0-6-3-15,1-7-1 16,1-3-1-16,-5-8-2 0,0-5 0 16,-2-4-2-16,-1 0-4 15,1-3-8-15,0 0 0 16,2 0-18-16,2 0-20 15,-5 0-68-15,-2-7-182 16</inkml:trace>
  <inkml:trace contextRef="#ctx0" brushRef="#br0" timeOffset="116791.79">9023 10601 56 0,'0'0'9'15,"0"0"1"-15,0 0 18 16,0 0-19-16,0 0 9 15,0 0-2-15,0 0 6 16,0 0-3-16,0 0-6 16,0 0 0-16,0 0 1 15,0 0-9-15,0 0 2 0,0 0-2 16,0 0 6-16,0 0-7 16,0 0 3-16,0 0-6 15,0 0 0-15,0 0 1 16,0 0 0-16,0 0 0 15,0 0-4-15,0 0 2 16,0 0 0-16,0 0 1 16,0 3 1-16,0 4-1 15,0 0-1-15,0 1 0 16,0 3 0-16,0 0 1 16,3 1-1-16,0 2 0 0,0 2 0 15,0 1 2-15,0 3 0 16,0 0-2-1,1 0 0-15,2-4 4 0,-1 0-2 16,-2-2 2-16,0-1-4 16,0 0 2-16,-3-6-2 15,0 2 1-15,3-1 0 16,-3 0 1-16,0-4-4 16,0 1 0-16,0 0 2 15,0-5 4-15,0 0-4 16,0 0 1-16,0 0 4 15,0 0 7-15,0 0-2 16,0 0-3-16,0 0 0 16,0 0-3-16,0 0-4 0,0 0-38 15,-9 0-53 1,-2 0-112-16</inkml:trace>
  <inkml:trace contextRef="#ctx0" brushRef="#br0" timeOffset="119087.57">11781 10162 111 0,'0'0'62'15,"0"0"-52"-15,0 0 4 16,0 0-6-16,0 0-2 16,0 0 14-16,0-3 13 15,0 3-9-15,0 0 0 16,0 0-17-16,0 0 3 16,0-3-3-16,0 3 5 15,0 0 5-15,0 0 0 16,0 0-5-16,0 0 5 15,0 0 5-15,0 0-6 16,0 0 2-16,0-2-8 16,15-3 2-16,5 2-7 0,11-4-3 15,3 0-1-15,-5 4-1 16,0 0 0-16,-6 3 0 16,-4 0-29-16,-10 0-34 15,-5 3-67-15,-4 3-49 16</inkml:trace>
  <inkml:trace contextRef="#ctx0" brushRef="#br0" timeOffset="119362.24">11751 10389 349 0,'0'0'27'15,"0"0"-25"-15,0 0 16 16,0 0-14-16,0 0 9 16,0 0-3-16,48 0 0 15,-18 0 0-15,2-9-10 16,3-2-1-16,5 2-37 15,-1-1-47-15,-7-2-83 16</inkml:trace>
  <inkml:trace contextRef="#ctx0" brushRef="#br0" timeOffset="126660.42">12627 10045 67 0,'0'0'23'16,"0"0"-6"-16,0 0 26 16,0 0-2-16,0 0-18 15,0 0 2-15,0-19 6 16,0 19 1-16,0 0-14 15,0 0-10-15,0 0-3 16,0 0-4-16,0 0 2 16,0 0-3-16,0 7 1 0,0 7-1 15,0 6 12-15,0 6-9 16,0 7 9-16,0 3 7 16,3 4-8-16,-3 2-4 15,2-1-6-15,-2-5 4 16,2-10-5-16,-2-4 0 15,0-11 0-15,0-5 2 16,0-6-2-16,0 0-10 16,0 0-5-16,0 0-11 15,0 0-8-15,0-2-64 16</inkml:trace>
  <inkml:trace contextRef="#ctx0" brushRef="#br0" timeOffset="127537.63">13043 10099 31 0,'0'0'80'16,"0"0"-68"-16,0 0-6 0,0 0 13 16,0 0 0-1,0 0 13-15,0-4-6 0,0 2-6 16,0 1-13-16,-3-2 11 15,0 0-11-15,-6 3-3 16,-2 0 3-16,1 0-2 16,-2 0-4-16,-2 0 0 15,4 0 4-15,-2 0-5 16,2 0 3-16,-2 0-3 16,-2 0 4-16,4 7-4 15,1 1 6-15,-1 4-6 16,-1 1 2-16,2 3 3 15,0 1 0-15,4 2-1 0,3 5 1 16,-1 3 2-16,3-2 3 16,0 6 0-16,0-2 6 15,13 0-10-15,7-3 3 16,-1-6-7-16,2-3 10 16,2-1-10-16,5-5 1 15,-2-5-2-15,3-3 6 16,-3-3-3-16,3 0 0 15,-7-12-4-15,1-8-2 16,-5-6 1-16,0-5-1 16,-6-3-9-16,-2-4 0 15,-3 8 9-15,-2-2-1 16,-5 6 2-16,0 1-1 16,0 3-2-16,-14 2 4 0,-3 3 4 15,-8 1-2-15,2 2-2 16,-1 7 0-16,-1 2 0 15,5 5-2-15,4 0 1 16,1 0-1-16,6 8-11 16,6 3-12-16,3-1-28 15,0 3-1-15,21-4-33 16</inkml:trace>
  <inkml:trace contextRef="#ctx0" brushRef="#br0" timeOffset="128088.02">13322 10118 67 0,'0'0'170'0,"0"0"-159"16,0 0-2-16,0 0 11 16,0 0-13-16,0 0-2 15,-41 0 20-15,37 8-11 16,1-2-1-16,-3 6-4 0,-1 0-2 16,4 5-5-16,3 3 8 15,0 2-1-15,0 7 1 16,6 5 5-16,8 2 6 15,4 0-13-15,5-3 5 16,-1-6-9-16,2-7 1 16,-5-6 0-16,4-9 1 15,-7-5-2-15,7 0 3 16,-3-17-4-16,-3-9-3 16,-2 4-5-16,-10-7 3 15,-1 4-3-15,-4-1-2 16,0 3 3-16,0 3-1 15,-9 3 4-15,-7 2 1 0,-1 1-1 16,-2 1 0 0,-1 4-5-16,-3 1 5 0,-2 1-3 15,2 5-1-15,4 0-2 16,5 2-4-16,2 0-13 16,9 0-1-16,3 0-22 15,0 0-53-15,5 0-54 16</inkml:trace>
  <inkml:trace contextRef="#ctx0" brushRef="#br0" timeOffset="128618.84">13777 10165 208 0,'0'0'38'15,"0"0"-35"-15,0 0 16 16,0 0 1-16,0 0-8 16,0 0 10-16,-51-3-5 15,44 3-6-15,-3 6-7 16,4 4 1-16,-1 0 6 15,0 7 0-15,1 2-2 16,3 8 5-16,3 3-8 16,0 5 6-16,3-1 12 15,14 2 0-15,6-5-16 0,-2-4 3 16,3-7-2-16,-2-6-3 16,-2-6-2-16,0-5 1 15,1-3 2-15,3-6-5 16,-3-10-2-16,3-7-9 15,-11 1 5-15,-3 0-5 16,-3-1 3-16,-4 1 1 16,-3 0 3-16,0 3-1 0,0-4-3 15,-14 3-1 1,-2 3 6-16,-7 3 1 0,-2 1 0 16,-2 1 5-1,-1 2-5-15,-5 0-7 0,3 5 1 16,2 0-19-16,-4 5-24 15,9 0-7-15,2 0-51 16</inkml:trace>
  <inkml:trace contextRef="#ctx0" brushRef="#br0" timeOffset="129441.92">14497 10135 96 0,'0'0'137'0,"0"0"-118"16,0 0 16-16,0 0-11 16,0 0-2-16,0 0-5 15,5 0 1-15,-5 0-2 16,0 0-10-16,0 0-6 0,0 0-8 16,0 7 4-1,-5 10 4-15,-9 6 5 0,-3 2 5 16,-9 9 2-16,0 3-6 15,-4 1-4-15,-2-1 7 16,6-4-3-16,4-9-2 16,4-4-1-16,7-8-3 15,0-5-3-15,5-4-4 16,4-3-26-16,2 0 0 16,0 0-32-16,0 0-6 15</inkml:trace>
  <inkml:trace contextRef="#ctx0" brushRef="#br0" timeOffset="129820.27">14272 10173 275 0,'0'0'14'0,"0"0"4"15,0 0 36-15,0 0-40 16,0 0 4-16,0 0 2 16,0-5 3-16,0 5-7 0,0 0-16 15,6 0 0 1,6 10 7-16,7 7-4 0,5 7 5 15,-3 1 1-15,6 5-3 16,-1 3 0-16,1-4-4 16,-1 1-2-16,-1-3-2 15,-2-6-5-15,-1-5-4 16,-1-4-13-16,-6-5-33 16,-1-3-66-16,2-4-122 15</inkml:trace>
  <inkml:trace contextRef="#ctx0" brushRef="#br0" timeOffset="130602.86">14846 10113 198 0,'0'0'39'0,"0"0"-32"15,0 0-2-15,0 0 17 0,-85-10 3 16,72 10 4-16,1 9 2 15,1 1-15-15,1 3 9 16,5-2-18-16,3 2 12 16,2-4-14-16,0 4 6 15,4 1-11-15,10 3 6 16,5 2-5-16,6 1 9 16,5 0 0-16,0 0-9 15,1 3 3-15,-3-4-4 16,-3 3 0-16,-2 0-7 15,-5-2-2-15,0-2 6 0,-8-3-4 16,-1 2-6 0,-2-5-13-16,-5 2 16 0,-2-1 9 15,0-1-9-15,-2 2 10 16,-9-4 0-16,-4 0-5 16,-5 0 5-16,-3-7 7 15,-3 1 6-15,1-4-6 16,-7 0-7-16,2 0 5 15,4-4 0-15,0-6 8 16,6 3-6-16,3-2 4 16,5-2 0-16,4 1-4 15,6-5 0-15,2-1 3 16,0-2-4-16,4-1-4 16,14-1-4-16,9-1 1 0,-1-1 1 15,-4 2 0 1,5 1-1-16,-8-5 1 0,4 5-1 15,-4-1-1-15,-3 3-2 16,-2 1 4-16,-8 2-4 16,0 1 2-16,-6 3 1 15,0 0-8-15,0 3 5 16,0 5-4-16,-9-3-5 16,-11 2 11-16,-5 3-3 15,-8 0 2-15,-5 3-16 16,0 7-35-16,4 2-84 15</inkml:trace>
  <inkml:trace contextRef="#ctx0" brushRef="#br0" timeOffset="131590.78">12680 10909 310 0,'0'0'7'0,"0"0"-7"15,0 0 0-15,0 0 1 16,0 0 0-16,0 0 14 15,-53 0 13-15,53 0-8 16,0 0-6-16,0 0-8 16,0 0 0-16,11 0 0 15,15 0 1-15,9 0 2 16,6 0 5-16,6 0-8 16,0 0 2-16,3 0-1 15,6 0 1-15,2 0-5 16,1 0 6-16,6 0-3 15,3 0-6-15,6 0 6 16,4 0 4-16,9 0 8 16,4 0 0-16,-3 0-4 15,-7-7-2-15,-12 4 1 0,-4-4-13 16,-6 3 0-16,4-2 1 16,3-1 6-16,2 3-7 15,5 1 0-15,4 0-6 16,0 3 5-16,1 0 2 15,-10 0 4-15,-12 0-5 16,-10 0 1-16,-8 0 0 16,-3 0-1-16,-5 4 0 15,0-1 0-15,-9 0 0 16,-1 2-3-16,-6 0-2 16,-7-1-7-16,-1-1-17 15,-6 4-36-15,0-1-38 0,-22-2-21 16</inkml:trace>
  <inkml:trace contextRef="#ctx0" brushRef="#br0" timeOffset="136200.6">13541 11433 216 0,'0'0'23'0,"0"0"-19"16,0 0 17-16,0 0-14 0,0 0-2 16,0 0 2-1,0 0 15-15,9-43-15 0,-9 41-6 16,0 2 6-16,0 0-2 16,0 0 3-16,0-3 6 15,3 3 4-15,-3-5-7 16,0 3-5-16,0-1 2 15,0 3 4-15,0-2-4 16,0 2-1-16,0 0-4 16,0 0 0-16,0 0-6 15,0 0 4-15,0 0-5 16,0 0 4-16,0 0-9 0,0 10 3 16,0 12 3-1,0 7 2-15,0 6 1 0,0-1 0 16,0 3 2-1,-3-2 0-15,0-1-2 0,3-4 0 16,0-4 0-16,0-1 0 16,0-5-4-16,0-3 6 15,0-7-4-15,0-3-10 16,0-4-4-16,0-3-22 16,0 0 7-16,0 0-11 15,3-4-33-15</inkml:trace>
  <inkml:trace contextRef="#ctx0" brushRef="#br0" timeOffset="136792.07">13950 11407 257 0,'0'0'41'15,"0"0"-41"-15,0 0-2 16,0 0 2-16,0 0 0 16,0 0 18-16,-59 36 7 0,47-25-9 15,-3 2-7-15,3 0-6 16,-1 4 0-16,3-4-3 15,4 6 0-15,-3-2 4 16,5 2 0-16,0 5 0 16,4-4 5-16,0 6 1 15,0 3-6-15,14 3 5 16,0-1 2-16,8-1-2 16,3 0 3-16,2-6-10 15,0-5 2-15,2-6 1 16,-2-6 7-16,-1-7-8 15,-2 0-4-15,-2 0 3 16,-3-14-1-16,1-6 3 16,-4-5-10-16,-3-5 4 15,0-1-4-15,-2 2 5 0,-3-1 6 16,-5 3-6-16,-3 1 0 16,0 0 0-16,0 2 5 15,-12-1-5-15,-4 2 1 16,-4 3 4-16,-2 6-3 15,-5 1-2-15,2 7 0 16,-1 3 0-16,4 3-13 16,-1 0-9-16,3 0-32 15,-3 9-2-15,10 1-45 16,7-3-28-16</inkml:trace>
  <inkml:trace contextRef="#ctx0" brushRef="#br0" timeOffset="137789.81">14694 11255 199 0,'0'0'51'0,"0"0"-47"15,0 0 10-15,0 0-7 16,0 0-2-16,0 0 3 16,-14 0 14-16,8 2 1 15,0 3-13-15,-5 2 3 16,2-1 3-16,-8 4-4 15,1 3 4-15,-3 0-7 16,0 4 1-16,2-1-6 16,-4 1 1-16,6 0-5 15,-1 2-1-15,3 3 1 16,3 6 1-16,1-2 5 0,6 7 1 16,3 1 0-1,0-2 4-15,0 2-2 0,9-5-5 16,4-5 0-16,4-4-1 15,-2-11 1-15,1-1-4 16,1-8 1-16,0 0-1 16,2-8 0-16,2-9-2 15,-3-3-4-15,-2 1 3 16,-10 2 1-16,-2 0 1 16,-1 8-4-16,-3 2 4 15,0 3-4-15,0-2 5 16,-4 6 0-16,-11 0 0 15,-9 0-5-15,-1 0 5 16,-4 0-4-16,2 7-2 0,4 3-7 16,3-1-23-1,5-2-16-15,5-3-51 0,7-4-89 16</inkml:trace>
  <inkml:trace contextRef="#ctx0" brushRef="#br0" timeOffset="139822.7">15960 10542 162 0,'0'0'15'0,"0"0"-4"0,0 0 8 16,0 0-5-16,0 0 16 15,0 0 0-15,-1 0-21 16,1 0 16-16,0 0-8 16,0 0 8-16,-2 0-5 15,2 0-3-15,0 0-3 16,0 0-2-16,0 0 2 16,0 0-3-16,0 0-4 15,0 0 5-15,0 0 4 16,0 0-12-16,0 0 2 15,0 0-3-15,0 0-2 16,0 0 5-16,0 0-1 16,0 0 3-16,0 0-7 0,0 0 3 15,0 0-3-15,0 0 4 16,0 0-5-16,0 0 5 16,0 0-4-16,0 0 3 15,0 0-3-15,0 0 0 16,0 0 1-16,0 0 3 15,0 0 1-15,0 0-4 16,0 0-2-16,0 0 1 16,0 0 0-16,0 0 5 15,0 0-5-15,0 0-1 16,0 0 0-16,0 0 0 16,0 0 0-16,-1 0 2 0,1 0-2 15,0 0 3 1,0 0-3-16,0 0-1 0,0 0 1 15,0 0 1-15,0 0-1 16,0 0 0-16,0 0 0 16,0 0 0-16,0 0 2 15,0 0 0-15,0 0-2 16,0 0 0-16,0 0 4 16,0 0-3-16,0 0 1 15,0 0-2-15,0 0 0 16,0 0 0-16,0 0 0 15,0 3 2-15,0-3-3 16,0 0 1-16,0 0 0 16,0 0 0-16,0 0 4 15,0 0-4-15,0 0 3 0,0 0 1 16,0 0 3-16,3 0 5 16,11 0-10-16,9 0 0 15,6-3 1-15,-3-4-3 16,0 1-1-16,-6 2-1 15,2 1 1-15,-9 3 1 16,-3 0 0-16,-4-3-4 16,-3 3-11-16,-3 0 12 15,0 0-8-15,0 0-10 16,0 0-5-16,0 0-14 16,0 0-36-16,0 0-55 15,-6 0 10-15</inkml:trace>
  <inkml:trace contextRef="#ctx0" brushRef="#br0" timeOffset="143640.47">16725 10326 185 0,'0'0'25'16,"0"0"-5"-16,0 0 31 15,0 0-22-15,0 0-21 16,0 0-1-16,-2-22 5 15,-11 19-10-15,-4-1-2 16,-1 4 4-16,-9 0-8 16,0 0 4-16,1 0-1 15,1 0 1-15,6 11 4 16,3 0-1-16,0 0 0 16,6 2 1-16,6-1 0 0,4 2-2 15,0 6 5-15,3 4-2 16,19-4 1-16,5 0 5 15,3-1-11-15,-4-5-1 16,1 3 1-16,1-5 0 16,-2 5 0-16,0 0 0 15,-3-1-3-15,0 1 1 16,-4 2-11-16,-1 1 11 16,-4-3-14-16,-5-1-9 15,-1-2 5-15,-6-1 5 16,1-4 6-16,-3 2-11 15,0-2 15-15,0-1 5 0,-3-3 7 16,-11-1 15-16,-7-1-10 16,-1-3 12-16,-5 0-18 15,5 0 1-15,-4-6 2 16,6-5 2-16,-3-4-6 16,8 3 1-16,4 0-3 15,5-2-1-15,-1 5 2 16,7-4 10-16,0-4 2 15,0 0 1-15,3-2-17 16,12-4 0-16,5 3 0 16,4-3-16-16,-4 2 16 15,-1 1 0-15,-3 3 0 16,-3 3-2-16,-3 0 2 0,-3 3-1 16,-1 2 3-16,-6-1-5 15,0-4 3-15,0 9-6 16,0-3 1-16,0 1 3 15,0 7-4-15,-9 0-6 16,-6 0-10-16,0 0-46 16,2 0-51-16</inkml:trace>
  <inkml:trace contextRef="#ctx0" brushRef="#br0" timeOffset="144291.07">17073 10442 145 0,'0'0'29'16,"0"0"-24"-16,0 0 16 0,0 0 2 15,0 0-12-15,0 0 5 16,-67 5-4-16,67 0 2 15,-3 4-2-15,3 3 3 16,0 1 1-16,0 6-4 16,0-2 0-16,9 6-1 15,3 2-6-15,6-1 2 16,-2 6-4-16,5 3 4 16,0-5 0-16,0 0-1 15,1-4-1-15,0-4 6 16,1-8-6-16,-7-2 1 15,3-7 7-15,2-3-1 0,-1-3 4 16,4-12-8 0,-2-9-3-16,-2-9-1 0,-2 0-4 15,-5-1 0-15,-4 5 4 16,-6 3-3-16,-3 3 3 16,0 3-3-16,0 3-1 15,-18-3-3-15,-6 4-2 16,-2 0 5-16,-1 4 0 15,1 6-3-15,4 0-10 16,1 6 3-16,3 0-11 16,0 0-15-16,3 0-4 15,6 10-16-15,5 0-34 16,4-1-116-16</inkml:trace>
  <inkml:trace contextRef="#ctx0" brushRef="#br0" timeOffset="144851.04">17498 10455 206 0,'0'0'8'0,"0"0"4"0,0 0 2 16,0 0 14-16,0 0-15 15,0 0-5-15,-76-3-1 16,72 7 0-16,-2 7 10 16,-2-2-15-16,3 4 4 15,2 1 8-15,3 2-8 16,0 4-2-16,0 2 10 15,5 6-7-15,9 1 6 16,3 4 5-16,1 0-10 16,0-7-8-16,-1-6 1 15,1-6 2-15,-6-6 0 16,2-6 3-16,0-2-1 16,2 0-4-16,-1-11 0 0,-2-8-1 15,-1-1 0-15,-5 0-1 16,-2-4-1-16,-3 2-2 15,-2 2-1-15,0-4 4 16,0 5-1-16,-10-1 2 16,-4 4 0-16,-1-1-1 15,-1 6 1-15,-5 2 2 16,1 0-2-16,-1 2 0 16,5 4-2-16,5-2-10 15,6 5-11-15,-1 0-13 16,1 0-69-16,5 0-82 15</inkml:trace>
  <inkml:trace contextRef="#ctx0" brushRef="#br0" timeOffset="145359.23">17756 10486 239 0,'0'0'12'0,"0"0"26"15,0 0-6-15,0 0-22 16,0 0 11-16,0 0-3 16,-46-13-11-16,41 16 0 15,-3 4 1-15,-1 5 0 0,1 1 3 16,0 4 3-16,3 3-3 15,2 3 5-15,3 3-2 16,0 1-2-16,0 3-4 16,8 0 0-16,11-1-2 15,0-4 7-15,8-8-12 16,-4-5 3-16,5-7 2 16,-2-5-5-16,4 0 3 15,-1-2-4-15,-6-18 0 16,0-4 0-16,-5-5-6 0,-5 2-9 15,-6-2-6 1,-5 5 11-16,-2 7 3 0,0 0-3 16,-6 2 7-16,-10 1 0 15,-7 2 1-15,-2-2-11 16,-4 4 6-16,3 3 0 16,2 4-23-16,6 3 19 15,1 0-3-15,2 0-4 16,1 0-8-16,2 3-41 15,3 4-103-15</inkml:trace>
  <inkml:trace contextRef="#ctx0" brushRef="#br0" timeOffset="146332.03">18217 10769 164 0,'0'0'19'0,"0"0"31"16,0 0 4-16,0 0-23 16,0 0 10-16,0 0-5 15,21 36 14-15,-2-36-6 16,6-9-23-16,5-11-13 15,5-7-8-15,4-8 2 16,4-3-2-16,-9 0-3 16,-1 4-8-16,-9 5 8 15,-11 5 2-15,-5 4 1 16,-2 1 0-16,-2 2-8 0,-4 5 1 16,0 1-8-1,0 3 0-15,0 3 4 0,0 2-2 16,0 3 12-16,0 0 1 15,0 0-7-15,-2 0 5 16,-3 0-7-16,0 8 6 16,-1 4 3-16,3 5 1 15,2 5-1-15,1-2 2 16,0 6 4-16,0-2 13 16,0-5-13-16,4 1-3 15,4-6 1-15,2-1-4 16,0-4 8-16,4-2-6 15,1-7 10-15,6 0-12 16,0 0 5-16,6 0-3 0,-7-10 6 16,0 1-7-16,-5-2-1 15,-3-5 3-15,-1-1-2 16,-2 0-1-16,-2-2-5 16,-7 2-5-16,0 1 10 15,0 6 1-15,0 0-1 16,0 0-1-16,0 3-2 15,0 1 1-15,-3 0 0 16,-1 3 1-16,3 1 2 16,-1-1 0-16,2 3 5 15,0 0-6-15,0 0-4 16,0 0-3-16,-3 0-3 16,0 5 4-16,-4 4 6 0,0 2 5 15,2 1-2 1,-1 5-2-16,2 2 3 0,-3 5-1 15,3 1 7-15,0-1-7 16,4 6 0-16,0 0-2 16,0-4 3-16,0 1 0 15,0-2-3-15,11-5-1 16,-4-6-3-16,2 0 1 16,0-8-9-16,7 0-26 15,5-6-38-15,0 0-74 16</inkml:trace>
  <inkml:trace contextRef="#ctx0" brushRef="#br0" timeOffset="146790.54">19085 10515 157 0,'0'0'52'0,"0"0"-51"0,0 0 21 16,0 0-7-16,0 0 19 15,0 0-8-15,-73-12-13 16,64 14 4-16,-1 8 4 15,4 0-7-15,3 7-2 16,0-1 3-16,3 1 0 16,0 2-5-16,7-2-9 15,7 6 6-15,5-3 0 16,-3 0-9-16,-1 2 2 16,0-3 0-16,-4-4 0 15,-7 2-3-15,-2-4 2 16,-2-4 1-16,0 1 0 0,0 0 0 15,-6 0-1 1,-15 1 1-16,-7-5 0 0,-11 0-1 16,-10 4-6-16,-11-6-2 15,-7-4-46-15,-7 0-78 16</inkml:trace>
  <inkml:trace contextRef="#ctx0" brushRef="#br0" timeOffset="147790.79">16045 10786 77 0,'0'0'18'16,"0"0"27"-16,0 0-2 15,0 0-14-15,0 0 8 16,0 0-7-16,0 0-4 16,0 0 0-16,0 0-17 15,0 0 10-15,0 0 0 16,0 0-6-16,0 0-5 16,0 0 4-16,0 0 2 0,11 0-2 15,13 0-1 1,11 0-2-16,10 0-2 0,-2 3-4 15,-3-3 8-15,-10 0-9 16,-7 0-2-16,-5 0-4 16,-8 0 1-16,-7 4-31 15,-3-1-51-15,0 0-64 16</inkml:trace>
  <inkml:trace contextRef="#ctx0" brushRef="#br0" timeOffset="156859.16">3195 10318 121 0,'0'0'29'0,"0"0"-17"0,0 0-8 15,0 0-2-15,0 0 14 16,0 0 0-16,0 0 13 16,-3 0-2-16,3 0 2 15,0 0-9-15,0 0-6 16,0 0-4-16,0 0-8 15,0 0 4-15,0 0 3 16,0 0-2-16,0 0 5 0,0 0 4 16,0 0 0-16,0 0-11 15,0 0 11-15,0-4-14 16,1 1 0-16,6-4 0 16,-1 2-1-16,6-3-1 15,1 5-5-15,-2 0-4 16,5-2-2-16,-4 3 5 15,-2 2 0-15,1 0-4 16,-5 0-8-16,0 3 3 16,0 13 1-16,-2 6-7 15,-4 5 10-15,0 3 5 16,0-1 6-16,-7-2 0 16,-2-4 0-16,-3-5 5 15,-3-5 1-15,3-4 8 16,2-2-1-16,2-6 0 0,1-1-4 15,5 0-1-15,-1 0-4 16,3 0 11-16,0 0-13 16,0 0 7-16,0-1-7 15,0-3 3-15,0 1-5 16,3 1 0-16,8 1-7 16,2 1-9-16,-5 0-5 15,5 0 3-15,-3 0 2 16,-3 3-5-16,3 10 7 15,0 4 7-15,-4 7-1 16,0-1 2-16,-3 2 3 16,-3-1-3-16,0-5 5 0,0 1 1 15,-15-4 0-15,-5-2 7 16,-3-3 6-16,-5-5 0 16,-2 0-3-16,-3-5-7 15,5-1-3-15,-2 0-2 16,3-4-1-16,3-8-20 15,0 0-53-15</inkml:trace>
  <inkml:trace contextRef="#ctx0" brushRef="#br0" timeOffset="157700.46">3176 10248 30 0,'0'0'9'0,"0"0"-7"15,0 0 1-15,0 0-2 16,-88 9 10-16,73 5 12 15,-3 6 0-15,-7 3-5 16,2 1-3-16,-5 4 13 16,-2-1-5-16,5-1 3 15,1-1-17-15,-1 3 15 16,1-2-4-16,3 5 11 16,0 1-5-16,5-1-2 15,4 1-13-15,4 1-2 16,8-4-3-16,0 3 2 0,0-3-2 15,14 3 0 1,8 1-2-16,8 1 10 0,2 0-9 16,6-3 11-16,5 6-8 15,2-4-6-15,4-3 1 16,3-4-2-16,-2-3 3 16,5-9 4-16,-3-4-7 15,2-4 1-15,-2-6 6 16,-3 0-3-16,-4-16-5 15,-2-5 0-15,2-11 0 16,-6-3-4-16,1-7 0 16,-7-1-2-16,-11-5 2 0,-4-2-5 15,-10 4 1-15,-4-1 5 16,-4 4-7-16,0 0 6 16,-18 4 2-16,-4 5-9 15,-8 2 11-15,-9 5 2 16,-7-1 0-16,-5 0 5 15,-4 9-7-15,2-1 0 16,3 3 1-16,0 6 2 16,12 5-3-16,-2 6-2 15,7 0-5-15,-1 0 3 16,4 14-4-16,3 6-30 16,2 2-1-16,8 6-40 15,-2-2 8-15</inkml:trace>
  <inkml:trace contextRef="#ctx0" brushRef="#br0" timeOffset="159200.1">3798 13738 50 0,'0'0'50'0,"0"0"-40"0,0 0 34 16,0 0-27-16,0 0 1 16,0 0 13-16,0 0-5 15,0 0-1-15,0 0 12 16,0 0-13-16,0 0 9 15,0-12 6-15,0-10 2 16,0-9-34-16,-6-5-4 16,-1-1-1-16,2 1-2 15,-4 0-9-15,-1 6-3 16,1 4 3-16,1-1 6 16,2 1 2-16,-4 6-16 15,4 0 4-15,3 3 10 16,-3 1-5-16,3 2-8 0,0 4 6 15,-1 4 4-15,4 4 5 16,0-3 1-16,-2 5-1 16,2 0 1-16,-1 0-2 15,-4 0 1-15,2 0-5 16,-6 5-1-16,-1 10 0 16,-2 2 7-16,-2 3-5 15,-5 6 9-15,3 0-4 16,-4-2 1-16,4-4 1 15,2-3-1-15,1-7 2 16,4-1-3-16,3 1 0 16,3-7 1-16,0 0 1 0,3-3-2 15,0 0 4-15,0 0-4 16,0 0 7-16,0 0 2 16,0 0-6-16,12 0 14 15,3 0-7-15,9-3-7 16,6-3 2-16,1-1-3 15,2-2-1-15,1 4-1 16,0 0 1-16,-1 1-1 16,0 1 0-16,-8 0-2 15,-2 3-2-15,-7 0-3 16,-7 0-8-16,-6 0-7 16,-3 0-16-16,0-2-14 15,-9-1-44-15</inkml:trace>
  <inkml:trace contextRef="#ctx0" brushRef="#br0" timeOffset="160128.96">3768 13145 229 0,'0'0'23'16,"0"0"-21"-16,-107 0 3 16,71 0 9-16,0 9-14 15,6 4 0-15,-1-1 12 16,1 0 5-16,3 5 0 16,-1-2-10-16,1 5 2 15,2 0-3-15,-3 7 0 0,8-1 1 16,-1 7-2-16,2 1 1 15,4 1 7-15,0 2-12 16,5-1 5-16,8 4-6 16,2 0 2-16,0 3 2 15,0 0-2-15,9-4 1 16,7 0-1-16,4 2 4 16,2-5-5-16,5-2 4 15,0 0-2-15,4 0 1 16,-1-4-3-16,0 1 0 15,4-2 4-15,-1-3-4 16,6 0-1-16,-3 1 7 16,4-5-5-16,0 2 1 0,3-7 6 15,2-4-3-15,7-7-1 16,-2-5 3-16,-1-1-5 16,0 0-3-16,-7-7 6 15,-5-13-2-15,-1-4-2 16,-2-8-1-16,-4-5-1 15,1-3-2-15,2 1 1 16,-3 2-6-16,1-2 5 16,-4-1-2-16,0-3-1 15,-6 3 5-15,-5-5-1 16,-4 1 0-16,-5 2 0 16,-3 2-5-16,-4 4-2 15,0 3 1-15,0-1 1 16,-6 2 6-16,-8-5 0 15,-5 1 0-15,-8 5-1 0,-1-1 0 16,-8 3-2-16,-3 5 3 16,3 2 0-16,-7 1 0 15,6 8-3-15,-2-3 3 16,-2 6 20-16,3 3-20 16,-1 2 1-16,3 5-4 15,5 0 3-15,7 0-1 16,5 8-8-16,5 6-17 15,1 2-27-15,4-3-10 16,6 0-20-16,0-5-13 16</inkml:trace>
  <inkml:trace contextRef="#ctx0" brushRef="#br0" timeOffset="161943.97">8039 13353 171 0,'0'0'14'0,"0"0"-3"15,0 0 25-15,0 0-17 16,0 0-3-16,0 0 18 15,-23-44-8-15,23 39-1 16,-5 5-5-16,5-2-2 16,0 2-10-16,0 0-2 15,0 0-4-15,0 0 0 16,0 0-1-16,0 0-1 16,0 2-3-16,0 13 1 15,5 9 2-15,4 5-1 16,-2 7 4-16,2 6-9 15,2-1 10-15,-2 5-4 0,-3 0 0 16,-3-3 0-16,-3-6 0 16,0-10 0-16,0-11-4 15,0-9-2-15,0-7-10 16,0 0-12-16,-3 0 18 16,-9-20-22-16,-4-3-44 15</inkml:trace>
  <inkml:trace contextRef="#ctx0" brushRef="#br0" timeOffset="162403.12">7815 13408 196 0,'0'0'28'16,"0"0"-25"-16,0 0 15 15,0 0 30-15,0 0-37 16,0 0-8-16,-27-92 2 0,27 66 7 15,0 0-10-15,0 5-2 16,0-1 5-16,6-1-2 16,5 1-3-16,5 0 0 15,3 6-13-15,1-1 10 16,9 8 3-16,10 1 1 16,6 5-1-16,7 3 1 15,4 0-3-15,3 0 4 16,-8 14-2-16,-5 3 0 15,-4 5-2-15,-11 0-4 16,-1 0-14-16,-7 1-23 16,-6-1 0-16,-8-8-11 15,-2 0-82-15</inkml:trace>
  <inkml:trace contextRef="#ctx0" brushRef="#br0" timeOffset="163270.47">8451 13646 98 0,'0'0'97'15,"0"0"-90"-15,0 0 17 16,0 0 16-16,0 0-24 15,0 0-3-15,0-17-3 16,0 17-5-16,-4 4-5 16,-6 13 0-16,-2 9-7 15,-4 7 7-15,2 1 8 0,5 2 5 16,-4-7-6-16,7 2 0 16,-2-6-6-16,2-9 1 15,4-2-4 1,1-8 2-16,-3-6-6 0,4 0-8 15,0 0-5-15,0 0 5 16,0-3 9-16,0-6-47 16,0-4-70-16</inkml:trace>
  <inkml:trace contextRef="#ctx0" brushRef="#br0" timeOffset="163654.31">8413 13643 161 0,'0'0'38'0,"0"0"-38"15,0 0 0-15,0 0 0 16,0 0 0-16,0 0 15 15,58-14 10-15,-52 14-1 16,3 0-16-16,-2 4 1 16,4 6-5-16,-2 0 0 0,3 0-4 15,-3 6 0-15,-1-2 2 16,5 2-2-16,0 1 0 16,-4 0 0-16,0 2-1 15,-1 4 7-15,2 0-11 16,-7 1 7-16,3-2-3 15,-3 2 2-15,-3-5 1 16,0-2-2-16,0-6-11 16,0-3-21-16,0-8-16 15,-12 0-98-15</inkml:trace>
  <inkml:trace contextRef="#ctx0" brushRef="#br0" timeOffset="163879.04">8402 13866 214 0,'0'0'20'0,"0"0"-15"16,0 0 19-16,102 5-6 15,-72-5-18-15,10 0 0 16,-1 0-18-16,-3-10-51 16</inkml:trace>
  <inkml:trace contextRef="#ctx0" brushRef="#br0" timeOffset="164195.09">8859 13791 219 0,'0'0'37'0,"0"0"-36"16,0 0-1-16,0 0 18 16,0 0-13-16,0 0 8 0,-31 0 12 15,23 0-6 1,-1 0-8-16,3 5-3 0,-1 7-6 15,1 2 1 1,3 3-1-16,3 8 5 0,0 2 5 16,9 7-4-16,13-1-7 15,8-4 11-15,5-5-12 16,2-12-1-16,2-12-11 16,-4-4-58-16,1-21-72 15</inkml:trace>
  <inkml:trace contextRef="#ctx0" brushRef="#br0" timeOffset="164469.84">9026 13805 285 0,'0'0'29'16,"0"0"-25"-16,0 0-4 15,0 0 0-15,0 0 3 16,0 0-2-16,16 53 2 16,-2-23 17-16,-5 6 2 15,0-5-7-15,1-2-15 16,-6-2 0-16,-1-8 0 16,0-9 4-16,-1-4-4 15,-2-6-6-15,5 0-11 0,1-7-5 16,1-9-64-16</inkml:trace>
  <inkml:trace contextRef="#ctx0" brushRef="#br0" timeOffset="164936.1">9276 13704 186 0,'0'0'31'0,"0"0"-30"16,0 0-1-16,0 0 15 0,0 0 3 16,13 78 3-16,-13-48 9 15,-14-3-9-15,-1-2-11 16,-4-6-7-16,-2-5 0 15,3 0-1-15,-3-11 6 16,5 0-5-16,4-3-3 16,4 0-6-16,6 0-8 15,2 0 14-15,0 0-2 16,10-3 0-16,6 3 1 16,1 0 1-16,8 0 0 15,-5 0 0-15,2 0 5 16,-3 11 13-16,-5 2 2 0,2 2-17 15,-7-1 0-15,1-1-1 16,1-4-2-16,-6-1 4 16,4-1-3-16,-1-2-1 15,-2-3-1-15,0 1-15 16,1-1-26-16,4-2-31 16,-5 0-11-16</inkml:trace>
  <inkml:trace contextRef="#ctx0" brushRef="#br0" timeOffset="165606.78">10893 13260 274 0,'0'0'63'15,"0"0"-43"-15,0 0 33 16,0 0-32-16,0 0 0 16,0 0 4-16,40 0-10 15,-5 0-7-15,0 0 1 16,2 0-1-16,-12 0-5 16,-1 0-3-16,-6 0-4 15,-7 0-4-15,-2 0-9 16,-2 4-53-16,-7 5-35 0,0 1-54 15</inkml:trace>
  <inkml:trace contextRef="#ctx0" brushRef="#br0" timeOffset="165875.44">10942 13464 242 0,'0'0'71'0,"0"0"-57"15,0 0 41-15,0 0-43 16,0 0 8-16,84 27 11 16,-51-20-19-16,2-4-2 15,1 4 1-15,3-7-5 16,-3 0-6-16,-6 0 0 15,-12 0-10-15,-6 0-51 16,-3-10-76-16</inkml:trace>
  <inkml:trace contextRef="#ctx0" brushRef="#br0" timeOffset="167006.41">12712 13452 170 0,'0'0'15'0,"0"0"-6"15,0 0 25-15,0 0-30 16,0 0 15-16,0 0 11 0,0 0-10 16,-85 0 7-16,79 0-10 15,3 0-10-15,0-2-5 16,3-3 5-16,0-1-7 16,0 0 0-16,6-5 6 15,5 2 2-15,3-2 0 16,4 5-8-16,-6-1 0 15,1 1 5-15,4 2-5 16,-5 0-6-16,0 1 6 16,1 3 1-16,-1 0-1 15,0 0-5-15,-2 0-5 16,2 11 4-16,-1 5 5 16,-5 4-15-16,1 6 8 15,-7 4 2-15,0 6-1 0,0 7 7 16,-7 3 1-1,-13 4 1-15,-6-10 3 0,0-4-5 16,-2-12 0-16,2-9 0 16,3-4 0-16,0-5 7 15,1-3 6-15,-2-3-9 16,2 0-3-16,-1 0-1 16,4 0 4-16,8 0-4 15,2 0 3-15,8-3 5 16,1-3-6-16,0-2-1 15,0-5 2-15,7 1-3 16,10-2 0-16,0 3-4 16,2 2-3-16,3 4 3 15,-2 0 3-15,2 5 1 0,3 0 0 16,3 10 0-16,4 7 5 16,-1 3-2-16,0 2-3 15,1-1 8-15,-3-5-8 16,-2 1 0-16,-1-7-4 15,-3-3 4-15,0-7-22 16,-6 0-77-16,1 0-9 16</inkml:trace>
  <inkml:trace contextRef="#ctx0" brushRef="#br0" timeOffset="167538.87">13141 13481 196 0,'0'0'24'0,"0"0"-23"15,0 0 28-15,0 0-17 16,-91 0 1-16,84 0-1 15,4 3-10-15,0 2 2 16,0 0-3-16,0 6 2 16,3 6 0-16,0-2 5 0,0 12-3 15,0 4 16-15,0 3-6 16,0 8 2-16,9 0 9 16,8 0-13-16,2-6 2 15,0-5 2-15,0-9-11 16,4-8-4-16,4-8 1 15,1-6 3-15,8-6-2 16,4-18-4-16,-1-8-11 16,-10-8-39-16,-3-6 30 15,-10 1-5-15,-3 0-12 16,-6 6-29-16,-4 13 11 16,-3-1 34-16,0 11 21 15,-14 3 25-15,-5-1 4 0,-7 4-10 16,-4 4-6-16,-1 0-12 15,-2 4 1-15,4 2 13 16,0 0-9-16,3 0-6 16,3 0 0-16,4 8-13 15,-2 1-22-15,12-2-95 16</inkml:trace>
  <inkml:trace contextRef="#ctx0" brushRef="#br0" timeOffset="167954.25">13758 13450 276 0,'0'0'75'0,"0"0"-70"0,0 0 15 15,0 0-20 1,0 0-4-16,0 0 4 0,-24 72 7 15,9-40 0-15,-5 4 3 16,-2 7-10-16,-7-3 7 16,-1 0 0-16,1-5-7 15,0-7 0-15,6-8 1 16,3-8-1-16,6-8-5 16,3-4-20-16,2 0-29 15,4-7-47-15</inkml:trace>
  <inkml:trace contextRef="#ctx0" brushRef="#br0" timeOffset="168216.76">13523 13534 94 0,'0'0'141'0,"0"0"-137"15,0 0 32-15,83 34-8 16,-55-12-8-16,1 2-2 16,-2 2-8-16,2 4 0 15,-4-4-3-15,8 1-5 16,-4-4 0-16,7-7 4 16,4 1-10-16,4-7 4 15,-1-3-5-15,-1-7-63 0,-6 0-152 16</inkml:trace>
  <inkml:trace contextRef="#ctx0" brushRef="#br0" timeOffset="168911.23">14128 13418 228 0,'0'0'23'15,"0"0"-23"-15,0 0 21 0,0 0-19 16,0 0 11-16,-93 1 13 16,81 15-8-16,3 4 4 15,3 0 1-15,6-1-8 16,0 1 4-16,0 0-6 15,12 4-6-15,9-4 2 16,-2-1 12-16,2 1-14 16,3 0-7-16,6-3 0 15,-5 2 3-15,-1-3-2 16,-3 1-2-16,0-2-6 16,-4-1-10-16,-2 6 2 15,-1-6 8-15,-8 2-9 16,-3-2 4-16,-3-1 4 0,0-3 3 15,0-3 0 1,0-2 5-16,-14-3-4 0,-1 1 4 16,-5-3 4-16,-2 0 9 15,-2 0-11-15,-2-3 5 16,1-4-7-16,1-6 10 16,3 2-7-16,0-3 4 15,5 2-4-15,0-5 5 16,9 1-1-16,5-1 1 15,2-6 5-15,3-4-1 16,19 2-10-16,0 0 0 16,5 0-4-16,-4 4-5 0,3 2-2 15,-8 3 5-15,3-4 2 16,-6 3-3-16,1 3-2 16,-5-4 7-16,-4 3 0 15,-7 3 0-15,0 2-3 16,0 1-1-16,-7 4 0 15,-12 2-1-15,-4 3 5 16,-7 0-1-16,-9 0 1 16,-12 14 0-16,-5 6-22 15,-3 0-46-15,3-2-103 16</inkml:trace>
  <inkml:trace contextRef="#ctx0" brushRef="#br0" timeOffset="169745.08">12591 14316 262 0,'0'0'15'15,"0"0"-12"-15,0 0 4 16,0 0-6-16,0 0 6 16,0 0 11-16,-3 0 9 15,10 0-1-15,13 0-10 16,5 0-4-16,12-2 9 15,8-2-6-15,3-2-7 16,5 2 2-16,2-2-5 16,1 3 1-16,1-1 0 0,-1 1 10 15,2-1-11-15,4 1-5 16,2-4 0-16,4 2 1 16,7-8 1-16,7 2 0 15,3-5 0-15,-1 3 3 16,-1-1 13-16,-3 4-5 15,-4 4 1-15,-7 0-5 16,-3 1-9-16,-10 2 0 16,-6 3 0-16,-4 0 2 15,-11 0-2-15,-9 0-7 16,-9 0 3-16,-7 0 4 16,-7 0-1-16,-3 0-3 15,0 0-21-15,0 0 8 16,0 0 0-16,0 0-19 15,-13 7-35-15,-11 0-35 0,-8-5-20 16</inkml:trace>
  <inkml:trace contextRef="#ctx0" brushRef="#br0" timeOffset="170367.33">13164 14740 181 0,'0'0'142'16,"0"0"-136"-16,0 0 39 15,0 0-23-15,0 0-17 16,0 0 7-16,9-17 1 15,-9 17-5-15,0 3-8 0,0 17-4 16,0 7-2 0,0 2 6-16,4 5 11 15,-1-1-3-15,-1-1-3 0,2-3-3 16,-1 2 5-16,0-10-6 16,3-5-1-1,0-3 4-15,0-7-4 0,0-3-2 16,3-3-15-16,0 0-32 15,5-9-2-15,-1-11-121 16</inkml:trace>
  <inkml:trace contextRef="#ctx0" brushRef="#br0" timeOffset="170915.04">13469 14707 202 0,'0'0'57'16,"0"0"-54"-16,0 0 30 16,0 0-15-16,0 0-3 15,0 0 5-15,-57 39-4 16,52-28-3-16,1 2-5 15,2 0-1-15,-1 1 1 16,3 1 2-16,0 2-6 0,0 3 3 16,0 3-2-1,12 4 0-15,4-1 8 0,4 1-5 16,2 0-4-16,2-5 7 16,-4-3-11-16,5-5 3 15,-6-11 4-15,-1-3-5 16,6 0 0-16,-2-9 7 15,2-8-9-15,-9-7-11 16,0-2-14-16,-9 1-10 16,-3-3 20-16,-3 2 9 15,0 2 0-15,0 7 5 16,0 2 2-16,-6 1 1 16,-11 2 0-16,1-1 8 15,0 3-4-15,-8 3-6 16,6 0 0-16,-5 1 0 0,4 3-2 15,-2-1-2-15,5 4 3 16,1 0-6-16,-4 0-8 16,5 0-17-16,1 0-24 15,-1 0-10-15,8 0-64 16</inkml:trace>
  <inkml:trace contextRef="#ctx0" brushRef="#br0" timeOffset="171639.57">13973 14340 129 0,'0'0'22'0,"0"0"4"16,0 0 34-16,0 0-60 15,0 0 4-15,0 0 10 16,-52 51-5-16,42-34 11 16,-1 2-5-16,2 4-3 15,2-4 5-15,-2 7-12 16,5-2 4-16,4 5 2 15,0 1-6-15,0 3 3 16,0-2 1-16,8 1-2 16,4 1 4-16,5-7-2 0,-2-2-1 15,2-8-4-15,2-9 0 16,-3-7 1-16,8 0 9 16,-9-10-4-16,2-6-10 15,-1-8-1-15,-10 7 0 16,1 0-9-16,-4 5 5 15,-3-1 5-15,0 6-1 16,0 0-5-16,0 0 4 16,-8 4 2-16,-3 1 0 15,-5-1 0-15,-1 3-2 16,-3 0-1-16,-2 0 3 16,-4 9 0-16,3 2 0 15,0 1 0-15,8-2-4 0,4-1 8 16,2 2-4-16,3-4 0 15,6 2-8-15,0-6-4 16,0 1-28-16,3-4-53 16,13 0-36-16</inkml:trace>
  <inkml:trace contextRef="#ctx0" brushRef="#br0" timeOffset="172510.37">15591 13671 62 0,'0'0'269'16,"0"0"-246"-16,0 0 3 15,0 0-12-15,0 0 2 16,0 0 1-16,19 0 11 16,-3 0-14-16,2 0 0 15,6 0 7-15,-5 0-12 16,6 0-3-16,-5-1-6 15,-3-2-9-15,-7 3-16 16,-7 0-17-16,-3 0-6 16,0 0-83-16</inkml:trace>
  <inkml:trace contextRef="#ctx0" brushRef="#br0" timeOffset="172803.93">15587 13894 259 0,'0'0'21'15,"0"0"11"-15,0 0 36 0,0 0-42 16,0 0 25-16,0 0-3 15,88 1-26-15,-56-13-12 16,-4 3-4-16,-4-1-6 16,-8 4 0-16,-3 3-3 15,0 3-14-15,-6 0-30 16,2 0-59-16,-5-1-128 16</inkml:trace>
  <inkml:trace contextRef="#ctx0" brushRef="#br0" timeOffset="173420.84">16453 13304 350 0,'0'0'13'0,"0"0"-13"15,0 0-2-15,0 0 2 16,0 0 1-16,7 98 25 16,-6-65-6-16,1-1 2 15,-2 2-11-15,0-1-10 16,0 4-1-16,0-4 0 15,1-3 1-15,4-5-1 16,-2-8 0-16,0-4-1 16,1-6 0-16,2-7-30 15,8 0 3-15,1 0-67 16,6-20-36-16</inkml:trace>
  <inkml:trace contextRef="#ctx0" brushRef="#br0" timeOffset="173988.39">16852 13290 205 0,'0'0'7'0,"0"0"17"16,0 0 16-16,0 0-21 0,0 0 12 15,-77 73-16-15,64-53 1 16,3-1-7-16,3 1-3 16,-2 0 4-16,6 0 4 15,0 2 0-15,-4 2-14 16,7 2 11-16,-3 4-11 15,3 6 11-15,0 4-3 16,0 0 4-16,0 1-5 16,3-3 1-16,5-8-7 15,4-7 4-15,4-10-5 16,1-2 6-16,5-8-4 16,4-3 4-16,3-3-3 15,1-14-1-15,-5-4-2 16,-5-5-11-16,-5 2-4 15,-4-1 9-15,-5 1-2 0,-5 1 2 16,-1 6-7-16,0 1 8 16,-4 7 5-16,-17 1 0 15,0 2 0-15,-8 6 4 16,-1 0-4-16,-2 0 1 16,2 0 0-16,5 6-2 15,4 5 0-15,7 5-6 16,5-6-17-16,9 0-31 15,0-7-60-15,18-3-94 16</inkml:trace>
  <inkml:trace contextRef="#ctx0" brushRef="#br0" timeOffset="174535.51">17233 13422 113 0,'0'0'188'0,"0"0"-176"15,0 0-8-15,0 0 21 0,0 0-13 16,-94 16 6-16,76-2-8 15,3 3-9-15,3 2 24 16,-2 1-12-16,7 0 3 16,4 6-7-16,0 4 6 15,3 9 4-15,0 1-8 16,10 7 2-16,7-2 6 16,-1-4-13-16,3-12 2 15,-3-8-5-15,0-9 0 16,-1-6 5-16,6-6-6 15,2-6 9-15,7-18 0 16,2-5-11-16,-9-4-7 0,0-4-11 16,-5 3 10-1,-3 0 3-15,-3 1 0 0,-7 3-3 16,-3 4-3-16,-2-4-3 16,0 7 6-16,-10-1 2 15,-8 7-3-15,-3 5 9 16,-2 4 1-16,-2 2 0 15,0 0 0-15,0 6 1 16,4 0-4-16,1 0-1 16,2 0-17-16,2 0-15 15,4 0-35-15,8 0-98 16</inkml:trace>
  <inkml:trace contextRef="#ctx0" brushRef="#br0" timeOffset="175540.27">17691 13836 288 0,'0'0'14'15,"0"0"-11"-15,0 0 38 16,0 0-22-16,0 0 16 16,0 0 2-16,59 25 5 15,-32-40 6-15,3-6-32 16,0-8-8-16,1-8-6 16,-1-1-1-16,-3 1 1 15,-8 3-1-15,-4 1 0 0,-4 9-2 16,-4 2 0-1,-3-1 0-15,-2 3 1 0,-2 0-4 16,0 1 4-16,0 2-1 16,0 7-5-16,0 6 6 15,0 1-1-15,0 3 1 16,0 0-2-16,0 0 0 16,0 0-1-16,0 0 2 15,0 0-1-15,0 0-3 16,0 3-4-16,0 8 9 15,0 9-5-15,0-1 5 16,0 7 2-16,0 4-2 0,0 3 7 16,7 3 2-1,6-2 3-15,3-5-12 0,0-4 4 16,2-8 3-16,3-9-6 16,4-8 4-16,5 0 3 15,3-8-3-15,3-4-5 16,-8-8-2-16,-2 1-1 15,-4-1-1-15,-1-1 3 16,-7-1-3-16,-2-2 1 16,1 2-5-16,-6-2 2 15,-7 4-6-15,0 3 6 16,0 5-9-16,0-2 8 16,0 7-2-16,-3 0 7 15,-1 2 2-15,4 0 1 16,-5 2-1-16,3 3 0 0,-1 0 0 15,0 0-1-15,-3 0-1 16,0 0-5-16,-2 11 5 16,5 2-3-16,0 0 5 15,0 8 8-15,3-2 12 16,0 5-4-16,0 1-16 16,0 8 9-16,6-2-8 15,4 8 0-15,-3-2 2 16,2 1-2-16,1-4 0 15,-3-7-1-15,0-5 0 0,-3-9 0 16,0-6 0 0,-1-4-1-16,0-3-10 0,10 0-28 15,2-10-16-15,1-10-40 16</inkml:trace>
  <inkml:trace contextRef="#ctx0" brushRef="#br0" timeOffset="176151.67">18613 13545 238 0,'0'0'24'16,"0"0"-17"-16,0 0 50 16,0 0-18-16,0 0-14 15,0 0-6-15,-25-17-5 16,11 17 5-16,-5 0-18 15,2 0 2-15,2 0 3 16,1 6-2-16,4 8 5 0,2-1-1 16,4 4 4-16,4-2 0 15,0-1-1-15,0-4-5 16,12-1 7-16,3 2-12 16,6-5 7-16,1 1-7 15,-1 0-1-15,1-2-5 16,-2 0 2-16,-4 1-10 15,0 1 4-15,-2 6-14 16,-2 3 15-16,-3-2 6 16,-3 1-4-16,-2-1 4 15,0 3-2-15,-4 2-8 16,0-2 4-16,0 0 5 16,-8 0 1-16,-3-7-1 15,-8-1 0-15,-4-3 3 16,0-4 1-16,-7-2 5 0,0 0-6 15,-1 0 1-15,-2 0-1 16,1 0 0-16,3 0-8 16,-3-2-58-16,12-4-95 15</inkml:trace>
  <inkml:trace contextRef="#ctx0" brushRef="#br0" timeOffset="176899.86">19471 14634 240 0,'0'0'47'0,"0"0"-39"16,0 0 44-16,0 0-9 15,0 0-6-15,0 0 4 16,0 0-20-16,-1-16-2 16,-17 30-14-16,-6 5 0 15,-3 6-5-15,0 3 21 16,4-6-21-16,2 2 0 0,4-8 6 15,4 1-6-15,5-7-6 16,2-3-19-16,6-7-38 16,0 0-49-16,8 0-125 15</inkml:trace>
  <inkml:trace contextRef="#ctx0" brushRef="#br0" timeOffset="177085.52">19476 14737 350 0,'0'0'29'0,"0"0"-23"0,0 0-5 15,-55 99 9-15,30-60 13 16,-7 4-18-16,-4 1-1 16,0-5-4-16,4-6-7 15,-3-10-58-15,7-7-118 16</inkml:trace>
  <inkml:trace contextRef="#ctx0" brushRef="#br0" timeOffset="-199447.14">18858 4249 134 0,'0'0'36'16,"0"0"-7"-16,0 0 3 16,0 0-14-16,0 0 1 15,0 0 12-15,0 0-6 0,8-17 0 16,-4 15-11-16,-1 1-9 15,2 1 1-15,0 0-4 16,5 0-2-16,3 0 4 16,5 0-3-16,3 0 8 15,-2 6-9-15,2 6 0 16,-3 4 0-16,-2 3-2 16,-5 2-1-16,-6 6 2 15,-3 0 1-15,-2 0 6 16,-2-2-6-16,-14 0 0 15,-6-5-1-15,-1-1 2 16,-2-5-3-16,3-3 4 16,6-3-6-16,4-5 4 0,6-3-2 15,-2 0-20-15,4 0-47 16,4-17-57-16</inkml:trace>
  <inkml:trace contextRef="#ctx0" brushRef="#br0" timeOffset="-198945.17">19504 3920 47 0,'0'0'187'0,"0"0"-163"16,0 0 45-16,0 0-39 15,0 0 2-15,0 0-1 16,-7-14-7-16,7 14-1 15,-2 0 1-15,2 0-12 16,0 0-7-16,0 0-3 0,0 0-2 16,-1 0-4-16,1 3 1 15,0 11-3-15,0 5 4 16,0 9 2-16,0 1-1 16,0 4 2-16,0 5-1 15,0-1 0-15,0-1 0 16,0 1 1-16,-2-7-6 15,1-6 1-15,1-5-7 16,-5-6-8-16,5-8-2 16,0-4 12-16,-3-1-14 15,2 0 13-15,-1-9-10 16,-2-10-94-16,2-4-65 0</inkml:trace>
  <inkml:trace contextRef="#ctx0" brushRef="#br0" timeOffset="-198556.61">19376 3959 183 0,'0'0'20'15,"0"0"12"-15,0 0 19 0,0 0-15 16,0 0 3 0,0 0-12-16,-55-31 1 0,46 17-13 15,2-4 11-15,-1-5-19 16,3 0 5-16,4 0 3 16,1-2-11-16,0 4 8 15,1 2-7-15,12 0 2 16,3 3-4-16,4 2-3 15,6 1 0-15,7 4 0 16,2 2-9-16,4 4 9 16,3 3-5-16,-1 0-6 15,-4 6-15-15,-8 14-6 16,-5 3-8-16,-10 4-10 16,-8 4-47-16,-6-6-68 0</inkml:trace>
  <inkml:trace contextRef="#ctx0" brushRef="#br0" timeOffset="-197855.78">19716 4285 252 0,'0'0'15'0,"0"0"16"16,0 0-17-16,0 0-11 0,0 0-3 15,0 0 0-15,-2 7 0 16,2 7-2-16,0 5 0 16,0 2 2-16,0 6 4 15,0 5-2-15,0-3 1 16,-1 0-3-16,-4 0 0 15,-3-7-6-15,2-3-13 16,1-7-16-16,1-7-13 16,1-5-27-16</inkml:trace>
  <inkml:trace contextRef="#ctx0" brushRef="#br0" timeOffset="-197484.11">19665 4235 254 0,'0'0'21'0,"0"0"2"16,0 0 31-16,0 0-47 15,0 0 3-15,0 0 3 16,8-28-13-16,2 25 0 15,4-2 0-15,3 2 2 16,3 0-4-16,-2 2 4 16,4 1 0-16,-1 0 1 0,-1 0-3 15,-3 5 0-15,-2 11-1 16,-1 3-2-16,-11 2 2 16,-3 0 0-16,0 1-4 15,0-2 3-15,-14-3 1 16,1-3-4-16,-3-4-7 15,2-3 4-15,-1-3-13 16,2-4-13-16,4 0-8 16,-2-5-58-16</inkml:trace>
  <inkml:trace contextRef="#ctx0" brushRef="#br0" timeOffset="-197083">19849 4282 217 0,'0'0'78'16,"0"0"-18"-16,0 0-21 15,0 0-31-15,0 0 2 16,0 0 8-16,27-12-18 16,-13 8 4-16,2 2 2 15,0 2-4-15,-4 0-1 16,-2 0-1-16,2 6-6 15,-4 6 1-15,-2 5 5 16,-2-3-1-16,1 3 1 16,-5-5-2-16,0-1-3 0,0-3 4 15,0-3-7-15,0-4 1 16,0-1 3-16,0 0 4 16,0-1 4-16,-2-9-3 15,-2-4-1-15,2 2 3 16,2-2-3-16,0 0 0 15,0 3-4-15,0 2-6 16,8 1-13-16,2 2-18 16,1 2 2-16,2 2-10 15,2 0-33-15,1 0-13 16</inkml:trace>
  <inkml:trace contextRef="#ctx0" brushRef="#br0" timeOffset="-196770.22">20123 4244 140 0,'0'0'54'15,"0"0"13"-15,0 0-36 16,0 0-21-16,0 0 26 16,0 0-2-16,-18-6-3 15,17 6-27-15,-2 0-1 16,-3 0-3-16,0 9 0 16,-2 6-2-16,2 3 5 15,0 1-5-15,5 1 3 16,1-3-1-16,0-1 4 15,0-7-4-15,0-2 0 16,0-4-2-16,4-3 2 16,3 0-12-16,3-7 12 15,2-8 0-15,-4-4-2 0,-3 5-11 16,-3 1-9-16,-2 6 12 16,0 4 6-16,0 2 3 15,0 1-17-15,0 0-14 16,-5 0-35-16,2 0-43 15</inkml:trace>
  <inkml:trace contextRef="#ctx0" brushRef="#br0" timeOffset="-196499.08">20246 4268 162 0,'0'0'54'0,"0"0"8"0,0 0 8 16,0 0-46-16,0 0-2 15,0 0-6-15,0-6 10 16,0 6-22-16,0 0 7 16,-3 0-11-16,-3 2-6 15,-3 11 1-15,-3 3 8 16,3 4-3-16,4 3 3 16,4 0-3-16,1 1 3 15,0-2-2-15,0-7-1 16,13-4-25-16,7-10-6 15,5-1-16-15,5-7-41 16,4-15-154-16</inkml:trace>
  <inkml:trace contextRef="#ctx0" brushRef="#br0" timeOffset="-196264.93">20629 3999 320 0,'0'0'21'0,"0"0"33"0,0 0-42 16,0 0-11 0,0 0 0-16,107-15-2 0,-83 15 1 15,-4 0-10 1,-10 0-12-16,-7 0-64 0,-3 0-83 15</inkml:trace>
  <inkml:trace contextRef="#ctx0" brushRef="#br0" timeOffset="-196044.2">20587 4112 358 0,'0'0'12'0,"0"0"22"15,0 0-26-15,0 0-5 0,0 0 3 16,0 0-6-16,122 28 0 16,-59-28-18-16,9-6-60 15,-5-8-118-15</inkml:trace>
  <inkml:trace contextRef="#ctx0" brushRef="#br0" timeOffset="-195405.47">21191 3885 262 0,'0'0'34'16,"0"0"26"-16,0 0-39 16,0 0-19-16,0 0 5 15,0 0 6-15,48-26-6 16,-40 15 2-16,-1 1-7 16,-4 0-2-16,-3 2 6 15,0 2-6-15,0 0 2 16,0 3-2-16,0 3 0 15,0 0 0-15,0 0 3 16,0 0-1-16,0 0-2 16,0 0-7-16,0 15 3 0,3 4 3 15,6 8 0-15,4-1 1 16,-1 0 1-16,0-1-1 16,0-1-1-16,-6-2 1 15,1-1 0-15,-3-3 0 16,-3 1-7-16,1-4-11 15,-2-3 10-15,0-2 8 16,0-3-3-16,0-2 3 16,-7 1 1-16,0-2-1 15,-3-1 0-15,1 0 1 16,0-3 6-16,-4 0 4 16,0 0 13-16,0 0-19 15,-2 0 7-15,4 0-2 16,5 0 7-16,5 0 0 0,1 0-6 15,0 0-3-15,0 0-7 16,0 0 16-16,0 0-6 16,9 0-8-16,10 0 4 15,4 0 0-15,4 0-2 16,-1 0-2-16,0 0-3 16,-3 0-2-16,-3 0-24 15,-5 0-29-15,-5 0-49 16,-5 0-108-16</inkml:trace>
  <inkml:trace contextRef="#ctx0" brushRef="#br0" timeOffset="-194271.89">21715 4100 132 0,'0'0'73'16,"0"0"-52"-16,0 0 37 16,0 0-37-16,0 0-3 15,0 0 9-15,0 9-5 16,0-9 4-16,0 0 4 16,0 0-3-16,10 0 4 0,12-13-10 15,7-8-11 1,1-7-8-16,0-6-2 0,-2-6 0 15,-3 2 0-15,-5 2 0 16,-3 6 0-16,-4 7 0 16,-2 4 1-16,-5 3-1 15,-3 5 0-15,-1 4-6 16,-2 2-2-16,0 1 8 16,0 3 6-16,0 1-5 15,0 0 2-15,0 0-3 16,0 0 0-16,0 0-2 15,0 0 1-15,0 0-4 16,0 0 2-16,0 5 2 16,0 9 1-16,1 8-7 15,2 3 7-15,2 4 1 0,-1-2-1 16,5-2 8-16,0-5-15 16,0 0 8-16,3-9-1 15,0 0 9-15,3-7-5 16,1-4-3-16,8 0 20 15,6-8-13-15,0-13-8 16,-3-4 0-16,-1-1 6 16,-7-1-5-16,-5 4 0 15,-3 5-2-15,-5 5 1 16,-3 3-1-16,-2 6 0 0,-1 0-6 16,0 4-5-1,0 0 8-15,0 0 4 0,0 0 1 16,0 0-1-16,0 0 0 15,0 0 0-15,-6 7-5 16,-1 7-3-16,0 4 6 16,3 6 2-16,0 2-4 15,1 3 4-15,3 0 0 16,0 2-1-16,0-1 2 16,0-4-2-16,9-3-19 15,1-9-11-15,9-2-21 16,4-7-30-16,9-5-108 15</inkml:trace>
  <inkml:trace contextRef="#ctx0" brushRef="#br0" timeOffset="-193854.47">22568 3808 244 0,'0'0'48'0,"0"0"-8"15,0 0-18-15,0 0-22 16,0 0-2-16,0 0 2 16,-52 12 12-16,44-5 0 0,2 1-4 15,3 0-6 1,2-1-2-16,1 3 6 0,0 0 7 15,0 3-12-15,7 1 6 16,5 1 3-16,3-1-10 16,0 2 0-16,0 0 0 15,-3-1 0-15,1 1 0 16,-4-2-2-16,-4-1 0 16,-5-1-6-16,0-1-5 15,0 0 13-15,-14-2-3 16,-5 0 3-16,-8-3 0 15,0-1 0-15,-1-3-9 16,3-2-25-16,2 0-25 16,10 0-34-16,5-2-94 15</inkml:trace>
  <inkml:trace contextRef="#ctx0" brushRef="#br0" timeOffset="-193388.82">22648 3967 185 0,'0'0'56'16,"0"0"-36"-16,0 0 33 15,0 0-49-15,0 0 1 16,0 0 10-16,0-8-2 0,0 8 3 16,-4 0-16-1,0 8 0-15,-1 4 0 0,1 4 7 16,2-1 11-16,2 3-17 15,0-4 6-15,0 1-7 16,6-5-1-16,12-3-3 16,2-3 0-16,8-4-7 15,0 0-49-15,2-3-23 16,-3-8 10-16,-5 1 0 16,-8-2 73-16,-4 4 1 15,-7 2 65-15,-3-2 11 16,0 4-9-16,0 0-1 15,0 2-37-15,0 1-15 16,-9 0-4-16,0 1 0 16,1 0 3-16,1 0-6 0,1 4-8 15,5 5 1-15,-1 1 3 16,2 4 6-16,0 0-10 16,10-2 17-16,6 1-17 15,10-2 0-15,7-1 0 16,3-5-25-16,3-3-67 15,-2-2-165-15</inkml:trace>
  <inkml:trace contextRef="#ctx0" brushRef="#br0" timeOffset="-91848.42">19275 8475 96 0,'0'0'73'15,"0"0"-72"-15,0 0 4 16,0 0 11-16,0 0-1 16,0 0 24-16,0 0-3 15,-5 11-12-15,5-10 0 16,0-1-14-16,0 0-1 15,0 0 4-15,0 0 2 16,0 0 3-16,0 0-7 16,0 0 0-16,12 0-4 0,7 0-2 15,14 0 3-15,9 0-7 16,6 0 3 0,1 0-1-16,1 0-1 0,0 0 1 15,4 0 3 1,-5-1-1-16,-4 0-4 0,-9 1 0 15,-2-2-1-15,-3 2 1 16,-4 0-1-16,-2 0-4 16,-6 0-1-16,-5 0 4 15,-8 0-3-15,0 0-8 16,-6 0-6-16,0 0 3 16,0 0 6-16,0 0 4 15,0 0-5-15,0 0 4 0,0 0-2 16,-7 0 7-16,-9 0-1 15,-6 0 2-15,-5 0-1 16,-4 0 0-16,-3 0 2 16,-5 2-1-16,-3-1 0 15,-3 0-3-15,2-1 3 16,-3 0-2-16,6 0 2 16,7 0 0-16,1 0 2 15,5 0-2-15,1 3 0 16,3-3 6-16,3 0-6 15,5 4 0-15,-1-3 1 16,9 1-1-16,4-2-2 16,2 0 2-16,1 0 1 15,0 0-1-15,0 0 5 16,0 0-1-16,0 0 4 0,0 0-3 16,0 0 8-16,0 0-4 15,13 0-4-15,13 0-4 16,11 0 2-16,8 0-3 15,2 0-2-15,4 0 2 16,1 0 4-16,2 0-4 16,-3 0 1-16,-2 0 0 15,-9 3-1-15,-7-3-1 16,-9 0 0-16,-6 3-5 16,-8-3 3-16,-4 0-5 0,-4 0 3 15,-2 0-9 1,0 0 10-16,0 0-6 0,0 0-7 15,-2 0 14-15,-8 0-1 16,-10 3 4-16,-5-2-2 16,-5 6 5-16,-6-4-3 15,-1 6 0-15,0-2-1 16,-4 0-4-16,0 0-2 16,-1 0-2-16,-1-1 6 15,1-1 3-15,1 0-4 16,2-3 1-16,3 0 2 15,2 0 1-15,9-2 1 0,9 0-1 16,6 3-2 0,10-3 2-16,0 0 6 0,0 0 8 15,0 0 3-15,7 0-9 16,12 0-3-16,10 0-4 16,5 0 1-16,8-3 0 15,8 2-2-15,9 0 0 16,11 1 0-16,-2 0 9 15,4 0 0-15,-1 0 0 16,-3 0-9-16,-6 0 8 16,-4 0-8-16,-4 0 2 15,-4 0-2-15,-9 0 3 16,2 0-3-16,-8 0 0 0,-8 0 0 16,-11 1 0-1,-6 0-4-15,-5-1 1 0,-5 0-4 16,0 0-7-16,0 0 2 15,0 3-1-15,0 0-1 16,0 1-2-16,0 2-31 16,-5-2 1-16,-1 1-57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06:39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6580 1068 235 0,'0'0'28'0,"0"0"1"15,0 0 11-15,0 0-25 16,0 0 3-16,0 0-6 16,0 0-1-16,0-12-3 15,0 12 4-15,0 0-10 16,0 0 7-16,0 0 4 16,0 0 0-16,0 0-7 15,0 0 8-15,0 0-5 0,0 0-1 16,0 0-5-16,0 0-2 15,-6 3-1-15,-12 9 1 16,0 7-1-16,-8 5 0 16,3 2-1-16,5 4 0 15,-3-1-6-15,5 3 5 16,-1 0 2-16,4 1 0 16,1 3 0-16,0 2-1 15,3 4 1-15,0 4-2 16,2-4 1-16,2-4 0 15,5-9-2-15,0-3 0 16,0-9-10-16,0-6 7 16,5-2-14-16,11-5 0 0,5-4 2 15,8 0-13-15,5-10-33 16,0-11-69-16</inkml:trace>
  <inkml:trace contextRef="#ctx0" brushRef="#br0" timeOffset="716.47">6671 1078 141 0,'0'0'74'0,"0"0"-68"16,0 0 29-16,0 0-29 16,0 0 12-16,0 0 20 15,-6 0-13-15,6 0-6 16,0 0 5-16,0 0-18 15,0 0 3-15,6 0-2 16,4 0-1-16,5 0 10 16,9 0-14-16,-5 0 3 15,7 0 0-15,-4 0-5 16,2 0 1-16,-6 4-2 16,3 6-2-16,-5 1 2 15,0 2 1-15,1 2-1 16,-5 2-2-16,1 0 2 0,-5 2 0 15,-5 1 0 1,-1 3-3-16,-2 5 4 0,0 1 0 16,0 4 0-16,0 5 0 15,-2-2 0-15,-5 2 0 16,3-4 1-16,-3-5 2 16,1-3-3-16,0-6-6 15,3-3 5-15,-3-5-2 16,3-3 0-16,-1-4-14 15,4-5-4-15,0 0-10 16,0 0-13-16,0 0-20 16,0-11-128-16</inkml:trace>
  <inkml:trace contextRef="#ctx0" brushRef="#br0" timeOffset="1128.8">6717 1424 273 0,'0'0'20'0,"0"0"24"15,0 0-21-15,0 0-5 16,0 0 7-16,0 0-7 15,0 1-7-15,6-1 4 16,3 0-7-16,9 0-6 0,4-8 11 16,-3 0-13-1,1 4-3-15,-2-1-20 0,0 2-19 16,-6 0-52-16</inkml:trace>
  <inkml:trace contextRef="#ctx0" brushRef="#br0" timeOffset="2208.15">15399 1090 110 0,'0'0'90'0,"0"0"-75"15,0 0 53-15,0 0-32 16,0 0-10-16,0 0 5 16,-14-24-6-16,14 23 11 15,0 1-9-15,0 0-2 16,0 0-2-16,0 0 0 16,0 0-11-16,0 0-7 0,0 0 12 15,0 0-17-15,0 0 4 16,0 0-4-16,0 3 0 15,0 11-16-15,0 9 16 16,0 6 1-16,0 1-1 16,0 0 0-16,0 2 0 15,0 1 6-15,-3-3-6 16,-4 1 0-16,3-2 0 16,-2-5-5-16,-1-6-1 15,1-4-13-15,3-8-5 16,0-5-3-16,3-1-2 15,-3-4-6-15,-3-13 0 16,-3-8-87-16,6-4-114 16</inkml:trace>
  <inkml:trace contextRef="#ctx0" brushRef="#br0" timeOffset="3001.43">15390 1005 165 0,'0'0'35'0,"0"0"-13"16,0 0 10-16,0 0-22 15,0 0 26-15,0 0-5 16,-5-2-6-16,5 2 4 16,0 0-4-16,0-2-8 15,0 2 8-15,0-3 7 16,0-2-18-16,0 0-4 16,5-4-7-16,3 0-6 15,2-2 1-15,2 2 2 16,2-1 0-16,-1 0-3 15,5 1 3-15,0 1-4 16,0 1-3-16,6 1 6 16,-2 3-6-16,1 3 2 15,-4 0 5-15,2 0-9 0,-6 0 4 16,1 12-5-16,-4 5-3 16,-1 7 10-16,-7 2-13 15,-4 6 14-15,0-3 0 16,-7-1 2-16,-9-3-5 15,-3-3-3-15,-1-3 8 16,0-6 0-16,1-2 8 16,5-3-3-16,2-6 2 15,8 0-3-15,1-2-4 16,3 0 5-16,0 0 10 0,0 0-2 16,0 0 2-1,0 0 5-15,7 0-14 0,6 0-6 16,3-2 0-16,-2 1-1 15,3 1 1 1,1 0 0-16,1 0 0 0,4 4 0 16,-3 8 1-16,-1 2-1 15,-3 3-6-15,-2 7 2 16,-5 2-2-16,-4 4-1 16,-4 1 3-16,-1 2 0 15,0-1-1-15,-16 0 4 16,-6-6-3-16,-5-1 4 15,-6-6 12-15,-1-6 10 16,-9-3-10-16,-6-2-3 16,-3-5-4-16,-3-3-2 0,-6 0-3 15,-2 0-13-15,-2 0-50 16,4 0-75-16</inkml:trace>
  <inkml:trace contextRef="#ctx0" brushRef="#br0" timeOffset="8533.4">6714 2767 130 0,'0'0'37'16,"0"0"-9"-16,0 0-7 16,0 0-10-16,0 0 2 15,0 0 1-15,-3-3 2 16,3 3 4-16,0 0-2 0,0 0 1 16,0 0-10-1,0 0 3-15,0-1 3 16,0 1-2-16,0 0 7 15,0 0-8-15,0 0-11 0,0 0 4 16,0 0 4-16,0 0-9 16,0 0-1-16,0 0 0 15,0 0 0-15,0 0 0 16,0 6 1-16,0 9-3 16,-5-1 3-16,3 1 3 15,2 2-3-15,-3 0 2 16,-2 4 0-16,5-1 3 15,-2 1-1-15,2 4-3 16,0-1 1-16,0-2 5 16,0 1-4-16,0-3 1 0,0 0-4 15,0 0 2-15,0 1 1 16,0 1 0-16,0 0-3 16,0 2 0-16,0-1 5 15,0 1-5-15,0-4 3 16,0 0 1-16,0 0-3 15,0-4 0-15,0 3 1 16,0 0-2-16,2 1 0 16,-2-3 3-16,5 4-3 15,-5 0 0-15,0 0 1 16,0 0 0-16,0 1 0 16,3 2-1-16,-3-2 0 0,2 1 0 15,3-2 0-15,-2 4 1 16,3-1 2-1,-3-1-3-15,0 4 1 0,3-2-2 16,-3 4 1-16,0-3 0 16,1-1 1-16,1 2 0 15,-2 1-1-15,0-1 0 16,0 4 1-16,0-5-1 16,0 5 0-16,-3-3 0 15,3 0 0-15,0 2-2 16,1-1 2-16,-1 3 0 15,-1-3 4-15,2 1-4 16,0 0-4-16,1-3 4 16,3 0 1-16,-1 1-1 15,-5-2 0-15,5 1 2 0,-4 1-1 16,3 0-2-16,-3 2 3 16,0 1-2-16,-2 2 0 15,2 1 0-15,0-2-1 16,-3 0 0-16,0 1 1 15,0-1 1-15,1 2 0 16,-1 2-1-16,4 0 0 16,-4 0-1-16,0 0 1 15,3-4 0-15,-3-1 1 16,3-1-1-16,0-1 0 16,0-3 0-16,0 0 0 15,-3 1 1-15,3-2-2 16,1 3 2-16,-4 2-2 0,0-4 1 15,3 1 0-15,-3-1 1 16,0 0-1-16,0-1-1 16,0 2 1-16,3-4 0 15,-3 2 0-15,0 1 2 16,3-3-4-16,-3 6 4 16,0-6-2-16,0 4 2 15,0-2-2-15,0 1 0 16,0 0 3-16,0-1-3 15,0 2 1-15,0 2-1 16,0-1-2-16,3 0 2 16,-3-1 4-16,2-1-4 0,-2 1 1 15,0 4-1-15,0-1-2 16,0 4 2-16,0 3 3 16,0-1-2-16,0 3 0 15,-2-3-1-15,-1 1 0 16,0-3 0-16,0 2 0 15,3 0 1-15,-3 1 0 16,3-1 0-16,0 3 2 16,0-1-2-16,0 1 0 15,0 0 0-15,0 0-2 16,-4-1 1-16,4 0 0 16,-3-1 2-16,3 2-2 15,-3 0 0-15,0 2 0 0,3-1 0 16,-3 2 3-16,3 1-3 15,0-3 0-15,-3 3 2 16,3 0-1-16,0 1-1 16,0 2 0-16,0 2 0 15,0 2-2-15,0-3 2 16,-3 1 1-16,3-3 0 16,0-3 0-16,0 5-2 15,0-5 1-15,0 5 0 16,0-2 0-16,0-1 2 15,0-1-2-15,0-2 0 16,0 0 0-16,0 2 2 16,0-1-2-16,0-2 0 15,0 4-3-15,0-2 3 0,0 1 3 16,-4 0-3-16,3-3-3 16,-1 2 3-16,-2 2 1 15,4-1-1-15,0 3 2 16,0 3-5-16,0-2 6 15,-1 0-3-15,1-5 0 16,0 1-2-16,-3-2 2 16,3 0 2-16,-3-1-2 15,3 5 0-15,0-4-2 16,0 2 2-16,0-2 3 16,0-2-3-16,0 0 0 15,0-2-3-15,0-1 3 0,0 3 2 16,0-2-2-16,0 1 0 15,0-1 0-15,0-1 0 16,0 1 0-16,0 0 0 16,0-2 0-16,0 2 0 15,0-1 1-15,0 3-1 16,0 3 0-16,0 0 0 16,0-2 0-16,0 3 0 15,0-7 0-15,-3 1 0 16,3 1-3-16,0-4 6 15,-3 0-4-15,0 0 1 16,3 0 0-16,-3 5 0 16,3-3 1-16,-4-2-2 0,4 2 1 15,-2-3-2-15,2 1 2 16,-3-1 2-16,-1 0-2 16,1-1 2-16,-2-2-2 15,2 4 0-15,1-1-2 16,1 0 4-16,-2-1-4 15,-3 2 2-15,3 1 0 16,-4-4 1-16,4 2-1 16,3-4 0-16,-3 5 0 15,3-2 1-15,-3 4-2 16,0 2 0-16,3 1 1 16,0-1 1-16,0 1-1 15,0-2 0-15,0 1-1 16,-3 1 2-16,3-3-1 0,-3 1 0 15,3 0 0-15,-4 2 0 16,4 1 0-16,0-1 1 16,0 1-1-16,0-1 0 15,0 1-1-15,0-1 1 16,0-2 1-16,0 3-1 16,0-1-1-16,0 4 1 15,0-4 2-15,4 1-2 16,2 4-1-16,-3-5 1 15,3 3 0-15,0-2 1 16,-2 3-1-16,1 3 0 16,3 4 1-16,2-3-2 15,0-1 1-15,-1 3 0 0,0-6 0 16,-3 0 3-16,2 0-3 16,2 1 0-16,-4 1-2 15,4-2-1-15,-1 4 6 16,-4-2-5-16,4-1 7 15,-6-1-5-15,4 1 0 16,-1-5 0-16,-1 6 0 16,2-1 0-16,-1 1 2 15,-1 2 0-15,2-4-1 16,-2-1 1-16,2 2-1 16,-1 1 0-16,1 2-1 15,-4 0 0-15,3 2 3 0,0-2-3 16,2 0 0-16,-1-6 0 15,-4 2 1-15,3-3-3 16,-4 3 7-16,2 0-4 16,-1 1 0-16,-3 0-2 15,0-1 1-15,2-2 0 16,-2 1 4-16,0-2-2 16,0-4-1-16,0 4-1 15,0-4 0-15,0 0 2 16,0 1-2-16,-2 1 1 15,-1-4 0-15,-1 0-1 16,2 2 3-16,-1-5-2 16,3 1-1-16,-3 0 0 0,3 1 0 15,-3-2 0-15,0 6 0 16,-1-2 0-16,4-1 0 16,0 1 1-16,-3-3-2 15,3-1 1-15,0-1-3 16,-4 1 3-16,4-5 5 15,0 4-5-15,-1-1-2 16,1 1 2-16,0-3 2 16,0 2-2-16,0-2 1 15,0 1-1-15,0-3 0 16,0 1-1-16,0-1 1 16,-2 2 0-16,1-4 0 15,1 4 2-15,-3-5-2 16,3 2-2-16,0-2 2 0,0-2 2 15,0 1-2-15,0-1 0 16,0-1 0-16,0-2 0 16,0 0 2-16,0-4-2 15,0-4 1-15,0 1-1 16,0-6 0-16,0-4-6 16,0 0-10-16,0 0-8 15,0-23-15-15,-3-14-103 16</inkml:trace>
  <inkml:trace contextRef="#ctx0" brushRef="#br0" timeOffset="10304.65">15521 2343 14 0,'0'0'1'0,"0"0"13"0,0 0-14 16,0 0-9-16,0 0 3 15</inkml:trace>
  <inkml:trace contextRef="#ctx0" brushRef="#br0" timeOffset="13111.42">15521 2343 26 0,'0'-58'15'0,"0"58"10"16,0 0-3-16,0 0-7 16,0-2-14-16,0 2 3 15,0-3 4-15,0 1 7 16,0 1 2-16,0 0-1 15,0 1-4-15,0 0 12 16,0 0-6-16,0 0 4 16,0-2-1-16,0 2-1 0,0 0-1 15,0 0-4 1,0 0 2-16,0 0-9 0,0-1 3 16,0 1-3-16,0 0-1 15,0 0 5-15,0 0-6 16,0 0 4-16,0 0 0 15,0 0-6-15,0 0 3 16,0 0-5-16,0 0 2 16,0 0-4-16,0 0 0 15,0 0-2-15,0 4 2 16,0 7-2-16,-2 3 0 16,2 3 4-16,0 3 0 15,-4 1 0-15,3 3 0 16,1-2 1-16,-3 0 2 0,3 0-2 15,-1-3-2-15,1 1 1 16,-2 1-2-16,1 0 3 16,1 2-1-16,0 1-1 15,0 1 6-15,0-1-3 16,0 0-4-16,-3 2 3 16,0-4-1-16,1 0-2 15,1 0 0-15,-2-3 0 16,-1-1-1-16,3 1 4 15,-3 2-3-15,4-2 1 16,-3 1 2-16,-1 1 0 16,4-3-2-16,-3 1 0 15,3-2 0-15,-3 0-1 0,3 0 1 16,-5 0 3 0,3 1-4-16,2-1 0 0,-1 1 2 15,1-1 0-15,-2 1-2 16,0 0 1-16,1 1 2 15,-2 1-2-15,2 2 0 16,-1-1 2-16,1 1-3 16,-2 0 2-16,3 3 0 15,-1 1-1-15,1 0-1 16,0-1 3-16,0 0 0 16,0 1-3-16,-2 2 0 15,2 1 1-15,0 0 1 0,0 6 1 16,0 0-4-16,0-1 3 15,0 1-2-15,0-4 1 16,0 0 2-16,0 0-1 16,0 1-2-16,0-3 3 15,0 2-3-15,0 0 4 16,0 1-3-16,0 0-1 16,0 2 2-16,0-1 0 15,0 0-1-15,0 1-1 16,0-1 0-16,0 0 0 15,0 1 0-15,0-3 1 16,0 2 1-16,0-2-2 16,0-2 0-16,0 2 2 0,0 1 0 15,0-3-2-15,0 6 1 16,0-1-1-16,0 0 0 16,0-1 1-16,2-2 0 15,-2 1 1-15,1 3 0 16,-1 2-2-16,0-1-1 15,0 0 1-15,0 4 2 16,0-2-2-16,0-2-1 16,0-1 1-16,0 1 1 15,0-2 1-15,0 1-2 16,0 2 0-16,0-1 0 16,0 3 1-16,0-2-2 15,0 1 2-15,0 1-1 0,-1-2 0 16,1 1 1-16,-2-1 1 15,2 2-1-15,-1-2-1 16,1 2 2-16,-2 0-1 16,2 2-2-16,-1 0 3 15,-1 3 2-15,1-3-3 16,1 1 2-16,0 1 0 16,0-2-2-16,0 5 0 15,0 2 0-15,0 0 0 16,0 1 0-16,0-2-1 15,0-2 1-15,0-2 2 16,0 0-3-16,0 2 3 0,0 0-3 16,0 1 1-1,0-1 3-15,0-2-4 0,0 0 2 16,0-1-1-16,0 1 0 16,0-1-1-16,0 0 3 15,0 4-2-15,0-2-1 16,0 2 0-16,0 0 0 15,0 0 3-15,0 0-2 16,0 0-1-16,0 8 0 16,0-2-4-16,0 2 4 15,0-1 2-15,0-2 2 16,0-1-3-16,0-1-1 0,-3 2 0 16,0-2 0-1,0 1 1-15,-4-1-2 0,3 1 4 16,1-4-3-16,0 3 0 15,-1-6 0-15,1 4 2 16,0-2-6-16,0 2 4 16,0 0 0-16,0 1 2 15,-2 0-2-15,3-1 1 16,-1 2-1-16,3 2 0 16,-3 2 0-16,0 3 0 15,3-2 0-15,-4-2 0 16,3-2-3-16,-1-1 3 15,-1 1 4-15,0-1-4 16,2 4 0-16,-4-4 1 16,4 1-2-16,0 0 1 15,-2-3-2-15,-2 1 2 16,4-1 1-16,-2 0-1 0,0 1 0 16,0 0 2-16,0-3-2 15,0 2 0-15,-3-1-1 16,1 2 1-16,1 0 2 15,1 1-1-15,0 4 0 16,-2-3-1-16,2-1 1 16,0-6 1-16,2 3-2 15,1-6 0-15,-4 5 0 16,4-1-1-16,-7 2 1 16,7-3 6-16,-2 3-6 15,2-5 1-15,0 2-1 16,0-1 0-16,0 1 0 0,-4-1 7 15,4-1-7-15,-1 5 0 16,-2-6 0-16,3 2 2 16,-2 2-2-16,2-3 0 15,0 2 0-15,0 1 0 16,0 6 2-16,0-1-2 16,0 1 1-16,0-1-1 15,2-3-1-15,2-2 1 16,2 2 1-16,-2-3 1 15,3 6-1-15,-3 0-1 16,1-1 1-16,1 0-2 16,-2 2 3-16,2 0-1 15,2-4 0-15,-2 4 3 0,0 2-2 16,0-3-3-16,0 5 4 16,1-1-4-16,0-2 1 15,0 0 0-15,-1 4 2 16,-1 5 3-16,1-3-6 15,-1 1 3-15,1-4-2 16,-3-1 2-16,3 0-2 16,-3 0 1-16,2-3 0 15,-1 1 1-15,-1-1-1 16,0 0 0-16,0-4 0 16,1 1 1-16,-1 0 0 15,2-2 3-15,-1 2-5 0,-1-1 0 16,-2 0 0-1,1-3 0-15,-1 1 6 0,-1 1-6 16,0-1-3-16,1 2 3 16,1 2 8-16,-2-2-8 15,0 4 0-15,0-3 1 16,0-4-1-16,0-1 3 16,0-2 1-16,0 2-4 15,0-1 3-15,0-2-3 16,0 5 0-16,0-3 0 15,-2 0 6-15,0-2-6 16,0-1 0-16,-1 1-2 16,-2-3 2-16,0 3-2 0,1-3 7 15,1 4-3 1,-3-3 0-16,3 2-3 0,-5 0 4 16,5 2-6-16,0-5 6 15,-1 1-8-15,1 2 11 16,0 1-4-16,0 2-2 15,0 2 1-15,0 1-1 16,-2-4 0-16,0-2 6 16,2 1-6-16,3-4 0 15,0 0-4-15,-3 0 8 16,3 1-8-16,0 3 8 16,-4-1-3-16,3-3-1 15,-1 5 1-15,-1-5-1 16,0 1 0-16,2-3-3 0,-4 0 3 15,3-1 5-15,-1 0-5 16,0-2 0-16,0 1-2 16,0 1 2-16,0 0 3 15,0 0-2-15,0-3 2 16,0-1 1-16,3-2-4 16,0 0 1-16,0-1 4 15,0-6-4-15,0 0-1 16,0-1 1-16,0-5-3 15,0-2 2-15,0-5-3 16,0-4 0-16,0 0-11 16,0-3-30-16,0 0-17 15,0-15-11-15,-12-5-101 0</inkml:trace>
  <inkml:trace contextRef="#ctx0" brushRef="#br0" timeOffset="15852.14">7011 14463 9 0,'0'0'6'0,"0"0"8"0,0 0 0 16,0 0 0-16,0 0 7 16,0 0-9-16,0 0 15 15,-4 0 14-15,2 0-8 16,2 0-10-16,0 0-6 16,0 0-8-16,0 0 1 15,0 0 2-15,0 0-6 16,0 0 2-16,0 0-4 15,0 0-2-15,-3 0-2 16,-1 0 0-16,-1 0 3 0,2 3-3 16,-3 0-2-1,2-3-1-15,4 3 3 0,-3-3 0 16,3 0 0-16,-4 3 0 16,3-3 0-16,-1 0 0 15,2 0 0-15,0 0-2 16,0 0 2-16,0 0 5 15,0 0 5-15,0 0-3 16,0 0-3-16,0 0 0 16,0 0 7-16,0 0-10 15,0 0 2-15,0 1-1 16,0 2-2-16,0 1 2 0,0-2 7 16,0 5-8-1,2 1 5-15,-2-3-5 0,0 2 6 16,1 0-2-16,-1 0-4 15,4 3 0-15,-4-1 4 16,3 1 1-16,-3 3-1 16,0-3-3-16,0 3 0 15,0-3 2-15,0 4 2 16,0-1-6-16,0-1 2 16,0 2 4-16,0-1-5 15,0 2 5-15,0-4-5 16,0 3 2-16,0-1-2 15,0 4-1-15,0-7 2 16,0 3-2-16,0 3 0 16,0-6 0-16,0-1 2 0,0 5 2 15,0-4-1 1,0 7 6-16,0-1-3 0,0-2-4 16,0 2-1-16,0-2 3 15,4-2-1-15,-1-2-3 16,-3 2 3-16,3-1-3 15,-3-5 0-15,3 8 1 16,-3-4 5-16,0 1-6 16,0 1 0-16,0-2 0 15,0 0 6-15,0 3-4 16,0-3-2-16,0 1 1 16,0-1 1-16,0 2 0 0,0 1 1 15,0-1-2 1,0 2 4-16,0 0-2 0,0 3 0 15,0-3-2-15,0 4 0 16,0 2 0-16,0-3 4 16,0 3-4-16,-3-1-1 15,3-2 0-15,0 3 2 16,-3 0-2-16,0 2 0 16,-1 0 5-16,1 0-5 15,3 4 5-15,-4-3-5 16,3 1 3-16,-1 2-2 15,2-2 0-15,0 1-1 16,0-1 3-16,-1 2-3 16,1-2 1-16,0 1 0 15,0 2-1-15,0-1 3 0,0 1-1 16,0-1-1-16,0 1 0 16,0-1 1-16,0 1 2 15,0 2-4-15,0-3 1 16,0 1 1-16,0 0-2 15,0 2 0-15,0-2 0 16,0 4 0-16,0-2 0 16,0 0 1-16,0 0 3 15,0-3-3-15,0 1 0 16,0 0 1-16,0-3 8 0,-3-2-7 16,0 2-3-16,0-2 1 15,-3-2-1-15,2 3 1 16,1 0 2-16,-3-2-2 15,0 5 0-15,3-3 1 16,-4 3-2-16,6-2 0 16,-6-2 0-16,4 2 1 15,0-4 3-15,-1 3-4 16,2-3 1-16,-1 2-1 16,0-5 0-16,-3 2 0 15,2 1 1-15,1-4 0 16,-1 2-1-16,1 1-1 15,1-2 1-15,0 0 0 16,-1 0 0-16,0-1 1 16,-3 3-2-16,2-2 0 0,1 0 1 15,0-2 0-15,3 2 0 16,-3-5-1-16,3-1 0 16,0-2 1-16,0-1 2 15,0-4-2-15,-3-2 0 16,3-2 2-16,0 0-2 15,0 0-1-15,0 0-6 16,0-14-16-16,0-3-54 16,3-5-4-16,10-5-85 15</inkml:trace>
  <inkml:trace contextRef="#ctx0" brushRef="#br0" timeOffset="18033.09">15353 14770 20 0,'0'0'15'0,"0"0"10"16,0 0 5-16,0 0-3 15,0 0-2-15,0 0-7 16,0 0-2-16,0-20-6 15,2 16 16-15,-2 1-6 16,0 3 5-16,0-3-4 16,0 3 4-16,0-3 5 15,0 3-9-15,0 0-9 16,0 0-8-16,0 0 8 16,0 0-8-16,0 0-1 15,0 0 7-15,1 0-1 16,-1 0-3-16,0 0-6 0,0 0-4 15,0 0 4-15,0 0 4 16,0 0-4-16,0 9-2 16,0 2 2-16,-1 5 3 15,-4 4-2-15,4-1 8 16,-5 2-9-16,3 4 0 16,0-1 5-16,0-1-1 15,-5 0-1-15,5-1-2 16,0 3 11-16,0-6-11 15,2 4 5-15,-2-3-1 16,0 0-2-16,0-1 1 16,0 0-3-16,0 2 14 15,-1 0-8-15,-3-1 0 0,5 2-6 16,-6 3 7-16,3-3 0 16,-3 0-5-16,1-1 1 15,2 1 2-15,-1-1 1 16,3 1-4-16,-5-2-2 15,4 3 2-15,0-3-2 16,2-1 2-16,-1 2-3 16,0 0 4-16,0-4-4 15,1 0 5-15,1 0-5 16,-1 0-3-16,1 2 3 16,-2-2 0-16,-1 0 6 15,-2 2-6-15,3 1 1 0,-1-4-1 16,3 4 4-16,-1-3-2 15,1 3-2-15,-1-3 0 16,-1 2 4-16,-1-1-4 16,1 0 2-16,0 2 2 15,2-3-1-15,-3-1 1 16,3 5-4-16,0-1 8 16,-1-3-8-16,2-3 3 15,0 1-4-15,0-2 1 16,0-4 0-16,0 4 6 15,0-1-4-15,-1 0 1 0,1 1 1 16,-4-2-3 0,4-2 5-16,0-2-5 0,0-4 0 15,0-1-2-15,0-2-2 16,0 0-27-16,0-2 5 16,4-15-12-16,3-5-82 15,-1-6-75-15</inkml:trace>
  <inkml:trace contextRef="#ctx0" brushRef="#br0" timeOffset="26524.49">6781 2364 0 0,'0'0'21'0,"0"0"-15"16,0 0 17-16,0 0-7 16,0 0-8-16,0 0 1 15,0 0-8-15,-13-9 9 16,13 9-9-16,-3-2-1 16,3 2 4-16,-3 0-4 15,0 0-3-15,0 0 1 16,-3 0 2-16,-1 2 0 15,2 1-1-15,5-1 1 16,-3-2-4-16,3 0 4 16,0 0 0-16,0 0 0 15,0 0 1-15,0 0 0 0,0 0 1 16,0 0-2-16,0 0 0 16,0 0 0-16,-3 0-1 15,3 0 2-15,0 0-1 16,0 0 0-16,0 0 5 15,0 0 5-15,0 0 21 16,0 0-6-16,0 0-3 16,0 0 0-16,0 0-6 15,0 0-14-15,0 0-2 16,0 0 0-16,0 0 0 16,0 0 0-16,0 0-1 15,0 3 1-15,0 0 1 16,0 3-1-16,0 2-1 0,6 1 1 15,-2 4 0 1,1-2 1-16,1-1-1 0,-3 5 1 16,3-1-1-16,-3 5 0 15,0 0 0-15,1 1 0 16,-1 1 4-16,-1 2-4 16,2-6 1-16,-1 4 2 15,-3-4-3-15,0-2 1 16,0 1 0-16,1-3-1 15,1-3 0-15,-2 2 0 16,0-2 0-16,0-1 0 16,0-1 0-16,0-3 5 15,0 2-5-15,0 0 1 16,0-2-6-16,0 1 4 0,0-3 0 16,0 4 1-16,0-3 0 15,0 2-2-15,-2-1 2 16,2 1 0-16,0-3-1 15,0-3 2-15,0 1-1 16,0 1 3-16,0-2-3 16,0 3 1-16,0 1-1 15,0-1-4-15,0-1 4 16,0 1 2-16,0-2-2 16,-1 2 0-16,1 0-5 15,0-1 1-15,-3 1 4 16,3-1-1-16,-4 0 0 0,4 1 0 15,-2-1 2-15,-1 2 1 16,-1 0-2-16,-2-1 0 16,6 0-6-16,-3 0 6 15,0 0 0-15,0 2 0 16,3-2 0-16,-3 0 0 16,-4 0 0-16,2-3 0 15,2 3-1-15,0-1 1 16,0-2 0-16,3 2-3 15,0-1 2-15,0 1 0 16,-3 1 1-16,3 1 0 16,0-1 0-16,-3 1 0 15,3-1 0-15,0-1-1 0,0 0-4 16,0 1 4-16,0-1-2 16,0 1 0-16,0 0 3 15,0-1 0-15,0 0 5 16,0 1-5-16,0-2-4 15,3 1 4-15,-3-1 0 16,3 1 5-16,-3-2-5 16,0 1 0-16,3-1-1 15,-3 2 1-15,3-1 0 16,-3-1 1-16,0 2-1 16,3-2 0-16,1 0-38 0,1 0-76 15</inkml:trace>
  <inkml:trace contextRef="#ctx0" brushRef="#br0" timeOffset="28737.97">6519 2324 24 0,'0'0'0'15,"0"0"-6"-15,0 0-11 16</inkml:trace>
  <inkml:trace contextRef="#ctx0" brushRef="#br0" timeOffset="30389.49">6519 2305 39 0,'0'0'33'0,"0"0"-10"15,0 0 19-15,0 0-19 16,0 0-19-16,0 0 15 16,0-5-3-16,0 5-6 15,0-2 3-15,0 2 0 16,0-1 2-16,0 0-4 15,-3-1-2-15,-4 1 0 16,0-1-5-16,-3-1-2 16,-6 3 0-16,-1 0-2 0,-1 0 0 15,-3 0-2 1,2 0 0-16,3 0 2 0,2 3-3 16,-2 3 1-16,4-2 2 15,3 2 0-15,-2 1 1 16,5-2 0-16,2 3-1 15,1-3-1-15,0 1-5 16,0 1 8-16,3-1-4 16,0 1 4-16,0-1-1 15,0 3-1-15,0 2 0 16,0 1-3-16,3-2 3 16,3 3-2-16,4-2 2 15,-2 0 1-15,1-1-1 16,4 0 0-16,-1 1 6 0,3-2-6 15,-3-1 0-15,-3 1-2 16,1-6 2-16,-1 2-1 16,-1-2 1-16,-2 0 2 15,-2-3-1-15,-4 1-1 16,0 0 2-16,3-1-1 16,-3 1-1-16,3-1 0 15,3 2 0-15,3-2 5 16,-3 0 1-16,9 0 0 15,0 0-6-15,1 0 2 16,2 0 0-16,-6 0-1 16,0-4 3-16,0 0-2 15,-3-4-1-15,-3 5-1 0,0-5 5 16,-2 2-3-16,2 0-2 16,-3-3 2-16,1 1-1 15,-1-2-1-15,1 0 0 16,-1-1 2-16,0 1 3 15,-3-1-3-15,0 2 1 16,0 1-6-16,0 3 3 16,0 1 0-16,0 1 5 15,0-1-2-15,-3-2-1 16,-4 0 4-16,0 2-6 16,-6-1 0-16,1 1 2 0,-5-1-2 15,1 2-3-15,0-1 3 16,-1 1-3-16,-2 1 4 15,4-1-2-15,0 0 2 16,2 2-1-16,-2 0 5 16,2 1-5-16,-1 0-6 15,-5 0 3-15,2 0-8 16,2 2-37-16,-1 4-43 16,4-1-87-16</inkml:trace>
  <inkml:trace contextRef="#ctx0" brushRef="#br0" timeOffset="33966.57">6802 2360 7 0,'0'0'43'16,"0"0"-37"-16,0 0 16 16,0 0-9-16,0 0-8 15,0 0 11-15,0 0 8 16,-4 0-1-16,4 0-5 16,0 0-1-16,0 0-5 15,0 0-4-15,0 0-2 16,0 0-5-16,0 0 4 0,0 0-4 15,0 0 1-15,0 0 4 16,0 0 8-16,0 0-6 16,0 0-2-16,7 0-5 15,2 0 10-15,3 0-10 16,3 0 16-16,0 0-13 16,1 3-4-16,-2 0 3 15,2 0-3-15,-1 0 2 16,0 1-2-16,0 0 0 15,-2-2 0-15,-1 0 0 16,3 1 0-16,-6-1 0 16,2-2 1-16,0 0 1 15,-1 3-2-15,0-3 0 0,3 0 0 16,0 0 0-16,4 0 4 16,-2 4-3-16,1-3-2 15,4 1 0-15,-4-1 0 16,2-1 1-16,0 2-2 15,-5-1 2-15,4 0-4 16,-8 1 8-16,4-2-8 16,-4 3 5-16,3-3-1 15,-6 0 0-15,3 0 1 16,-3 0-2-16,4 0 1 16,-4 0 0-16,2 0 1 15,-2 0-1-15,0 0 1 0,1 0-1 16,-4 0 0-16,2 0 0 15,-1 0-2-15,-1 0 2 16,-3 0 1-16,0 0 1 16,0 0-2-16,0 0 2 15,0 0-2-15,0 0 1 16,0 0 6-16,0 0 9 16,0 0-8-16,0 0-1 15,0 0 1-15,0 0-2 16,0 0-3-16,0 0-2 15,0 0 0-15,0 0-1 16,0 0 0-16,0 0 0 16,0 0 0-16,0 0 3 0,0 0-1 15,0 0 2 1,0 0-4-16,0 0 0 0,0 0 0 16,0 0 1-16,0 0-1 15,0 0-1-15,0 2 1 16,0 1 0-16,0 2-4 15,0 2 4-15,0 2-1 16,0-1 1-16,0 4 0 16,0 0 0-16,3 5-4 15,-3 0 4-15,4-1 5 16,4 2-5-16,-5 1 3 16,0-2-6-16,3 5 7 0,-3 2-4 15,0-1 0 1,3 2 0-16,-2-1-1 0,-1-1 1 15,0 0-3-15,0-3 6 16,2-1-4-16,-2-2 1 16,0-2 0-16,0 1 2 15,-3-2-2-15,3 0 2 16,1 2-2-16,-4-1 0 16,3-1 0-16,0 2 1 15,0-2-1-15,-3-1 1 16,3 0 1-16,0 0-2 15,-3 1 0-15,3 0 0 16,-1-1 0-16,-2 2 1 16,4-2-1-16,-3-1 0 15,1 0 0-15,-1 0 0 0,4 0 0 16,-5 1 1-16,3-1 0 16,-3-2 1-16,3-1-1 15,-3 3-1-15,0-1 1 16,3 1-1-16,-3 3 1 15,0-2-1-15,3 1 0 16,-3 0 0-16,0-1 0 16,0-1-2-16,0-1 2 15,3 3 0-15,-3-5-4 16,0 2 4-16,0 0 6 0,0 1-6 16,0-2 0-1,0-1 0-15,0 1 0 0,0-1 0 16,0-1 0-16,0 4-6 15,0-2 6-15,0 1 0 16,0 0 6-16,0 0-6 16,0 2 0-16,0-3 0 15,0 2 0-15,0-4 0 16,0 2 0-16,0 0-4 16,0 0 3-16,0-1 2 15,0 1 4-15,0 0-5 16,0 0 1-16,0 2-6 15,0-3 10-15,0 1-3 16,0 1-2-16,0 0 0 16,0 1 0-16,0 0 0 0,0 1 0 15,0-1-6-15,0-1 6 16,0 3 6-16,0-3-6 16,0-1 0-16,0 0 0 15,0 0 0-15,0 1 0 16,0 1 0-16,0-3 0 15,0 1-5-15,0-1 5 16,0-1 5-16,0 2-5 16,0-2 0-16,0 5 0 15,0-2 0-15,0 0 0 16,0 3-6-16,0-5 6 16,0 0 6-16,0-1-6 15,0-1 0-15,0 2 0 16,0-1 0-16,-3 1 0 0,3-1 0 15,0 1 0-15,0 2 0 16,0-1 0-16,0 0 0 16,0-2 1-16,0 2-1 15,0-3 0-15,0 0-6 16,0 1 6-16,0 1 0 16,0 3 5-16,-3-3-5 15,3 1 0-15,-3 0 0 16,3-3 0-16,0-2 1 15,0 0-1-15,0-3 0 16,0 0-1-16,0 1 1 16,0 2 0-16,0-2 1 15,0 0-1-15,0 3-1 0,0-3 1 16,0 2 0-16,0-2 0 16,0-1 0-16,0-1-2 15,0 2-6-15,0-3 8 16,0 3 3-16,0-1-2 15,0 0-1-15,0-1 0 16,0-1 0-16,0 2 0 16,0-2 0-16,0 0 0 15,0 0 1-15,0 0-1 16,0 0 0-16,0 0 3 16,0 0-2-16,0 0 0 15,0 0-1-15,0 0 2 0,0 0 0 16,0 0 0-16,0 0-2 15,0 0-3-15,0 0-4 16,0 0 7-16,0 0 1 16,0 0 5-16,0 0-6 15,0 0 3-15,-6 0 0 16,-2 0 1-16,1 0-3 16,-5 0-1-16,-1 0 0 15,-1 0 0-15,1 0 1 16,-3 0-4-16,0 1 3 15,2-1 0-15,3 0 0 16,-2 2 0-16,2-1 0 16,1 1 2-16,-2-1-1 15,3-1 0-15,-2 0-1 0,4 0 2 16,-2 0-5-16,0 3 1 16,-1-3 2-16,-1 0 5 15,2 0-5-15,-1 0-1 16,1 0 0-16,-3 0 1 15,0 0 3-15,0 0-3 16,2 0 1-16,-2 0-2 16,4 0 1-16,-2 0-2 15,1 0 0-15,0 0 2 16,-4 0 4-16,-1 0-4 16,2 0 1-16,-5 0-1 0,4 0 0 15,0 1-1 1,4-1 1-16,0 1-2 0,-3-1 2 15,6 0 3 1,3 0-3-16,-3 0 0 0,3 0 0 16,-1 0 0-16,-2 2 0 15,3-1 0-15,-3 1-3 16,-2-1 3-16,1 0-1 16,1 1 1-16,-1 1 0 15,-1-2 0-15,2 2 0 16,-6 0 0-16,3-2 0 15,3 3 0-15,-4-4 0 16,7 0 1-16,0 1 1 16,3-1-1-16,0 0 0 15,-3 2 0-15,3-2-1 0,0 0-1 16,-6 0 1-16,1 1 0 16,-1-1 1-16,5 0-1 15,1 0 3-15,0 0-3 16,0 0 2-16,0 0-1 15,0 0 0-15,0 0-1 16,0 0-9-16,0-1-52 16,8-10-202-16</inkml:trace>
  <inkml:trace contextRef="#ctx0" brushRef="#br0" timeOffset="79822.78">5261 4113 18 0,'0'0'77'16,"0"0"-75"-16,0 0 0 15,0 0 5-15,0 0-2 16,0 0 23-16,0 0-9 16,-6-15-9-16,1 12 5 15,3 1-9-15,-5 1 0 16,-1 0 5-16,-7-2-2 15,3 3-1-15,-4-3 0 0,-1 2 13 16,1-2-17 0,1 1 13-16,0 2-10 0,3 0 1 15,3 0-4-15,-1 0-4 16,1 0 4-16,1 0-9 16,2 6 2-16,2 4 3 15,-2 2 0-15,3 2-3 16,0 2 3-16,0-3 2 15,3-3-2-15,0 3 4 16,0-4-8-16,0 1 5 16,0 0-1-16,6-2 4 15,3 0 1-15,5 1-2 16,6-2 2-16,-3 2 5 16,8-2-9-16,-3 0 0 0,-2 0 0 15,-1-1 3-15,2-2-4 16,-3 4 0-16,1-4 0 15,-2 3 1-15,5-1 0 16,-4 0-1-16,0 0 1 16,-2-1-3-16,-2 1 4 15,2 2-2-15,-4 1 0 16,0 1-3-16,-3 1 1 16,-3 0-1-16,-3 1-3 15,-3-3 5-15,0 2-2 16,0-3 4-16,-6 1-4 15,-6-4 3-15,-3-1 0 16,0-1 4-16,-6-1-4 16,-1-2 1-16,-5 0 5 15,-1 0-4-15,-3 0 3 0,5-5-5 16,2 0 2-16,2-2 2 16,8-1 2-16,0 2 2 15,6-2-3-15,2 1 0 16,3-4 0-16,3 2 0 15,0 0-3-15,0-3 5 16,12 0-7-16,3-2 0 16,5-1 0-16,3 1 0 15,-2-1 0-15,-6 1 0 16,1 1 0-16,-6 1 2 0,0 1-2 16,0 2-2-16,-4 0 0 15,3-3 2-15,-3 2 7 16,-1-4-6-16,5-3-2 15,-7 1-2-15,3 0 3 16,-3 5 3-16,-3 1-2 16,0 5-2-16,0 0 3 15,0 3-5-15,0-2 3 16,-9 1-11-16,-9 1 0 16,3 1 4-16,-1 1 1 15,2 0-1-15,1 0 4 16,-2 0-11-16,-6 0-28 15,3 7-3-15,-2 0-6 0,6-2-53 16</inkml:trace>
  <inkml:trace contextRef="#ctx0" brushRef="#br0" timeOffset="80511.77">5791 4042 179 0,'0'0'22'16,"0"0"-2"-16,0 0 10 15,0 0-23-15,0 0 2 16,0 0-4-16,0 0 1 15,0 0-3-15,0 0-3 16,0 0 0-16,0 0-1 16,0 3 0-16,0 7 0 15,0 6 1-15,0 4 0 16,0 2 0-16,0 2 3 0,0 2-3 16,0 0 5-16,0 2-4 15,0 2-1-15,-3 0 0 16,-3-1 0-16,-3 0 0 15,7-3 0-15,-5-3 0 16,1-4 0-16,3-10-1 16,3-1 2-16,0-6-3 15,0-2 2-15,0 0-5 16,0 0-3-16,0-8-27 16,6-6-44-16</inkml:trace>
  <inkml:trace contextRef="#ctx0" brushRef="#br0" timeOffset="81388.11">6195 4042 170 0,'0'0'9'15,"0"0"8"-15,0 0-2 16,0 0-11-16,0 0 2 15,0 0 5-15,-30 5 8 0,19 0-3 16,1 5-4-16,-3-4-3 16,1 2 1-16,0 3-3 15,-3-2 5-15,3 4-6 16,-4-1 1-16,2 4-2 16,1-4 1-16,4 2-6 15,0-2 2-15,-1 2-1 16,2-1 0-16,1 2-1 15,2 1 3-15,5 3-4 16,-3 1 2-16,3 4-1 16,0-2 0-16,0 2 1 15,3 1-1-15,6-3 3 16,2-2 4-16,-1-1-7 0,2-6 0 16,-3-5 0-16,1-3 1 15,1-3 0-15,5-2-1 16,-4-2 0-16,6-11 5 15,-3-3-5-15,-2-1 2 16,-4 3-2-16,1-1 0 16,-3 3 2-16,0 2-2 15,-7-1 0-15,0 3 2 16,0 0-2-16,0 1 6 16,0 2-4-16,0 0-1 15,-7 1-1-15,0-2-1 16,2 4 1-16,-3-3 1 15,2 1 1-15,-7 3-1 0,4 1-1 16,-4 0 0-16,-1 0-4 16,2 0 1-16,2 0 2 15,0 1-19-15,3 8-6 16,0-2-12-16,1 1-22 16,3-2-5-16</inkml:trace>
  <inkml:trace contextRef="#ctx0" brushRef="#br0" timeOffset="82154.48">6444 4081 136 0,'0'0'34'0,"0"0"-34"16,0 0 31-16,0 0-21 15,0 0-4-15,-85 1 17 16,73 8 1-16,-1 0-5 15,-1 4-6-15,1 0-4 16,1 1 4-16,1 0-5 16,1 0-2-16,1 0-6 15,6 0-1-15,0 2 1 16,3 2 0-16,0 1 3 0,0 2 2 16,6 2 4-16,7 2-2 15,4-1-5-15,1 1-1 16,3-4 2-16,0-2 6 15,-2-6-3-15,-1-5-1 16,1-5-3 0,-2-3 0-16,1 0 1 0,1-14 6 15,2-3 2-15,-5-5-7 16,-2 1-3-16,-8 0 5 16,1 1-4-16,-4 0 2 15,-3 1 5-15,0-1-9 16,0 4 1-16,0-1 7 0,-7 0-4 15,-6 5-4-15,3-1-1 16,-9 2 1-16,1 3 1 16,3 1-1-16,-1 1 0 15,2 2 0-15,-2 1-5 16,4 3-15-16,0 0-21 16,0 0-11-16,-1 0-37 15,8 6-20-15</inkml:trace>
  <inkml:trace contextRef="#ctx0" brushRef="#br0" timeOffset="102977.9">7372 2383 108 0,'0'0'38'16,"0"0"-32"-16,0 0 1 16,0 0 2-16,0 0-9 15,0 0 0-15,0 0 5 16,0 0 10-16,0 0-9 16,0 0-4-16,0 0 5 15,0 0 0-15,0 0-2 16,0 0 6-16,0 0-5 15,0 0 2-15,0 0-2 0,0 0 0 16,7-1-2-16,-4 1-1 16,1-2 4-16,6 2-5 15,-4 0-2-15,7 0 0 16,-4 0 0-16,4-3 2 16,4 2 1-16,-5 0-1 15,4 1-2-15,2 0 0 16,0 0 0-16,0 0 0 15,3 0 0-15,0 0 0 16,-2 0 0-16,-1 0 0 16,3 0 0-16,-7 1 0 15,1 3 0-15,0-4 0 16,2 2 0-16,-5-1 0 0,6 2-4 16,-6-3 4-16,2 3 1 15,2-3 2-15,0 3-3 16,-3-1-1-16,4 0 1 15,-2 1-4-15,-1-2 8 16,2 1-4-16,0 0 0 16,-1 0 1-16,0 3-4 15,0 0 1-15,1-2 2 16,5 1 0-16,-3-1 0 16,0 2 0-16,4-1 0 15,-6-1 0-15,4 1 0 16,-2 2 1-16,0-1-1 0,-3 0-1 15,2-1 0-15,3-2 1 16,1-2 1-16,0 3 0 16,0-1-1-16,0 1 0 15,1 1 2-15,2-2 0 16,1 1-2-16,2 0 0 16,-3 2 0-16,0-1-2 15,1 1 2-15,2-2 0 16,-2-3 0-16,5 2 3 15,-3 1 0-15,3 0-3 16,0-2 0-16,4 2 0 16,-2-1 1-16,2 0-1 15,-4 1 1-15,0 0-1 16,1 0-1-16,3-2 1 16,-2 2 0-16,2 1 1 0,0 1-1 15,2 0 0-15,0 2-5 16,3-3 10-16,2 2-10 15,-1 0 5-15,2-2 0 16,0 1 3-16,1-2-2 16,2 2-1-16,-2-2 0 15,-2 0-5-15,-3-1 5 16,0 1 0-16,0 0 0 16,-2 0 0-16,0-1 1 15,-4 0-1-15,3 0 0 0,2 0 0 16,-4-1 0-1,-2 1-1-15,2 0 1 16,0 1 0-16,-4-1 5 0,3-1-5 16,1 2 0-16,-5-2 0 15,2 4 0-15,-6 0 0 16,0-2 0-16,0 3 0 16,1-3 0-16,2 2 0 15,0-2 0-15,3 1 0 16,0 1 0-16,-3-1-5 15,5 0 5-15,-2 0 0 16,-2 1 0-16,-1-1 0 16,-2-1 0-16,4-1-1 15,-3 0 1-15,3-1 1 16,-2 1-1-16,-2 0 0 0,1-1 0 16,0 1 0-16,4-2-2 15,0 2 2-15,-3-2-3 16,3 0 3-16,0 0 0 15,-1 0 0-15,0 0 0 16,-3 0-2-16,3 0 2 16,-2 0 1-16,-2 0 0 15,2 0-1-15,-2 0 2 16,1 0-1-16,0 0-1 16,3 0 1-16,-2 0-1 15,-1 0 0-15,2 0 0 16,-4 0 1-16,2 1 0 15,-4 1-1-15,1-1-2 16,0 0 2-16,0 0 2 0,-3-1 0 16,2 0-2-16,0 0 0 15,1 0 0-15,-3 0 0 16,3 0 0-16,-5 0 0 16,4 0 0-16,2 2 0 15,-4-1 0-15,9 2-2 16,-6 0 2-16,2 0 0 15,8-1 4-15,-4 0-5 16,3 1 1-16,-2 0-4 16,-4 0 4-16,3 0 3 15,-9 0-1-15,1-3-2 16,0 4-1-16,2-3 1 16,-6 0 0-16,5 2 0 0,1-1 0 15,0-1 0-15,-2 1-1 16,3 1 2-16,-4-3-1 15,3 2 0-15,-5 1 1 16,4-1-1-16,-1 2 0 16,0-1 0-16,0 0 0 15,-1 2 0-15,2-2 0 16,-3-1 0-16,2 1 0 16,-3 0 0-16,-2 0 0 15,0 0 0-15,1-1 0 16,-5 0 0-16,3-1 0 15,-3 2 2-15,1-2 0 0,-1 1-1 16,2 1-1-16,2-1-1 16,1 1 1-16,5 0 1 15,-1 0 1-15,4 0 1 16,0 0-2-16,-2 2 0 16,-3-3 4-16,3 2-5 15,-8-1 0-15,5 0 0 16,0 1 5-16,3 2-5 15,-1-2 2-15,2-1 1 16,-2 2 3-16,-3-1-2 16,4-3-4-16,-7 1 0 15,4 0 1-15,-4-1-1 16,2-1 1-16,3 0 2 0,-6 0-2 16,3 0 1-16,1 0 1 15,-4 0-2-15,5 0 5 16,0 0-3-16,0 0-3 15,-3 0 4-15,0 0-4 16,4 0-1-16,-2 1 1 16,1 2 2-16,3 0-2 15,0 0 0-15,-2 1 3 16,3-1-3-16,-1 1-2 16,6 1 2-16,-3 2 2 15,3-2 0-15,-2 0-2 16,-2 0 0-16,4-1-1 15,-1 1 1-15,2-2 0 0,-3 1 0 16,1 0 0-16,2 0 1 16,-5 0-1-16,3-1 0 15,4 2 0-15,-4-1 0 16,2-2 1-16,0 2 2 16,-1 1-3-16,6-1 3 15,1 2-3-15,0-2 0 16,-1 1-1-16,2 1 1 15,-2-1 0-15,-6-2 0 16,1 3 0-16,-1-3 0 16,-4 2 1-16,5-2-2 15,-5 0-1-15,4 1 2 16,1 0-2-16,-2-1 4 16,-1 0-4-16,-4 0 2 0,1 1-3 15,-3-1 2-15,2 3 1 16,-4-2 1-16,1 3 1 15,-3-3-2-15,3-1-4 16,-2 3 4-16,-2-2 1 16,1 1 1-16,-1-1-4 15,0-1 2-15,4 1 0 16,-8 0 0-16,4-1 0 16,-2 0 0-16,0 0 0 15,0 0 0-15,4-2 1 16,-5 2-2-16,3 0 1 15,-1-2 0-15,-4 0 0 0,2 1 0 16,-1-1 0-16,-1 1 0 16,-1 0 0-16,4 0 0 15,4-1 6-15,-2 2-6 16,0-2-5-16,4 2 5 16,-3 0 0-16,0 1 0 15,4-1 0-15,-6 1 0 16,6-1 0-16,-2 1 0 15,1 1 4-15,-3-2-4 16,1-1-3-16,2 1 3 0,0 0 2 16,-1 1-2-1,-2-2-1-15,1 1 1 16,-4 1 0-16,-2-3-1 0,-2 1 1 16,-4-2 0-16,-2 1 0 15,-2-1 1-15,1 0 0 16,-2 0-2-16,3 2 3 15,3-1-3-15,-1 0 2 16,3 1-2-16,1 1 2 16,7 1 0-16,-5 0-1 15,2 0 0-15,2-2 0 16,0 3 1-16,4 0-2 16,-1 0 3-16,-5-1-2 15,1 0 0-15,2 0 0 16,-2-4 0-16,-1 3 0 0,2-1 0 15,-6-2 1-15,-3 0 5 16,1 0-3-16,-1 0-1 16,4 0-1-16,-3 0 0 15,1 0-1-15,2 0 2 16,1 0 0-16,-1 0 3 16,3 0-5-16,-1 0-5 15,6 0 5-15,-8 0 0 16,1 0 0-16,-4 1 0 15,0 1 0-15,-2-2 0 16,-3 0 0-16,-3 0 0 16,4 1 0-16,-4 0 2 15,3 1-2-15,1-1 0 16,2 3-1-16,0-4 0 16,-1 3 2-16,4-1-4 0,-6-1 5 15,0 1-2-15,3 1 0 16,-3-2 0-16,-2-1-2 15,-1 2 4-15,2-2-1 16,1 3-1-16,0-3-1 16,-1 0 1-16,1 2 0 15,-1-2 4-15,-2 0-8 16,0 0 4-16,0 0 0 16,0 0 0-16,0 0-6 15,0 0 4-15,0 0 3 16,0 0-1-16,0 0 0 15,0 0-1-15,0 0 1 0,0 0-7 16,0 0-9-16,0 0-8 16,0 0-33-16,0 0-18 15</inkml:trace>
  <inkml:trace contextRef="#ctx0" brushRef="#br0" timeOffset="110452.39">15699 3217 117 0,'0'0'0'15,"0"0"6"-15,0 0-1 16,0 0-4-16,0 0 16 16,0 0 19-16,0 0-10 15,22-19-7-15,-22 19-12 16,2-2 3-16,-2 1 0 16,0-1-8-16,0 1 6 15,0 1 1-15,0 0-8 16,0 0 0-16,0 0 3 15,0-1 2-15,0 1 5 0,0 0-9 16,0 0 11-16,0 0-8 16,0-3-4-16,0 3-1 15,0 0 1-15,0-3 0 16,0 3-1-16,0 0-1 16,0 0 1-16,0 0 7 15,0-3 2-15,0 1-5 16,0 1 0-16,0-2-3 15,0 3 3-15,0 0-2 16,0-1 4-16,0 1 0 16,0 0-1-16,0 0-3 0,0 0 2 15,0 0-4 1,0 0 1-16,0 0-2 0,0 0 3 16,0 0-2-16,0 0 0 15,0 0 0-15,0 0 0 16,0 0-6-16,0 10 6 15,0 5 0-15,0 4 4 16,0 3-4-16,-2 0 0 16,0 0 0-16,-1-1 0 15,-1-3-2-15,2-1 0 16,-1-3 2-16,3-5 0 16,0-1-2-16,0 0 1 15,0-4-10-15,0 3-8 16,0-3-4-16,0 0-2 15,0-2-5-15,5 0-8 0,2 0 1 16,4-2-43-16</inkml:trace>
  <inkml:trace contextRef="#ctx0" brushRef="#br0" timeOffset="111301.08">16013 3210 172 0,'0'0'26'0,"0"0"-21"16,0 0 6-16,0 0 1 15,0 0 11-15,0 0-2 16,0-8-4-16,0 8-6 16,0-2-1-16,0 1-4 15,0-3 3-15,0 1-1 16,-5-1-8-16,-5 1 0 15,-2 0-5-15,-4 3 4 0,3-2-1 16,-1 2 2-16,5 0-1 16,-2 0 1-16,1 0-4 15,1 0 4-15,3 3-2 16,-3 5 2-16,1 0-4 16,-1 5-1-16,3-1 5 15,0 3 0-15,2 1 1 16,-2 1 2-16,2 0-1 15,0 0-4-15,0 1 2 16,2 1 0-16,2-2 7 16,0-2-7-16,0 1 0 15,0-6 0-15,3 1 5 0,8-4-3 16,-5-1 0-16,6-1-1 16,2-2 2-16,5-2-1 15,-3-1-2-15,1 0 1 16,0 0-1-16,-2-9-7 15,2 0 6-15,-5 1 1 16,1 0 3-16,-3 3-3 16,0-2-4-16,0 0 4 15,-1-2 0-15,0-1-1 16,-2 0 0-16,3 1 1 16,-3-1-6-16,-1-2 6 15,-1 3 1-15,0-1-1 16,-2-1-5-16,-3 0 4 15,0-3-3-15,0 2 4 0,0-1 0 16,-6-1 3-16,-4 0-2 16,-4 1-1-16,2 1 0 15,-2 3 0-15,3 1-2 16,-4 2 0-16,1 1-1 16,0 1 3-16,0 3-15 15,-2 1 0-15,-2 0-15 16,-2 0-6-16,3 0-27 15</inkml:trace>
  <inkml:trace contextRef="#ctx0" brushRef="#br0" timeOffset="115021.22">7533 4085 50 0,'0'0'62'16,"0"0"-60"-16,0 0 13 16,0 0-5-16,0 0-8 15,0 0 5-15,-5 2 11 16,5-2-8-16,0 0 1 15,0 0-1-15,0 0-4 16,0 0 5-16,0 0-4 0,0 0-1 16,0 0 1-16,0 0-2 15,0 0 6-15,0 0-11 16,0 0 1-16,0 0 5 16,0 0-6-16,0 0 7 15,5 0-7-15,4 0 2 16,3 0 4-16,4 0 7 15,3 0-11-15,1 0-1 16,4 0-1-16,1 0 0 16,5 0-1-16,0 1 1 15,1-1 0-15,-4 4 1 16,6-3 0-16,1-1 0 16,2 0-1-16,6 0 3 15,1 0-2-15,-1 0-2 16,-2 0 3-16,-8 0 1 0,0 0-3 15,-2 0 0-15,-5 0 2 16,4 0-2-16,5 0 1 16,-3 0 3-16,5 0-4 15,6 0 2-15,-3 0 4 16,1 0-2-16,-5 0-2 16,0 0 1-16,1 0-2 15,0 5-2-15,4-1 2 16,-4-1 3-16,4 1-4 15,3-1-2-15,-1 2 2 16,0-2 0-16,4 0 2 16,-1 0 1-16,-2 0-2 15,2 0-1-15,1-1 0 0,-4 2 0 16,4 1 0-16,-4-2 0 16,0 2 1-16,4 0-1 15,-1-1 0-15,3 2-3 16,2-2 3-16,0 0 0 15,-3 2 0-15,1-1 0 16,-2 1 1-16,-1-1-1 16,0 1 1-16,1-1-1 15,-3 0 0-15,5-1 4 16,-2 1-3-16,2-2 1 16,-2 0-2-16,3 0 0 15,-1 0 0-15,0-1 1 16,5 1-2-16,-6 1 2 15,0-2 7-15,-1 1-8 0,-1 0-2 16,-3 0 1-16,0 1 0 16,-5 1 1-16,2-1 0 15,-1 1 4-15,5-1-4 16,0 3-3-16,2-4 3 16,0 3 3-16,-3-1-2 15,0-2-1-15,0 3 0 16,1-2 1-16,2 0-1 15,1 2-2-15,-1 0 2 16,1-1 0-16,-5 3 1 16,2-4-1-16,-6 1 0 15,3 3 1-15,-1-4-1 0,3 0 1 16,1 1 0-16,2-2-1 16,-3 3-4-16,1 0 4 15,0-1 1-15,-4-2-1 16,1 1 0-16,0 1 0 15,-1 0-1-15,3 2 0 16,4-2-1-16,-1 2 2 16,2-2 3-16,0 0-3 15,4 3 0-15,-1-4 0 16,-2 1 0-16,-2 0 0 16,-1-2 0-16,-4 1 0 15,0 0 1-15,-2 0-3 16,1 0 5-16,2-1-2 15,-4 0-1-15,4 2 0 16,-2-2 2-16,-1 0-2 0,-1 2 0 16,2-1-1-16,-4 2 1 15,4-1 0-15,4 1 2 16,-2 0-2-16,-1-1-5 16,-4 1 3-16,-2 1 2 15,2 1 2-15,-4-2-2 16,1 0-1-16,-1-1 1 15,-1 2 0-15,4-1-2 16,0-2 1-16,-3 2 1 16,1-3-3-16,-1 3 3 0,3-4 0 15,-3 3 1 1,-2-1 0-16,-1-1-1 0,3 0 0 16,-6-2 0-16,3 2 0 15,4 0-2-15,-5 1 2 16,4 1 0-16,3 1 2 15,-6-2 1-15,2 0-3 16,0-1 0-16,-4 0 0 16,2 0 0-16,3 1 0 15,-1-4 0-15,3 0-2 16,-2 0-1-16,0 0 0 16,-1 0-4-16,6 0 4 15,0 0 3-15,0 0-5 0,1 0 5 16,-5 0-1-1,-1 0 1-15,-3 0 2 0,-7 0-1 16,-4 0 1-16,-3 0 0 16,0 0 2-16,1 0-3 15,-1 3 1-15,-1-2-2 16,3 1-1-16,-1 1 1 16,2-3 1-16,0 6-1 15,8-1 0-15,-5-1 0 16,6 1 0-16,-4 2 0 15,2-2 0-15,-7 0 0 16,1-2 0-16,-8 1 0 16,1-1 0-16,-4-2 0 15,3 0 0-15,-3-1 0 0,5 3 0 16,1 1 0-16,4-1 0 16,0 2 0-16,2 0 0 15,-4-4 0-15,-2 3 4 16,5 0-3-16,-7-4-1 15,2 3 0-15,2-1-2 16,0-1 4-16,2 1-2 16,3-1 0-16,2 1 0 15,-2-1-3-15,-3-1 2 16,1 1 1-16,-4 1 0 16,-2-2 0-16,-2 2 3 15,-8 1-3-15,1-3-1 16,2 0 1-16,-6 0 0 0,1 0 1 15,1 0 0 1,-2 0-1-16,2 0 0 0,4 0-1 16,3 0 1-16,-1 0 0 15,3 0 1-15,2 2-1 16,2 2 0-16,-1-1 0 16,4 0-1-16,-8-1 1 15,-1-2 0-15,1 0 1 16,-2 2-1-16,1-1 0 15,-4 1 0-15,4 1 0 16,0-3-5-16,3 1 5 16,-3 2 1-16,-3-2 2 15,1-1-3-15,2 2-3 16,-1-1 3-16,5-1-2 0,0 0 2 16,3 1 0-16,2-1 1 15,-1 2-1-15,-2-2 0 16,-1 0 0-16,0 0 3 15,2 0-3-15,-5 0 0 16,4 0-2-16,-6 0-1 16,0 0 3-16,-5 0 0 15,0 0 2-15,-1 0-4 16,1 0 8-16,-1 0-6 16,-2 0 0-16,1 0-1 15,0 0 1-15,-2 0 0 16,2 0-4-16,1 0 4 15,0 0 4-15,2 0-4 0,-3 0 1 16,0 0-5-16,0 0 8 16,-2 0-5-16,1 0 2 15,-2 0-2-15,0 0 1 16,1 0-5-16,-1 0-5 16,2 0-42-16,-1 0-68 15</inkml:trace>
  <inkml:trace contextRef="#ctx0" brushRef="#br0" timeOffset="116343.67">15762 4718 73 0,'0'0'41'16,"0"0"-28"-16,0 0 26 15,0 0-11-15,0 0-7 16,0 0-4-16,0 0-9 16,0-8 0-16,0 8 4 15,0 0 4-15,0 0-2 16,0-2 8-16,0 2-2 0,0-1-12 15,0 1 7 1,0 0 0-16,0 0-1 0,0 0-4 16,0 0-2-16,0 0-1 15,0 0 0-15,0 0-1 16,0 0 6-16,0 0-6 16,0 0-3-16,0 0-3 15,0 0 5-15,0 0-5 16,0 0-14-16,0 9 10 15,0 5 2-15,-3 5 3 16,-1 3-1-16,-2 2 0 16,2 0 0-16,1 0 1 15,0-2-1-15,2-3 2 16,-1-1-3-16,1-6 1 0,-2-3-3 16,3-2-3-16,0-4 0 15,0-2-2-15,0-1 2 16,0 0-4-16,0 0 2 15,0 0-2-15,0 0-8 16,0 0-7-16,0 0-7 16,0 0-47-16</inkml:trace>
  <inkml:trace contextRef="#ctx0" brushRef="#br0" timeOffset="117760.15">15821 4688 131 0,'0'0'12'0,"0"0"-1"16,0 0 5-16,0 0 4 15,0 0-4-15,0 0 0 16,11-17 7-16,-11 17-8 16,0-3-7-16,0 3 2 15,0 0 0-15,0 0-5 16,0 0-3-16,0-3-1 0,0 1-1 15,-2 1 0-15,-1-2 0 16,-2 3 0-16,1 0-3 16,-2 0 2-16,1 0 1 15,-1 0 0-15,-4 0 0 16,0 0 5-16,1 0-6 16,-1 0 2-16,-3 6-2 15,0-3 2-15,0 7-2 16,2-3 0-16,-4 1 0 15,4 1 1-15,-1 1 1 16,2-1-1-16,0 2 0 16,3-2 0-16,-1 2 0 0,0 0 0 15,5 3 0 1,0-3 0-16,-1 0 2 0,4-1 6 16,0-5-6-1,0 5-2-15,4-3 1 0,10 0 8 16,1-1-4-16,5 0 0 15,-1-1-4-15,4-2 0 16,-7-1-2-16,1 1 1 16,-4-1 0-16,-3 0 4 15,1 2-4-15,1-1 0 16,-3 1 0-16,-1-1 0 16,0 0 0-16,-2 0-1 15,-3 2 1-15,0-2-1 16,0 0-3-16,-3 1 4 15,3 0 0-15,1 3-1 0,-4-4 1 16,4 1-2-16,0 1 0 16,0 2-2-16,-1-2-6 15,0 3 10-15,-1 0-2 16,-2-2-10-16,0 5 2 16,0-3 7-16,0 2-8 15,0-2 11-15,0 2 0 16,0-4-4-16,-3-1 4 15,0 0-1-15,0-2 3 16,0 0-3-16,-5-3 2 0,1 0 3 16,-4 0 4-16,-2 0 1 15,3 0-6-15,-8-6 4 16,3-1 3-16,-1-2-4 16,0 1-4-16,1-1 6 15,6 3 0-15,1-3-3 16,0 1 2-16,2-1-5 15,0 1-1-15,3 1 0 16,2 1-1-16,1 0 5 16,0-1-2-16,0 1 1 15,0 0 0-15,10-3-1 16,7 1-1-16,2-5 0 16,4 2-2-16,-3-2 0 15,1 1 0-15,-3 1 0 16,1 1 0-16,0-1 0 0,-3 2 0 15,3-2 4 1,-5 1-5-16,-1 2 1 0,-6-1 0 16,-2 1 1-16,-4 1-1 15,1-1-1-15,-2 3-2 16,0-1-3-16,0-1 5 16,0 2 0-16,-2-2 1 15,-4 1-1-15,2-1-1 16,1 2 2-16,-3 1-2 15,2 1 2-15,1-2 0 16,-3 1-3-16,-4 4-3 16,-1-1-3-16,-4 1 6 15,-6 0-14-15,0 0-20 16,0 0-3-16,2 0-14 0,3 1-85 16</inkml:trace>
  <inkml:trace contextRef="#ctx0" brushRef="#br0" timeOffset="118412.14">16108 4703 148 0,'0'0'21'0,"0"0"-1"15,0 0 8-15,0 0-10 16,0 0 8-16,0 0-9 16,-2-1 13-16,2 1-14 15,0 0-7-15,0 0-8 16,0 0-1-16,0 0 0 16,0 0 0-16,-1 5-7 15,-2 9 6-15,0 4 1 16,-2 2-1-16,0 3 1 0,-1 0 0 15,6 2 1 1,-6 0 1-16,2 4-4 0,-3 0 2 16,2-2 0-16,0-1-1 15,0-6 1-15,2-1-2 16,2-4-6-16,1-7-12 16,0-4-11-16,0-2-10 15,0-2-35-15,4 0-33 16</inkml:trace>
  <inkml:trace contextRef="#ctx0" brushRef="#br0" timeOffset="119140.83">16279 4721 116 0,'0'0'8'15,"0"0"-5"-15,0 0 10 16,0 0 17-16,0 0-7 16,0 0 4-16,-6-13-24 15,6 12 13-15,0 1 4 16,0 0-14-16,0 0-1 15,5 0-2-15,13 0-3 16,10 0 4-16,4 0-3 0,0 0-1 16,0 0 5-1,1 0-5-15,-10 0 0 16,-4 0 0-16,-6 1-1 0,-9-1 0 16,-4 0 2-16,0 0 4 15,0 0 5-15,0 0-5 16,0 0 4-16,0 0 1 15,0 0-8-15,-7 0 2 16,1 5-4-16,-3 4-4 16,-2 1 1-16,1 4 3 15,-1 1 0-15,3 1-6 16,-1-1 6-16,-1 2 1 16,3 1-1-16,-3 2 0 15,4-2 5-15,-3 1-5 16,-2 1 0-16,2 1 0 0,2 3-5 15,-1-3 9 1,3 2-8-16,2-3 8 0,0-1-2 16,0-6 2-16,3-7-4 15,0 1-8-15,0-6-25 16,0-1-11-16,0 0 3 16,9-5-94-16</inkml:trace>
  <inkml:trace contextRef="#ctx0" brushRef="#br0" timeOffset="119471.55">16300 4867 187 0,'0'0'22'0,"0"0"15"16,0 0-11-16,0 0-17 15,0 0 5-15,0 0-14 0,40 0 13 16,-15-2-5-1,0 0-7-15,3-3-2 0,1 2-6 16,-3-2-22-16,0-1-45 16,-6 0-128-16</inkml:trace>
  <inkml:trace contextRef="#ctx0" brushRef="#br0" timeOffset="120161.67">16746 4721 157 0,'0'0'34'15,"0"0"-20"-15,0 0-7 16,0 0-3-16,0 0 7 0,0 0-1 15,0 0 3-15,-88-6-7 16,73 15 11-16,1 1-7 16,-3 2 1-16,2 1-2 15,2 2-9-15,1 0 0 16,4 0 0-16,1 2 2 16,5 0 6-16,1 0-6 15,1 3-2-15,0 1 2 16,0 2-2-16,6-2 6 15,4-2-6-15,7 1 0 16,-2-4 1-16,4-6 2 16,2-5-1-16,1-3-2 15,2-2-5-15,4 0 5 16,1-17 0-16,1-3-4 16,-4-2 4-16,-1 1-3 0,-6 2 3 15,-4 2 3-15,-5 3-3 16,-2 2 7-16,-4 0 2 15,-4 1 7-15,0-2-10 16,0-2-1-16,-16-2-5 16,-1 2 7-16,-6-1-7 15,1 3 0-15,0 4 0 16,6 1 0-16,-4 2 0 16,4 5-18-16,-1 1-24 15,-1 0-42-15,4 0-138 16</inkml:trace>
  <inkml:trace contextRef="#ctx0" brushRef="#br0" timeOffset="135615.57">17321 4705 69 0,'0'0'17'15,"0"0"-11"-15,0 0 15 16,0 0 2-16,0 0 6 15,0 0-5-15,0 0 2 16,-18-10-14-16,18 10 0 0,0 0-11 16,0 0 11-1,0-2 5-15,0 0 11 0,0 2-2 16,0 0-8-16,0-3-8 16,0 3 4-16,-2-2-4 15,2 1 0-15,0 1 0 16,0 0-3-16,0 0-7 15,0 0 2-15,0 0-2 16,0 0-5-16,0 0-2 16,0 17-1-16,0 3 8 15,2 7-4-15,2 4 7 16,-4 0-4-16,0 5 2 16,0-2-2-16,0-2 1 15,0 0 0-15,0-2 0 0,0-5 0 16,0 0-4-1,0-4-8-15,0-3-4 0,0-4-1 16,0-2-12-16,0-4 8 16,0-2 1-16,0-1 7 15,0-3-32-15,0-2-39 16</inkml:trace>
  <inkml:trace contextRef="#ctx0" brushRef="#br0" timeOffset="136043.6">17162 4950 173 0,'0'0'48'0,"0"0"-29"0,0 0 5 15,0 0-13-15,0 0 1 16,0 0-3-16,23 0 2 15,-2 0-8-15,12 0 7 16,6-1-1-16,4-1-9 16,3 0 0-16,-1-1-1 15,-5 1 1-15,-7-1 1 16,-6 2-1-16,-11 1-9 16,-6 0-14-16,-4 0 14 15,-1 0-26-15,-5 0-24 16,0 0-77-16</inkml:trace>
  <inkml:trace contextRef="#ctx0" brushRef="#br0" timeOffset="137193.15">17876 4795 45 0,'0'0'107'0,"0"0"-103"0,0 0 43 16,0 0-23-16,0 0-4 15,0 0-4-15,-25-10-15 16,25 10 10-16,0 0-11 16,0 0-3-16,5 0 3 15,8 0 3-15,4 0 16 16,1 0 1-16,3-8-14 16,-6-3-4-16,-1-4-2 15,-1-1 1-15,-5-1-2 16,-3 2-1-16,-2 0-3 0,-3 3 5 15,0 1-6 1,0 5 6-16,0-1-1 0,-2 3 2 16,-1 1-1-16,2 1 1 15,1 2 7-15,0 0-8 16,0 0-2-16,0 3-1 16,0 13 0-16,0 8 3 15,0 2 0-15,1 1-2 16,8 0 2-16,0 2-3 15,3-3 3-15,-1 0 0 16,-4-1 0-16,3-2 2 16,-2-2-2-16,-2 0 0 15,-2-4 0-15,2-4-11 0,-1-4 10 16,-5-6-12-16,0 4 2 16,0-5 6-16,0-1-1 15,0-1 6-15,0 3 0 16,0-3-1-16,-7 0 1 15,-6 0 8-15,1 0-5 16,-2 0-3-16,-5 0 3 16,3 1 6-16,-1-1-6 15,1 3 7-15,2 1-3 16,3-1-6-16,4-1 11 16,-2 1-9-16,6-2 1 15,3 0 3-15,0-1-4 0,0 0-2 16,0 0 2-16,0 0 1 15,0 0-3-15,7 0 5 16,7 0-6-16,6 0 0 16,7 0 2-16,4-4 6 15,8-2-7-15,3 1 4 16,2-2-3-16,-4 2-1 16,-10 1 5-16,-10 3-12 15,-11 1 6-15,-7 0-9 16,-2 0-33-16,0 0-34 15,-18 0 24-15,-5 0-122 16</inkml:trace>
  <inkml:trace contextRef="#ctx0" brushRef="#br0" timeOffset="137859.4">18648 4778 136 0,'0'0'29'16,"0"0"-3"-16,0 0-9 15,0 0 0-15,0 0 9 16,0 0-6-16,-8 0 5 16,8 0 1-16,0 0-2 15,0 0-19-15,0 0 11 16,0 0-5-16,0 0-5 0,0 0-3 16,6-1 7-1,7-2-8-15,7-2 3 0,2 2-1 16,0-2-3-16,5 2-1 15,-3 0 0-15,4 3-5 16,-6 0 1-16,1 0-4 16,-13 0-59-16,-6 2-21 15,-4 4-114-15</inkml:trace>
  <inkml:trace contextRef="#ctx0" brushRef="#br0" timeOffset="138243.28">18669 4945 152 0,'0'0'107'0,"0"0"-71"16,0 0 2-16,0 0-20 0,0 0 1 15,0 0-7-15,0 0-10 16,3 0-1-16,10 0 3 15,10 0 1-15,-1 0-4 16,4 0-1-16,0-3-6 16,-2 1-24-16,-3 1-9 15,-4-1-34-15,-10-2-75 16</inkml:trace>
  <inkml:trace contextRef="#ctx0" brushRef="#br0" timeOffset="140122.04">19461 4853 123 0,'0'0'11'0,"0"0"-8"16,0 0 2-16,0 0 7 15,0 0 5-15,0 0 1 16,31-32-12-16,-26 25 5 16,-2 6 12-16,-3-2-10 0,0 2-2 15,0-1-5-15,0 0 3 16,0 1-4-16,-3-4-2 16,-8 2-2-16,-5-1-1 15,-3 3 0-15,-4-1 0 16,4 2 6-16,-2 0-7 15,4 0 1-15,0 0 0 16,3 2 1-16,2 4-1 16,3 2 0-16,3 1 1 15,2 1-1-15,0 4 1 16,4 3 3-16,0-2-3 16,5 1 7-16,11 1-1 0,9 0 0 15,-5 0-4-15,0-4-3 16,-1 4 0-16,-1-5 0 15,0 4 0-15,0-1 0 16,-3 0-1-16,0 0 1 16,0 1-1-16,-1-1-4 15,2 2 0-15,-2-1-1 16,0-2-7-16,-5 0-5 16,1-3 4-16,-5-1-3 15,-5-3-3-15,0 0 4 16,0-1-1-16,-15-2 17 15,-2 1 0-15,-5-3 6 16,-2-2 0-16,2 0 13 0,-7 0-5 16,1 0-5-16,0-5 15 15,1-6 0-15,2 0-10 16,1-1 3-16,6 1-14 16,1-2 14-16,7 3 0 15,4 0-12-15,2 1 3 16,4-1 4-16,0 1-6 15,8-3-6-15,9 0 1 16,7-3 1-16,3 1-2 16,-2 0-4-16,3-3 0 15,2 3 3-15,-2-2 1 16,1 2-5-16,-10-1 5 0,-2-1 0 16,-4 2 0-16,-7 1-2 15,0 3 2-15,-5 0-2 16,-1-2-1-16,0 4 0 15,0-1-2-15,0 4 5 16,-7 0-1-16,-2 1-3 16,-2 4-9-16,0 0-19 15,-3 0-11-15,4 0-21 16,5 0-95-16</inkml:trace>
  <inkml:trace contextRef="#ctx0" brushRef="#br0" timeOffset="140519.49">19757 4896 121 0,'0'0'94'0,"0"0"-68"16,0 0 0 0,0 0-10-16,0 0 3 15,0 0-14-15,-1-2-5 0,1 7 0 16,0 10-7-16,0 8 7 15,0 2 1-15,0 5 2 16,0 1 1-16,0 0-4 16,0-4 0-16,0-4 0 15,0-3 0-15,0-6-5 16,5-4-10-16,1-5-20 16,3-5-24-16,2 0-100 15</inkml:trace>
  <inkml:trace contextRef="#ctx0" brushRef="#br0" timeOffset="141111.14">19925 4865 157 0,'0'0'29'0,"0"0"1"0,0 0-4 16,0 0 7-1,0 0-3-15,0 0-3 0,-9-8-7 16,21 6-13-16,12 2-3 15,1 0-2-15,2 0-4 16,1 0-1-16,-2 0-1 16,4 0 2-16,-5 2 2 15,-1 1 0-15,-5-2 0 16,-3-1 0-16,-6 0-1 16,-9 0-6-16,-1 0-3 15,0 0 7-15,0 0-1 16,0 0 4-16,0 0 0 15,0 0 2-15,0 0 1 16,0 0-3-16,-1 3 0 16,-4 4-3-16,-4 6 0 0,0 3 3 15,-4 6-1-15,4 1-6 16,-5 2 5-16,2 5 2 16,3-4 2-16,1 2-2 15,2 0 0-15,-3-1 0 16,5-2 0-16,0-4 0 15,1-2 0-15,0-5 0 16,0-3 0-16,-1-5-3 16,4-1-6-16,0-4-11 15,0 1-34-15,-2-2-20 0</inkml:trace>
  <inkml:trace contextRef="#ctx0" brushRef="#br0" timeOffset="141480.15">19983 5082 202 0,'0'0'39'15,"0"0"-4"-15,0 0 1 16,0 0-17-16,0 0 9 16,0 0-11-16,-2-3-9 15,18 2-2-15,6 1-6 16,5-3-5-16,6 3 5 15,4-2 6-15,2-1-6 16,2 0-11-16,-6 0-2 16,-9-1-25-16,-9 0-27 15,-7-2-50-15</inkml:trace>
  <inkml:trace contextRef="#ctx0" brushRef="#br0" timeOffset="141831.54">20348 4892 256 0,'0'0'20'0,"0"0"23"16,0 0-6-16,0 0-34 0,0 0 3 15,0 0-6-15,-1 21 0 16,1 11 0-16,0 12 4 16,0 6 9-16,0 1-5 15,1-3-7-15,-1-7 1 16,0-7-2-16,0-4-7 15,-10-9 1-15,-5-1-19 16,-1-5-26-16,2-10-54 16</inkml:trace>
  <inkml:trace contextRef="#ctx0" brushRef="#br0" timeOffset="144781.51">15446 5271 40 0,'0'0'12'0,"0"0"-1"16,0 0 10-16,0 0-2 15,0 0-5-15,0 0-7 16,0-5-4-16,0 3 15 16,0 2 1-16,0-1 5 15,0-2-14-15,0 3 1 16,0-1-10-16,0-1 12 16,0 2-10-16,0 0 8 15,0-3-1-15,0 3-7 16,0 0 6-16,0 0-7 15,0 0 2-15,0 0 1 16,0 0-3-16,0 0-1 16,0 0 2-16,0 0 4 15,0 0-2-15,0 0 5 16,0 0-10-16,0 0 0 0,0 0 4 16,0 0-1-16,-2 0 0 15,-5 0-3-15,-2 0-5 16,-5 0 5-16,1 0 6 15,0 0-6-15,-6 0 0 16,2 0-6-16,2 0 12 16,-3 0-13-16,3 0 12 15,-1 0-10-15,-5 3 5 16,6-3 0-16,-3 0 0 16,10 2 0-16,2-2-1 0,3 0-2 15,2 0 3 1,-1 0-2-16,-2 0 5 0,4 0-8 15,-4 0 5-15,-2 0 0 16,6 0 1-16,-3 0-1 16,3 0 1-16,0 0 0 15,0 0 2-15,0 0-3 16,0 0 0-16,0 0 0 16,-5 0 1-16,3 0-1 15,1 0 4-15,1 0-1 16,0 0 2-16,0 0-3 15,0 0 3-15,0 0 3 16,0 0-8-16,0 0 1 16,0 0 2-16,0 0 4 15,0 0-7-15,0 0 0 0,0 0 5 16,0 0-1 0,0 0-4-16,0 0 0 0,0 0-5 15,0 0 2-15,0 0 2 16,0 0 1-16,0 0-1 15,0 4 1-15,0 4-4 16,0 1 4-16,0 2 0 16,0 1 0-16,0 1 0 15,0 0 0-15,0 0 5 16,0-2-5-16,0-1 0 16,0 2-2-16,0-2-1 15,0 0 5-15,0 1-2 0,0-1 0 16,0-1 3-16,0 2-8 15,0 1 5-15,0-2-2 16,0 2 2-16,0-3 6 16,0-1-6-16,0 0 0 15,0-2 0-15,0-1 0 16,0 0 0-16,0 1-6 16,0 0 6-16,0-1 0 15,0 2 5-15,0 3-5 16,3-4-1-16,2 2 1 15,-5-3 0-15,0 1 0 16,0-5-4-16,0 4 4 16,0 0-1-16,0 0-5 15,0 2 6-15,0 0 0 16,0-3 0-16,0 4 6 0,0-3-6 16,0-2-1-16,0-2-3 15,0 2 1-15,0-1 0 16,0-1 1-16,0 1 2 15,0 1 0-15,0-3-1 16,0 0 4-16,0 0-8 16,0 0 4-16,0 0 1 15,0 0 4-15,0 0-4 16,0 0-1-16,0 0 1 16,0 0 0-16,0 0 0 0,0 0 0 15,0 0 0 1,0 0-2-16,0 0 2 0,0 0 0 15,0 0 5-15,0 0-5 16,0 0 3-16,0 0 0 16,0 0-2-16,0 0-1 15,0 0 0-15,0 0 4 16,0 0-4-16,0 0 1 16,0 0-1-16,0 0 0 15,0 0 5-15,0 0-5 16,0 0 1-16,0 0 0 15,0 0-1-15,0 0 0 16,0 0 0-16,0 0 5 16,0 0-5-16,0 0 0 15,0 0 1-15,0 0-1 0,0 0 3 16,0 0-3 0,0 0 0-16,0 0 2 0,0 0 0 15,0 0-2-15,0 0-2 16,0 0 2-16,0 0 1 15,0 0 0-15,0 0 4 16,0 0 0-16,0 0 1 16,0 0-6-16,0 0 6 15,0 0-4-15,0 0 3 16,0 0-4-16,0 0 0 16,0 0 3-16,0 0-4 15,0 0 0-15,0 0-1 0,0 0 1 16,0 0 2-16,0 0-2 15,0 0 0-15,0 0 0 16,0 0 1-16,3 0-1 16,7 0-3-16,3 0 3 15,7 0 0-15,-3 0 1 16,3 0 0-16,2 0-1 16,-2 0 0-16,1 0 0 15,-5-3 0-15,-4 3 1 16,-1 0-1-16,-8 0-1 15,0 0 1-15,-3 0 0 16,0 0-2-16,0 0 0 16,0 0 1-16,0 0-14 15,0 0 4-15,0 0 4 0,0 0-11 16,0 0-11-16,0 0 1 16,0 0-1-16,0 0-18 15,0 3-74-15</inkml:trace>
  <inkml:trace contextRef="#ctx0" brushRef="#br0" timeOffset="152783.37">19771 5476 112 0,'0'0'42'0,"0"0"-17"16,0 0-9-16,0 0-5 15,0 0-5-15,0 0 12 16,0 0-8-16,3-14 11 16,-3 14-15-16,0-1 5 15,0 1-4-15,0 0 5 16,0 0 1-16,0 0-5 15,0-2-3-15,0 2-4 16,0 0-1-16,0 0 0 16,0 0 0-16,0 0-1 15,0 0-1-15,0 0-1 0,0 11 2 16,0 3 2-16,-7 6-1 16,-5 4 1-16,0-2-1 15,0 2 1-15,3-2 1 16,1-1-2-16,1 1 0 15,1-4-4-15,2 0 3 16,-1-3 1-16,0-5 0 16,3 0 0-16,-3-1-4 15,2-2-6-15,2 3 0 16,-2-3-2-16,-3 0-7 16,6-2-12-16,0-2-8 15,0 1-39-15,12-4-25 0</inkml:trace>
  <inkml:trace contextRef="#ctx0" brushRef="#br0" timeOffset="153533.01">20031 5508 118 0,'0'0'49'0,"0"0"-28"16,0 0 1-16,0 0-12 15,0 0 2-15,0 0 2 16,0-5 1-16,0 5-9 16,-5 0 0-16,-4 0-6 0,-4 3-3 15,-1 7 3 1,1 2 1-16,-3 0 4 0,2-1 0 15,-1 5-2-15,3-4-3 16,-1 2 1-16,4 2 1 16,3-1-1-16,1 5-1 15,0-1 1-15,1 5 5 16,4-2-3-16,0-1 1 16,0 1-4-16,0-6 0 15,0-2 5-15,8-5-2 16,-1-4 0-16,3 0 1 15,0-2 0-15,3-3 0 16,2 0-2-16,-1 0-1 16,-2 0 4-16,0-8 1 15,-2 0-6-15,-2-1 5 0,-1 0 10 16,-2-1-8-16,0 0 3 16,-3-4-4-16,-2 2-4 15,0 1-4-15,0 0-1 16,0 0 1-16,-8 0 4 15,-2 2 2-15,-2 1-4 16,-3 4-7-16,2-2 5 16,-1 2 0-16,1 4 0 15,1 0-3-15,-1 0-3 16,-3 0-6-16,3 5-9 16,3 7-20-16,5 2-14 15,5 2 7-15,0-2-79 0</inkml:trace>
  <inkml:trace contextRef="#ctx0" brushRef="#br0" timeOffset="154201.49">20260 5600 117 0,'0'0'2'0,"0"0"13"16,0 0-6-16,0 0 19 16,0 0-3-16,0 0-14 0,-65-12-9 15,52 12 0-15,0 3 2 16,0 6-2-16,0 3-1 15,-1 3 4-15,4 2 1 16,0 2-4-16,6 5 4 16,3 2-6-16,1 6 9 15,0 2-6-15,0-4 1 16,4-1-3-16,5-8-1 16,0-5 0-16,4-3 0 15,-3-4 2-15,6-6 3 16,1-3 2-16,0 0-7 15,4-14-8-15,2-6 2 16,-4-7 6-16,-4-1 1 16,-3-4 8-16,-8 6-9 15,-1-3 2-15,-3 1 15 16,0 6 3-16,-7-3-11 16,-14 3-4-16,-3 2-5 0,0 2 1 15,-4 3-2-15,2 6 2 16,1 3-1-16,1 1 0 15,1 5-34-15,3 0-23 16,4 0-72-16</inkml:trace>
  <inkml:trace contextRef="#ctx0" brushRef="#br0" timeOffset="155443.31">18060 4461 80 0,'0'0'107'0,"0"0"-89"0,0 0-7 16,0 0-5-16,0 0 12 15,0 0 3-15,-2 0 6 16,2 0-4-16,0 0 5 15,0-5-8-15,0-3-14 16,2-6-6-16,7 2 2 16,-1-5 5-16,1-2-5 15,2-3-2-15,3-1-4 16,1-2-1-16,0 2-1 16,1 1-2-16,1 1 1 0,-1 3 7 15,-1 2 0 1,1 2 0-16,-1 3-7 0,1 2-20 15,-2 2-13-15,-4 3-33 16</inkml:trace>
  <inkml:trace contextRef="#ctx0" brushRef="#br0" timeOffset="155820.69">18201 4143 209 0,'0'0'14'16,"0"0"-14"-16,0 0-2 15,0 0-1-15,0 0 3 16,0 0 4-16,-82 61-3 0,57-41 0 16,-3 2 1-1,-2-2-2-15,3-2-2 0,7-3 1 16,8-8-2-16,5 0-21 15,7-7-13-15,0 0-78 16</inkml:trace>
  <inkml:trace contextRef="#ctx0" brushRef="#br0" timeOffset="156103.72">18257 4137 168 0,'0'0'55'16,"0"0"-50"-16,0 0-3 15,0 0 1-15,0 0-1 16,0 0 2-16,47 21 5 15,-37-5-8-15,-2 2 3 16,-1 0-1-16,2-1-3 16,-6 0-8-16,-3-6-23 15,0-8-47-15</inkml:trace>
  <inkml:trace contextRef="#ctx0" brushRef="#br0" timeOffset="156488.7">18557 3780 221 0,'0'0'20'0,"0"0"-18"0,0 0 5 16,0 0-5-16,0 0 7 16,0 0-4-16,0 3-5 15,0 12-5-15,0 8 5 16,0 6 6-16,3 7-1 15,2 1-5-15,-2-1-4 16,0-2 4-16,0-2 0 16,-2-3-3-16,-1-5-27 15,0-7-16-15,0-9-92 16</inkml:trace>
  <inkml:trace contextRef="#ctx0" brushRef="#br0" timeOffset="156876.12">18387 3727 193 0,'0'0'9'15,"0"0"18"-15,0 0-19 16,0 0-4-16,0 0 8 16,0 0 3-16,42-79-6 15,-36 66-6-15,1 2-3 16,2 1 1-16,3-2-1 15,2 5 0-15,0 1-1 16,4 2-5-16,8 3-2 16,-1 1-3-16,3 0-8 15,2 0 1-15,0 11 5 16,-4 3-31-16,-3 5-61 16</inkml:trace>
  <inkml:trace contextRef="#ctx0" brushRef="#br0" timeOffset="157344.01">18760 3967 231 0,'0'0'4'16,"0"0"12"-16,0 0-9 15,0 0-6-15,0 0-1 16,0 0-2-16,0 14-2 16,3 4 4-16,-2 0 0 15,1 4 1-15,-2 3 9 0,0-1-10 16,0 5 1-16,0-5-1 15,0 1-1-15,0-6-10 16,0-2 0-16,0-7-13 16,0-7-40-16</inkml:trace>
  <inkml:trace contextRef="#ctx0" brushRef="#br0" timeOffset="157788.34">18769 3897 172 0,'0'0'45'16,"0"0"-28"-16,0 0-11 16,0 0 5-16,0 0-11 15,0 0 0-15,45-12 0 16,-26 12 0-16,-2 0 6 16,-3 0-10-16,-2 0 4 0,-2 0 0 15,-2 0-2 1,1 1 0-16,-1 5 2 0,0 7-1 15,0-1 1-15,-4 5-1 16,-1 2-4-16,-3 0 3 16,0 2-1-16,-6-1-4 15,-7-2 6-15,0-2-1 16,-4-4-1-16,-1-6 2 16,1-3 1-16,0-3 0 15,1 0-17-15,5 0-90 16</inkml:trace>
  <inkml:trace contextRef="#ctx0" brushRef="#br0" timeOffset="158308.15">19007 3984 127 0,'0'0'88'0,"0"0"-69"0,0 0-5 15,0 0-14-15,0 0 0 16,0 0-1-16,47 0 0 15,-30 0 1-15,-1 0 0 16,-3 0-1-16,-3 0-9 16,0 0 9-16,-7 4-3 15,1 4 3-15,-3 2 1 16,-1 0-6-16,0-1 6 16,0 1 0-16,0 0-1 15,-8-1 2-15,0-4-1 16,-3 0 0-16,0-4 0 15,2-1-2-15,-1 0-2 16,4 0 4-16,-1-6 0 0,3-2-2 16,2-1 2-1,2-2-5-15,0 3 0 16,0 2 5-16,0 1 1 16,0 2 1-16,0 2 5 0,0-3-7 15,9 3-3-15,5-1 2 16,-4 0-22-16,5-2-109 15</inkml:trace>
  <inkml:trace contextRef="#ctx0" brushRef="#br0" timeOffset="158815.66">19260 3953 158 0,'0'0'42'16,"0"0"-32"-16,0 0-8 16,0 0 2-16,0 0 6 15,0 0-1-15,-17 0 10 16,14 0-13-16,0 0 3 15,0 0-7-15,0 0 2 0,-1 2-3 16,1 2-1 0,-2 1 0-16,0 4 1 15,2 2-1-15,-1 3 0 0,4 1 1 16,0 0 3-16,0 2-3 16,0-3-1-16,0-2 3 15,7-5 1-15,-2-1-4 16,3-6 8-16,2 0 2 15,3 0-10-15,2-8 0 16,-1-4-5-16,-4-1-7 16,-1 0 12-16,-2 3 0 15,-7-1-3-15,0 2 3 16,0 0 0-16,0 2-5 16,-10-1 5-16,-2 3-1 15,-2 2-8-15,1 2-3 0,-1 1-15 16,2 0-3-1,1 0-20-15,6 0-73 0</inkml:trace>
  <inkml:trace contextRef="#ctx0" brushRef="#br0" timeOffset="159295.43">19467 4016 135 0,'0'0'18'0,"0"0"18"16,0 0-16-16,0 0-2 0,0 0-5 15,0 0 8 1,-13-2-9-16,7 1-1 0,-4 1-6 15,-3 0 1-15,1 0 0 16,2 4 3-16,-2 7-4 16,3 0-2-16,6 4-3 15,3-1 3-15,0 2-1 16,1 0 2-16,15 1 6 16,6-4-10-16,2-2-3 15,1-3-15-15,0-7-56 16,-4-1-120-16</inkml:trace>
  <inkml:trace contextRef="#ctx0" brushRef="#br0" timeOffset="160612.1">20620 5746 108 0,'0'0'54'0,"0"0"-40"16,0 0 24-16,0 0-24 16,0 0 4-1,0 0-5-15,-5-5-3 0,5 5-2 16,0 0-3-16,0 0-5 16,5 0-4-16,6 0 4 15,9 0 6-15,8-3 1 16,4 1-6-16,4 2-2 15,3-1 2-15,-2-1-1 16,0 2 0-16,-3 0 0 16,-2 0-11-16,-6 0-9 15,-4 0-39-15,-6 0-94 16</inkml:trace>
  <inkml:trace contextRef="#ctx0" brushRef="#br0" timeOffset="161046.99">20861 5578 112 0,'0'0'71'0,"0"0"-54"15,0 0-15-15,0 0 4 16,0 0 8-16,0 0-1 16,104 8-9-16,-67-1-3 15,-3 0 0-15,-1-1 0 16,-6 5-1-16,-2-1-1 15,-6 4 0-15,-3 5-2 16,-6 3-5-16,-7 3 8 16,-3 4-2-16,0 1-1 15,-6 0 3-15,-11-1 3 16,-2 0-3-16,1-3-1 16,1-6 1-16,4 0 0 15,6-8-2-15,1-3-4 0,6-5-37 16,0-4-132-1</inkml:trace>
  <inkml:trace contextRef="#ctx0" brushRef="#br0" timeOffset="161827.44">21647 5551 84 0,'0'0'124'16,"0"0"-123"-16,0 0 19 15,0 0-2-15,0 0-7 16,0 0 9-16,0-9 5 15,0 9-7-15,0 0-10 16,0 0 1-16,0 0-8 16,0 0-1-16,-3 0 0 15,3 0 0-15,-1 6 0 16,1 7-4-16,0 7 3 0,-1-1 1 16,-1 7 0-1,-3-3-1-15,1 5 0 16,0-1 0-16,-1-5-4 15,-2 1-14-15,3-7-8 0,0-6-30 16,3-3-23-16</inkml:trace>
  <inkml:trace contextRef="#ctx0" brushRef="#br0" timeOffset="162246.79">21487 5557 108 0,'0'0'74'0,"0"0"-62"16,0 0 9-16,0 0-19 16,0 0 9-16,0 0 0 15,-17-75 9-15,17 60-3 16,0 1 12-16,11 0-23 16,5 0-2-16,3 3-4 15,4 0 0-15,0 0-1 16,3 5-9-16,-2 3 9 0,-1 2-4 15,0 1 4-15,2 0 0 16,-2 0-14-16,-2 3 12 16,-5 7-16-16,-8 4-16 15,-2 2-11-15,-3 3-10 16,1-1-42-16</inkml:trace>
  <inkml:trace contextRef="#ctx0" brushRef="#br0" timeOffset="162898.44">21842 5910 118 0,'0'0'94'15,"0"0"-79"-15,0 0-2 16,0 0-7-16,0 0 9 16,0 0-4-16,0-49-10 15,7 35 10-15,-1-1 2 16,0 2-7-16,-2 0 6 0,1-1 2 15,-2-1-1 1,3 0-10-16,0-1-3 0,4-1-1 16,1 1-1-16,-1 2-1 15,0 5-4-15,-2 2 5 16,-3 4 1-16,-4 0 1 16,1 3 0-16,-2 0-2 15,0 0 2-15,0 0-7 16,3 0-5-16,2 13-2 15,1 4 14-15,0 2-6 16,-2 5 6-16,3-3-2 16,-4 0-1-16,-3-2-2 15,4-2-5-15,-4 0 1 16,0-3-5-16,0-2-8 16,0-3-11-16,0-8-65 15</inkml:trace>
  <inkml:trace contextRef="#ctx0" brushRef="#br0" timeOffset="163116.54">21843 5822 212 0,'0'0'38'0,"0"0"-38"0,0 0-2 16,0 0 2 0,0 0 5-16,100 0-5 0,-75 0 0 15,-2-1-7-15,-3-4-55 16</inkml:trace>
  <inkml:trace contextRef="#ctx0" brushRef="#br0" timeOffset="163443.47">22137 5754 32 0,'0'0'77'16,"0"0"-57"-16,0 0 13 0,0 0-5 15,0 0-4-15,0 0-11 16,-46-2-2-16,40 2-10 16,0 0 2-16,0 8 8 15,-1 0-11-15,6 3 0 16,0 2 5-16,1 1 7 16,0 1-9-16,1-1 0 15,14 0-1-15,0-3-2 16,3 0-5-16,4-5-13 15,1-3-18-15,-1-3-94 16</inkml:trace>
  <inkml:trace contextRef="#ctx0" brushRef="#br0" timeOffset="163708.53">22279 5735 200 0,'0'0'6'0,"0"0"23"16,0 0-17-16,0 0 3 15,0 0-12-15,0 0-3 16,-5 8-3-16,7 4 2 16,-1 7 1-16,-1 1 3 0,0-1-3 15,0-2 0 1,0 0-2-16,0-3 2 0,0-4-11 15,0 0-11-15,-1-7-45 16,1-3-73-16</inkml:trace>
  <inkml:trace contextRef="#ctx0" brushRef="#br0" timeOffset="164176.44">22431 5699 56 0,'0'0'114'0,"0"0"-101"16,0 0 15-16,0 0-20 15,0 0 2-15,0 0 2 16,0-6-12-16,0 6 8 15,0 0-7-15,-3 11-1 16,-11 4 18-16,-3 2-14 16,-3 1 4-16,-4 2-8 15,2-3 0-15,0-3 3 16,5-3-3-16,2-5 1 16,5 0 0-16,5-4 6 15,2 0-1-15,2-2-1 0,1 0-5 16,0 0 6-1,0 0 1-15,0 0 10 0,3 0-4 16,7 0-13-16,5 0 0 16,2 0-3-16,-3 7-1 15,-2 1 4-15,-1 2-3 16,1 4 3-16,-3-4-1 16,-3 4-5-16,1-1 3 15,-3-1-13-15,1-3-21 16,0-1-14-16,4-3-80 15</inkml:trace>
  <inkml:trace contextRef="#ctx0" brushRef="#br0" timeOffset="164342.41">22456 5949 239 0,'0'0'20'15,"0"0"-12"-15,0 0-8 16,0 0-28-16,0 0-27 16,0 0 8-16</inkml:trace>
  <inkml:trace contextRef="#ctx0" brushRef="#br0" timeOffset="170518.41">15860 5643 115 0,'0'0'8'16,"0"0"8"-16,0 0-3 15,0 0-3-15,0 0 14 16,0 0-6-16,0 0-2 16,0 0-8-16,-4-14 6 15,4 11 1-15,-2 3-4 16,1-3-4-16,-2 1-1 0,3 1-2 15,-4-2-4 1,-3 3 6-16,3-4-4 0,-5 3 8 16,1-2-5-16,-3 3-5 15,2-2 3-15,-5 2-3 16,2 0-1-16,-1 0-1 16,-1 0 2-16,5 0 0 15,0 0-1-15,1 5 1 16,1 3-2-16,5-1 1 15,-1 2-6-15,0 1 6 16,3 1 1-16,0-2 3 16,0 2-2-16,6-1-1 15,3-1 0-15,7 5 2 0,-2 0-2 16,-1-2 0-16,-1-2-1 16,-3-1 1-16,-1 1 0 15,2-5 0-15,-4 0 1 16,1-1-1-16,3 2 1 15,-2 0-1-15,-2-1 0 16,2 0-1-16,-4 0 1 16,0 2-1-16,-2-2 1 15,1-1 0-15,-3 2-4 16,0 1 4-16,0 0 0 16,0 3-2-16,0-2 2 15,-3 1 0-15,-3-3 2 16,-5 0 0-16,4-1-1 15,-1 0 1-15,1-2 1 0,-3-3 0 16,-2 0 4-16,-2 0-4 16,2 0-1-16,-2 0-2 15,1 0 2-15,1-3 4 16,2-2 3-16,6 0-3 16,0 1-6-16,2-2 7 15,-1-4-2-15,3 5 2 16,0-4-4-16,0 1 0 15,0-1-1-15,0-2-2 16,9-2 0-16,-2-2 2 16,5-1-2-16,2 1-10 15,-4 1 7-15,0 1 1 0,-2 4 2 16,-1-2-1-16,0 0 1 16,0 0 0-16,-1-3 0 15,-2 3 1-15,0-1-1 16,2 1 0-16,-2 2 0 15,0 2-1-15,-3 3 1 16,1 1 1-16,-2 3-1 16,0 0-6-16,0 0 6 15,0 0-1-15,0 0-5 16,0 0-16-16,-8 0-8 16,-5 0-45-16,0 3-112 15</inkml:trace>
  <inkml:trace contextRef="#ctx0" brushRef="#br0" timeOffset="178198.37">15970 5620 29 0,'0'0'36'16,"0"0"-25"-16,0 0-1 0,0 0-3 15,0 0 7-15,0 0 17 16,0 0 14-16,0 0-21 16,0 0-13-16,0 0-4 15,0 0 8-15,0 0-7 16,0 0 0-16,0 0 0 15,0 0 0-15,0 0 9 16,0 0 3-16,0 0-13 16,0 0 0-16,0 0 4 15,0 0-6-15,0 0-3 16,0 0 4-16,0 0-6 16,0 0 0-16,0-3 0 15,2-1 0-15,6 3 1 16,-2-1-1-16,0 1 0 0,0 1-1 15,4-2-1-15,-1 2-10 16,2 0 1-16,0 0 8 16,0 0-3-16,0 0 0 15,-2 0 3-15,1 0-6 16,-7 3 3-16,3 4-12 16,-4-3 3-16,0 7 2 15,-2 0 6-15,0 2 2 16,0 1 5-16,-7-1 3 15,-2 0-2-15,-2-2 1 16,-2-2 4-16,2 1-3 0,1-4-1 16,-2-2 0-16,3 1 2 15,1-1-2-15,0 0 3 16,2 0-5-16,0 1-1 16,-1 2 1-16,4-2-1 15,3-1 2-15,0-3-2 16,0-1 2-16,0 0 1 15,0 0 0-15,3 0 1 16,10 0 10-16,0 0-10 16,-2-1-1-16,1-2-1 15,1 2-1-15,0-1 0 16,2 2-1-16,-1 0-7 16,-1 0 3-16,-3 2 3 15,-1 3-3-15,-2 2 5 16,0-1-11-16,-4 2 11 15,-3 1-15-15,0 2 14 0,0-2-1 16,0 4 1-16,0-2 1 16,0-1 1-16,0-2 0 15,-10 0-1-15,0-2 0 16,1-1 9-16,-4 0-6 16,-1-5 1-16,-6 0-4 15,-1 0 2-15,-2 0-2 16,3 0-1-16,1 0 0 15,2-7-2-15,5 3-24 16,0-5-40-16</inkml:trace>
  <inkml:trace contextRef="#ctx0" brushRef="#br0" timeOffset="179212.95">16268 5666 101 0,'0'0'37'0,"0"0"-8"16,0 0-8-16,0 0-9 16,0 0-1-16,0 0 12 15,-3 0 0-15,3 0-9 0,-3 0-4 16,3 0-6-16,0 0 8 16,0-3-6-16,0 3 6 15,0-2-4-15,0-2 1 16,0 0-9-16,3 0 0 15,1-1-4-15,5 2 3 16,-3 1-4-16,1 0-7 16,1 2 9-16,1 0-9 15,-3 0-2-15,0 0-4 16,0 0 16-16,-2 3-13 16,3 3 10-16,-4 1-7 15,0 3 3-15,-3 0 6 16,0 4-1-16,0-1 1 15,0 3 3-15,-9-2 4 0,1-3 0 16,0-6-2-16,1 2 0 16,-5-5 3-16,3 5 10 15,0-3-10-15,-1-3-5 16,4 0 1-16,3 1-6 16,3-2 10-16,0 0-5 15,0 0 0-15,0 0 0 16,0 0 4-16,0 0 0 15,0 0-4-15,0 0-1 16,0 0-1-16,0 2 4 16,3 1-3-16,5 1 1 0,0-1-2 15,4 0 0 1,3 1 0-16,0-1-4 0,-4 1 6 16,-1 1 5-16,-1-2-5 15,-9 1-7-15,0-1 4 16,0 2-10-16,0-2 12 15,0 3-4-15,0-1 5 16,0 3 1-16,-3-1 2 16,-5 0-2-16,0 0 0 15,-3-5 2-15,2 6 5 16,-5-6 5-16,4 1-13 16,-2-2 8-16,-1 1-8 15,-3-1-5-15,2 1 5 16,2-1 4-16,-1-1-4 0,0 5-2 15,-2 0-22-15,1-2-6 16,3-3-42-16,5 0-55 16</inkml:trace>
  <inkml:trace contextRef="#ctx0" brushRef="#br0" timeOffset="179841.02">16572 5657 91 0,'0'0'50'0,"0"0"-8"16,0 0-4-16,0 0-19 0,0 0-17 15,0 0 14 1,-14-21-15-16,13 19 15 0,1 0 4 16,0 2 7-16,0 0-13 15,0 0-7-15,0 0-4 16,0 0-3-16,0 0-1 16,0 0-6-16,0 0 4 15,0 11 3-15,0 6 0 16,4 5-1-16,5 8 1 15,5 1 0-15,-3 1 0 16,3-2 0-16,-5-7 1 16,-2-2-1-16,0-6 3 0,-4-2-3 15,-3-4-2 1,0-4 2-16,0-2 0 0,0 1 3 16,0-2-3-1,0-2 1-15,0 5 0 0,0-3-1 16,0 1-1-16,0-2-8 15,0-1-2-15,0 4-15 16,0-2-10-16,5 1-15 16,-2-3-103-16</inkml:trace>
  <inkml:trace contextRef="#ctx0" brushRef="#br0" timeOffset="187351.52">7028 6171 43 0,'0'0'30'0,"0"0"-30"0,0 0-1 16,0 0-1-16,0 0-3 15,0 0 1-15,0 0 3 16,0 0 2-16,0 0-2 15,-10 7 1-15,3-3-10 16,1 2-1-16,-1-3 8 16,-1 5-6-16,2-2 2 15</inkml:trace>
  <inkml:trace contextRef="#ctx0" brushRef="#br0" timeOffset="190744.94">6907 6263 33 0,'0'0'14'0,"0"0"-4"15,0 0-10-15,0 0 1 16,0 0 11-16,0 0 1 16,-2 3-12-16,2-3 18 15,0 0-13-15,0 0-5 16,0 0 4-16,0 0 16 15,0 0-3-15,0 0-8 16,0 0-5-16,0 0-5 16,0 0 1-16,0 0 3 15,0 0-2-15,0 0-1 0,0 0 3 16,0 0-1 0,0 0 14-16,0 0-6 0,0 0 10 15,0 0-19-15,0 0 0 16,0 0 7-16,0 0-7 15,12 0 3-15,8-3-5 16,3-2-3-16,4-2 3 16,1 0 4-16,-5 1-2 15,3 0-2-15,3 1-1 16,-5-1 1-16,1 2 1 16,2-1-1-16,-3 0 0 15,6 0 0-15,-2 2 4 16,2-5-4-16,0 5-1 0,-2-6 1 15,5 1 1-15,4-1-1 16,-1 4-1-16,-4-1 1 16,6 3 0-16,-3 0 2 15,2 0-3-15,-5 3 1 16,-1 0-1-16,-1 0-4 16,0 0 10-16,-1-2-5 15,1 0 0-15,-2 1 0 16,-1 1-4-16,0 0 4 15,7-2 0-15,-4-1-2 16,3 3 2-16,-2-1 0 16,-1 1 1-16,2-2-1 0,-3 2 0 15,4 0-1 1,1-1 1-16,-3 1 1 0,4 0 2 16,-1 0-5-1,-5 0 4-15,3 0-4 0,1 0 3 16,-5 0-1-16,2 0 2 15,0 0-2-15,1 0-1 16,5 0 1-16,-3 0 0 16,3 0 0-16,-2 0 0 15,0 0 0-15,-1 0 1 16,-4 0-1-16,3 0 0 16,-2-1 0-16,3 1 0 15,1 0 0-15,5 0-4 16,4 0 7-16,-4-2-3 0,0 0 0 15,2-3-3 1,0 3 3-16,-7-1 0 0,2-1 0 16,0 1-1-16,0-2 1 15,3 0 0-15,2 1 0 16,3-4 1-16,1 3-1 16,1-4 0-16,1 2-1 15,0 0 2-15,-2 1-1 16,3 1 2-16,-3-1-2 15,-2 1 0-15,-1-3 0 16,0 6 0-16,-5-5 0 16,-1 6 0-16,-4-4 0 15,3 0 0-15,1-1 0 0,0-2 1 16,7 0-1-16,-2-1-1 16,9-2 1-16,-5 3 0 15,1-2 0-15,-6 3 0 16,0 0 0-16,2 0 0 15,0 2 0-15,1-4 0 16,2 1-3-16,4 0 5 16,-4-1-2-16,1 1 1 15,-1 1-1-15,1-3 0 16,2 5 0-16,2-1 0 16,2-2 2-16,-2 4-2 15,0-2 0-15,-5 2 0 0,-3 1-1 16,-5 3 1-16,-2-4 0 15,-6 1 0-15,3-2 1 16,0 1-1-16,2-3 0 16,3 1-2-16,3-2 2 15,-1 2 2-15,7 1-2 16,-11 2-1-16,5-1 0 16,-4 0 1-16,-2 0 0 15,6-3 0-15,-1 4-3 16,2-3 3-16,6 1 0 15,-5-1 0-15,4-3 3 16,-4 2-3-16,-2 0-1 16,-2 2 1-16,-1-2-2 0,0 3 4 15,-4 1-1 1,1 0-1-16,3 0-3 0,2-2 3 16,0 2 0-16,1 1 3 15,-1 0-3-15,-2 1 0 16,-1 0 0-16,0-1 1 15,-2 1-2-15,-6-1-2 16,1 0 3-16,1 2 3 16,-2 0-3-16,2 0 0 15,0 0-3-15,1 0 1 16,2-3 2-16,0 1-1 16,-1 1 1-16,1 0 3 0,-3-2-3 15,1 0 0 1,0-1 0-16,1 1-1 0,-4 0 1 15,2 1-2-15,0 0 2 16,-5-1 0-16,4-1 0 16,-4 1 1-16,2 0-1 15,-2 0 0-15,-1 0 0 16,6-2 0-16,-8 0 0 16,7 1 0-16,-6-2 0 15,3 4 0-15,-3-1 0 16,3-1 0-16,-5 4 0 15,9-3 0-15,-3 3 0 16,-1-2 0-16,6 1 1 16,-4 1 1-16,2 0-2 15,-3 0-1-15,-1 0 1 0,0 0 1 16,-5 0-1-16,0 0-1 16,-3 0 1-16,-1 0-2 15,3 0 2-15,-8 3 0 16,2-2-1-16,-1 1 1 15,0-2-1-15,-2 2 4 16,-1 1-2-16,5-1-1 16,-5 0 0-16,1-2 0 15,3 3 0-15,-1-2 0 16,3 4-1-16,-3-2 1 16,7 2 0-16,-5-2-6 15,3 0 6-15,-2 1 3 16,3-2-1-16,1 3-2 0,-1-2 0 15,3 1-4-15,-2-1 7 16,1 2-3-16,-6 0 1 16,2-2-1-16,-1 1 0 15,0-2-5-15,-1 1 5 16,3-1 0-16,-6 1 0 16,2-3 2-16,-2 2-4 15,1-1 2-15,-5 0 0 16,0 1 0-16,-1-2 3 15,1 0-6-15,1 0 7 16,0 0-5-16,-2 0 1 16,3 0-1-16,-2 0 1 15,3 0-2-15,-1 0 2 0,-1 0 0 16,1 0 3-16,4 0-3 16,-2 0 1-16,-2 0-1 15,2 0-1-15,2-2 1 16,2 0 1-16,-6-1-1 15,5-1 0-15,-1 1 0 16,-3 0 0-16,3 0 0 16,-3 0-2-16,-1 0 2 15,-1 3 0-15,0 0 0 16,1-2 1-16,4 2-1 16,-4 0 0-16,6 0 0 15,0-3 0-15,0 3 1 16,0 0-1-16,1-2 0 0,-5 2 0 15,-2 0 1-15,-3 0-1 16,-1 0 0-16,1-1 0 16,0-1 0-16,2 2-1 15,-2-2 1-15,4 0 0 16,1 2 0-16,-3-1 1 16,0 1-1-16,-1 0 0 15,0 0 0-15,-2 0 0 16,2 0 0-16,-1 0 0 15,-1 0 0-15,-1 0 0 16,3 0 0-16,2 0-1 16,0 0 2-16,-1 0-1 15,-3 0 0-15,1 0-1 0,-1 0 1 16,-3 0 0 0,0 0 0-16,0 0 0 0,1 0 0 15,4 0 0-15,-2 0-1 16,3 0 1-16,-1 0 2 15,1 0-2-15,1 3-1 16,-1-2 1-16,-2 0 0 16,2 2-2-16,-3 2 2 15,3-3 0-15,0 1 1 16,0 0-1-16,-2 0 0 16,2 0 2-16,-1-3-2 15,1 3-1-15,-6-3 1 0,3 2 0 16,-3 0 3-1,0-1-6-15,-2-1 6 0,4 0-6 16,0 0 4-16,0 0-2 16,-1 2 1-16,-2-2-1 15,1 0 0-15,2 1 2 16,-5-1-2-16,4 0 2 16,2 0-2-16,-6 0 3 15,6 0-4-15,-6 0 3 16,3 0-4-16,-2 0 6 15,-1 0-3-15,0 0 1 16,3 0-1-16,0 0 0 16,-1 0-1-16,1 0 1 15,-2 0 0-15,2 0 1 16,0 0-2-16,-2 0 1 0,1 0 0 16,-1-1 3-16,2 1-3 15,1-2 0-15,-1 1 0 16,0-1 2-16,0 0-2 15,0-1-2-15,1 1 1 16,-1 0 1-16,0-1 0 16,0 1 0-16,-1-1 0 15,3 1 0-15,0 2 0 16,-2-3 0-16,3 3 2 16,-3 0-1-16,3-2-1 15,-2 1-3-15,2-2 3 0,-1 2 0 16,-2-1 0-16,2 1 0 15,-3-1 0-15,1 0 3 16,0-1-3-16,2 0-1 16,-2 1 1-16,0-1 0 15,0 3 1-15,0-1-1 16,1 1 0-16,-3-3-1 16,1 3 1-16,-2 0 0 15,0 0 1-15,0 0 1 16,0 0-2-16,3 0 0 15,0-2 1-15,1-1-1 16,3 0 0-16,-2 1 0 16,3 1 0-16,-5 1-1 15,-3 0-1-15,3 0 0 0,-3 0 2 16,0 0 2-16,0 0-2 16,0 0 0-16,0 0-2 15,2-2 2-15,3 2-1 16,-1 0 1-16,3-1-1 15,1 1 0-15,-2 0 0 16,-3 0-8-16,4 0-3 16,-4 0-7-16,0 0 2 15,1 0-4-15,-4 1-35 16,0 4-54-16</inkml:trace>
  <inkml:trace contextRef="#ctx0" brushRef="#br0" timeOffset="194735.23">5570 6215 126 0,'0'0'37'16,"0"0"-24"-16,0 0 7 15,0 0-1-15,0 0-2 16,0 0 4-16,0 0-4 16,0 0 9-16,6-13-2 15,-6 9-7-15,0-3-12 16,-4 2-2-16,-1 0 3 16,-4-5-5-16,-7 7 4 0,5-3 0 15,-2 3-5 1,-3 1 0-16,5 2 1 0,2 0-1 15,-3 0 0-15,2 2-4 16,0 7 1-16,6 4 2 16,-2 1-3-16,3 1 3 15,3 2 0-15,0-2-3 16,0 1 4-16,0 0-1 16,9-5 0-16,2 0-2 15,4 0 2-15,1-2-3 16,-2 1 4-16,5 0 2 15,-3-3-2-15,1 0-5 16,-1 0 4-16,3 0 1 16,-2-1 0-16,-1 2-7 15,1-2-3-15,-1-1 0 0,-4 3-1 16,1 1 4-16,-2 2-7 16,-2 2-4-16,-3-1 15 15,1 3-8-15,-7-2 1 16,0 0 9-16,0-4-2 15,0 4 1-15,-7-3 4 16,-2-3 2-16,-7-3 7 16,2-2 3-16,-1-2-1 15,-3 0-10-15,-1 0 39 16,4-6-32-16,-3-4 3 16,3-2-3-16,-1 1-3 15,2-2 3-15,5-1-9 16,-1 5 5-16,7-4-1 15,3 1-3-15,0-3 3 0,0 2-5 16,0 0 0-16,13 1-2 16,-1 0 0-16,2-1 1 15,-4 4 2-15,2-2-2 16,-6 2 2-16,1 1-5 16,-2 2 8-16,-2-4-4 15,-3 5 0-15,0-2-8 16,0 0 8-16,0 0-1 15,0 2-1-15,0 0 2 16,0-1-1-16,0 3-1 16,0 2 0-16,0-1-12 15,-7 2-44-15,-1 0-31 16</inkml:trace>
  <inkml:trace contextRef="#ctx0" brushRef="#br0" timeOffset="195606.3">5823 6249 166 0,'0'0'24'16,"0"0"4"-16,0 0-6 16,0 0-8-16,0 0 2 15,0 0 15-15,0 0-5 16,0 0-2-16,0 0-15 15,0 0-2-15,0 0 0 16,0-5-3-16,0-2-4 16,0-1 0-16,8 1 0 15,-6 1-4-15,5 2-2 0,-1 0 3 16,3 1-10-16,2 0-2 16,5 3-9-16,0 0 8 15,-4 0 12-15,2 0-4 16,-4 0 4-16,-1 2-4 15,-3 9 5-15,1 3-5 16,-4 3 2-16,-3 3 5 16,0 2-3-16,0-3 2 15,0 1 2-15,0-3 1 16,-6-4 2-16,-7 0-3 16,1-5 6-16,-5-1-1 15,4-3 9-15,3-1-11 0,4 0 8 16,3-2-10-1,3 0 3-15,0-1-2 0,0 0-1 16,0 0-1-16,0 0 4 16,0 0-3-16,6 0-1 15,3 0 0-15,4 0-2 16,2-1 2-16,-3 0 0 16,0 1 0-16,2-1 0 15,2 1-5-15,0 0-1 16,-3 0 4-16,1 0-7 15,-5 5 0-15,3 5 1 16,-5 1-4-16,-4 2 8 16,1 4-4-16,-4 0 5 15,0-1 1-15,0 1-3 16,0-2 5-16,0-2 5 0,-10-4 2 16,-3 0 5-16,1-2 1 15,-6-1 7-15,0-4 3 16,-5-2-16-16,0 0-2 15,-4 0 4-15,-1 0-9 16,-2-3 0-16,1-6-4 16,3 1-33-16,1-2-8 15,8 1-73-15</inkml:trace>
  <inkml:trace contextRef="#ctx0" brushRef="#br0" timeOffset="196653.93">6307 6503 69 0,'0'0'113'0,"0"0"-70"15,0 0-1-15,0 0-21 16,0 0 18-16,0 0-17 0,0-17-9 16,0 9-5-1,-3 0 1-15,0-3-4 0,3 1-2 16,-3-6-2-1,3 2 0-15,-3-2 3 0,3-2-3 16,-3 0-2-16,0-3-2 16,-2-1 3-16,-2 2 0 15,1 1-7-15,0 0 4 16,0 4-1-16,-1-1-2 16,1 3 4-16,0 3-10 15,-1 0 12-15,3 6-1 16,4-3-8-16,-4 7 8 15,4-3 1-15,0 3 0 16,0 0-1-16,0 0 1 16,0 0-1-16,0 0 1 15,0 0-4-15,0 0 4 0,0 0-5 16,0 0 3-16,-3 3-3 16,3 5 3-16,-6 3 0 15,3 1 2-15,-3 0 0 16,0 3-1-16,-5-3 1 15,4 4-4-15,-5-1 8 16,2 0-4-16,-2-1 1 16,1 1-1-16,1-5 2 15,4-3-2-15,3 0 0 16,0-4 0-16,3-2 0 16,-3 1 0-16,3-2 2 0,0 0-2 15,0 0 4 1,0 0 3-16,0 0 0 0,0 0 0 15,0 0-6-15,0 1 7 16,0-1-8-16,0 0-1 16,0 0 1-16,9 0 0 15,0 0-1-15,4 0 7 16,4 0-6-16,2 0 0 16,-1 0-2-16,3-1 2 15,0-4 2-15,1 1-2 16,0 2 0-16,1 0 0 15,-3-1 2-15,0 0-4 16,-5 0 4-16,-6 0 3 16,-5 3-5-16,-4 0-4 15,0 0 0-15,0 0-2 0,0 0 0 16,5 0-19-16,-5 0-29 16,0 0 20-16,0 0-27 15,0 0-99-15</inkml:trace>
  <inkml:trace contextRef="#ctx0" brushRef="#br0" timeOffset="197330.5">6623 6202 61 0,'0'0'47'16,"0"0"-34"-16,0 0 29 0,0 0-18 16,0 0-5-16,0 0-6 15,-3-14-7-15,3 11-2 16,0-1 11-16,0 1 4 15,0-1-4-15,0 1 1 16,0 3 5-16,0-2-14 16,0 2 5-16,0-1-3 15,0 1 0-15,0 0-2 16,0 0 1-16,0 0 3 16,0 0-11-16,0 0 3 0,0 0 1 15,0 0 3 1,0 0-2-16,0 0-5 0,0 0-2 15,0 1-6-15,0 15 4 16,0 7 4-16,0 7 0 16,0 6 0-16,0 3 0 15,0 1 1-15,0-2 1 16,0-4-2-16,0-6 0 16,0-6 0-16,3-6-1 15,0-7 1-15,0-3 0 16,-3-3 0-16,0-3 0 15,3 0-22-15,-3 0-9 16,0 0-23-16,0 0-35 16</inkml:trace>
  <inkml:trace contextRef="#ctx0" brushRef="#br0" timeOffset="200398.79">4453 2288 29 0,'0'0'12'0,"0"0"-12"16,0 0 0-16,0 0 0 15,0 0 6-15,0 0 23 16,0 0 0-16,0 0-4 16,0 0-13-16,0 0 0 15,0 0 7-15,0 0-3 16,0 0-8-16,0 0 1 16,0 0-3-16,0 0-1 0,0 0 7 15,0 0-6-15,0 0-6 16,0 0 1-16,0 0 0 15,0 0-1-15,0 0 0 16,0 0 1-16,0 0-1 16,0 0 0-16,0 0 1 15,0 0 8-15,0 0-9 16,0 0 6-16,0 0-3 16,0 0 7-16,0 0 10 15,0 0-4-15,-3-5-4 16,-6-1-5-16,0 0-6 15,-3 1-1-15,0-1-1 16,-4 2 1-16,2 2-2 16,-5 0 0-16,-5 1 2 15,-1 1-3-15,-5 0 3 0,-3 0 0 16,2 8 0-16,1 9 0 16,-3 5 0-16,5 6 0 15,-2 4-1-15,0 6-2 16,1-3 6-16,4-2 0 15,0-1-3-15,1-6-1 16,5-1-1-16,7 1 2 16,1 3 3-16,4 3-3 15,1 2 0-15,3 4 0 16,3 0 0-16,0 3 6 16,0-1-6-16,0-3-1 15,0-1 1-15,0-3-1 0,3 3 3 16,0-2-3-1,0 3 1-15,-1-1 0 0,-2 3 1 16,0 4-1-16,0 3 0 16,0 1 1-16,0 3-1 15,0-2 0-15,-11 0 3 16,-4-1-4-16,-6-1 2 16,2-5-1-16,-1-4 2 15,-5-7 8-15,1-5 1 16,2-4-9-16,2-8 3 15,1-4 1-15,3-3 9 16,-2-4-5-16,0 0 2 16,1-2-12-16,-2 0 8 0,0 0 5 15,1 0-6 1,3-4-5-16,0-6-2 0,0-1 0 16,3-3 0-16,0 0 0 15,1-1 0-15,4 4 0 16,1-3 0-16,6 3 0 15,-3-2 4-15,3 1-4 16,0-4 5-16,0-1-5 16,6 1-5-16,6 3 1 15,0 0 3-15,3 2-2 16,-6 2 3-16,1 1-1 16,-2 5-1-16,1 0 2 0,1 1 1 15,2 1 3 1,6 1-4-16,-3 0-5 0,6 0 3 15,1 0 1-15,1 4-4 16,2 12 4-16,2 4 1 16,4 7-6-16,5 4 6 15,0 6 0-15,1 1 0 16,2-1 0-16,-5-1-5 16,-1-2 6-16,-3 0-1 15,-5 2 0-15,-4 1 0 16,0 6-1-16,-5 0 0 15,1 4 1-15,-4 1 0 16,-1 2-1-16,-3-1 0 16,-4 4 1-16,2-2 4 15,-1 2-1-15,-3 3-3 0,3 2-1 16,1 2 1-16,2-2 1 16,2 1 2-16,2-3-3 15,-1 3 6-15,-3-5-2 16,3 0 2-16,-3-4-4 15,-3-4 6-15,4 0-1 16,-4 0 4-16,0 1-3 16,-1 1-5-16,-2 0 6 15,4-1-8-15,-1 0 7 16,-3 0-3-16,0 1-1 16,0-3 0-16,0 1 3 15,0-3-4-15,-1 2-3 0,2-2 5 16,2-5-3-1,-6 0-1-15,0-4 3 0,0-3-4 16,0-2 0-16,0 1 0 16,0 2 1-16,0 0 5 15,0 2-5-15,0 0 1 16,0 1-1-16,0-1-1 16,0-1 5-16,0 3-4 15,0-5 1-15,3 0-1 16,0-4-2-16,-3-3 2 15,0 1 0-15,0-1-1 16,0-1 1-16,0 0 0 16,0-2-1-16,0 2 0 0,0 0 0 15,0-3-1 1,0-1 1-16,0 1 0 0,0-1 0 16,0-2-1-16,0 0 2 15,0-1-3-15,0 1 3 16,0 0-2-16,0 0 0 15,3-1 1-15,0 1 1 16,3-1-1-16,0-2 0 16,1-2-1-16,-1 1 0 15,2-4 1-15,1 3-2 16,1-4 1-16,-4 1 0 16,3-4-1-16,-3 2-2 0,3-1-1 15,-3-2 3 1,-3 1 2-16,3 0 0 0,0-2 0 15,0 1 0-15,1 1 0 16,-4-5-1-16,1 4 0 16,3-1 0-16,0-3-2 15,-1 1 3-15,3 1 0 16,3-2 0-16,3 0 0 16,-6 1-1-16,4-1 1 15,-1 0-6-15,3 0 5 16,-6 0 0-16,3 3 0 15,1-3 1-15,-2 0 0 16,1 0 0-16,-2 0 0 16,-1 0-5-16,2 0-10 15,2 0-2-15,-2 0 6 0,10 0 2 16,2-3-1-16,0-1-22 16,1-3-33-16,-2 2-70 15</inkml:trace>
  <inkml:trace contextRef="#ctx0" brushRef="#br0" timeOffset="203392.02">5764 2467 112 0,'0'0'32'16,"0"0"-28"-16,0 0 9 15,0 0-2-15,0 0-1 16,0 0 21-16,0 0-4 16,0 0 5-16,0 0-4 15,0-3-25-15,-3 1 3 16,3 1 6-16,-3-2-10 15,0 0 2-15,0-1-2 16,-3 0-2-16,3 0 0 16,-4 3 2-16,-1 1-1 0,-1 0 1 15,-4 0-1-15,1 0 5 16,-2 0-3-16,4 0-6 16,-2 0 3-16,3 0 0 15,-1 3 0-15,2 2 0 16,-1 4-3-16,-1 5-1 15,-2 8 4-15,1 6-2 16,-2 3-1-16,4 2 1 16,3 0 2-16,3 0 0 15,3-2-4-15,0 1 3 16,0-2 1-16,0 1 2 16,0-2-2-16,3 1 1 0,0 0 0 15,0-2-1 1,2 2-3-16,-1-1 3 0,2-1-1 15,-3 0 1-15,2 0 0 16,-1-2-1-16,-1 0 1 16,-3 1 1-16,0-1 0 15,0 3-1-15,0-5 0 16,-15 0 1-16,0-4 2 16,2 0-4-16,-4-4 1 15,4-2 0-15,4-4 0 16,0-4 0-16,-3-4 3 15,3-2 1-15,-4 0 3 16,1 0-7-16,1 0 4 0,-1 0-2 16,-1-3-2-16,1-5 0 15,0 0-1-15,3-5 1 16,3 4-1-16,0-2-4 16,3 2 5-16,3 0 2 15,0 2 3-15,0-2 1 16,0 1-6-16,3 0 0 15,6-2 0-15,3-2 0 16,3 0 2-16,0 3-1 16,1 1-1-16,5 2 3 15,-3 3-3-15,3 3-2 16,-3 0-4-16,0 0 6 16,1 0-2-16,-4 1 2 0,3 8 4 15,-10-1-4 1,5 4-5-16,0 1 3 0,-7-1-3 15,2 4 3-15,-1-1-2 16,-1 0 4-16,0 2 0 16,-3-5 2-16,3 5-2 15,0-2 0-15,-1 1-2 16,2 2 2-16,-1-2 0 16,0 2 0-16,0 2-1 15,-2 1 1-15,2 0 0 16,-3 1 0-16,0 0 0 15,0-1-1-15,1 0 1 16,3 2 2-16,-3-3-2 16,-1-2 0-16,0-1 0 0,0 0 4 15,0-1-4-15,3 0 1 16,-3-2-1-16,0 2 1 16,0-4-1-16,2 1 1 15,2 0-2-15,-4-1 2 16,0 0 1-16,0 0-1 15,0 0-1-15,-1-1 0 16,2 0 0-16,0-3 0 16,2 1-1-16,-3 0 1 15,3 1 0-15,-2-2 3 0,3 1-3 16,-1 0 1 0,4 1 0-16,-4-1-1 0,0 2 3 15,1-4-2-15,-3 1-1 16,3 0 0-16,-1-2 1 15,-3 2-1-15,0-2 2 16,4-1 0-16,-7 0-2 16,6-1 0-16,-3 0 0 15,3 0 4-15,-3-1-1 16,0 2 0-16,2-2-2 16,1 0-1-16,-2 0 2 15,-1-2-2-15,0 0 0 16,0 2 5-16,0-3-5 15,0 0 1-15,0 3-1 16,0-1 0-16,1-1 1 0,-1 2-1 16,1-1 1-16,0-1 2 15,-1 1 0-15,0-2-3 16,0 3 0-16,0 0-2 16,-3-2 2-16,3 0 0 15,4 1 1-15,-7-1-2 16,3-1 3-16,0 1-2 15,-1 1 2-15,2-2-2 16,-1 1 0-16,-2-1-2 16,2 2 1-16,5-2 1 15,-5 1 4-15,3 0-3 16,-4 0-1-16,2 1 0 0,-4-1 0 16,0-1 0-16,0 2 0 15,0-2-2-15,0 2 2 16,3-1 0-16,0 0 0 15,0 1 2-15,4 0-1 16,0 0 0-16,0 0-2 16,2 1 0-16,-2-1 0 15,-1 0 2-15,3-2 0 16,-6 3-1-16,5-1-2 16,-4 0 2-16,2 1 1 15,-3-1-1-15,-3 0-1 16,3 1 0-16,-3-3 1 15,3 3-3-15,-3-3 3 16,3 2 1-16,-1-1 1 0,2 1-2 16,3-2 2-16,2 0-2 15,12 0 0 1,-3 0-5-16,9 0 4 0,-5 0-43 16,-2 0-65-16</inkml:trace>
  <inkml:trace contextRef="#ctx0" brushRef="#br0" timeOffset="205055.23">4598 2891 60 0,'0'0'31'0,"0"0"-27"16,0 0 38-16,0 0-13 15,-26-75-4-15,20 59 1 16,0 2-12-16,-4 0 5 16,1 1-4-16,0 0-13 15,-3 2 10-15,6-1-7 16,0 2-2-16,0 1 8 15,2-1 7-15,2 4-4 16,-2 0-1-16,4 1 2 16,0 3-1-16,0 0-8 0,0 0-1 15,0 2 1-15,0 0-5 16,0 0-1-16,0 0 0 16,0 0 0-16,0 0-1 15,0 0-2-15,0 0 3 16,0 0 0-16,0 6-12 15,0 8 4-15,0 8 8 16,0 8 2-16,0 7 3 16,0 3-5-16,0 3 0 15,0-1-7-15,0-3 14 16,0-8-10-16,0-2 3 16,0-8-5-16,0-7-15 15,0-5-9-15,0-5-1 0,0-4-29 16,0 0-19-1,0-2-63-15</inkml:trace>
  <inkml:trace contextRef="#ctx0" brushRef="#br0" timeOffset="205414.01">4232 2808 179 0,'0'0'22'16,"0"0"-18"-16,0 0 14 15,0 0-18-15,0 0 1 16,30-90 0-16,-8 66 3 15,1 3 5-15,2-1 1 16,5 0-3-16,9 2-3 16,4-1-2-16,9 2-3 15,-1 2 1-15,4 2-1 16,-6 4-1-16,-7 3 2 16,-9 8-1-16,-11 0-6 0,-8 5-30 15,-14 11-49-15,0 1-26 16</inkml:trace>
  <inkml:trace contextRef="#ctx0" brushRef="#br0" timeOffset="206152.16">4663 3009 149 0,'0'0'44'0,"0"0"-41"16,0 0 0-16,0 0-6 15,0 0 3-15,0 0-12 16,88-59-18-16,-82 37 21 16,-4-1-21-16,-2-1 2 15,0 6-27-15,-5 4 55 16,-4 7 5-16,-4 4 54 16,0 3-34-16,3 0-7 15,-1 0 17-15,6 0-26 16,1 0-3-16,4 0 11 15,-2 3-8-15,-1 7-9 16,3 7 10-16,-3 6 2 0,3 9-4 16,0 0 8-1,0 1-9-15,0 1-2 0,0-5-5 16,3-1 0-16,0-1 8 16,3-2-8-16,-1 2-2 15,6-3 1-15,-3 2 1 16,1-1 0-16,0-1-2 15,4 0 6-15,1-4-4 16,-1-3 0-16,1-5 0 16,5-2 1-16,-1-10-1 15,1 0-1-15,2 0 1 16,-3-16-21-16,-4-2-7 16,-4-3-28-16,-7-6 10 0,-3 2-52 15</inkml:trace>
  <inkml:trace contextRef="#ctx0" brushRef="#br0" timeOffset="206726.13">4887 3166 61 0,'0'0'38'0,"0"0"2"16,0 0 0-16,0 0-23 16,0 0-10-16,0 0-3 15,-79-17-2-15,79 17 13 16,0 0-2-16,0 0-8 16,0 0-5-16,0 0 0 15,0 0-1-15,0 0 0 16,0 0-4-16,0 0 4 15,6 0 1-15,3 0 3 16,4 0 0-16,-1 0 0 16,3 0 2-16,-3 0 0 0,0 0-2 15,-2-10-3-15,-2-2-3 16,-2-2 0-16,-6 1-8 16,0 2 7-16,0 2-11 15,-3 3 7-15,-8 2 8 16,-2 3 6-16,-2 1-6 15,-2 0 1-15,7 0-1 16,1 0 12-16,2 0-6 16,4 0 3-16,3 0-5 15,0 2 0-15,0 4-4 16,0 1 11-16,0-4-10 0,3 0 10 16,4-2-1-16,2-1-6 15,5 0 0-15,2 0 3 16,-1-7-4-16,6-1-3 15,-5 1 4-15,2 0-3 16,0 1-1-16,-3 0-1 16,-5 3-1-16,1-2 2 15,-5 3-4-15,-3 1 4 16,4 1-3-16,-4 0 3 16,-3 0-9-16,5 0 7 15,-1 0-2-15,-4 1 0 16,3 9 3-16,-3-1 1 15,6 5-2-15,-1 3 2 16,2-1 0-16,-2-1 0 0,-1-2-6 16,2-6-16-16,0-4-68 15</inkml:trace>
  <inkml:trace contextRef="#ctx0" brushRef="#br0" timeOffset="207493.29">5120 3023 176 0,'0'0'12'0,"0"0"-10"16,0 0-1-16,0 0-1 15,0 0 0-15,0 0 12 16,-27 0 7-16,17 0-13 16,3 0-1-16,0 10-4 15,1 0 7-15,3 3-3 16,3 1-3-16,0-3 2 16,0 1-3-16,0-5 7 15,3-3-8-15,3-2 0 16,4-2 0-16,7 0 0 15,-1-10-6-15,0-2-16 16,1-3 19-16,-5 5-3 16,-5 3 6-16,-4 2 0 0,0 3 8 15,-3 2-4-15,0 0-2 16,0 0-2-16,0 0-2 16,0 0 2-16,0 2-1 15,3 4 1-15,-3 1 3 16,1 0-3-16,3-3 0 15,-2-2 1-15,2-2 0 16,-1 0-1-16,0 0 9 16,7-10-9-16,-4-3-33 15,0 3 33-15,-3 5 13 16,0 1-2-16,3 4-3 16,-3 0-3-16,3 0-5 0,0 0-1 15,3 4 1 1,1 1-3-16,-4 3 1 0,5-3 2 15,-1-3 0-15,2-1 9 16,0-1-8-16,0 0 5 16,0-1-3-16,-4-7-1 15,2-1 21-15,-3 2-14 16,-6-1-8-16,3 3 5 16,-4 2 12-16,0 3-17 15,0 0 1-15,0 0 3 16,0 0-5-16,0 0-6 15,3 2-2-15,0 9 0 16,4 3 8-16,-1-3-1 0,0 0 0 16,-3-4-30-1,3-5-6-15,-3-2-54 0,0 0-31 16</inkml:trace>
  <inkml:trace contextRef="#ctx0" brushRef="#br0" timeOffset="208847.71">2466 4195 71 0,'0'0'16'16,"0"0"-15"-16,0 0 62 16,0 0-42-16,0 0-9 15,0 0 15-15,-16-42-17 16,16 35-10-16,-2-1 0 15,-1-1 0-15,3-2 2 16,-3 2 1-16,0 0-2 16,0 0 11-16,0 2 2 0,3-2-11 15,-3 2 2-15,-1 1 1 16,4 1 0-16,0-1 6 16,-3 0 0-16,3 0 4 15,-3-1-8-15,3 3-1 16,-3-1 3-16,3 2 1 15,-3 0-8-15,3 2 6 16,0 1 0-16,0 0 1 16,0 0-10-16,0 0 0 15,0 0 0-15,0 7-6 16,0 12 1-16,0 9 2 16,0 4 3-16,0 6-1 0,3 2 1 15,6 4-1-15,-2-2 6 16,2-2-5-16,-6-1 0 15,0-6-2-15,-3-3-15 16,0-6-16-16,0-6-19 16,0-10-15-16,-3-8-127 15</inkml:trace>
  <inkml:trace contextRef="#ctx0" brushRef="#br0" timeOffset="209287.42">2323 4134 146 0,'0'0'48'16,"0"0"-21"-16,0 0-9 16,0 0-4-16,0 0 12 15,0 0 4-15,-75-14-8 16,62 3-1-16,-1-2-4 16,1 1-6-16,1-5-7 0,2-2-4 15,7-4 4-15,1-2 0 16,2-2-4-16,2 0-1 15,14 1 0-15,9 1-3 16,2 0 1-16,2 3-10 16,6 1-1-16,-2 2 10 15,-3 7 0-15,-5 4 3 16,-2 5-1-16,-1 3-21 16,2 8-4-16,-2 16-10 15,-2 5-26-15,-7 5-93 16</inkml:trace>
  <inkml:trace contextRef="#ctx0" brushRef="#br0" timeOffset="209974.64">2608 4313 150 0,'0'0'35'0,"0"0"-34"15,0 0 20-15,0 0-3 16,0 0-6-16,0 0 7 15,-6-11-13-15,6 11-5 16,0 0 0-16,0 0-2 16,0 11 2-16,3 4-3 15,7 4-4-15,-7 7 6 16,3 1 0-16,0 7 0 0,-3-2 0 16,3 0 0-1,0-4 4-15,0-1-4 0,3-4-1 16,-3-3 1-16,4-6-3 15,-1-4 0-15,-4-5-20 16,4-5 5-16,1 0-5 16,-1 0-17-16,-3-5-72 15</inkml:trace>
  <inkml:trace contextRef="#ctx0" brushRef="#br0" timeOffset="210239.06">2536 4509 237 0,'0'0'33'0,"0"0"0"15,0 0-10-15,0 0-15 16,0 0-8-16,0 0 0 15,6-2 0-15,9-1-5 16,6-1 1-16,6-1-19 16,11-4-7-16,-5 1 8 15,0 0-45-15,-6 1-95 16</inkml:trace>
  <inkml:trace contextRef="#ctx0" brushRef="#br0" timeOffset="210746.72">2964 4445 177 0,'0'0'12'0,"0"0"-10"0,0 0 12 16,0 0-5-16,0 0 12 15,0 0-3-15,-58 1 0 16,46 3-5-16,2-1 4 16,4 3-14-16,-1-2-3 15,3 3 0-15,-2 3-6 16,6 2 5-16,0 3 1 15,0 1 6-15,0 0-4 16,3 0 1-16,4-1-2 16,6-6 3-16,-6-2-2 15,-1-4-4-15,0-3-2 16,0 0 4-16,3-13 0 0,-6-7-6 16,-3-3-19-16,0-1 25 15,-2-1-22-15,-11 4 11 16,1 6 8-16,-1 3 3 15,3 8 0-15,-3 4 2 16,0 0 0-16,0 0-4 16,2 5-2-16,-1 7-6 15,3-2-10-15,6-3-56 16,3-3-58-16</inkml:trace>
  <inkml:trace contextRef="#ctx0" brushRef="#br0" timeOffset="211071.84">2975 4275 105 0,'0'0'160'15,"0"0"-154"-15,0 0-6 16,0 0-5-16,0 0-1 16,0 0 6-16,16 11 0 15,-10 4 1-15,6 0-1 0,-3 7 4 16,-3 0-3-16,2 2 0 16,3 1 0-16,-5 0 2 15,2 0-3-15,1-1-1 16,1-4-2-16,-4-5-3 15,3-7-43-15,1-6-87 16</inkml:trace>
  <inkml:trace contextRef="#ctx0" brushRef="#br0" timeOffset="211279.16">2881 4483 223 0,'0'0'53'0,"0"0"-49"15,0 0 8-15,0 0-12 16,88-22-9-16,-45 15 6 16,-6 1-5-16,-1 0-35 15,-12 0-132-15</inkml:trace>
  <inkml:trace contextRef="#ctx0" brushRef="#br0" timeOffset="212085.58">3333 4407 152 0,'0'0'44'16,"0"0"-19"-16,0 0 6 16,0 0-21-16,0 0 0 15,0 0-10-15,-36-13 4 16,24 10 0-16,0 0-4 15,0 3 3-15,3-2-3 16,2 2 1-16,1 0 4 16,-2 0-3-16,5 0-2 0,0 8-1 15,0 7-3-15,3 4 3 16,0 1 2-16,3-2 6 16,5-4-7-16,7-6 0 15,-5-4-2-15,-5-4-6 16,5 0 1-16,2-17 6 15,-6 0-37-15,-4-2 6 16,-2 5 32-16,0 3 6 16,0 8 1-16,0 0 18 15,0 3-1-15,0 0-24 16,0 0-4-16,0 12 4 0,0 2 1 16,7 5 10-16,-1-4 6 15,7 0-6-15,-4-3-4 16,2-6-2-16,2-3-5 15,-4-3 3-15,1 0 10 16,1-7 2-16,0-12-9 16,-4-9-5-16,0 0 4 15,-7-3-5-15,0 0-1 16,-3 1-2-16,-8 5 3 16,0 2 5-16,-4 3 16 15,0 0-18-15,-1 2-1 16,-1 3 5-16,1 1-1 15,1 4-2-15,3 3-2 16,6 4 8-16,6 3-1 0,0 0-8 16,0 0-1-16,0 12-3 15,0 10-2-15,6 7 5 16,11 3-2-16,3 3 2 16,6 2 0-16,-2 0 0 15,6-2 0-15,-1-4 0 16,-5-8-12-16,0-3-4 15,-6-5-7-15,-5-7-24 16,-4-7-17-16,-3-1-70 16</inkml:trace>
  <inkml:trace contextRef="#ctx0" brushRef="#br0" timeOffset="212262.45">3564 4461 341 0,'0'0'12'0,"0"0"4"15,0 0-13-15,0 0-3 16,0 0-60-16,0 0-24 16,-18-11-106-16</inkml:trace>
  <inkml:trace contextRef="#ctx0" brushRef="#br0" timeOffset="213934.06">1449 3055 160 0,'0'0'60'0,"0"0"-47"16,0 0 19-16,0 0-1 16,0 0-18-16,0 0 0 15,-5-8 3-15,5 3-2 16,11-2-14-16,5-5 0 16,5-2 0-16,-7 0 0 15,0 0 0-15,-5-2 0 16,-6 4-2-16,-3 0-3 0,0 0 3 15,0 5-9 1,0 2 11-16,0 2 3 0,-3 1 0 16,3 2 3-16,0 0-5 15,0 0-1-15,0 0-4 16,0 0 2-16,0 0-1 16,0 12 1-16,6 5 0 15,9 5 4-15,3 3-4 16,3 2 6-16,1 0-5 15,1 0 6-15,2-3-9 16,-1-1 9-16,0-2-8 16,1-4 9-16,-7-3-12 15,-5-4 3-15,-5-3-10 16,-5-4 0-16,0 0 1 0,-3-1-7 16,0-2 9-16,0 2 10 15,-6-1 8-15,-12 2-8 16,2 0 1-16,-2 0 0 15,-3-1 11-15,3 1 3 16,-3-1-3-16,6-1 3 16,2-1 0-16,2 0-10 15,5 0 0-15,3 1 2 16,3-1 2-16,0 0-6 16,0 2-3-16,0-2 0 15,0 0 0-15,0 0 2 16,0 0 2-16,0 0 2 15,0 0-2-15,6 0-1 0,8 0-2 16,8-7 1 0,5-2-2-16,4-3 3 0,8 2-2 15,-3-2-1-15,4 5 2 16,-4 0-2-16,-8 6 0 16,-8 1-3-16,-7 0-4 15,-4 0-7-15,-6 0-25 16,-3 0-16-16,0 3-31 15,-18-3-60-15</inkml:trace>
  <inkml:trace contextRef="#ctx0" brushRef="#br0" timeOffset="214496.93">1783 2602 131 0,'0'0'69'0,"0"0"-68"15,0 0 27-15,0 0-3 16,0 0-13-16,0 0-6 16,-30-3-2-16,30 3-4 15,0 0 5-15,0 7-5 16,0 4 4-16,0 2 9 15,0 3-11-15,12-2 0 16,0 3 1-16,4 0 2 16,1-5 4-16,-1 1-9 15,-1 0 3-15,6 1-2 16,-6-1 1-16,4-1-2 0,-5-1-1 16,-4 0-1-16,-4-2-6 15,-4-1 8-15,-2-2-3 16,0 1-5-16,0 0 8 15,-18 2 5-15,-8-1-4 16,-2 1 0-16,-2-6-2 16,0 1-4-16,5-4-14 15,7 0-29-15,2-1-1 16,14-15-40-16</inkml:trace>
  <inkml:trace contextRef="#ctx0" brushRef="#br0" timeOffset="-214533.23">1968 2447 200 0,'0'0'35'15,"0"0"-33"-15,0 0-2 16,0 0 0-16,0 0-2 16,0 0 2-16,7 17 1 15,2 0 9-15,0 5 1 16,-1 3-1-16,5 3 2 16,-1 4-7-16,1-1-4 15,-2 1 4-15,1-3-5 16,1 0-3-16,0-3 3 15,1-1 0-15,-8-5-1 16,3-4-20-16,-3-9-40 16,0-7-40-16</inkml:trace>
  <inkml:trace contextRef="#ctx0" brushRef="#br0" timeOffset="-214321.79">1953 2671 239 0,'0'0'56'0,"0"0"-48"16,0 0 2-16,0 0-10 0,0 0 2 16,105-37-5-16,-64 22 3 15,-2 2-13-15,-2 0-12 16,-10 5-35-16</inkml:trace>
  <inkml:trace contextRef="#ctx0" brushRef="#br0" timeOffset="-213080.94">2417 2755 188 0,'0'0'3'16,"0"0"27"-16,0 0-9 15,0 0-3-15,0 0-7 16,0 0 31-16,80-32-16 16,-63-7-17-16,-4-10-9 15,-7-5-1-15,-6-12 0 0,0-2-2 16,-6 1-26 0,-13 4 20-16,-2 15 9 0,3 11 3 15,-1 12-3-15,8 9 13 16,-2 9-4-16,1 4-9 15,1 3-3-15,1 0 3 16,6 3 0-16,2 17-9 16,2 11 9-16,0 11 3 15,6 9 9-15,15 4 0 16,1 3-6-16,1-4 7 16,-2-5-12-16,4-6 0 15,0-4-1-15,-1-2 2 16,0 5-2-16,3-1 1 0,4 4 0 15,-1 0-1 1,-3 2-7-16,4-4 7 0,-1-1 0 16,3-4 2-16,3-5 0 15,-1-8-2-15,1-5-3 16,-3-8 1-16,-2-5 2 16,2-7-14-16,-3 0 9 15,-2 0 3-15,-1-7 2 16,-2-5 0-16,-8-2 0 15,-4-3-1-15,-11-3 1 16,-2-7 1-16,0-2 1 16,-18-3-2-16,-9-1-4 15,-1 2-3-15,-2 6 7 16,-3 4 0-16,2 4 0 0,-5 4-1 16,-3 2 1-16,3 1 0 15,2 3 0-15,3 1 5 16,11 4-4-16,4-1 5 15,7 1 0-15,5 1-2 16,4 1-2-16,0-1-2 16,0 1-5-16,0 0 4 15,7 0 2-15,5 1-4 16,12 3 3-16,3 0 0 16,7-4 5-16,5 0-5 15,4 0 7-15,-4-9-4 16,-3-7-6-16,-6-4 1 15,-2 0 2-15,-15 1-2 0,-10-1-10 16,-3 4 7 0,0-1-7-16,-19 2 7 0,-6 5 5 15,2 3 1-15,-7 3-1 16,0 3-4-16,5 1 4 16,4 0 5-16,6 0 6 15,8 0-2-15,7 0-2 16,0 0-7-16,0 0-2 15,0 4 0-15,3 2 2 16,13 4 5-16,5-6 0 16,4-1 2-16,4-3 0 15,3 0-3-15,-3 0-4 0,-3-7-2 16,-3-3-2 0,-2 1 1-16,-6-1 2 0,-5 4-1 15,-4 2-8-15,-3 2 7 16,0-1 0-16,-3 3 2 15,0 0-4-15,3 0 3 16,-1 0-4-16,4 9-3 16,1 6 6-16,2 5 3 15,0-2-2-15,9 5 2 16,-3-1 7-16,1-6-4 16,-2-2-3-16,-1-5-1 15,-1-7-21-15,-3-2-52 16,3 0-52-16</inkml:trace>
  <inkml:trace contextRef="#ctx0" brushRef="#br0" timeOffset="-212110.15">3358 2576 86 0,'0'0'62'0,"0"0"-60"16,0 0 10-16,0 0-2 15,0 0-9-15,0 0 1 16,-88-9-3-16,79 9 3 15,3 0 10-15,3 0 13 16,-1 0-15-16,4 4-6 16,0 10-4-16,0 3 3 15,0 2-2-15,4 1 3 16,11-1 2-16,3-4-2 16,0-3 2-16,1-5 1 15,-2-2-5-15,-1-5 1 16,0 0 2-16,1-2 2 15,-5-11-4-15,-2 0-3 16,-4 0 0-16,-3 1 6 16,-3 3 12-16,0 1-8 0,0-1 2 15,0 6-5-15,0 0 7 16,0 3 6-16,0 0-19 16,0 0 2-16,0 0-3 15,3 10-4-15,5 3-1 16,5 1 10-16,-4-2-10 15,0-4 8-15,0-4-3 16,-6-2 0-16,-3-2-9 16,3 0 8-16,-3-2-1 15,0-8 2-15,0 2-16 16,0 2 16-16,0 6 6 16,0 0-2-16,0 0-3 0,0 0 5 15,0 0-4 1,0 0-1-16,0 0 3 0,0 0 0 15,0-3 3-15,0 1 9 16,3-3-12-16,0 1-4 16,-3-3 0-16,6-2-12 15,-3 0-13-15,4 0-20 16,-4 3 26-16,0 4 18 16,0 2 1-16,3 0 2 15,-1 0-2-15,5 12 11 16,2 1-3-16,-3 1-5 15,6-2-1-15,-6-4-2 16,0-2 7-16,-2-6-3 0,-2 0 0 16,2 0 6-1,7-12-10-15,-1-5-1 0,-1 0-14 16,3 4-4-16,-6 0 19 16,-6 7 11-16,3 0 10 15,-6 1-11-15,0 3-6 16,0 2 3-16,0 0 0 15,0 0-7-15,0 0 1 16,0 0-2-16,0 2-7 16,7 9 6-16,5 2 2 15,-1 1 1-15,1-2-1 16,-2-2-24-16,-1-6-67 0,-5-4-146 16</inkml:trace>
  <inkml:trace contextRef="#ctx0" brushRef="#br0" timeOffset="-211960.05">3801 2617 333 0,'0'0'131'16,"0"0"-124"-16,0 0 18 16,0 0-25-16,0 0-11 15,0 0-55-15,-21-3-76 16</inkml:trace>
  <inkml:trace contextRef="#ctx0" brushRef="#br0" timeOffset="-203147.93">6917 6302 71 0,'0'0'28'0,"0"0"-20"0,0 0 16 16,0 0-10-16,0 0 1 16,0 0 1-16,0 0-8 15,-10-28-3-15,8 26-2 16,2 2 6-16,0 0-7 15,0 0-2-15,-3 0 0 16,3 0 0-16,0 0 2 16,0 0-2-16,0 0 0 15,0 0-2-15,0 0 2 16,0 0 2-16,-3 0-2 16,3 0 1-16,0 0-1 15,0 0 5-15,0 0-5 16,0 0 0-16,0 0 1 15,0 0 5-15,0 0-4 16,0 0 2-16,0 0 8 0,0 0-9 16,0 0 3-16,0 0-1 15,0 0-5-15,8 0 0 16,9 0 5-16,3 0 3 16,2 3 1-16,5-1-9 15,2-1 0-15,3-1 3 16,-5 2-3-16,0 1 3 15,1 1-3-15,-6 1 0 16,4 0-3-16,1 2 3 16,-5-4 0-16,2 1 1 15,0-1-1-15,-3-3 1 16,-5 2-1-16,-5-1 0 0,-3-1 0 16,-3 4 0-1,1-1-1-15,-3-3-1 0,-3 2 2 16,0-1-1-16,0-1 0 15,0 0 1-15,0 0 0 16,0 0 0-16,0 0 0 16,0 0 0-16,0 0 0 15,0 0 0-15,0 0-1 16,0 0-2-16,0 0 3 16,0 6-1-16,0-3 1 15,0 8 0-15,0 2 0 16,0 1 0-16,0 3 0 15,0 0 3-15,0 0-1 0,-3 0-1 16,-6 3 2 0,6 1-3-16,3 1 0 0,-3-2-2 15,3 1 4-15,0 0-1 16,0 0-1-16,0 5 1 16,0-2 0-16,0 0-1 15,0 1 1-15,0-1 2 16,0-3-3-16,0-1 5 15,0-2-4-15,0 0-1 16,0-3 1-16,0 2 1 16,0 1 2-16,0 2-2 15,0 0 3-15,0 8-1 16,0-3-3-16,3 0 0 16,-3-3 0-16,1-5-1 0,4 1 3 15,1-3-2-15,-3-1-1 16,0 1 1-16,0 0-1 15,-3 1 1-15,2-1-1 16,-2 2 1-16,0 0-1 16,0-5 0-16,4 5-1 15,-4-4 0-15,0 1 1 16,0 0 0-16,0 0 0 16,0 0 0-16,0-1 7 15,0-3-6-15,0 0 1 16,0 4 0-16,0-2-2 15,0-1 0-15,0 5 0 16,0-2-1-16,0 0 1 0,0 0 1 16,0-3-1-16,0 1 0 15,0-1 2-15,0-5-2 16,0 5 2-16,0-5-2 16,0 2 0-16,0-3 0 15,0 3 0 1,0-3 1-16,0-2-1 0,0 1 0 15,0-3 0-15,0 1 0 16,0-1 0-16,0-1 0 16,0 1 0-16,0-1-1 15,0 0 1-15,0 0 0 16,0 0 1-16,0 0 0 0,0 0-1 16,0 0 0-16,0 0 0 15,0 0 0-15,0 0 0 16,0 0 0-16,0 0 0 15,0 0 1-15,-4 3-1 16,-4-3 3-16,-4 3 0 16,0-3 0-16,-7 2-3 15,2-1 2-15,-5 1 3 16,1-1-5-16,0-1 0 16,-5 0 0-16,6 3 0 15,1-3 0-15,2 0 0 16,0 0 0-16,2 0 1 15,0 0-1-15,4 0-1 16,2 0 1-16,-6 0 0 16,3 0 1-16,-4 0-4 0,-1 0 6 15,-3 0-2-15,2 0 1 16,-2 0 0-16,1 0 0 16,3 0 3-16,5 0-5 15,2 0 5-15,3 0 5 16,-4 0-10-16,7 0 2 15,-4 0-2-15,3 0 0 16,1 0 0-16,0 0-1 16,0 1 1-16,-4-1 5 15,4 1-5-15,-6 2-3 16,3-3 2-16,-2 0 1 16,1 0 0-16,4 0 2 0,0 0-2 15,0 0-1-15,-3 3 1 16,2-1-1-16,-1 1 0 15,-2 0-2-15,2-2 1 16,2 4-6-16,0-1-27 16,3 0-39-16,0-4-57 15</inkml:trace>
  <inkml:trace contextRef="#ctx0" brushRef="#br0" timeOffset="-199659.82">7482 7495 129 0,'0'0'33'0,"0"0"-26"15,0 0 3-15,0 0-4 16,0 0-3-16,0 0 3 16,0 0-5-16,21 0-1 15,-3 0 0-15,9 0 0 16,5 0 4-16,6 0-4 16,4 0 1-16,4 2 4 15,-3 5-5-15,2 1 4 0,1 0-2 16,-1 0-2-1,7-3 0-15,0 1 6 0,5-6 0 16,4 0 5-16,1 3-3 16,6 0-4-16,-2 1-4 15,1 0 4-15,-4 2-3 16,-3 0 7-16,-4 2-5 16,-4-2 5-16,0 4-2 15,-4-3-6-15,6 3-1 16,3 2 1-16,11-1 1 15,-1 3-1-15,6-3 5 16,-2 4 0-16,-3-3-1 0,-3-2-4 16,0 2 2-16,0 0-2 15,2 0 0-15,5-2-4 16,7 2 4-16,1-1 5 16,10 0-3-16,-1 1-2 15,1 0 4-15,-5 0-3 16,-1 0 1-16,-5-1 3 15,-1 2-5-15,0 1 0 16,-6-1-5-16,-2 2 5 16,3-1-1-16,-5 2 2 15,6-6 2-15,0 4-3 16,-2-3 0-16,3 0 0 16,-5 0 2-16,0-1-2 0,-3-1 0 15,-3-1 0-15,-3-1-4 16,-4-1 3-16,4 0 1 15,3-2 0-15,0-1 3 16,-5 0-3-16,0 0-1 16,-8-2 1-16,1 2 0 15,0 2 0-15,-1-3 3 16,-2 1-2-16,-4-1-1 16,1-2 0-16,-4 0 4 15,4 0-4-15,-2 0 1 16,0-5-1-16,-2-2 0 15,-3-6 0-15,4 3 0 16,-6 1-5-16,5-2 5 0,1 2 2 16,-1 1 4-16,1 5-6 15,-1-4 0-15,4 7-5 16,-1-1 5-16,5 1-1 16,1 0 1-16,3 0 3 15,0 0-3-15,-5 0-2 16,-4 0-1-16,-5 6 6 15,0-1-1-15,0 3-2 16,1 1-2-16,2-1 2 16,-1 0 2-16,-3-1-2 15,-2-2 0-15,-6 0 0 16,2 1 3-16,-3-5-3 0,2 4 0 16,1-2 0-1,1-1 0-15,3-2 0 0,0 3 0 16,3-3-1-16,0 0 0 15,1 2 1-15,-5-2 0 16,1 0 0-16,-6 3 0 16,-1-3-3-16,-5 1 8 15,2-1-5-15,-7 3 0 16,5 0 1-16,-3-2-6 16,2 2 5-16,-8-3 0 15,4 0 1-15,-1 0-1 16,4 0 3-16,3 0-6 15,3 3 3-15,4-3 0 16,-2 3 0-16,-1 1 1 0,-2-1-1 16,0 4 3-16,-2-3-4 15,0 1 2-15,3 0-1 16,-2 1 0-16,0 0 0 16,0-2 0-16,-2 0 0 15,-1 1 0-15,-5-4 0 16,4 4 0-16,-1 0 0 15,2-3 0-15,-5 1 1 16,2 0-1-16,3-2 0 16,-2-1 0-16,1 4 0 15,0 0 0-15,1-1 0 16,1 2 0-16,-2-1 0 16,-2 1 0-16,0-2 0 15,-5-1 0-15,7 1 0 0,3 0 0 16,4-2 0-16,5-1 0 15,-4 0 0-15,0 0 0 16,-2 0 0-16,-7 0 0 16,-1 0 1-16,-9 0-1 15,-3 0 3-15,-2 0-3 16,0 0 1-16,-1 0 1 16,1 0 0-16,-1 0-2 15,1 0 1-15,2 0 0 16,-2 0 1-16,1 0-2 0,1 0-7 15,-3 0 6-15,1 0 1 16,1 0 6-16,2 0-6 16,1 0-1-16,1 0 1 15,2 0 0-15,0 0 0 16,-2 0 0-16,-3 0 0 16,-6 0 0-16,-3 0-5 15,0 0 5-15,0 0-1 16,0 0-9-16,0 0 8 15,0 0 2-15,0 0-3 16,0 0-2-16,0 0 4 16,0 0 0-16,0 0-2 15,1 0-1-15,4 0-1 16,-1 0 0-16,3 0 5 0,-1 0 0 16,4 0 0-1,-7 0-1-15,0 0 1 0,1 0 0 16,-4 0 0-16,0 0 0 15,0 0 0-15,0 0 0 16,0 0 0-16,0 0-2 16,0 0 2-16,0 0 3 15,0 0 2-15,0 0-1 16,3 0-1-16,3 0-3 16,4 0 3-16,4 0-3 15,-8 2 0-15,0-2 6 16,-3 0-5-16,-3 0 1 15,0 0-1-15,0 0-1 16,1 0-3-16,0 3-45 16,-1 1-67-16</inkml:trace>
  <inkml:trace contextRef="#ctx0" brushRef="#br0" timeOffset="-197671.25">15314 8710 12 0,'0'0'15'0,"0"0"-6"16,0 0 1-16,0 0-10 16,0 0-4-16,0 0-1 15,2-20 10-15,-2 18 10 16,0 0-3-16,0 2 4 0,0 0-15 15,0-1 4-15,0 1-5 16,0-3 0 0,0 3-1-16,0-1-5 0,0-1-3 15,0 1 6-15,0-1 0 16,0-3 3-16,0 2-13 16,-2-2 10-16,1 3 3 15,-2-3 4-15,3 1-4 16,-2 1 0-16,1 0 0 15,-1 0 7-15,2 2-7 16,0-1-8-16,0 1 4 16,0-2 4-16,0-1 4 15,0 4 3-15,0-3-1 0,0 0 15 16,0 0-4-16,0 2-6 16,0-6-7-16,0 5 2 15,0-1 3-15,2-1-1 16,-1 1 5-16,-1-1-5 15,2-2-5-15,-2-1 3 16,3 3-2-16,0-3 0 16,-2-1-4-16,1 5-4 15,-2-1 4-15,0 1 0 16,0 2 0-16,0-1 4 16,0 1-4-16,0-1 0 15,0 2 0-15,0 0 2 16,0-1 9-16,0 1 0 0,0 0-2 15,0 0-2-15,0 0 10 16,0 0-8-16,1 0 3 16,-1 0-1-16,0 0 2 15,0 0-2-15,0 0-2 16,0 0-3-16,0 0-4 16,0 0-2-16,0 0 0 15,0 0 0-15,0 0-2 16,-4 0-1-16,-10 0-2 15,-5 6 4-15,-2 0 1 16,2 2 0-16,-5-3 1 16,5 1-2-16,-1-3 2 15,4-1-1-15,4 2 0 16,-2-1 0-16,4-3 0 0,2 3 2 16,3 0-2-16,2 1-3 15,3-4-4-15,0 3 2 16,0 0 0-16,0-3 5 15,0 1 0-15,0-1 3 16,0 0 0-16,0 0-2 16,0 0 1-16,0 0-1 15,0 2-1-15,0 1 0 16,0 8 0-16,0 5-2 16,-3 2 1-16,0 1 1 15,0 3 0-15,-4-1 0 16,3 3 2-16,1-2-1 15,0 1-1-15,2 0 0 16,-1-2 6-16,1-3-6 16,1-4-6-16,-3-1 6 0,3-7 0 15,-2 2 0-15,-1-5 1 16,3-3-1-16,-1 0 1 16,1 0-3-16,-2 4 2 15,0-2 0-15,2 1 0 16,0 2 4-16,0-2-7 15,-2 0 4-15,2-3-1 16,-3 2 0-16,3-2 3 16,0 0-1-16,0 0-2 15,0 0 0-15,0 0 0 0,0 1-2 16,0-1 2 0,0 2 0-16,0-2 0 0,0 0 0 15,0 0 5-15,0 0-3 16,0 1-2-16,0-1 1 15,0 0 4-15,0 0 11 16,0 0-7-16,0 0-6 16,0 0 6-16,0 0 0 15,7 0 0-15,4 4 0 16,3 0 6-16,-1-3-15 16,1-1 0-16,4 1 0 15,5-1 0-15,-3 0 0 16,-1 3 3-16,0-3-3 15,-3 3-1-15,1-2 1 16,-5 1 0-16,-1-2-3 0,-1 2 1 16,-1-2 2-16,-2 3 0 15,-1 0 0-15,0-1-4 16,0-1 3-16,0-1-4 16,3 3 4-16,-6-3 2 15,3 3-4-15,-3-3 3 16,-3 0-2-16,1 2-5 15,-1-2-21-15,0 0-45 16,-1 0-72-16</inkml:trace>
  <inkml:trace contextRef="#ctx0" brushRef="#br0" timeOffset="-195728.67">15021 8976 13 0,'0'0'17'0,"0"0"11"16,0 0 6-16,0 0-9 16,0 0 6-16,0 0-1 15,-97-3-12-15,67 3-6 16,-2 0-1-16,0 0-7 15,-1 0 0-15,-3 0 10 16,-6 0-6-16,-3 3-2 16,-4-1 2-16,-7 1 2 15,-5-3-10-15,-11 0 0 16,-9 0 0-16,-7 0 1 0,-7 0-1 16,-2-5-11-1,3 2 7-15,3 3 4 0,5-1-3 16,1-1 6-16,-13 1-3 15,-2 1 2-15,-9 0-2 16,-7 0 0-16,0 0 0 16,-2 0-2-16,-1 0 2 15,-1-3 1-15,3-2 1 16,5 0-2-16,6-1 5 16,6 0-1-16,-1 2-2 15,-8-3-2-15,3 5 0 16,-9-2-1-16,10 0-1 15,-1 4 2-15,6 0 3 0,4 0 2 16,1 0 12-16,-2 0-13 16,-1 0-1-16,-2 0-3 15,-1 0 0-15,-6 0 5 16,-4 0-4-16,4 0-1 16,4 0-1-16,1 0-4 15,10 0 5-15,3-4 1 16,1-1 3-16,1 1-4 15,-4 0 1-15,-1 4-1 16,-2 0-5-16,0 0 5 16,0 0 4-16,3 0-4 15,3 0 0-15,10 0-4 16,0 0 4-16,10 0 0 16,0 5 0-16,6-2 0 0,1 0 4 15,-8 3-4-15,-2 4-5 16,-4 1 5-16,1 1-2 15,4-2 2-15,13 0 0 16,2 3 0-16,10-4-1 16,2 1 5-16,1 1-4 15,3 2 0-15,-4 1 0 16,4 2 0-16,-3 1 0 16,-5 3 0-16,3-1 0 15,-5 0 0-15,4-4 0 16,8 1-1-16,6-3 1 15,-5-1 0-15,3-1 0 16,-5 5 0-16,6-4 0 0,-5 3 5 16,1 1-5-16,0-3-5 15,2 4 5-15,-2-3 0 16,0-2 5-16,-1-1-5 16,6 2 0-16,1-6-5 15,-2 3 4-15,6-1 1 16,-4 2 1-16,1-2-1 15,7 1 3-15,-4-1-3 16,5 1 0-16,-5 0 0 16,2-2-5-16,-6 1 5 15,-6-1 3-15,7-3-3 16,-1 2 0-16,5 0 1 0,5-1-1 16,1 0 0-16,0-1-1 15,2-2 1-15,-1 0 2 16,0 0-2-16,-2 2 0 15,4 0 0-15,-3 2 0 16,1 1-3-16,0 1 3 16,2-4 0-16,3 2-2 15,3-1 2-15,3-3 1 16,1-2 0-16,3 2-2 16,-1-3 1-16,-1 4-1 15,-1-1 2-15,-8-3 0 16,4 6-1-16,-9-2 0 15,3 3 0-15,-1-4-1 0,5 0 1 16,-1 0 3-16,-1 0 0 16,1-3-3-16,4 0 11 15,-5 0 3-15,4 0-9 16,-2 0 7-16,3 0-1 16,-1 0-4-16,0 0-4 15,2 0 1-15,-1 0-2 16,0 0-3-16,0 0 3 15,1 0-2-15,-2 0 5 16,4 0-5-16,0 0 1 16,6 0-2-16,-3 0 4 15,3 0-3-15,0 0 4 16,0 0-4-16,0 0-2 16,0 0-27-16,0 4-65 0</inkml:trace>
  <inkml:trace contextRef="#ctx0" brushRef="#br0" timeOffset="-192349.01">6665 9550 11 0,'0'0'7'16,"0"0"-7"-16,0 0 0 16,0 0 0-16,0 0 0 15,0 0 1-15,0 0 9 0,6 7-3 16,-3-7 11-16,-1 0 9 15,-2 0-27-15,0 0 2 16,0 0 9-16,0 0 8 16,0 0 6-16,0 0-13 15,0 0-6-15,0 0 11 16,0 0 4-16,0 0-15 16,0 0 11-16,0 0-11 15,0 0-3-15,0 0 2 16,0 0 5-16,0 0-9 15,0 0-1-15,0 4 2 16,-8-1-4-16,2 0 2 16,0 1-8-16,-4-1 8 15,8 4-5-15,2-5 2 16,-3 2-1-16,0-1 1 16,3 0-4-16,0 4-3 0,0-3-4 15,0-1-8-15,6-3 22 16,15 0 4-16,4 0 11 15,-1 0-15-15,0 0 8 16,0 0-2-16,-9 0 0 16,3 0 0-16,-2 0 0 15,-4 0-6-15,1 0 1 16,-2-3-1-16,-5 0 0 16,0-1-1-16,-2 0 0 15,-4 4-3-15,0-3 4 16,0-3 3-16,0 3 3 15,0 0-6-15,0-1-3 16,-13 3 3-16,4-2-1 0,-6 0 1 16,0 3 0-16,-1 0 0 15,-2 0 1-15,3 0 2 16,0 0 0-16,-3 0 0 16,3 0 6-16,5 0-7 15,-1 0 10-15,5 0-9 16,-5 0 5-16,6 0-8 15,2 0 0-15,0 0 0 16,0 0 7-16,3 0-4 16,0 0-2-16,0 0-1 15,0 0 0-15,0 0-2 16,0 0-4-16,0 0 1 16,12 0 2-16,7 0 1 0,5 0 1 15,1 0 0 1,-2 0 1-16,-1 0 0 0,-4 0-10 15,-3 0 9-15,-5 0-3 16,-3 0-2-16,0 0 4 16,-7 0-3-16,0-3 5 15,0 3 4-15,0 0 10 16,-3-3 0-16,-12 3-12 16,-4 0-1-16,-3 0 2 15,2 0 1-15,2 0-4 16,0 0-2-16,0 0 2 15,1 0-2-15,7 0 4 0,2 3-4 16,3-3 2-16,5 3 0 16,0-3 2-16,0 3-2 15,0-2-3-15,0-1 0 16,19 0 3-16,5 0 3 16,1 0 2-16,4-4-7 15,-10 1 2-15,-1 3 0 16,-6-3 3-16,-6-1-3 15,-3 4-1-15,0 0-6 16,-3-3 7-16,0 3 5 16,0-1-4-16,0-2 9 15,0 0-3-15,-9 3 6 16,0 0-13-16,-4 0-4 0,-1 0-6 16,-2 3-42-16,-2 1-90 15</inkml:trace>
  <inkml:trace contextRef="#ctx0" brushRef="#br0" timeOffset="-180213.1">4789 9522 27 0,'0'0'42'0,"0"0"-34"16,0 0 10-16,0 0 13 16,0 0 3-16,0 0-12 15,0 0-4-15,0 0-1 16,0-33 12-16,0 30-1 16,0-2-5-16,0 2 12 15,0 0-13-15,0 3-10 16,0 0 4-16,0 0-6 15,0 0 0-15,0 0-3 16,0 0-7-16,0 0 5 16,0 0-9-16,0 0 8 15,-2 0-8-15,2 3 4 0,-6 17-4 16,-3 7 0-16,-1 12 8 16,-4 7-3-16,5 1-1 15,-4 2 0-15,6-3 0 16,-3-2-1-16,3-5 3 15,1-10-2-15,-1 1 0 16,2-10 0-16,2-4-4 16,0-7-3-16,-1-4 6 15,4-2-11-15,0-3-3 16,0 1-8-16,0-1-6 16,0 0-5-16,0 0 13 15,0 0-12-15,0-4-15 16</inkml:trace>
  <inkml:trace contextRef="#ctx0" brushRef="#br0" timeOffset="-179335.59">5142 9435 130 0,'0'0'42'0,"0"0"-25"16,0 0 8-16,0 0-7 15,0 0-10-15,0 0 3 16,-59 29-5-16,52-18-4 15,-6 3 9-15,4 3-3 16,-7 2 5-16,2 0-8 16,2 4-1-16,-4 0-4 15,2 4 3-15,-2-4 1 0,4 5 0 16,0 3 0-16,6-1 1 16,0 3-5-16,6 1 3 15,0 2 7-15,0 3 0 16,9-5-1-16,12 0 3 15,-3-3-7-15,6-7 1 16,1-4-3-16,-4-6 1 16,-3-6-1-16,-2-7 6 15,1-1-5-15,-4-6 2 16,3-14 1-16,-2-5-2 16,-6-1-4-16,-4-3 6 15,-4 9-7-15,0 1-1 16,0 2-5-16,0 6 5 0,-6 1 2 15,-6 3 3-15,3 4-4 16,0 0 0-16,-3 3 2 16,2 0-2-16,-4 0-1 15,1 6-1-15,1 5-5 16,0-1-3-16,3 0-12 16,3 0-32-16,6-6-8 15,0-2-12-15,0-2-112 16</inkml:trace>
  <inkml:trace contextRef="#ctx0" brushRef="#br0" timeOffset="-178724.96">5450 9537 177 0,'0'0'30'0,"0"0"-29"16,0 0 7-16,0 0-6 15,0 0 6-15,0 0 4 16,-87 7-9-16,70 6 10 15,1 1 0-15,0 2 6 0,5 1-8 16,-1 0-10-16,-1 2 6 16,6 4-4-16,0 1 5 15,4-1-2-15,3 5-4 16,0 0 0-16,0 5 13 16,4 0-8-16,9-4-1 15,3 2-2-15,-1-4 6 16,3-2-10-16,-4-8 4 15,0-1 0-15,-3-10-3 16,2-3 4-16,-1-3 1 16,6-3-6-16,-3-13 7 15,1-7-7-15,-2-2-7 0,-8-2 5 16,-3 3 2-16,-3 3-2 16,0 2 0-16,0 4-1 15,-3 1 0-15,-8 4 3 16,-1 0 2-16,-4 7-2 15,-5 3 0-15,-3 0-2 16,-3 0 2-16,-1 10 0 16,4 3 0-16,2-1-11 15,8-1-13-15,8-1-27 16,6-1-9-16,0-6 0 16,12 0-22-16,12-3 24 15</inkml:trace>
  <inkml:trace contextRef="#ctx0" brushRef="#br0" timeOffset="-177992.63">5840 9461 191 0,'0'0'15'0,"0"0"-1"16,0 0 14-16,0 0-9 15,-91-6-2-15,74 7 9 16,4 8-9-16,4 4-8 15,-1 4 2-15,7-1-6 16,0 1-4-16,3-1 9 16,0 1-5-16,3 0-1 15,10-2 3-15,6 2-3 16,7-1 2-16,4-2-2 16,-2 3-1-16,2-1-3 15,-3 0 2-15,-3-3-2 16,4 4 0-16,-7 0 0 15,0-1 0-15,-6-2 0 0,-2-1-2 16,-4 2-2-16,-6-3 3 16,-2 0-1-16,-1 2-3 15,0-2-1-15,-4-1 6 16,-14-2 1-16,-9-2 9 16,-1-3-1-16,-2-4 7 15,-2 0-7-15,3 0 4 16,-5-11-1-16,4-1-2 15,3-2-6-15,3-2-1 16,8 2 3-16,4-1 0 16,3-4-5-16,4 0 0 15,5-4 5-15,0 0-5 0,8-4 2 16,14 5-3-16,0-1 1 16,1 3-1-16,-5-4 0 15,0 9 0-15,-6-6-1 16,-2 4 1-16,-4 5-5 15,-6-1-9-15,0 9 9 16,0-1-5-16,0 2-11 16,-3 1 2-16,-12 2 7 15,-7 0-27-15,1 0-15 16,3 0 3-16,4 7-27 16</inkml:trace>
  <inkml:trace contextRef="#ctx0" brushRef="#br0" timeOffset="-177565.83">6051 9501 248 0,'0'0'35'16,"0"0"20"-16,0 0-18 0,0 0-24 15,0 0-5-15,0 0-2 16,19-10-5-16,0 10 0 16,-4 0-1-16,-3 0 0 15,0 12-2-15,-5 3 0 16,-1 4 0-16,-5 8 2 15,-1 2 6-15,0 2-4 16,0-2 0-16,0-2 3 16,-4 0 1-16,1-6-6 15,3-4 3-15,0-5-5 16,0-3 2-16,0-3 0 16,17-2 13-16,11-1-4 15,8-3-9-15,10 0-3 16,2 3-43-16,4-2-6 15,-10-1-97-15</inkml:trace>
  <inkml:trace contextRef="#ctx0" brushRef="#br0" timeOffset="-175396.89">4177 6665 155 0,'0'0'47'16,"0"0"-38"-16,0 0 5 16,0 0 9-16,0 0-7 15,0 0 10-15,0 0-13 16,-3-2 9-16,3 1-3 0,0 1-13 15,-7-5-4-15,2 4 9 16,-7-5-11-16,-1 2-2 16,4-1 2-16,-5 5 0 15,-2 0 0-15,-2 0 0 16,-6 0 0-16,2 5 0 16,2 6 0-16,1-1 2 15,4 9-2-15,-3-1 0 16,1 7 1-16,1 3-1 15,2 1 0-15,9 6-1 16,-1 3 1-16,3 7 0 16,0 1 2-16,0 1 0 0,3 3-4 15,-3-4 4 1,3 7-1-16,-3 0-1 16,-1 2-3-16,-1 2 1 0,-4 1 4 15,-3-3-2-15,-4-4 2 16,-5-2-2-16,-3-8 0 15,-3 0 0-15,-3-7 3 16,-1-5 0-16,1-5 6 16,0-6-3-16,-1-5 0 15,1-2-4-15,0-9 4 16,2-2-2-16,4 0 5 16,-1-2-8-16,1-9 4 15,6-3 6-15,1-1-9 16,7-2 0-16,4-1 2 15,3 1 4-15,3-2-6 0,0 1 2 16,0 1-4-16,9 4-3 16,1 0 1-16,4 3 2 15,-2 2-1-15,3 2 2 16,5-1-2-16,0 3-3 16,7 0 2-16,-3 2-2 15,0 2 3-15,-2 0-5 16,-4 2 3-16,0 13 3 15,-2 2-5-15,1 6 0 16,-2 6 1-16,3 6 4 16,1 1 0-16,-3 3 1 15,4 3-1-15,-1-2 0 16,-2 6 0-16,-1-3-1 0,-1 3 3 16,0 2-2-16,-3 4 0 15,1 3 0-15,-1-5-5 16,0 3 9-16,-3-3-4 15,-3 0 0-15,0 2 0 16,-1 1-4-16,-5 7 4 16,0-1 0-16,0 3 0 15,0-5 0-15,-2-5-3 16,-1-8 1-16,0-8 1 16,0 1 1-16,0-4 0 15,3-4 0-15,0 4 3 16,0-2-3-16,0-1 1 0,0 4-1 15,0-1 0-15,0-2 0 16,-3-1 0-16,0-1 1 16,0 5-1-16,3-1 0 15,0 5 0-15,0-4 2 16,0 2 0-16,0-3-2 16,0 1 0-16,0-5-4 15,0 4 4-15,0-2 0 16,0-6 2-16,0 3-2 15,9-6 0-15,-3 1 0 16,7-3 0-16,-2-1 5 16,1 1 6-16,4 1-5 0,2-1-5 15,-3-1-1 1,0 4 2-16,3-4-2 16,-2 1 3-16,-1 0-2 0,3-3-1 15,0 0 1-15,6-7 1 16,1 0 4-16,8-3-1 15,-1-5-5-15,9-2 0 16,2 0-12-16,-1 0-26 16,7 0-20-16,-7-14-57 15</inkml:trace>
  <inkml:trace contextRef="#ctx0" brushRef="#br0" timeOffset="-174211.38">931 8032 143 0,'0'0'57'16,"0"0"-46"-16,0 0 17 15,0 0-3-15,0 0 8 16,0 0 6-16,-7 0-16 16,7 0-6-16,-2-3-1 15,2-4-13-15,0-4 6 16,0 0-9-16,0 2 8 16,0-3-4-16,0 5-4 15,0-3 0-15,2 4 0 16,8-1 0-16,-5 3 0 0,2-1-3 15,-4 4 0-15,2 1-9 16,2 0-7-16,-1 0-8 16,1 0 20-16,3 11-9 15,-3 4 1-15,2 11 11 16,-2 5 4-16,-7 8-3 16,0 4 0-16,0 1 3 15,0 1 0-15,-13-7 3 16,-4-3-2-16,-6-5 4 15,5-4 4-15,-5-6 4 16,-1-1 0-16,-1-5-4 16,4-7 0-16,0-1 1 15,2-6-2-15,1 0-8 0,3 0 7 16,2-3 5-16,5-6 1 16,2-6-1-16,3 6-4 15,3-4-1-15,0-1-5 16,0 0-2-16,3-1-4 15,11 4-1-15,5 0 4 16,5 2-4-16,-2 1 4 16,8 8 1-16,-3 0-1 15,7 0-5-15,-1 6 3 16,-5 5 2-16,-2-5-6 16,-4 0-20-16,-4-6-35 15,-9 0-9-15,0-10-38 16</inkml:trace>
  <inkml:trace contextRef="#ctx0" brushRef="#br0" timeOffset="-173686.73">933 7721 243 0,'0'0'27'0,"0"0"-25"15,0 0 27-15,0 0-16 16,0 0-12-16,0 0-2 16,10-13-3-16,5 26 4 0,4 1 0 15,-5 5-3-15,-1 2 3 16,-1-3 0-16,-4-1 0 15,-2 0-5-15,1-5 5 16,-7-7-1-16,0-2-16 16,0-3 2-16,0 0 15 15,0 0 1-15,0 0 6 16,0-4-7-16,0-3 18 16,0-2-3-16,0-4-10 15,0-1 0-15,0 0-4 0,0-1 0 16,0 1-1-1,6 1 0-15,-3 1-2 0,3 1 1 16,3 5 1-16,0-2 0 16,0 0-5-16,0 2 5 15,4 3-1-15,0 2-2 16,1 1 0-16,-2 0 3 16,0 1-5-16,3 11 3 15,-3 4-13-15,1 1-4 16,-4 0-7-16,6-4-32 15,-6-7-94-15</inkml:trace>
  <inkml:trace contextRef="#ctx0" brushRef="#br0" timeOffset="-173101.99">1419 7611 196 0,'0'0'24'0,"0"0"-17"15,0 0 12-15,0 0 0 16,0 0-9-16,0 0 0 16,-67-5 4-16,53 5-5 15,1 0-3-15,7 0-6 16,0 0 0-16,3 5-1 0,3-1 0 15,0 6-3 1,0 0-2-16,0 6 6 0,12-2 0 16,7 4 6-16,4-2-6 15,-1-5 1-15,2-1 3 16,-5-6-2-16,1-4 3 16,-4 0-4-16,4 0 5 15,-4-20-4-15,-1-5 3 16,-5-9-5-16,-4-5 0 15,-6-8 0-15,0 4-13 16,0 1 5-16,-9 7 5 16,-4 9 3-16,1 6 3 15,0 4 11-15,0 3-7 0,3 3-5 16,-1 5 6-16,4 1-6 16,6 1 11-16,0 3 6 15,0 0-17-15,0 0-2 16,0 3-5-16,0 12-1 15,0 6 5-15,3 5-3 16,10 0 8-16,2 2-3 16,3 1-1-16,4 1 0 15,-2 3-1-15,2-1 1 16,0 3-7-16,0-1-20 16,8 1-32-16,-1-9-51 15</inkml:trace>
  <inkml:trace contextRef="#ctx0" brushRef="#br0" timeOffset="-171784.51">1753 8424 267 0,'0'0'71'16,"0"0"-60"-16,0 0 3 16,0 0-11-16,0 0-3 15,0 0 0-15,85-69 0 16,-58 49 12-16,-2-7-6 16,-1-2-2-16,-6-10-3 15,-9-11 0-15,-2-9-1 16,-7-11-6-16,0 0-15 0,-20-1-15 15,2 11-5 1,-2 10 33-16,4 15 8 0,4 12 11 16,4 8 5-16,-2 6 7 15,7 5-6-15,-3 4-8 16,6 0-9-16,0 4 0 16,0 17-10-16,6 9 10 15,13 5 1-15,1 1 2 16,7-3-4-16,-2-1 2 15,-4-4-1-15,-3 1 0 16,-2 2 0-16,2 8 1 16,-3 0-2-16,1 6 1 0,-2-1 0 15,-2 0 2 1,4-4-1-16,-2-1-1 16,-1-4 0-16,2-2 0 0,3-2 0 15,3-1 0-15,3-1 0 16,-2-5 7-16,5-4-6 15,0-8 1-15,3-2 0 16,-4-3-4-16,-2-7 0 16,-4 0 2-16,1 0 5 15,-1-10-3-15,-6-7-2 16,-5 1 0-16,-6-4 6 16,-3 0-5-16,0-2 3 15,-6-2-1-15,-14-2-1 16,-12 2 1-16,-1 1-3 15,-3 4 2-15,0 2-1 0,2 5 0 16,4 3-1-16,3 1 0 16,8 0 1-16,4 2 0 15,6 6-1-15,3-3 3 16,6 3 0-16,0 0 1 16,0 0-4-16,0 0-6 15,0 0-2-15,4 0 8 16,7 10-3-16,1 0 6 15,7-1-6-15,-2-4 7 16,2-3-3-16,3-2 4 16,-5 0 5-16,5-7 2 15,-4-9-5-15,-6-6-2 0,-3-3-1 16,-5-4-2-16,-4 3-2 16,0 4 0-16,0 3 0 15,-7 4-11-15,-6 7 6 16,1 2 5-16,1 3 3 15,2 3-1-15,0 0-2 16,5 0 0-16,1 0-1 16,0 7 1-16,3-2 0 15,0 2 0-15,0-3 1 16,0-4 4-16,0 3-3 16,10-3 11-16,5 0-4 0,2-3 1 15,8-10-10 1,2-1 8-16,-5 1-7 0,-1-1-2 15,-3 4 1-15,-3 2-2 16,-3 1-8-16,-2 0 10 16,-4 4-6-16,-3 3-7 15,3 0 11-15,-3 0-12 16,5 0 8-16,-1 10-3 16,2 5 5-16,3 6 4 15,1 5-1-15,0 1 1 16,4 0-3-16,-2-5 3 15,3-3 0-15,-3-5-10 16,4-4-37-16,2-6-32 16,-3-4-43-16</inkml:trace>
  <inkml:trace contextRef="#ctx0" brushRef="#br0" timeOffset="-170544.18">2797 8061 174 0,'0'0'34'0,"0"0"-19"16,0 0 27-16,0 0-17 15,0 0-5-15,0 0 5 0,-40-7-9 16,24 7-14-1,-4 0 2-15,-2 0-3 0,-1 0 10 16,-2 7 10-16,-2 3-15 16,8 0-6-16,2 6 6 15,9-3 0-15,6 1-6 16,2 5 0-16,0 1-5 16,21 2 12-16,4-4-7 15,8-2 2-15,0-3-2 16,1-5 6-16,-1-3-9 15,-6-5 3-15,-8 0-5 16,-4-2-3-16,-6-12 0 16,-4-2 4-16,-5-3 4 15,0-1-1-15,0 0-2 16,0 4 0-16,-2 2 3 0,-1 4 5 16,3 6 5-16,0 1 7 15,0 3-2-15,0 0-2 16,0 0-13-16,0 0-4 15,0 0-3-15,12 13 7 16,4-2 0-16,0-2 2 16,-3 2-5-16,-3-8 6 15,-4-1-6-15,0-2-6 16,-6 0-13-16,0 0 16 16,0 0 6-16,0 0 3 15,0 0 1-15,0 0-1 16,0 0 5-16,0 0-3 0,-3-2 7 15,-3-6-6 1,0-3 2-16,3 0 2 0,-4-2 0 16,7 0-3-16,-3 3 6 15,3 0-5-15,0 2-5 16,0-1 2-16,0-3-5 16,0 2-2-16,0 0 0 15,0 3-3-15,0 0 1 16,0 4-2-16,6 2 4 15,1 1 1-15,-1 0 0 16,6 0-4-16,6 0 5 16,1 9-3-16,1 2 0 15,-1 0 1-15,-7 1-8 16,1-2-8-16,-8-3 3 0,-2 0 4 16,-3-7 4-16,0 0 1 15,0 0 4-15,0 0 2 16,0 0 10-16,0 0 10 15,0-4 4-15,0-6-10 16,0-3-5-16,0 2-2 16,3-1-3-16,0-1-3 15,3 1-2-15,-4 3-3 16,2 4 4-16,0-1 0 16,-1 4-1-16,3-1 1 15,-1-3 0-15,1-1-2 16,7 3 0-16,-4-1-6 0,0 3 5 15,3 2-1-15,-3 0-2 16,6 0 0-16,1 10 1 16,2 1 4-16,0 6-3 15,3-6 4-15,-3-2 4 16,-3-6-4-16,4-3 2 16,-8 0 4-16,6-6-6 15,-4-9 0-15,0-4-7 16,-3 6 3-16,-7 4 4 15,-3 1 2-15,0 3-2 16,0 0-4-16,0-2-1 16,-6 4 5-16,-1 0-2 15,1 1 4-15,3 2-2 0,-1 0 1 16,4 0 3-16,0 0-4 16,0 0-1-16,0 8 1 15,0 9-2-15,0 2 4 16,10-1 0-16,0 0-2 15,2-3-27-15,-1-2-39 16,-1-9-38-16</inkml:trace>
  <inkml:trace contextRef="#ctx0" brushRef="#br0" timeOffset="-170378.67">3455 8049 103 0,'0'0'62'0,"0"0"-62"15,0 0-1-15,0 0-17 16</inkml:trace>
  <inkml:trace contextRef="#ctx0" brushRef="#br0" timeOffset="-168003.34">6927 9668 67 0,'0'0'24'0,"0"0"-3"15,0 0-2-15,0 0-11 16,0 0 6-16,0 0 1 0,0 0 14 16,-7-17-10-16,1 17-9 15,-3-2-10-15,0 1 1 16,-1-1-1-16,1-1 0 15,4 3 0-15,2 0 0 16,0 0 0-16,3 0 11 16,0 0 8-16,0 0-10 15,0 0-3-15,0 0-3 16,0-3-2-16,0 3 0 16,0 0 0-16,0 0 11 15,0 0-5-15,11 0-6 16,17-3 8-16,8 0-6 15,3-4-3-15,-1 4 4 16,-2-2-3-16,-3 4-1 16,-7 1-1-16,-3 0 1 0,-5 0 0 15,0 0-1-15,-6 0-2 16,1 0 0-16,-4 3-1 16,2-3-6-16,-5 3 6 15,-2-1 3-15,-2 1-2 16,-2 2-4-16,0 1 4 15,4 7 3-15,-4 2 0 16,0 2-2-16,0 5 2 16,0-1 0-16,0 3 3 15,3 0-1-15,3 1-2 16,-3-1 9-16,4 6-1 16,4 0-6-16,1 4 4 0,1 0 1 15,1 3-1 1,-2 4-2-16,1 0-4 0,-1 2 1 15,6-2-1-15,-6 4 1 16,4-2-1-16,-2 3 2 16,-1-6-4-16,-1-3 2 15,-3-1 0-15,0-4-1 16,-3-3-2-16,0-4 5 16,-3 1-2-16,-1-2 0 15,-2-4 4-15,4-1-3 16,-4-5-1-16,0 1 0 15,0-4 0-15,3-3 0 16,1 0-6-16,-4-5 5 16,3-2 1-16,-3 1 1 15,0-2 2-15,0 0-3 0,0 0 3 16,0 0 3-16,0 0-5 16,0 0-1-16,0 3 5 15,-10-3-4-15,-2 5-1 16,-3-2-1-16,3-3 1 15,-7 0 6-15,2 3 8 16,-2-3-8-16,-2 3-3 16,-6 0 5-16,0 1-6 15,-1-1-2-15,-2-2 1 16,1-1-1-16,3 0 1 16,-4 0 1-16,2 0 0 15,-2 0-2-15,-3-1 0 0,-1-2 0 16,1-1-1-16,0 4 1 15,-2-3 0-15,9 3-1 16,4 0 1-16,1-3 0 16,6 0 1-16,-3 3-1 15,0-3 0-15,3 2 5 16,2-3-5-16,4 4-3 16,0-3 1-16,0 3 2 15,1 0 0-15,-2 0 0 16,7 0 0-16,-3 0-1 15,3 0 1-15,3 0 2 16,0 0-2-16,0 0-2 16,0 0 2-16,0 0-5 0,0 0-30 15,0 0-49 1,6 0-43-16</inkml:trace>
  <inkml:trace contextRef="#ctx0" brushRef="#br0" timeOffset="-165288.34">7337 10836 34 0,'0'0'0'0,"0"0"0"16,0 0 6-16,100 35-6 0,-67-28 0 15,-3-3 1-15,3 2 12 16,-7-2 19-16,4 1-13 15,-4 0 6-15,1 2-6 16,-7 2-3-16,3-2-8 16,-2-1 2-16,0 2 6 15,-2-3-11-15,1-5 6 16,2 3-4-16,1-2 17 16,9-1-5-16,-5 4-8 15,1 2-11-15,2 0 0 16,0-2 0-16,-2 5 0 15,5-5 0-15,0 1 0 16,3-2 0-16,-2-3 0 16,2 0 0-16,4 0 0 15,-5 0 1-15,5 0 2 0,-2 0-3 16,2 0 2-16,1 3-2 16,-2 2 1-16,-3-4-1 15,1 4 1-15,1-3-1 16,1-2 2-16,3 0-1 15,-3 0 0-15,0 0 0 16,0 0 0-16,-4 0 9 16,-2 0-8-16,-3-4 4 15,-4 4-6-15,9-3 5 16,-2-1-3-16,6-1 1 16,0 2-6-16,2 1 6 15,-2-1-4-15,0 0 1 0,1 3 0 16,-1-1 0-1,-1 1 0-15,5 0 0 0,0 0-1 16,-3 0 2-16,4 1-1 16,0 5 0-16,-1-1 0 15,2 0 0-15,1-1 0 16,-2-4 1-16,2 3-1 16,1-1 0-16,-1 0-1 15,1-1 1-15,-5 1 0 16,-2-2 0-16,-4 3 0 15,0 1 1-15,1-1-1 16,3 0 0-16,-1-1-1 16,0 0-2-16,7 0 3 0,2-1 1 15,1-1 1 1,-5 2-2-16,3 4 0 0,-2 1-3 16,-2 0 2-16,5 3 1 15,-2 3 0-15,3-2 4 16,2-2-4-16,-1 2 1 15,7-3 4-15,3-1 8 16,4-3 3-16,1 7-2 16,6-2-8-16,2 4-6 15,-3 2 0-15,2-1 6 16,0 1-4-16,2-3-2 16,0-2 0-16,-2 0-4 0,-5 1 4 15,3 1-1-15,-4 2 2 16,7 2-1-16,3 3 6 15,-4-2-6-15,5 0 2 16,-7-1 0-16,2-2 2 16,-8-2 7-16,3-2-2 15,-9 3-4-15,0-3 2 16,1 2-1-16,-2-1-6 16,2 4 4-16,6-2 7 15,0-4-9-15,-10 1 1 16,-6 0 1-16,-11-3-3 15,-4-1-1-15,-8-2-3 16,3 3 3-16,-3-1 2 16,9 1 6-16,2 2-6 15,8 0 1-15,-3 1 1 0,4-3-3 16,-1 0-1-16,1 0 3 16,-5-1-3-16,-1-2 0 15,-5-1 0-15,-1 0 2 16,1 0-1-16,1-3-1 15,-2 3 0-15,2 1 0 16,0-3 1-16,4 2-1 16,-1-3 4-16,-2 0-4 15,3 3-1-15,0-3 1 16,0 0 1-16,1 0-1 16,4 0-6-16,-1 0 6 15,3 0 0-15,-5 0 1 0,1 0-1 16,-8 0-4-16,0 0 4 15,-1 0 0-15,1 3-5 16,-6 0 4-16,1-3-6 16,-1 4 7-16,-4 0-5 15,-1-1 4-15,-2 0 0 16,0 0 1-16,1 4 0 16,1-3-1-16,0 1 1 15,1-1-3-15,-4 3 3 16,0-4 2-16,-5 3-2 15,0-1 0-15,1-2 0 16,-5-1 1-16,7 2-1 16,1-1 0-16,0 2 0 15,3 0 0-15,-2-2 0 16,3 1-1-16,-2 1 1 0,2 0 1 16,-4-2-1-16,2 0-3 15,-5-3 2-15,1 2 1 16,2 0 0-16,-4 3-1 15,4-1 1-15,-4-3 0 16,-4 1 0-16,2-2 0 16,-4 3-1-16,-4-3 1 15,4 0 1-15,2 0-1 16,-1 0 2-16,1 0-2 16,1 0 0-16,-1 0 0 0,6 0 0 15,-6 0-1-15,5 0 0 16,2 0-1-16,-6 3 2 15,-2-2-2-15,2-1 2 16,-5 0 6-16,-1 0-6 16,2 0-6-16,1 3 6 15,1-3 0-15,-2 4 0 16,2-4 0-16,-2 0 1 16,2 0-1-16,-2 3 0 15,0-3 1-15,-5 0 1 16,2 0-2-16,1 0-4 15,1 0 3-15,2 3 2 16,2-3-3-16,-4 4 2 16,2-4 0-16,-4 2 0 15,2-2 3-15,-2 0-6 0,-3 1 3 16,3-1 0 0,1 4-1-16,2-1 0 0,0-3 1 15,2 0 0-15,-1 2 1 16,-4-2-1-16,-3 1-7 15,-2-1-6-15,-1 0-20 16,0 0-48-16,0 0-130 16</inkml:trace>
  <inkml:trace contextRef="#ctx0" brushRef="#br0" timeOffset="-163292.59">15390 12269 24 0,'0'0'51'0,"0"0"-36"15,0 0 10-15,0 0 3 0,0 0-11 16,0 0-12-16,-22 7 7 16,12-4-8-16,1-3 0 15,-6 0-4-15,-2 0 0 16,1 0 2-16,-2 0-2 15,2 3-3-15,1 0 3 16,0-2 0-16,3-1-2 16,3 3 2-16,3-3 0 15,2 4 0-15,4-4 1 16,0 0-1-16,0 0 11 16,0 0 7-16,0 0-13 15,0 3-2-15,0 0-3 0,0 3 3 16,4 5-1-16,0 2-1 15,-1 4-1-15,-1-2 5 16,-2 7-4-16,0 0 1 16,0 1-2-16,0 0 1 15,0 6-1-15,0-3 0 16,0 1 1-16,-2 0 0 16,-5-1 4-16,3-5-4 15,-2-2 2-15,3-3-1 16,-4-2-1-16,1-4 0 15,5 0 3-15,-2-4-4 16,0-5 0-16,3 4 0 16,0-5 0-16,0 4 7 0,0-3-3 15,0-1 0 1,0 3 3-16,0-3-2 0,0 0-2 16,0 0 1-16,0 0-3 15,0 0 5-15,0 0-1 16,0 2-2-16,0 1 8 15,6-2 7-15,8-1-5 16,3 3-7-16,7-3 0 16,5 4 2-16,6-4-4 15,3 0 3-15,1 0-5 16,-2 0 1-16,0 0-3 16,-7 0-5-16,-9 0 5 0,-4 0 0 15,-10 0 5-15,-4 0-5 16,-3 0-13-16,0 0-34 15,0 3-34-15,-3 6 30 16,-6-4-133-16</inkml:trace>
  <inkml:trace contextRef="#ctx0" brushRef="#br0" timeOffset="-160474.33">7157 13600 42 0,'0'0'34'15,"0"0"-34"-15,0 0 25 0,0 0-19 16,0 0-6-16,0 0-3 16,-15-3-9-16,9 3-8 15,-2 0 1-15,6 0 11 16,-4 0 2-16,3 0 4 15,-4 0 1-15,3 0-1 16,0 0 1-16,-2 0 0 16,3 0 1-16,0 0-1 15,3 0 1-15,-3 0 1 16,3 0 4-16,0 0 7 16,0 0 16-16,-3 0-20 15,0 0-8-15,-3 0 7 0,-2 0 3 16,2 3-10-16,2 0 0 15,1-2 8-15,0-1-3 16,0 0 5-16,3 0 5 16,0 0 29-16,0 0-14 15,0 0-11-15,0 0-6 16,0 0-10-16,0 0 5 16,0 0-4-16,0 0-3 15,0 0-1-15,12 0 0 16,9-1-1-16,11-12-1 15,9 3 2-15,4 1 5 16,4-1-5-16,8 0 0 16,-3 0 1-16,2 3 4 15,-1-2-5-15,8 1 1 16,4-1-1-16,1-2 1 0,7-5-2 16,3-1 2-16,0-2 2 15,4-1 4-15,-2 0-4 16,-1 4 1-16,-9-1 2 15,-1 0 1-15,-2 5-7 16,0-2 2-16,-3 1 1 16,3-1-2-16,2-1 1 15,3-1-2-15,-2-4 4 16,3 3 0-16,-2 0-4 16,-2-2 3-16,-5 5-1 0,-2-2 2 15,3-1-4 1,2 0 0-16,9-2 0 0,2-1 4 15,-1-3-4-15,-2 4 1 16,-10-1-1-16,-5 6 2 16,-9-2-2-16,-2 6 4 15,-8 0-4-15,6 0 2 16,-3 3-2-16,6-5 0 16,1 0-1-16,7 0 1 15,1-1 2-15,0 4 0 16,-1-2-2-16,-6 2-5 15,-8 1 5-15,3 2 1 16,-2-4-1-16,1 0 1 16,8-3 1-16,0-1-1 15,8 1 1-15,-5-2-1 0,-2 0-1 16,-5 6 0-16,-3-4 0 16,-1 6 2-16,-4 0 0 15,4 0-2-15,-1-2 4 16,4 6-2-16,0-5-2 15,-1-1 1-15,1 2-1 16,-1-2 0-16,2 1 0 16,6 3 0-16,-4 1 0 15,2-4 1-15,0 3-1 16,0-5 5-16,-2 3-5 16,-5-3 0-16,-4 0 0 15,-6 3 2-15,-2 2-2 16,1-3 1-16,1 4 0 0,3-5-1 15,1 3 1-15,2-1-1 16,3-3 0-16,3-3 0 16,2 0 0-16,1 3 6 15,2-1 0-15,-6 1-4 16,-9 5-1-16,-1-2 5 16,-6 4-9-16,2-4 3 15,-3 2 0-15,6 0 4 16,6-2-4-16,7 2 0 15,3 0-3-15,-1 2 2 16,0 3 1-16,-6 0 0 16,-8 0-2-16,1 0 2 0,1 0 0 15,1 6 0-15,5-1 0 16,-4 1 2-16,1 0-2 16,-4-4 0-16,-5 0 0 15,-1-2 1-15,-3 3 0 16,-5-3-1-16,2 0 0 15,-5 0 0-15,4 0 0 16,1 0 0-16,-1 0 0 16,6 0 2-16,4 0-2 15,-1 0 0-15,7 0 0 16,0 0-2-16,0 0 0 16,1 0 2-16,-1 3 4 0,1 4-4 15,5 3-1-15,-2-3 1 16,3 0-3-16,-4-2 3 15,-6-2 0-15,-2-2 0 16,-3-1 0-16,-4 0-1 16,3 0 1-16,-5 0 1 15,2 0-1-15,-6 0 0 16,6 3 0-16,0-3 5 16,-1 0-4-16,1 0-1 15,2 0 4-15,-4 0 0 16,2 3-2-16,0 1-2 15,-1-1 0-15,3 0 0 16,5 0 1-16,2-2 0 0,-1 2-2 16,4 1 2-1,1-2 0-15,-4-1-1 16,-4-1 0-16,-2 0 0 0,-8 0 1 16,-4 0-1-16,-5 0 0 15,-4 0 0-15,-2 0 0 16,1 0 0-16,1 0 0 15,-2 0-6-15,3 0 12 16,0 0-6-16,-4 0 0 16,4 0 0-16,-4 0 0 15,3 0 0-15,-3 0 0 16,1 0 1-16,2 0-1 16,2 0 0-16,-1 0-1 15,1 3 1-15,-1-3 0 0,2 0 0 16,-6 0 1-1,0 3-1-15,2 0-5 0,-1-3 5 16,3 4 0-16,-7-4 5 16,3 3-10-16,-4-3 5 15,4 4 0-15,1-4 4 16,-3 3-4-16,2 0 0 16,-3-3 0-16,-2 3 0 15,-1-3 0-15,0 0 2 16,-1 0-8-16,-1 0 6 15,-1 0 0-15,0 0-1 16,4 0 2-16,-1 0-1 16,0 0 0-16,4 4 0 0,0-1-1 15,2-1 0 1,3-2 1-16,-1 4-13 0,-5-1-6 16,-3 2-61-16,-3-2-78 15</inkml:trace>
  <inkml:trace contextRef="#ctx0" brushRef="#br0" timeOffset="-157361.28">6455 9838 89 0,'0'0'98'16,"0"0"-88"-16,0 0 4 16,0 0 21-16,0 0-17 15,0 0-8-15,0 0 5 16,7-13-2-16,-7 3 4 0,0-1-15 16,0 1 0-16,-3-1 6 15,-6 2-8-15,-7 4-7 16,-1 2 2-16,-2 3 1 15,-5 0 4-15,5 0-2 16,-2 8 1-16,0 4 1 16,3 8-4-16,-3 2 1 15,6 8-2-15,2 4 5 16,-1 5 0-16,4 8 0 16,1-2-1-16,0 4 1 15,0 2 3-15,0 2-1 16,0 6-2-16,0 7 0 15,-1 2-4-15,-7 7 5 0,0 3-1 16,0 0 0-16,-4-1 4 16,-1 0 0-16,-2-9-1 15,3-1-2-15,-4-8 0 16,4-1 2-16,-3-4 3 16,6-4-6-16,-3-4 0 15,-1-2 0-15,0-5 1 16,2-6-1-16,-3-7 1 15,3 0 1-15,-1-6 3 16,0-6-1-16,0-4-3 16,-3-3 0-16,5-4 0 15,-2-3 4-15,3 0 0 16,2 0 3-16,-1-5-1 0,1-7-5 16,4 2 0-16,-3-3 0 15,5 0-2-15,8-1 4 16,-1-1-4-16,3-2-6 15,0-2 6-15,5 5 0 16,12-3-8-16,0 6 5 16,2 3 3-16,-2 0-2 15,5 6 0-15,-1 2-1 16,0 0 3-16,2 0 0 16,3 6-5-16,-2 7 5 15,4 3-1-15,-2 9 1 16,6 4-5-16,1 6 5 15,-3 5 0-15,-5 6-1 16,1 4 1-16,-4-1 1 0,-1 2-1 16,1-2 0-1,-8 4 0-15,2 0 0 0,-1 6 2 16,-4 0 2-16,-1 4 1 16,-7-3-3-16,0 6 2 15,-3-6-4-15,0-1 0 16,0-2 4-16,0-3-3 15,0-7 6-15,0 0-7 16,0-5 8-16,0 1-4 16,0 1-4-16,0 2 2 15,0 3-2-15,0 1 2 16,0-2-2-16,0 2 4 0,0-3-4 16,0 2 0-16,3 1 2 15,2-1-4-15,2 2 2 16,0 1 0-16,-1-6 4 15,2 1-4-15,-2-2-5 16,1-1 5-16,-1 1 6 16,0-5-6-16,-3 3 0 15,0-3-4-15,1-4 3 16,4-3 1-16,-2-4 5 16,0-2-4-16,3-4-1 15,4 0 0-15,-2 1 2 0,1-5-2 16,1 1 1-1,-1-3-1-15,0 0-1 0,0-5 1 16,4 1 0-16,-6 1 4 16,6-3-4-16,0 4 0 15,-3 2 2-15,7 0 2 16,-1 2-4-16,-2-6-5 16,1 1 5-16,-1-4 0 15,3-3 1-15,2-1-1 16,2-6 4-16,0 0-2 15,6 0 0-15,-3 0-2 16,1-11-1-16,5-1 0 16,2-2 1-16,9-5-2 15,-3-1-10-15,2 3-3 0,-5-3-26 16,-11 7-22-16,-9-1-9 16</inkml:trace>
  <inkml:trace contextRef="#ctx0" brushRef="#br0" timeOffset="-156208.53">2102 11618 109 0,'0'0'116'16,"0"0"-104"-16,0 0 22 15,0 0-5-15,0 0-11 16,0 0 8-16,-10 0-8 0,10 0 2 16,-4 0-10-1,2 0-5-15,0-6-2 16,-1 3 0-16,3 2 10 16,0-2-11-16,0-1 1 0,0 1-3 15,11 3-5-15,5-3-7 16,-1 3 0-16,0 0 3 15,-3 0-8-15,1 6-1 16,-4 11 11-16,-1 4-1 16,-5 5 3-16,-3 5 1 15,0 0 3-15,-6 3 2 16,-12-4 3-16,3-5 0 16,-2-8 0-16,1-1 10 15,0-5-5-15,2-2-1 16,-5 1-7-16,4-3 5 0,0-4-5 15,9 1-2-15,6-4 0 16,0 3 0-16,0-3 2 16,0 0-4-1,10 0 0-15,7 0 2 0,2 0 1 16,1 0-1-16,-1 0 1 16,8 2-4-16,1 13 2 15,2 5-3-15,0-1 3 16,-5 4 2-16,-7-4 0 15,-7-2 0-15,-7-3-2 16,-4 2-10-16,0-3 12 16,-12-2 9-16,-12-1 7 15,-13-3-3-15,-2-2-6 16,0-2-6-16,-6-3 2 0,1 0-3 16,1-8-3-16,4-6-24 15,5-6-37-15,13-3-29 16</inkml:trace>
  <inkml:trace contextRef="#ctx0" brushRef="#br0" timeOffset="-155688.04">2284 11523 224 0,'0'0'8'16,"0"0"5"-16,0 0 14 15,0 0-27-15,0 0-6 16,0 0 6-16,55-26-2 16,-29 22 2-16,-4 1 1 15,-1 3-1-15,-6 0 0 0,-5 3-5 16,-1 14-11 0,-3 3 12-16,-4 0-7 0,-2-1 11 15,0-3 0-15,0-3 0 16,-8-2 5-16,-1-8 7 15,-4 0-5-15,2-3 10 16,-2-3-12-16,6-11 5 16,2-5 9-16,1-2 3 15,2-7-8-15,2-2-14 16,0 2 0-16,0-5 6 16,0 7-6-16,0 3-9 15,6 4 8-15,3 6-4 16,1 6-24-16,1 0-10 15,5 0-50-15</inkml:trace>
  <inkml:trace contextRef="#ctx0" brushRef="#br0" timeOffset="-155050.85">2875 11219 146 0,'0'0'56'0,"0"0"-51"16,0 0 6-16,0 0 19 15,0 0-28-15,-85-9 9 16,74 9 0-16,-1 0-1 15,5 0 5-15,1 0-13 16,0 8 0-16,-1 0-1 16,5 5-2-16,2 3 2 15,0 4-1-15,0 3 3 16,9 3 10-16,13 1 3 16,5 0-5-16,6 0-2 15,-2-7-5-15,-1-9 3 16,0-4-7-16,-5-7 5 15,-2-9 1-15,-4-18-6 0,0-12 9 16,-5-8-9-16,-5-2-3 16,-9-4 0-16,0 7-1 15,0 5 1-15,-9 6 0 16,-3 5-1-16,-9 3-4 16,-1 8 8-16,-3 1 0 15,5 7 0-15,2 0-1 16,6 8 1-16,9 2 10 15,-1 1 14-15,4 0-20 16,0 0-4-16,0 0-3 16,0 9-10-16,0 8 13 15,4 8 2-15,5 4 2 16,5 4-4-16,7 6 4 0,2 5-2 16,1-2 7-16,-1 0-9 15,2-2-1-15,2 0 1 16,-5-4-1-16,8 1-14 15,-3-8-54-15,7-8-62 16</inkml:trace>
  <inkml:trace contextRef="#ctx0" brushRef="#br0" timeOffset="-153495.25">2888 12189 132 0,'0'0'50'16,"0"0"-47"-16,0 0-3 15,0 0 11-15,0 0 20 16,0 0 8-16,28 37 10 15,-8-36-19-15,5-1-3 16,5 0-3-16,3-17-14 0,0-13-6 16,-2-7-4-1,-7-12-1-15,-9-4-12 16,-11-4 0-16,-4-2-5 16,0 3 1-16,-10 10 15 0,-2 10-1 15,-3 10 2-15,0 8 0 16,6 5 1-16,-4 6-5 15,8 5 5-15,2-1 7 16,0 3 9-16,3 0 11 16,0 0-14-16,0 0-10 15,0 0-3-15,0 12-5 16,3 12 5-16,10 9 5 16,1 1-5-16,1 0-2 15,3 4 2-15,0-1 3 16,1-1-2-16,2-1 0 0,-3 3 1 15,3 1-2-15,-2 0-2 16,4 4 2-16,2 3 0 16,2 0 0-1,4 1 5-15,1-7-3 0,2-4 0 16,3-6-2-16,0-10 2 16,-4-11-2-16,0-2 2 15,-3-7 1-15,-3 0-3 16,-6-10 0-16,-5-4 0 15,-7-6-6-15,-6 1 4 16,-3-4-3-16,0 0-2 16,-3-4-4-16,-18-2 3 0,-6 0 2 15,-1 5 0 1,-5 2 5-16,0 5 2 0,-4 6 1 16,6 1-2-16,1 7 0 15,1 3 0-15,7 0-2 16,6 0 2-16,5 0 0 15,8 0 0-15,0 0 0 16,3 0-1-16,0 0-5 16,3 0 6-16,14 11 6 15,2 2 2-15,5-4-3 16,4 2-3-16,-5-5 1 16,5-3-2-16,-2-3-1 15,0 0 6-15,-2-7 2 16,-3-12-8-16,0-8 0 15,-12 1 0-15,-5-1-7 0,-4 5-2 16,0 2 4-16,-10 3-11 16,-2 8 12-16,0-2 4 15,-3 8 2-15,0 3 0 16,3 0-1-16,3 0 1 16,-1 0 7-16,7 0-6 15,3 3-3-15,0 3 1 16,0-5 0-16,0 3 6 15,0-4-1-15,3 0 0 16,7 0 1-16,7 0-1 16,5-4 1-16,2-6-7 15,3-7 2-15,-2 5-2 16,-1-3 0-16,0 3-2 16,-8 2-5-16,-1 6 5 0,-3 1 0 15,-3 3 0-15,0 0-4 16,1 10-1-16,1 4-4 15,1 6 10-15,4 2 1 16,-4-1 1-16,0-2-1 16,0-2-8-16,-3-5-7 15,1-5-22-15,-2-4-55 16,4-3-82-16</inkml:trace>
  <inkml:trace contextRef="#ctx0" brushRef="#br0" timeOffset="-152316">4095 11952 200 0,'0'0'34'0,"0"0"-33"15,0 0 36-15,0 0-24 16,0 0-6-16,-91-5 21 16,76 5-6-16,0 0-3 0,9 0-13 15,-3 0-3-15,6 5-3 16,0 5 0-16,3 4 4 16,0 4-2-16,3 3 0 15,12 5 4-15,6-2 0 16,1-4-2-16,0-4-4 15,-2-5-2-15,-5-9 2 16,-3-2 2-16,3 0-2 16,-2-13-4-16,1-6-26 15,-7 2 18-15,-7 0 11 16,0 0 1-16,0 4 0 16,0 3-6-16,-7 3 6 15,4 2 6-15,0 5 1 16,3 0 1-16,0 0-8 15,0 0 1-15,0 0-2 0,0 0-9 16,9 5 10-16,4 5 7 16,2 4-7-16,3-4 0 15,4 3 0-15,1-3 0 16,-5 0-6-16,1 0 5 16,-10-8-4-16,-7 0-3 15,-2-2 5-15,0 0 3 16,0 0 2-16,-2-10-1 15,-9-4-1-15,-6-3 0 16,3 1 4-16,-4-4-8 16,6 4 8-16,5 2 3 15,1 1 5-15,3 3-4 0,3 2-1 16,0 0-1 0,0 2-6-16,0-2-1 0,6 2-3 15,7-1 4-15,1 3-1 16,5 2 1-16,-1-1-2 15,2 3-14-15,3 0 7 16,-3 0-2-16,2 5 3 16,2 8-8-16,-2 2 9 15,1-1-1-15,-7 1-9 16,-1-1-4-16,-6-4 4 16,-6-2 10-16,-3-6-2 15,0 0 8-15,0-2 1 16,0 0 18-16,-12 0-4 0,0 0-9 15,0-7 6 1,1 2 23-16,1-2-24 16,4 0-2-16,3-1 2 15,0-4 2-15,3-1-12 0,0-1 0 16,0-2 0-16,6 5-3 16,3-1 6-16,2 5-7 15,-1-3 10-15,2 7-11 16,-3 0 5-16,6 0-4 15,-3 3 4-15,1 0-3 16,4 0 2-16,2 6-5 16,8 4 6-16,1 3 1 0,5 1 4 15,3-1-1-15,-2-7-2 16,-4 2-2-16,-3-8 5 16,-8 0-4-16,-4-4 3 15,-7-13-2-15,-8-3-2 16,0-3-14-16,-6 3 5 15,-8 0 3-15,-2 8 6 16,6 5 17-16,3 4 15 16,7 3-8-16,-3 0-17 15,-1 0-7-15,1 3-1 16,-1 16 1-16,4 5 1 16,0 2 7-16,7 4-3 15,14-1 1-15,4-2-6 0,2-5-4 16,3-5-41-16,-2-7-85 15</inkml:trace>
  <inkml:trace contextRef="#ctx0" brushRef="#br0" timeOffset="-149591.6">4359 14519 157 0,'0'0'36'16,"0"0"-21"-16,0 0 11 16,0 0-7-16,0 0-12 15,0 0 9-15,-6-13 1 16,3 9-3-16,-6-3-6 0,3-2-3 15,-3-2-5-15,0-1 0 16,-1 1 0-16,4-2-2 16,-2 4 2-16,8-1 1 15,0 0-1-15,0 0-12 16,0 3-2-16,11 0-14 16,2 4-8-16,2 3 15 15,0 0 3-15,0 0 11 16,-2 3-11-16,-1 11 8 15,-2 6 6-15,4 2 3 16,-2 5 1-16,-3 4 1 16,0 1 2-16,-6 4 1 15,-3-3 16-15,0 3-8 16,-12-3 0-16,-12-2 10 16,-6-6 1-16,-1-4-17 0,-6-5-6 15,4-6 6-15,6-7-6 16,3-3 1-16,4 0 6 15,10-3 11-15,3-7 5 16,1 1-23-16,3-5 0 16,0 4 0-16,3-3 0 15,0 3-5-15,0-4 5 16,12 3-1-16,5-1-1 16,6 1 2-16,-2 6-4 15,0-2-16-15,4 0 7 16,2 4 3-16,0 0 6 0,-2 3 3 15,1 0 1 1,2 0 0-16,2 16 11 0,3 4 6 16,5 1-5-16,-2 1-5 15,0-2-2-15,-3 1 2 16,-1-9-7-16,-3-5-13 16,-2-7-23-16,-5-3-13 15,-5-20-151-15</inkml:trace>
  <inkml:trace contextRef="#ctx0" brushRef="#br0" timeOffset="-149127.1">4803 14439 233 0,'0'0'27'16,"0"0"-23"-16,0 0 9 15,0 0 1-15,0 0-12 16,0 0-2-16,-31 11 0 16,31-2 0-16,6 7 12 15,5 1-2-15,8 0-3 16,-1-1-2-16,-2-2-2 0,5-2 3 15,-6-2-6-15,4 1 0 16,1 1 0-16,-1-1-1 16,2 2 1-16,-6 4-2 15,-2-2 0-15,-2-1 2 16,-5-1 3-16,-6-1-3 16,0-4-5-16,0-2 5 15,-3 2 5-15,-18-2-3 16,0-6 3-16,-6 0-5 15,-1 0 1-15,-2 0-2 16,0 0-1-16,2 0-1 16,-2-11-10-16,0-1-8 15,2-5-17-15,4 0-48 16,9-5-92-16</inkml:trace>
  <inkml:trace contextRef="#ctx0" brushRef="#br0" timeOffset="-148955.5">4713 14427 182 0,'0'0'20'16,"0"0"-11"-16,0 0 19 15,0 0-14-15,113-83-9 16,-76 69-1-16,-2 4-1 16,-3 1 3-16,-5 8-6 15,-2 1-12-15,5 0-20 16,0 0-63-16</inkml:trace>
  <inkml:trace contextRef="#ctx0" brushRef="#br0" timeOffset="-148294.05">5460 14304 140 0,'0'0'12'16,"0"0"-11"-16,0 0 24 15,0 0-9-15,0 0 1 0,0 0-5 16,-81 65-4-1,73-51 6-15,3 3-7 0,2 0 6 16,3 2-8-16,0 0 5 16,0 2 2-16,6 3-5 15,13 2 6-15,2 1 5 16,7-2-6-16,5-2 6 16,3-4-12-16,-5-5 2 15,2-8-5-15,-1-6 6 16,-3 0-2-16,-2-12 4 15,-5-15-6-15,-2-2-4 16,-4-2 1-16,-7-1-1 16,-9-1-1-16,0 7 0 15,0-2-1-15,-3 3 0 0,-13 4-1 16,-2 2-7 0,-6 2 9-16,-5 4 3 0,-4 2-3 15,-5 6 0-15,-5 5-4 16,1 0-4-16,-4 3-4 15,4 13-19-15,2 4-42 16,7-6-38-16</inkml:trace>
  <inkml:trace contextRef="#ctx0" brushRef="#br0" timeOffset="-147583.18">5983 14218 186 0,'0'0'31'0,"0"0"-30"16,0 0 35-16,0 0-30 16,0 0-5-16,0 0 4 15,-24 0-6-15,22 0 6 16,1-3-2-16,1 2 2 15,0-4-5-15,0 0 2 16,0-4-2-16,1 2 0 16,12-2-12-16,0 1 10 15,-2 5 1-15,4 3 0 16,-2 0-1-16,-1 0-1 16,5 7-2-16,2 10 3 15,-3 5-1-15,2 5 2 16,-3 4 2-16,-3 7 3 15,-2 2-1-15,-7-4 0 0,-3 0 1 16,0-8 5-16,-3-6-3 16,-16-5 13-16,-7-6-13 15,0-6 1-15,-4-5-2 16,-1 0 0-16,1-5-5 16,0-9 0-16,9 4 0 15,6 3 1-15,9 1 0 16,6 2 0-16,0 0 12 15,0 1-5-15,0-2-7 16,17 0-2-16,8 2 1 16,9 0-2-16,-1 3 1 15,1 0-1-15,2 0-1 0,0 1 3 16,0 8 2 0,1 0-2-16,-7 2-1 0,4-8-5 15,-12 0-47-15,1-3-31 16</inkml:trace>
  <inkml:trace contextRef="#ctx0" brushRef="#br0" timeOffset="-146904.02">6313 14182 33 0,'0'0'207'16,"0"0"-194"-16,0 0 10 16,0 0 22-16,0 0-39 15,0 0 10-15,-12-6-5 16,12 1-5-16,0-4 0 15,0-2-6-15,3 2-3 0,13-4-4 16,7 1 1 0,-1 2-3-16,2 6 9 15,-2 1-1-15,1 3 1 16,2 0-7-16,-4 9 6 0,1 8-2 16,-8 6 0-16,-5-1-3 15,-2 2 1-15,-4 2 1 16,-3 1 3-16,0-5 2 15,-10 2 9-15,-6-4 4 16,-1-7 5-16,1-3-8 16,5-6-1-16,5-1-3 15,2-3-1-15,4 0-2 16,0 0 14-16,0 0 0 16,4-7-15-16,11 0-3 15,0 1-2-15,5 2 1 16,3-2 1-16,-5 6-1 0,3 0-2 15,1 0 2-15,-2 0 1 16,2 2-6-16,2 9 5 16,-7 2-6-16,1 1 6 15,-1 3-5-15,-8 3 4 16,-3-3 0-16,-6 2 0 16,-3 4 2-16,-16-4 9 15,-9-2 2-15,-7-1 16 16,-7-2-18-16,-13-4-2 15,-6-2 3-15,-14-3-10 16,-10-5-4-16,-3 0-38 16,5 0-84-16</inkml:trace>
  <inkml:trace contextRef="#ctx0" brushRef="#br0" timeOffset="-136886.83">16408 8293 176 0,'0'0'0'16,"0"0"0"-16,0 0 4 15,0 0 2-15,0 0-1 16,0 0 6-16,0 0 2 15,0 0-2-15,-20-27-11 16,16 27 0-16,1 0-3 16,-6 0-6-16,-4 4-22 15,0 0-76-15</inkml:trace>
  <inkml:trace contextRef="#ctx0" brushRef="#br0" timeOffset="-135913.68">16337 8402 153 0,'0'0'2'16,"0"0"20"-16,0 0 10 15,0 0-8-15,0 0-3 16,0 0-10-16,-8-2-3 16,8 2-5-16,0 2 2 15,0 6 9-15,5-1 6 16,5-2-12-16,5-2 8 0,4-3 4 15,5 0 0-15,4-6-17 16,3-11 4-16,1-3-6 16,-13-1 1-16,-4 1-2 15,-7-1-8-15,-8 2 6 16,0 3 2-16,0-3-10 16,-13 6 4-16,-4 0 6 15,-7 5 2-15,0 2-2 16,-3 4-5-16,-1 2 5 15,2 0 2-15,3 0-2 16,-1 8-1-16,6 5 1 16,-2 2 3-16,8-1-3 15,1 2 7-15,5 4-6 16,0 2 7-16,6 4-8 0,0 4 1 16,0 2 8-16,12-1-2 15,4-1-7-15,4-4 9 16,0 0-8-16,6-8 3 15,-7-5-4-15,-4-6 3 16,3-6 0-16,-9-1-2 16,0 0 5-16,-1 0-6 15,-5-2 0-15,-3-1 0 16,0 3-6-16,0 0 4 16,0 0 2-16,0 0-5 15,-11 0 6-15,-7 0-1 16,-10 7 0-16,4 5 1 15,-3 3 0-15,3-3-1 16,6 7 4-16,2-2 5 0,-1-1-6 16,4 4 7-16,4-3-5 15,3 3-5-15,6-1 0 16,0 5 0-16,0-1 6 16,16 0 9-16,7-1-11 15,2-3 10-15,5-7-10 16,-1-2-4-16,2-7-1 15,3-3-4-15,-1 0-41 16,-5-3-21-16,2-11-92 16</inkml:trace>
  <inkml:trace contextRef="#ctx0" brushRef="#br0" timeOffset="-135037.84">16739 8815 245 0,'0'0'9'0,"0"0"-9"16,0 0 39-16,0 0-16 16,0 0 13-16,0 0-4 15,33 20 1-15,-16-41-16 16,5-8-14-16,-3-12-3 15,0-10-3-15,-5-12-1 16,-4-7-10-16,-5-3-15 16,-5 10 12-16,0 10 17 0,-2 14 6 15,-8 8-3 1,0 6 16-16,-3 11-7 0,4 1 2 16,5 7-1-16,0 3-6 15,4 3 17-15,0 0-19 16,0 0-5-16,0 12-11 15,0 12 5-15,0 6 6 16,-2 6 3-16,-1 0 3 16,-1-3-1-16,4 4 1 15,-3 0 0-15,3 4-3 16,0 5-5-16,0 5 4 16,0 4-1-16,0 5-1 15,3 1 9-15,2 1-8 16,4-1-1-16,2-2 0 15,3-4-5-15,0-4 5 0,4-3 0 16,-1-9 1-16,2-3 0 16,-2-11-1-16,2-13 2 15,-2-5 1-15,5-7 2 16,-2 0-3-16,6 0 3 16,-4-10-4-16,1-7 0 15,-6-3 0-15,-5-5-1 16,-3-5 0-16,-8-4-4 15,-1-2-3-15,0-1 7 16,-10 0 1-16,-8 5-1 16,-7 3 0-16,-4-1 6 15,-3 7-5-15,-4 1 8 16,-4-3-7-16,-1 9-2 16,3 0 2-16,2 2-3 0,8 7 1 15,11 1 0-15,10 3-3 16,7 3-3-16,0 0-10 15,0 0-30-15,3 0-43 16,14 0-44-16,8 6-71 16</inkml:trace>
  <inkml:trace contextRef="#ctx0" brushRef="#br0" timeOffset="-133926.1">17209 8860 147 0,'0'0'2'16,"0"0"7"-16,0 0 9 15,0 0-8-15,0 0 5 16,0 0-1-16,-42-5-3 16,42 5 5-16,0 2-7 0,0 4 18 15,0 0-5 1,0 2-3-16,0-1 14 0,0-5-7 16,7 2-1-16,10-4-5 15,6 0 7-15,9-16-13 16,4-11-11-16,3-9-3 15,-8-7-4-15,-7-13-7 16,-12-7-11-16,-12-10-9 16,0 4-9-16,-6 10 5 15,-9 8 35-15,-6 12 5 16,2 11 5-16,0 4-1 16,3 9 0-16,6 7-3 15,6 1 8-15,2 7 2 16,2 0-11-16,0 4-5 15,0 19-9-15,0 13 9 0,0 10 9 16,2 0 3 0,3 1-6-16,3-5-4 15,-4-1 2-15,1-1-2 0,0 1 4 16,0 2-5-16,3 1 0 16,-2 5 4-16,3 1 3 15,-1-1-7-15,1 4-1 16,2-5 0-16,5 0 0 15,1-2 6-15,4 0-3 16,1-2-1-16,2-8-1 16,-7-4-1-16,8-8 4 15,-3-12-2-15,-3-2 0 0,2-7 2 16,3-3-1 0,-5-5 3-16,2-15-6 0,-1-11-8 15,-5-7 1-15,-5-3-2 16,-6-4-19-16,-4 5 20 15,0 3 8-15,-6 4-2 16,-17-3 2-16,-9 3-3 16,-6-1 3-16,-4 5 0 15,0 3 8-15,5 6 0 16,0 6-1-16,2 4 7 16,7 1-13-16,5 5 16 15,9 1-11-15,4 3-5 16,7 0 9-16,3 0-10 0,0 0-5 15,0 0 5 1,19 11 2-16,4 1 6 16,9-5 5-16,1 0-12 15,-2-7 0-15,-1 0 4 0,-3 0-4 16,-7 0-1-16,-2-7-9 16,-4-3 9-16,-10 1 0 15,-1-2-10-15,-3 5 9 16,0-3-2-16,0 2-2 15,0 2 5-15,-3 0 0 16,2 5 1-16,-2 0 3 16,3 0-4-16,0 0 0 15,0 0-3-15,0 0-4 16,0 10 0-16,0 6 7 0,3 1 4 16,4 2-2-16,6-2 2 15,-4-4-4-15,1-4-12 16,-4-5-25-16,-3-4-26 15,1 0-18-15,2-2-1 16</inkml:trace>
  <inkml:trace contextRef="#ctx0" brushRef="#br0" timeOffset="-133760.25">17573 8643 331 0,'0'0'10'0,"0"0"6"15,0 0 3-15,0 0-19 0,0 0 0 16,0 0-12-16,20-1-4 16,3 11 0-16,-2 6-76 15,-2-5-147-15</inkml:trace>
  <inkml:trace contextRef="#ctx0" brushRef="#br0" timeOffset="-133423.91">17902 8693 299 0,'0'0'21'0,"0"0"-8"0,0 0 2 15,0 0-5-15,0 0 13 16,0 0-14-16,-68-8-1 15,57 8 0-15,-2 3 4 16,3 2-11-16,5 0 5 16,-5 2 5-16,7 0-8 15,-4 7 4-15,2-1-2 16,5 4 4-16,0-2 1 16,0 5-7-16,2 0 2 15,14 0-3-15,6 1 2 16,6-4-4-16,7-2-3 15,0-5-33-15,4-7-24 16,-5-3-62-16</inkml:trace>
  <inkml:trace contextRef="#ctx0" brushRef="#br0" timeOffset="-133173.15">18065 8799 237 0,'0'0'28'15,"0"0"4"-15,0 0 27 16,0 0-28-16,0 0-3 16,0 0-24-16,-7-11-4 0,7 14-3 15,0 10 1-15,0 4 0 16,0 0 2-16,2 0 0 16,3 2 0-16,-2-7-10 15,0 5-4-15,0-6-15 16,0-5-14-16,0-4-14 15,0-2-35-15,4 0-75 16</inkml:trace>
  <inkml:trace contextRef="#ctx0" brushRef="#br0" timeOffset="-132997.72">18041 8632 357 0,'0'0'41'15,"0"0"-26"-15,0 0 24 0,0 0-26 16,0 0 7-16,0 0-20 16,-5-12-17-16,17 12-39 15,5 3 0-15,-5 6-43 16,0 2-68-16</inkml:trace>
  <inkml:trace contextRef="#ctx0" brushRef="#br0" timeOffset="-132718.18">18178 8710 153 0,'0'0'32'0,"0"0"7"16,0 0 0-16,0 0-2 16,0 0 11-16,0 0-20 0,23-3-25 15,-23 1 1-15,0 2-3 16,0 0 4-16,0 0-5 15,-6 6 1-15,-9 10 0 16,3 6 4-16,3 0 5 16,6 1-7-16,3-2-2 15,0 0 1-15,12-2 1 16,11-7-3-16,4-5-11 16,3-4-21-16,0-3-18 15,-3 0-61-15</inkml:trace>
  <inkml:trace contextRef="#ctx0" brushRef="#br0" timeOffset="-132350.75">18386 8771 128 0,'0'0'171'16,"0"0"-161"-16,0 0-7 16,0 0-3-16,0 0 0 15,0 0 5-15,-6 11 2 16,2-8 7-16,0-1-11 15,1-2 6-15,-1 0 2 16,-2 0 19-16,-1-9-4 16,3-1-14-16,1-2 4 15,2-3 1-15,1 9 2 16,0-3 7-16,0 2-5 0,0 0-10 16,4 2-5-16,8-1-4 15,4 0-2-15,3 1 0 16,1 1 0-16,0 4-5 15,-4 0 2-15,-4 0-1 16,2 7-4-16,-7 11 1 16,2 0 0-16,0 2-4 15,-3-1-1-15,-2 0 2 16,-1-7-15-16,2 0-12 16,-2-5-4-16,3-4-63 15</inkml:trace>
  <inkml:trace contextRef="#ctx0" brushRef="#br0" timeOffset="-132051.78">18704 8678 281 0,'0'0'29'0,"0"0"-22"16,0 0-3-16,0 0 6 15,0 0 12-15,0 0-14 0,-55 4 6 16,51 10-13 0,2 5 16-16,2-2-4 0,0 2-9 15,2-2-3-15,12 0-1 16,3-5-22-16,4-5-22 15,3-6-54-15,0-1-108 16</inkml:trace>
  <inkml:trace contextRef="#ctx0" brushRef="#br0" timeOffset="-131550.36">18802 8751 251 0,'0'0'38'0,"0"0"25"15,0 0-35-15,0 0-5 16,0 0-12-16,0 0-11 0,0 14 0 15,10 6 5 1,6-4 4-16,3-1-5 0,4-3 8 16,4-7-6-16,-2-5 1 15,4 0-7-15,-5-8-6 16,-2-9-22-16,-9-3 3 16,-10 3 9-16,-3 4 6 15,0 4-4-15,-6 6 14 16,-4 3 14-16,3 0 6 15,1 0-12-15,-3 0 4 16,4 5-11-16,1 5 0 16,4 6 4-16,0 1 1 0,3 3 0 15,12 4 0 1,1 4-6-16,2 3 6 0,-4 3-11 16,2 1 10-16,-6 6-10 15,2 1 1-15,2 6 4 16,-4 2 3-16,-4-4-3 15,-6-2-6-15,-2-7 6 16,-18-8-7-16,-10-5 4 16,-9-12 3-16,-13-8 7 15,-6-4 8-15,-7-4 2 16,3-9 8-16,-1-6-10 16,-3-2 11-16,-3-2-14 15,-2-5-6-15,6-6-3 16,13 1-6-16,17-1-13 15,22-1-12-15,13-2-48 0,9-3-125 16</inkml:trace>
  <inkml:trace contextRef="#ctx0" brushRef="#br0" timeOffset="-131183.72">19540 8504 373 0,'0'0'70'0,"0"0"-53"16,0 0 23-16,0 0-27 16,0 0 5-16,0 0-13 15,90 3-5-15,-38-3-14 16,-4 0 2-16,-8 0-43 0,-19 0-48 15,-14 4-141-15</inkml:trace>
  <inkml:trace contextRef="#ctx0" brushRef="#br0" timeOffset="-130887.24">19509 8663 384 0,'0'0'6'0,"0"0"-4"0,0 0-2 15,0 0 16-15,0 0 3 16,0 0 4-16,58 27 4 15,5-24-13-15,8-3-11 16,13 0-6-16,-5 0 2 16,-15 0-53-16,-18 0-16 15,-22-11-108-15</inkml:trace>
  <inkml:trace contextRef="#ctx0" brushRef="#br0" timeOffset="-116381.08">20877 7618 192 0,'0'0'38'0,"0"0"-37"16,0 0 27-16,0 0-15 15,0 0 4-15,0 0-2 16,0 0-4-16,-10-8-11 16,10 8 0-16,0 0 3 15,0 0 2-15,0 0 2 0,0 0 8 16,0 0 2-1,0 0-3-15,0 0 8 0,0 0-11 16,0 0-2-16,0 0-6 16,0 0 3-16,0 0-1 15,0 0 2-15,0 0 1 16,0 0-2-16,0 0-5 16,0 0 2-16,0 0-3 15,0 0-7-15,0 0 7 16,0 5-8-16,0 15 7 15,-1 6 0-15,-1 6 1 16,2 4 0-16,-2 6 0 16,2 7-1-16,0 1 1 15,0 5 1-15,-1 1-1 0,1-2 0 16,0-8 0-16,0-9-1 16,0-11-3-16,-1-5 3 15,1-9 0-15,-2-3-1 16,2-8-4-16,-1 2 2 15,-2-3-3-15,3 0 4 16,0 0 1-16,0 0-6 16,0 0 6-16,0 0-20 15,-3-3-32-15,2-14-162 16</inkml:trace>
  <inkml:trace contextRef="#ctx0" brushRef="#br0" timeOffset="-115811.45">20653 7778 241 0,'0'0'16'15,"0"0"-15"-15,0 0 0 16,0 0 4-16,-97-74 18 16,80 60-7-16,5-2 1 15,2 3-5-15,3-3-6 0,1-4 1 16,1-1 5-16,3-1 1 15,2-4-1-15,0-1-6 16,13 5-6-16,6-2-1 16,6 2 1-16,1 5 1 15,9 6-1-15,3 5-6 16,5 3 6-16,8 3 1 16,4 0-1-16,4 9-1 15,0 11-5-15,-11 8-8 16,-10 3-23-16,-9 2-54 15,-15-2-35-15</inkml:trace>
  <inkml:trace contextRef="#ctx0" brushRef="#br0" timeOffset="-115154.11">21143 8129 173 0,'0'0'36'0,"0"0"-22"15,0 0 16-15,0 0-11 16,0 0-3-16,0 0-12 16,-1-1-3-16,1 1-1 15,0 0 0-15,0 11-3 16,0 10 3-16,0 6 10 16,0 7-7-16,0-1 16 15,-5 3-16-15,1-4 0 0,1 1-3 16,-3-3-1-16,0-8 1 15,1-7 0-15,0-6-7 16,0-4-20-16,2-5-9 16,-1-5-4-16</inkml:trace>
  <inkml:trace contextRef="#ctx0" brushRef="#br0" timeOffset="-114681.5">21124 8074 210 0,'0'0'11'0,"0"0"-9"16,0 0 25-16,0 0-1 15,0 0-3-15,0 0-23 16,55-52 0-16,-35 45-4 16,-2 1 2-16,-2 5-6 15,-1 1 4-15,-2 0 2 16,-2 1 0-16,0 10-4 0,0 1 5 15,1 6-1-15,3 3 2 16,-3 3-1-16,-2-2 1 16,-5 1-2-16,-5 0-2 15,0 0 1-15,-5-3-1 16,-8-3 4-16,-4-5 5 16,-3-2 4-16,-4-5 3 15,-3-3 3-15,3-2-13 16,2 0-2-16,1 0-3 15,2 0-26-15,5-7-50 16</inkml:trace>
  <inkml:trace contextRef="#ctx0" brushRef="#br0" timeOffset="-113389.3">21578 8168 227 0,'0'0'21'0,"0"0"-16"16,0 0 0-16,0 0 18 15,0 0 5-15,0 0-11 16,-64-25-12-16,51 22 9 16,-4 3 0-16,6-1-5 15,-5 0-2-15,3 1 0 16,8 0-5-16,-4 0-2 16,5 0 0-16,-3 1-2 15,1 14 1-15,0 5 0 16,3 3 1-16,3 3-2 15,0-3 6-15,3 0-3 16,12-3-1-16,3-3 5 16,3-3-5-16,2-6-6 0,0-8 6 15,0 0-5 1,-2-3 4-16,-5-11-16 0,-5-4 8 16,-4 4 4-16,-3 1-1 15,-2 4 6-15,-2 1 8 16,0 4-3-16,0 2 1 15,0-1 1-15,0 3 4 16,0 0-5-16,0 0-6 16,0 0 2-16,0 0 2 15,0 0 0-15,0 0-1 16,0 0-3-16,0 0 6 16,0 0-6-16,0 0-9 15,0 5 7-15,0 7 2 16,0 5 6-16,7-2 0 0,6-1-6 15,3 1 3-15,-1-5-3 16,0-3 4-16,1-7-3 16,-1 0-1-16,-2 0 0 15,1-13 0-15,-5-3-2 16,-3 3 1-16,-3 2-3 16,-3 1 3-16,0 4-3 15,0 0 4-15,0 3 0 16,0 0 0-16,0 2 0 15,0 1 2-15,0 0 6 16,0 0-7-16,0 0 4 16,0 0-1-16,0 0 1 15,0 0-5-15,0 0-2 16,0 0-3-16,0 7 5 16,0 2 0-16,8 5 0 0,3-1 1 15,7-3 3-15,0-1 2 16,4-4-4-16,2-5 1 15,0 0-3-15,-2-2-2 16,1-13-12-16,-10 3-2 16,-3 3 8-16,-7 1 4 15,-3 0 4-15,0 4 0 16,0-1 8-16,0 2-2 16,-1 1 0-16,-4-1-4 15,2 3 3-15,-1 0-2 0,3 0 4 16,1 0-3-16,0 0-4 15,-2 0-3-15,1 0-5 16,-2 0 8-16,0 5 0 16,1 6 0-16,1 0 0 15,-1 4 0-15,2 4 3 16,0 1-1-16,0 2-2 16,0 2 4-16,0 0-6 15,5-2 4-15,1 1 2 16,1 0-2-16,-3-1-2 15,1 2-3-15,-4 2 3 16,-1-1 0-16,0-1-9 16,0-1 8-16,-3-5-4 0,-10-2 5 15,-4-3 0 1,-3-7 0-16,-5 2-1 0,-2-8 1 16,-2 0 7-16,2 0-6 15,0 0 8-15,-2-10-7 16,0-4 5-16,1-3-5 15,0-3-1-15,2-6-1 16,3-4-2-16,6-6-35 16,7-3-55-16,10-3-53 15</inkml:trace>
  <inkml:trace contextRef="#ctx0" brushRef="#br0" timeOffset="-113067.39">22036 8003 213 0,'0'0'23'16,"0"0"-4"-16,0 0 47 15,0 0-28-15,0 0 1 16,0 0-22-16,0-29-16 15,0 29-1-15,0 18-7 16,0 10 7-16,0 6 1 16,0 2 11-16,0 5-12 15,0-4 1-15,0 2 1 16,8-1-2-16,-2 0 1 16,2 1-1-16,-2-3-3 0,1-5-1 15,4-9-33-15,1-6-28 16,7-12-17-16,3-4-77 15</inkml:trace>
  <inkml:trace contextRef="#ctx0" brushRef="#br0" timeOffset="-112631.39">22316 8263 182 0,'0'0'16'0,"0"0"16"0,0 0 3 15,0 0 2-15,0 0-14 16,0 0-9-16,-51-27-6 16,40 24 3-16,1 3 3 15,3-1-2-15,5 1-3 16,1 0-4-16,-1 0-5 16,1 0-2-16,-3 4-3 15,4 10 0-15,0 2 5 16,0 4 0-16,0 4 4 15,0 1-1-15,8-2 2 16,3-5-2-16,1-6 2 16,-6-5-1-16,3-7-4 0,1 0 0 15,0-3 0 1,3-13 4-16,-2-5-4 0,-2 1-16 16,-1 0 10-16,-5 4-4 15,-3 0-7-15,0 2 8 16,0 2 5-16,-12-2-1 15,-9 2-11-15,1 4-5 16,-2 1-4-16,4 5 20 16,6 2-7-16,3 0-8 15,8 0-28-15,1 0-111 16</inkml:trace>
  <inkml:trace contextRef="#ctx0" brushRef="#br0" timeOffset="-112092.65">22526 8232 176 0,'0'0'12'0,"0"0"6"16,0 0 6-16,0 0 16 16,0 0-16-16,0 0-9 15,-55-6-5-15,52 6-1 0,-3 0-3 16,2 9-1 0,-1 5 6-16,2 6 2 0,1 2 0 15,2 0-10-15,0 0 14 16,0-5-11-16,7-4-2 15,4-3-2-15,4-9 4 16,5-1-4-16,1 0 4 16,0-15-2-16,-5 3-4 15,-7-5 0-15,-8-2-5 16,-1 5 0-16,0 0 1 16,0 3 0-16,0 3 8 15,-4 2-2-15,-2 3 0 0,6 0-2 16,-2 2 8-16,2 1 2 15,0 0 14-15,0 0-6 16,0 0-16-16,0 0-2 16,8 12-5-16,5 5 5 15,7 2-1-15,1 2-1 16,3 2 2-16,4-3-20 16,-3-3-18-16,1-4-54 15,0-6-65-15</inkml:trace>
  <inkml:trace contextRef="#ctx0" brushRef="#br0" timeOffset="-111475.93">22970 8282 173 0,'0'0'31'16,"0"0"-15"-16,0 0 9 16,0 0 3-16,0 0 2 15,0 0-8-15,-71-25-4 16,49 20 3-16,-1-1-11 16,4 3 2-16,1 0 11 15,3 3-14-15,0 0-8 0,5 0 2 16,0 0-3-16,2 0 1 15,2 3-5-15,0 11 4 16,3 3-3-16,3 2 3 16,0 3 0-16,12-2 3 15,7-3 12-15,1-1-14 16,2-9 3-16,3-4 7 16,2-3-3-16,-2-7-4 15,0-15-2-15,-4-9-2 16,1-7 5-16,-7-2-5 15,-2-6-4-15,-7 3-10 16,-4 2 11-16,-2 2-4 16,0 8 2-16,0 3 5 15,-4 10 2-15,0 6 13 0,1 5-8 16,0 6 4 0,3 1 7-16,0 0-6 0,0 0-12 15,0 0-1-15,0 4-9 16,0 17 9-16,0 8 1 15,0 4 0-15,0 7 2 16,0-1 1-16,0 3 2 16,3 2-7-16,3-4 5 15,-1 5-6-15,-1-4 3 16,2-1-3-16,0-1-28 16,0-2-37-16,3-5-57 15</inkml:trace>
  <inkml:trace contextRef="#ctx0" brushRef="#br0" timeOffset="-110540.8">20393 8850 294 0,'0'0'16'15,"0"0"-16"-15,0 0 0 16,0 0 17-16,0 0 13 15,0 0-19-15,2 0-10 16,16-3 4-16,7 2-1 16,8-2 2-16,10-2-1 15,8 0 1-15,5 0-4 0,7 3 2 16,3 0 0 0,2-1 0-16,4 0 3 0,3 1 0 15,2-3-6-15,4 2 5 16,-2-1-2-16,-2-1-1 15,4 0-3-15,-1 2 2 16,1-1 5-16,2 2-3 16,1-1-2-16,-1-1-2 15,1 4 4-15,3-3-2 16,-1-4 0-16,0 4 2 16,4-6-3-16,1 1-1 15,0-2 0-15,1-1-1 0,4 2 1 16,1 1 6-1,-3-1-6-15,1 3-5 0,-10 1 5 16,-6 5 0-16,-7 0-2 16,-8 0 2-16,-6 0 0 15,-2 8-1-15,-4-4 1 16,-2 4 0-16,-6-2 0 16,-9 0 0-16,-8-1 0 15,-11-3-18-15,-9 4-11 16,-7-3-17-16,0 0-10 15,-13 5 8-15,-19-3 10 16,-14-5-77-16</inkml:trace>
  <inkml:trace contextRef="#ctx0" brushRef="#br0" timeOffset="-109766.27">21065 9343 176 0,'0'0'8'16,"0"0"3"-16,0 0 26 15,0 0-8-15,0 0 3 16,5-74 2-16,-5 65-4 0,0 1-2 16,0 3-8-1,0 1 6-15,0 1-6 0,0 0-6 16,0 3-5-1,0 0-2-15,0 0-3 0,0 0-4 16,0 0-2-16,0 0-1 16,0 17-7-16,0 5 10 15,0 9 1-15,0 1-1 16,0 6 5-16,0-4-10 16,0 3 9-16,0 1-4 15,0-6 0-15,0-3-3 16,0-9 1-16,0-4-18 15,0-9-1-15,-4-4-6 16,-2-3-9-16,-5 0 7 16,1 0-30-16,-2 0-28 0,3-3-75 15</inkml:trace>
  <inkml:trace contextRef="#ctx0" brushRef="#br0" timeOffset="-109392.23">20870 9303 146 0,'0'0'21'0,"0"0"6"16,0 0 2-16,0 0 4 16,-52-73 18-16,52 56-15 15,0-2-9-15,0 2-14 16,14-3-7-16,4 3-5 16,7 1 0-16,2-1-1 15,3 2 0-15,3 5 1 16,-2 0 3-16,3 3-4 15,5 4-4-15,-3 3 3 16,-1 0 0-16,-2 0-17 16,-7 10-36-16,-8 3-39 15,-4 1-40-15</inkml:trace>
  <inkml:trace contextRef="#ctx0" brushRef="#br0" timeOffset="-108798.21">21312 9416 171 0,'0'0'63'0,"0"0"-52"16,0 0-9-16,0 0-2 15,0 0 17-15,0 0-10 16,19 3-5-16,-15 3 10 15,-3 0 7-15,-1 2 6 16,0 6-1-16,0 2-10 16,0 7-1-16,-6 0-7 15,0 6-2-15,0 0 2 16,2 2-4-16,2-1-2 16,-1 1 4-16,3 0-4 15,0-4-3-15,0-4 3 16,5-3-1-16,3-7-1 0,1-3-24 15,4-8-21-15,4-2-44 16</inkml:trace>
  <inkml:trace contextRef="#ctx0" brushRef="#br0" timeOffset="-108575.27">21215 9634 281 0,'0'0'95'16,"0"0"-89"-16,0 0 10 15,0 0 0-15,0 0 5 0,0 0-7 16,57 0-14 0,-24 0-2-16,0 0-4 0,2 0-37 15,-1 0-40-15,1 0-72 16</inkml:trace>
  <inkml:trace contextRef="#ctx0" brushRef="#br0" timeOffset="-108185.29">21639 9621 334 0,'0'0'11'0,"0"0"-6"16,0 0-1-16,0 0 6 15,0 0-2-15,0 0-5 16,-45 0-3-16,40 0 1 16,-2 6-1-16,1 4 13 15,0 4 4-15,-3 3-11 16,3 5 12-16,6 0-11 16,0 1 9-16,4-1-14 15,10-7 2-15,-2-5-4 16,0-7 0-16,0-3-8 15,1-3 3-15,-2-17 0 16,-2-4-13-16,-2-2 18 16,-6-1-4-16,1 2-2 0,-2 2 5 15,0 5 1 1,0 6 7-16,0 2-7 0,0 6 9 16,-9 1-7-16,-4 3-2 15,-5 0-2-15,1 0-3 16,3 3-7-16,5 4-38 15,6-6-82-15</inkml:trace>
  <inkml:trace contextRef="#ctx0" brushRef="#br0" timeOffset="-107861.02">21806 9442 302 0,'0'0'46'0,"0"0"-39"16,0 0 20-16,0 0-19 15,0 0 8-15,0 0-16 16,0-3 0-16,0 11 2 16,0 3 5-16,0 3 1 15,4 3 7-15,-2 2-3 16,1 4 1-16,0 3-6 15,-2 7 2-15,4 1-5 16,0 1-3-16,0-1-1 16,-1-1 0-16,1-7-6 15,0-6-2-15,-2-6-37 0,4-6 2 16,-3-8-82 0,-1 0-124-16</inkml:trace>
  <inkml:trace contextRef="#ctx0" brushRef="#br0" timeOffset="-107658.97">21724 9607 240 0,'0'0'108'0,"0"0"-99"16,0 0 40-1,0 0-28-15,0 0-4 0,0 0-15 16,52 0-1-16,-22 3-2 15,4-3 1-15,0 4-34 16,1-4-75-16</inkml:trace>
  <inkml:trace contextRef="#ctx0" brushRef="#br0" timeOffset="-106863.13">22225 9679 199 0,'0'0'19'0,"0"0"27"16,0 0-6-16,0 0-1 15,0 0-12-15,0 0-7 16,-40 0-12-16,28-2 6 16,-5-2-3-16,2-4-4 15,0 3 0-15,0 2 4 16,0 2-6-16,2 1 8 16,1 0-10-16,-3 0 0 15,3 0-2-15,1 7 5 16,0 6-12-16,3 4 6 0,5 2 0 15,3 1 11-15,0 5-11 16,3-6 5-16,13-1-3 16,3-6 1-16,0-5-3 15,5-7-6-15,1 0 4 16,-1-17-8-16,-7-7-15 16,-4 1 9-16,-5 3 16 15,-5 7 6-15,0 6 5 16,-2 0 14-16,0 7-2 15,1 0-10-15,4 0-13 16,1 7-4-16,7 3 4 16,4 3 1-16,2 0-1 15,2-6-1-15,1-2 1 0,3-5 4 16,-1 0-4-16,-4-12-6 16,0-10 3-16,-5-4-2 15,-6-6-3-15,-3-2-5 16,-7-4 5-16,0-1 0 15,0 7 8-15,0 2 4 16,-7 3 7-16,-1 6-2 16,-2 3 11-16,0 1 0 15,4 7-15-15,0 3 4 16,5 7 7-16,1 0-8 16,0 0-8-16,-3 2-5 15,-1 15-2-15,-1 11 7 0,1 8 16 16,1 7-4-1,3 9-5-15,0 2-1 0,6 4 2 16,8-2-8-16,3-1 6 16,4-1-6-16,-1-7-11 15,-1-2-3-15,-2-14-38 16,-1-11-47-16,-2-13-101 16</inkml:trace>
  <inkml:trace contextRef="#ctx0" brushRef="#br0" timeOffset="-106127.08">20047 10495 28 0,'0'0'376'0,"0"0"-360"16,0 0-13-16,0 0 44 15,0 0-19-15,0 0-18 16,57 8-5-16,-24-8-5 16,-5 2-8-16,0-2-32 15,-1 0-29-15,-10 0-66 16</inkml:trace>
  <inkml:trace contextRef="#ctx0" brushRef="#br0" timeOffset="-105872.97">20016 10660 337 0,'0'0'0'0,"0"0"4"0,0 0 5 15,0 0 11-15,0 0 15 16,0 0-15-16,93 50-14 16,-47-50-2-16,6 0-4 15,1 0-29-15,1-4-30 16,-6-4-129-16</inkml:trace>
  <inkml:trace contextRef="#ctx0" brushRef="#br0" timeOffset="-48178.21">21518 11192 193 0,'0'0'2'0,"0"0"-1"16,0 0 5-16,0 0 1 15,-96-2 4-15,81 1 13 16,2-3 0-16,0 4-9 16,-4 0 5-16,-1-3-8 15,-6 3-7-15,-2 0-5 16,-3 0 2-16,2-2-2 16,2 1 14-16,6 1-5 0,-4 0-1 15,3 0 4-15,0 0-5 16,4 0 0-16,4 0-6 15,1 0 2-15,7 1 2 16,2-1-1-16,2 0-4 16,0 2 2-16,0-2-2 15,0 0 4-15,0 0-4 16,2 0 0-16,9 3 0 16,8 4 8-16,7-3 1 15,9 2 3-15,9-2 2 16,6 0-9-16,8-4-1 15,9 0 0-15,3 0-1 16,-1 0 6-16,-2 0-2 16,-6 0-3-16,-1 0-1 15,1 0-3-15,0 0 1 0,6-4 7 16,5-2-7 0,-1 2 0-16,4-3 2 0,-2 0 6 15,0 4-9-15,0-3 13 16,-3 4-9-16,-5-4-4 15,-1 4 5-15,1-1-4 16,1-1-1-16,-1 4 2 16,-2 0-2-16,-4 0 4 15,-2 0-1-15,1 0-3 16,5 0 0-16,3 0 0 16,6 0 4-16,2 3-1 15,-1-2 3-15,1-1-1 0,-3 0 1 16,-1 0-2-16,-3 0-1 15,-4 0 3-15,-1 0-1 16,-5 0-5-16,-1 0 0 16,-2 0 0-16,-8 0 1 15,-8 0 0-15,-10 0-1 16,-10 0 1-16,-3 0 1 16,-7 0-2-16,-5 0-1 15,-3 0-3-15,0 0-22 16,0 0-23-16,-16 0-39 15,-25 0-53-15,-16 0-69 16</inkml:trace>
  <inkml:trace contextRef="#ctx0" brushRef="#br0" timeOffset="-39895.65">21653 11443 149 0,'0'0'27'15,"0"0"-22"-15,0 0 28 0,0 0 0 16,0 0 0-16,0 0-6 15,0 0-15-15,-50-18-8 16,38 18-2-16,-5 2 0 16,-2 10 10-16,3 3-8 15,-3-2 2-15,0 3-5 16,2-2 10-16,7-1-2 16,4 3 1-16,6-2-6 15,0 6 2-15,2-1-4 16,15 0 4-16,8 1 4 15,3-6-5-15,2 0 1 16,-2-1-4-16,-1-4-2 16,-3 2 0-16,-1-2 2 15,-3-1-2-15,0 4-3 16,-4-2 3-16,-3 6-4 0,-3-3 0 16,-3 1-2-16,-2-1 6 15,-4 3-6-15,-1-2 4 16,0-2-4-16,0 2 6 15,-10-1-1-15,-3-3 2 16,-3-3-1-16,-3-1 4 16,-7-6 0-16,-2 0 8 15,-5 0-2-15,2 0 10 16,1-11-2-16,2 2-10 16,-1-7 8-16,7 5-8 15,8-1-5-15,6-1 8 16,8-1 7-16,0 2-8 0,13-5-8 15,11 1 1 1,0-4-3-16,6 1 0 0,-4-1 2 16,-2-1-2-16,-3 1-3 15,-7 0-1-15,-3 0-4 16,-2 0 7-16,-2 0-3 16,-6 5-1-16,-1 1-8 15,0 5 0-15,-1 2 12 16,-10 3-7-16,-5-2 2 15,-5 6-14-15,0 0-7 16,-5 0-6-16,0 0 1 16,-1 0-31-16,-1 0-31 15</inkml:trace>
  <inkml:trace contextRef="#ctx0" brushRef="#br0" timeOffset="-39024.96">21923 11451 171 0,'0'0'51'16,"0"0"-49"-16,0 0 33 15,0 0-7-15,0 0 17 16,0 0-14-16,-20 0-18 16,20 0-5-16,0 0-4 15,0 0 2-15,0 0 12 16,0 0 1-16,0-4 1 0,0 0 4 16,10-5-20-16,3-3-4 15,1 0-3-15,2 5-7 16,-4-2-11-16,2 5-10 15,-2 2 13-15,0 2 6 16,1 0 2-16,-1 17-1 16,1 5 3-16,-4 5 2 15,-6 5 2-15,-3 5 4 16,0-2-1-16,-7-1 0 16,-16 2 1-16,-2-10 7 15,-2-4-7-15,3-5 13 16,2-6 6-16,7-5-4 0,6-2-8 15,5-4-1 1,4 0-2-16,0 0 9 0,0 0 5 16,0 0 7-16,10-4-18 15,6-2-6-15,1-2-1 16,1 2 0-16,3 1-2 16,-2 5-1-16,2 0 1 15,0 0-1-15,-3 0-2 16,-2 0 0-16,-1 3 2 15,-3 7-2-15,-3 2 0 16,-3 3-5-16,-3 4-2 16,-3 1 12-16,0 1 0 15,0-2-1-15,-9 0 1 16,-8-2 1-16,-2-4 5 16,-5-3 6-16,1-4-1 0,-3 1-7 15,-2-7-2-15,-2 0 1 16,-3 0-1-16,-1 0-2 15,0-10-1-15,8 4-4 16,8-8-23-16,9-2-14 16,9 0-32-16,0-7-177 15</inkml:trace>
  <inkml:trace contextRef="#ctx0" brushRef="#br0" timeOffset="-38580.92">22428 11454 249 0,'0'0'19'15,"0"0"26"-15,0 0-2 16,0 0-4-16,0 0-4 0,0 0-17 16,-2-4-11-16,2 4-5 15,0 6-2-15,0 11 3 16,0 10 8-16,0 2 5 15,2 4-15-15,5 3 0 16,-1 5 4-16,0-4-1 16,-1-3-7-16,-1 0 3 15,-2-4-2-15,-2-7 0 16,3-6-7-16,-3-8 2 16,0-2-8-16,0-7-20 0,0 0-18 15,0 0-24 1,0-4-12-16</inkml:trace>
  <inkml:trace contextRef="#ctx0" brushRef="#br0" timeOffset="-38040.46">22417 11385 106 0,'0'0'73'0,"0"0"-52"0,0 0 31 16,0 0 1-16,0 0-26 16,0 0-14-16,-3-14-6 15,3 14 0-15,-3 0-1 16,-3 0-6-16,-7 4 4 15,-4 14 11-15,-5 6 5 16,-2 3-10-16,1 2-5 16,-3 4-1-16,4 1 5 15,-2-5-4-15,2 0-3 16,5-9 3-16,2-3-3 16,6-6 2-16,3-6-5 15,3-1 4-15,3 0-3 0,0-4 7 16,0 0-1-1,0 0 9-15,0 0-1 0,1 0-8 16,12 0 1-16,6-4 0 16,9-3-4-16,5 1 3 15,3-4 0-15,6 0-6 16,1 0 0-16,-2 3 7 16,-1-3-7-16,-6 4-4 15,0-1 2-15,-7 3-6 16,-2 1-11-16,-7 3-4 15,-7 0-14-15,-1 0-18 16,-6 0-45-16,-2 0-81 16</inkml:trace>
  <inkml:trace contextRef="#ctx0" brushRef="#br0" timeOffset="-37660.86">22728 11351 223 0,'0'0'57'0,"0"0"-30"0,0 0 32 15,0 0-18 1,0 0 13-16,0 0-22 0,0-21-17 15,0 21-10-15,0 7-5 16,0 14 0-16,0 11 19 16,7 11-1-16,0 4-4 15,-1 6-6-15,2-1 4 16,-5-2-1-16,7-4-6 16,-5-2 1-16,0-9-6 15,0-5-1-15,0-6-1 16,-2-8-20-16,-3-3-1 15,0-7-8-15,0-5-37 16,-5-1-36-16,-7 0-51 16</inkml:trace>
  <inkml:trace contextRef="#ctx0" brushRef="#br0" timeOffset="-30594.86">21539 10624 149 0,'0'0'24'0,"0"0"-24"16,0 0 16-16,0 0 6 15,0 0-7-15,0 0 11 16,0 0-12-16,0 0-5 15,-88-32 3-15,73 32-12 16,-7 0 9-16,2 0-3 16,-1 9 3-16,2 1 0 15,4 0-5-15,3 3 2 16,3 1-4-16,0 5-2 0,8-2 2 16,1 0-2-16,0 3 2 15,8-1 1 1,15 3 0-16,4-1 0 0,4 1 2 15,2-5-3-15,-2 0-4 16,-1-3 5-16,-1-4 0 16,-6 2-3-16,-2-5-4 15,-4 3 4-15,-4 0 0 16,-1-3-4-16,-6 6 1 16,1-4-7-16,-2 2 5 15,-1 2-2-15,-2-4 3 0,-2 2 0 16,0 0-3-1,0-2 7-15,0-3 2 0,-5 1-2 16,-5-1 0-16,-1-3 5 16,-2-2-5-16,-4 2 3 15,2-3 8-15,-2 0-4 16,-1 0 2-16,-2 0-5 16,0-6 1-16,3-3 1 15,1-2-5-15,1-3 10 16,1 1-9-16,5 0 4 15,5-3 2-15,-1-1-6 16,5 3 2-16,0-2-3 16,0-1 0-16,14 0 3 15,5-2-3-15,1-1-1 16,1 3 2-16,1-3-2 0,-2 0 0 16,0 1 5-16,1-1-5 15,-4 1-2-15,-3 2 1 16,-3 4 2-16,-5 3-1 15,-3 0 1-15,0-1-1 16,-3 2 1-16,0 1-1 16,0 0-13-16,0 1 6 15,-9 5 1-15,-2 0-6 16,-3 2-4-16,-2 0-9 16,0 0-9-16,3 0-31 15,2 4-31-15</inkml:trace>
  <inkml:trace contextRef="#ctx0" brushRef="#br0" timeOffset="-29890.97">21922 10572 182 0,'0'0'15'0,"0"0"-7"0,0 0 15 16,0 0-11-16,0 0 18 15,0 0-22-15,-70-4 1 16,53 11-6-16,0 3-3 16,0-1 18-16,4 1-9 15,4 0-1-15,1 0-5 0,2 3 0 16,4 1 4-1,2 3-7-15,0 2 1 0,0 1-1 16,2 5 0-16,12 0 2 16,1 1 2-16,6 1-3 15,0-1-1-15,4-1 5 16,-1-4-3-16,-3-1 0 16,1-8-2-16,-7-1 1 15,-2-8 2-15,-4 0-1 16,2-3 0-16,2 0 17 15,-1-13-12-15,1-6-2 16,-4-5 1-16,-1 2-2 16,1-2-4-16,-3-2 0 15,-2 2-2-15,-2 1 2 16,-2-1-6-16,0 2 4 0,0-1 1 16,-9 3-3-16,-3 1 3 15,-2 2 1-15,0 3-2 16,-1 1 6-16,-3 3-6 15,0 5 2-15,-3 1-5 16,0 1-12-16,2 3 1 16,-2 0-4-16,3 0-35 15,2 0-29-15</inkml:trace>
  <inkml:trace contextRef="#ctx0" brushRef="#br0" timeOffset="-29251.79">22292 10590 140 0,'0'0'62'0,"0"0"-58"16,0 0 5-16,0 0 2 15,0 0 17-15,0 0-12 16,-67 24-6-16,57-14 2 15,2 3 4-15,2-2-9 16,1 1-7-16,4 5 0 16,-1 4 5-16,2 2 0 15,0 2-5-15,0 3 14 16,11 1-3-16,4 1 2 16,3 0-8-16,3-4-1 15,0-4-1-15,1-5-2 0,0-3 1 16,-1-9-2-1,-4-4 12-15,-1-1-4 0,-1-1-8 16,0-15 0-16,-5-6 1 16,-1-2 4-16,-7-1-5 15,2-3-2-15,-4 1 2 16,0 1 6-16,0 7-6 16,0-4 0-16,-1 4-6 15,-8-1 0-15,-3-1 6 16,-5 8 0-16,5-3 7 15,-4 6-7-15,3 3 5 16,-2 4-7-16,3-1 2 16,-3 4-8-16,2 0-16 0,3 0-5 15,2 4-63 1,3 2-66-16</inkml:trace>
  <inkml:trace contextRef="#ctx0" brushRef="#br0" timeOffset="-28631.79">22711 10594 189 0,'0'0'48'16,"0"0"-40"-16,0 0 15 15,0 0-7-15,0 0 12 16,0 0-8-16,-82 15-20 15,67-6 6-15,5 4 1 16,-1-1-4-16,1 2 4 16,5 0 1-16,2 2-4 15,3 4 6-15,0 5-8 0,0 0 1 16,8 4 7-16,10 1-5 16,5 4 1-16,4-2 1 15,3-3-3-15,0-1-1 16,-2-6-3-16,-4-5 0 15,-4-6 0-15,-4-8 1 16,-2-3 9-16,3-3-8 16,1-14 3-16,3-13 5 15,-4-3-10-15,-3-5-4 16,-4-1-10-16,-4 0-10 16,-3 3 24-16,-3 9 0 15,0 1 1-15,0 3 2 0,-14 2 7 16,-7 4-10-1,-3 2 4-15,-6 5 5 0,-4 3-18 16,1 5 9-16,-2 2-19 16,0 0-10-16,-2 1-57 15,0 10-17-15</inkml:trace>
  <inkml:trace contextRef="#ctx0" brushRef="#br0" timeOffset="-27753.89">20356 12305 173 0,'0'0'46'16,"0"0"-33"-16,0 0 8 15,0 0 13-15,0 0 1 16,0 0-9-16,-12-12-8 16,12 12-1-16,0 0-10 15,0 0-1-15,0 0 7 16,0 0-9-16,0-4 0 15,6 1 0-15,12-1-3 16,9-2 0-16,4-4-2 16,-3 6-2-16,4 2-4 15,-8 2-26-15,-3 0-63 16,-7 0-47-16</inkml:trace>
  <inkml:trace contextRef="#ctx0" brushRef="#br0" timeOffset="-27249.94">20380 12567 145 0,'0'0'158'0,"0"0"-130"16,0 0-14-16,0 0 19 16,0 0 6-16,0 0-23 15,-15 0-10-15,15 0 9 16,0 0-7-16,18 0-2 15,12 0 2-15,15-7 5 16,10-6 14-16,1 2-17 16,-4 1-8-16,-8 0-4 15,-11 8-5-15,-10 2-47 16,-8 0-109-16</inkml:trace>
  <inkml:trace contextRef="#ctx0" brushRef="#br0" timeOffset="-24269.59">21640 12223 81 0,'0'0'46'0,"0"0"-45"15,0 0 1-15,0 0 26 16,0 0-16-16,0 0 4 16,0 0-3-16,20-19-3 15,-16 16 1-15,-1-2 1 16,-1 5 2-16,1-3 13 0,-3 3-2 16,0 0 0-16,0 0-12 15,0-3 7-15,1 3-14 16,-1-3 6-16,3 0-8 15,-2-5-4-15,-1 5 10 16,0-3-7-16,0-1 4 16,0 1-7-16,-4-1 3 15,-9-3-3-15,-4 3 0 16,-4 0-4-16,0 5 1 16,-1 2 3-16,-2 0 1 15,3 0-1-15,-7 0-1 16,0 2-1-16,-1 6 1 15,2 2-1-15,8 0 2 16,0-1-2-16,9 1 1 16,3-4-3-16,6 5 2 0,1-2-6 15,0 1 4-15,0 5 3 16,15-3 1-16,4 1 1 16,8-2-1-16,6-2 8 15,5-3-4-15,0-6-1 16,-1 0-3-16,-3-3 0 15,-2-14-1-15,-6 2-11 16,-6-4-7-16,-7 5 13 16,-5 0 4-16,-8 3 2 15,0 3 5-15,0 4-5 16,0-3 8-16,0 7-9 16,0-3 3-16,0 0 4 0,0 3-5 15,0 0 10-15,0 0-6 16,0 0-3-16,0 0 4 15,0 0-6-15,0 0 0 16,0 0-3-16,0 0 2 16,0 13-2-16,0 4 2 15,0 3-1-15,0 3 0 16,0 5 2-16,0-1 1 16,6 3 1-16,1-1-2 15,1-2 9-15,0-3-9 16,1-5 0-16,-1-5-2 15,-3-5 0-15,1-2-12 16,-4-1-18-16,4 2-20 16,-1-5-10-16,1 0 8 0,4-3-92 15</inkml:trace>
  <inkml:trace contextRef="#ctx0" brushRef="#br0" timeOffset="-23734.52">21976 12157 85 0,'0'0'145'0,"0"0"-138"16,0 0 0-16,0 0 7 15,0 0-2-15,0 0-1 16,-40-7-9-16,38 7 2 16,0 0 2-16,2 4-4 15,0 2 11-15,0 1 0 16,0 2-7-16,4 5-1 16,10 0 0-16,1 0 1 15,3 1 2-15,0-2-3 16,3-2-5-16,-2 1 0 15,-1 1 0-15,2-2 1 16,-5-2 0-16,-2 4-1 0,-1-3 0 16,-3 0 5-16,0-1-11 15,-3-2 9 1,-5 3-4-16,1-5 1 0,-2 1-4 16,0-3 4-16,0 2 1 15,-11 0 0-15,-7 1 9 16,-4-2-3-16,-5-4-6 15,0 0 6-15,-1 0-7 16,-2 0 5-16,2 0-4 16,1-3 1-16,2-6-4 15,2-2-6-15,5-3-17 16,2 0-10-16,5-4-65 16,5-3-42-16</inkml:trace>
  <inkml:trace contextRef="#ctx0" brushRef="#br0" timeOffset="-23510.4">21931 12075 245 0,'0'0'70'15,"0"0"-60"-15,0 0-6 16,0 0 4-16,105-57-2 15,-59 44-6-15,-3 4 1 0,-3 2-1 16,-8 7-6-16,-7 0-49 16,-13 0-24-1,-9 5-98-15</inkml:trace>
  <inkml:trace contextRef="#ctx0" brushRef="#br0" timeOffset="-22609.49">22734 12319 172 0,'0'0'18'16,"0"0"-6"-16,0 0 15 15,0 0 0-15,0 0 0 16,0 0 3-16,-65-7-8 15,62 7 0-15,0 0-10 16,-1 0-7-16,1 0 0 16,-4 7-4-16,1 10-1 15,4 1 4-15,2 0-4 0,0-2 8 16,6-2 0-16,6-4-5 16,-2-5 2-16,2 0-5 15,-7-5 8-15,-2 0-2 16,1 0-1-16,-1-5 0 15,0-7-2-15,-3 2-1 16,0 3-2-16,0 4-5 16,0 3 5-16,-7 0-1 15,-9 0-9-15,-3 0 0 16,0 3-25-16,2 6-19 0,4-4-66 16</inkml:trace>
  <inkml:trace contextRef="#ctx0" brushRef="#br0" timeOffset="-20923.01">23129 12055 105 0,'0'0'76'0,"0"0"-67"15,0 0 7-15,0 0-6 16,0 0 1-16,0 0 15 16,7-7-9-16,-7 7 5 15,0 0-4-15,0 0-7 16,0 0 7-16,0 0-7 15,0-3-6-15,0 3 1 16,0-4-5-16,0 2-1 16,-1-3 0-16,-7-1 1 15,2 3-2-15,-4 3 1 16,2-3 0-16,-5 3 0 16,1 0 0-16,-4 0-1 0,2 0-2 15,-1 0 2-15,2 3 0 16,7 6-3-16,-1-4 2 15,2 4 1-15,2-2-2 16,2 6 1-16,-1 1 1 16,2 1-4-16,0 2 5 15,0 0 3-15,9-1-1 16,6-3-2-16,1-2 7 16,4-2-5-16,0-5-2 15,0-4 0-15,2 0 7 16,1 0-3-16,0-13-1 15,-3-1 0-15,-3-2 2 16,-4-2-1-16,-6 7-4 16,-1-4-12-16,-4 5 9 15,-2 5 3-15,0 1 1 0,0 1-1 16,0 0-3-16,0 3 3 16,0-1 1-16,0-2 0 15,0 3 3-15,0 0-1 16,0 0-1-16,0 0 6 15,0 0-8-15,0 0 2 16,0 0 4-16,0 0-4 16,0 0 11-16,0 0-9 15,0 0 8-15,0 0 1 16,0 0-9-16,0 0-2 16,0 0-2-16,0 0-4 0,0 0 4 15,0 10-4-15,0 9 4 16,0 7-1-16,1 8 3 15,4-1-4-15,-1 4 3 16,1-2-1-16,-2-1 1 16,0-5-1-16,-2-6 2 15,-1-3-1-15,0-3-1 16,0-5 0-16,0-1 0 16,0-5-7-16,0 2 7 15,0 0-4-15,0-4-6 16,0 3 3-16,0-4-15 15,0 0-22-15,0-3-46 16,7 0-28-16</inkml:trace>
  <inkml:trace contextRef="#ctx0" brushRef="#br0" timeOffset="-20512.43">23448 12054 240 0,'0'0'54'0,"0"0"-50"0,0 0 25 15,0 0 7-15,0 0-16 16,0 0-17-16,-2-6 3 15,2 6-4-15,0 0-4 16,0 0 0-16,0 14 2 16,0 4 6-16,0 3 8 15,0 8-8-15,2-2 5 16,1 3-11-16,-2 1 0 16,2-2 0-16,-3 3 3 15,2 1-3-15,0-6 0 16,1-8 0-16,-2 1-4 15,1-7 8-15,0-3-9 0,-2-3 2 16,0-1-11-16,0 2-6 16,0-2-27-16,0-4-52 15,3-2-60-15</inkml:trace>
  <inkml:trace contextRef="#ctx0" brushRef="#br0" timeOffset="-20057.25">23788 11909 239 0,'0'0'32'0,"0"0"-18"16,0 0 28-16,0 0-12 15,0 0-23-15,0 0 1 16,-11-6-8-16,8 19 0 16,0 4 18-16,1-3-12 15,2 1 2-15,0-5 2 16,0-1-8-16,0-4 3 15,5-2 2-15,-3-3-5 16,1 0 7-16,3 0 0 0,2-8 8 16,0-7-14-16,0 1-3 15,-5 4 0-15,-3 4-2 16,0 5-2-16,0 1 2 16,0 0-7-16,0 0 1 15,0 0-33-15,-6 0-34 16,-7 7 5-16,2 1-50 15</inkml:trace>
  <inkml:trace contextRef="#ctx0" brushRef="#br0" timeOffset="-19694.51">24151 11814 273 0,'0'0'16'16,"0"0"19"-16,0 0-11 15,0 0-22-15,0 0 7 16,0 0 0-16,-59 58 7 15,36-21 4-15,-1 6-6 0,0 3-9 16,-3 1 5-16,0 5-7 16,0 5 4-16,3-2-5 15,5-2 2-15,0 1-4 16,3-9 0-16,2-5-3 16,3-10 0-16,1-6-14 15,4-9 6-15,4-8-20 16,2-4-52-16,0-3-44 15</inkml:trace>
  <inkml:trace contextRef="#ctx0" brushRef="#br0" timeOffset="-19274.6">24175 12315 107 0,'0'0'178'15,"0"0"-161"-15,0 0 20 16,0 0-13-16,0 0-2 16,0 0 9-16,-23-19-7 0,22 19-12 15,-5 0-9 1,-2 0-3-16,-5 19 1 0,1 5 0 15,0 0 15-15,6 5-11 16,6-4 1-16,0-1-6 16,6-7 0-16,3-8 13 15,-3-4-5-15,3-5-7 16,0 0 7-16,1-8-5 16,1-9-3-16,-5-2-8 15,-3 3-4-15,-3 1 12 16,0 9-16-16,0 0 9 15,-8 6 4-15,-6 0-14 16,-6 0 0-16,-7 7-31 16,2 3-17-16,1 0-113 15</inkml:trace>
  <inkml:trace contextRef="#ctx0" brushRef="#br0" timeOffset="-12603.5">17203 13970 98 0,'0'0'125'16,"0"0"-100"-16,0 0 0 16,0 0 13-16,0 0-19 15,0 0 1-15,0 0-2 0,-3 0 6 16,3 0-16-1,0 0 13-15,0 0-10 0,0 0 0 16,0 0 5 0,0 0-13-16,0 0 11 0,0 0-3 15,0 0-3-15,0 0 8 16,0 0-1-16,0 0-7 16,0 0 1-16,0 0 4 15,0 0 4-15,0 0-11 16,0 0 11-16,0 0-15 15,10 0 1-15,16-6 0 16,2-3 0-16,5-2-3 16,-2 1 0-16,-3 3-5 15,-4 1-12-15,-2-1-4 16,-2 4-23-16,-5 0-24 16,-5 3-21-16,-9-3-97 0</inkml:trace>
  <inkml:trace contextRef="#ctx0" brushRef="#br0" timeOffset="-12288.25">17214 14093 277 0,'0'0'66'15,"0"0"-35"-15,0 0 9 16,0 0 6-16,0 0-9 16,0 0-15-16,25 7 3 15,1-7-13-15,12-7-12 16,5 0-6-16,-3 0-8 15,0 4-9-15,-8 3-12 16,-12 0-42-16,-5 0-52 16</inkml:trace>
  <inkml:trace contextRef="#ctx0" brushRef="#br0" timeOffset="-11137.65">18435 13428 255 0,'0'0'28'0,"0"0"-18"15,0 0 44-15,0 0-19 16,0 0-10-16,0 0 4 16,0 0 8-16,-40-59-12 15,37 59-17-15,3 0-4 16,-2 0-3-16,1 0 2 16,-1 6-3-16,1 19-4 0,-3 13 2 15,4 8-2-15,0 11 6 16,0 5-4-16,0 5 2 15,10-2-4-15,4-2 8 16,-2-15-8-16,2-16-34 16,-5-15-16-16,-2-17-42 15,-4-4-21-15</inkml:trace>
  <inkml:trace contextRef="#ctx0" brushRef="#br0" timeOffset="-10855.17">18005 13467 312 0,'0'0'32'0,"0"0"-24"16,0 0 37-16,0 0-40 15,0 0 2-15,40-92-6 16,11 70 1-16,9 1 1 16,1-2-3-16,4 4-3 15,1 2 3-15,-2 1-2 16,-6 10-4-16,-5 6-34 0,-18 0-47 16,-10 6-98-16</inkml:trace>
  <inkml:trace contextRef="#ctx0" brushRef="#br0" timeOffset="-9609.01">18827 13950 331 0,'0'0'12'0,"0"0"-12"15,0 0 20-15,0 0-3 16,0 0 3-16,0 0 3 16,39 5 0-16,-15-36-14 0,-6-13-9 15,-5-4-7 1,-10-2 0-16,-3 1-13 0,0 9 12 15,-15 9 5-15,0 6 3 16,-3 8 13-16,5 1-1 16,4 9 15-16,3 5-7 15,5 0-11-15,1 2 0 16,0 0-9-16,0 0 0 16,0 0-3-16,0 0 3 15,0 7 1-15,0 7 1 16,0 6 9-16,0 3-8 0,0 7 1 15,0 6-4 1,7 3 0-16,8 7 1 16,6 1 0-16,-2 2-1 0,6-6 0 15,1 4-1-15,4-5 1 16,1 1 2-16,0-2-2 16,2-5-15-16,-3-4 6 15,0-6-3-15,-2-9-5 16,-4-10-2-16,1-4-7 15,-4-3-10-15,1-6 9 16,-1-14-1-16,-6-3-24 16,-4-1-8-16,-7 1 44 15,-4-2 16-15,0 5 1 16,0-1 12-16,-11 1 19 16,-6 4-22-16,-2 3-1 15,-5 2 16-15,0 3-1 0,-2 3-8 16,1 3-5-16,4 2 0 15,6 0 3-15,4 0 0 16,3 0-9-16,3 0 4 16,5 0-8-16,0 0-1 15,0 0 3-15,0 0-2 16,0 5 0-16,5 5 3 16,14 1 9-16,5 5-5 15,6-6 5-15,4 0-4 16,4-10-2-16,-4 0-3 0,-2 0-4 15,-2-16 11 1,-4-8-11-16,-5-1-14 0,-9-1 3 16,-8 1 9-16,-4 2-16 15,0 4 6-15,-10 5 10 16,-8 3 4-16,0 8-2 16,-1 1 8-16,-1 2-2 15,4 0 1-15,3 5 4 16,2 0-3-16,8 1 1 15,0-3-1-15,3 0-5 16,0 1 4-16,0-4-2 16,9 1 1-16,9 2 8 15,2-3-8-15,3 0-6 16,2 0 2-16,1 0-2 16,-3-4-5-16,0-3-3 0,-4 1-4 15,-2 0 6-15,-4 4 3 16,-4 2-1-16,1 0 0 15,-1 0 1-15,2 2 0 16,1 10-8-16,0 5 11 16,-3-1 5-16,6 4-2 15,-3-6-3-15,1-1-8 16,-2-3-13-16,1-8-65 16,-1-2-99-16</inkml:trace>
  <inkml:trace contextRef="#ctx0" brushRef="#br0" timeOffset="-9150.26">19846 13765 328 0,'0'0'23'0,"0"0"-19"15,0 0 7-15,0 0-1 16,-79-6-4-16,59 6-4 16,0 6-2-16,3 11 11 15,-1 0 2-15,5 3-5 16,-1 5 13-16,6 5 12 0,7 0-3 16,1 0-16-1,8-4-1-15,13-2-6 0,1-8 6 16,-2-10-13-16,2-6 4 15,0 0-3-15,-1-12-1 16,-1-11-21-16,-4-1 3 16,-7 2 5-16,-5 2 12 15,-4 6-4-15,0 3 5 16,0 5 5-16,0 6 4 16,0 0 6-16,2 0-15 15,1 0-12-15,1 4 9 16,8 9 3-16,0 1 6 15,4-2-6-15,2-2 0 16,0-4-1-16,0-5-62 0,0-1-42 16,-3 0-58-16</inkml:trace>
  <inkml:trace contextRef="#ctx0" brushRef="#br0" timeOffset="-8169.25">20028 13825 14 0,'0'0'340'15,"0"0"-331"-15,0 0 9 16,0 0 20-16,0 0-10 16,0 0-5-16,-20-23-2 0,20 17-6 15,0-1-15-15,5 0 0 16,4-3 6-16,3 0-5 15,3 0-1-15,1 4 0 16,2-5 0-16,1 6 0 16,-2 4-3-16,3 1 1 15,-3 0-3-15,1 4-4 16,0 13 5-16,-3 5-13 16,-2 5 4-16,-4-4 5 15,-6-4 0-15,-3-5 3 16,0-5 2-16,-8-2 3 15,-8-7 3-15,0 0 7 16,1 0-1-16,1-3 4 16,3-11 7-16,2-4-7 0,3-3 0 15,6-3 9-15,0 5-7 16,0-3-9-16,0 7-2 16,9 1-4-16,4 2 0 15,0 4-4-15,4 0 1 16,1 2-3-16,3-1 1 15,1 6 3-15,2 1-2 16,4 0 4-16,1 0-8 16,0 11-3-16,-5 3-4 15,-3 0 0-15,-6 1-14 16,-4 0 1-16,-3-4 15 16,-7-5-8-16,-1 1 11 0,0-3 10 15,0-1 0-15,-9 0 12 16,-2 0 6-16,0 0 12 15,1-3-10-15,6 0-9 16,1 0 9-16,1 0-1 16,2 0-8-16,0-9 9 15,0-5-11-15,0-3-9 16,0-1-9-16,9 1 9 16,1 3-6-16,-2 4 6 15,0 1 2-15,0 5-2 16,-2 1-2-16,5 1 2 0,2 1 0 15,2 1 1 1,4 0-2-16,3 0 1 0,4 9-2 16,6 11-6-1,5 4 8-15,0-1 1 0,1-4-1 16,-10-5 1-16,-3-4 5 16,-10-8 0-16,-3-2-1 15,-6-6 2-15,0-20 5 16,-4-4-12-16,-2 0-2 15,0 1 2-15,0 5 0 16,-11 7-2-16,5 2 5 16,-6 8-3-16,5 0 5 15,-1 2 0-15,4 5 3 16,4 0-8-16,-8 0-2 16,4 8-4-16,-2 12 6 0,1 3 2 15,5 10 1-15,0 4-3 16,0 2 0-16,6 2-18 15,3-8-22-15,0-4-52 16,-4-12-95-16</inkml:trace>
  <inkml:trace contextRef="#ctx0" brushRef="#br0" timeOffset="-7546.85">18050 14674 275 0,'0'0'38'0,"0"0"-38"16,0 0 5-16,0 0 7 15,0 0 30-15,0 0-18 16,-17-3-6-16,65-11-11 16,27-6-2-16,16-5-2 15,22-5 20-15,20-4-3 16,17 0 2-16,13 3-15 0,1-2 8 15,-1 5-6 1,-10 2-5-16,-17 4-4 0,-12 2 0 16,-13 6-10-16,-9-2 7 15,-9 3 1-15,-7 2 2 16,-7 1 0-16,-12 0 0 16,-12 2 0-16,-12 4-1 15,-21 4 1-15,-10-3-3 16,-8 3-6-16,-4 0-55 15,0 5-5-15,-19 9 8 16,-14 6-26-16</inkml:trace>
  <inkml:trace contextRef="#ctx0" brushRef="#br0" timeOffset="-7072.99">18885 14770 286 0,'0'0'39'0,"0"0"-37"15,0 0 49-15,0 0-19 16,0 0-11-16,0 0-8 15,0-16-8-15,0 16-2 16,0 9-3-16,-2 15 0 16,-2 8 18-16,4 2-4 15,0 5-2-15,0-1-12 16,0-1-3-16,7-6 3 16,3-4 0-16,-3-11-4 15,-4-6-33-15,-3-10-31 0,0 0-29 16,0-7-8-1</inkml:trace>
  <inkml:trace contextRef="#ctx0" brushRef="#br0" timeOffset="-6823.79">18593 14766 81 0,'0'0'267'0,"0"0"-239"0,0 0 4 16,0 0 34-16,0 0-31 16,0 0-33-16,55-46 17 15,-13 37-13-15,7-4-5 16,2 3-1-16,3 1-1 16,1 1 0-16,-6 4-4 15,-7-4-44-15,-11 8-67 16,-13-2-35-16</inkml:trace>
  <inkml:trace contextRef="#ctx0" brushRef="#br0" timeOffset="-6269.41">19305 14790 203 0,'0'0'23'0,"0"0"10"15,0 0 8-15,0 0-5 16,0 0-2-16,0 0-8 15,0-4-8-15,0 4-6 16,0 0-1-16,0 1-9 16,0 12 11-16,5 3 4 15,0 7 8-15,-2 7-8 16,1 2-3-16,2 3 0 0,1 4-5 16,4-3-5-1,1 1-2-15,3-2 0 0,3-2 1 16,3-9-3-1,-1-2 0-15,0-8-11 0,-1-8-11 16,-4-6-18-16,-1 0-26 16,-4-12-36-16,-2-12-137 15</inkml:trace>
  <inkml:trace contextRef="#ctx0" brushRef="#br0" timeOffset="-6090.85">19334 14971 316 0,'0'0'50'15,"0"0"-42"-15,0 0 10 16,0 0-13-16,0 0-5 16,87 0-2-16,-62-4-37 15,0-1-86-15</inkml:trace>
  <inkml:trace contextRef="#ctx0" brushRef="#br0" timeOffset="-5782.78">19559 14938 170 0,'0'0'53'16,"0"0"-24"-16,0 0 31 16,0 0-21-16,0 0-18 0,0 0-5 15,-14 66 8-15,14-43-6 16,7-2-2-16,8 1-4 15,4-6 4-15,-1-7-16 16,1-4 3-16,-3-5-7 16,-2 0-5-16,-2-17-5 15,-1-12-12-15,-11-5-9 16,0-2 12-16,0-3-4 16,-3 5 8-16,-11 9 19 15,5 5 0-15,-1 7 14 16,3 6 0-16,-3 2-9 15,1 5-5-15,-2 0-8 16,0 0-47-16,4 5-21 16,-2-5-132-16</inkml:trace>
  <inkml:trace contextRef="#ctx0" brushRef="#br0" timeOffset="-5519.7">19834 14704 71 0,'0'0'331'0,"0"0"-319"16,0 0-4-16,0 0-3 16,0 0 3-16,0 0 12 0,19 98-5 15,-1-51-6-15,3 0 6 16,-5-1-12-16,1-4-3 15,-7-9-8-15,-2-13 7 16,-4-3-22-16,-3-10-37 16,-1-7-28-16,0-3-24 15</inkml:trace>
  <inkml:trace contextRef="#ctx0" brushRef="#br0" timeOffset="-5346.04">19757 14896 343 0,'0'0'65'16,"0"0"-52"-16,0 0 11 15,0 0-17-15,0 0-5 16,116-17-2-16,-76 17-5 16,-1-4-60-16,-7 1-82 15</inkml:trace>
  <inkml:trace contextRef="#ctx0" brushRef="#br0" timeOffset="-4715.07">20322 14809 197 0,'0'0'118'0,"0"0"-99"15,0 0 19-15,0 0-4 16,0 0-12-16,-87 6-2 16,75-2-8-16,2-1-4 15,1 7-4-15,0-1-1 16,0 8 1-16,0 0 9 16,4 7-3-16,5-2 0 15,0-1 10-15,2-1-10 16,13-7-4-16,-3-6-1 15,3-7-5-15,3 0 0 0,-2-17-13 16,-3-10-17 0,-3 0-18-16,-6 2 19 0,-1 5 21 15,-3 3 8-15,0 7 0 16,0 4 9-16,0 6 3 16,3 0 7-16,1 0-19 15,4 8-6-15,2 6 6 16,8 3 13-16,1-1-6 15,1-3-7-15,2-6 12 16,2-7-8-16,-1 0 1 16,0-17-3-16,-2-12 12 15,-3-7-11-15,-7-3-1 16,-10-5-1-16,-1 2-1 0,-1-2-3 16,-17 7 3-1,4 12 0-15,0 11 10 0,6 8 20 16,3 6-2-16,2 0-7 15,3 0-16-15,0 17-3 16,0 6 10-16,0 7-11 16,2 1 9-16,12 6-4 15,6 0-5-15,6 3 6 16,-6-1-7-16,0-2-27 16,-4 2-19-16,-10-8-42 15,-3-5-120-15</inkml:trace>
  <inkml:trace contextRef="#ctx0" brushRef="#br0" timeOffset="-3711.6">16736 16414 249 0,'0'0'76'0,"0"0"-73"15,0 0 18-15,0 0 12 16,0 0-11-16,0 0-1 16,33-10 2-16,-23 5-23 15,3 0-2-15,-2-1 1 0,0 4-26 16,1-2-1 0,1 0-17-16,1 1-48 0,-4-3-87 15</inkml:trace>
  <inkml:trace contextRef="#ctx0" brushRef="#br0" timeOffset="-3485.88">16736 16603 368 0,'0'0'59'0,"0"0"-59"16,0 0 0-16,0 0 2 16,109 12-2-16,-68-12 0 15,6-8-7-15,3-6-21 16,2-6-32-16,-7-4-90 16</inkml:trace>
  <inkml:trace contextRef="#ctx0" brushRef="#br0" timeOffset="-2709.66">17899 16087 223 0,'0'0'45'0,"0"0"-42"16,0 0 39-16,-99-6 8 16,76 6-26-16,1 0 3 15,4 4-10-15,-6 9 4 16,2 2-3-16,0 5-12 16,2-1 8-16,3 1 3 15,4 2-7-15,10-3-4 16,3-6 0-16,0 1 3 15,7-4-8-15,19-4 16 16,13-2-9-16,7-1 5 16,-2-3-13-16,6 0-5 15,-9 3 3-15,0 0-10 16,-1 4 4-16,-6 3-5 16,-5-1 2-16,-7 1-10 0,-7 0 15 15,-5-3-4-15,-5 6-1 16,-5-2 9-16,0 1 2 15,-7 5 1-15,-7-7 6 16,-4-1-5-16,-3-1 2 16,-4-6-2-16,-4-2 1 15,0 0-3-15,0 0 3 16,2 0 5-16,4-10-8 16,4 1 6-16,3-7-5 15,8-4-1-15,8-4 4 16,0-1 3-16,8-5-5 15,12 0 0-15,-1 1-2 16,0-1 0-16,-2 3-5 16,-4 1 5-16,-5 5 2 0,-4 1-2 15,-2 11 4-15,-2 6-11 16,0-2 4-16,0 5 1 16,0 0-21-16,0 0-26 15,0 0-15-15,0 0-74 16</inkml:trace>
  <inkml:trace contextRef="#ctx0" brushRef="#br0" timeOffset="-2404.14">18211 15988 325 0,'0'0'75'16,"0"0"-73"-16,0 0 35 16,0 0 8-16,0 0-37 15,0 0-4-15,-10 21-1 16,13 8 4-16,4 8 3 16,4-1-4-16,2 1-5 15,0-6-1-15,1 1 7 16,-2-6-7-16,-1-7-10 15,-1-6-10-15,-4-6-30 16,4-7-24-16,-1 0-58 0,5-10-106 16</inkml:trace>
  <inkml:trace contextRef="#ctx0" brushRef="#br0" timeOffset="-1926.94">18553 15840 250 0,'0'0'81'0,"0"0"-67"16,0 0 27-16,0 0 4 16,0 0-13-16,0 0-14 0,-41 3-5 15,32 13 3-15,-1 2-3 16,-1 1 3-16,3 4-4 15,-3 0 4-15,4 4 5 16,2-4-16-16,2 7-4 16,3-4-1-16,0 7 1 15,0 4 0-15,6-1-1 16,7 1 3-16,4-2-3 16,2-11 0-16,4-5-3 15,-5-9-6-15,3-10 0 16,-5 0-9-16,-4-10 6 15,1-16-9-15,-2 3-4 16,-5-6 10-16,-3 8 15 16,-3-4 2-16,0 0-2 0,0 6 0 15,0-1-1-15,-3 4-3 16,-9 9-1-16,-6 3-2 16,-4 4 0-16,-4 0-13 15,4 16 13-15,1 1 3 16,1 3-6-16,7 1-20 15,4-6-35-15,7-6-64 16</inkml:trace>
  <inkml:trace contextRef="#ctx0" brushRef="#br0" timeOffset="-1455.89">18939 15899 305 0,'0'0'64'16,"0"0"-61"-16,0 0 32 15,0 0-2-15,0 0-15 16,0 0-3-16,-78 34-8 0,71-17-1 15,0 2-1-15,4 4 4 16,3 0-3-16,0 3 1 16,0 1 12-16,0 6 0 15,19 3-1-15,8 1 9 16,2-5-22-16,6-1-3 16,-2-14-2-16,-5-8 0 15,-1-9-2-15,-2-4-15 16,-1-26 11-16,0-18-11 15,-5-5 12-15,-11-10 5 16,-8 4 0-16,0 8-1 16,-5 4 1-16,-8 18 8 15,-1 9-2-15,-5 8 2 16,-1 5-3-16,-9 0-2 16,-6 7-3-16,-8 0-8 0,-3 0-15 15,0 10-43-15,1 4-70 16</inkml:trace>
  <inkml:trace contextRef="#ctx0" brushRef="#br0" timeOffset="-76.35">17813 16738 218 0,'0'0'49'0,"0"0"-47"16,0 0 15-16,0 0 18 16,0 0-1-16,0 0-5 15,-17 0-7-15,17 0-12 0,0 0-7 16,0 0 0-16,0 0 6 16,3 0 5-1,8 0-6-15,7-5 6 0,1 1 1 16,7-4-3-16,0 2 0 15,5-3-8-15,6 2 3 16,9-2-4-16,6-2 3 16,10-6-1-16,12 1 16 15,6-3-6-15,9-1-10 16,4-1 5-16,4-1 10 16,-4 2-3-16,0 0-10 15,-5 7-3-15,0-1 2 16,-5-2-3-16,-3 5-2 0,-4-1-1 15,-3-5-4 1,-2 1 4-16,0 2 5 0,-5-2-4 16,-16 6 0-16,-10 0 0 15,-10 4-1-15,-10 3-4 16,-13 3 1-16,-4 0-16 16,-3 0-14-16,0 0-14 15,0 0-6-15,-3 3-37 16,-19 13-60-16</inkml:trace>
  <inkml:trace contextRef="#ctx0" brushRef="#br0" timeOffset="1123.07">17762 17299 200 0,'0'0'56'0,"0"0"-42"16,0 0 45-16,0 0-13 0,0 0-19 15,0 0-10-15,-22-45-6 16,16 42 5-16,-9 3-12 16,-2 0-1-16,-7 0-1 15,-5 5 1-15,-1 12-3 16,0 0 2-16,8-2-2 16,4 3 7-16,7-5-3 15,7 0-3-15,4-2-2 16,0 1 1-16,10-2 0 15,14-1 5-15,5 2 8 16,5 0-8-16,2-1-4 16,1 1 4-16,-1 0-5 15,-6-1-3-15,-1-3 0 16,0 3-8-16,-8-1 11 16,3-1-3-16,-7 1 4 0,-2 1-6 15,-1-3 3-15,-4 0-20 16,-2 0 13-16,-5 1-4 15,-3 2 6-15,0 1 3 16,0 1 8-16,-11 2-1 16,-8-4 5-16,1-3 2 15,-5-4 2-15,0-3-7 16,-6 0 2-16,4 0-1 16,-2-6-6-16,5-5 9 15,4 1 9-15,3-3-10 16,9-2 16-16,2 0-18 15,4-2 7-15,0-2-9 16,8-4-4-16,9-1 0 16,4-2 0-16,1 3-8 0,-2-5 8 15,-4 3-1-15,-4 0 2 16,0-2-2-16,-6 3-1 16,-2 2 0-16,-2 2-2 15,-2 1 1-15,0 2 3 16,0 3-11-16,-12 4 2 15,-3 7 2-15,0 3-3 16,-1 0-2-16,-6 0-3 16,2 3-7-16,2 10-7 15,6 1-16-15,10-5-31 0,2-1-53 16</inkml:trace>
  <inkml:trace contextRef="#ctx0" brushRef="#br0" timeOffset="1903.27">18230 17091 184 0,'0'0'31'0,"0"0"-12"0,0 0 28 15,0 0 19-15,0 0-26 16,0 0-9-16,0 0-2 16,-1 0-11-16,1 0 6 15,-2 0-13-15,2-7 6 16,0-1-5-16,0-3-9 15,0-1-3-15,8 1 0 16,4 2-7-16,0-2-2 16,0 5 3-16,1 4-10 15,-1 2 6-15,0 0 1 16,-3 0-9-16,-2 8 4 16,-1 3-1-16,-2 8 12 0,0 1 1 15,-4 1-2-15,0 1 4 16,0 0 2-16,-12 1-1 15,0-3 5-15,-1-2-2 16,7-4-4-16,-4-7 11 16,7-2 3-16,3-2-14 15,0-3 4-15,0 0 1 16,0 0-1-16,0 0-1 16,10-3-1-16,3-4-2 15,3-2-2-15,1 2-1 16,-3 4-7-16,3 3 6 15,0 0-7-15,-1 0 11 16,-1 0-1-16,1 0 1 16,-2 6-9-16,0 7 5 0,2 4 3 15,-7 3-8-15,2 2 9 16,-3 4 2-16,-4-3 6 16,-2 1 0-16,-2-4 3 15,0-5 1-15,0 0 3 16,-11-3 4-16,-3-4-1 15,-6-4-11-15,-4 1-6 16,-3-5 0-16,-1 4-1 16,-2-4 6-16,7 0-6 15,-3 0-10-15,7 0 5 0,-2 0-19 16,7 0-14 0,7 0-7-16,7-10-23 0,0-6-121 15</inkml:trace>
  <inkml:trace contextRef="#ctx0" brushRef="#br0" timeOffset="2653.17">18850 17304 53 0,'0'0'166'0,"0"0"-155"16,0 0 52-16,0 0-4 15,0 0-26-15,0 0-6 16,4 19 13-16,-4-19 0 15,0 0 2-15,0-4-9 16,-6-8-18-16,-5-5-13 16,-2-3 6-16,0-2-4 15,1-5 1-15,-6 1-5 16,4-7-1-16,0 2-6 16,-3 1 4-16,4 8-10 0,-1-3-2 15,1 7 14-15,0 1-7 16,-1 0 1-16,7 7 0 15,-4 1-1-15,6 6 7 16,1 3-6-16,2 0 7 16,2 0-1-16,0 0-12 15,-5 0 10-15,-4 0 1 16,-4 12 0-16,-4 5 2 16,2 7 0-16,-1-3 4 15,0 6-1-15,2-4-2 16,5 1 2-16,-2-4-2 15,5-3-1-15,5-4 2 16,-1-3-1-16,2-3 1 16,-1-4-2-16,1-2 1 0,0-1 1 15,0 0 7-15,0 0-8 16,0 0 11-16,0 0-7 16,0 0 0-16,0 0-5 15,18-4 4-15,1-4-1 16,10-5-2-16,3-1 0 15,5-1 0-15,1 1 0 16,-2-4 0-16,0 6-1 16,-8 0 0-16,0 4 1 15,-1 0 1-15,-6 4-2 16,-5 0-8-16,-3 4-24 0,-3 0-33 16,-3 0-35-1,1 0-99-15</inkml:trace>
  <inkml:trace contextRef="#ctx0" brushRef="#br0" timeOffset="2992.57">19055 16886 383 0,'0'0'23'0,"0"0"1"16,0 0 19-16,0 0-25 15,0 0-18-15,0 0 6 16,8 38-6-16,4-4 22 16,0 3-1-16,2 7-9 15,0-1 0-15,2 3-3 16,-2-5-6-16,-3-3-3 15,-2-11 0-15,-2-7 0 16,-4-6 0-16,0-6-7 16,-3-7-5-16,0-1-29 15,0 0-55-15,0 0-73 0</inkml:trace>
  <inkml:trace contextRef="#ctx0" brushRef="#br0" timeOffset="4268.46">19801 16118 191 0,'0'0'73'0,"0"0"-40"15,0 0 6-15,0 0 11 0,0 0-13 16,0 0-4-16,0 0-5 15,0 0-8-15,0 0 5 16,0 0-11-16,4 0 1 16,12-11-13-16,1-1-1 15,6 2-2-15,-7 0-12 16,3 5-54-16,-5 5-38 16,-5 0-64-16</inkml:trace>
  <inkml:trace contextRef="#ctx0" brushRef="#br0" timeOffset="4502.92">19752 16322 166 0,'0'0'187'0,"0"0"-178"15,0 0-8-15,0 0 22 16,0 0-7-16,82 0-2 16,-34-14-14-16,5 1-14 15,2-3-12-15,-1 0-90 16,-7-4-56-16</inkml:trace>
  <inkml:trace contextRef="#ctx0" brushRef="#br0" timeOffset="5216.46">20402 15847 235 0,'0'0'21'0,"0"0"-13"0,0 0 42 16,0 0-16-16,0 0-21 15,0 0 18-15,-62-54-14 16,47 48 4-16,-8 3-19 15,-2 3-2-15,-6 0 0 16,-2 0-2-16,2 13 2 16,1 0 0-16,4 0 2 15,7 4 3-15,1 2-1 0,6 1-4 16,4 0 0-16,4-3-4 16,4 3 4-1,0-4 0-15,9 1 1 0,8-7-1 16,6-1 8-16,2-9-2 15,5 0 1-15,2-2-7 16,-5-15-13-16,-5 0-7 16,-9 3 11-16,-3 1 6 15,-7 4 4-15,-2-1-2 16,-1 4 1-16,0 2-2 16,0-1 2-16,0 5 9 15,0 0 0-15,0 0 11 16,0 0-13-16,0 0 2 0,0 0-9 15,0 0-1 1,0 5-1-16,0 7-3 0,0 5 5 16,0 3 3-1,0 7 0-15,0 1-2 0,3 6 12 16,3 7-10-16,0-1 2 16,1 2 0-16,2-5-2 15,2-2-3-15,-5-8 0 16,0-4-4-16,0-9-14 15,1-7-23-15,-1-5-12 16,6-2-26-16,1 0-6 16,1-9-107-16</inkml:trace>
  <inkml:trace contextRef="#ctx0" brushRef="#br0" timeOffset="5834">20490 15773 189 0,'0'0'42'0,"0"0"-18"0,0 0 22 15,0 0-9-15,0 0-11 16,0 0-6-16,-27-15 8 16,27 15-1-16,0 0-13 15,0-3-4-15,6 2 2 16,11-2-11-16,7 0 2 15,2 0 3-15,4-4-6 16,2 3 1-16,-3-6-1 16,-3 4-14-16,-8 3 7 15,0 3-1-15,-12-3 5 0,-5 3 0 16,-1 0-2 0,0 0 2-16,0 0-2 0,0 0 4 15,0 0 0-15,0 0 2 16,0 0-1-16,0 0 2 15,-3 12-2-15,-6 9 3 16,-4 4 1-16,5 5-1 16,-1 3 1-16,3 0 0 15,5 4-4-15,1 2 3 16,0 5 1-16,0-1-3 16,0-4 3-16,1-3-3 15,4-7-1-15,-1-5-3 16,0-4 0-16,0-10-15 0,-1-3-7 15,0-2 0 1,4-5-39-16,-4 0-83 0</inkml:trace>
  <inkml:trace contextRef="#ctx0" brushRef="#br0" timeOffset="6101.6">20477 16051 284 0,'0'0'132'0,"0"0"-116"0,0 0 44 16,0 0-15-16,0 0-23 15,0 0-8-15,80-36-5 16,-33 23-9-16,0 6-1 15,-7 0 0-15,-7 5-33 16,-7 2-16-16,-6 0-64 16,-1 0-74-16</inkml:trace>
  <inkml:trace contextRef="#ctx0" brushRef="#br0" timeOffset="6476.92">20988 15945 213 0,'0'0'99'0,"0"0"-96"15,0 0 13-15,0 0-7 16,0 0 6-16,0 0-13 15,-1 21 17-15,6-4 16 16,2-5-23-16,-4 2-2 16,1-6-9-16,0 0 5 15,-2-7-5-15,-2-1-1 0,0 0 5 16,1-4 1 0,-1-13-3-16,0-2-3 0,0-1-9 15,0 3 6-15,0 6 0 16,0 9-1-16,-4 2 0 15,-8 0 1-15,-3 0 2 16,-2 14-23-16,-3 5-18 16,7-2-79-16</inkml:trace>
  <inkml:trace contextRef="#ctx0" brushRef="#br0" timeOffset="7310.76">21288 15735 264 0,'0'0'57'0,"0"0"-55"0,0 0 27 16,0 0-7-16,0 0-8 15,0 0 12-15,-89-17-8 16,66 17 0-16,0 11-1 16,1 4 0-16,2-1-1 15,5-2 10-15,6-2-23 16,5 0 3-16,4-3-3 16,0 3-1-16,2-1 1 15,16 5 1-15,5 0-4 16,7 1 0-16,1 3-5 15,3-1 5-15,2 0-10 0,-2 0-13 16,-1 0 0-16,0 0 2 16,-6-1-2-16,-7 1-18 15,-5 0 10-15,-5 0 17 16,-6-2-9-16,-4-1 10 16,0-2 10-16,0 3 3 15,-15-2 10-15,-6-7 12 16,-2 3-10-16,-2-7-1 15,0-2-8-15,-2 0 6 16,2 0 17-16,0 0-25 16,2-2 11-16,5-7 11 15,4 3-12-15,4-5 3 0,7-1 4 16,3-5-4-16,0-4-3 16,2-1-7-16,13-1 4 15,-2 0-8-15,2-1 1 16,-3 2-1-16,-3-1 0 15,0 0-2-15,0-4 2 16,-6 4 0-16,-2 0-1 16,-1 2-1-16,0 6-10 15,0 1 2-15,-4 1 10 16,-8 6 0-16,-3 2-1 16,-6 3 0-16,2 2 0 15,-7 0-10-15,4 7-23 16,5 4-11-16,6 2-62 0,11-3-166 15</inkml:trace>
  <inkml:trace contextRef="#ctx0" brushRef="#br0" timeOffset="8032.92">21509 15755 146 0,'0'0'131'0,"0"0"-89"15,0 0 2-15,0 0-17 16,0 0-2-16,0 0-6 16,9-7-16-16,1 3-3 15,-2 1-1-15,-2-2 1 16,0 3 0-16,-2 2 0 16,3-3-4-16,-1 3 3 15,2 0-22-15,-2 0 5 16,4 4 2-16,-2 12-2 0,-1 6 9 15,1 2 5-15,-2 2-3 16,-5 3 4-16,-1 2 2 16,0 2 0-16,-4 0-8 15,-11-7 0-15,-3 4 8 16,0-8 1-16,-4-4 8 16,-2-5 3-16,3-3 9 15,-2-10-14-15,3 0-4 16,6 0 9-16,1 0-11 15,2 0 13-15,4-4-12 16,-2-4 2-16,6 3 8 16,3-1-9-16,0 2 21 15,0 0 11-15,0-2-33 0,0 0 5 16,10-4-3-16,2 0-2 16,3 0 4-16,0 3-5 15,4 2-5-15,0 1 2 16,1 4 3-16,1 0-6 15,-5 0-3-15,1 10 8 16,0 6-1-16,0 4 2 16,0-1 2-16,2 1-2 15,-1 3 0-15,-3-3-1 16,1-4-6-16,-1-5-27 16,2-5-6-16,-1-6-53 15,0 0-96-15</inkml:trace>
  <inkml:trace contextRef="#ctx0" brushRef="#br0" timeOffset="8437.27">21901 15648 31 0,'0'0'223'0,"0"0"-220"15,0 0 34-15,0 0 17 16,0 0-27-16,0 0 2 0,-40-20-5 16,33 29-22-16,1 6 14 15,1 1-5-15,4-5 8 16,1-2-5-16,0-2-11 15,0-7-1-15,0 0 0 16,1 0 1-16,7 0 0 16,0-8 0-16,-2 0-3 15,-1-2-3-15,-5 3 0 16,0-1 1-16,0 2-4 16,0 0 5-16,-8 1-12 15,-6 0 0-15,-3 5-7 16,-1 0-20-16,3 0-28 15,5 0-57-15</inkml:trace>
  <inkml:trace contextRef="#ctx0" brushRef="#br0" timeOffset="8785.77">22085 15605 227 0,'0'0'38'0,"0"0"-36"15,0 0 26-15,0 0 23 16,0 0-15-16,-54 74-4 15,39-45-1-15,-1 7-11 16,1 0-7-16,-2 0-12 16,-1 7 5-16,0 4-5 15,-1 2 7-15,2 2-8 16,3-3-10-16,0-4-11 16,5-9-11-16,1-8-17 15,5-13-31-15,3-6-59 16</inkml:trace>
  <inkml:trace contextRef="#ctx0" brushRef="#br0" timeOffset="9207.02">22126 16034 14 0,'0'0'290'0,"0"0"-274"15,0 0 0-15,0 0 22 16,0 0 18-16,0 0-9 0,-40-22-31 16,34 35-8-16,-1 8 9 15,-2 8 29-15,4 0-14 16,5-5-27-16,0-9 3 15,0-4-4-15,0-5-2 16,0-4 1-16,0-2 5 16,5 0-6-16,4-12-2 15,-3-7-9-15,0 1 6 16,-2 6 3-16,-2-2 0 16,-2 11 1-16,0-3-1 15,0 6 3-15,0 0 4 16,-2 0-7-16,-14 0-7 15,-8 13-12-15,-8 9-8 16,-2 2-58-16,1-4-115 16</inkml:trace>
  <inkml:trace contextRef="#ctx0" brushRef="#br0" timeOffset="22835.09">19832 17581 151 0,'0'0'34'0,"0"0"-34"16,0 0 1-16,0 0-1 15,0 0 6-15,0 0 5 16,0 0-6-16,-4-30-3 16,4 28 2-16,0 2-3 15,0 0-1-15,0 0 6 16,0 0 4-16,0 0-4 16,0 0-5-16,0 0 6 15,0 0 7-15,0 0 14 0,0 0-8 16,0-1-7-16,0 1 0 15,0-1 4-15,0 1-5 16,0 0-6-16,0 0 3 16,0 0-2-16,0 12-4 15,-2 16-1-15,1 8 5 16,-3 11 1-16,4-2 11 16,-2-1-9-16,-1-10-6 15,3-7-3-15,-3-6 0 16,2-4-2-16,1-10-15 15,-5-4-4-15,-1-3-25 16,-4-3-44-16,-1-14-167 16</inkml:trace>
  <inkml:trace contextRef="#ctx0" brushRef="#br0" timeOffset="23125.35">19890 17601 251 0,'0'0'9'0,"0"0"-4"15,0 0 30-15,0 108 21 16,0-61-29-16,0 5 3 15,0-2-13-15,0-4-1 16,0-6-9-16,0-8-7 16,0-5 1-16,0-10-1 15,0-7-19-15,0-10-38 16,2-10-92-16</inkml:trace>
  <inkml:trace contextRef="#ctx0" brushRef="#br0" timeOffset="24378.2">24449 12668 118 0,'0'0'47'0,"0"0"-45"0,0 0 4 16,0 0 20-16,0 0-7 16,0 0 7-16,0-5-2 15,0 5-4-15,0-1 5 16,0 1-12-16,0 0-3 16,0 0-1-16,0 0-9 15,-3 0 3-15,-13 9-2 16,-9 16-1-16,-6 5 0 15,0 6 1-15,3 1 1 16,2 2 0-16,4-3-2 16,0-2 0-16,8-9 0 0,1-5-2 15,5-4-15-15,2-2-42 16,6-11-25-16</inkml:trace>
  <inkml:trace contextRef="#ctx0" brushRef="#br0" timeOffset="24710.34">24536 12903 179 0,'0'0'16'0,"0"0"3"15,0 0 17-15,0 0-10 16,0 0-12-16,0 0-14 16,-80 7 3-16,52 16-3 15,-3 3-3-15,-1 12 3 16,6-2 2-16,0 3-2 15,5-3-3-15,0-2-5 16,4-5-28-16,1-9-80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19:15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673 986 98 0,'0'0'45'0,"0"0"-31"15,0 0 12-15,0 0-12 0,0 0 3 16,0 0 1-16,0 0 4 16,0 0-10-16,6 0-7 15,-3 0-4-15,-3 0-1 16,0-1 0-16,0 1 9 15,0-1-2-15,3 1 3 16,-3 0-1-16,0 0 5 16,0 0-1-16,0 0-8 15,0 0 9-15,0 0-10 16,0 0 7-16,0 0-3 16,0 0-2-16,0 0 7 15,0 0-6-15,0 0 2 16,0 0 5-16,0 0 6 0,0 0-3 15,0 0 2 1,0 0-1-16,0 0-3 0,0 0 0 16,0 0-3-16,0 0 10 15,0 0-17-15,0 0-4 16,0 0-1-16,0 0 0 16,0 0-1-16,0 0 0 15,0 4-2-15,0 13-1 16,0 6 3-16,0 10 2 15,0 8 3-15,0 5-4 16,0 2 0-16,0 2 0 16,0 0 0-16,-3-7 0 15,-3 3-2-15,3-10 0 16,0-9-2-16,-1-3 2 0,4-11-8 16,-3-4-2-1,3-6-9-15,0-2-6 0,-2-1-1 16,-1 0 2-16,-2-3-4 15,-2-16-24-15,4-6-70 16</inkml:trace>
  <inkml:trace contextRef="#ctx0" brushRef="#br0" timeOffset="1091.58">761 1031 43 0,'0'0'126'0,"0"0"-113"16,0 0-7-16,0 0 9 15,0 0-7-15,0 0-2 16,-4-1 12-16,4 1 0 15,0 0 5-15,0-2 3 16,0 2-3-16,0 0-5 16,0-1-4-16,0 1 11 15,0 0-16-15,0 0 1 16,0 0-1-16,0 0 7 16,0 0-11-16,0 0 4 15,0 0 1-15,0 0-9 0,0 0 4 16,0 0 5-1,0 0-6-15,0 0-3 16,0 0 3-16,0 0-4 0,0 0-1 16,0 0 0-16,0 0 0 15,0 5-3-15,0 9 1 16,10 6 3-16,-1 6 0 16,3 1 3-16,3 2-3 15,4-2 0-15,-1-1 0 16,0-4-4-16,0-4 8 15,3-4-4-15,-2-6 0 16,1-4 0-16,-2-4 0 16,2 0 0-16,0-4 0 15,-1-9 0-15,-2-4 1 16,2 0 0-16,0-2 5 0,-5 2-6 16,-1-3 0-16,2 3-1 15,-4-2 1-15,-1 2-3 16,-4 0-14-16,0 3 10 15,-3 0-9-15,-3 1 14 16,0 4-1-16,0-1 3 16,0 3 0-16,0 1 6 15,0 4 3-15,0 0 2 16,0 1 1-16,0 1-9 16,0-2-1-16,0 2-2 0,0 0 7 15,0 0-6-15,0 0 2 16,0 0-3-1,0 0-10-15,0 0 7 0,0 0 3 16,0 5 3-16,0 6-3 16,0 0 0-16,0 1-3 15,0 5-2-15,0 7 5 16,0 0 2-16,0 2-2 16,0 2 0-16,0 1 0 15,3 3 3-15,0-2-3 16,4 0 0-16,-2 1 0 15,-1 1 0-15,1-4 0 16,-3-3 0-16,2-1 0 16,-1 2 0-16,-1-6 1 15,-2-6-2-15,0-2 0 0,0-7 0 16,0-2-17-16,0 0 0 16,0-3-16-16,5 0-2 15,-2 0-13-15,6-6-56 16</inkml:trace>
  <inkml:trace contextRef="#ctx0" brushRef="#br0" timeOffset="2435.32">1440 1299 232 0,'0'0'16'15,"0"0"-12"-15,0 0 36 16,0 0-24-16,0 0-6 15,0 0 18-15,19 37-11 16,-13-37 1-16,0 0 1 16,-1-4-15-16,5-9 2 0,-4 0-6 15,0 3-6 1,-6 0-2-16,0 5 8 0,0 3 4 16,-3 0-4-16,-12 2-5 15,0 0 2-15,-1 0 2 16,-1 0 1-16,1 4-3 15,4 1 3-15,6 3-3 16,-3-1 3-16,3 0 0 16,3 1 2-16,-1-1-2 15,2 3 3-15,2 1 1 16,0 0 0-16,0 3 0 16,12 4-2-16,3 0 3 15,6 2-5-15,3-1 6 16,-2-5-2-16,0-4-4 15,-2-2 0-15,1-8 4 0,-2 0 0 16,-1-3-4 0,-3-15-3-16,0-3 2 0,-2-2-1 15,-7 0-5-15,0 5 7 16,-4 3-2-16,-2 4 0 16,0 4 0-16,0 5 2 15,0 2 0-15,0 0 3 16,0 0-2-16,-8 0 0 15,2 0 0-15,-1 1 1 16,7 2 0-16,-3 4-1 16,3-3-1-16,0-1 2 15,0-1 3-15,0-1 2 0,0 2 1 16,13 1 0-16,-1 0 1 16,3-1-3-16,3 0-5 15,3 0-1-15,1 1-2 16,-2 1 1-16,2 2 1 15,0 3-20-15,-5-1 2 16,-2 2 2-16,0 1-8 16,-5 5 9-16,-1-1 14 15,-9-2-8-15,0 0 6 16,0-3-1-16,0-3 4 16,-13 1 1-16,1-4 10 15,-2-1 4-15,-2 1 0 16,5-4-4-16,-5-1-1 15,3 0 2-15,3 0-2 16,2 0-4-16,5 0 3 0,3-4-1 16,0-7 0-16,0-1 4 15,9-5-10-15,10-4-4 16,3-1-2-16,-2-1 1 16,4 1 0-16,-6 4 3 15,-2 3 0-15,2 1-1 16,-3 2-6-16,-2 1 7 15,-5 5 1-15,-1 1-1 16,-5 2 5-16,-2 1-10 16,0 2 5-16,0 0 0 0,0 0 0 15,0 0 0-15,0 0 0 16,0 0 2-16,0 0-2 16,0 0-1-16,0 0-1 15,0 2 0-15,0 3-5 16,0 0 5-16,0 2 4 15,3 0-3-15,7 2 1 16,-2-1 0-16,9 0 0 16,-6 2 3-16,1-2-3 15,4 3-1-15,-5 1-8 16,-1 2 6-16,-1 1 3 16,-3 0-9-16,-3 1 6 15,-3-3 1-15,3-1 0 16,-3-3-1-16,0-1-3 0,0 1 5 15,-9-2 1-15,-7-3 4 16,-4 1-3-16,-3-2-2 16,-3-2-3-16,-1-1 4 15,-1 0 0-15,1 0-14 16,3-4-23-16,0-9-68 16</inkml:trace>
  <inkml:trace contextRef="#ctx0" brushRef="#br0" timeOffset="3124.62">2368 1335 187 0,'0'0'55'0,"0"0"-29"16,0 0 0-1,0 0-9-15,0 0-14 16,0 0 15-16,-39-3 4 0,22 3-14 16,-6 0 4-16,0 0-11 15,5 0 5-15,-1 0-4 16,1 0 3-16,3 0-3 16,2 1-2-16,2 5-5 15,5 5 5-15,-1 3 0 16,7 5 3-16,0 3 7 15,0 2 2-15,16 3-4 16,2-2-5-16,7-5 6 16,-2-6-2-16,2-6-6 15,-4-8 3-15,1 0-3 0,-2-3-1 16,-1-15 0-16,-5-4-4 16,-4-3 2-16,-4 1-5 15,-6 4 1-15,0 6 5 16,0 2 1-16,0 5-6 15,0 2 6-15,0 3 0 16,0 1 3-16,0 1-2 16,0 0-1-16,0 0 3 15,0 0-3-15,0 0-9 16,0 4 6-16,0 7 3 16,0-1-1-16,0 4 2 15,6-1 6-15,10 1-7 16,-2 1-2-16,5-6-1 0,-2-2-23 15,5-6-49-15,0-1-51 16</inkml:trace>
  <inkml:trace contextRef="#ctx0" brushRef="#br0" timeOffset="4291.96">2711 1313 212 0,'0'0'102'0,"0"0"-96"16,0 0 15-16,0 0-11 16,0 0-8-16,0 0 9 15,-21-7 3-15,10 7-3 16,-5 0-11-16,1 0 12 15,-6 0-10-15,4 7 14 16,3-3-7-16,-2 4-7 16,8-3 5-16,-1 4-2 15,3 2 1-15,6 2-4 16,0 4 5-16,0 1 0 16,6 5 4-16,9 2-7 15,6-4 1-15,1-3-1 16,5-8-1-16,-6-7 0 0,6-3 0 15,1-3-3-15,-7-17 0 16,1-7-11-16,-8 0 6 16,-5 1 1-16,-6 9 4 15,1 6 4-15,-4 5 5 16,0 4 2-16,0-1 8 16,0 3-13-16,0 0 2 15,0 0-3-15,0 0-6 16,0 0 1-16,-4 10-6 15,1-2 6-15,0 5-5 16,0 0 4-16,3 1 2 16,0 1 0-16,0 1 3 0,0 1-2 15,0-1 3 1,9 3-5-16,4 1 3 0,4 1-6 16,-1 0 8-16,3 1-10 15,-2 3 0-15,-4-4-2 16,-1 6 0-16,-3-4-3 15,0 0 7-15,-6 1-5 16,-3-2-8-16,0-3 14 16,0-2-1-16,-12-3 3 15,0-4 3-15,-7-2-3 16,2-3 5-16,-5-3 1 16,-6-2 1-16,1 0 4 15,-3 0-2-15,0-5-5 16,-1-6 8-16,1-3-7 15,0-4-3-15,5 0 3 0,8-2-3 16,1 4-2-16,10-1-6 16,3 5 5-16,3 1 0 15,0-2 1-15,19 1 0 16,11-4-2-16,6-1-1 16,3-3-1-16,7 0 2 15,-1-5 4-15,1 4-6 16,-4-2 6-16,-5 0-2 15,-4 1 0-15,-3-1-1 16,-5 0 1-16,-4 2 1 16,-4 2-1-16,-3 4 2 15,-5 2-2-15,-4 4 0 0,-3 1-4 16,-2 4 1-16,0-1 3 16,0 3-1-16,0 0-1 15,-5 1 2-15,0 1 0 16,-1-2 6-16,0 2-6 15,-2 0-1-15,3 0 0 16,-1 0 1-16,0 0 1 16,0 0-1-16,-3 5 0 15,0 3 0-15,0 3 1 16,-1 0-1-16,4 5 1 16,4 2-1-16,0 5 3 15,2 4 1-15,0-1-4 16,4 4 8-16,15-4-3 15,5-4 5-15,-1-5-5 16,7-6-2-16,6-6-3 0,-1-5-8 16,5 0-15-16,-1-7-50 15,1-11-43-15,-9-3-101 16</inkml:trace>
  <inkml:trace contextRef="#ctx0" brushRef="#br0" timeOffset="5089.74">3998 1141 229 0,'0'0'97'0,"0"0"-80"15,0 0 34-15,0 0-12 16,0 0-22-16,0 0 9 0,0 0 10 15,-3 0-7 1,6 0-12-16,13 0-8 0,4 0-4 16,8-1 0-16,5-5-3 15,-3 1 1-15,-5-1-3 16,-4 2 0-16,-6 1-14 16,-2 2-12-16,-2 0-42 15,-5-1-38-15,1-1-95 16</inkml:trace>
  <inkml:trace contextRef="#ctx0" brushRef="#br0" timeOffset="5405.09">4031 1327 412 0,'0'0'27'0,"0"0"-4"16,0 0 22-16,0 0-38 16,0 0 23-16,0 0 4 15,5 3-7-15,18-3 1 16,7-3-21-16,9-5-7 0,0 2 0 15,-7-1-6-15,-8 3-4 16,-10 0-33-16,-4 0-15 16,-1 1-66-16,-6-3-85 15</inkml:trace>
  <inkml:trace contextRef="#ctx0" brushRef="#br0" timeOffset="6686.18">4869 965 96 0,'0'0'33'0,"0"0"-8"16,0 0 3-16,0 0-16 15,0 0-1-15,0 0 16 16,51-25 5-16,-47 23 1 16,-4 2 6-16,0 0-17 0,0 0-3 15,0 0-5-15,0 0 1 16,0-1-7-16,0-1 6 15,0 1 10-15,0-2-14 16,-4-2-4-16,-5-1-6 16,-5 0-3-16,-5 2 3 15,1 0-5-15,-6 4-5 16,-1 0 1-16,-2 0 5 16,2 0 1-16,-2 0 3 15,4 0 3-15,-2 0-3 16,7 4-1-16,6-1-6 15,2 1 3-15,4 0 2 16,6 1-1-16,0 4 2 16,0 3 1-16,0 1 0 15,6 3 11-15,10 0-11 0,2 0 1 16,6-4 0-16,3-2 1 16,3-3 4-16,4-4 0 15,3-3-6-15,-4 0 1 16,-2-5-1-16,-5-7-1 15,-10-1-11-15,-5 1 10 16,-4 3 2-16,-4 1-7 16,-3 3 7-16,0 2-2 15,0 3 0-15,0-1 2 16,0 1 5-16,0 0-1 16,0 0-1-16,0 0 3 15,0 0 3-15,0 0-7 16,0 0-4-16,0 0 5 0,0 4-3 15,0 8 2-15,0 1 13 16,0 3-1-16,0 2-10 16,0 3 8-16,0 1-8 15,0 5 7-15,0 3-10 16,0 5 3-16,3-3-4 16,-3 1 8-16,0-4-5 15,3-2-3-15,-3-5 0 16,0-3 6-16,0-7-8 15,0-4 2-15,0-4-1 16,0-4-6-16,0 3-8 16,0-3 12-16,0 0-4 0,0 0 5 15,0-3-12-15,0-7-48 16,0-6-70-16,0-4-125 16</inkml:trace>
  <inkml:trace contextRef="#ctx0" brushRef="#br0" timeOffset="7320.37">5346 1010 127 0,'0'0'12'16,"0"0"12"-16,0 0 15 15,0 0-13-15,-88 8 9 16,71-1 7-16,3-2-12 15,-1 0-12-15,6 2 9 16,-4 2-17-16,7-1-10 16,0-1 0-16,1 5 1 15,2 2 0-15,3 1 0 0,0 4 4 16,0 3-4-16,8 0 0 16,8 2 6-16,-1 0-4 15,6 2-1-15,-3-1 9 16,5 0 4-16,0-4 2 15,1-6-2-15,-3-6-4 16,-1-6-5-16,3-3 7 16,4-9-10-16,-6-14 0 15,-2-6-3-15,-5-3-10 16,-5-4 0-16,-5 3-2 16,-4 1 5-16,0 4-9 15,0 7 13-15,-9 4 3 16,-4 1 2-16,-1 2-2 15,-5 2 2-15,-2 0-2 0,3 4 0 16,-1 1 0-16,2 2-2 16,7 2-3-16,-2 1-11 15,6 2-3-15,-1 0-12 16,5 0-24-16,2 0-30 16,0 0-81-16</inkml:trace>
  <inkml:trace contextRef="#ctx0" brushRef="#br0" timeOffset="7872.49">5645 1015 167 0,'0'0'67'16,"0"0"-64"-16,0 0 40 15,0 0-20-15,0 0 2 0,0 0 11 16,-69 16-19 0,60-8-2-16,3 1 2 0,-4 2-7 15,3 1-10 1,3 1 2-16,1-1-2 0,0 2 1 15,0 2 1-15,3 4 10 16,0 1-6-16,0 4-4 16,10 1 8-16,7-3 4 15,1-1-13-15,0-4 4 16,3-5 2-16,3-5 2 16,1-7 1-16,2-1-7 15,-2-2 4-15,-1-15-3 16,-3-6-4-16,0-3-2 15,-10 0-11-15,-1-3 4 16,-6 3 4-16,-4 3-11 16,0 2 8-16,0 3 6 15,-10 2 2-15,-5-1 0 0,-6 6 0 16,0 2-11-16,-6 1 2 16,5 4 3-16,3 2-8 15,8 0 3-15,5 2-14 16,0 0-11-16,6 0-45 15,0 0-22-15,3 0-57 16</inkml:trace>
  <inkml:trace contextRef="#ctx0" brushRef="#br0" timeOffset="8433.73">6040 1023 247 0,'0'0'65'16,"0"0"-59"-16,0 0 23 15,0 0-26-15,0 0 7 16,0 0 6-16,0 0-5 15,-83 11-1-15,79-3 1 16,-3 2-10-16,4 2 9 16,-3 0-9-16,3 0-1 0,0 1 7 15,0 2 0-15,3 0-3 16,0 5 8-16,0 0-10 16,3 1 4-16,6 0 2 15,7-1-1-15,1-1 0 16,2-7 3-16,-2-2-1 15,5-7-5-15,-2-3 7 16,6 0 0-16,1-13-4 16,-7-8-7-16,0-3 1 15,-3-4-9-15,-10-3 7 0,-1 2 1 16,-6 0-11 0,0 5-7-16,0 5 18 0,0 2-2 15,-13 5 6-15,-7-1-4 16,-2 5 0-16,-5 0 0 15,-1 3 1-15,1 2 5 16,6 2-5-16,-3 1 0 16,8 0-2-16,0 0-11 15,5 0-23-15,8 9-27 16,0-1-61-16,3-2-122 16</inkml:trace>
  <inkml:trace contextRef="#ctx0" brushRef="#br0" timeOffset="11308.46">6532 1346 216 0,'0'0'5'0,"0"0"-5"16,0 0 35-16,0 0-7 16,0 0-20-16,0 0 1 15,58-33-7-15,-35 11-2 16,-4-2 0-16,-5-3-3 15,-1 0-4-15,-7-6-20 16,0 4-7-16,-6-3 23 16,0 3 9-16,0 1 2 15,0 5 1-15,0 4 5 16,-6 5 0-16,3 3 5 0,-3 4 7 16,1 0 6-16,2 5-1 15,1 1-6-15,2 1 1 16,0 0-4-16,0 0-14 15,0 0-1-15,0 0 1 16,0 11 0-16,0 3 0 16,0 1 5-16,0 2-5 15,6 2-4-15,1 3 4 16,-4-2 0-16,3 3 6 16,0 1-6-16,1 0 0 15,2 0-2-15,-3-1 2 16,9 1 0-16,-3-1 0 15,3 0 0-15,3-1 4 16,1-1-4-16,-3-2 0 16,7-4 2-16,-8-3-2 0,6-5 0 15,-5-6 1-15,-1-1 3 16,3 0-4-16,-3-10-4 16,-4-8 0-16,1-3-9 15,-8-1 5-15,-1-3-3 16,-3 4 3-16,0 3-9 15,0 2 14-15,-12 5-3 16,-6 3 5-16,-3 3 1 16,-6 1 0-16,-2 3 0 15,3-3 6-15,0 3 8 16,9-1 5-16,8 2-3 16,3 0-5-16,3 0-2 15,3 0 1-15,0 0-7 0,0 0 0 16,0 0 6-16,0 0 0 15,3 0-5-15,9 3-2 16,8 5 1-16,6 0 3 16,7-2-3-16,0-2-3 15,1-4 2-15,2 0-6 16,-6 0-1-16,-2-5-9 16,-5-5-1-16,-3-2-16 15,-11 3 17-15,-3 2 14 16,-5 1 0-16,-1 3 9 15,0 0-4-15,0 0 1 16,0 2 1-16,0 0 1 16,0 1-8-16,-1 0 4 15,-2 0-4-15,3 0 0 0,-3 0 0 16,0 0 0-16,3 0 1 16,0 0-1-16,-3 0 0 15,3 0-4-15,0 0 4 16,0 1-3-16,0 9 3 15,0 1 2-15,3 3 8 16,7 1-9-16,4 1 5 16,1-2-4-16,0-3 2 15,3-3-1-15,-5-4-1 16,2-2 6-16,0-2-4 16,0 0 12-16,0-10-16 15,0-9 1-15,-2-5-2 0,-4-3 1 16,-3-2 0-1,-2 0 0-15,-2-3 0 0,-2 2 0 16,0 3 0-16,0 0 2 16,0 7 7-16,0 0 4 15,-9 0 2-15,-1 5-2 16,1 1-2-16,3 2-2 16,-2 4 5-16,6 5-12 15,1 1-1-15,1 2 0 16,0 0 1-16,0 0-2 15,0 0 0-15,0 0 1 16,0 0-1-16,0 0-6 16,0 0-1-16,0 2 1 15,0 9 4-15,0 1 4 16,0 2 0-16,0 1-2 0,0 2 0 16,0 1 3-1,8 5-2-15,1 1-1 0,0 3 2 16,4 1-5-16,-4 0 3 15,6 3 0-15,-3-2 0 16,1-3 0-16,-2-2 0 16,1-4 0-16,3-4-6 15,-5-6-17-15,8-5-26 16,-3-5-16-16,-1 0-41 16</inkml:trace>
  <inkml:trace contextRef="#ctx0" brushRef="#br0" timeOffset="11609.37">7187 1020 288 0,'0'0'76'0,"0"0"-73"16,0 0 4-16,0 0-7 16,0 0-2-16,101-5 2 15,-75 0-3-15,-3-2-3 16,-6 2-64-16,-12-3-159 15</inkml:trace>
  <inkml:trace contextRef="#ctx0" brushRef="#br0" timeOffset="12058.6">7090 910 251 0,'0'0'94'0,"0"0"-83"15,0 0 22-15,0 0-28 16,0 0-1-16,0 0-1 16,-3-1-2-16,3 1-1 0,0 10-3 15,0 2 3 1,3 0 0-16,3-2 1 0,0-4 9 16,-1-3-10-16,-4-3 6 15,1 0 4-15,0 0 12 16,3 0 11-16,-2-9-17 15,0-2-16-15,0 3-3 16,-3 0-1-16,0 5-1 16,0 1 0-16,0 2-2 15,-13 0-34-15,-4 0-17 16,-1 0-32-16,1 5-38 16</inkml:trace>
  <inkml:trace contextRef="#ctx0" brushRef="#br0" timeOffset="12680.03">7989 940 160 0,'0'0'156'16,"0"0"-151"-16,0 0 51 16,0 0-42-16,0 0-5 15,0 0 16-15,-10-9 0 0,10 9-7 16,0 0-5-16,0 0-12 15,0 0 5-15,0 0-10 16,0 0 4-16,0 2-14 16,0 8 1-16,0 7 13 15,0 4 0-15,0 1 0 16,2 2 3-16,-2 3-3 16,2 0-1-16,-2 1-1 15,4 0 2-15,-1-1 3 16,1-3-3-16,-1-3-3 15,0-4 3-15,0-3 1 16,-3-4-1-16,3-3-6 16,-3-3-6-16,3-2 4 0,-3-2-20 15,0 0 5-15,0-2-11 16,2-10-123-16</inkml:trace>
  <inkml:trace contextRef="#ctx0" brushRef="#br0" timeOffset="13094.26">7827 1056 276 0,'0'0'49'16,"0"0"11"-16,0 0-26 15,0 0-30-15,0 0 21 16,0 0-3-16,7 0 6 15,12 0-16-15,17 0 1 16,12 0 2-16,5-2-14 16,3-6-1-16,1 2 0 15,-8-2-4-15,-3 2 3 0,-16 2-4 16,-9 2-11-16,-11 0-11 16,-7 2-22-16,-3 0-8 15,0 0-60-15,0 0-117 16</inkml:trace>
  <inkml:trace contextRef="#ctx0" brushRef="#br0" timeOffset="15358.59">8549 923 101 0,'0'0'117'0,"0"0"-112"16,0 0 40-16,0 0-6 16,0 0-23-16,0 0 24 15,0 0-19-15,-7-23-3 16,7 23 6-16,0 0-6 16,0 0-6-16,0 0-12 15,0 0 0-15,0 0 0 16,0 0-3-16,0 3 2 15,0 13-4-15,0 5 3 16,0 6 3-16,0-1-1 16,2 1 0-16,3-3 1 15,-2 1-1-15,-3-4 0 0,3-1-1 16,0-3 2-16,-3-4-2 16,0-5 1-16,4-2-1 15,-4-3-36-15,2-2-7 16,5-1-25-16,-1 0-11 15</inkml:trace>
  <inkml:trace contextRef="#ctx0" brushRef="#br0" timeOffset="15950.91">8801 979 315 0,'0'0'25'0,"0"0"-20"15,0 0 9-15,0 0-9 16,0 0 8-16,0 0 6 16,-29-7-10-16,26 7 8 15,0 0-4-15,-1 0-10 16,-3 0-3-16,2 0 5 15,2 1-3-15,-4 7-2 16,4-1 8-16,0 1-8 16,3 4 1-16,0 3 4 0,0 4 1 15,3 5 6-15,13 3-10 16,3 3 10-16,7-2-3 16,1-2-6-16,-2-6 0 15,-1-4-1-15,-2-8-2 16,1-8 6-16,-1 0-2 15,5 0-4-15,-5-19-2 16,-2-3-14-16,-4-1 14 16,-7 0 2-16,-2 1 0 15,-1 0-8-15,-2 5 6 16,0 0-2-16,-4 1-2 16,0 1 6-16,0 2 0 0,-8-1 0 15,-2 5 0 1,-2 1 10-16,-4 3-9 0,-1 1 0 15,1 1-1-15,-1-1 1 16,4-1-1-16,1 4 0 16,6 0-2-16,-4-2-2 15,6 1 0-15,4 2-21 16,0-1-21-16,0 0 6 16,0 0-54-16,10-4-113 15</inkml:trace>
  <inkml:trace contextRef="#ctx0" brushRef="#br0" timeOffset="16535.57">9273 926 250 0,'0'0'47'15,"0"0"-46"-15,0 0 39 16,0 0-33-16,0 0 0 16,0 0 29-16,-49 0-14 15,49 0-6-15,-1 0-4 0,1 0-11 16,-3 0-1-16,-3 8-5 15,0 1 5-15,0 3 3 16,-1 2 4-16,-2 1-7 16,7 2 0-16,2 5 4 15,0 3-4-15,0 3 6 16,6-1-2-16,9-1 6 16,0-4-5-16,-1-2-1 15,5-6 3-15,-3-5-3 16,4-6 0-16,-1-3 2 15,5 0-5-15,4-17-1 16,-1-3-14-16,-7-3-19 16,-1 0 20-16,-10-1 3 0,-3 3 2 15,-2 1 1-15,-4 2-1 16,0 2 8-16,-4 2 0 16,-8 1 0-16,-1 0 6 15,-1 3-6-15,-1 1 0 16,-5 3 0-16,3-1 0 15,2 4 3-15,1 1 1 16,4 1-4-16,1 1-15 16,6 0-37-16,3 0-38 15,0 0-125-15</inkml:trace>
  <inkml:trace contextRef="#ctx0" brushRef="#br0" timeOffset="17111.71">9646 930 171 0,'0'0'19'16,"0"0"0"-16,0 0 17 15,0 0-12-15,0 0 5 0,0 0 0 16,0 0 0-16,-52 18-12 16,48-11-4-16,1 3-9 15,3 0-2-15,0 5 5 16,0 3 0-16,0 2 2 15,8 4 2-15,8 2 1 16,3 1 0-16,3-1-3 16,4-2 0-16,1-5-3 15,-2-6-5-15,-1-6 0 16,1-7 9-16,1 0-2 16,-3-6-8-16,3-12-13 15,-7-4 4-15,-5-3 5 16,-5 1 0-16,-2 1 0 0,-4 1 1 15,-3 2 3-15,0 1 0 16,0 5-3-16,0-2 3 16,-13 3-1-16,-3 1 3 15,-1 4 0-15,-1 3-1 16,-6 1-1-16,2 3-1 16,1 1 1-16,3 0-7 15,3 0-8-15,4 0-22 16,7 0-35-16,4 3-34 15,0 0-81-15</inkml:trace>
  <inkml:trace contextRef="#ctx0" brushRef="#br0" timeOffset="18107.64">9824 919 121 0,'0'0'35'0,"0"0"28"16,0 0-26-16,0 0-6 16,0 0-7-16,0 0 3 15,0 0-27-15,-9 0 0 16,-4-2 0-16,-1 1 0 16,-2 1-9-16,1 0-7 15,-5 0 8-15,7 0-5 16,-6 0-24-16,0 0-51 0</inkml:trace>
  <inkml:trace contextRef="#ctx0" brushRef="#br0" timeOffset="20291.5">10312 1185 186 0,'0'0'17'16,"0"0"6"-16,0 0 29 15,0 0-18-15,0 0-1 16,0 0 4-16,38 12 0 16,-18-15-6-16,4-11-20 0,-2-3-3 15,0-6-8-15,4-5 0 16,1-5-5-16,-6-4 4 16,-4 0-15-16,-4-1 1 15,-6 5 3-15,-5 5 12 16,-2 5 0-16,0 3-5 15,0 2 0-15,-5 3 1 16,-4 4 4-16,0 2-3 16,1 4 3-16,2 2 3 15,4 3-3-15,0 0 0 16,2 0 0-16,0 0 4 16,0 0-8-16,0 0 8 0,-3 0-4 15,3 5 4 1,-4 5 5-16,4 0-7 0,0 1 1 15,0 0-1-15,0 3 7 16,0-2-3-16,0 2 1 16,0 0-3-16,0 4-1 15,4 1-3-15,1 0-1 16,2 3 1-16,0-2 2 16,4 4 3-16,1-1 1 15,-3 2-10-15,4 1 9 16,1-2-5-16,5 1 1 15,-3-3 2-15,4-3 1 16,0-3-1-16,-1-5 0 16,0-3 6-16,2-5-9 15,-3-3 3-15,2 0-3 0,3 0 0 16,-8-8-12-16,3-7 3 16,-6-2-3-16,-6 0 5 15,-2-2-5-15,-4 3 11 16,0 2-1-16,0 0-4 15,0 2 12-15,-7 1-6 16,-8 0 0-16,-2 4-4 16,1 2 4-16,0 3-1 15,2-1 1-15,4 1 11 16,1 0-11-16,0 1 4 16,1-1 0-16,5 2-4 15,3 0 0-15,0 0 5 0,0 0-2 16,0 0-3-16,0 0-5 15,0 5 5-15,14 6 13 16,3 0-11-16,5 3 16 16,3-5-17-16,5-5 6 15,-2-2-6-15,5-2-2 16,0 0-6-16,-4-9-9 16,-3-3-13-16,-7-1 9 15,-5 1 16-15,-8 2-13 16,-3 3 17-16,-3 0-6 15,0 3 6-15,0-1-1 16,0 2 6-16,-3 2-8 16,-1-1 8-16,2 2-3 0,-1 0 13 15,-1 0-15-15,-1 0 12 16,3 0-12-16,1 0 6 16,-2 0-3-16,3 0-3 15,0 0 0-15,0 0 0 16,0 0 0-16,0 0 0 15,0 0 0-15,0 0 3 16,0 0-3-16,0 0 0 16,0 0 3-16,0 0 0 15,0 0-2-15,0 0-1 16,0 0 2-16,0 0 5 16,0 0-5-16,0 0 0 0,0 0 2 15,0-2 1-15,0 2 8 16,0 0-5-16,0 0-3 15,0 0 10-15,0 0-14 16,0 0 8-16,0 0-9 16,0 0 0-16,0 0-1 15,0 0 1-15,0 0 0 16,0 0 4-16,0 0-2 16,0 0-2-16,0 0-6 15,0 0 5-15,0 0-1 16,0 0 0-16,0 0-5 15,0 4 7-15,0 4 3 16,0 2-1-16,0 2 0 16,0 1-2-16,4 3-3 15,3-1 2-15,2-1 1 0,1-1 4 16,0-2-4 0,3-2 3-16,0-4-8 0,3-2 0 15,-4-3 2-15,3 0 0 16,0 0-5-16,-2 0 3 15,1-7 5-15,-4-2-3 16,-1 1 9-16,-2-2-12 16,2-2 9-16,2-1-3 15,-2-3 0-15,0-6-3 16,-2-5 2-16,-4-2-1 16,1 0-22-16,-2-3 14 15,-2 1 3-15,0 6 7 16,0 2 0-16,0 3-2 15,0 1 2-15,0 0-2 0,-6 0 2 16,-1 2 2-16,0 5 0 16,5 4-2-16,-4 5 5 15,6 1-2-15,-3-1 4 16,3 3-4-16,0-1-1 16,-3 1-2-16,3 0 0 15,0 0 1-15,0 0 2 16,0 0-3-16,0 0-8 15,-6 0 6-15,5 7 2 16,-3 3 6-16,3 1-4 16,1 0-2-16,0 3 2 0,0 0 0 15,0 3 6-15,0 2-8 16,0 3 3-16,1 2-1 16,4 2-1-16,1 4 0 15,-3 0-1-15,0 1 0 16,0-1 0-16,0-2 0 15,-1-5 0-15,2-3 0 16,3-5 0-16,0-3-10 16,2-6-17-16,5-1-17 15,2-5-13-15,4 0-62 16</inkml:trace>
  <inkml:trace contextRef="#ctx0" brushRef="#br0" timeOffset="20534.34">11092 906 250 0,'0'0'110'16,"0"0"-75"-16,0 0 1 15,0 0-35-15,0 0-2 16,0 0 1-16,100-5-19 16,-78 3-3-16,-8-3-29 15,-7 0-121-15</inkml:trace>
  <inkml:trace contextRef="#ctx0" brushRef="#br0" timeOffset="20893.16">11003 785 289 0,'0'0'33'0,"0"0"-12"0,0 0-14 16,0 0-7-16,0 0 7 15,0 0 16-15,4 34-16 16,-1-31 5-16,0-1-3 16,-3-2 9-16,3 0 7 15,-3 0 19-15,0-2-6 16,0-7-38-16,0-2-10 15,-3 2 10-15,-12 1-1 16,-10 6-19-16,-13 2-41 16,-14 0-80-16</inkml:trace>
  <inkml:trace contextRef="#ctx0" brushRef="#br0" timeOffset="21809.33">4696 1697 181 0,'0'0'172'15,"0"0"-150"-15,0 0 16 16,0 0-15-16,0 0-14 15,0 0 6-15,16 0-7 16,7 0-6-16,4-1 14 16,0-5-16-16,3 1-6 15,-1 0-14-15,-5 2-38 16,-9 2-42-16,-5-2-202 16</inkml:trace>
  <inkml:trace contextRef="#ctx0" brushRef="#br0" timeOffset="22023.87">4666 1847 305 0,'0'0'25'0,"0"0"-13"16,0 0 28-16,0 0-32 15,0 0-5-15,0 0 8 16,76 0-11-16,-43-9-6 16,6-3-68-16,3 2-80 15</inkml:trace>
  <inkml:trace contextRef="#ctx0" brushRef="#br0" timeOffset="23209.22">5779 1665 175 0,'0'0'27'15,"0"0"5"-15,0 0 24 16,0 0-31-16,0 0 11 16,0 0-8-16,-6-11-10 15,6 11-10-15,0 0 5 16,0 0-11-16,0 0 5 16,0 0-7-16,0 0 0 0,0 2-6 15,0 8 6-15,2 6 0 16,8 4 0-16,-2 7-1 15,6 0 1-15,-5 5 0 16,-5-1 3-16,-1-5-6 16,-3-2 1-16,0-5-5 15,-3-6-2-15,-7-4 6 16,-3-5 2-16,-2-2-9 16,-6-2-8-16,3 0 7 15,-6-2 10-15,7-6-1 16,3-2 1-16,-2-2 1 15,11 0 4-15,2-2 3 16,3 1 5-16,0-1-3 16,8 1-4-16,8 0-5 15,2 2 0-15,2 3 0 0,3 2 2 16,-1 3 0-16,-2 3-2 16,-1 0 0-16,-2 0 0 15,2 5 0-15,5 7-2 16,-2 7 2-16,-3-1 1 15,7 3-1-15,-6-4 0 16,2-2 3-16,-3-5-1 16,-1-6-2-16,-6-1 7 15,4-3 9-15,1 0 0 16,-1-17-8-16,1-3-7 16,-4-2-1-16,-4-2 0 15,-1-2-5-15,-4 0 5 0,-4 1 0 16,0 0 2-1,0 1-1-15,0 3-1 0,-9 2-2 16,-3 2 2-16,-6 3 2 16,-4 1-2-16,-8 3 0 15,-3-1 0-15,2 3 0 16,1 2-1-16,5 2 1 16,5 2 0-16,7 2 0 15,4 0-3-15,3 0 0 16,1 2 1-16,2 5 2 15,-1 3 0-15,1 5 0 16,3-1 2-16,0 3 1 16,0 0 4-16,3-1-5 15,5-2 2-15,5-3-1 16,-4 1-1-16,6-2-2 0,0-3-5 16,7 1-17-16,2-4-25 15,4-4-109-15</inkml:trace>
  <inkml:trace contextRef="#ctx0" brushRef="#br0" timeOffset="24155.66">6425 1821 200 0,'0'0'79'0,"0"0"-35"15,0 0 13-15,0 0-35 16,0 0-12-16,0 0 8 16,-24-13-6-16,15 10-5 15,-3 3-2-15,-6-2-1 0,3 2-4 16,-1 0-1-16,2 0-2 16,4 0 2-16,1 0 0 15,3 10 1-15,3 3 0 16,-2 3 0-16,5 3 1 15,0 0 3-15,5-4 2 16,10-2-2-16,4-5 0 16,-2-4 2-16,5-4-5 15,-1 0-1-15,0-3-4 16,0-11-13-16,-2 0-16 16,-10 2 33-16,0 2-5 15,-6 3 11-15,-3 2 0 0,6-2-5 16,-6 4 4-16,0 2 2 15,0 1 1-15,0 0-7 16,0 0-1-16,0 0-5 16,3 1 2-16,6 11 3 15,0-2 6-15,7 3 8 16,-2-5-11-16,2-2 14 16,-1-5-16-16,-3-1 13 15,-3 0-7-15,3-11 9 16,-2-6-14-16,-1-3-2 15,-1-4 0-15,-8 0-16 16,0-3 5-16,0 3 8 16,0 0-7-16,0 2 9 0,-3 2-3 15,-2 1 2-15,-1 2 2 16,0 3 2-16,-1 3 2 16,4 0 4-16,-4 2 0 15,5 2-8-15,-1 3 13 16,0 1-3-16,3 2-1 15,0 1 1-15,0 0 3 16,0 0-7-16,0 0-3 16,0 0 1-16,0 0-4 15,0 1-10-15,0 10 3 16,0 1 7-16,3 8 1 16,2 6 0-16,5-2-1 0,4 5 1 15,-1 1-1-15,3 0 3 16,-1 0-1-16,0-5-1 15,0-2-1-15,1-8-1 16,-5-6-15-16,2-3-24 16,2-6-17-16,3 0-47 15</inkml:trace>
  <inkml:trace contextRef="#ctx0" brushRef="#br0" timeOffset="24389.48">6459 1709 57 0,'0'0'318'0,"0"0"-301"15,0 0 11-15,0 0-20 16,0 0-8-16,82 0 0 15,-49 0-7-15,-4 0 5 16,6 0-37-16,-5 0-111 16</inkml:trace>
  <inkml:trace contextRef="#ctx0" brushRef="#br0" timeOffset="24905.81">6902 1721 94 0,'0'0'79'0,"0"0"-76"16,0 0 28-16,0 0-4 15,0 0-11-15,0 0 9 16,-61-2 13-16,46 7-17 16,3 5 4-16,3 4-12 15,2 6-1-15,0 3 3 0,7 0 6 16,0 3 2-16,4-6-4 16,8-5-6-16,4-6-4 15,2-7 14-15,4-2-2 16,1-5-6-16,2-14-11 15,-1-3-4-15,-9 0-16 16,-2 1 10-16,-7 6 3 16,-5 4 2-16,1 3 1 15,-2 3 4-15,0 3-4 16,0 2 0-16,0 0 1 16,0 0-1-16,0 0-7 0,0 2-6 15,0 8-2 1,0 4 14-16,5 1 2 0,2 2 3 15,5-1 1-15,-3-4 4 16,4-2-9-16,4-5-5 16,5-5-75-16,5 0-87 15</inkml:trace>
  <inkml:trace contextRef="#ctx0" brushRef="#br0" timeOffset="25364.42">8039 1550 295 0,'0'0'75'15,"0"0"-62"-15,0 0 12 16,0 0-25-16,0 0-2 16,0 0 2-16,0 17 0 15,2 6 13-15,6 5-9 16,1 6 3-16,-3 2-12 16,3 6 11-16,-4-1-5 15,1-2-1-15,-2-5-9 16,-1-7-22-16,0-10-56 15,-3-10-45-15</inkml:trace>
  <inkml:trace contextRef="#ctx0" brushRef="#br0" timeOffset="25645.89">7881 1713 269 0,'0'0'81'0,"0"0"-41"16,0 0-4-16,0 0-30 0,0 0 24 15,0 0-13-15,62-4 1 16,-26 2-18-16,4 0 8 15,5-3-8-15,-2 2-12 16,-4-1-6-16,-3-4-58 16,-11 2-105-16</inkml:trace>
  <inkml:trace contextRef="#ctx0" brushRef="#br0" timeOffset="26374.34">8441 1517 253 0,'0'0'10'0,"0"0"27"15,0 0-36-15,0 0 3 16,0 0-1-16,0 0 22 16,14 81-1-16,-2-53-15 15,1 2 12-15,0 2-12 0,4 1-5 16,-5-3-4-16,-2-4 0 15,-8-2-1-15,0-9 1 16,-2-4 0-16,0-3 0 16,0-5 5-16,0-1-5 15,0-2 0-15,0 0 0 16,0 0 5-16,0 0-2 16,0 0 22-16,0 0-9 15,0-7-3-15,0-5-10 16,0 0 3-16,0-1 7 15,0 0-10-15,0 3 5 16,0 0-5-16,0 0-2 16,2 3 2-16,1-3-1 0,0 3 4 15,8-3 2 1,-4 4-8-16,2-2-1 0,0 2 1 16,0 2-3-16,3-3 2 15,0 4 1-15,-2 1-1 16,1-1-7-16,4 2 8 15,0-1 1-15,-1 2 0 16,2 0-2-16,-3 0-3 16,-3 0 4-16,-3 2-6 15,3 7-4-15,0 8 7 16,-4 5-5-16,3 3 3 16,-6 3 0-16,1-3 5 15,1-4-3-15,-4-6-2 16,2-6-17-16,2-4-16 0,-5-5-35 15,5 0-36-15,-1 0-85 16</inkml:trace>
  <inkml:trace contextRef="#ctx0" brushRef="#br0" timeOffset="26739.42">8929 1744 152 0,'0'0'112'16,"0"0"-99"-16,0 0-10 0,0 0-3 15,0 0-2-15,0 0-21 16,64-17 17-16,-64 12 2 16,0 2-8-16,0 0 10 15,0 0-14-15,-13 0-3 16,1 0 19-16,2 1 10 15,0 2 15-15,6 0-7 16,1 0-1-16,0 0-8 16,0 4 2-16,0 6 16 15,0 1-8-15,3 3-4 16,0 0 3-16,0 3-9 16,0-3-3-16,9-1-2 15,3-1-4-15,6-5-3 16,-3-2-2-16,2-5-53 15,3 0-81-15</inkml:trace>
  <inkml:trace contextRef="#ctx0" brushRef="#br0" timeOffset="27315.74">9286 1713 164 0,'0'0'39'0,"0"0"-10"0,0 0 3 16,0 0-9-16,0 0 12 15,0 0 0-15,-63-8-26 16,54 8 23-16,-3 0-20 16,5 0-8-16,-2 0 1 15,5 0 8-15,0 0-12 16,1 12 3-16,0 4 2 16,3 3-2-16,0 4 1 0,0-4 3 15,0 0-8 1,3-8 1-16,7-4 10 0,3-3-10 15,0-4 2-15,2 0-6 16,9-11 3-16,-2-7-39 16,-5 0 9-16,-4 1 12 15,-1 2 16-15,-10 7 2 16,3 1 6-16,-5 5 2 16,0 1 0-16,0 1 2 15,0 0-2-15,0 0-7 16,0 0-1-16,0 0 0 15,0 3 0-15,0 7 0 16,0 4 6-16,1 1-5 16,12 2 5-16,2-4 2 0,5-2-2 15,9-5-6-15,1-6-39 16,-2 0-67-16,2 0-167 16</inkml:trace>
  <inkml:trace contextRef="#ctx0" brushRef="#br0" timeOffset="28616.79">9633 1702 234 0,'0'0'25'0,"0"0"16"0,0 0-26 16,0 0 7-16,0 0-1 15,0 0 1-15,-46-12-3 16,34 12-5-16,-1 0-8 16,-1 0 6-16,4 0-5 15,1 0-2-15,3 0-5 16,3 2 3-16,-4 3-3 16,6 5 0-16,-3 2 0 15,4 7 0-15,0 3 6 16,0 0-5-16,9 1 1 15,3-5-1-15,4-3 1 16,-4-8-2-16,9-4 6 16,-2-3 2-16,4 0-2 15,3-7-5-15,3-10-1 16,-2-5-1-16,-2-3 1 0,-4-8 0 16,-3 1-8-16,-7-1 8 15,-3 5-11-15,-5 4 9 16,-3 7 0-16,0 1 4 15,0 6 2-15,-5-3-3 16,-3 4 1-16,1 0 6 16,2 3-2-16,2 1 9 15,3 3 5-15,-3 2-10 16,3 0-8-16,0 0-1 16,0 0 4-16,0 0-5 0,0 0 0 15,0 0-5 1,0 7 5-16,-3 1 0 0,3 4 1 15,0 2-2-15,0-1 2 16,0 3 1-16,0 1 3 16,0 2-2-16,0 0-1 15,9 1-2-15,3 5 1 16,2-1-1-16,9 0 7 16,-4-5-5-16,7-4-2 15,-1-4-1-15,2-6 1 16,0-5-2-16,-3 0-18 15,0-6-3-15,-5-5 14 16,-9 0 3-16,-3 0-3 16,-5 2 0-16,-2 0-2 15,0 2 11-15,0-1 6 0,0 5 1 16,0-1-1-16,-7-1-6 16,4 0 7-16,-2 3-7 15,4 1 0-15,-2 1-1 16,3 0-2-16,0 0 3 15,0 0 3-15,0 0-3 16,0 0-8-16,-3 0 5 16,3 1 0-16,0 9 6 15,0 2 1-15,0 4 3 16,0 1 11-16,0 0-7 16,9 0-1-16,4-2-10 15,1-1 2-15,5-5 9 0,1-1-6 16,-1-8 1-1,5 0-6-15,1 0-1 0,-5-5-11 16,-4-7-10-16,-5-2 9 16,-3 3 13-16,-2-2-6 15,-6 2-7-15,0 2 3 16,0 1 10-16,-4 2 3 16,-2 3-3-16,0-1 1 15,0 3 6-15,0 1-4 16,-1-2 5-16,4 2-3 15,3 0-2-15,0 0-2 16,0 0-1-16,0 0 6 16,0 0-5-16,0 3 2 0,0 1 9 15,3 2-3-15,7-4 6 16,-1-1 1-16,12-1-7 16,0 0 1-16,6 0-2 15,-1 0-8-15,0 0-3 16,-4-3-1-16,-3 0-2 15,-8 0 1-15,-5 3 2 16,-3 0 2-16,-3 0 1 16,0 0-6-16,0 0-5 15,0 0 5-15,3 9-2 16,1 7 8-16,3 0 6 16,-1 1 6-16,4-2-10 15,-4-6 3-15,4 1 0 16,-1-4-5-16,3-2-22 0,2-4-54 15,-1 0-81-15</inkml:trace>
  <inkml:trace contextRef="#ctx0" brushRef="#br0" timeOffset="35472.44">4972 2328 211 0,'0'0'22'16,"0"0"-7"-16,0 0 22 0,0 0-30 15,0 0 24 1,0 0-6-16,-6 4 3 0,6-4-2 15,0 0 0-15,0 2-9 16,0-2-9-16,0 0 2 16,0 0 3-16,0 0-5 15,0 0-1-15,16 0-4 16,7 0-3-16,-1 0 0 16,1 0-24-16,-4 0-28 15,-1 0-1-15,-2 0-59 16,-4 0-125-16</inkml:trace>
  <inkml:trace contextRef="#ctx0" brushRef="#br0" timeOffset="35689.82">4985 2501 367 0,'0'0'21'0,"0"0"-21"16,0 0 26-16,0 0-26 16,0 0 12-16,0 0-11 15,108-13-2-15,-56-4-1 16,6-2-15-16,3 0-45 0,-7-1-152 16</inkml:trace>
  <inkml:trace contextRef="#ctx0" brushRef="#br0" timeOffset="36014.49">5681 2244 254 0,'0'0'201'0,"0"0"-201"16,0 0 13-16,0 0 19 0,0 0-32 16,0 0-5-16,0 0-3 15,-11 17 8-15,11 7 7 16,2-1 1-16,11 3-1 16,-4 4-3-16,7 2-1 15,-4-5 5-15,-2-2-7 16,4-4-1-16,-5-4-13 15,0-7-9-15,6-5-41 16,3-5-33-16,1-3-128 16</inkml:trace>
  <inkml:trace contextRef="#ctx0" brushRef="#br0" timeOffset="36470.71">5931 2336 343 0,'0'0'39'0,"0"0"-30"16,0 0 33-16,0 0-41 16,0 0 4-16,0 0 14 15,-61-5 7-15,61 5-11 16,0 0-8-16,0 3-7 16,-4 7 0-16,4 2 0 15,0 5 11-15,0 2-4 16,0 8-5-16,10-1 8 15,2 2-2-15,3-3 3 16,6-9-8-16,-2-4 8 16,5-10-7-16,-2-2-4 0,2-3 12 15,0-17-11-15,0-6-2 16,-2 2-6-16,-5 0-7 16,-4 2 6-16,-7 2 3 15,-3 4 1-15,-3 3-7 16,0-1 10-16,0 2-2 15,-12 0 3-15,-2 3 0 16,4 1-4-16,-6 0 4 16,0 4 0-16,2 2 4 15,-4 2-4-15,1 0 0 16,4 0-1-16,0 0-4 16,4 0-15-16,-1 0-14 15,3 2-21-15,7-2-52 0,0 0-149 16</inkml:trace>
  <inkml:trace contextRef="#ctx0" brushRef="#br0" timeOffset="36755.58">6327 2402 117 0,'0'0'305'16,"0"0"-298"-16,0 0 7 15,0 0-13-15,0 0-2 16,0 0 1-16,32 37 0 16,-23-14 2-16,-2-1 8 15,1-3-10-15,-2-7-2 16,-3-4 1-16,-3-6-15 15,6-2-35-15,0 0-54 16,7-8-52-16</inkml:trace>
  <inkml:trace contextRef="#ctx0" brushRef="#br0" timeOffset="37287.48">6711 2281 327 0,'0'0'36'16,"0"0"-32"-16,0 0 13 15,0 0-13-15,0 0-2 16,0 0 7-16,-55 0 8 15,47 7-7-15,4-1 10 0,1 2-14 16,-3 1-6 0,3 1 5-16,3 3 0 0,0 6 5 15,0 8-6-15,0 4 14 16,6 8-3-16,7-1-5 16,7-1 5-16,-1-7-11 15,5-9-3-15,-3-7 6 16,0-9-6-16,-2-5-1 15,1 0 0-15,2-19 0 16,-5-6-29-16,2-1 16 16,-9-1-5-16,-1 0 17 15,-6 4-12-15,-3 1 13 16,0 2 11-16,0 3-6 16,0 0 0-16,-9 3 1 15,-1 2 1-15,-2 2-4 16,-3 2 4-16,3 2-6 15,-3 1 0-15,-3 1-1 0,2 2-1 16,4 1-9-16,3 1-10 16,0 0-25-16,9 0-35 15,0-3-74-15</inkml:trace>
  <inkml:trace contextRef="#ctx0" brushRef="#br0" timeOffset="37820.64">7096 2293 297 0,'0'0'60'0,"0"0"-57"16,0 0 27-16,0 0-23 15,0 0-6-15,0 0-1 16,-45-8 6-16,42 8 0 16,0 5-6-16,-1 3 4 15,-2 4 2-15,-1 0 13 16,5 2-18-16,-3 6 7 16,2 1 4-16,3 2 2 15,0 5 6-15,8 0-11 16,7 2 4-16,4-2-3 0,-1-5-4 15,0-5-6-15,-1-6 12 16,-2-8-4-16,5-4-4 16,-2 0 3-16,0-9-7 15,4-11-6-15,-5-5-15 16,-4 0 5-16,-7 0-3 16,-3 1-10-16,-3 4 26 15,0 3-4-15,0 0 6 16,-3 1 1-16,-10 3 0 15,1 2 4-15,-4 3 0 0,2 1-2 16,5 3 0 0,-3 2-2-16,0 1-1 0,6 1-4 15,-3 0 0-15,2 0-20 16,1 0-30-16,6 0-66 16,0 0-43-16</inkml:trace>
  <inkml:trace contextRef="#ctx0" brushRef="#br0" timeOffset="38337.37">7409 2237 276 0,'0'0'48'15,"0"0"-41"-15,0 0 5 16,0 0-10-16,0 0-2 16,0 0 10-16,-58 9 3 15,50 0 9-15,2 2-8 16,2 1-6-16,0 4 6 16,2 0-10-16,-1 1-1 15,3 2-2-15,0 5 13 16,0 3-13-16,3 4 7 15,6 2 1-15,6-4 5 16,0-6-5-16,-2-5 0 16,1-7 2-16,2-8-1 15,-1-3-8-15,6 0 12 0,4-15-14 16,1-5-1-16,-1-6-14 16,-4-3-3-16,-4 2 1 15,-6-1 15-15,-3 5-12 16,-6 1 13-16,-2 1-6 15,0 4 7-15,0 5 2 16,-13 0 5-16,-6 4-2 16,-1 1 5-16,1 5-5 15,-3-1-5-15,1 3 0 16,-3 0 0-16,3 0-3 16,-1 0-31-16,6 4-29 0,5 2-54 15,8-1-86 1</inkml:trace>
  <inkml:trace contextRef="#ctx0" brushRef="#br0" timeOffset="40227.25">10039 1696 44 0,'0'0'4'15,"0"0"-8"-15,81-8 0 16,-38 8 3-16,3-3 0 0,2 1 1 16,1-1 0-16,-5-1 0 15,0-3 0-15,-12 0-5 16,-3-3-28-16</inkml:trace>
  <inkml:trace contextRef="#ctx0" brushRef="#br0" timeOffset="45440.35">7759 2677 77 0,'0'0'22'0,"0"0"-17"15,0 0 41-15,0 0-28 16,0 0-5-16,92 0-3 15,-70-12 4-15,-7 0 4 16,0 0 1-16,-3 1-1 16,-2 1-12-16,2-1 8 15,-1-1-11-15,5-4-1 16,1-4-2-16,2-2 1 16,0-5 4-16,-4-4-3 15,3 0 3-15,-6-3-5 16,-3 0-1-16,-2 1 0 15,-3 5-2-15,-4 4 3 0,0 1 0 16,0 6 0-16,0 1 2 16,-4 2 1-16,-3 0 2 15,1 5-1-15,0 1 1 16,3 5-4-16,0-1 18 16,0 2-19-16,0 0 9 15,0 2-9-15,-2-1 3 16,5 1 1-16,0 0 1 15,0 0-3-15,0 0 7 16,0 0 0-16,0 0-7 16,0 0-1-16,0 0 3 0,0 0-4 15,0 0 0-15,-2 1 0 16,2 8-2-16,0 2 4 16,-4 3-2-16,4 2 2 15,0 1 2-15,0 2 4 16,0-2-7-16,0 2 4 15,0 1-5-15,6 1 1 16,2 1-1-16,1 0 1 16,0 5 1-16,-2-4-2 15,3 2 2-15,3 1-1 16,0-5-1-16,-3 0 0 16,2-2 1-16,2-2-1 0,-5-1 2 15,4-5-2-15,-2-2 1 16,1-2-6-16,0-1 10 15,1-3-4-15,2-2-1 16,-3-1 0-16,0 0-2 16,3 0 2-16,-3-7 2 15,1-4-2-15,-3 0 0 16,-3 0-2-16,3-2-9 16,-7-2 8-16,0 1-11 15,-3 2 6-15,0-1-11 16,0 4 12-16,0-1 7 15,-3 2 1-15,-8 2-1 16,4-2 7-16,-5 3-3 16,-1-2-2-16,1 2-2 15,-3 1-1-15,6 2 1 0,3 0 7 16,3 2-5-16,3 0 17 16,0 0-16-16,0 0 4 15,0 0-7-15,0 0 1 16,0 0-1-16,0 0 0 15,0 0 8-15,0 0-1 16,0 0-7-16,3 7 0 16,6 2 2-16,5 2 2 15,8-5 1-15,0-1-4 16,4-5 4-16,0 0-5 16,1 0-4-16,0-11 4 15,-7-3 0-15,2 2-1 16,-10 5 0-16,-2 1-1 0,-7 4 1 15,-3-1-1-15,0 2 0 16,0-2 1-16,0 1 1 16,0 0 3-16,0-1-3 15,0 1-4-15,0 2 4 16,0 0 8-16,0 0-8 16,0 0-1-16,0 0 1 15,-3 0-5-15,3 0 7 16,0 0-2-16,0 0 3 15,-3 0-3-15,0 0 1 16,-1 0-1-16,0 0 0 16,4 0 0-16,-2 2 0 0,2 1 0 15,-3 1 3 1,3 1 0-16,0 3-3 0,0 2 1 16,0 1-1-16,0 3 5 15,0 3-3-15,0 0-3 16,9 1 6-16,4 0-1 15,-1-1-3-15,3-1-1 16,0-5 2-16,-3-4 1 16,3-4-1-16,0-3-2 15,1 0 0-15,2-10 0 16,3-11-4-16,-4-2 4 16,0-7 1-16,-6-2-1 15,-4-4-18-15,-1-1 11 16,-5 6 1-16,-1 1-3 0,0 6 5 15,0 1 2-15,0 3 2 16,-1-1 0-16,-5 3 0 16,-3-1 0-16,0 2-1 15,-1 5 1-15,-1-1 6 16,5 7-6-16,-1-1 0 16,4 4 0-16,0 0 2 15,0 1-2-15,3 1 4 16,0 1-2-16,0 0 5 15,0 0-7-15,0 0 0 16,0 0 11-16,0 0-9 16,0 0 2-16,0 0-1 15,0 6-3-15,0 6 0 0,0 1 2 16,0 3 0-16,0-1-2 16,3 2 0-16,7 0 2 15,-4 5-2-15,1 4 0 16,3 1 0-16,-3 6 5 15,-1 2-3-15,-1 0-1 16,-1 0-1-16,2-4 0 16,0-3 0-16,3-7-7 15,0-2 4-15,-3-8-13 16,4-5-8-16,-3-4-32 16,2-2-47-16</inkml:trace>
  <inkml:trace contextRef="#ctx0" brushRef="#br0" timeOffset="45711.95">8542 2334 267 0,'0'0'90'16,"0"0"-45"-16,0 0-27 0,0 0-17 15,0 0 5-15,0 0-6 16,104-26-4-16,-78 23 3 16,-6-2-15-16,-5 2-33 15,-8-1-99-15</inkml:trace>
  <inkml:trace contextRef="#ctx0" brushRef="#br0" timeOffset="46168.18">8534 2234 239 0,'0'0'26'0,"0"0"34"16,0 0-21-16,0 0-21 15,0 0 14-15,0 0 0 16,-12-9-21-16,12 9 5 16,0 0-16-16,0 2-4 15,0 5 4-15,0 0 5 0,0-4-4 16,3 0-1-16,0-3 1 16,-3 0 7-16,0 0-5 15,0 0 21-15,0-3 9 16,4-9-21-16,-4-1-12 15,0 4 0-15,0 4 0 16,0 4-3-16,0 1 2 16,-19 0-8-16,-11 17-27 15,-9 4-36-15,11-3-95 16</inkml:trace>
  <inkml:trace contextRef="#ctx0" brushRef="#br0" timeOffset="48912.43">13079 710 88 0,'0'0'69'0,"0"0"-50"15,0 0 19-15,0 0-10 16,0 0-3-16,0 0 3 16,10-25-7-16,-10 23 6 15,0-1-1-15,0 1-12 16,0 2 0-16,0 0 3 15,0 0-10-15,0 0-3 16,0 0 1-16,0 0-10 16,-8 3 2-16,-7 10 2 15,-2 3 2-15,-1 1 1 16,0 2 2-16,3 4-4 16,2 2 0-16,2 3 1 15,2 2-1-15,2-2 2 16,4 1-2-16,1-4 4 0,2-1-9 15,0-3 5-15,0-5 0 16,8-5-16-16,5-4-13 16,1-7-33-16,3 0-39 15,-2-3-87-15</inkml:trace>
  <inkml:trace contextRef="#ctx0" brushRef="#br0" timeOffset="49377.41">13122 640 166 0,'0'0'52'0,"0"0"-46"16,0 0 10-16,0 0-8 16,0 0 12-16,0 0-1 15,0-2-13-15,12 2 21 16,2 2-4-16,5 1 6 16,-2-1-5-16,3-1-15 15,1 2-6-15,1 3 10 0,-1-2-10 16,-8 3-4-16,1 1 2 15,1 2 6-15,-6 4-7 16,2 1 0-16,-2 4-3 16,1 4 5-16,-4 5-8 15,-2 2 12-15,-1 0-6 16,-3-1 0-16,0-1 0 16,0-2 1-16,0-4-3 15,0-1-1-15,0-5-5 16,0-5-1-16,6-4-18 15,-5-5-21-15,4-2-30 16,-4 0-19-16</inkml:trace>
  <inkml:trace contextRef="#ctx0" brushRef="#br0" timeOffset="49602.28">13092 881 63 0,'0'0'341'15,"0"0"-317"-15,0 0 8 16,0 0-30-16,0 0-2 16,0 0-6-16,110-8-4 0,-67 0-8 15,-1-1-51-15,1 1-55 16,-2-1-80-16</inkml:trace>
  <inkml:trace contextRef="#ctx0" brushRef="#br0" timeOffset="49925.59">13699 751 187 0,'0'0'102'0,"0"0"-62"16,0 0-20-16,0 0-20 15,0 0 0-15,0 0 34 16,-61 13-27-16,43-1 12 16,4 0 4-16,3 5-16 15,5-3 7-15,3 2-10 16,3 1 1-16,0 1 3 15,0 1-7-15,9-5 4 16,8 2-3-16,3-7-2 16,4-2-3-16,3-4-1 15,4-3-44-15,2 0-48 16,0-15-162-16</inkml:trace>
  <inkml:trace contextRef="#ctx0" brushRef="#br0" timeOffset="50204.23">13890 736 357 0,'0'0'19'16,"0"0"29"-16,0 0-36 15,0 0-11-15,0 0 3 16,0 0-4-16,-3 5-7 15,3 10 7-15,0 6 9 16,3 4-5-16,1 3 4 16,-1 0-7-16,0 0 2 15,5-4-6-15,-5-4 2 16,3-5-20-16,-2-2 0 0,1-7-22 16,2-6-53-16,3 0-73 15</inkml:trace>
  <inkml:trace contextRef="#ctx0" brushRef="#br0" timeOffset="50704.98">14124 667 260 0,'0'0'67'16,"0"0"-41"-16,0 0 9 16,0 0-32-16,0 0 2 15,0 0-4-15,0-5-1 16,0 5 0-16,0 1-8 16,0 12 8-16,0 5 0 15,0 5 19-15,0 4-8 16,-12-2-2-16,2-1-8 15,-7-4 5-15,5-6-2 16,4-3-1-16,3-5-2 16,0-4 1-16,3-2-2 15,2 0 3-15,0 0 5 0,0 0 4 16,0 0 4-16,0 0 10 16,2 0-4-16,7-1-20 15,0-1-2-15,3 0 0 16,2 2 0-16,-2 0 0 15,2 0-2-15,2 4-4 16,-1 7-1-16,-1 0 7 16,2 2 0-16,-6 1-3 15,3-5 0-15,-6-1 0 16,-1-2-16-16,1-4-10 16,-4-2-11-16,4 0-41 15,2-3-85-15</inkml:trace>
  <inkml:trace contextRef="#ctx0" brushRef="#br0" timeOffset="51210.71">14930 699 218 0,'0'0'101'0,"0"0"-64"0,0 0 32 15,0 0-59-15,0 0 5 16,0 0 1-16,-3 3 9 16,3-3-13-16,11 0 7 15,6 0-8-15,7 0-9 16,1 0-2-16,0 0-3 16,-5-1-64-16,0-2-41 15,-7-1-99-15</inkml:trace>
  <inkml:trace contextRef="#ctx0" brushRef="#br0" timeOffset="51583.59">14927 865 299 0,'0'0'37'0,"0"0"33"16,0 0-21-16,0 0-44 15,0 0 16-15,0 0 1 16,-3 1-15-16,16-1 17 16,8 0-8-16,7 0-10 15,4-3-2-15,-1-2-4 16,-4-1-7-16,0 0-10 16,-5 3-50-16,-6-4-43 15,-2 4-86-15</inkml:trace>
  <inkml:trace contextRef="#ctx0" brushRef="#br0" timeOffset="53509.43">15548 666 179 0,'0'0'80'0,"0"0"-44"16,0 0 10-16,0 0-19 0,0 0 0 15,0 0-8 1,0 0-1-16,0-1-8 0,0 1 0 15,0 0-7-15,0 0-3 16,0 0 0-16,0 7-2 16,0 10 2-16,0 4-1 15,0 4 1-15,0-1 0 16,0 0 1-16,0 0 0 16,3-1-1-16,3-2 7 15,1-2-7-15,-1-2 1 16,2-4-1-16,-2-7-16 15,1-2-23-15,3-4-32 16,8 0-5-16,-2-7-102 16</inkml:trace>
  <inkml:trace contextRef="#ctx0" brushRef="#br0" timeOffset="54042.71">15832 705 257 0,'0'0'82'0,"0"0"-78"15,0 0 19-15,0 0-21 16,0 0 4-16,0 0 8 0,-51-17-2 16,47 17 7-1,-2 0-10-15,0 0-6 0,0 8 7 16,-1-2-7-16,-3 2-1 15,4 1 2-15,2 2-2 16,-1-3 1-16,1 3-1 16,1 0 9-16,3 3-5 15,0 5 1-15,0-1 2 16,3 5-6-16,10-1 5 16,6 2-6-16,0-4-2 15,2-1 1-15,1-7-1 16,-3-3 7-16,4-7-6 15,0-2 0-15,3 0 6 16,0-16-7-16,-3-4-9 16,-4-3 1-16,-3 0-8 15,-10-3 3-15,-2 3 9 16,-4 3-11-16,0 5 8 0,0 2 6 16,-13 2 0-16,0 1-1 15,-3 2 1-15,-1 1 0 16,1 1 0-16,2 2 2 15,2 0 0-15,0 1-1 16,-3 3-4-16,1 0-9 16,4 0-26-16,-2 0-13 15,6 0-36-15,6 0-54 16</inkml:trace>
  <inkml:trace contextRef="#ctx0" brushRef="#br0" timeOffset="54622.12">16314 691 232 0,'0'0'19'16,"0"0"50"-16,0 0-53 0,0 0-16 16,0 0 0-16,0 0 3 15,-38 0 21-15,30 0 1 16,-4 7-7-16,0-1-4 16,1 0-2-16,1 2-2 15,4 1-5-15,-1 0 3 16,-1 4-8-16,6 1 7 15,1 3-2-15,1 3 2 16,0 2 0-16,4 0 0 16,10 0 4-16,-1-2-11 15,3-3 0-15,0-4 1 16,0-6 2-16,-3-2-3 16,4-5 10-16,2 0-1 15,4-2-8-15,1-10-1 0,1-5-10 16,-12 0-12-16,-4 0 12 15,-6-3 3-15,-3 1-6 16,0 3 3-16,0-1 10 16,-13 3 0-16,-3 0 0 15,-5 2-2-15,0 2 2 16,4 1 0-16,-2 4 0 16,6-1 4-16,0 3-4 15,4 0-1-15,3 1-2 16,3 2 1-16,-1 0-41 15,4 0-22-15,0 0-51 16</inkml:trace>
  <inkml:trace contextRef="#ctx0" brushRef="#br0" timeOffset="55130.3">16591 669 261 0,'0'0'61'16,"0"0"-35"-16,0 0-10 16,0 0-10-16,0 0 20 0,0 0-15 15,-70-3-1-15,61 8 6 16,3 2-15-16,2 3 5 15,1 0-5-15,-1 5 0 16,4-1 0-16,0 6 2 16,0 4 11-16,0 2-9 15,13 1 3-15,6-2 0 16,-2-2-2-16,6-6-4 16,0-6-1-16,-3-5 1 15,5-6 3-15,4 0 1 16,1-3-6-16,1-14-6 15,-5-3-13-15,-5-2 9 16,-8-3 4-16,-6-3 1 16,-7 5-8-16,0 2 11 15,0 5 2-15,-11 3 1 0,-1 2 0 16,-8 2 9-16,2 0-9 16,0 4 1-16,0-1-2 15,7 4 0-15,-1 2-7 16,0 0 0-16,3 0-25 15,3 0-23-15,1 1-43 16,4 6-53-16</inkml:trace>
  <inkml:trace contextRef="#ctx0" brushRef="#br0" timeOffset="56659.93">17003 802 95 0,'0'0'10'0,"0"0"72"15,0 0-29-15,0 0-26 16,0 0 28-16,0 0-1 16,0 0-42-16,13 56 8 15,-3-54 6-15,9-2 10 16,1 0 1-16,5-7-4 15,4-7-33-15,-1-6 3 16,-1-2 0-16,-4-4 0 16,-6-4-3-16,-4 2-1 15,-4 3-11-15,-8 6 10 16,-1 7-6-16,0 4 8 16,0 1 0-16,0-2 0 15,0 2 0-15,-7 0 0 16,-1 0 6-16,3 4-5 0,0 0 0 15,5 3 4-15,-2 0 2 16,2 0-3-16,0 0-2 16,-1 0 3-16,1 0-5 15,0 0 0-15,-2 0-1 16,1 0 1-16,-4 6 0 16,1 5 0-16,-1-1-3 15,1 2 9-15,4-2-4 16,-3 1 1-16,3 3-3 15,0 2 0-15,0 3 0 16,0 0 0-16,3 2 4 16,6 0-4-16,0 1 0 15,3-1 1-15,6 3-1 0,-1-4 1 16,6-2 0-16,-4-2 0 16,4-4-1-16,-8-4-8 15,4-5 8-15,2-3 0 16,-6 0-3-16,2-4-4 15,-4-11 5-15,-3-2-7 16,-4-2 0-16,-3 2-7 16,-3 2 0-16,0 1 16 15,0 5 0-15,0-1-2 16,0 4 3-16,-8 0-2 16,-3 1 2-16,0 0 1 15,0 3 3-15,3-1-5 16,2 1-1-16,2 2 1 0,4 0 7 15,0 0-5-15,0 0-2 16,0 0 0 0,0 9 2-16,0-1 12 0,8-2-11 15,7-2 1-15,2-2 2 16,0-2-2-16,6 0-2 16,-7-5 3-16,2-5-10 15,-4-1-3-15,-7 3 1 16,-3 2-6-16,-2 4 9 15,-2 0 4-15,0 1-8 16,0 1 1-16,0 0 7 16,0 0-1-16,0 0 1 15,0 0 7-15,0 0 0 16,0 0 3-16,0 0-8 0,0 0 1 16,0 0 2-16,0 0-2 15,0 0-1-15,0 0-2 16,0 0 0-16,0 0-3 15,0 8-1-15,3 7 4 16,3 2 2-16,3 2 1 16,3-2-3-16,0-4 4 15,1-4 4-15,0-2-7 16,3-7-1-16,-2 0 4 16,4 0-3-16,2-8-1 15,-1-8-1-15,-2-1-3 16,-1-8 1-16,-4-1-5 0,3-1-23 15,-9 1 13-15,-3 2 3 16,-3 2 15-16,0 2-3 16,0 1-2-16,-9-1 5 15,-6 2 0-15,1 0 3 16,3 1 4-16,-3 4-3 16,6 5-1-16,3 3-1 15,2 2-2-15,3 3 3 16,0 0-1-16,0 0-2 15,0 0 6-15,0 0-2 16,0 0 0-16,0 0-1 0,0 0-3 16,0 6 1-16,0 8-3 15,0-2 2-15,0 5 0 16,0 0 7 0,0 4-5-16,0-1 2 0,10 7-2 15,-1-2-2-15,3 3 2 16,3 1-2-16,-2 0-2 15,4 0 0-15,-4-6-18 16,3-3-10-16,-3-5-15 16,0-8-19-16,-1-7-39 15,-2 0-86-15</inkml:trace>
  <inkml:trace contextRef="#ctx0" brushRef="#br0" timeOffset="56910.37">17646 663 372 0,'0'0'34'0,"0"0"20"16,0 0-54-16,0 0 1 15,0 0-7-15,97-6 3 16,-65 5-1-16,-2 0-18 16,-7-2-37-16,-11 0-61 0,-12-1-78 15</inkml:trace>
  <inkml:trace contextRef="#ctx0" brushRef="#br0" timeOffset="57381.35">17438 540 84 0,'0'0'247'15,"0"0"-200"-15,0 0-8 16,0 0-37-16,0 0 6 16,0 0 2-16,-6 0 10 15,6 0-10-15,-1 0 4 16,-2 13-14-16,1 4 0 15,-2 3 3-15,4-4 4 0,0-6-4 16,0-3 3 0,0-4-3-16,0-3 2 0,0 0-3 15,4 0 9-15,2-3 2 16,2-11 2-16,-4-1-15 16,-2 2-2-16,-2 5-12 15,0 5 7-15,0 0-2 16,0 1-1-16,-15 2 3 15,-11 0-47-15,-3 0-38 16,0 0-95-16</inkml:trace>
  <inkml:trace contextRef="#ctx0" brushRef="#br0" timeOffset="60595.78">13760 1439 234 0,'0'0'26'0,"0"0"-4"16,0 0 15-16,0 0-36 15,0 0 6-15,0 0 4 16,0 0 14-16,-2-8-10 16,2 8-6-16,0 0 2 15,0 0-11-15,0 0-4 0,0 13 4 16,0 6 4-16,0 7-4 15,0 2-1-15,0 2 0 16,0 2 1 0,0 2-1-16,0-2 2 0,0 0 0 15,0 0 0-15,0-10-1 16,0-5-2-16,0-5-4 16,0-9-17-16,0-3-11 15,0 0-13-15,0-10 8 16,-1-10-208-16</inkml:trace>
  <inkml:trace contextRef="#ctx0" brushRef="#br0" timeOffset="61421.94">13732 1394 118 0,'0'0'74'0,"0"0"-74"0,0 0 0 15,0 0-1-15,0 0-1 16,0 0 2-16,39-50 13 16,-30 38 8-16,4 3-12 15,-2 2-3-15,5 1-3 16,-3 1-2-16,-1-1-1 16,5 3 0-16,-1 0-4 15,0 1 4-15,4 2-1 16,-7 0 0-16,3 0 1 15,-4 0-3-15,-3 5 4 16,2 2-2-16,-4 3 2 16,2 4 7-16,2 3-5 15,-2 6 1-15,-2-1-2 0,2 3 5 16,-3 3-5-16,2-3 2 16,-5 0 4-16,-3 0 3 15,0-3-4-15,-3 1 0 16,-15-1 4-16,0-3-5 15,-8-2 3-15,0-3-1 16,0-3-1-16,4-4-2 16,-1-3 1-16,5-4 7 15,5 0-10-15,4 0 4 16,1 0-1-16,6 0 0 16,-1-5-5-16,3 0 2 15,0 1-1-15,0 0 1 0,0 0 2 16,1 0-5-16,8 0 2 15,4-1-4-15,3 2 1 16,-3 2 0-16,0-1-2 16,4 2 3-16,-4 0 5 15,5 0-5-15,-1 2 0 16,2 7 1-16,2 0 0 16,-5 3 3-16,6 3-2 15,1-1 3-15,-4 2-4 16,4 1-1-16,-4 1-4 15,-2-1 4-15,-3 2-4 16,0 0 4-16,1-2 0 0,-6-3 0 16,1-1-2-1,2-4-8-15,2-4-46 0,-1-5-53 16</inkml:trace>
  <inkml:trace contextRef="#ctx0" brushRef="#br0" timeOffset="62188.94">15417 1523 235 0,'0'0'80'0,"0"0"-27"16,0 0-27-16,0 0-22 16,0 0 17-16,0 0 5 15,-1 0-3-15,1 0 11 16,0 0-13-16,0 0-9 15,0 0-4-15,0 0-2 16,3 0-6-16,15 0-3 0,1 0 0 16,8-3-1-1,-6-3-16-15,0 3-26 0,-8-2-25 16,2 3-87-16</inkml:trace>
  <inkml:trace contextRef="#ctx0" brushRef="#br0" timeOffset="62494.32">15358 1660 155 0,'0'0'245'15,"0"0"-243"-15,0 0 24 16,0 0-17-16,0 0-2 16,0 0 2-16,0 11 8 15,13-9 16-15,6 1 6 16,8-3-11-16,10 0-13 16,0 0-2-16,3-7-13 15,3-3-2-15,-12 0-7 16,-5 3-1-16,-6 2-31 15,-3 0-52-15,-7 0-111 16</inkml:trace>
  <inkml:trace contextRef="#ctx0" brushRef="#br0" timeOffset="63451.7">16279 1347 300 0,'0'0'18'0,"0"0"53"16,0 0-37-16,0 0-23 0,0 0 12 15,0 0-5-15,0-15 10 16,0 15-10-16,0 0-8 16,0 0-10-16,0 7-5 15,0 10 5-15,0 7 0 16,0 1 0-16,0-1 0 15,0 3 0-15,0-1 0 16,0 1 0-16,0 2 0 16,0-3-1-16,0-3-3 15,2-3-6-15,1-3-9 16,3-6-23-16,0-7-16 16,9-4-73-16,0 0-53 15</inkml:trace>
  <inkml:trace contextRef="#ctx0" brushRef="#br0" timeOffset="63941.65">16541 1356 240 0,'0'0'48'0,"0"0"-43"0,0 0 14 15,0 0-14 1,0 0 0-16,0 0 6 0,-63 32 1 16,60-18 1-1,0-2-5-15,1 2 2 0,2 0-2 16,0 2-7-16,0 1 8 16,0 0-6-16,2 3-2 15,7 0 7-15,5 1-4 16,0-1-1-16,4-2 0 15,-1-3 0-15,0-4 3 16,-2-5-1-16,0-5 0 16,4-1 3-16,3-1-5 15,-2-12-3-15,0-4-9 16,-7 1 7-16,-4 1 2 16,-2 1 1-16,-2-2 8 15,-5 2-2-15,0-3-1 16,0 0 6-16,0-2-4 0,0 5 0 15,-3-3-5-15,-7 5-3 16,1 2 8-16,0 3-8 16,-1 2-5-16,3 2-9 15,1-2-7-15,0 2-20 16,0 3-5-16,1 0-65 16,5 0-36-16</inkml:trace>
  <inkml:trace contextRef="#ctx0" brushRef="#br0" timeOffset="64571.68">17022 1421 227 0,'0'0'35'16,"0"0"-29"-16,0 0 82 15,0 0-81-15,0 0-7 16,0 0 0-16,-39-4 0 16,35 4 15-16,-4 0-4 0,0 8-9 15,-1-2 6-15,-4 4-2 16,3-3-3-16,0 5-3 15,2 0 2-15,3 1 2 16,2 6-2-16,3 0 5 16,0 5-5-16,0 0 8 15,7 6-2-15,7-4-2 16,4-1 7-16,1-4-10 16,0-9-2-16,-2-4 3 15,0-6 0-15,2-2 7 16,3-7-11-16,-2-12-2 15,0-3-8-15,-7 1 10 16,-4 1-7-16,-2 3 7 0,-4 1 5 16,-3 0-4-16,0 2 6 15,0 1 4-15,-1 1-9 16,-12 0 2-16,-1 4-1 16,0 2 0-16,-6-1 8 15,0 2-10-15,-2 2-1 16,3 1 0-16,-2 2 0 15,0 0-1-15,4 0-3 16,1 0-10-16,4 0 3 16,1 0 3-16,-1 1-7 15,4 3 1-15,0 0-13 16,4-1-5-16,4 2-34 16,0-3-51-16,2-2-67 15</inkml:trace>
  <inkml:trace contextRef="#ctx0" brushRef="#br0" timeOffset="65127.56">17435 1310 189 0,'0'0'29'16,"0"0"-26"-16,0 0 71 16,0 0-51-16,0 0 15 15,0 0-2-15,-17-24-12 0,17 24 6 16,0 0-6-1,0 0-18-15,0 0-5 0,0 0-2 16,0 15 0-16,0 6 1 16,4 7 9-16,2 2-4 15,1 2 9-15,1 1-6 16,-1 0-5-16,4 1 1 16,-4-1-2-16,1-4-2 15,-1 0-1-15,-1-9-5 16,0-6-5-16,-3-6-13 15,2-7-26-15,4-1-10 16,1 0-36-16</inkml:trace>
  <inkml:trace contextRef="#ctx0" brushRef="#br0" timeOffset="65721.61">17658 1255 72 0,'0'0'117'0,"0"0"-80"0,0 0 11 15,0 0-38-15,0 0-7 16,0 0-1-16,0-3 6 16,0 3-2-16,0 12-6 15,-2 12 14-15,-2 10 10 16,-2 5-4-16,-3 2 0 16,1-2-13-16,1-8-5 15,-2-9-2-15,-5-7 2 16,2-4 8-16,-2-8-7 15,2-3-3-15,0 0 0 0,0 0-2 16,4-2-4 0,4-2 6-16,4-2 13 0,0 1 5 15,0 1-2-15,0-1 2 16,3 0-12-16,6 0 0 16,6 0-6-16,0 4 0 15,1 0-1-15,0 1 0 16,-1 0-6-16,0 0 4 15,2 4 3-15,1 4-3 16,-1 6 1-16,2 1 2 16,-2 2 0-16,0 0 0 15,-5-1-5-15,-2 0 5 16,-3-5 0-16,-2-3-9 16,-1-4-4-16,-1-4-13 15,4 0-26-15,3 0-27 0,0 0-25 16</inkml:trace>
  <inkml:trace contextRef="#ctx0" brushRef="#br0" timeOffset="66058.36">17905 1221 247 0,'0'0'142'0,"0"0"-125"16,0 0-4-16,0 0-13 15,0 0-3-15,0 0 3 16,-1 42 5-16,1-11 10 16,0 5 5-16,0 4-8 15,0-4-4-15,0 0-6 16,0-2-2-16,0-6 0 15,0-1 3-15,0-6-3 16,0-4 0-16,0-5 0 16,0-4-7-16,0-4-10 15,3-3-20-15,0-1-43 16,6 0 12-16,0 0-71 16</inkml:trace>
  <inkml:trace contextRef="#ctx0" brushRef="#br0" timeOffset="66582.25">17950 1463 226 0,'0'0'50'15,"0"0"-13"-15,0 0-27 16,0 0 10-16,0 0 23 15,0 0-19-15,0 0 4 0,0 0-7 16,0 0-10-16,0-1-3 16,1-1-7-16,5 1-1 15,4 1 0-15,-2-1-1 16,4-1 1-16,0 2-1 16,5 0 0-16,-7 0 1 15,3 0-3-15,-2 0 3 16,-1 0-1-16,-1 0 1 15,-1 4-2-15,-2 0 0 16,-2 2-1-16,3 2 0 16,-1 1 2-16,1-1-3 15,-4 3 2-15,-2-2-9 16,-1 2-1-16,2 0 6 16,-2 3 5-16,0-1-3 15,0 4 4-15,0-4 2 0,0-1-2 16,0-3 0-1,-3-1-4-15,-3-4 4 0,-8-4-3 16,-1 0 1-16,-6 0-2 16,0 0 4-16,-4 0-6 15,1 0-2-15,7-4 2 16,-2-1-3-16,6 0-10 16,3-1-40-16,7-3 4 15,3-2-153-15</inkml:trace>
  <inkml:trace contextRef="#ctx0" brushRef="#br0" timeOffset="67021.31">18295 1487 191 0,'0'0'110'0,"0"0"-25"0,0 0-30 15,0 0-39 1,0 0 5-16,0 0 3 0,-3-11-9 15,3 11-6-15,0 0-9 16,0 5-3-16,0 11-1 16,0 5 4-16,0 6 1 15,0 2 3-15,0 4-1 16,0-1-2-16,0 0 0 16,0-3-1-16,0-2 0 15,0-3-1-15,0-6 1 16,0-7-7-16,0-3-10 15,0-7-20-15,0-1-17 16,0 0 6-16,0-14-34 16,0-8-128-16</inkml:trace>
  <inkml:trace contextRef="#ctx0" brushRef="#br0" timeOffset="67533.82">18235 1448 265 0,'0'0'17'15,"0"0"51"-15,0 0-68 0,0 0-4 16,0 0 4-16,0 0 8 15,39-23 13-15,-24 20 8 16,-3 2-6-16,4 1-22 16,-3 0 1-16,1 0 4 15,-2 0-5-15,-1 0-2 16,2 0 2-16,-6 0-1 16,2 0 0-16,0 0-4 15,0 3 1-15,-1 4 2 16,3 0 1-16,0 3 0 15,-4 0-1-15,3 2 1 16,-1 0-4-16,-1 4 3 16,1-2 0-16,-3 0 1 0,-2-3 0 15,-2-1 0 1,-2-5 0-16,0 0-12 0,0 2 10 16,-3-4 0-16,-11 3 2 15,-2 0 0-15,-5-1 0 16,0 0 0-16,0-1-2 15,4-1 2-15,-2-1 0 16,8-2-22-16,5 0 1 16,6 0-35-16,0 0 13 15,0 0-79-15</inkml:trace>
  <inkml:trace contextRef="#ctx0" brushRef="#br0" timeOffset="68169.39">18734 1431 186 0,'0'0'67'0,"0"0"-47"16,0 0-8-16,0 0 13 16,0 0 12-16,0 0-6 15,-7-9-6-15,6 9-12 16,-2 0 3-16,-2 0-10 16,-1 0-3-16,-2 0-2 15,-3 2 5-15,1 5-2 16,3 0-4-16,0 3 3 15,4 1-1-15,2 0 3 16,1 1 1-16,0-2-3 16,0 0-3-16,1-1 1 15,7-3 5-15,1-2 1 16,4 1-2-16,2-1-5 16,-3 1 3-16,1-1-2 15,-3-1-1-15,-3 3 3 16,0-1-4-16,2 1 1 15,-2 2-2-15,0-2-3 0,0 2 1 16,2 1-3-16,-5 2-2 16,1-2 2-16,-4 4-5 15,2-1 2-15,-3-1 7 16,0 1-5-16,0-2 8 16,0-2 0-16,0-2 2 15,-9-3-1-15,-6 0 5 16,0-3 6-16,-5 0-6 15,1 0-2-15,-4 0-4 16,-7 0 0-16,-6-3 0 0,-7-5-16 16,-1 4-30-16,6-1-62 15,-1-1-105-15</inkml:trace>
  <inkml:trace contextRef="#ctx0" brushRef="#br0" timeOffset="70117.33">13940 2307 73 0,'0'0'139'0,"0"0"-114"16,0 0 11-16,0 0 9 0,0 0-16 15,0 0-7 1,0 0-7-16,0-2-5 0,0 2-4 16,0 0 9-16,0 0 3 15,0 0-8-15,0 0 0 16,0 0-7-16,0 0 1 16,0 0-4-16,0 0-3 15,0 0 2-15,-3 0 0 16,-1 12-15-16,0 9 14 15,-1 5 1-15,2 7 0 16,-1 3 1-16,1 2 9 16,0-1-9-16,0-6-2 15,0-6-7-15,-3-8 0 16,4-8-2-16,2-4 4 0,0-3 6 16,0-2-10-16,0 0 8 15,0 0 0-15,0 0 3 16,0 0-12-16,0-9-17 15,0-3-63-15</inkml:trace>
  <inkml:trace contextRef="#ctx0" brushRef="#br0" timeOffset="70566.39">13738 2266 239 0,'0'0'13'15,"0"0"3"-15,0 0 16 16,0 0-32-16,0 0 0 16,0 0 3-16,36-70 22 15,-26 61-9-15,3-1-12 16,7 0-3-16,-3 0 0 16,11 1-2-16,-3-1 2 0,5 3 3 15,-2-3-2-15,0 4-2 16,1 0 0-16,-1-1-6 15,-3 3 6 1,1 2 4-16,-5 2-4 0,-2 0 0 16,-2 0-4-16,-7 0-1 15,-2 3-23-15,-4 10-14 16,-1 6-30-16,-3 1 14 16,0 0-60-16</inkml:trace>
  <inkml:trace contextRef="#ctx0" brushRef="#br0" timeOffset="71085.31">14330 2493 244 0,'0'0'44'16,"0"0"-39"-16,0 0 25 15,0 0-19-15,0 0 31 16,0 0-31-16,-10-9 12 16,10 9-13-16,0 0-8 15,0 0-2-15,0 0-1 16,0 9 1-16,0 8-2 15,0 7 2-15,0 3 0 16,0 0 0-16,0 4 0 16,0-4 1-16,3-2 0 15,0-2-2-15,4-5 1 0,-4-1-4 16,-2-8-18-16,-1-1-37 16,0-5-13-16,0-3-45 15,0 0-29-15</inkml:trace>
  <inkml:trace contextRef="#ctx0" brushRef="#br0" timeOffset="71526.2">14278 2443 191 0,'0'0'148'0,"0"0"-106"15,0 0-11-15,0 0-31 16,0 0-1-16,0 0 1 16,23-29-1-16,-11 21 1 15,1 5 0-15,-3-1 0 16,2 1-1-16,6 1 0 15,0 2-3-15,4 0 4 0,2 0 0 16,3 9 0-16,-6 4-2 16,-2 4 1-16,1 3 1 15,-4 3-1-15,-5 2-5 16,-4-4 6-16,-7-4-3 16,0-4 1-16,0-1 0 15,-4-5 2-15,-9-2 1 16,-4 0 5-16,-6-2-6 15,-2-2 0-15,-5 1-2 16,2-2-14-16,-1 0-29 16,3 0-10-16,10 0-92 15</inkml:trace>
  <inkml:trace contextRef="#ctx0" brushRef="#br0" timeOffset="72088.3">14694 2523 322 0,'0'0'39'16,"0"0"-6"-16,0 0-21 0,0 0-2 16,0 0-4-16,0 0 6 15,6-3-11-15,2 0 6 16,3 3-6-16,6 0 1 16,-5 0-2-16,4 0 0 15,5 0 1-15,-5 0-5 16,2 5 4-16,-1 1-5 15,-4 5-3-15,-1-2 7 16,-1 2-11-16,-7-5 6 16,-1 0-12-16,-3-4 3 15,0 1-8-15,0-1 1 16,-3-2 22-16,-8 0 2 16,1 0 1-16,-3 0 10 0,4 0-10 15,-2 0 16-15,2 0-6 16,3-5-6-16,2 1 11 15,2-1 0-15,2-5-4 16,0-2 0-16,0 0 1 16,3-4-15-16,9 0-1 15,2-1 1-15,-2 5-1 16,2 2-22-16,-2 3-12 16,5 3-36-16,-7 1-21 15,3 1-100-15</inkml:trace>
  <inkml:trace contextRef="#ctx0" brushRef="#br0" timeOffset="72523.28">15058 2438 101 0,'0'0'176'15,"0"0"-154"-15,0 0 9 16,0 0-11-16,0 0 26 15,0 0-26-15,-43 0-13 16,40 0 9-16,3 0-12 16,-5 0-4-16,2 3 2 15,1 6-2-15,1 0 1 16,1 4 0-16,0 3 0 16,0 2 5-16,0 2-3 0,0 1-2 15,0 0 11-15,7-1-10 16,3-1-2-16,1-5 0 15,-2-4 6-15,0-3-2 16,2-5-1-16,-2-2 2 16,0 0 2-16,4-10-4 15,1-6-3-15,-5 0-7 16,-1-1-15-16,-5 1 15 16,-3 3-1-16,0 3 3 15,0 3-5-15,0-1 4 16,-11 3-1-16,-5-2-5 15,-3 2 4-15,3 0-3 16,-4-2 0-16,3 4-44 0,8-4-22 16,2 0-102-16</inkml:trace>
  <inkml:trace contextRef="#ctx0" brushRef="#br0" timeOffset="72878.73">15305 2512 312 0,'0'0'47'16,"0"0"-3"-16,0 0-26 15,0 0-16-15,0 0-2 16,0 0-2-16,0 3-2 16,0 13 4-16,3 5 6 15,3 3-6-15,-1 2 5 16,-1 1 1-16,-1-2-6 16,0-2 2-16,2-3 3 15,-5-5-5-15,0-6-9 16,0-4 0-16,0-5-49 15,0 0-46-15,0 0-36 16</inkml:trace>
  <inkml:trace contextRef="#ctx0" brushRef="#br0" timeOffset="73287.7">15237 2462 237 0,'0'0'87'0,"0"0"-51"16,0 0-13-16,0 0-22 0,0 0-2 16,0 0-1-16,73-42 2 15,-49 41 0-15,-8 1 0 16,5 0 0-16,-4 0 3 15,0 0 2-15,-3 0-5 16,4 0 1-16,-6 0 4 16,0 0-4-16,3 4-1 15,-5 4 2-15,-3 0-2 16,1 3 0-16,1-2 0 16,0 1 0-16,-7 2 3 15,2 3-3-15,-4-1 0 16,0 4-5-16,0 1 4 15,-14-4 1-15,-1-1 0 0,-5-5-3 16,-3-6 3 0,-2-1-2-16,-2-2-48 15,5 0-45-15,1-14-104 0</inkml:trace>
  <inkml:trace contextRef="#ctx0" brushRef="#br0" timeOffset="73667.23">16223 2268 382 0,'0'0'69'16,"0"0"-68"-16,0 0 25 15,0 0-26-15,0 0-8 16,0 0 6-16,73-13 2 0,-49 12-11 16,-2-1 9-16,-4 1-74 15,-4-4-101-15</inkml:trace>
  <inkml:trace contextRef="#ctx0" brushRef="#br0" timeOffset="73972.23">16259 2512 449 0,'0'0'11'0,"0"0"10"16,0 0-9-16,0 0-7 15,0 0 2-15,0 0-7 16,52 2 15-16,-13-2-6 16,2 0-2-16,3-8-7 15,-4-3-19-15,-9 0-34 16,-7-1-52-16</inkml:trace>
  <inkml:trace contextRef="#ctx0" brushRef="#br0" timeOffset="76823">17155 2170 126 0,'0'0'10'16,"0"0"15"-16,0 0-3 16,0 0-2-16,0 0-8 15,0 0-11-15,3-3-1 16,-3 3 7-16,0 0-1 0,-7 4 7 15,-1 2-2-15,-3-2-5 16,0 0 6 0,-3-1-5-16,4 0 7 0,-5-3 3 15,4 0-7-15,2 0 3 16,2 0-1-16,3 0-6 16,4 0 3-16,0 0 18 15,0-4-14-15,0-2-2 16,0-1 2-16,0 0-5 15,0 2-7-15,3-2 5 16,1 3 0-16,2-1-4 16,0-1-2-16,0 1 3 15,1 2-2-15,4 0-1 0,-2 0 0 16,-2 0 0 0,2 1-3-16,1 2 3 0,0 0 2 15,-4 0-1-15,2 0-2 16,0 0-2-16,-2 12 0 15,1 6-1-15,0 2 3 16,0 5 0-16,-7 0-4 16,0 1 5-16,0 1-1 15,0 0 0-15,-3 0 0 16,-9-3 0-16,-3-1 1 16,0-4-4-16,0-2 1 15,-3-5 3-15,2 0 4 16,-1-6-2-16,-2 0 2 15,6-5-3-15,-8-1 4 16,4 0 1-16,-1 0 2 0,5-3-6 16,3-3 4-16,4 0-3 15,3-1 5-15,3 0 8 16,0-3-8-16,0-2-4 16,0-1 2-16,0 2-12 15,9 1 2-15,7 2 2 16,1 2 0-16,3 3-3 15,6 3 4-15,0 0-3 16,6 0 3-16,-3 7 1 16,3 6 2-16,-1 3-2 15,-3-4 0-15,-1 0-1 16,-1-1-8-16,-4-5-26 16,4-3-17-16,-6-3-77 0</inkml:trace>
  <inkml:trace contextRef="#ctx0" brushRef="#br0" timeOffset="77347.75">17606 2219 240 0,'0'0'41'0,"0"0"14"0,0 0-37 15,0 0-4-15,0 0 7 16,0 0 0-16,-84-11-3 16,70 11-16-16,4 5 4 15,-1 1 9-15,0 2-8 16,3 2 0-16,1-3-2 16,-2 3-2-16,4-1 2 15,1 2-1-15,2 3-2 16,2 5 5-16,0 5 0 15,0 3 2-15,7-1-5 16,12-1 4-16,1 0 2 16,5-6-3-16,-3-8-7 15,5-4 6-15,1-7 1 0,2-4-7 16,0-13-1 0,-7-2-8-16,-4-1 9 0,-10 3 6 15,-4 3-6 1,0-3-8-16,-5 3 4 0,0-1 4 15,0 2-4-15,0 0 4 16,0 1-8-16,-11-1 6 16,-7 1 2-16,-1 0-6 15,0 4-4-15,-8 1-1 16,0 1 5-16,5 2-14 16,-1 0 3-16,4 1-24 15,6 3 5-15,7 0-57 0,6 0-65 16</inkml:trace>
  <inkml:trace contextRef="#ctx0" brushRef="#br0" timeOffset="77843.22">17876 2208 325 0,'0'0'55'0,"0"0"-10"16,0 0-27-16,0 0-17 16,0 0 4-16,0 0 0 15,-36-4-2-15,31 4-1 16,-2 4-1-16,-4 6-1 0,2 2 0 16,1 0 6-1,1 3-3-15,2 2 3 0,2 5-3 16,3 3 10-16,0 2-10 15,0 2 10-15,7-2-9 16,8 0 1-16,-3-7-2 16,9-7 4-16,-4-6-5 15,5-7 2-15,3 0 9 16,5-12-9-16,0-8-4 16,-5 0-2-16,-1-3-3 15,-11 3 4-15,2 2-1 16,-9 3-2-16,-3-1-2 15,-3 0-4-15,0 1-5 0,0 0 15 16,-12 0-4-16,-6 3 1 16,-2-3 3-16,-2 3 0 15,0 2-4-15,-2 1 8 16,0 2-8-16,6 2 1 16,1 2-32-16,7 1-15 15,7 2-36-15,3 0-76 16</inkml:trace>
  <inkml:trace contextRef="#ctx0" brushRef="#br0" timeOffset="78944.14">18211 2311 192 0,'0'0'112'0,"0"0"-81"16,0 0 0-16,0 0-13 15,0 0 18-15,0 0-6 0,-13 0-4 16,13 0 2-16,0 0-6 16,0 0-6-16,0-1-9 15,7-4-7-15,6 0-5 16,1 1 1-16,5 1 0 16,-2 0-10-16,-1 3 6 15,-4 0-1-15,0 0 2 16,-6 8-7-16,-2 7-8 15,-1 0 9-15,-3 2-2 16,0-2 6-16,0-3 7 16,0-4 0-16,-3-1-3 15,-3-2 5-15,-2-3 1 16,2-2 6-16,3 0 18 0,-3 0-1 16,1 0-5-16,3 0 5 15,2 0 8-15,0-5-15 16,0-2-2-16,0-5-9 15,0 0-6-15,0-2-4 16,3 1 1-16,7 1-5 16,-4 1 3-16,2 4-12 15,1 0 7-15,2 1-9 16,4 1-1-16,1 0 1 16,6 4 9-16,1 1-1 15,1 0 8-15,-6 0-4 16,-2 0 1-16,-1 8 5 15,-3 1-22-15,-5 2 6 16,-4 1-3-16,-3 2 0 0,0-1-2 16,0-2 13-16,0-3-3 15,0-2 12-15,-7-3 3 16,4 0 18-16,-3-2-5 16,0 0 14-16,2 2 0 15,-1-3-16-15,2 0 6 16,3 0-3-16,0 0 2 15,0 0-1-15,0-8 5 16,0-4-8-16,0-2-13 16,0-1 1-16,0 1 1 15,8 2 1-15,-4 1-3 0,2 5-4 16,0-2 0 0,1 2 0-16,-1 3 0 0,2 0 0 15,4-4-5-15,-3 3 5 16,3 1 1-16,1-2 0 15,1 2 0-15,-3 1-3 16,0 2 4-16,-1-2 0 16,0 2 0-16,-3 0 0 15,-4 0 0-15,0 0-1 16,1 0-7-16,1 4 0 16,5 7-1-16,-3 5 9 15,3-1 0-15,-4-2-1 16,-1-3 2-16,-2-4-2 15,-3-2-2-15,0-3 0 16,0 1 0-16,0-2-2 0,0 2-8 16,0-2 3-16,0 2-6 15,0 2 3-15,0-2-20 16,0 5-31-16,5-3-40 16,2-4-112-16</inkml:trace>
  <inkml:trace contextRef="#ctx0" brushRef="#br0" timeOffset="79537.58">18900 2210 231 0,'0'0'76'0,"0"0"-15"16,0 0-33-16,0 0-10 15,0 0 8-15,0 0-15 16,-4-8 0-16,1 8-7 16,0 0 6-16,-2 0 0 15,1 0-7-15,-3 0 4 16,2 0-3-16,-3 2-4 15,4 2 6-15,1 1 7 0,3 0-12 16,0 1 2 0,0 0-3-16,0 2 6 0,0 0 1 15,4 2 1-15,7-2-5 16,-2-1-3-16,3-2 4 16,-5 0 0-16,0 2-3 15,1 1-1-15,1-2 0 16,-2 3-1-16,3 1-2 15,-7 1-10-15,1 1 8 16,-4 0-10-16,0 1 6 16,0 0-4-16,0-3 12 15,0 1-4-15,0-5 1 0,0 4 0 16,-6-3 2 0,-5 4-1-16,-2 0 1 0,-5-1 2 15,-1-1 6-15,-1-5-5 16,-4 0 18-16,-1-4-11 15,-1 0-6-15,3 0-2 16,3 0 0-16,-2-11 0 16,0-1-16-16,2-3-64 15,3-3-132-15</inkml:trace>
  <inkml:trace contextRef="#ctx0" brushRef="#br0" timeOffset="109399.48">3555 3702 269 0,'0'0'29'16,"0"0"-16"-16,0 0 33 15,0 0-44-15,0 0-2 16,0 0 0-16,0 11 9 16,9 6 9-16,-3-1-12 15,3 1-4-15,-3-3 2 16,-2 0-8-16,-1-7 4 15,-1 0-9-15,-2-7-19 16,0 0-32-16,0 0-6 16,0-8-134-16</inkml:trace>
  <inkml:trace contextRef="#ctx0" brushRef="#br0" timeOffset="114311.89">2480 3327 217 0,'0'0'66'0,"0"0"-63"15,0 0 29-15,0 0 4 16,0 0-31-16,0 0-4 15,0 0 0-15,0 0 4 16,-8 1 8-16,11 2 6 16,2-3 1-16,6 0 8 15,3 0-8-15,1-6-11 16,4-9-3-16,-1-4-3 16,-6-3-3-16,-3 4-6 15,-2 1-5-15,-7 2 1 16,0 8-8-16,-7 0 2 15,-8 2 9-15,-9 5-5 16,-10 0 10-16,-5 2 2 16,-1 10-3-16,1 3 3 15,2-2 4-15,7 4 3 16,6-1-6-16,5 0 7 0,8 0-4 16,4 1 1-16,5 2 13 15,2 2-14-15,2 4 1 16,16 3 2-16,4 1-7 15,2-2 10-15,3-2-9 16,1-6-1-16,0-5 3 16,-4-5 7-16,-4-6-10 15,5-3 0-15,-9 0-2 16,-2-6-2-16,-5-2-3 16,-6-1 7-16,-3-1 0 15,0 3-5-15,0 0-8 0,0 0 8 16,-12 5 3-16,-2 0 2 15,-5 2-1-15,-5 0 1 16,-1 4 0-16,-2 9 1 16,-1 2 6-16,8 2-5 15,-2-3 1-15,5 5 1 16,1 1-4-16,-3 2-2 16,4 1 2-16,7 0 5 15,-2 1-2-15,7-1-2 16,0-1 3-16,3-3-1 15,0-3 4-15,6-1-6 16,10-5 2-16,4-1 2 16,5-6 2-16,5-3 3 15,3 0-10-15,2-12-23 0,1-6-34 16,0-5-42 0,-3 0-123-16</inkml:trace>
  <inkml:trace contextRef="#ctx0" brushRef="#br0" timeOffset="114890.21">2803 3364 43 0,'0'0'192'16,"0"0"-185"-16,0 0-5 16,0 0 28-16,0 0-4 15,0 0 21-15,15 17-10 16,-6-17-5-16,3 0-2 15,-3-14-19-15,1-5-11 16,-1-6-9-16,-5-4-13 16,-4 1 0-16,0-1 9 0,0 6 6 15,-10 8 1-15,-3 1 0 16,1 8 6-16,-3 0 1 16,0 2 1-16,6 1 2 15,-1 2-4-15,7 1 15 16,0 0-9-16,1 0 4 15,1 13-4-15,-1 8 5 16,-1 4 0-16,3 3-3 16,0 2-7-16,0 1-1 15,0 3 0-15,0 0 0 16,0 5 0-16,0 5 1 16,0 4-3-16,0 4-5 15,0-1 7-15,0-4-26 16,0-8-3-16,0-5-15 0,0-9-3 15,0-5 2-15,0-7 8 16,0-10-25-16,0-3-70 16</inkml:trace>
  <inkml:trace contextRef="#ctx0" brushRef="#br0" timeOffset="115069.11">2636 3609 283 0,'0'0'92'16,"0"0"-91"-16,0 0 9 15,0 0 0-15,0 0-10 0,0 0-6 16,88-20 4-16,-64 15-19 16,-5-2-91-16</inkml:trace>
  <inkml:trace contextRef="#ctx0" brushRef="#br0" timeOffset="115521.2">2936 3454 291 0,'0'0'46'0,"0"0"-42"15,0 0 5-15,0 0-2 0,0 0-7 16,0 0 0-16,79-56-1 15,-67 33 1-15,-3 0 0 16,-2-2-10-16,-7-1-6 16,0 0-11-16,0 6 11 15,-7 3 16-15,-5 5 4 16,-2 2-1-16,-2 1-2 16,1 4-1-16,5 1 24 15,7 2 7-15,1 2-5 16,0 0 1-16,2 0-9 15,0 0-18-15,0 14 1 16,0 7-1-16,0 6 3 16,0 1 0-16,2 3-3 0,3-1 9 15,5 1-9 1,-4 1 0-16,0 0 0 0,3 4 1 16,0 3-1-16,-6 0 0 15,3 0 0-15,-3-3 0 16,0-7 0-16,0-5-6 15,0-6-16-15,-3-4 2 16,0-9-47-16,0-4-40 16,2-1-80-16</inkml:trace>
  <inkml:trace contextRef="#ctx0" brushRef="#br0" timeOffset="115754.27">2864 3596 323 0,'0'0'24'16,"0"0"-1"-16,0 0 16 16,0 0-27-16,0 0-12 15,0 0 0-15,102-23 6 16,-68 18-1-16,6 0-5 15,-10-1-5-15,-6 2-53 16,-3 1-87-16</inkml:trace>
  <inkml:trace contextRef="#ctx0" brushRef="#br0" timeOffset="116344.82">3133 3670 221 0,'0'0'72'16,"0"0"-41"-16,0 0 11 16,0 0-38-16,0 0-2 15,0 0 6-15,10 20 11 16,4-14 6-16,2 0-9 15,0-1-4-15,-2-5-5 16,-2 0-4-16,4 0 0 16,-5-11-3-16,-1-4-18 0,-1 0-13 15,-7-2 12-15,2 3 19 16,-1 5-1-16,-3 1 1 16,0 5 3-16,0 0 12 15,0 0 8-15,0 3-3 16,0 0-4-16,0 0-5 15,0 0-7-15,0 0 5 16,0 0-9-16,0 0-11 16,3 6 8-16,0 7 1 15,7 2 2-15,-3 2 0 16,3-1 1-16,-4-4-1 16,4-4-4-16,-4-2-19 15,2-6-28-15,-2 0-7 16,4-11-69-16</inkml:trace>
  <inkml:trace contextRef="#ctx0" brushRef="#br0" timeOffset="116513.45">3325 3492 311 0,'0'0'66'0,"0"0"-66"15,0 0 0-15,0 0-3 16,0 0-1-16,0 0-10 15,-12-3 14-15,18 14-4 16,3-4-33-16,2-1-102 16</inkml:trace>
  <inkml:trace contextRef="#ctx0" brushRef="#br0" timeOffset="116900.38">3521 3577 89 0,'0'0'134'15,"0"0"-130"-15,0 0-2 0,0 0 3 16,0 0-2-16,0 0 8 15,-20 0 18-15,13 1 9 16,1 1-3-16,-3 2-17 16,3-1 10-16,-6 2-11 15,6-1 0-15,0 2-2 16,3 1-14-16,3 2 0 16,0 2 12-16,0 5-12 15,0 1 11-15,15 1-1 16,6 1-4-16,1-2 1 15,2-3-7-15,-3-2-1 16,3-7-43-16,-3-5-28 16,0 0-41-16,-5-6-146 0</inkml:trace>
  <inkml:trace contextRef="#ctx0" brushRef="#br0" timeOffset="117101.48">3701 3588 378 0,'0'0'16'0,"0"0"-2"16,0 0-10-16,0 0-2 16,0 0-4-16,0 0 4 15,6 44 2-15,-6-28 2 16,3-2-5-16,-3 0-1 16,0-5-2-16,0-3-17 15,0-1-19-15,0-5-31 16,0 0-41-16</inkml:trace>
  <inkml:trace contextRef="#ctx0" brushRef="#br0" timeOffset="117252.36">3715 3473 287 0,'0'0'31'0,"0"0"-26"15,0 0-10-15,0 0 0 16,0 0-28-16,0 0 9 15,40 12-24-15,-27-1 10 16,-1 0-65-16</inkml:trace>
  <inkml:trace contextRef="#ctx0" brushRef="#br0" timeOffset="117518.23">3880 3595 144 0,'0'0'28'0,"0"0"9"15,0 0 7-15,0 0-32 16,0 0 15-16,0 0 16 15,0 0-26-15,15-15 4 16,-21 10-4-16,-3 3-9 16,0 2-6-16,0 0 3 15,2 0-1-15,1 0-1 16,0 2 1-16,1 8 4 16,-1 6 0-16,6-1 5 15,0 4-1-15,0-2-4 0,0 2 0 16,3-2-5-1,11-4-3-15,2-4-23 0,4-3-38 16,-1-6-40-16,0 0-127 16</inkml:trace>
  <inkml:trace contextRef="#ctx0" brushRef="#br0" timeOffset="117872.9">4007 3624 262 0,'0'0'74'0,"0"0"-72"15,0 0-3-15,0 0 2 16,0 0-1-16,0 0 12 16,0 5-1-16,0-3 7 0,0-1-5 15,0-1-1-15,-3 0-7 16,3 0 6-16,-3 0 15 16,3 0 7-16,0-7 1 15,0-2-8-15,0 2-9 16,3-4-6-16,7 0-8 15,4-1 1-15,2 1-4 16,2 3 2-16,0-2-4 16,-3 10 2-16,-2-1 0 15,-2 1-1-15,-5 0-3 16,1 5-1-16,2 9-5 16,-6 2-1-16,3-1 6 15,-3 2-5-15,-3-5-17 16,0-2-2-16,0-2-11 0,0-2-19 15,0-6-48-15,0 0-159 16</inkml:trace>
  <inkml:trace contextRef="#ctx0" brushRef="#br0" timeOffset="118154.63">4256 3573 212 0,'0'0'95'16,"0"0"-54"-16,0 0-3 15,0 0-26-15,0 0-6 0,0 0 3 16,0 7 4-16,-6 2 3 16,3 6-2-16,0-1-1 15,0 3 4-15,3 0-7 16,0-1-3-16,0-2-3 15,0-3-4-15,3 0-4 16,3-8-16-16,9-3-38 16,0 0-26-16,6-7-68 15</inkml:trace>
  <inkml:trace contextRef="#ctx0" brushRef="#br0" timeOffset="118655.34">4256 3573 117 0,'100'45'99'0,"-100"-47"-47"0,0 1 41 16,0 1-60-16,0 0-24 15,3 3-7-15,0 10 2 16,2-2 17-16,6 2-3 16,3-5-4-16,5-1 2 15,2-6-16-15,0-1 6 16,1-1-6-16,1-14 0 16,-4-2-24-16,-9 0-2 15,-2 2 13-15,-8 4 5 16,0 1 8-16,0 5 3 15,-3 3 5-15,-6 2 16 16,3 0-11-16,3 0 2 16,3 0-14-16,0 0-1 15,0 2 0-15,0 7 2 0,0 4-2 16,0 3 5-16,0 1-3 16,0 3 0-16,0 6-1 15,6 3-2-15,6 6-5 16,3 0 5-16,1 5 2 15,4 3 5-15,-1 0-5 16,-3-1-2-16,-6-3-3 16,-6-9-5-16,-4-5-4 15,0-5 11-15,-14-6-8 16,-8-2 8-16,-8-7 2 16,-9 0 22-16,-2-4-5 15,-9-1 14-15,-5 0-10 16,-3 0-4-16,-3-4-8 0,1-10-8 15,4-2-2-15,15-2-1 16,7-4-10-16,13-7-22 16,12 0-56-16,9 0-69 15</inkml:trace>
  <inkml:trace contextRef="#ctx0" brushRef="#br0" timeOffset="119014.88">5248 3473 202 0,'0'0'181'0,"0"0"-172"16,0 0 24-1,0 0 16-15,0 0-37 0,0 0-7 16,98-5-2-16,-65-4 3 15,-9 4-12-15,-6 2 3 16,-12 2-56-16,-6 1-82 16</inkml:trace>
  <inkml:trace contextRef="#ctx0" brushRef="#br0" timeOffset="119203.93">5173 3708 287 0,'0'0'24'0,"0"0"-1"0,0 0 43 15,0 0-27 1,0 0-23-16,0 0-16 0,115-3-32 16,-73-28-62-16,-6-5-185 15</inkml:trace>
  <inkml:trace contextRef="#ctx0" brushRef="#br0" timeOffset="119632.03">5664 3216 286 0,'0'0'39'0,"0"0"-12"0,0 0 18 16,0 0-34-16,0 0 2 15,0 0 5-15,-55-77 9 16,52 65-12-16,3 1-4 16,0 1-8-16,0-2 2 15,3 2-2-15,13-4-3 16,1 3 0-16,8 2-2 15,8-1 4-15,-1 5-2 16,7 1 5-16,0 3-5 16,0 1 1-16,0 0-1 15,-5 3-1-15,-7 11-6 16,-6 6 3-16,-8 3 3 16,-10 7-16-16,-3 2 8 0,0 1-2 15,-16 4 9-15,-1-1 2 16,-2 0-18-16,-2-2-7 15,6-4-23-15,-1-4-54 16,7-2-14-16</inkml:trace>
  <inkml:trace contextRef="#ctx0" brushRef="#br0" timeOffset="120152.4">5879 3684 250 0,'0'0'48'0,"0"0"-19"0,0 0 38 15,0 0-47-15,0 0 0 16,0 0 22-16,-30-52-12 16,30 52-2-16,0 0-20 15,0 2-8-15,0 13-13 16,0 3 13-16,0 3 5 15,0-2 4-15,0-2-2 16,3-4-5-16,7-7 2 16,-2-2 1-16,-2-4 7 15,0 0-4-15,0-4-8 16,4-12-1-16,-5-1-5 16,2 3-17-16,-7 2 10 15,0 5 12-15,0 2-1 16,0 4-6-16,0 1 8 0,-3 0-5 15,-10 0-7-15,-5 5 0 16,0 3-26-16,3 0-81 16,5-4-221-16</inkml:trace>
  <inkml:trace contextRef="#ctx0" brushRef="#br0" timeOffset="121593.85">7018 3003 35 0,'0'0'8'0,"0"0"-8"16,0 0-6-16,0 0-5 15,0 0 11-15,0 0 7 16,0 0 4-16,0 1-11 16,0-1 0-16,0 0-1 15,0 0 2-15,0 0 4 16,0 0 61-16,0 0-16 0,0 0-25 16,0 0-3-16,0 0-2 15,0 0 9-15,0 0-7 16,0 0 2-16,0 0-6 15,0 0-4-15,0 0 0 16,0 0-8-16,0 0 7 16,0 0-13-16,0 0 8 15,0 0 8-15,0 0-13 16,0 0 10-16,0 0-6 16,0 0 6-16,0 0-13 15,0 0-11-15,0 9 4 16,-7 11 1-16,-8 14 2 0,-4 16 4 15,-4 6 12 1,-4 3-12-16,-4-5 16 0,-6-6-11 16,-2-7 1-16,-4-10-3 15,1-10-1-15,8-9-1 16,7-5 0-16,1-4-1 16,10-2 0-16,-3 2 0 15,5 3 0-15,1 3 2 16,3 1-2-16,8-1-3 15,-1-3 0-15,3-1-3 16,0-3 7-16,0 1-1 16,0 0 2-16,3 0 3 0,6 1-1 15,7 3 0 1,1 4-5-16,8 6 1 0,5 6-5 16,3 4 5-16,5 1 0 15,4 3-1-15,0 2 2 16,-2 2 1-16,1-1-2 15,-4 1-4-15,-1-1 4 16,-5 1 0-16,-1-9 0 16,-5-6 0-16,-7-5 0 15,-6-8-1-15,-10-5 0 16,2-2-11-16,-4 0 6 16,0-7-22-16,0-5-8 15,0-2-20-15,-6-3-30 16,3-3-136-16</inkml:trace>
  <inkml:trace contextRef="#ctx0" brushRef="#br0" timeOffset="123050.97">8097 3595 346 0,'0'0'4'0,"0"0"23"16,0 0 4-16,0 0-23 16,0 0 7-16,0 0 4 15,97-31-19-15,-51 6-46 16,-7-1-105-16</inkml:trace>
  <inkml:trace contextRef="#ctx0" brushRef="#br0" timeOffset="130259.73">7857 3323 155 0,'0'0'25'0,"0"0"-19"16,0 0 53-16,0 0-29 15,0 0-3-15,0 0 8 16,-10-32 10-16,9 29-29 0,-1 1 2 16,1 0-2-1,1 2 7-15,0-2-7 0,0 2-1 16,0 0-1-16,0 0 2 16,0 0-16-16,0 0-3 15,0 0 2-15,0 0 1 16,-6 10 0-16,-1 11-2 15,-2 11-1-15,-3 7 3 16,1 7-1-16,4 0 2 16,4 8 0-16,0 1-1 15,-3-2 0-15,6-7 0 16,-3-9 1-16,3-11-2 16,0-6 2-16,0-8-2 15,0-6 1-15,0-3-8 16,0-3-22-16,0 0-1 15,0 0 20-15,0-14-8 0,0-4-42 16,9-8-80-16</inkml:trace>
  <inkml:trace contextRef="#ctx0" brushRef="#br0" timeOffset="130963.75">8031 3271 168 0,'0'0'17'15,"0"0"-10"-15,0 0 48 16,0 0-18-16,0 0-12 15,0 0 16-15,0-16-25 16,0 16-4-16,0 0-12 16,0 0-3-16,0 13-3 15,-3 8 5-15,-3 9 1 16,-5 6 5-16,0 1 8 16,0 4-3-16,1-1-4 15,-2 0-1-15,-4-2-4 16,3-7 0-16,0-7 4 0,-1-6-2 15,-1-8-1-15,4-6-2 16,2 1 0-16,0-2 1 16,2-1-1-16,0-2 0 15,3 0 0-15,-1 0 2 16,4 0-2-16,1 0-1 16,0 0 1-16,0-2 12 15,0-9-5-15,6 1 0 16,9-3-7-16,2 3 0 15,5 3-1-15,-4-3 1 16,4 5 2-16,2 0-2 16,3 5 0-16,-2-2 0 0,-3 2 0 15,1 0 0-15,-6 0 0 16,-1 0 0 0,-1 5-2-16,-2 6-4 0,-1 4 5 15,0 5-1-15,-3 4 2 16,-2 0 0-16,2 4 0 15,-1-6 0-15,-2-2 1 16,0-5-1-16,1-1 1 16,-1-8 1-16,-1 0-2 15,3-1-1-15,3-2 1 16,1-1 3-16,4-1-3 16,-2 1-9-16,2-1-25 15,-2-1-27-15,5 0-73 0</inkml:trace>
  <inkml:trace contextRef="#ctx0" brushRef="#br0" timeOffset="131466.81">8437 3570 254 0,'0'0'78'0,"0"0"-65"16,0 0 32-16,0 0-12 0,0 0-19 15,0 0 6-15,-9 7 7 16,22-7-12-16,4 0-6 16,5 0 0-16,5-4-9 15,-2-3-4-15,-5 1-3 16,2 1-13-16,-9 1-21 16,1 4-15-16,-11 0-50 15,-3 0-161-15</inkml:trace>
  <inkml:trace contextRef="#ctx0" brushRef="#br0" timeOffset="131704.22">8474 3687 322 0,'0'0'50'0,"0"0"-36"16,0 0 16-16,0 0-21 16,0 0-5-16,0 0 2 15,18 5 4-15,6-5-10 16,2 0 1-16,3 0-3 16,1-10-34-16,-2-2-80 15,-4-3-176-15</inkml:trace>
  <inkml:trace contextRef="#ctx0" brushRef="#br0" timeOffset="132449.57">9010 3459 280 0,'0'0'23'0,"0"0"-22"15,0 0 23-15,0 0-22 16,0 0-1-16,0 0 25 16,-17 0 7-16,17 0-8 15,0 0-12-15,0 0-6 16,0 0-5-16,0-3 7 15,0-2-4-15,0 0 0 16,0-2 3-16,0 1-7 16,0 0 1-16,3 1-2 15,4-3-8-15,3 2 6 16,0-2-2-16,2 0 1 16,2 0 3-16,2 5 0 15,-3-1 0-15,-5 2 0 16,0 2-2-16,-1 0-9 0,-4 0 6 15,0 0 0-15,1 2-4 16,-1 10 5-16,-1 7 0 16,2 3 4-16,-1 4-2 15,-3 7 2-15,0 5-4 16,0 1 4-16,0-1-1 16,-7-4 2-16,-8-6-1 15,0-4 1-15,-3-7 5 16,1-6-6-16,-2-2 4 15,0-2 6-15,-1-3-5 16,1-1 1-16,-2-1-5 16,6-2-1-16,-1 0 2 15,2 0 2-15,5 0-1 0,-1-1 3 16,6-6-6-16,4 2 1 16,0-4 18-16,0 1-10 15,4 2-6-15,10-1-2 16,5 3-1-16,0 1 0 15,8 3 0-15,-5 0-6 16,1 0 4-16,2 8 2 16,-4 7-4-16,1-1-1 15,-2 2 3-15,-5-2-1 16,1-3-8-16,-2-6-21 16,2-5-27-16,0 0-81 15</inkml:trace>
  <inkml:trace contextRef="#ctx0" brushRef="#br0" timeOffset="133205.13">9441 3309 196 0,'0'0'80'0,"0"0"-69"0,0 0 52 16,0 0-34 0,0 0-19-16,0 0 0 0,-4-8 9 15,4 8-4-15,0 0-9 16,0 3-6-16,0 9 0 16,0 6 0-16,8 6 4 15,-2 5-3-15,0 3 1 16,4 8-1-16,1 1 2 15,-2 5-6-15,-3 0 3 16,0-4 0-16,-2-9 0 16,-1-8 0-16,-2-7-1 15,-1-8 0-15,0-5-5 16,0-5-15-16,0 0-17 16,0 0-2-16,1-12-36 15,1-5-171-15</inkml:trace>
  <inkml:trace contextRef="#ctx0" brushRef="#br0" timeOffset="133625.74">9523 3589 206 0,'0'0'23'0,"0"0"9"15,0 0 19-15,0 0-38 16,0 0 14-16,0 0 3 0,3-14-28 16,3 12 1-16,7-1-3 15,-1 0-1-15,6 2-3 16,-3-2 3-16,1 3-1 16,1-1 1-16,2 1-5 15,2 0 0-15,-6 0 1 16,1 11 1-16,-2-2 4 15,-4 4-6-15,-4 1 2 16,0-2-8-16,-3 5 6 16,-2 0 4-16,-1-1 2 15,0 0 0-15,-1-1 1 16,-11-1 9-16,-4 0 3 16,-5-3 2-16,0-2-7 15,-2 0-2-15,0-4-5 16,3-2-2-16,4-3-2 0,7 0-26 15,5 0-49-15,4-7-47 16</inkml:trace>
  <inkml:trace contextRef="#ctx0" brushRef="#br0" timeOffset="133866.44">9821 3614 200 0,'0'0'93'0,"0"0"-81"0,0 0-12 15,0 0 0-15,0 0 0 16,0 0 7-16,0 68-1 16,0-50-6-16,0-5 0 15,0-2-1-15,0-8 1 16,0 0-27-16,0-3-55 15,-6-3-63-15</inkml:trace>
  <inkml:trace contextRef="#ctx0" brushRef="#br0" timeOffset="134006.09">9821 3614 334 0,'-42'-74'29'0,"42"74"-23"16,0 0 11-16,0-1-17 15,13-1-53-15,7-5-29 16,-1 2 3-16</inkml:trace>
  <inkml:trace contextRef="#ctx0" brushRef="#br0" timeOffset="134331.34">9945 3325 326 0,'0'0'50'0,"0"0"-45"16,0 0 24-16,0 0-26 16,0 0-3-16,0 0-3 15,0 5 3-15,6 9 5 16,0 4 8-16,1 4-3 15,0 3-5-15,3 2-3 16,-1 3 3-16,1 4-3 16,-3 3-1-16,2-3 6 15,2 1-7-15,-2-6-2 16,0-5 2-16,-2-6-12 16,-3-7-24-16,-1-6-26 15,2-5-86-15</inkml:trace>
  <inkml:trace contextRef="#ctx0" brushRef="#br0" timeOffset="134543.76">9915 3478 343 0,'0'0'38'16,"0"0"-4"-16,0 0-11 15,0 0-15-15,0 0-4 16,0 0-4-16,112 0-6 16,-71 0 3-16,4 0-28 0,-5 0-41 15,-1 0-112-15</inkml:trace>
  <inkml:trace contextRef="#ctx0" brushRef="#br0" timeOffset="134789.1">10455 3649 239 0,'0'0'55'0,"0"0"-52"15,0 0 47-15,6 78-18 0,0-48-19 16,0 1 2-16,-1-5-6 15,-3-2-1-15,-2-4-7 16,0-3-1-16,0-5-8 16,0-3-17-16,-3-6-60 15,-1-3-55-15</inkml:trace>
  <inkml:trace contextRef="#ctx0" brushRef="#br0" timeOffset="135749.84">10883 3188 314 0,'0'0'17'0,"0"0"-14"16,0 0 39-16,0 0-37 15,0 0 4-15,0 0 9 16,0-5-8-16,0 7-10 15,0 18 0-15,0 10 3 16,3 9 8-16,3 0-4 0,-2 0 10 16,3 1-13-16,-3-2-1 15,2 0-3-15,-3 0-6 16,-3-1 6-16,0-3 0 16,0-7 2-16,0-7-2 15,0-9-14-15,0-8-10 16,0-3-17-16,6 0-31 15,2-3-17-15,4-14-107 16</inkml:trace>
  <inkml:trace contextRef="#ctx0" brushRef="#br0" timeOffset="136246.37">11123 3168 237 0,'0'0'53'16,"0"0"-51"-16,0 0 0 16,0 0-2-16,0 0 0 15,0 0 6-15,4 78 22 16,-4-40 6-16,0-1-6 15,-7 0-16-15,-6-6-6 16,-5-7 0-16,-5-4 3 0,0-6 4 16,-1-5-10-16,-4-3 7 15,5-5-8 1,4-1 7-16,5 0-9 0,7 0-8 16,4 0 8-16,3 0 5 15,0 0-5-15,0 0 2 16,13 0 1-16,11-1-3 15,0-2-9-15,6 3 9 16,0 0 0-16,-4 0 0 16,0 11 0-16,-7 2-2 15,-2 4-1-15,-4 3-5 16,-7 5 7-16,1-2-4 16,1-3 4-16,-3-3 0 15,2-7 0-15,-4-4-14 0,0-3-18 16,0-3-37-1,2 0-43-15,9 0-41 0</inkml:trace>
  <inkml:trace contextRef="#ctx0" brushRef="#br0" timeOffset="136484.06">11511 3384 416 0,'0'0'25'0,"0"0"3"0,0 0 3 16,0 0-31-16,0 0 0 16,91-6-1-16,-59 5-12 15,0 1-8-15,-8 0-30 16,-9 0-56-16,-12 0-200 15</inkml:trace>
  <inkml:trace contextRef="#ctx0" brushRef="#br0" timeOffset="136715.65">11474 3546 337 0,'0'0'58'16,"0"0"-51"-16,0 0 15 15,0 0 4-15,0 0-16 16,0 0-5-16,117 2-5 16,-64-10 0-16,-4 2-14 15,-7-6-35-15,-1-1-91 16</inkml:trace>
  <inkml:trace contextRef="#ctx0" brushRef="#br0" timeOffset="137465.97">12121 3274 201 0,'0'0'36'15,"0"0"-35"-15,0 0-1 0,0 0 10 16,0 0 7-16,0 0 22 15,-23 0 1-15,23 0-14 16,0 0-5-16,0 0-17 16,0 0-1-16,0-2 13 15,0-4-14-15,4-1 6 16,5 0-7-16,4 1 1 16,5-1-2-16,6 3-10 15,1 1-1-15,2 2-5 16,-3 1-4-16,-6 0 9 15,-2 6 4-15,-5 11-1 16,-11 6 5-16,0 7-5 0,-5 4 8 16,-14-4 3-16,-2-3-1 15,-3-5-2-15,-3-3 4 16,2-5 10-16,-2-4-12 16,6-3 4-16,-2-2 0 15,9-2 5-15,8 0-2 16,3-1-1-16,3-2-3 15,0 1-4-15,0-1 2 16,0 0 2-16,5 0 4 16,15 0-9-16,7 0 0 15,-3 0-3-15,-3 0 1 16,-4 1-4-16,-1 5 6 16,-3-1-2-16,-6 5-3 15,-1 1 3-15,-1 2-1 16,-3 5 1-16,-2 1-1 0,0 2 2 15,0-3-1-15,0 0 2 16,-11-7 5-16,-1-1-5 16,-9-5 7-16,-1-3-1 15,-7 1 1-15,-4-3-5 16,1 0-3-16,-1 0 1 16,5-3-6-16,1-6-20 15,9-2-33-15,6 0-40 16</inkml:trace>
  <inkml:trace contextRef="#ctx0" brushRef="#br0" timeOffset="138989.25">12546 3602 172 0,'0'0'17'0,"0"0"-5"16,0 0 43-1,0 0-18-15,0 0 15 0,0 0-14 16,0 36-11-16,1-33-5 16,1-2-10-16,2-1 2 15,6 0 12-15,6 0 6 16,2-11-22-16,6-8-10 16,1-1 0-16,2-6 0 15,-2-1-16-15,-1 0 9 16,-9-2 1-16,-1 2-8 15,-7 1 4-15,-5-1 8 16,-2 4-4-16,0-2 6 0,0 3 0 16,-9-1 2-16,1 4-2 15,-1 2-3-15,1 3 3 16,4 5 3-16,0 2 0 16,4 2-1-16,-3 4-1 15,3 1 4-15,0 0 8 16,0 0-6-16,0 0-5 15,0 0 1-15,0 0-3 16,0 0 2-16,0 0-4 16,0 6-1-16,0 5 2 15,0 3-4-15,0 2 5 16,0 3 0-16,0 0 0 16,0 3 4-16,7 5-4 15,0 0 0-15,1 4 2 16,3 2-2-16,1 2 0 0,-2-2 0 15,0 0 0-15,4-5-1 16,-5-5-1-16,1-7 2 16,0-5-2-16,-1-7 1 15,2-2 0-15,1-2-4 16,-3 0 4-16,4 0-2 16,1-10-3-16,-1-2-1 15,-6 0 7-15,2 0 0 16,-1-1 0-16,1 1 1 15,-6-1-1-15,0 0-1 16,0 1 1-16,-3-1 0 16,0-1 2-16,0 0-2 15,-9 0-3-15,-3 3 3 16,1 2 0-16,4 1 0 0,-3 3 0 16,7 3 0-16,0 2 0 15,3 0-1-15,0 0-1 16,0 0-5-16,0 0-1 15,0 1 6-15,0 8 2 16,9-2 2-16,-1-2 5 16,3-1-1-16,4-3 0 15,0-1 1-15,1 0-5 16,0 0-1-16,-2-6 2 16,-8-1-2-16,0 0-1 15,-3 2 0-15,-3 1-4 0,0-1-1 16,0 2 3-16,0 3 2 15,0 0 3-15,0-2 0 16,0 2 1-16,0 0-3 16,0 0-1-16,0 0 1 15,0 0-1-15,0 0-5 16,0 0 3-16,0 5-10 16,0 12 10-16,0 7 2 15,3 3 5-15,9 5-2 16,-3-1 1-16,4-3-3 15,3-4 5-15,0-7-4 16,-3-7 6-16,0-5-2 0,4-5 1 16,-2 0 3-16,0-8-4 15,3-15-3-15,-4-5 3 16,0-6-6-16,0-5-1 16,-4-2 0-16,-4-1-6 15,-2 0 0-15,-4 6-4 16,0 2 6-16,0 8 2 15,0 2 3-15,-7 3 0 16,-2 6-1-16,-3 1 1 16,3 3-2-16,3 4 4 15,1 2-1-15,3 5 0 16,2 0 0-16,0 0 0 16,0 0-1-16,0 0 0 15,0 0-3-15,0 2-2 16,0 10 0-16,0 8 5 0,0 5 1 15,0 3-1-15,0 2 1 16,0 4 0-16,5 0 1 16,0 1 0-16,1 1-2 15,-2-3 0-15,4 1 2 16,-2-1-1-16,3-7-1 16,-2-3 0-16,0-7 0 15,2-6-13-15,1-7-32 16,6-2-11-16,2-1-27 15,2-1-118-15</inkml:trace>
  <inkml:trace contextRef="#ctx0" brushRef="#br0" timeOffset="139219.68">13154 3395 226 0,'0'0'61'16,"0"0"-4"-16,0 0-25 15,0 0-31-15,0 0 0 16,88 0 1-16,-49 0-2 16,-1 0-3-16,-2 0-15 15,-10 0-21-15,-6 0-61 0,-11-3-120 16</inkml:trace>
  <inkml:trace contextRef="#ctx0" brushRef="#br0" timeOffset="139623.37">13073 3234 247 0,'0'0'52'16,"0"0"-10"-16,0 0 12 16,0 0-33-16,0 0 3 15,0 0-3-15,-4-4-13 16,4 4-8-16,0 5-3 15,0 6 1-15,0-1 1 16,4 2-2-16,2-5 6 16,7-2 2-16,2-1 2 15,3-3 5-15,-3-1-2 16,-4 0-1-16,-6 0 11 16,-5 0 8-16,0-3-26 15,0-2-2-15,0 2 0 16,-9-3-1-16,-7 1-7 0,-11 1-31 15,2 0-78-15,-3 0-262 16</inkml:trace>
  <inkml:trace contextRef="#ctx0" brushRef="#br0" timeOffset="140978.5">2315 4514 282 0,'0'0'22'0,"0"0"-3"16,0 0 42-16,0 0-37 15,0 0-4-15,0 0 2 16,0 0 12-16,0-11-6 16,0 11-11-16,0 0-10 15,0 0-3-15,0 0-1 0,0 0-2 16,0 0-1-16,0 0 0 15,0 14-2-15,0 12-1 16,-6 15 0-16,2 7 3 16,1 6 3-16,0-2-3 15,0-1 8-15,0-9-12 16,-1-3 4-16,2-9-9 16,-1-5-9-16,-4-8-14 15,-1-6-9-15,-2-5-12 16,-1-6-39-16,-2 0-134 15</inkml:trace>
  <inkml:trace contextRef="#ctx0" brushRef="#br0" timeOffset="141552.04">2524 4436 223 0,'0'0'65'0,"0"0"-58"0,0 0-7 15,0 0 36-15,0 0-29 16,0 0 0-16,0-11 18 15,0 11-18-15,0 3-7 16,0 17 0-16,0 10 13 16,0 6 0-16,0 7 0 15,-4 1-11-15,-8 4 1 16,-5-1 0-16,-2-5-1 16,-5-2-1-16,-4-9 2 15,-3-6-2-15,1-6 0 16,3-7-1-16,0-5 0 15,11-4-2-15,7-3 2 16,6 0 7-16,3 0 4 0,0-14 13 16,16-4-23-16,8-1 2 15,4-1-3-15,2 4 0 16,1 3-1-16,-4 6 0 16,-1 5-2-16,-1 2 2 15,-1 0-3-15,-5 14-4 16,2 8 2-16,-3 0 6 15,-4 9 0-15,2-4-1 16,-4 2-3-16,1-3 3 16,-1-4-4-16,0-3-10 15,0-9-25-15,0-6-50 16,0-4-36-16</inkml:trace>
  <inkml:trace contextRef="#ctx0" brushRef="#br0" timeOffset="141778.14">2806 4676 244 0,'0'0'225'0,"0"0"-205"15,0 0-1-15,0 0-4 16,0 0-10-16,85-31-10 15,-44 21 4-15,-1 3-2 16,-12 3-16-16,-4 3-41 16,-12-1-23-16,-8 1-65 0</inkml:trace>
  <inkml:trace contextRef="#ctx0" brushRef="#br0" timeOffset="141977.97">2803 4834 384 0,'0'0'13'0,"0"0"-6"0,0 0 18 16,0 0-17 0,0 0-1-16,0 0 1 0,124 7-8 15,-63-29-43-15,11-2-102 16,5 0 32-16</inkml:trace>
  <inkml:trace contextRef="#ctx0" brushRef="#br0" timeOffset="142586.25">3471 4567 361 0,'0'0'28'0,"0"0"-25"15,0 0 26-15,0 0-20 16,0 0-5-16,0 0 10 16,-10-4 3-16,10 3 7 15,-3-2-12-15,3-1-9 16,0-3-1-16,0-2 5 15,0 1 4-15,0-2-11 16,0 0 7-16,10 2-7 16,-2 0-10-16,0-1 5 15,6 1-9-15,-2 3 10 16,-1-1-5-16,5 3-3 0,-4 3 0 16,3 0-1-1,-3 0 4-15,1 11-1 0,-1 10 6 16,-4 9-2-16,2 16 6 15,-7 9 4-15,-3 4-1 16,0 4 2-16,-10-7-1 16,-10-6 0-16,-8-7-1 15,-5-11 1-15,0-6 3 16,-7-8 7-16,1-6-10 16,-1-6-4-16,4-6 0 15,6 0 4-15,8 0-4 16,11-13 1-16,4 4 0 15,7-2 3-15,7-3 12 16,19 2-13-16,11 4-3 16,5 3 2-16,3 5-1 0,1 0 0 15,3 5-1-15,-4 7-2 16,-3 1 1-16,-7-1 1 16,-5 2-24-16,-4-4-47 15,-7-3-71-15</inkml:trace>
  <inkml:trace contextRef="#ctx0" brushRef="#br0" timeOffset="142951.84">1956 5419 289 0,'0'0'232'16,"0"0"-232"-16,0 0 0 16,0 0 0-16,94 6 1 15,19-6-1-15,23-1 1 16,24-12 2-16,20-3 11 15,20 1 3-15,13-2-14 16,-2 4 12-16,-10 4-6 0,-28 4-3 16,-25 4-6-16,-26 1-4 15,-28 0-17-15,-24-1-3 16,-30-1-13-16,-19-1-5 16,-16-2-10-16,-5-5-44 15</inkml:trace>
  <inkml:trace contextRef="#ctx0" brushRef="#br0" timeOffset="143138.64">3859 5303 409 0,'0'0'30'16,"0"0"-30"-16,0 0 0 15,0 0-2-15,0 0-12 16,0 0-16-16,64 8-178 16</inkml:trace>
  <inkml:trace contextRef="#ctx0" brushRef="#br0" timeOffset="145828.76">1828 5880 222 0,'0'0'50'16,"0"0"-34"-16,0 0 52 16,0 0-38-16,0 0-14 15,0 0 12-15,0 0 0 16,-2-19-4-16,2 19-10 15,0 0-14-15,0 0-5 0,0 10 1 16,-3 13-2 0,-1 7 6-16,-2 2 6 0,-2-1-5 15,1-1-2-15,2-5-3 16,-5-4-28-16,1-5-25 16,1-6-19-16,-2-7-19 15</inkml:trace>
  <inkml:trace contextRef="#ctx0" brushRef="#br0" timeOffset="146485.6">1793 5741 164 0,'0'0'35'16,"0"0"-26"-16,0 0 18 15,-88 0-11-15,60 2 2 16,-5 7-3-16,6 1 3 15,2-1 0-15,4 5 5 16,0 3-5-16,0 6-11 0,-2 1 0 16,9 2-1-16,2 4 0 15,6-1-5-15,6 4 2 16,0 1 5-16,0 4-1 16,9 2-2-16,9 2-4 15,1 5 3-15,4-3 4 16,5 1-8-16,2-6 4 15,5-4-4-15,6-5 0 16,2-9 13-16,0-8-12 16,-1-9 3-16,0-4 3 15,4-5-5-15,-4-17-2 16,1-6 0-16,-4-9-3 16,-6-2-3-16,-5-4-6 0,-7 0 3 15,-6 2 8-15,-9 3 1 16,-6 5 0-16,0 5 0 15,-6 3 6-15,-13 5-4 16,-4-2 7-16,-8 3-9 16,-5 0 10-16,-7 2-6 15,1-3 4-15,-1 6-6 16,1-1 0-16,0 5-3 16,5 8 1-16,8 2 0 15,7 0-11-15,9 0-13 16,4 10-19-16,3 1-42 15,4 0-20-15</inkml:trace>
  <inkml:trace contextRef="#ctx0" brushRef="#br0" timeOffset="148084.51">3218 6022 174 0,'0'0'40'0,"0"0"-40"15,0 0 31-15,0 0-3 16,0 0-4-16,0 0 8 0,-9-36 4 16,9 30-12-1,-3 1-4-15,3-3-19 0,-3 2 7 16,0-1 4-16,0 0-10 15,3 2 3-15,0 2 10 16,0 0-2-16,0 1 4 16,0 0 1-16,0 2 3 15,0 0-10-15,0 0 2 16,0 0 1-16,0 0-8 16,0 0-6-16,0 0-1 15,0 0-1-15,0 2-2 16,0 14 4-16,0 9-2 15,0 7 2-15,6 7 0 16,0 2 0-16,0 3 2 16,1-4-2-16,-4 1 1 0,-3-4-1 15,3-8-1-15,-3-3-25 16,0-6-20-16,0-8-15 16,-6-1-13-16,-4-5-38 15,-2-6-122-15</inkml:trace>
  <inkml:trace contextRef="#ctx0" brushRef="#br0" timeOffset="148595.34">3073 6014 205 0,'0'0'27'0,"0"0"-15"15,0 0 26-15,0 0-5 16,0 0 6-16,-91-27 1 0,78 15-20 16,-4-2-1-16,1 0 5 15,4-1-8-15,-1-2-16 16,5 2 13-16,5-4-3 16,0 5 0-16,3-4-8 15,0-6 6-15,0 0-5 16,9-3-3-16,17-1 0 15,11 3 0-15,12 0-6 16,12 6 6-16,0 2 0 16,8 3 0-16,-2 9-3 15,0 4 0-15,-6 1 3 16,-7 4-3-16,-11 15 3 16,-7 3-26-16,-6 3-13 15,-8 6-21-15,-10-5-35 0,-9-2-101 16</inkml:trace>
  <inkml:trace contextRef="#ctx0" brushRef="#br0" timeOffset="151038.26">3521 6283 49 0,'0'0'18'15,"0"0"-3"-15,0 0 65 16,0 0-42-16,0 0-24 16,0 0 10-16,10-41-2 15,-10 39 0-15,0-1-1 16,0-2 1-16,0 2-6 16,0 1-5-16,0-1 4 15,0 3 6-15,0 0-11 16,0 0 4-16,0 0-7 15,0 0-3-15,0 0 10 16,0 0-14-16,0 0-7 16,0 5 4-16,0 6 3 0,0 4 0 15,0 4-2-15,0 0 1 16,0 4 2-16,0 2-1 16,0 1 0-16,6 3 1 15,0 3-2-15,0 2-3 16,4 4 4-16,1-2 4 15,1 1-1-15,4-3-3 16,-2 5 0-16,2-6 3 16,3-1-3-16,-2-10 1 15,2-1-1-15,-1-12 2 16,-4-1-2-16,-1-5 3 16,3-3-2-16,1 0-2 0,-1-15-1 15,-1-4-9 1,-3-8-1-16,-9 1-2 0,0-4 3 15,-3 5 0-15,0 0 3 16,0 6 0-16,-12 2 6 16,-6 4 0-16,-1 1 2 15,-1 3 0-15,-2 4 0 16,1 1 3-16,3 2 8 16,5 1-3-16,1 1 2 15,4 0 2-15,4 0-10 16,1 0 2-16,3 0 2 15,0 0-7-15,0 0 5 16,0 0-5-16,0 0 7 0,0 0-6 16,3 0 1-16,9 4 1 15,0-1 1-15,6 1 8 16,4-4-11-16,-1 0 9 16,3-2-3-16,1-10-6 15,-8-1-4-15,-1-4 4 16,-7 1-11-16,-3-1-1 15,-6 5 3-15,0 1 1 16,0 0-6-16,0 6 8 16,-12 2 3-16,-3 3 0 15,-3 0 6-15,-1 0-9 16,2 0 12-16,4 0-6 0,7 2 7 16,3 2 12-1,0 1-12-15,3-3 0 0,0 1-7 16,0-3 14-16,6 0-6 15,7 0 4-15,4 0 0 16,-1 0-10-16,5-1-2 16,0-8 0-16,-2 6-4 15,1 0-3-15,2-1 5 16,-4 4 1-16,-6 0-3 16,4 0 3-16,-5 0-1 15,-2 0-2-15,4 9 0 16,-1 2-2-16,0 3 2 0,0 0 3 15,-3 0 1 1,0 2 0-16,0-2-2 16,0-4-6-16,0 1-31 0,3-8-43 15,4-3-39-15</inkml:trace>
  <inkml:trace contextRef="#ctx0" brushRef="#br0" timeOffset="151513.29">4280 6419 65 0,'0'0'216'16,"0"0"-203"0,0 0 24-16,0 0 0 0,0 0-21 15,0 0-9-15,-78-19 25 16,62 19-14-16,-3 0-8 15,-2 9-9-15,3 1 13 16,6 3-4-16,1-3 0 16,1 7-2-16,7-4 0 15,3 6 2-15,0-2-2 16,0-3 4-16,10 0-3 16,2-4-6-16,2-5 6 15,2-3-6-15,-1-2-3 16,6 0-2-16,1-11-5 15,-5-3-14-15,-1 1 14 16,-4 3 5-16,-9 3 2 16,3 4-1-16,-6 0 2 15,0 3-2-15,0 0-3 0,0 0 0 16,0 0 2-16,0 0-1 16,0 0 0-16,0 0-2 15,3 3 4-15,0 5 1 16,6-3 0-16,0-1 0 15,7-1-16-15,5-3-35 16,-1 0-20-16,5 0-90 16</inkml:trace>
  <inkml:trace contextRef="#ctx0" brushRef="#br0" timeOffset="152584.01">4472 6492 250 0,'0'0'61'0,"0"0"-60"15,0 0 55-15,0 0-25 16,0 0-6-16,0 0 15 16,-58-20 2-16,58 20-12 15,0 0-17-15,0-1-3 16,0 0-5-16,0-7 8 15,0 5-13-15,9-6 0 16,0 1-4-16,3-1-1 16,0 4 1-16,0 0 0 0,1 4 0 15,-2 1 2-15,5 0-11 16,-1 3 0-16,0 12 1 16,0 2 0-16,-5-2 5 15,-5 2-9-15,-1-6 8 16,-4-2-6-16,0-3 5 15,0-6 2-15,0 0 3 16,0 0 4-16,0 0 13 16,0 0 4-16,-9-3-8 15,3-4-1-15,-1-2 14 0,4 1-7 16,0-1-5 0,3 0 1-16,0-2-2 0,0 1-7 15,0 1-2-15,9 1 1 16,1 1-1-16,7 2 0 15,-1-2-2-15,6 5-10 16,-2-1 11-16,2-2-15 16,2 5-4-16,-3 0 9 15,-3 0 4-15,1 0-2 16,-4 6 4-16,-3 2-1 16,-6 3-4-16,0-2-1 15,-6-4-4-15,0 3 13 16,0-5-7-16,0 1 8 15,0-2 1-15,0-2 0 16,-3 2 4-16,-6-2 6 16,-3 0 3-16,6 0 0 0,0 0 0 15,3 0-4-15,0 0 11 16,-1 0-2-16,4-5-11 16,0-4-3-16,0-1 5 15,0 1-9-15,4 1 0 16,5 1-3-16,0 5 3 15,6-3-3-15,-3 1 6 16,0 1-3-16,6-1 0 16,-2 3-4-16,2 1 1 15,0 0-3-15,-3 0-1 16,2 2 4-16,2 8-3 16,-3 3 5-16,5 1 1 15,0-2 0-15,6-1 0 0,1-5 1 16,-4-2 2-16,1-4 1 15,-8 0 1-15,-4 0-5 16,-2-9 9-16,-3-6-8 16,0 1-1-16,-8-1-13 15,0 5 4-15,0 2 1 16,0 0 8-16,-3 3-5 16,-6 1 5-16,0 1 1 15,0 2 5-15,-1-1 6 16,4 2-9-16,3 0-2 15,-2 0 1-15,2 0-2 16,-3 10-3-16,2 4 3 16,4 1 1-16,0 2 6 0,0 0-4 15,0 0 0-15,4-4-3 16,5-2-4-16,-1-5-14 16,5-3-41-16,4-3-53 15,11 0-83-15</inkml:trace>
  <inkml:trace contextRef="#ctx0" brushRef="#br0" timeOffset="152857.15">5772 6086 451 0,'0'0'40'15,"0"0"-18"-15,0 0 17 16,0 0-32-16,0 0-7 16,86-14 0-16,-50 12-3 15,-6 2 1-15,-8 0-42 16,-11 0-71-16,-8 0-34 15</inkml:trace>
  <inkml:trace contextRef="#ctx0" brushRef="#br0" timeOffset="153100.49">5702 6278 357 0,'0'0'7'16,"0"0"35"-16,0 0 14 15,0 0-24-15,0 0 10 16,0 0-17-16,105 29-16 0,-57-40-9 16,-2 0-14-1,-10 1-40-15,-9 1-38 0,-15 1-62 16</inkml:trace>
  <inkml:trace contextRef="#ctx0" brushRef="#br0" timeOffset="153882.71">6483 5755 213 0,'0'0'26'15,"0"0"-22"-15,0 0 41 16,0 0-29-16,0 0-13 0,0 0 5 16,0 7 15-16,0 10 2 15,0 8-10-15,0 6 13 16,0 5-13-16,0 3 1 16,-3 2-12-16,-1 3 10 15,2-5-7-15,2-3-2 16,0-2-4-16,0-1 2 15,0-5 1-15,0-5 2 16,6-7-4-16,3-4 4 16,-3-7 0-16,4-4 2 15,4-1-1-15,8 0 16 16,8-4-15-16,9-9-4 0,3-1-2 16,10 4-4-16,-3 0-3 15,-4 4 3-15,-2 3-7 16,-12 0-27-16,-10 1-20 15,-12 2-29-15,-6 0-26 16,-3 0-99-16</inkml:trace>
  <inkml:trace contextRef="#ctx0" brushRef="#br0" timeOffset="154244.03">6428 6422 293 0,'0'0'72'16,"0"0"-72"-16,0 0 36 16,0 0 9-16,0 0-30 15,0 0 17-15,64 11 4 0,-15-11-14 16,6-3-13-16,5-8-2 16,1 0-7-16,-3 0-7 15,-4 5 3-15,-8 2-20 16,-10 3-50-16,-12 1-64 15,-15-1-90-15</inkml:trace>
  <inkml:trace contextRef="#ctx0" brushRef="#br0" timeOffset="154614.53">6729 6713 377 0,'0'0'42'0,"0"0"-40"15,0 0 63-15,0 0-43 16,0 0-22-16,0 0-1 16,-3 16 1-16,3 12 2 15,3 3 5-15,-3 3-1 16,0 3-5-16,0 1-1 16,0-4 3-16,0-7-6 0,0-3-4 15,-6-7-23-15,3-5-4 16,-6-10-56-16,4-2-81 15</inkml:trace>
  <inkml:trace contextRef="#ctx0" brushRef="#br0" timeOffset="155237.21">6714 6650 292 0,'0'0'28'0,"0"0"-25"16,0 0 19-16,0 0-22 16,0 0-6-16,0 0 6 15,76-62 7-15,-59 55 4 16,-4 0-10-16,-4 1 4 15,3 2 6-15,-3-1-4 16,-3 5 1-16,7-1-6 16,-3 1-2-16,4 0 5 15,0 0-5-15,3 6-6 0,-4 8 6 16,0 0 0 0,0 6 0-16,-7 2 0 0,-5 1 0 15,-1 4 0 1,0 0-1-16,-4 0-2 0,-12-3 3 15,-2 0 0-15,-7-7 4 16,-1-2 2-16,1-4 2 16,3-8 4-16,5 0-8 15,-2-3 3-15,5 0 0 16,2 0-2-16,5-3 2 16,1-4-2-16,6 0 14 15,0-1 3-15,0 0-4 16,0-1-10-16,13 4-3 15,2 3-5-15,5-1 2 0,2 3-1 16,2 0-1-16,0 0 0 16,1 3 3-16,-3 10-6 15,-2 0 3-15,2 3-2 16,-1 2 2-16,-3 1-2 16,-2-1 2-16,-2-2-3 15,2-4 3-15,-6-4-8 16,7-5-28-16,-2-3-35 15,5-1-45-15</inkml:trace>
  <inkml:trace contextRef="#ctx0" brushRef="#br0" timeOffset="155657.34">7781 6036 352 0,'0'0'69'0,"0"0"-67"16,0 0 51-16,0 0-23 15,0 0-28-15,0 0 3 16,69-7-5-16,-38 4 0 15,3 3 0-15,-5 0 0 16,-6 0-24-16,-9 0-57 16,-6 0-25-16,-8-2-146 15</inkml:trace>
  <inkml:trace contextRef="#ctx0" brushRef="#br0" timeOffset="155906.4">7694 6232 354 0,'0'0'40'0,"0"0"-18"16,0 0 53-16,0 0-41 15,0 0-15-15,0 0 10 16,57 19-11-16,-10-19 1 15,15 0-13-15,-1 0-6 16,-6-7-3-16,-6-2-29 0,-16 3-13 16,-14-2-20-16,-8 2-112 15</inkml:trace>
  <inkml:trace contextRef="#ctx0" brushRef="#br0" timeOffset="156916.63">8463 5758 157 0,'0'0'140'16,"0"0"-140"-16,0 0 65 16,0 0-15-16,0 0-28 15,0 0-5-15,-2-12 5 16,2 12-17-16,0 0 8 0,0 0-13 16,0 20-6-1,-3 10 6-15,3 6 6 0,0 6 0 16,0-1 3-16,0-2-9 15,0-1 1-15,0-4-2 16,0-4-4-16,0-2 3 16,5-6-18-16,-1-8-22 15,3-7-32-15,2-7-31 16</inkml:trace>
  <inkml:trace contextRef="#ctx0" brushRef="#br0" timeOffset="157383.41">8664 5845 268 0,'0'0'46'16,"0"0"-45"-16,0 0 49 15,0 0-25-15,0 0-15 16,0 0 13-16,-83-3-3 15,76 13-11-15,-3-1 3 16,4 8-8-16,0 0-2 16,-2-1 3-16,6 5-5 15,1-3 6-15,1 3-4 16,0 3 4-16,8 1-2 16,7 0-1-16,7 0 5 15,2-3 4-15,0-3-9 0,4-5-2 16,-5-7-1-16,2-7 5 15,-1 0-11-15,1-11 5 16,1-11-17-16,-3-5-15 16,-6-3 5-16,-8 2 13 15,-5 0 1-15,-4 3-6 16,0 3 20-16,0 3-11 16,-13 7 11-16,-4 1 5 15,-2 0-3-15,-4 5-2 16,-3 1 10-16,3 5-10 15,-2 0-22-15,1 0-30 16,9 0-13-16,2 6-33 0</inkml:trace>
  <inkml:trace contextRef="#ctx0" brushRef="#br0" timeOffset="157683.91">9010 6020 246 0,'0'0'45'0,"0"0"-41"15,0 0-4-15,0 0 20 16,16 76-10-16,-7-54 4 15,-3-3-1-15,2-4 1 16,-1-2-14-16,-4-7-1 16,-3 4 0-16,0-5-8 15,0-3-48-15,0 1-8 16,0-3-4-16</inkml:trace>
  <inkml:trace contextRef="#ctx0" brushRef="#br0" timeOffset="158209.64">9360 5905 317 0,'0'0'26'16,"0"0"-26"-16,0 0 18 16,0 0-11-16,0 0-5 15,0 0 10-15,-71 0 2 16,64 6-2-16,3 3-6 16,-1 2 10-16,1 3-15 0,4 2 14 15,0 4 7-15,0 5-1 16,0 0-16-16,12 3 17 15,6 0-7-15,1-2-8 16,7-4-4-16,0-5 2 16,3-8 2-16,-6-8-7 15,3-1 4-15,-3 0-11 16,-1-20 3-16,-3-1-3 16,-5-7-6-16,-2-2 3 15,-8 1 4-15,-4 1-21 16,0 2 9-16,0 4 18 15,-10 3 8-15,-5 2 0 0,-3 3 5 16,0 3-6-16,-3 2-2 16,6 5-5-16,-1 1 2 15,2 2-4-15,6 1-3 16,6 0-18-16,2 0-30 16,0 0-36-16,2 4-16 15,17 0-69-15</inkml:trace>
  <inkml:trace contextRef="#ctx0" brushRef="#br0" timeOffset="158653.73">9691 5920 47 0,'0'0'333'0,"0"0"-325"16,0 0 28-16,0 0 5 15,0 0-24-15,0 0-8 16,-40-17-6-16,35 19-3 16,-3 10 0-16,3 7 3 15,2 6 6-15,0 1 3 16,3 4 0-16,0-1 12 16,0 0-21-16,11-5 2 15,-1 0 9-15,8-6-13 16,-3-8 4-16,-1-9 0 0,5-1-4 15,4 0 7 1,6-20-8-16,-6-1-2 16,0-6 1-16,-7-2 1 0,1-5-12 15,-8-4 1-15,-6 5-3 16,0 7-7-16,-3 7 19 16,0 8 4-16,-9 3 0 15,-11 3 3-15,-2 2 0 16,-5 3-9-16,5 0 4 15,2 0-4-15,10 0-19 16,7 3-47-16,3 7-8 16,0-4-34-16,16-3-50 15</inkml:trace>
  <inkml:trace contextRef="#ctx0" brushRef="#br0" timeOffset="159080.26">10030 5871 296 0,'0'0'53'0,"0"0"-16"16,0 0 0-16,0 0-21 16,0 0 3-16,0 0-4 15,-57 0-7-15,53 15-8 16,0-1 5-16,4 11 15 15,0 3 0-15,0 3-3 0,0 2 7 16,4 3-16 0,11-7-1-16,-2 0-1 0,3-8 0 15,1-4 1-15,-2-9-3 16,-1-4 2-16,5-4 2 16,3-7 4-16,5-12-12 15,1-5-2-15,-1-5 2 16,-4 0-6-16,-4-2 10 15,-5 1-9-15,-9 5 3 16,-4 5-10-16,-1 5 12 16,-3 5-1-16,-18-1 1 15,-7 0 0-15,-8 8-6 16,-2-3-11-16,-5 6-7 0,-2 0-47 16,2 0-35-16,7 0-57 15</inkml:trace>
  <inkml:trace contextRef="#ctx0" brushRef="#br0" timeOffset="159762.59">8619 6522 226 0,'0'0'11'0,"-91"9"7"16,58-6 15-16,15 0-10 16,8-1 18-16,6 0-14 15,4-2-2-15,0 0-9 16,4 0 3-16,21 0 6 16,21 0-11-16,23 0-6 15,18-10 5-15,17-4 9 16,17 3-5-16,11-3-11 15,15 5 15-15,5-3-6 0,2 2-6 16,-1 2 3-16,-14 2-10 16,-17 1 4-16,-13 5-5 15,-18 0-2-15,-19 0 1 16,-15 0 0-16,-14 0-4 16,-8 0 3-16,-16 0-1 15,-2 0 0-15,-14 0-12 16,0 0-7-16,-3 0-19 15,0 0 0-15,0 0-46 16,-19 0-40-16,-14 8-30 16</inkml:trace>
  <inkml:trace contextRef="#ctx0" brushRef="#br0" timeOffset="160370.81">8912 6978 286 0,'0'0'52'0,"0"0"-28"16,0 0 35-16,0 0-43 15,0 0-7-15,0 0-1 16,7-20-3-16,-7 20-10 16,3 17 13-16,-3 5-8 15,3 9 16-15,-3-2-6 16,0 2 2-16,0 1-9 16,0-3-3-16,4-1 0 15,-4-6 0-15,3-5 0 16,0-5-18-16,3-8-41 15,4-4-28-15,10-4-25 0</inkml:trace>
  <inkml:trace contextRef="#ctx0" brushRef="#br0" timeOffset="160797.01">9230 6938 23 0,'0'0'320'16,"0"0"-315"-16,0 0 28 16,0 0-10-16,0 0-13 15,0 0 22-15,-74 32-16 16,68-18 2-16,-1 5-1 0,3 1-1 16,0 2-4-16,4-3-3 15,0 5-7-15,0 0 6 16,7 1-8-16,10-2 12 15,2 0-8-15,1-2 0 16,2-6-4-16,2-2 0 16,-5-7 0-16,-3-6 8 15,4 0-8-15,-3-11-1 16,2-13-11-16,-8-2-1 16,0-8-1-16,-5-2-12 15,-6 0-5-15,0 2 11 16,0 8 17-16,-6 7-6 0,-7 4 9 15,-9 5 3 1,-1 1-3-16,-4 8-3 0,5 1 1 16,5 0-3-16,7 0-29 15,7 1-25-15,3 8-72 16</inkml:trace>
  <inkml:trace contextRef="#ctx0" brushRef="#br0" timeOffset="161239.28">9575 6970 305 0,'0'0'31'16,"0"0"3"-16,0 0 11 0,0 0-36 15,0 0 4-15,0 0 7 16,-79 2-13-16,70 10 5 15,0 3 1-15,2 3 1 16,-1 5-6-16,2 1 4 16,6 4-2-16,0 0 2 15,0 1-9-15,0 0 3 16,14 0 5-16,2-4 1 16,3-4-3-16,1-7-7 15,-1-7 4-15,4-7-5 16,3 0 10-16,0-17-7 15,-3-8-4-15,0-4-1 0,-5 0 1 16,-7-1 0 0,-4 1-8-16,-4 3 3 0,-3 1-11 15,0 8 13-15,0 1-1 16,-16 2 4-16,-5 1 0 16,-5 8-1-16,-2 1-4 15,1 4-18-15,2 0-11 16,5 0-32-16,4 0-31 15,7 2-89-15</inkml:trace>
  <inkml:trace contextRef="#ctx0" brushRef="#br0" timeOffset="162921.4">10155 6987 111 0,'0'0'212'0,"0"0"-212"16,0 0 25-16,0 0-11 15,0 0-8-15,0 0-4 16,8-39 3-16,-8 38 1 16,3-1 15-16,-3 1-10 15,0 1-3-15,0 0-8 16,0 0 0-16,0 0 4 0,0 1-4 16,-3 15 3-1,-11 7-3-15,-2 6 2 0,-3 3 5 16,2 1-5-1,-5-2 1-15,2-1-2 0,1-6 1 16,-4-4-2-16,10-4 0 16,-3-5-10-16,-1-6-23 15,4-5-37-15,4 0-37 16</inkml:trace>
  <inkml:trace contextRef="#ctx0" brushRef="#br0" timeOffset="163153.04">9987 7054 273 0,'0'0'114'15,"0"0"-103"-15,0 0 14 16,0 0-24-16,0 0 4 16,0 0-5-16,55 39 9 15,-30-19 12-15,2-1 2 16,-1 6-11-16,3-7-10 15,-2-1-2-15,-6-6-7 16,0-4-6-16,-2-2-57 16,-9-5-38-16,3 0-67 15</inkml:trace>
  <inkml:trace contextRef="#ctx0" brushRef="#br0" timeOffset="163363.37">10318 7042 376 0,'0'0'58'0,"0"0"-57"16,0 0 14-16,0 0-15 15,0 0 0-15,0 0 2 16,0 70-2-16,10-50 3 16,-1 5 4-16,2-4-7 15,-1-3-6-15,-1-4-44 16,0-8-6-16,1-4-30 15,1-2-43-15</inkml:trace>
  <inkml:trace contextRef="#ctx0" brushRef="#br0" timeOffset="163779.69">10478 7040 332 0,'0'0'18'16,"0"0"23"-16,0 0-16 15,0 0-11-15,0 0 6 16,0 0-6-16,-27-12-13 16,27 12 2-16,0 10 1 15,-2 6 2-15,2 1 1 16,0 2-4-16,0 4 7 0,0 4 2 16,0 3 0-16,6-1-1 15,3 1 3-15,0-6-7 16,6-3-5-16,-6-7 2 15,6-3 3-15,1-11-6 16,7 0 16-16,5-17-14 16,0-7-3-16,-4-5-11 15,-6 2 5-15,-7-2 3 16,-2-4-11-16,-2 5 4 16,-4 0-9-16,-3 1 0 15,0 4 10-15,-7 6 9 16,-12 3-1-16,3 6 3 0,-11 0-4 15,2 8 2-15,-5 0-3 16,4 0-23-16,7 0-37 16,6 0-5-16,7 0-57 15</inkml:trace>
  <inkml:trace contextRef="#ctx0" brushRef="#br0" timeOffset="164440.14">10711 6674 296 0,'0'0'58'0,"0"0"-38"0,0 0-8 15,0 0-10-15,0 0 1 16,0 0 1-16,-1-1 9 16,1 1 9-16,0 0-6 15,0 0 2-15,0 0 12 16,0-3-8-16,2-2 1 16,11-3-21-16,-4 1 0 15,-1 2-2-15,3 0-3 16,-4 1 2-16,3 4-6 15,-8 0-4-15,6 0-7 0,-8 12 1 16,3 5 2-16,-3 5 14 16,0 1 1-16,-11-3 0 15,-2 2 0-15,0-5 3 16,1-3-3-16,6-4 4 16,0-3 5-16,6-4-9 15,0-3 0-15,0 0 0 16,0 4 0-16,0-1 3 15,6 2 9-15,8 1 6 16,8 1-11-16,-3 0-1 16,-3-3-6-16,1 6 4 15,-5-3-8-15,-5 3 8 16,3 2-8-16,-4 2 4 0,1 5-10 16,-7-2 8-1,0 2-2-15,0-4 4 0,0-2 4 16,0-4 10-16,-11-6-4 15,-5 5 4-15,-5-8 1 16,-13 0-6-16,0 0-7 16,-4 0-2-16,2 0-7 15,2 0-11-15,4 0-20 16,1 0-32-16,9-3-12 16,11-5-107-16</inkml:trace>
  <inkml:trace contextRef="#ctx0" brushRef="#br0" timeOffset="165746.44">11690 5908 27 0,'0'0'202'16,"0"0"-165"-16,0 0 0 0,0 0-11 16,0 0-12-16,0 0 17 15,0 0-9-15,-4 0-10 16,4 0 17-16,0 0-16 15,0 0 2-15,0 0 1 16,0 0-3-16,0 0 7 16,0 0-4-16,0 0-2 15,0 0-5-15,0 0 6 16,0 0-6-16,0 0-3 16,0 0-3-16,0 0 11 15,0 0-12-15,0 0 10 16,0 0-6-16,0 0 1 15,0 0 7-15,0 0-6 0,0 0 6 16,0 0-7 0,0 0 9-16,7 0-7 0,11 0-7 15,9-3-2-15,1-2 1 16,2 2-1-16,0 0-8 16,-5 0-16-16,1 0 11 15,-10 1-25-15,-3 2-5 16,-9 0-4-16,-2 0-40 15,-2 0-7-15,0 5-50 16</inkml:trace>
  <inkml:trace contextRef="#ctx0" brushRef="#br0" timeOffset="166145.71">11722 6079 338 0,'0'0'52'0,"0"0"-5"16,0 0 3-16,0 0-26 0,0 0 8 16,0 0-6-16,-6 16 1 15,6-15-6-15,0-1-3 16,6 0-2-16,18 0 5 16,17 0-9-16,10-6-12 15,1-2-1-15,0 3-1 16,-13 1 2-16,-6 4-13 15,-14 0-22-15,-10 0-28 16,-4 0-41-16,-5 0-49 16,0 0-21-16</inkml:trace>
  <inkml:trace contextRef="#ctx0" brushRef="#br0" timeOffset="168910.26">12956 5954 92 0,'0'0'162'16,"0"0"-157"-16,0 0-5 16,0 0 14-16,0 0-2 15,0 0-6-15,-5-49 11 16,5 44 12-16,0 5 2 16,0 0-12-16,0-2 2 15,0 2-18-15,0 0 10 16,0 0 0-16,0 0 2 15,0 0-12-15,0 0 10 16,0 0 3-16,0 0-9 16,0 0 1-16,0 0-8 15,0 0 0-15,0 0-4 16,0 5-6-16,0 9 4 16,0 6 6-16,0 4 1 15,2-1-1-15,1 2 1 16,0 0-1-16,0-4 2 0,-3-1-4 15,0-2 2-15,0-2-18 16,0-2-16-16,0-2-13 16,-6-1-12-16,1-3-19 15,3-1-21-15</inkml:trace>
  <inkml:trace contextRef="#ctx0" brushRef="#br0" timeOffset="169510.87">13228 5954 215 0,'0'0'66'16,"0"0"-54"-16,0 0 12 15,0 0-11-15,0 0 16 16,0 0-4-16,-6-3-9 16,0 3-2-16,0 0-3 15,-3 0-7-15,0 0 4 0,3 3-6 16,0 2 3 0,-1 2-5-16,1 2 0 0,-2 0 0 15,1 4-2-15,5 2 3 16,2 2-1-16,0 4 3 15,0 5-1-15,2-1 0 16,13 3 2-16,0 0-4 16,2-4 1-16,3-3 2 15,-4-2 1-15,1-3-1 16,-1-7-1-16,-4-4 0 16,0-5 7-16,6 0-5 15,-2-7 0-15,0-8-2 16,1-7-2-16,-7 0-2 15,-4-1-1-15,-3 2-2 0,-3 3-2 16,0 2 6 0,0 1-4-16,0 2 5 0,-4 4 11 15,-5-2-7-15,-4 2-3 16,-1 0-1-16,-2-1 0 16,1 3 3-16,-2 0-2 15,1 2-2-15,0 2-8 16,0 1 4-16,2 2-15 15,2 0-11-15,-5 0-31 16,5 0-38-16,5 0-94 16</inkml:trace>
  <inkml:trace contextRef="#ctx0" brushRef="#br0" timeOffset="170405.5">13686 5954 189 0,'0'0'45'16,"0"0"9"-16,0 0-19 15,0 0-6-15,0 0-17 16,0 0 12-16,0-3-8 16,0 3-8-16,-3 0-3 15,3 0-5-15,0 0 4 0,0 0 0 16,0 0 0 0,0 0-4-16,0 0 0 0,0 0 1 15,0 0 12-15,-3 0-13 16,0 0-3-16,-7 3 3 15,0 1 10-15,1 1-6 16,2-1 2-16,-2 2-4 16,-3-1-1-16,3 3-1 15,0 1 0-15,2-1-1 16,-2 3-4-16,3 0 5 16,0 0 7-16,5 3-6 15,1-2-1-15,0 2 3 16,0 0 1-16,0 3-4 15,7 3 6-15,2 1-6 0,5 0 0 16,1 1 2 0,1-5 9-16,1-3-9 0,3-2 1 15,-5-6 1-15,5-6-3 16,3 0 14-16,-1-2-13 16,4-14 2-16,-3-2-4 15,0-4-3-15,-7 2 0 16,1-1-3-16,-5 3 6 15,-5 1 1-15,0 4-1 16,-5-1 0-16,-2 5 7 16,0-5-6-16,-3 3 2 15,-10-1-2-15,-7-4 0 16,-2 5 1-16,-1 0-2 0,4 2 0 16,-4 1-6-16,3 5 6 15,5-1 0-15,-2 3 1 16,5 1-1-16,4 0-9 15,-1 0-28-15,0 0-17 16,2 3 7-16,0 4-22 16,3 0 3-16,4 1-54 15</inkml:trace>
  <inkml:trace contextRef="#ctx0" brushRef="#br0" timeOffset="173066.84">14154 6060 86 0,'0'0'95'0,"0"0"-65"0,0 0-4 15,0 0 12-15,0 0-8 16,0 0 14-16,-2 3-20 16,2-3-7-16,0 0 5 15,0 0-10-15,0 0-1 16,0 0-1-16,0 0 8 16,0 0 1-16,0 0-8 15,0-4-4-15,3-2-7 16,5-2-1-16,-2 2-5 15,0 1 3-15,3 4-3 0,-3-1-6 16,0 2 4-16,3 0-10 16,2 0 0-16,2 5 11 15,0 5-4-15,-4 6 9 16,-2-1-3-16,1 3 4 16,-2-2 1-16,-3-2 0 15,-3-4 0-15,0-3 0 16,0-4 1-16,0-3 5 15,0 0-1-15,0 0 11 16,0 0 17-16,-8-4-20 16,4-5-5-16,-1 0 2 15,3-1 5-15,2 1-4 16,0 0-9-16,0-4-2 16,0 4-1-16,0-1-2 15,8 2 3-15,6-1-9 0,-2 4 9 16,-1 0-3-1,4 0-3-15,-1 0 5 0,1 5-1 16,6-1 2-16,-5 1-3 16,2 0 0-16,-2 0-4 15,-5 0 1-15,-4 1 1 16,1 7-4-16,-5-1-3 16,-2-2 9-16,-1 2 3 15,0-4 0-15,0 1 0 16,0-2 0-16,0-1 0 15,0-1 8-15,0 0 0 16,0 0 3-16,0 0 7 0,0 0 0 16,0 0-1-16,0 0-7 15,0 0 0-15,0-4-5 16,0-2 1-16,0-4-4 16,0 3 3-16,0 2-4 15,2-2-1-15,2 3 1 16,1-2-1-16,1-1 0 15,3 0 1-15,-2 2-1 16,6-3-1-16,3 2 1 16,-2 3-2-16,4-4 1 15,2 3 1-15,-3 3 0 16,-2 1 1-16,1 0-2 16,-7 0-2-16,1 1-1 0,1 10-3 15,2 3 0-15,-7 0 3 16,5 1-2-16,-5 0 4 15,0-1 2-15,-3 1-6 16,1-3 6-16,-4 3-15 16,0-1 9-16,0-2-5 15,0 1-8-15,0-2-6 16,-5-2-11-16,1-8-34 16,4-1-74-16</inkml:trace>
  <inkml:trace contextRef="#ctx0" brushRef="#br0" timeOffset="173577.44">14909 5920 214 0,'0'0'40'0,"0"0"-37"16,0 0 7-16,0 0-5 15,0 0 18-15,0 0-13 16,-2-15-10-16,-13 15 3 0,-1 0-1 16,-8 2 1-1,2 6 4-15,0 4 22 0,8-2 0 16,1 3-21-16,3-2 2 15,9-2-10-15,1-1 0 16,0 1 6-16,1-1 8 16,16 1-5-16,1-1-4 15,6 1 2-15,-5-4-7 16,4 2 0-16,-3-1 0 16,-3 1-2-16,-2 2-8 15,-6-2 8-15,-5 3-6 16,-3-3-6-16,-1 4 3 0,0 0 5 15,0-1 0 1,-8 0 6-16,-8-3 5 0,-3 0-2 16,0-2-3-16,-8-4-10 15,5-1-20-15,3 0-24 16,9 0-12-16,6 0 7 16,4-6 18-16,0-4-39 15</inkml:trace>
  <inkml:trace contextRef="#ctx0" brushRef="#br0" timeOffset="174074.52">15047 6024 155 0,'0'0'42'0,"0"0"-21"16,0 0 1 0,0 0 20-16,0 0 2 0,0 0-8 15,2 0-7-15,-5 0-24 16,-6 0 8-16,-3 2-7 15,2 8 6-15,0 0-12 16,4 3 10-16,2 1 5 16,4 3-7-16,0-1 7 15,0 1-4-15,12-3-11 16,2-3 8-16,-1-5 5 16,2-3-13-16,7-3-16 15,2 0-23-15,3-12-33 16,3-1-24-16,-9 1-6 15,-1 2 46-15,-3 1 53 0,-4 4 3 16,-4-1 32-16,-4 3 13 16,1 0 17-16,-6 1 0 15,0 2-11-15,0 0-31 16,0 0 4-16,0 0-10 16,0 0 10-16,0 0 5 15,-8 0-20-15,-1 0-1 16,-4 2-2-16,0 13 4 15,0 2-3-15,3 7 0 16,6 1 15-16,4 1-4 16,0 0-7-16,14-5-3 15,12-4 3-15,7-6-11 16,-1-11-18-16,6 0-26 16,-2-3-53-16,0-14-132 15</inkml:trace>
  <inkml:trace contextRef="#ctx0" brushRef="#br0" timeOffset="176039.11">2169 7681 177 0,'0'0'84'0,"0"0"-83"15,0 0 9-15,0 0 16 16,0 0-26-16,0 0 15 16,0 0 7-16,0 0 2 15,0 0 1-15,0 0-10 16,0 0-6-16,-3 0-3 15,-4 2-1-15,-5 3 4 16,1-2-5-16,-5 1-4 0,4 1 0 16,-1-1 4-16,-1-1-6 15,2 0 4-15,-4-2-2 16,7-1 7-16,4 0-5 16,2 0-1-16,3 0-1 15,0-7 0-15,0 1 11 16,0-7-11-16,3 2-4 15,2 2 4-15,1-2 4 16,0 6-3-16,0-1-1 16,1 1-1-16,-1 2 0 15,0 0-2-15,1 3 2 16,0 0-3-16,3 0 2 0,-4 0-2 16,0 0-1-16,0 8 0 15,3 4-4-15,-3 4 7 16,0 4 0-16,0 7-1 15,1 7 3-15,-5 2-3 16,-2 3 3-16,0 0-2 16,-2-5 4-16,-11-6-4 15,-4-3-1-15,-5-5 3 16,3-4 2-16,-1-7 0 16,1-1 1-16,-2-3-3 15,3-2-2-15,2-3 1 16,-1 0 2-16,7 0 0 15,1-3 1-15,4-7 7 0,1 1-2 16,2-2-4-16,2 2 1 16,0-2-4-16,0 2 0 15,0 2-1-15,8 0 1 16,4 3 4-16,4 1-4 16,1 3-3-16,2 0-1 15,5 4 3-15,4 9 1 16,-2 6-4-16,6 3 4 15,-2 0 1-15,-6-1-1 16,-3-5-1-16,1-3-12 16,-5-7-7-16,-1-6-20 15,-2 0-40-15,-5-13-125 16</inkml:trace>
  <inkml:trace contextRef="#ctx0" brushRef="#br0" timeOffset="176730.53">2232 7563 263 0,'0'0'12'0,"0"0"-11"16,0 0 23-16,-85-30-16 0,65 29 2 15,1 1 29-15,-8 0-30 16,-1 0-2-16,1 4 4 16,-1 9-5-16,-2 1 6 15,3 5-3-15,-4 5 1 16,-2 4 6-16,3 2-5 16,2 1-6-16,-2 3-1 15,9 2 3-15,0-1-3 16,9 4-2-16,4-6 1 15,8 1 1-15,0 0-3 16,10 1 1-16,14 2 6 16,4 1-2-16,6 2 0 15,5 5 0-15,3-3-5 16,2-3-1-16,1-2 0 0,3-4 0 16,-1-6 9-16,6-5-8 15,2-5 1-15,0-11 2 16,3-6 5-16,-4 0-2 15,-3-16 1-15,-2-11-5 16,-4-5-1-16,-3-11 0 16,1-7-1-16,-6-7 0 15,-1-5 0-15,-9 0-2 16,-9 2-2-16,-5 5-2 16,-13 8 3-16,0 4-5 15,-9 10 7-15,-13 2-3 16,-5 2 3-16,-6 6 1 15,-4-1-1-15,-9 5 0 16,1 2-1-16,-3 4-5 0,0 8 6 16,-2 1-1-16,6 4 0 15,1 0-4-15,3 0-6 16,7 0 8-16,0 0-6 16,0 2-7-16,2 5-17 15,-2 3-17-15,6 5-1 16,5-4-47-16,10 0-120 15</inkml:trace>
  <inkml:trace contextRef="#ctx0" brushRef="#br0" timeOffset="178426.77">4256 7975 321 0,'0'0'40'0,"0"0"-19"16,0 0 17-16,0 0-15 15,0 0-11-15,0 0 5 16,0-6 5-16,0 6-3 15,0 0-9-15,0 0-4 16,0 0-5-16,0 0-1 0,0 0-1 16,0 6 1-1,0 14 1-15,0 5 0 16,0 6-1-16,0 8 0 16,0 9 2-16,6 4 1 0,-3 1-3 15,-1 0 0-15,-2 0 0 16,4-10 0-16,-4-11 0 15,0-8-7-15,0-11-5 16,0-6-5-16,0-7-6 16,0 0-4-16,-6-7 14 15,-5-10-47-15,-6-5-29 16,6 0-21-16</inkml:trace>
  <inkml:trace contextRef="#ctx0" brushRef="#br0" timeOffset="178824.08">4102 8114 233 0,'0'0'71'0,"0"0"-70"16,0 0 37-16,0 0-3 15,0 0-5-15,0 0-10 16,-40-72 4-16,40 55-12 16,0 1 0-16,0-2-12 0,12-1 2 15,3 3-2-15,4-1 0 16,1 3-8-16,5 0 8 15,2 2 0-15,9-1-5 16,4 1 5-16,3 2-3 16,-1 6 2-16,-5 4 1 15,-4 0-5-15,-7 12-13 16,-1 10-19-16,-5 4-6 16,0 6-36-16,-8-2-168 15</inkml:trace>
  <inkml:trace contextRef="#ctx0" brushRef="#br0" timeOffset="179336.72">4614 8341 170 0,'0'0'141'16,"0"0"-140"-16,0 0 29 16,0 0 4-16,0 0-30 0,0 0-1 15,0-9 1 1,0 26-3-16,-6 3-1 0,0 6 2 15,2 4 9 1,-1 2-4-16,2-3 0 0,-4-1-6 16,4-2 4-16,0-4-4 15,1-5-1-15,-1-7-3 16,-1-3 1-16,4-7-5 16,0 0-38-16,0 0-10 15,-2 0 8-15</inkml:trace>
  <inkml:trace contextRef="#ctx0" brushRef="#br0" timeOffset="179887.31">4605 8433 242 0,'0'0'56'0,"0"0"-47"16,0 0 48-16,0 0-41 15,0 0-4-15,0 0 11 16,0-11-15-16,0 6-3 16,3-1 2-16,3 2 5 15,1-1 0-15,7-2 0 16,2 0-7-16,0-3-2 15,6 4-2-15,1 2 5 16,-3 1-6-16,2 3 0 16,-4 0-5-16,-1 6-1 15,2 9 4-15,-4 4-4 16,1 3 6-16,-4 2 0 16,0 3-2-16,-6-1 2 15,-3 3 0-15,0-2-2 0,-3-1-4 16,0-2-10-16,0-4 3 15,0-4-18-15,0-2-16 16,0-9-17-16,0-5-43 16</inkml:trace>
  <inkml:trace contextRef="#ctx0" brushRef="#br0" timeOffset="180137.34">4666 8557 251 0,'0'0'106'16,"0"0"-95"-16,0 0 23 16,0 0-13-16,0 0-12 15,0 0-5-15,51 3-1 16,-23-3 8-16,-1 0-11 15,1 0-6-15,2-3-46 16,-4-1-53-16,-1-2-96 16</inkml:trace>
  <inkml:trace contextRef="#ctx0" brushRef="#br0" timeOffset="180392.98">5063 8500 300 0,'0'0'35'0,"0"0"-31"16,0 0 33-16,0 0-11 16,0 0-7-16,-78-3 8 15,71 6 3-15,1 8-11 16,3-2-10-16,3 7-7 16,0-1 6-16,0 1-3 15,16 3 3-15,1-2-8 16,8 0 7-16,5-5-7 15,6 2-10-15,-1-9-27 0,7-5-47 16,-6 0-58-16</inkml:trace>
  <inkml:trace contextRef="#ctx0" brushRef="#br0" timeOffset="180597.87">5291 8478 350 0,'0'0'62'0,"0"0"-62"16,0 0 0-16,0 0-4 16,0 0 8-16,0 0-6 15,-6 79 4-15,6-64 3 16,6-1-4-16,0 1-1 0,-3-4 0 16,-3-1-23-1,3-3-22-15,0-4-37 0,0-3-69 16</inkml:trace>
  <inkml:trace contextRef="#ctx0" brushRef="#br0" timeOffset="180985.67">5412 8406 273 0,'0'0'97'0,"0"0"-82"0,0 0 10 15,0 0-16-15,0 0-8 16,0 0-1-16,0 33 17 16,3-11-4-16,-3 0-3 15,0-1-7-15,0-2 6 16,0-5-3-16,-6-1 2 16,-3-6 7-16,6-3-3 15,0-4-6-15,3 0-2 16,0 1-3-16,0-1 1 15,0 2-2-15,0-2 3 16,0 0-3-16,0 3 1 16,9 1-1-16,3 1 2 15,3 5 3-15,1 0-4 16,-2 3-2-16,5-2 2 16,-7-5-2-16,3 0 0 0,-3-2-14 15,-2-1-15-15,2-3-44 16,-1 0-20-16,-1-9-144 15</inkml:trace>
  <inkml:trace contextRef="#ctx0" brushRef="#br0" timeOffset="181260.72">6301 8157 495 0,'0'0'26'16,"0"0"-19"-16,0 0 25 15,0 0-28-15,0 0-4 16,124-33-2-16,-78 30 2 15,-12 2 0-15,-7 1-19 16,-9 0-81-16,-14 0-49 16</inkml:trace>
  <inkml:trace contextRef="#ctx0" brushRef="#br0" timeOffset="181499.74">6289 8349 157 0,'0'0'278'15,"0"0"-276"-15,0 0 18 16,0 0 48-16,0 0-42 16,0 0-6-16,54 2 18 15,-2-11-11-15,-1-3-27 16,2-3-5-16,-8 0-44 0,-6 4-17 15,-12-2-62 1,-8 7-78-16</inkml:trace>
  <inkml:trace contextRef="#ctx0" brushRef="#br0" timeOffset="185311.31">7151 8081 220 0,'0'0'61'15,"0"0"-52"-15,0 0 6 0,0 0 34 16,0 0-35-16,0 0 2 16,0 0 12-16,0-20-7 15,0 20-14-15,-3 0-6 16,3 0 1-16,0 0 10 15,0 0-2-15,0 0 3 16,0 0-8-16,0 0 2 16,0 0-6-16,0 0-2 15,-3 0 1-15,0 13-3 16,0 10 3-16,-4 9 0 16,-2 4-1-16,6 2 1 15,0-1 0-15,3-1 0 16,0-2-1-16,0-5 2 0,0-3-1 15,0-3 0 1,0-6-2-16,0-3-10 0,0-2-14 16,0-2-3-16,0 0-4 15,0-3-7-15,0-1-23 16,0-3-22-16,0-3-106 16</inkml:trace>
  <inkml:trace contextRef="#ctx0" brushRef="#br0" timeOffset="185940.4">7548 8095 290 0,'0'0'18'0,"0"0"-16"16,0 0 22-16,0 0 0 16,0 0-9-16,0 0 8 15,-72 5-4-15,55 2-9 16,6 3-3-16,-6-1 0 15,7 1 3-15,1 0 0 0,2 1-5 16,4 5 4-16,0 1-4 16,3 6-5-16,0-3 7 15,0 4 0-15,3-2-5 16,13 2 9-16,-3-2-11 16,4 2 0-16,5-1 11 15,-5-3-11-15,5-2-2 16,2-6 2-16,-7-6 11 15,6-6-4-15,4 0 0 16,6-13-6-16,-4-7 3 16,3-6-7-16,-12-2 3 15,-4-3-8-15,-7 0 1 0,-5 1-1 16,-4 4-10-16,0 2 9 16,-7 7-3-16,-8 3 12 15,-3 2 0-15,-7 2 2 16,2 0 1-16,-5 3-1 15,1 2-2-15,5 5 0 16,1 0 3-16,6 0-3 16,0 0-3-16,3 5-13 15,6 4-30-15,6-1-11 16,0-1-45-16,9 0-3 16,15-4-55-16</inkml:trace>
  <inkml:trace contextRef="#ctx0" brushRef="#br0" timeOffset="186481.33">7955 8081 303 0,'0'0'71'0,"0"0"-71"16,0 0 20-16,0 0-14 16,0 0 0-16,0 0 3 0,-60 7 17 15,50 5-12-15,-2 2 0 16,3 1-13-16,2-1 13 16,-3 0-4-16,6-1 2 15,-2 4-12-15,3 3 6 16,3 2 6-16,0 3-7 15,0 1-2-15,6 2 3 16,5-4 6-16,8 2-3 16,-1-6-8-16,0-3 4 15,1-6-5-15,-6-6 4 16,7-5 4-16,1 0 0 16,3-14-8-16,2-5-3 15,0-4 1-15,-7 0-16 16,-2-3 14-16,-8 6 4 15,-2 0 0-15,-7-1-4 16,0 2-7-16,0 0 2 0,-7-1 9 16,-11 1 0-16,-3 2 2 15,-6 4-2-15,2 1 0 16,-5 4-1-16,2 4-2 16,5 1 3-16,-2 3-3 15,1 0-16-15,2 4-43 16,5 5-12-16,7 5-49 15</inkml:trace>
  <inkml:trace contextRef="#ctx0" brushRef="#br0" timeOffset="189550.57">8399 8156 218 0,'0'0'32'0,"0"0"-23"15,0 0 2-15,0 0-7 16,0 0 2-16,0 0 6 16,0-12 15-16,0 12-3 15,0 0-19-15,0 0-4 16,0 0 2-16,0 0-1 15,-7 0-1-15,-12 0 1 16,-3 7-2-16,2-1 2 16,-1 5 1-16,9-2 5 15,-1 1-8-15,4 0 4 16,3 7 4-16,6 0-8 16,0 5 0-16,0 4 14 15,12 1 4-15,7 5-3 16,2-5 5-16,3 0-5 15,0-2 0-15,-2-11-5 0,-1-1-3 16,-3-9-6-16,2-4 7 16,3 0 5-16,-4-17-8 15,1-6-5-15,-5-3-2 16,-9-4 2-16,-6 3 0 16,0 2-7-16,0 4 2 15,0 2 5-15,0 4-1 16,-9 2-2-16,0 0 3 15,-9 4 2-15,-3-2-2 16,-9 2 0-16,-8 5-9 0,-4 3-19 16,-6 1-17-1,-1 0-23-15,-1 8-33 0,9 6-64 16</inkml:trace>
  <inkml:trace contextRef="#ctx0" brushRef="#br0" timeOffset="190164.26">7148 8778 272 0,'0'0'17'0,"0"0"-8"15,0 0 22-15,0 0-12 16,0 0-15-16,0 0 25 16,79 4 11-16,-25-4-15 15,16 0-10-15,8-4 1 16,15-6-2-16,15-1-2 15,-2 0 14-15,2 0-17 16,-1 0-8-16,-12 3 11 16,-4 2-11-16,-12-2 3 15,-6 2 0-15,-6 0 0 16,-1-2 0-16,-2 2-4 16,2-2-1-16,-11 3 1 15,-6 1 0-15,-13 1 6 16,-14 3-6-16,-10 0 0 15,-8 0-1-15,-4 0-16 0,0 0-8 16,0 0-8 0,0 9-9-16,0 5-25 0,-16 2-37 15,-13 0-97-15</inkml:trace>
  <inkml:trace contextRef="#ctx0" brushRef="#br0" timeOffset="190719.16">7454 9104 14 0,'0'0'262'15,"0"0"-240"-15,0 0 19 16,0 0-1-16,0 0-21 16,0 0 0-16,0-12-6 15,0 12-4-15,0 0-8 16,0 4-1-16,0 9 0 15,0 9 0-15,0 4 32 16,0 5-13-16,0 1-4 16,3 0-13-16,-1-2-1 0,-2-2-1 15,4-8 1 1,-1 0 6-16,1-3-14 0,-1-6 3 16,1-3-20-16,-1-2-30 15,4-4-36-15,-1-2-65 16</inkml:trace>
  <inkml:trace contextRef="#ctx0" brushRef="#br0" timeOffset="191166.12">7665 9191 297 0,'0'0'32'15,"0"0"-25"-15,0 0 23 0,0 0-19 16,0 0 0-16,0 0-3 16,-38 7 18-16,30 8-16 15,2-1-5-15,2 3 7 16,1 0-6-16,3 1 4 16,0 2 6-16,0 0-7 15,3 8 3-15,12-3-1 16,6 2 2-16,1-1-4 15,5-7-6-15,0-2 6 16,-2-9-4-16,-5-5-4 16,2-3-1-16,-1 0-1 15,-6-16-4-15,1-4-6 0,-10-7-11 16,-5 0-5 0,-1 1-3-16,0 3 23 0,-1 3 3 15,-8 7 4-15,-1 3 2 16,-6-1 15-16,-1 5-17 15,-1-1 0-15,-3 5-5 16,2 1-5-16,4 1 6 16,1 0-38-16,4 0 1 15,7 0-60-15,3 0-51 16</inkml:trace>
  <inkml:trace contextRef="#ctx0" brushRef="#br0" timeOffset="191655.68">7976 9210 359 0,'0'0'35'0,"0"0"-35"16,0 0 31-16,0 0-24 15,0 0 4-15,0 0-2 16,-18-7 4-16,15 7-5 15,-4 4-8-15,0 9 13 16,0-1 1-16,1 3-5 16,3 2 17-16,-1 0-14 0,4 2-3 15,0 0-1 1,0 1 1-16,16 1 3 0,2-3 2 16,-3-7-7-16,4-1 0 15,-2-7-4-15,2-3-2 16,2 0-2-16,-3-5-1 15,-1-12-10-15,-1 2 2 16,-1-3-3-16,-5 0 7 16,-4-1 5-16,-5 2-10 15,-1-2 10-15,0-3 1 16,-7 2-2-16,-5 1 0 16,-4 0 4-16,-5 10-1 15,3-2 0-15,-6 8 0 16,2 0-1-16,-1 3-1 15,4 0-1-15,0 0-6 0,5 0-14 16,1 6-28-16,7 4-31 16,2-1-16-16,4-1-31 15</inkml:trace>
  <inkml:trace contextRef="#ctx0" brushRef="#br0" timeOffset="192011.87">8522 9144 370 0,'0'0'31'0,"0"0"-28"15,0 0 28-15,0 0-31 16,0 0 9-16,0 0-9 16,3 4 0-16,-3 13 5 15,0 6 13-15,-9 4 15 16,-8 2-1-16,1 3-13 16,-9 2-8-16,0-5-9 15,5-3-2-15,-1-5-3 16,5-5 0-16,7-7-32 0,2-1-14 15,4-8-33 1,3 0-19-16,0-5-101 0</inkml:trace>
  <inkml:trace contextRef="#ctx0" brushRef="#br0" timeOffset="192233.34">8357 9194 338 0,'0'0'52'0,"0"0"-42"16,0 0 19-16,0 0-15 0,0 0 14 15,104 43 4 1,-66-16-22-16,7 2 16 0,-2-3-24 16,2 5 3-16,0-9-10 15,-2-2 0-15,3-7-43 16,2-9-83-16,-3-2-150 15</inkml:trace>
  <inkml:trace contextRef="#ctx0" brushRef="#br0" timeOffset="192498.55">8965 9218 399 0,'0'0'5'16,"0"0"-1"-16,0 0-6 15,0 0 4-15,0 0 10 16,25 82 4-16,-13-52 2 16,6 3-6-16,-6-2-7 15,1-3-4-15,1-2-1 16,-2-5-7-16,1-6-12 15,-3-5-32-15,7-9-98 16</inkml:trace>
  <inkml:trace contextRef="#ctx0" brushRef="#br0" timeOffset="192968.23">9205 9184 386 0,'0'0'37'16,"0"0"-30"-16,0 0 33 15,0 0-31-15,0 0-1 16,0 0-3-16,-40-3 2 16,34 16 4-16,3 6 12 15,-3 0-13-15,1 3 0 16,3 0 6-16,2 2-7 0,0 3 11 15,3 2-15 1,13 0 6-16,3-3-2 0,5 1-7 16,-5-9-2-1,7-5 6-15,-4-7-6 0,5-6-11 16,-2-1-2-16,1-18-15 16,-7-8-3-16,-4-2 12 15,-6-5 4-15,-9-2-14 16,0 0 24-16,0 0 5 15,-3 3 0-15,-11 7 0 16,1 2 9-16,-4 12 4 16,-2 2-6-16,-3 6-2 0,-2 3-1 15,3 1-4 1,-2 0-2-16,9 5-11 0,2 3-19 16,9 0-30-16,3 1-11 15,0-4-32-15,8-3-14 16</inkml:trace>
  <inkml:trace contextRef="#ctx0" brushRef="#br0" timeOffset="193683.46">9467 8886 233 0,'0'0'47'0,"0"0"-35"16,0 0 26-16,0 0-16 16,0 0 6-16,0 0 5 15,-3 0 6-15,3 0-5 16,-1-2-14-16,1-1-3 15,0-1-9-15,0-4 3 16,0 0-3-16,0 0-3 16,8-1-10-16,2 1 5 15,2 0-7-15,2 1-3 0,5 2-7 16,0 3 12-16,2 2-6 16,-6 0 8-16,-1 0 0 15,-3 2-2 1,-3 10-6-16,-5 6 1 0,-3 2 10 15,0 0 2-15,0 0-1 16,-3 1 4-16,-14-6-3 16,1-4 2-16,1 2 2 15,-6-6-2-15,5 1 5 16,7-6-7-16,-1 1 5 16,8-3-5-16,2 0 2 15,0 0-2-15,0 0 3 16,0 0 4-16,12 0-2 0,4 4-4 15,2-2 1 1,3 1-3-16,-2 4-1 0,-2 1 0 16,-1 1-3-16,-5 4-2 15,-1 4 4-15,-1-1-10 16,-9 1 11-16,0 0 0 16,0-2-3-16,-6-1 2 15,-7 1 1-15,-5-7 0 16,-7-2 6-16,-4 1 1 15,-5-6-7-15,-2-1 2 16,-6 0-2-16,0 0-1 16,-4-8-3-16,1-6-6 15,0-5-22-15,10-4-16 16,10 1-43-16,20-1-77 0</inkml:trace>
  <inkml:trace contextRef="#ctx0" brushRef="#br0" timeOffset="194423.91">10916 8081 224 0,'0'0'92'0,"0"0"-63"15,0 0 16-15,0 0 8 16,0 0-28-16,0 0 7 16,-16 0-1-16,16 0-10 15,0 0 2-15,0 0-10 16,0 0-7-16,16 0 12 15,6-3-10-15,13-1-7 16,2-3-1-16,-4 1-2 16,-7 3-6-16,-6 2-16 0,-8 1-27 15,1 0-38 1,-6 0-58-16</inkml:trace>
  <inkml:trace contextRef="#ctx0" brushRef="#br0" timeOffset="194724.23">10740 8315 420 0,'0'0'11'0,"0"0"-4"16,0 0 53 0,0 0-30-16,0 0-7 0,0 0 14 15,40 10-12-15,2-10-7 16,13-3-18-16,1-1-8 16,-3-3-9-16,-3 2-18 15,-8 2-13-15,-10-1-45 16,-8-2-55-16</inkml:trace>
  <inkml:trace contextRef="#ctx0" brushRef="#br0" timeOffset="198149.98">11678 8071 137 0,'0'0'31'16,"0"0"-28"-16,0 0 28 16,0 0-5-16,0 0 3 15,0 0-5-15,0-17 10 16,0 14-1-16,0 3-18 0,0-1 5 15,0 1-5 1,0 0 11-16,0 0-9 0,0 0-6 16,0 0-11-16,0 0 0 15,0 0-1-15,0 4 0 16,0 13-5-16,0 7 6 16,0 5 0-16,0-2 0 15,0-1 0-15,-3 3-1 16,0-6 1-16,0-3 0 15,0-4-6-15,3-5-17 16,0-2-26-16,0-3-18 16,0-4-22-16,0-2-73 15</inkml:trace>
  <inkml:trace contextRef="#ctx0" brushRef="#br0" timeOffset="198698.34">11929 8098 205 0,'0'0'70'0,"0"0"-57"16,0 0 9-16,0 0-9 15,0 0-11-15,0 0 27 0,-36 9 1 16,20 1-15-16,2-1-4 16,0 4-4-16,3-1-3 15,2 0 6-15,-1 1 2 16,6 1-6-16,1 3-3 16,3 2 9-16,0 4-4 15,3 0 4-15,14-2-2 16,2 1-5-16,5 1 1 15,0-3 2-15,3-3 2 16,-6-4-10-16,4-6 0 16,-7-7 2-16,6 0 5 15,-1-3-2-15,3-17-2 0,-7-1 8 16,1-8-11-16,-11-2-4 16,1 0-3-16,-7 2 3 15,-3 4 0-15,0 5-9 16,0 2 12-16,-3 6 0 15,-11-1 0-15,-2 1 1 16,-6 5 0-16,-4-2 0 16,0 5-2-16,-7 4 2 15,1 0-5-15,3 0-6 16,2 6-21-16,8 5-34 16,5 0-21-16,14-2-47 15</inkml:trace>
  <inkml:trace contextRef="#ctx0" brushRef="#br0" timeOffset="199749.31">12494 8283 66 0,'0'0'180'0,"0"0"-146"0,0 0 17 16,0 0-8-16,0 0-13 15,0 0 14-15,-3 0-14 16,3 0-7-16,0 0-3 16,0-4-4-16,0-1-11 15,0-3 3-15,3 2-7 16,6-1 4-16,2-3-5 16,4 3-2-16,0 2-12 15,4 0-4-15,0 5 2 16,-6 0-1-16,4 0 7 15,-5 0 4-15,1 10 1 16,-3 6 0-16,0-2 1 16,-3 0-2-16,-7-3 3 0,0-1-4 15,0-3 7-15,0-4 2 16,0-1 10-16,-7-2 3 16,-1 0 5-16,2 0-3 15,1 0 3-15,1 0-11 16,2 0 8-16,2-7-6 15,0-3-4-15,0 0 2 16,0-4-7-16,8-1-2 16,4 1-7-16,3-3 0 15,-3 7-1-15,2 1 2 0,2 1 4 16,0 3-12-16,-1 1 4 16,9 4-4-16,-4 0 4 15,2 0 6-15,-2 0-2 16,0 9-6-16,-6 2 5 15,-4 2-10-15,1 0 12 16,-4 1-18-16,-7 1 13 16,0-1 9-16,0 0-6 15,0-4 2-15,0 0 10 16,-5-5 2-16,0-2 2 16,2-3 6-16,-2 0 11 15,0 0-5-15,0 0 0 16,0 0-5-16,-4-6-4 0,1-3-6 15,0-1-5 1,4-3 10-16,0 0-1 0,2 0-2 16,2 1 4-16,0 0-9 15,0 0 0-15,0 1-3 16,0 0-1-16,8 5 1 16,7-1-10-16,-3 0 9 15,1 4 0-15,7 1 2 16,-1 2-2-16,-1 0 1 15,3 0-7-15,-6 0 7 16,3 0 0-16,-2 3-2 16,-1 7 2-16,0 2-6 0,-3 5 4 15,-3 3-10-15,-4 1 6 16,0 1-2-16,-4-2 7 16,-1-4 1-16,0 1 0 15,0-4-17-15,0-6-10 16,2-1-30-16,2-3-10 15,6-3-40-15,6 0-16 16</inkml:trace>
  <inkml:trace contextRef="#ctx0" brushRef="#br0" timeOffset="200206.6">13290 8210 42 0,'0'0'209'0,"0"0"-203"15,0 0 17-15,0 0 4 16,0 0-16-16,0 0 16 16,0-17-6-16,0 14-13 15,-10 3 4-15,1 0-6 16,-4 0 2-16,0 0 22 15,6 0-10-15,1 6-18 16,5 1 6-16,1-3 5 16,0 4-9-16,0 1-3 15,0-1 13-15,10 3-6 16,7 0-4-16,-4 1-2 0,0 2-2 16,2-1 0-16,-4-3-4 15,-2 0 1 1,-3-1-12-16,-1 1 3 0,-2-4-1 15,-3 5 0-15,0-5-3 16,0 4-3-16,-11 0 18 16,-4-3-1-16,-10 1-2 15,7-3 2-15,-4 0-9 16,5-3-2-16,8-2-20 16,-2 0-20-16,11 0-11 15,0 0-107-15</inkml:trace>
  <inkml:trace contextRef="#ctx0" brushRef="#br0" timeOffset="200511.37">13414 8303 174 0,'0'0'47'16,"0"0"-14"-16,0 0 25 15,0 0-25-15,0 0 0 16,0 0-8-16,3-10-4 15,-3 10-2-15,0 0-13 16,0 0 1-16,-1 0-3 16,-3 0-4-16,-1 0 4 0,-1 0-4 15,3 7 4 1,-4 6 16-16,3-1-3 0,4 1-11 16,0 1 13-16,0-1-16 15,4-3 3-15,12 0 2 16,-2-5-8-16,11-3-21 15,0-2-47-15,7 0-57 16,6 0-47-16</inkml:trace>
  <inkml:trace contextRef="#ctx0" brushRef="#br0" timeOffset="200763.9">13689 8332 278 0,'0'0'17'0,"0"0"33"15,0 0-15-15,0 0-19 0,0 0 11 16,0 0 15 0,-42-29-12-16,39 29-11 0,0 0-17 15,-4 0 0-15,-2 8 6 16,-4 6-3-16,4 10 15 16,4-1-7-16,2 3-10 15,3 1 2-15,0 1 0 16,7-3-4-16,9-6 0 15,10 0-2-15,4-7-20 16,-1-9-45-16,2-3-123 16</inkml:trace>
  <inkml:trace contextRef="#ctx0" brushRef="#br0" timeOffset="202451.27">2323 10014 165 0,'0'0'52'0,"0"0"-45"16,0 0 36-16,0 0-7 0,0 0-8 15,0 0 4-15,0 0-7 16,0 0 3-16,-3 0-2 15,3 0-11-15,0 0-5 16,0 0 12-16,0 0-13 16,0 0 11-16,0-8-16 15,6-8-4-15,3 4-19 16,4-2 7-16,-4 3 7 16,2 8 5-16,-1 0-2 15,-1 3-1-15,0 0-6 16,3 1-1-16,-3 12 1 15,0 4-5-15,1 2 12 16,-4 4-3-16,0 7 1 16,-6-4 7-16,0 4-3 15,0-1 1-15,-9-5 4 0,-7-2-3 16,-4-5 11-16,1-8-4 16,3-1-4-16,5-5 7 15,4-3-1-15,5 0 7 16,2 0-8-16,0 0 9 15,0 0-18-15,0-6 16 16,0-1-17-16,9 0-1 16,2 2 0-16,1 0-5 15,1 5 6-15,2 0-5 16,-3 0 4-16,7 0-7 0,-2 10 5 16,-1 7 3-1,-1 3-19-15,-5-1 19 0,-4 4-12 16,-4-3 11-16,-2 1-2 15,0-3 3-15,-14-4 4 16,-8-4 4-16,-5-4-1 16,-6-6-4-16,-11 0-2 15,-1-9-1-15,-12-10 0 16,2-5-9-16,0 0-35 16,7-5-28-16,9 3-56 15</inkml:trace>
  <inkml:trace contextRef="#ctx0" brushRef="#br0" timeOffset="203117.63">2494 9821 171 0,'0'0'26'0,"0"0"-26"16,0 0 17-16,-98-17 21 16,70 17-20-16,-5 0 27 0,0 2-12 15,-3 13-9-15,-1 5-5 16,-3 3 5-16,-2 7-2 15,3 6-22-15,3 1 6 16,6-1-3-16,5 4-3 16,4-4-1-16,3 0-4 15,8 8 4-15,0-1 1 16,5 9 0-16,5 5 0 16,0-1 5-16,0 0-4 15,12-3 2-15,10-4-5 16,2-4 7-16,9-4-5 15,1-4 8-15,5-8 0 16,7-5 9-16,-1-10-5 16,4-6 9-16,6-8-13 15,-2 0 6-15,5-16-9 0,-1-7-4 16,5-7 2-16,4-6 1 16,2 0-3-16,-5-4-1 15,-9-7 0-15,-8-1 0 16,-15-5 0-16,-10-5-7 15,-9 0 2-15,-6 4 0 16,-6 8-11-16,0 7 16 16,-12 9 1-16,-10-3 2 15,-8 4 5-15,-9-2 0 16,-13-2-1-16,-6 6-7 16,-5 2-3-16,2 5 2 15,6 11-3-15,7 4-10 0,5 5-6 16,-3 0-11-16,8 13-39 15,1 1-58-15</inkml:trace>
  <inkml:trace contextRef="#ctx0" brushRef="#br0" timeOffset="203936.42">4511 10241 289 0,'0'0'59'16,"0"0"-58"-16,0 0 33 0,0 0-22 15,0 0-11 1,0 0 3-16,-3-1-3 0,3 12 0 16,0 12 3-16,6 14 13 15,0 2 2-15,1 7-3 16,4-3-7-16,-2 1-2 15,1-5-7-15,1-2 2 16,-2-6-5-16,-3-7 8 16,-2-7-10-16,-4-5 1 15,3-4-31-15,-3-8-17 16,0 0-18-16,-3-13 13 16</inkml:trace>
  <inkml:trace contextRef="#ctx0" brushRef="#br0" timeOffset="204309.79">4337 10304 207 0,'0'0'25'16,"0"0"-3"-16,0 0 24 16,0 0-33-16,0 0 4 15,0 0 16-15,-63-86-11 16,63 66-4-16,0 0 2 16,0 1-15-16,16-5-2 0,8 4 0 15,7-2-6-15,5 3-3 16,3 1-13-16,7 5 19 15,-1 7 0-15,1 5 0 16,2 1 0-16,-5 0-1 16,-2 17 1-16,-7 4-1 15,-3 4-17-15,-4 5-21 16,-5 2-88-16</inkml:trace>
  <inkml:trace contextRef="#ctx0" brushRef="#br0" timeOffset="204797.64">4985 10597 330 0,'0'0'29'15,"0"0"-21"-15,0 0-8 16,0 0 6-16,0 0-6 16,0 0-7-16,8 43 7 15,1-15 12-15,-3 2-9 16,1-1-2-16,-4 0 1 15,-1-2 0-15,-2 2-4 16,0-5 1-16,0-5 1 0,0-5-6 16,0-5-3-16,-2-5-14 15,-8-4-42-15,1-2-4 16</inkml:trace>
  <inkml:trace contextRef="#ctx0" brushRef="#br0" timeOffset="205203.17">5005 10481 217 0,'0'0'55'0,"0"0"-54"15,0 0 9-15,0 0-6 16,0 0-4-16,0 0 0 16,88-45 0-16,-66 45 3 15,2 0-1-15,4 0-2 16,-1 6 0-16,-3 4 1 16,-1 2-1-16,0 0 0 15,-6 5-1-15,-1 5-1 16,-7 2-3-16,-4 2 5 15,-5 1 7-15,0-1-7 16,0-1 0-16,-2 0-4 16,-13-7 4-16,-8-3 9 0,0-9 2 15,-10 1-2-15,-2-3-9 16,0-4-17-16,-1 0-17 16,6 0-35-16,8 0-61 15</inkml:trace>
  <inkml:trace contextRef="#ctx0" brushRef="#br0" timeOffset="206436.6">5528 10607 209 0,'0'0'81'0,"0"0"-73"16,0 0 32-16,0 0-19 15,0 0-11-15,0 0 1 16,-4 0-2-16,-5 0 5 15,-7 0-9-15,-1 0-3 16,-2 0 4-16,-2 0-2 16,6 2-4-16,3 0 2 0,0-2 6 15,3 3-1-15,3 1-7 16,3-1 0-16,0 4-1 16,0 2 1-16,0 2 1 15,3 5-1-15,0 1 0 16,0 3 9-16,12 2-3 15,3-2-6-15,6-3 6 16,1-3 3-16,2-6-8 16,-3-7 1-16,3-1-2 15,1 0-5-15,-4-14-23 16,0-6-4-16,-6 6 23 16,-3-3 9-16,-6 2 3 0,-2 5 0 15,-4 2 7-15,0 0-6 16,0 7-2-16,0 1 8 15,0 0-8-15,0 0-2 16,0 0 0-16,0 0 0 16,0 0-2-16,0 0-2 15,0 0 3-15,3 5 1 16,0 7 10-16,6-1 3 16,2 0-11-16,-1-3 8 15,2-4 0-15,6-1 0 16,-3-3-2-16,4 0-3 15,-2-9-5-15,-1-6-2 0,-1-1 0 16,-7 2-1-16,-1 2-1 16,-7-1-5-1,0 5-4-15,0 5 13 0,0 1 0 16,0 2 1-16,0 0 6 16,0 0-3-16,0 0-4 15,0 0 3-15,0 5 0 16,0 6-1-16,0 3 6 15,0 2 7-15,0-2 3 16,11 2-8-16,6-3 7 16,0-3-7-16,5-3-2 15,5-5 0-15,-2-2-8 16,2 0-12-16,-6-9 3 0,0-4-14 16,-8 2-17-1,-7-1 38-15,-1 1 1 0,-5 5-4 16,4-4 3-16,-4 3-7 15,0-3 9-15,0 7 1 16,0 0 9-16,0 0 4 16,0 3-3-16,0 0-3 15,0 0-8-15,0 0 0 16,0 0-3-16,0 0 0 16,0 0-1-16,0 9 1 15,0 2 3-15,0 6 0 16,0 4 2-16,0 0-1 0,0 6 5 15,6-2-5-15,9 1 0 16,-3 2 4-16,4 0-5 16,-2-4-4-16,-5 2 4 15,1 2-12-15,-10 0-4 16,0-1 2-16,0 0-10 16,-10-1 15-16,-9 0 3 15,-1-6 5-15,-2-3-1 16,-1-4 2-16,-3-2 6 15,0-6-2-15,-1-5 14 16,-1 0-8-16,-5 0 4 16,3-5-6-16,-1-6-4 15,1-2 3-15,1-7-7 16,3-6-15-16,2-5-40 16,9-4-81-16</inkml:trace>
  <inkml:trace contextRef="#ctx0" brushRef="#br0" timeOffset="207057.52">6168 10472 240 0,'0'0'58'0,"0"0"-12"15,0 0-13-15,0 0-22 16,0 0 5-16,0 0-16 16,0-3 14-16,0 3-9 15,0 0-3-15,0 0 2 16,0 0 2-16,0 0-2 0,0 0 14 16,0 0 2-1,0 0-12-15,0 0-2 0,0 0-5 16,0 0 6-16,0 0-5 15,0 0 4-15,0 0-5 16,0 0 1-16,0 0-2 16,0 0-2-16,0 0 0 15,0 0 0-15,0 0 0 16,0 7-3-16,0 10 5 16,0 5 0-16,0 11-3 15,0 4 3-15,0 6 1 16,3 3-1-16,0-6 2 0,-3-5 1 15,3-5-3 1,-3-7-6-16,0-9 5 16,0-8-19-16,0 1-7 0,3-7 2 15,0 0-33 1,0 0-6-16,6-7-64 0</inkml:trace>
  <inkml:trace contextRef="#ctx0" brushRef="#br0" timeOffset="207645.91">6492 10651 161 0,'0'0'59'16,"0"0"-43"-16,0 0 21 15,0 0-11-15,0 0-7 16,0 0 10-16,-48-4-13 16,32 0-9-16,-4 1 9 15,1 3-6-15,1 0-2 0,6 0-2 16,0 0-3-1,5 0 9-15,1 3-12 16,-4 11 2-16,9 3 3 16,-2 7 3-16,3 1 2 0,0-1 5 15,11-2-14-15,5-2 11 16,-1-7-12-16,-5-10 5 16,3 2-2-16,3-5-3 15,-3-5-2-15,-2-7-15 16,-2-5-3-16,-2 1-10 15,-7 0 19-15,3 2 11 16,-3 7 2-16,2 2 13 16,-2 2 1-16,0 2-3 15,0 1 2-15,0 0-12 16,0 0-3-16,0 0-4 16,0 0-3-16,0 0-1 0,4 9 7 15,1 3 1-15,3 2 9 16,5 1-1-16,0-3-3 15,3 1-5-15,-2-6-11 16,5 0-32-16,-3-5-34 16,6-2-57-16</inkml:trace>
  <inkml:trace contextRef="#ctx0" brushRef="#br0" timeOffset="208711.47">6777 10690 81 0,'0'0'149'15,"0"0"-143"-15,0 0 36 16,0 0 2-16,0 0-25 16,0 0-3-16,-38-9 15 15,28 9-6-15,-5-4-22 16,-3 4 12-16,3-1-9 15,-1 1-2-15,2 0-2 16,4 0 10-16,1 0-9 16,3 0 2-16,3 0-1 15,0 9-4-15,3 7 1 16,0 4 12-16,0-1 0 16,3 1-7-16,6-1 0 0,5-2 8 15,5-8-12 1,-3-1 5-16,4-8-7 0,-1 0-4 15,0 0-25-15,1-11-45 16,-7-2 28-16,-8 3 40 16,-1 4 4-16,-4-3 0 15,0 5 2-15,0 0 10 16,0-3-2-16,-4 5 24 16,-1 2-10-16,5 0 5 15,-4 0-19-15,4 0 3 16,0 0-6-16,0 0-5 15,0 0 6-15,0 0-1 0,16 0 5 16,2 0 2 0,9 0-9-16,3 0-3 0,7 0-7 15,-1 0-5-15,-2-3 6 16,-4-1-1-16,-5 1-13 16,-5 1 4-16,-7 2 2 15,-10-3-6-15,0 1 18 16,-3 2-2-16,0 0 2 15,0 0 2-15,0 0 7 16,0-3 8-16,0 2 0 16,-6-1-9-16,-3-1 1 15,-4 3-5-15,-4-3 1 16,0 3 0-16,3 0 0 0,-4 0-1 16,-1 0-2-1,7 0 3-15,-3 0 0 0,6 0-3 16,3 0 1-16,3 0-1 15,0 6 1-15,3 7-1 16,0 6 9-16,0-1 16 16,8 4-9-16,10-2-1 15,4-3-6-15,0-4 0 16,2-6-1-16,-2-7 2 16,4 0-9-16,-3-2-1 15,3-16-12-15,-6-2-9 16,-4-7 11-16,-3-3-1 0,-7-8 6 15,0 4-11 1,-6 1 7-16,0 3 6 0,0 8 6 16,0 1 3-16,-3 2 7 15,-6 2-3-15,-4 3-4 16,4 5 6-16,-1 1 10 16,5 5-5-16,1 3-1 15,4 0-15-15,0 0-1 16,0 0 0-16,0 3-7 15,0 11 7-15,0 9 6 16,4 4-5-16,11 5 0 16,0 1 3-16,1 4-1 15,-2-4 2-15,2-3-5 16,-4-8-1-16,-1-5-11 16,-1-10-11-16,-1-4-29 0,7-3-30 15,5-6-112-15</inkml:trace>
  <inkml:trace contextRef="#ctx0" brushRef="#br0" timeOffset="208981.09">7818 10374 489 0,'0'0'32'15,"0"0"-30"-15,0 0 4 16,81-24-4-16,-39 21-4 16,-2 3 2-16,-10 0-5 15,-7 0-16-15,-11 0-68 16,-12 3-63-16</inkml:trace>
  <inkml:trace contextRef="#ctx0" brushRef="#br0" timeOffset="209213.63">7785 10562 406 0,'0'0'88'0,"0"0"-86"16,0 0 58-16,103 3-26 15,-54-3-25-15,1-7-9 16,2-6 0-16,-3 7-8 16,-11-2-23-16,-6 2-42 15,-11 6-50-15,-12 0-77 16</inkml:trace>
  <inkml:trace contextRef="#ctx0" brushRef="#br0" timeOffset="210358.99">9038 10207 256 0,'0'0'12'0,"0"0"-5"16,0 0 8-16,0 0-13 15,0 0 4-15,-94-48 27 16,72 40-16-16,2 6-2 0,-5 2 0 15,1 0-12-15,-4 0 2 16,1 5 1-16,-2 6-6 16,7 6 6-16,2-1-5 15,7 5-1-15,3 0 0 16,7 7 5-16,3 1 5 16,0 0-7-16,9-2 12 15,11 0-13-15,12-7 14 16,1-10-14-16,6-5 5 15,1-5-7-15,-2-9-4 16,-2-14-30-16,-4-5 5 16,-7 1 19-16,-4 0 8 15,-9 7 2-15,-6 4 5 16,-2 2 2-16,-1 11 9 16,-3-1 10-16,0 4-1 0,0 0-5 15,0 0-20-15,0 0-2 16,1 13 1-16,3 11 1 15,2 6 2-15,0 6 6 16,-3 1-3-16,4-4-2 16,-1-1-3-16,-4-3 5 15,0-4-5-15,0 1 0 16,1-4 0-16,-2-3-1 16,1-4 0-16,3-8-9 15,1-2-21-15,3-5-37 16,7 0-18-16,2 0-7 15</inkml:trace>
  <inkml:trace contextRef="#ctx0" brushRef="#br0" timeOffset="210819.16">9405 10281 200 0,'0'0'56'0,"0"0"-56"16,0 0 48-16,0 0-10 15,0 0-28-15,0 0 12 16,-89 20 0-16,84-7-9 0,-4-1-3 16,3 2 8-16,3 6-9 15,-1-3 4-15,1 6 6 16,3 2-11-16,0 2 12 15,3-1-9-15,16 7 4 16,0-5-10-16,8-5-4 16,-6-3 9-16,6-10-9 15,0-8 3-15,1-2-2 16,5-4-2-16,-3-18 0 16,-5-4-16-16,-8-11-3 15,-4 1-6-15,-7-3-5 16,-6-2-11-16,0 7 11 0,0 5 18 15,-15 10 7 1,-6 3 5-16,-1 5 1 0,-8 5 3 16,1 2-4-16,2 2-5 15,3 2 4-15,7 0 1 16,5 0-8-16,8 9-37 16,4-1-71-16</inkml:trace>
  <inkml:trace contextRef="#ctx0" brushRef="#br0" timeOffset="211270.36">9775 10308 278 0,'0'0'39'0,"0"0"-38"16,0 0 35-16,0 0-20 15,0 0 1-15,-86-28 17 16,81 28-2-16,2 0-12 16,0 0-18-16,-3 11 7 15,-3 8 0-15,3 1-8 16,-3 7 3-16,6 2 4 16,3 2-3-16,0 4 3 15,1-4 6-15,16-2-14 16,1-2 13-16,3-11-10 15,1-3-1-15,2-9 3 0,0-4-5 16,6-2-2 0,-1-17-10-16,0-3-27 0,-10-4 9 15,-5-4 12-15,-8 1-34 16,-6-1 39-16,0 2-3 16,-6-1 12-16,-14 10 3 15,1 2 2-15,-5 6 2 16,3 2 4-16,-2 5-5 15,3 1-2-15,2 0-6 16,0 3-9-16,9 0-89 16,9 0-109-16</inkml:trace>
  <inkml:trace contextRef="#ctx0" brushRef="#br0" timeOffset="211711.48">9984 10307 278 0,'0'0'46'15,"0"0"-33"-15,0 0 42 16,0 0-24-16,0 0-17 16,0 0-9-16,-33-10 16 15,30 10-18-15,3 17 7 16,0 2 8-16,0 8 1 0,0-1-3 15,0 7 2 1,3 1-14-16,8-1 13 0,5-7-14 16,3 1 1-16,0-7 3 15,10-4 5-15,-2-6-4 16,2-10-5-16,3 0 2 16,4-7-10-16,-5-13 2 15,-1-6-5-15,-10-3 8 16,-3-5-11-16,-11-3-3 15,-6 1-7-15,0 0 3 16,0 6 12-16,-16 8 5 16,-7 5 1-16,-6 4 6 15,-3 6-6-15,-5 1 0 0,-2 6 0 16,4 0-6 0,6 0-28-16,3 6-44 0,9 8-47 15,1 2-140-15</inkml:trace>
  <inkml:trace contextRef="#ctx0" brushRef="#br0" timeOffset="212327.47">8775 11126 376 0,'0'0'39'0,"0"0"-38"16,-90 0 4-16,61 0 10 15,5 0-1-15,11 0 8 16,10 0 5-16,3 0-10 15,0 0 6-15,3 0-2 16,21 0 2-16,22-3-5 16,12-10-14-16,15 0 10 15,12-8-13-15,13 2 15 16,15-2-5-16,12-4-6 16,14-1 4-16,13-1 7 15,2-3-8-15,-3 7 3 16,-15 0-11-16,-19 6 3 15,-22 5 1-15,-23 5-4 16,-20 0-2-16,-13 1-3 0,-14 5-11 16,-12-2 11-16,-5 3-6 15,-5 0-1-15,-3 0-23 16,0 0-23-16,-8 4-36 16,-11 6-15-16,-7 5-42 15</inkml:trace>
  <inkml:trace contextRef="#ctx0" brushRef="#br0" timeOffset="213200.03">9026 11486 411 0,'0'0'38'0,"0"0"-35"0,0 0 8 16,0 0 3-16,0 0-14 16,0 0-1-16,-6-10-10 15,6 31 3-15,0 5 8 16,-5 9 1-16,3 2 5 15,-1 3 3-15,-2-7-6 16,5 0 3-16,-2-7-6 16,-1-2-1-16,-1-7 1 15,4-5-14-15,-3-2-16 16,3-9-27-16,0-1-59 16,0 0-92-16</inkml:trace>
  <inkml:trace contextRef="#ctx0" brushRef="#br0" timeOffset="213623.9">9236 11553 338 0,'0'0'30'0,"0"0"-24"15,0 0 6-15,0 0-7 0,0 0-4 16,0 0 14-1,-50 19 6-15,46-9-1 0,0 6-13 16,1 1 3-16,3 0 1 16,0 2 4-16,0 3-6 15,0 3 1-15,10 0-3 16,10-1 12-16,-1 0-12 16,3-5-2-16,4-8 7 15,-5-8-10-15,0-3 4 16,2-10 8-16,0-11-14 15,-3-8-12-15,-4 0 6 16,-5-1 1-16,-9 4-8 16,-2 2 6-16,0 7 3 15,0 0-17-15,-10 5 11 16,-5-2 7-16,-5 7 0 0,0-1 0 16,-3 6 0-1,4-1 3-15,-4 3-3 0,10 0-15 16,3 0-17-16,7 0-27 15,3 0-55-15,3 0-99 16</inkml:trace>
  <inkml:trace contextRef="#ctx0" brushRef="#br0" timeOffset="214118.84">9672 11520 312 0,'0'0'30'0,"0"0"-24"16,0 0 38-16,0 0-32 16,0 0 0-16,0 0 9 15,-78 30-8-15,68-18-11 16,4 4-2-16,3-2 5 15,0 3-2-15,-1 0 7 16,4 1-2-16,0 2-3 16,0 0 1-16,0 0-2 15,13 1 6-15,1-2-7 16,5 1 7-16,3-4-7 16,-1-5 8-16,-3-5-9 0,1-3-2 15,5-3 14-15,-5 0-9 16,7-13-5-16,-4-3-3 15,-2-8-6-15,-7 4-2 16,-6 3 9-16,-5-3-7 16,-2 6 8-16,0 0-2 15,-3 0 2-15,-12 5 1 16,-2-2-4-16,0 1 2 16,-4 4 4-16,-3 0-4 15,2 1 2-15,2 5-12 16,0 0-34-16,4 0-17 15,4 0-54-15,8 0-151 16</inkml:trace>
  <inkml:trace contextRef="#ctx0" brushRef="#br0" timeOffset="214651.9">10364 11540 287 0,'0'0'58'0,"0"0"-55"15,0 0 37-15,0 0 0 16,0 0-40-16,0 0 0 16,0-4 0-16,0 18 2 15,-16 8 12-15,-4 7 4 16,-5 5-2-16,-5 2 0 16,-3 1-13-16,-3 2 8 15,1-6-11-15,2 1-2 16,7-8 2-16,6-11 0 15,12-4-1-15,1-8-27 16,7-3-20-16,0 0 5 16,0-14-46-16,19-5-194 15</inkml:trace>
  <inkml:trace contextRef="#ctx0" brushRef="#br0" timeOffset="-214616.82">10166 11608 303 0,'0'0'45'16,"0"0"-36"-16,0 0 3 15,0 0-7-15,0 0 3 16,0 0 23-16,107 57 4 16,-77-34-13-16,-2-1-6 15,2 3-16-15,-4-6-1 16,-1-2 0-16,0-8-4 15,2-2-17-15,3-7-55 16,-1 0-109-16</inkml:trace>
  <inkml:trace contextRef="#ctx0" brushRef="#br0" timeOffset="-214384.72">10607 11572 430 0,'0'0'10'0,"0"0"-10"16,0 0 0-16,0 0 7 15,-19 90 21-15,19-62-9 16,3 3-7-16,7-8-11 0,1 1-2 16,1-5-5-16,-2-5-21 15,2-4-19-15,-1-5-8 16,8-5-62-16,0 0-141 15</inkml:trace>
  <inkml:trace contextRef="#ctx0" brushRef="#br0" timeOffset="-213934.78">10873 11568 325 0,'0'0'61'0,"0"0"-61"0,0 0 18 16,0 0 6-16,0 0-23 16,0 0 7-16,-48 14 15 15,39 2 5-15,-2 1-2 16,4 7-10-16,1-1 7 16,3 3-6-16,3 4-5 15,0-4 4-15,1 4-7 16,13 0-3-16,4-4-4 15,3-1 4-15,7-1 0 16,-4-10-8-16,3-7 6 16,0-7-5-16,2 0 1 15,3-11-4-15,-2-9-32 16,-1 0 12-16,-6-6 15 16,-5 0 6-16,-7-3 2 0,-5-2 1 15,-6 2-15-15,0 0 10 16,-1-2-3-16,-15 5 8 15,-5-1 5-15,-6 4-5 16,-5 6 0-16,3 5 1 16,-1 2-1-16,4 7 0 15,3 3-20-15,4 0-38 16,-1 0-26-16,10 0-57 16</inkml:trace>
  <inkml:trace contextRef="#ctx0" brushRef="#br0" timeOffset="-213193.26">11186 11126 162 0,'0'0'54'16,"0"0"-49"-16,0 0 39 15,0 0-4-15,0 0-14 0,0 0 7 16,-15 0-1-16,15 0-13 15,0 0 5-15,0 0 2 16,0 0-5-16,0 0 0 16,0 0 0-16,0 0-17 15,9-3 5-15,-3-1-9 16,6 2-5-16,-2-1 3 16,0 3-6-16,3 0-1 15,-3 0-2-15,0 9-1 16,-2 7-2-16,-2 4 10 0,0 3-10 15,-6 1 12-15,0 2 2 16,-7-6-8 0,-7 0 8-16,-1 0 0 0,-6-7 7 15,5 0 6-15,4-4-8 16,0-6 4-16,6 2-6 16,4-2-1-16,2-3-1 15,0 0 1-15,0 3 3 16,5 0 10-16,13 0-4 15,1 4-4-15,1-3 3 16,-1 2-8-16,-6 1-2 16,1 2-1-16,-2 5-3 15,1 5 1-15,-3 2 3 0,0 1-4 16,-4 2 0 0,-6-4-1-16,0-3 1 0,0-8-2 15,0-2 6-15,-11-1 4 16,-4-2 4-16,-7-4-3 15,-5 0 1-15,-6 0 1 16,-1 0-4-16,-2-7-3 16,-1-6 0-16,2-4-16 15,6-9-23-15,7-4-56 16,11-7-104-16</inkml:trace>
  <inkml:trace contextRef="#ctx0" brushRef="#br0" timeOffset="-212332.17">12188 10427 134 0,'0'0'43'0,"0"0"-16"15,0 0 12-15,0 0-12 16,0 0 15-16,0 0-17 15,-2 0 0-15,2 0-3 16,0 0-4-16,0 0 4 16,0 0 0-16,0 0-8 15,0 0 7-15,0 0 1 16,0 0 0-16,0 0-10 16,0 0 7-16,12-4 2 15,8 3-2-15,16-2-14 16,7 1 1-16,-11 0-6 15,-7 1-2-15,-15 0 0 16,-6-2 1-16,-4 3-13 16,0 0-27-16,1 0-38 0,-1 0-24 15,0 0-72-15</inkml:trace>
  <inkml:trace contextRef="#ctx0" brushRef="#br0" timeOffset="-212033.39">12144 10710 318 0,'0'0'30'16,"0"0"-14"-16,0 0 72 15,0 0-40-15,0 0-16 16,0 0 9-16,33 20-2 16,12-20-22-16,15 0-14 15,6-4-3-15,-1-4-12 16,-6 3-12-16,-21-1 5 16,-12 3-32-16,-19 0-98 15,-7-5-202-15</inkml:trace>
  <inkml:trace contextRef="#ctx0" brushRef="#br0" timeOffset="-210876.41">13286 10023 300 0,'0'0'17'0,"0"0"9"0,0 0 16 15,0 0-40-15,0 0 15 16,0 0 1-16,-12-40 8 16,6 35-10-16,-8-3-13 15,-5 6 0-15,-4-2-2 16,-7 0-2-16,-4 0 1 16,-3 1 0-16,5 3 0 15,2 0 0-15,6 7 1 16,-3 6-1-16,4 8-3 0,6 1-2 15,8 2 2 1,0 3 3-16,9-1 0 0,0-4 2 16,0-2-2-16,11-1 2 15,9-5 4-15,4-4-3 16,0-6-3-16,3-4 4 16,0 0-10-16,-4-9 3 15,0-5-3-15,-8-2-13 16,-1 2 19-16,-6 0-7 15,-4 5 7-15,0-1 4 16,-4 3-2-16,3 4-2 16,-3 3 13-16,0-2-2 15,0 2 4-15,0 0-2 16,0 0-2-16,0 0-11 16,0 0 0-16,0 0-3 0,0 2 3 15,0 11 0 1,0 3 6-16,0 4 5 0,0 1 8 15,0 4-6-15,0 1-4 16,0 7-4-16,0 4 1 16,0 5 0-16,0-1 2 15,0 2-3-15,3-7-4 16,-3-6 1-16,3-6-2 16,1-9-3-16,-1-4 3 15,-1-8-20-15,2-3-4 16,2 0-4-16,12 0-14 15,0-19-46-15,4-8-57 0</inkml:trace>
  <inkml:trace contextRef="#ctx0" brushRef="#br0" timeOffset="-210351.91">13489 10109 249 0,'0'0'60'0,"0"0"-59"16,0 0 25-16,0 0-14 0,0 0-3 16,-88 9 4-1,77 2 5-15,1-1 5 0,2 0-9 16,4 5 5-16,1 3-15 15,0 5 1-15,3 7 3 16,0 6 9-16,0 7-1 16,6 0 13-16,6 3-23 15,9-7 4-15,1-8-4 16,8-2 3-16,2-12-7 16,3-5-1-16,1-11 5 15,3-1-2-15,-2-7-4 16,-3-15-3-16,-4-5-5 0,-7-5 3 15,-6-7-3 1,-3 0 4-16,-6-1-6 0,-5 2 5 16,-3 4-13-16,0 4 15 15,-11 1 3-15,-5 5-1 16,-6 2 1-16,-4 2 0 16,-3 4 6-16,4 4-6 15,-9 7-2-15,5 4 2 16,4 1 0-16,-2 0 0 15,8 0-12-15,-2 4-16 16,7 6-13-16,4-1-29 16,7-1-54-16</inkml:trace>
  <inkml:trace contextRef="#ctx0" brushRef="#br0" timeOffset="-209243">14323 10486 182 0,'0'0'74'15,"0"0"-58"-15,0 0 30 16,0 0-7-16,0 0-16 16,0 0-5-16,-33-8 20 15,33 6-1-15,0-2-21 16,0-4 15-16,0 0-26 0,0-1 3 16,11-3-8-16,4-1 0 15,2 1-24-15,-4 5 8 16,7 0-1-16,-4 5 5 15,2 2 1-15,3 0-2 16,-2 6 13-16,4 8-13 16,-8 2 11-16,-1 1 0 15,-4 0-11-15,-7-5 9 16,-3 1 2-16,0-7-11 16,-3 1 13-16,-8-6 6 15,2-1 14-15,-1 0-5 16,1 0 0-16,3 0 8 0,-3-1 7 15,4-8-9-15,2 2-1 16,3-6-1-16,0 1-6 16,0-2-5-16,0 0-7 15,8 0 0-15,7 1-1 16,-3 4-4-16,4 1 2 16,5 2-6-16,-6 3-11 15,9 3 0-15,-5 0 0 16,0 0 13-16,0 6 1 15,-2 8-2-15,3 3 0 16,0 2 2-16,-5-3 3 16,2-4-6-16,-10-3-4 15,-3-1 9-15,-4-6-7 16,0-2-7-16,0 0 17 16,0 0-14-16,0 0 14 0,-5 0 10 15,-4 0 3-15,-2-7 1 16,5 0 6-16,2-3-7 15,1 3 10-15,0-6-18 16,3 4 9-16,0-2 5 16,0-2-10-16,0 0-8 15,0-3 3-15,7 2 4 16,6 1-5-16,0 3-3 16,-5 0 0-16,3 4-2 15,3 0 3-15,-2-1-1 16,-1 3 0-16,3 1-1 15,1-2 1-15,0 5 0 16,-2 0-1-16,4 0 1 16,-5 0-5-16,-2 11 4 0,-1 3-2 15,-2 5-8-15,1 5 10 16,-2 6-8-16,-3-2 8 16,-3 0-1-16,0-5 0 15,0-4-15-15,0-6-7 16,0-6-12-16,0-7-7 15,3 0-26-15,12 0-15 16,3-10-144-16</inkml:trace>
  <inkml:trace contextRef="#ctx0" brushRef="#br0" timeOffset="-208738.76">15180 10261 111 0,'0'0'54'16,"0"0"-20"-16,0 0 34 0,0 0-21 15,0 0-5-15,0 0-12 16,-87-1-12-16,83 9-8 16,1 1-8-16,3 1-2 15,0 2 6-15,0 3 8 16,6-1-7-16,5 4 9 16,5-4-11-16,0 2 0 15,4-6-4-15,-1 4 0 16,0-1-1-16,-2-3 0 15,-5 2 0-15,-4 0-1 16,0 0-1-16,0-2-12 16,-5-1 13-16,-3-1-12 15,0-2 4-15,0-3 1 16,0-3-6-16,-14 0-7 16,-5 0 21-16,-7 0-10 0,3 0-2 15,0 0 2-15,5-3 8 16,4 0-4-16,1 0-10 15,6-5-11-15,4 2-24 16,3-7-98-16</inkml:trace>
  <inkml:trace contextRef="#ctx0" brushRef="#br0" timeOffset="-208409.07">15371 10360 193 0,'0'0'81'0,"0"0"-37"15,0 0 1-15,0 0-28 16,0 0 7-16,0 0 14 16,0-10-10-16,0 10 11 15,-6-3-28-15,-4 3-8 16,1 0 3-16,0 0-6 15,-5 3 0-15,1 10 0 16,7 4 0-16,-1 0 0 16,4-1 6-16,3-2-3 15,0-5-3-15,0 2 2 16,11-2-4-16,10-1-8 0,6 0-27 16,8-4-24-1,5 3-27-15,1-1-77 0</inkml:trace>
  <inkml:trace contextRef="#ctx0" brushRef="#br0" timeOffset="-208070.82">15723 10400 183 0,'0'0'47'16,"0"0"-46"-16,0 0 47 0,0 0-17 15,0 0 16-15,0 0-8 16,-30-28-24-16,28 28 10 16,-3 0-1-16,-3 0-16 15,1 2 6-15,-6 7 0 16,2 2 1-16,0 5-2 16,0 1-4-16,5 3-2 15,0 2 10-15,6 1-13 16,0 0 15-16,0 1-4 15,3-2-11-15,12-4 2 16,8-5 2-16,9-4-8 16,5-6-6-16,8 2-37 15,4-4-41-15,-1-1-31 16,-2 0-73-16</inkml:trace>
  <inkml:trace contextRef="#ctx0" brushRef="#br0" timeOffset="-206084.84">15375 10321 21 0,'0'0'0'0,"0"0"2"16,0 0 12-16,0 0-8 15,0 0 35-15,0 0-7 16,0 0-7-16,-4 5-2 16,4-5-11-16,0 0 4 15,0 0-1-15,0 0 8 16,0 0-1-16,0 0-3 0,0 0 0 16,0 0 3-16,0 0-5 15,0 0-7-15,0 0-4 16,0 0-7-16,0 0 4 15,0 0-4-15,0 0-1 16,0 0 0-16,3 4-4 16,5 2 4-16,-2-2 0 15,1 3-2-15,-3-1 2 16,1-2-1-16,-2-1-4 16,-2 0 5-16,-1-3-3 15,0 0-13-15,0 4 14 16,0-2-11-16,0 9 9 15,0-5-3-15,0 4 4 16,0-6 2-16,0 1 1 0,0-4-2 16,0 3 2-16,-1-4-5 15,-2 3 2-15,0-3 3 16,-2 1 1-16,-1 0 0 16,4 1-1-16,-1-2 1 15,-3 0-2-15,-2 0 2 16,0 0-3-16,0 0 2 15,2 0-2-15,0 0 2 16,3 0 0-16,3 0-17 16,0 0-12-16,0 0-22 15,0 0-100-15</inkml:trace>
  <inkml:trace contextRef="#ctx0" brushRef="#br0" timeOffset="-184398.22">4830 13128 231 0,'0'0'41'15,"0"0"-38"-15,0 0 49 16,0 0-11-16,0 0-25 16,0 0-4-16,0 0 2 15,-4 0 4-15,4 0-17 16,-3 4 1-16,3 6-2 15,-4 7 3-15,2 11-2 16,2 6 7-16,-3 2 6 0,3 4 5 16,0-1-12-16,0-3-1 15,0-6-6-15,0-4 0 16,0-7 0-16,3-7-11 16,-3-4-15-16,2-6-17 15,-2-2-11-15,7 0-33 16,3-10-173-16</inkml:trace>
  <inkml:trace contextRef="#ctx0" brushRef="#br0" timeOffset="-183924.9">5050 13078 274 0,'0'0'19'0,"0"0"-11"15,0 0 18-15,0 0-8 16,0 0-18-16,0 0-4 16,4-32 4-16,-1 32 20 15,0 0-19-15,0 9-1 16,0 11 0-16,-3 6 1 16,0 5 1-16,0 4 13 15,-12-1-1-15,-4-5-2 16,-2-5-5-16,0-4-1 15,4-4 0-15,1-9 15 16,1-4-19-16,-1-3 9 16,5 0-4-16,2 0 1 15,3-7 3-15,3-6 4 0,0 4-9 16,0-2 10-16,6 5-12 16,5 3-1-16,5 3-3 15,3 0 0-15,1 0 0 16,8 3 1-16,2 14 6 15,3-1-7-15,-1 1 0 16,4 1-5-16,-6-1 2 16,-6-1 3-16,-1 1 0 15,-6-3 0-15,-7-8-22 16,3 1-8-16,-3-7-35 0,2 0 11 16,6-10-48-1</inkml:trace>
  <inkml:trace contextRef="#ctx0" brushRef="#br0" timeOffset="-183668.54">5537 13055 441 0,'0'0'50'15,"0"0"-50"-15,0 0 20 0,0 0 1 16,0 0-21 0,91-26-3-16,-64 26 3 0,3 0 0 15,-2 0 0-15,-5 0-23 16,-4 0-13-16,-7 0-34 16,-8 0-50-16,-4 0-45 15</inkml:trace>
  <inkml:trace contextRef="#ctx0" brushRef="#br0" timeOffset="-183471.46">5496 13157 300 0,'0'0'43'0,"0"0"-36"15,0 0 29-15,0 0-16 16,0 0-14-16,0 0 3 15,101 27 0-15,-56-30-9 16,7-14-24-16,3-5-33 16,3-2-72-16</inkml:trace>
  <inkml:trace contextRef="#ctx0" brushRef="#br0" timeOffset="-182820.91">6249 12930 91 0,'0'0'201'0,"0"0"-192"15,0 0 2-15,0 0 43 16,0 0-45-16,0 0 10 15,-17 0 11-15,17 0-9 16,0 0-8-16,0 0 6 16,0 0-2-16,0-3 20 15,0-7-31-15,1 1-2 16,6-2-4-16,2 2-2 0,-3-1-1 16,7-1-1-1,-1 8 4-15,3 0-5 0,-3 0 2 16,1 3 1-16,1 0-1 15,-1 0-2-15,2 0 4 16,-3 9-5-16,3 7 2 16,-3 4-4-16,-2 10-1 15,-4 3 8-15,-6 7-5 16,0 2 6-16,-9-1 0 16,-14-1-7-16,-7-5 7 15,6-6 0-15,-3-9 3 16,1-3-6-16,7-7-1 15,-5-7 4-15,2-3 2 16,-1 0 4-16,4-3-2 16,0-10-3-16,5 3 3 0,4 0 1 15,6 1 5-15,4 4 0 16,0 0 13-16,0-2-6 16,14 5-17-16,2-1-3 15,13 3-1-15,-2 0 4 16,6 0 0-16,-2 12 5 15,2 4-4-15,0 3 1 16,-5 1-4-16,-1-3-2 16,3 0 2-16,-5 0-5 15,1-4-31-15,6-6-55 16,1-2-12-16</inkml:trace>
  <inkml:trace contextRef="#ctx0" brushRef="#br0" timeOffset="-182566.29">6911 13201 429 0,'0'0'23'15,"0"0"-19"-15,26 82 45 16,-13-36-18-16,3 5-15 15,-5 2 5-15,2-5-4 16,-5-4-12-16,1-15-5 16,-1-10-12-16,-5-9-4 15,-3-9-16-15,0-1-19 0,0-11-47 16,-7-14-85-16</inkml:trace>
  <inkml:trace contextRef="#ctx0" brushRef="#br0" timeOffset="-181904.66">8210 13162 21 0,'0'0'189'16,"0"0"-174"-16,0 0 46 16,0 0 3-16,0 0-32 0,0 0 3 15,-12-20-9-15,12 20-14 16,0 0 6-16,0 0-10 15,0 0-8-15,0 5 0 16,0 16-8-16,0 12 8 16,0 9 8-16,0-2 8 15,0 6-10-15,0-6-1 16,0-7-5-16,0-5-11 16,-7-8-6-16,1-8-15 15,0-7-46-15,2-5-68 16</inkml:trace>
  <inkml:trace contextRef="#ctx0" brushRef="#br0" timeOffset="-181668.92">8541 13213 261 0,'0'0'39'0,"0"0"-37"15,0 0-2-15,0 0 25 16,0 0-11-16,-52 94 0 16,34-72 6-16,-2 2-9 15,0-5-3-15,-2-2-8 16,2-4 0-16,-2-2 0 0,8-8-16 16,11-3-41-1,3 0-56-15</inkml:trace>
  <inkml:trace contextRef="#ctx0" brushRef="#br0" timeOffset="-181283.85">8577 13240 290 0,'0'0'52'0,"0"0"-33"15,0 0-4-15,0 0-15 16,0 0 0-16,0 0 14 15,49 40 12-15,-22-16 20 16,9 1-22-16,-2 4-9 16,7-1-7-16,3-6-7 0,-8-2 2 15,-3-6-3-15,-8-6-3 16,-5-8 3-16,-4 0 6 16,-1-12 1-16,0-13-7 15,-3-8-5-15,-2-4-9 16,-7-6 7-16,0 0-4 15,-3 4 6-15,0 8 0 16,0 6 5-16,-11 8 0 16,0 4 0-16,5 2 0 15,-7 5-1-15,5 0 1 16,-1 1 0-16,3 2-10 16,-1 3-15-16,7-3-21 0,0 3-56 15,4-3-76-15</inkml:trace>
  <inkml:trace contextRef="#ctx0" brushRef="#br0" timeOffset="-181057.54">9269 13098 415 0,'0'0'56'0,"0"0"-49"16,0 0 4-16,0 0-4 0,81 0-6 16,-44 0-1-1,-2-9-4-15,-3-2-19 0,-8 5-19 16,-12-1-31-16,-6 3-71 16</inkml:trace>
  <inkml:trace contextRef="#ctx0" brushRef="#br0" timeOffset="-180841.98">9214 13260 352 0,'0'0'20'0,"0"0"-10"15,0 0 53-15,0 0-35 16,0 0-20-16,0 0 6 15,91 37 1-15,-42-44-15 16,4-9-27-16,0 2-52 16,-5-2 10-16,-11 6-117 15</inkml:trace>
  <inkml:trace contextRef="#ctx0" brushRef="#br0" timeOffset="-179971.86">10309 13058 125 0,'0'0'91'0,"0"0"-83"16,0 0 40-16,0 0-20 15,0 0-25-15,0 0 17 16,-21-15 3-16,21 13-1 16,0 0 8-16,0-1-7 15,0-4-4-15,0-3-9 16,0 0-1-16,0 1-6 15,8-5 1-15,5 4-3 16,3 0-1-16,-3 0-14 16,7 1 0-16,-5 1 5 15,-1 6 1-15,2 1 2 0,0 1 4 16,-4 0-7 0,6 0-14-16,-6 1 16 0,0 12 6 15,3 3-12-15,-6 7-2 16,-3 7 12-16,-6 4 2 15,0 2-4-15,0 7 2 16,-12-1 1-16,-12-3 2 16,-2 2-10-16,1-8-2 15,-11-6-11-15,4-5 11 16,-1-6 10-16,0-10 2 16,0-2 18-16,2-4 1 15,-2 0-19-15,6-9 2 0,8-5 3 16,10-1 23-16,6 0-8 15,3 0-1-15,0-2-2 16,16 3-7-16,7-2-7 16,11 6-4-16,7 0 2 15,3 9 6-15,2 1-4 16,-4 0 8-16,1 0 2 16,-1 14-11-16,-3 6 1 15,4 0 8-15,-8 4-8 16,0-2 0-16,-5-2 0 15,-2-3-3-15,-1-1-4 16,0-6-19-16,-3-7 1 0,2-3-36 16,3 0-104-16</inkml:trace>
  <inkml:trace contextRef="#ctx0" brushRef="#br0" timeOffset="-179357.75">10757 12671 136 0,'0'0'46'0,"0"0"-3"16,0 0 6-16,0 0-18 15,0 0 16-15,0 0-3 16,0-20-19-16,0 20-5 15,0 0-15-15,0 0-4 16,0 0-1-16,0 0 0 16,0 0-6-16,0 15 1 15,0 4 5-15,0 8 0 16,10 4 3-16,-5 3 5 16,6 3-5-16,-4 3 2 15,-1-1-1-15,0-5-3 0,-3-5-2 16,2-9-3-16,1-7-5 15,-6-5-26-15,6-8-24 16,0 0-32-16,1-17-137 16</inkml:trace>
  <inkml:trace contextRef="#ctx0" brushRef="#br0" timeOffset="-178853.94">11023 12612 173 0,'0'0'27'16,"0"0"13"-16,0 0-30 15,0 0 23-15,0 0-6 16,0 0 4-16,0-5-20 16,0 5-11-16,0 2 0 15,0 18 0-15,-13 10 3 16,-3-1 14-16,0 1-7 16,0-2-3-16,-3-6-7 0,1-6 1 15,0-3-1-15,1-9 7 16,7-1-2-16,1-3-3 15,2 0 4-15,1 0 1 16,6 0-3-16,0-3 12 16,0 3 7-16,0 0 1 15,3 0-19-15,13 0-2 16,5 0 1-16,9 7-4 16,0 9 0-16,-2 1 1 15,2 3 0-15,-3 2-2 16,-5-2 1-16,-3-1-1 15,-2-4-5-15,-8-2-16 16,-5-4-18-16,-1-2-10 16,-3-4-102-16</inkml:trace>
  <inkml:trace contextRef="#ctx0" brushRef="#br0" timeOffset="-178434.25">11413 13151 312 0,'0'0'86'16,"0"0"-80"-16,0 0 41 15,0 0-25-15,0 0-18 16,0 0 12-16,16 11-5 15,14-11 2-15,12 0-3 0,7-3-7 16,3-9-3 0,-1-1-1-16,-2 0-9 0,-7 1-40 15,-5 1-19-15,-10-3-22 16,-3 2-175-16</inkml:trace>
  <inkml:trace contextRef="#ctx0" brushRef="#br0" timeOffset="-178134.97">11910 12930 358 0,'0'0'48'0,"0"0"-29"15,0 0 35-15,0 0-43 16,0 0-7-16,0 0-4 15,-1 23 3-15,12 4 0 16,-2 7 26-16,4 5-16 16,-3 3-1-16,4-3-8 15,-3 3 0-15,-4-5-4 16,-1-6 2-16,-2-2-2 16,-4-8-6-16,0-8-9 15,1-6-22-15,2-7-37 16,10 0-23-16,6-14-157 15</inkml:trace>
  <inkml:trace contextRef="#ctx0" brushRef="#br0" timeOffset="-177832.27">12722 12922 354 0,'0'0'75'15,"0"0"-74"-15,0 0 51 0,0 0-27 16,0 0-24-16,0 0 4 15,112-39 2-15,-76 27-7 16,-2 2-3-16,-9-4-8 16,-3 5-49-16,-8-2-5 15,-8 2-116-15</inkml:trace>
  <inkml:trace contextRef="#ctx0" brushRef="#br0" timeOffset="-177564.08">12660 13061 407 0,'0'0'11'0,"0"0"-6"16,0 0 39-16,0 0-27 15,0 0 6-15,0 0 6 16,110 34-24-16,-60-34-5 16,0-6-2-16,3-8-26 15,-1 4-33-15,1 0 0 16,-13 1-80-16</inkml:trace>
  <inkml:trace contextRef="#ctx0" brushRef="#br0" timeOffset="-176342">13899 12913 24 0,'0'0'26'0,"0"0"-15"15,0 0 7-15,0 0-2 16,0 0 12-16,0 0 14 15,-35 3-3-15,35-3-17 16,0 0-8-16,0 0 18 16,0 0-12-16,0 0-9 15,4-8-6-15,6-3-3 16,2 5 1-16,3-2 2 16,0-1 2-16,-2 2 4 0,4 1-9 15,-3 2 0-15,-3-3 2 16,2 4 3-16,-2 0-7 15,1 0 6-15,-6 3-11 16,4 0 12-16,-3 0-7 16,3 0 0-16,1 0-8 15,-1 9 7-15,3 7 1 16,-1 6-1-16,-6 3-1 16,-3 9 0-16,-3 5-5 15,0 4 4-15,0 0 6 16,-20-3 0-16,-4-4-1 15,-4-3-2-15,-8-6 1 16,0-5-1-16,-2-1 4 16,0-9 0-16,4-4 10 15,6-2-11-15,4-6 14 0,8 0-15 16,3 0 11-16,0-4 7 16,4-6-3-16,6-2-3 15,2 1 3-15,1 5-12 16,0-2 11-16,3 0-2 15,10 0 2-15,7 6-15 16,0-2-1-16,9 4 3 16,-4 0-6-16,5 0 6 15,3 0-3-15,1 9 1 16,6 5 6-16,3 2-5 0,4 4 3 16,3 0 4-1,0 4-9-15,1-5 3 0,-10-2-3 16,-5-8 0-16,-6-6-5 15,-9-3 1-15,-3 0 0 16,-5 0-17-16,2-9-26 16,-1-4-37-16,2-4-120 15</inkml:trace>
  <inkml:trace contextRef="#ctx0" brushRef="#br0" timeOffset="-175184.36">14326 12428 34 0,'0'0'65'0,"0"0"-19"15,0 0-3-15,0 0-8 16,0 0-5-16,0 0 14 16,-3 0-9-16,3 0 6 15,0 0-11-15,0 0-11 16,0-6-14-16,0-2 9 16,0 2-14-16,0 0 1 15,7 1 8-15,0 0-3 16,1 1-3-16,2-1-6 15,4 0 3-15,-5 5-2 0,-1 0-2 16,3 0-6 0,-2 0 9-16,-1 0-15 0,-1 0 0 15,-1 5 3-15,-2 9 4 16,1 3-8-16,-1 10 7 16,-2 9 3-16,-2 8 5 15,0-1 2-15,0-4 9 16,-11-3-9-16,-6-12 0 15,-2-2 4-15,2-9 2 16,1-6-6-16,2-3 7 16,-1-4-6-16,2 0 15 15,-4-16-14-15,5 2 7 16,5-2-3-16,4 2-1 16,3 4 1-16,0 3-1 0,0 4 3 15,0 3-1-15,9 0-2 16,7 8-4-16,11 11 1 15,1 7 9-15,2 1 3 16,0-1-6-16,-5-1-7 16,1-3 1-16,-3-10-2 15,-1-2-1-15,-3-7-30 16,2-3-26-16,-2 0-82 16</inkml:trace>
  <inkml:trace contextRef="#ctx0" brushRef="#br0" timeOffset="-174653.85">14795 13104 302 0,'0'0'45'0,"0"0"-31"16,0 0 25-16,0 0-26 15,0 0 19-15,0 0-3 0,-4 8 3 16,7-8-12-16,13 0-9 16,10 0-5-16,10 0-4 15,3 0-2-15,3-4 0 16,-1 0-6-16,-3 1-5 16,-3 1-27-16,-3 1-20 15,-2-5-76-15,-1 3-140 16</inkml:trace>
  <inkml:trace contextRef="#ctx0" brushRef="#br0" timeOffset="-174281.16">15374 12883 293 0,'0'0'73'16,"0"0"-71"-16,0 0 56 15,0 0-37-15,0 0 0 16,0 0 3-16,-3-9-3 16,3 9-5-16,-2 0-16 15,2 12-1-15,-1 12 1 16,1 10 10-16,0 8 19 15,0 3-11-15,3 2 5 16,8-4-18-16,-3 0 0 16,-2-6-4-16,2-8-1 0,-4-5 0 15,-2-10-5-15,2-8-2 16,-1 0-16-16,-1-6-4 16,7 0-6-16,-3-3-36 15,1-10-55-15,1 0-130 16</inkml:trace>
  <inkml:trace contextRef="#ctx0" brushRef="#br0" timeOffset="-173776.2">16142 12972 307 0,'0'0'99'16,"0"0"-98"-16,0 0 32 16,0 0-5-16,0 0-11 15,0 0 4-15,-4-6-1 16,18 3-7-16,11-4-13 16,8 1 0-16,3 0-17 0,2 1-24 15,-4 3-64 1,-8-2-82-16</inkml:trace>
  <inkml:trace contextRef="#ctx0" brushRef="#br0" timeOffset="-173476.84">16106 13164 275 0,'0'0'35'0,"0"0"-13"16,0 0 46-16,0 0-31 16,0 0-3-16,0 0-15 15,59 29 1-15,-24-29-16 16,11-2-4-16,-1-8-20 15,3 0-1-15,-5 6-15 16,-5-1-19-16,-5 5-68 16,-5-5-128-16</inkml:trace>
  <inkml:trace contextRef="#ctx0" brushRef="#br0" timeOffset="-172165.5">16915 12821 95 0,'0'0'110'0,"0"0"-98"0,0 0 31 16,0 0-5-16,0 0-19 16,0 0 14-16,21-13-13 15,-6 9-4-15,-6-3-14 16,5-3-1-16,1 0 0 16,2 5-1-16,-2-2 0 15,1 2-4-15,2 3 2 16,-3 2 0-16,-5 0-4 15,4 7 4-15,-11 10-4 16,3 2 1-16,-6 7 3 0,0 1 0 16,-2 5 2-16,-12-1 9 15,-9-4-7-15,1-2 6 16,-5-5 7-16,-1-6-7 16,7-3 3-16,2-3 10 15,5-4-6-15,5-1-11 16,6-3 5-16,1 2 5 15,2-2-7-15,0 0 5 16,2 0 7-16,13 0-19 16,6 0 0-16,-1-2-7 15,6 2 3-15,-7 0 2 16,4 0-7-16,-8 0 4 16,1 7 5-16,-2 5-5 0,-3 2-3 15,-3 6-1-15,-4 2 5 16,-4 3 4-16,0 3-1 15,0-1 1-15,-12-1 5 16,-9-2-4-16,-4-7 8 16,-6-5 1-16,-4-4-2 15,3-6 6-15,-6-2-10 16,7 0-4-16,3-9-5 16,8-8-24-16,10-3-47 15,10 1-112-15</inkml:trace>
  <inkml:trace contextRef="#ctx0" brushRef="#br0" timeOffset="-171768.26">17429 13208 271 0,'0'0'26'0,"0"0"49"16,0 0-40-1,0 0-22-15,0 0-1 0,0 0 4 16,0-24-4-16,-5 24 14 15,-1 0-26-15,-10 0 4 16,-1 17 0-16,-6 3 3 16,1 3 0-16,3 4-3 15,-2-4-4-15,4-1 2 16,1-5 0-16,7-1-2 16,3-3-2-16,2-6-8 15,4-4-27-15,0 0-27 16,7-3-18-16,14 0-43 0</inkml:trace>
  <inkml:trace contextRef="#ctx0" brushRef="#br0" timeOffset="-171512.38">17534 13257 218 0,'0'0'75'0,"0"0"-66"16,0 0 39-16,0 0-26 15,0 0-1-15,0 0-4 16,-35 3-4-16,19 17 12 16,0 4 0-16,-3 1-7 15,5 4-7-15,-2 2-3 16,2-2-2-16,1-2-4 16,2 0-2-16,4-5 2 0,-5-5-2 15,4-3-4-15,1-8-29 16,4-6-42-16,1 0-66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24:01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6385 1534 136 0,'0'0'56'15,"0"0"-35"-15,0 0 6 16,0 0-10-16,0 0 4 16,0 0 11-16,0 0-13 15,0-4 1-15,0 4 3 16,0 0-16-16,0 0 0 15,0 0-2-15,0 0-2 16,0 0 9-16,0 0 7 16,0 0 2-16,0 0-12 15,0 0-1-15,0 0-3 16,0 0-4-16,0 0 3 0,0 0-1 16,0 5-3-16,-14 12-4 15,-2 7 4-15,-5 6 1 16,-3 6 1-1,6 5-1-15,0 2 3 0,-1 0-4 16,4-1 0-16,0-1 0 16,6-1 1-16,0-5-1 15,6-6 0-15,0-7 0 16,3-5 0-16,0-6 0 16,0-3-3-16,0-5-11 15,0-3-24-15,0 0 19 16,6-3-8-16,3-11-33 0,-3-5-118 15</inkml:trace>
  <inkml:trace contextRef="#ctx0" brushRef="#br0" timeOffset="607.67">6444 1459 129 0,'0'0'41'15,"0"0"-3"-15,0 0-18 16,0 0 2-16,0 0 0 0,0 0-7 16,15-3-3-1,6 3 21-15,-2 0-10 0,1 0-5 16,-1 2-11-1,0 4-5-15,4 0 10 0,0 4-8 16,3 2 9-16,-3 0-13 16,-1 4-2-16,-9-2 2 15,1 0 3-15,-9 0-3 16,3 1 0-16,-5 2-4 16,-3 2 4-16,0 5 0 15,0 2 1-15,0 4 3 16,0 4-4-16,0 2 10 15,-6 0-10-15,1-2 1 16,3-3 1-16,-1 0-1 16,-2-6-1-16,5-3 1 15,0-3-1-15,0-4 0 16,0-7-4-16,0-4 0 0,0-3-8 16,0-1-14-16,0 0 0 15,5-6-7-15,5-9-119 16</inkml:trace>
  <inkml:trace contextRef="#ctx0" brushRef="#br0" timeOffset="951.12">6486 1845 90 0,'0'0'213'0,"0"0"-173"16,0 0 5-16,0 0-18 15,0 0 9-15,0 0-11 16,-3 0-2-16,6 0-1 15,19 0-1-15,11-5-16 16,2-2 4-16,2-2-6 16,-4 1-3-16,-8 1-2 15,-2 1-17-15,0 2-16 0,-2 2-34 16,-3 2-18-16,-2 0-80 16</inkml:trace>
  <inkml:trace contextRef="#ctx0" brushRef="#br0" timeOffset="2152.48">14096 1518 94 0,'0'0'64'0,"0"0"-47"16,0 0 14-16,0 0-8 15,0 0 4-15,0 0-2 0,-3-33 18 16,3 33-17-16,0 0 0 15,0-1-2-15,0-1 5 16,0 0-10-16,0 0-2 16,0 2 2-16,0 0-12 15,0 0-5-15,0 0 8 16,0 0 3-16,0 0-13 16,0 0 0-16,0 0-2 15,0 7-8-15,0 12 2 16,0 9 8-16,0 7 3 15,-8 4-3-15,2 1 0 16,-1 2 0-16,-1-3 1 16,-1-6 2-16,7-4-3 15,-4-7-1-15,3-6-1 16,0-5 2-16,-1-7 6 0,4-1-6 16,-2-3-3-16,1 0-3 15,1 0 6-15,0 0 0 16,0 0 0-16,0-4 0 15,0-10-26-15,0-4-39 16,3-6-31-16,7-3-36 16</inkml:trace>
  <inkml:trace contextRef="#ctx0" brushRef="#br0" timeOffset="2952.35">14085 1380 162 0,'0'0'52'16,"0"0"2"-16,0 0-6 15,0 0-26-15,0 0 3 16,0 0-6-16,0 0-5 16,0 0 11-16,0 0-22 15,0 0 9-15,0 0 8 0,0 0 10 16,0-4-13-16,0-1-1 16,11-2-2-16,-2-2-14 15,8-2-5-15,2 0 5 16,1 0 0-16,3-1 0 15,-2 4-14-15,3 2 10 16,-5-1-2-16,5 4 1 16,-6 2 3-16,-2 1 1 15,4 0-3-15,-7 0 1 16,0 9-6-16,1 12-19 16,-5 8 11-16,-6 7 11 15,-3 3 5-15,0 0-2 0,-3-5 1 16,-11-3 2-16,-5-7 5 15,-3-2-5-15,-2-5 4 16,6-2 10-16,-5-6-9 16,7-1 10-16,3-3-8 15,3-5 4-15,6 0 2 16,2 0-8-16,2 0 9 16,0 0-3-16,0 0-3 15,0 0 6-15,0 0-7 16,9 0-1-16,7 0-2 15,4 0-3-15,6 0-1 16,-3 0 1-16,3 0-1 16,-5 4-2-16,0 3-2 15,-5 3-1-15,0 2-2 16,-4 3-14-16,-7 2 4 0,-2 4 5 16,-3 1-7-16,0 5 14 15,-13 1 4-15,-12 2 1 16,-3-4 0-16,-4-4 6 15,-3 0 2-15,2-7 3 16,4-2 8-16,-1-4-2 16,1-5-8-16,3-4-3 15,-9 0-1-15,-2-7-5 16,-5-10-51-16,-4-2-60 16,-3 2-136-16</inkml:trace>
  <inkml:trace contextRef="#ctx0" brushRef="#br0" timeOffset="6553.02">6509 2501 281 0,'0'0'0'0,"0"0"0"16,0 0 23-16,0 0-4 15,0 0-1-15,0 0 11 16,0 0-18-16,0-11-2 15,0 10 7-15,0 1-1 16,0 0-2-16,0 0 1 16,0 0 10-16,0 0-19 15,0 0 7-15,0 0-4 16,0 0 0-16,0 0 0 16,0 0-5-16,0 0 0 15,0 0-3-15,0 0 0 0,0 0 4 16,0 0-4-16,0 0-7 15,0 0 7-15,0 0 0 16,0 6-3-16,0 8 3 16,0 3 0-16,0 1 6 15,0 5-6-15,0-2-3 16,2 5 3-16,-1-2 0 16,3 1 0-16,-1 0 7 15,-3 0-8-15,3 2 1 16,0-1-3-16,1-1 3 15,-1 0 7-15,-3 1-7 16,0 2 0-16,0-3-3 16,0 1 3-16,0-1 0 0,0 1 0 15,0-4 3-15,-3 2-3 16,-1 0-3-16,1 1 3 16,3-5 5-16,-3 2-5 15,3-4 0-15,-3 0-2 16,3 0 3-16,0 1-2 15,0-1 2-15,0 3-1 16,0 0 0-16,0 0 0 16,0 2-1-16,0 0 1 15,0 1 2-15,0 0-2 16,0-1-3-16,0 0 3 16,0 1 1-16,0 0-1 0,0 0 1 15,0 1 0-15,0 1-1 16,0 1 0-16,0 1 0 15,0 3-1-15,0-2 1 16,0 0 0-16,0 0 0 16,0-3 0-16,0 3 0 15,0-2 1-15,0 2-1 16,0-1-3-16,0 3-1 16,0-1 5-16,0 2-1 15,0 0 5-15,0 1-5 16,0 1 0-16,0-2 0 15,0 2 0-15,0-1 0 16,0 1 1-16,0 2-1 0,0 3-1 16,0 0 0-1,0 0 1-15,0 2 0 0,0 0 2 16,0 0-2-16,-5 0 0 16,2 0-2-16,3 1-5 15,-3 2 8-15,0 4-1 16,0-1 1-16,-1 0-1 15,1-3 4-15,-3-3-4 16,3 2 0-16,0-3-2 16,3 2-2-16,-4-1 8 15,2 2-2-15,-1-1-2 16,3-2 0-16,-6 2 0 0,6-2-6 16,-2-1 11-1,2-1-5-15,0 0 0 0,0-1 0 16,0-1-3-16,0 3 6 15,0-3-6-15,0 0 1 16,0 0 1-16,0 0 1 16,0-1 0-16,0 1 1 15,0 2-1-15,0 1 5 16,0 3-5-16,0-1 0 16,0 0-6-16,0 0 6 15,0-4 3-15,2-2-3 16,4 2-3-16,-6-3 3 15,3 2 0-15,-3 1-1 16,2-2 1-16,-2 5 7 16,0-1-7-16,4-2-7 0,-4 0 7 15,0-1 0 1,3 0 2-16,-3 0-4 0,0 0 4 16,0-3 3-16,0 4-5 15,3 1-6-15,-3 3 6 16,3-1 3-16,0 3-3 15,0-1 4-15,-3 2-7 16,4 1 7-16,-4 2-8 16,0 3 4-16,0 4-3 15,0-3 6-15,0 2-4 16,0-4 6-16,0 2-5 16,0-1 1-16,0 1-1 0,0 2-2 15,0 0 1-15,0 3 1 16,0-1 3-16,0-1-1 15,0 3-4-15,0 0 1 16,-4 0 1-16,1 1 5 16,-3 1-5-16,3 1-1 15,0-1-3-15,-1 8 4 16,2 1 0-16,-7 1 1 16,7-2-1-16,1-2 3 15,-6-2-7-15,7 7 4 16,-5-5 0-16,1 5 5 15,-1 0-5-15,-2-1-1 16,-2 1-2-16,1-1 3 16,-1-1 0-16,2 2 0 15,1 0 0-15,0 3-1 0,2 2 2 16,2 3 0-16,-6 0 0 16,5-2-1-16,-1-1 0 15,-2-2 0-15,-3 4 2 16,3-1-2-16,-4-4 3 15,4 0-3-15,-2-1 0 16,2 1 2-16,-1-1 2 16,-2 3-2-16,3-1-2 15,-5 6 4-15,4-1-5 16,1 2 2-16,0-7-2 0,0 4 3 16,2-2 1-1,1 0-2-15,0 5 2 0,3-4-2 16,-3 0-2-16,3 0 1 15,0 3 0-15,0 0 2 16,0 3-2-16,0 6 0 16,0-1 0-16,0 3 3 15,0-4 1-15,0 1-3 16,0-6-1-16,0 6 3 16,3-4-1-16,0-1 0 15,0-3-2-15,4 1 3 16,2 3 0-16,0-2 2 15,3 5 1-15,0 1-6 0,1 0 5 16,-3 3-3-16,3-4 2 16,0-3-4-16,-1 0 0 15,6 2 5-15,-3-4-5 16,1-3 3-16,-2 1-2 16,-1 1 2-16,1-1-1 15,-4-3-1-15,5 2-1 16,-3 3 5-16,-2-2-5 15,-4 0 1-15,2-3-6 16,-5-1 8-16,0 4-3 16,-3-1 2-16,0 1 1 15,0-4 3-15,0-2-2 16,0-4-1-16,-3-2-3 16,0-5 1-16,-1 1-8 0,1 0 8 15,-1 0-1-15,1 0 6 16,-4 0-3-16,1-8-3 15,3 1 0-15,-3-7 0 16,0 0 0-16,-3 2 4 16,3-4-4-16,0 0-4 15,-3 1 4-15,3-5-1 16,-1 0 1-16,4-6 0 16,0-1 0-16,-2-6 0 15,2-4 0-15,3 0 1 16,0-6-1-16,0-6-1 15,0-4 0-15,0-4-6 16,0-3-11-16,0-3-11 16,0 0-3-16,3-22-4 15,11-15-95-15,5-14-231 0</inkml:trace>
  <inkml:trace contextRef="#ctx0" brushRef="#br0" timeOffset="9703.18">14216 2155 85 0,'0'0'57'0,"0"0"7"16,0 0-21-16,0 0-7 16,0 0 2-16,0 0-10 15,0 0-7-15,0 0 3 16,0 0-15-16,0 0 11 0,0 0-14 16,0 0 8-1,0 0-13-15,0 0 7 0,0 0-7 16,0 0-1-16,0 2-9 15,0 11 9-15,0 5 9 16,0 4-7-16,0 2 3 16,0 2-4-16,0 2-1 15,0 1 2-15,2 0 4 16,1 2-4-16,2 1 0 16,-2-3-1-16,0 5-1 15,-3-1 0-15,0 1 1 16,0 3 0-16,0-1-1 15,0 3 1-15,0-1-1 16,0 0 4-16,-3 1-3 16,0-2 1-16,3-1-1 0,-4 3 2 15,3 0-2-15,1-1 0 16,-2 1-1-16,2 1 0 16,-1-1 0-16,1 5 2 15,-2 2 1-15,-1 1-3 16,0 2 3-16,-2 2-2 15,0 3 0-15,1 2 2 16,1 2-2-16,-4 1 0 16,5-1-1-16,-1-1-2 15,-5-2 2-15,2 2 2 16,2 0-1-16,-3 2 3 16,3 2-4-16,0-2 2 0,-3 0-2 15,1 2 2-15,-3 1-1 16,4 0 4-16,-2 3-5 15,2 0 1-15,1 0 0 16,1 3-1-16,-3 2 3 16,0 4-6-16,1 2 7 15,-1-1-4-15,2 0 2 16,-2 1-1-16,1 0 3 16,2 4-2-16,2-4-1 15,-4 2-2-15,3 0 1 16,-1 1 0-16,3 1 5 15,-3 1-4-15,0 8-1 16,0 3-1-16,-7-2 1 0,2 5 3 16,-3-1-2-1,1-4-1-15,-1 1 0 0,2 3 0 16,2-4 3-16,2 4-2 16,-1-4-1-16,4 6 1 15,-1 1-1-15,3 8-1 16,-4-2 1-16,4-1-1 15,0 1 1-15,0-4 2 16,0 0 1-16,0 2-1 16,-2-1-2-16,2-2 4 15,-3-1-4-15,3 12 4 16,0 0-2-16,0 1 0 0,-5 4 1 16,3-5 4-1,-2-2-6-15,-3 1 1 0,-1-4-2 16,1 1 1-16,-2-3 0 15,-3 4 3-15,0 6 1 16,-1 1-2-16,-2 2-3 16,0-2 0-16,3-4 1 15,-3 2-1-15,0 0 0 16,1-4 3-16,0-1-1 16,0 3 1-16,-1 7 1 15,2 0 0-15,-4 0-4 16,4 2 2-16,0-6-2 15,1 0 0-15,-6-1 0 16,6-2 1-16,-4-5 1 16,0 3-2-16,2 4 2 0,-1 3 0 15,0 1-1-15,3-7 6 16,0 1-7-16,1-6-4 16,1-1 4-16,1-2 2 15,2-2 3-15,-2-1-8 16,3-3 8-16,3 6-5 15,-5 2 5-15,2-4-5 16,3 2 0-16,-1-7 0 16,2-1 1-16,-1-5-1 15,0 2-1-15,2-8 1 0,1 0 1 16,0 0-1 0,0-1 0-16,0-1 3 15,0 0-4-15,0-1 5 0,0-1-8 16,0 0 3-16,0-8 1 15,0-5 1-15,0 1 6 16,0-2-6-16,0-3-1 16,0-2 1-16,0-2-5 15,0-2 4-15,0-4 0 16,3-4 1-16,-2 3-1 16,1-3 0-16,-1 2 7 15,1-3-7-15,-1 2 0 16,1-5 0-16,-1 4-5 15,0-2 12-15,-1 1-13 16,2-1 13-16,-2-2-6 16,2-3 0-16,-2-2-2 15,1-4 2-15,-1 1 0 0,0-5-1 16,3 0-1-16,-3 2 1 16,0-1 5-16,0 1-5 15,0 1 0-15,0 0 1 16,0-6 0-16,0 2 0 15,0-6 4-15,0-5-5 16,0-1 3-16,0-10-3 16,0 1 0-16,0-7-8 15,0 0-1-15,0-4 3 16,0-21-28-16,-6-18-101 0,-13-21-320 16</inkml:trace>
  <inkml:trace contextRef="#ctx0" brushRef="#br0" timeOffset="14551.56">6499 2437 71 0,'0'0'85'15,"0"0"-56"-15,0 0-8 16,0 0 0-16,0 0 4 15,0 0-7-15,0 0-4 16,0 0 7-16,0 0-1 0,0 0-3 16,0 0 1-16,0 0-12 15,0 0 4-15,0 0-1 16,0 0-4-16,0 0-3 16,0 0 0-16,0 0-1 15,0 0 0-15,0 0 3 16,0 0-4-16,0 0 2 15,3 1-1-15,6 2 6 16,9 1-7-16,-3-1 3 16,6-1-3-16,0-1 6 15,6-1-11-15,1 0 10 16,-1 0-5-16,1 0 0 16,5 0 0-16,-6 0 0 15,1-3 0-15,-5 2-4 16,-4-3-3-16,-1 3 1 0,-3-2-1 15,-2 2 4-15,1 0-1 16,-4-1 2-16,-4 1 1 16,-1 0-2-16,-5-1 3 15,4 2 0-15,-4 0-2 16,0 0-1-16,0 0-6 16,0 0 5-16,0 0 0 15,0 0 1-15,0 0 2 16,0 10 1-16,0 1 0 15,0 1 0-15,0 3 1 0,0 1 3 16,0 1-8 0,0-1 8-16,3 3-5 0,-3-1 4 15,3 1 1-15,0 2-3 16,1 0-1-16,-1-1 6 16,-2 5-4-16,-1 0 0 15,0 0-2-15,4 1-1 16,-4-1 1-16,0 2 5 15,0-1-5-15,0 1 0 16,0-2 2-16,0-2-2 16,0 2 6-16,0-2-3 15,0-3-3-15,3-1 1 16,-3-1-1-16,2 0 2 16,-2-2-2-16,4 2 0 15,-1 1 3-15,0-1-2 0,-3 1-1 16,3 0 0-16,-3-2 0 15,0 0 1-15,4-3 0 16,-4 1-1-16,3-3 0 16,0 0 0-16,-3-1-1 15,3-3 1-15,-3 2 1 16,0-2-1-16,0-1 0 16,0-1 0-16,0 0 2 15,0-4-2-15,0 5-2 16,0-5 2-16,0 3 0 15,0-2 0-15,0 2 2 16,0 0-4-16,0-3 4 0,0 4-3 16,0-2 3-16,3 3-2 15,-3 0 1 1,0 1-1-16,0-2-1 0,0 0 1 16,0 2 0-16,0-2 0 15,3 2 0-15,-3-2 1 16,0 0-1-16,1 2 0 15,1 0 0-15,-1 1 0 16,-1-1 0-16,4 2 0 16,-4 2 0-16,0 0 0 15,3-1 0-15,-3 0 0 16,0-4 0-16,4 1 0 16,-4-1 0-16,3-2 0 15,-3 0-1-15,3-1 1 16,-3-1 0-16,0-1 0 0,0 4 1 15,0-4-1-15,3 1 0 16,-3 2 0-16,0-1 0 16,0-1 0-16,0-1 0 15,0 1 0-15,0-2 0 16,0 1 0-16,3-1 0 16,-3-1 0-16,0 0 0 15,0 0 0-15,0 0-2 16,0 0 2-16,0 0 2 15,0 0-2-15,0 0 0 16,0 0 1-16,0 0-1 16,0 0 0-16,0 0 0 0,0 0-1 15,0 0 1-15,0 0-1 16,0 0 1-16,0 0-1 16,0 0-1-16,0 0 1 15,0 0 2-15,0 0-1 16,0 0 10-16,0 0-8 15,0 0 3-15,0 0-5 16,0 0 0-16,-6 0 3 16,-4 0-3-16,2 0 4 15,2 0 2-15,0 0-5 16,-7 0 0-16,3 0-1 16,-3 0 3-16,3-1-2 15,-2-1 0-15,3 1-1 0,-5 1 0 16,4 0 0-16,0 0-1 15,-2 0 1-15,6 0 0 16,-5 0 0-16,7 0 1 16,-5 0-1-16,3 0 0 15,0 0 0-15,-4 0 1 16,2 0-1-16,2 0 2 16,2 0-2-16,-1 0 1 15,-5 0-1-15,4 0 3 16,-3 1-3-16,1-1 0 15,4 0 0-15,-2 2 0 16,0-1 0-16,3-1 0 0,-3 2 0 16,-2 0 0-1,3 1 2-15,-3 0-2 0,5-2 0 16,-3 1 0-16,3-1 1 16,-4-1-1-16,4 3 0 15,-3-2 0-15,0 2-1 16,3 0 1-16,-7-3 4 15,8 1-4-15,-1 1 2 16,0 0-1-16,0-2 0 16,-3 2 2-16,3-1-2 15,-3 1 4-15,-1 0-4 16,-1 1-1-16,2 0 2 16,0 1-3-16,-1-1 2 15,-3-2-1-15,5 2 0 16,2-3 2-16,0 2-3 0,-1-1 1 15,3-1 0-15,1 0-1 16,0 0 2-16,0 0-2 16,0 0-5-16,-6 0-37 15,2 0-84-15</inkml:trace>
  <inkml:trace contextRef="#ctx0" brushRef="#br0" timeOffset="16096.15">6777 2875 62 0,'0'0'73'0,"0"0"-59"0,0 0 15 15,0 0-16-15,0 0-1 16,0 0 4-16,0 0 16 16,0 0-18-16,0 0-4 15,0 0 3-15,0 0 4 16,0 0-1-16,0 0 6 15,0 0-12-15,0-1 6 16,0 0-9-16,0-2-2 16,0 2-5-16,0-2-1 15,-5 1-1-15,-2 2 2 16,1 0-2-16,-3 0 0 16,-2 0 2-16,1 0 0 15,-2 7 0-15,-1 0 0 0,3 3-2 16,3-3-1-1,1 5-1-15,-1-2 2 0,1-2-4 16,3 1 12-16,0-1-8 16,0 1 2-16,0 2 0 15,3 2 1-15,0 0-1 16,0 2 0-16,0-1-1 16,0 2 1-16,0-4 0 15,0 2 2-15,6-2 3 16,3 1 1-16,1-1-6 15,2 1 6-15,-1-4-3 16,2-2 2-16,-1-2 1 0,1 0 1 16,1-5-4-16,2 0 4 15,-3 0-4-15,0 0-1 16,0-7-2-16,-7-1 0 16,0-2 4-16,1 3-3 15,0-2-1-15,0-1-3 16,-4 2 3-16,0-1 9 15,0-1-8-15,0 1 0 16,-3-2-1-16,0-1 4 16,0 2-5-16,0 0 2 15,0 0 1-15,0 0 0 16,-6 0-4-16,0-1 4 16,-1 3-2-16,0 0 2 15,0 4 0-15,1-1 0 16,-4 0 3-16,-2 0-5 0,2 1 1 15,0 0-1-15,0 0 1 16,1-1 0-16,0 2 2 16,0 1-3-16,0 0-2 15,6-1 2-15,-3 3 0 16,0-2-2-16,-4 2-8 16,0 0-18-16,3 0-25 15,-6 0-69-15</inkml:trace>
  <inkml:trace contextRef="#ctx0" brushRef="#br0" timeOffset="18827.27">6186 2382 59 0,'0'0'69'0,"0"0"-40"16,0 0 6-1,0 0-15-15,0 0 3 0,0 0 4 16,0-5-12-16,0 5 2 15,0 0-10-15,0 0 12 16,0 0-10-16,0-1 1 16,0 0 3-16,0 1-9 15,-3 0-3-15,-3 0 1 16,-3 0-2-16,-1 0-1 16,1 0 1-16,1 0-1 15,-2 0 1-15,1 0 0 16,0 0 0-16,0 0 0 15,-1 2-6-15,2 5 6 16,2 3-1-16,0-1 0 0,-1-1 1 16,4 1 0-16,0-1 1 15,3 2-1-15,-3-1 2 16,3-4-2-16,-4 1-5 16,4 0 5-16,0-1 10 15,0 2-10-15,0 1 0 16,0-2 0-16,0 2 0 15,0 0 0-15,7 0 0 16,2 1 0-16,1-2 0 16,-4 0 9-16,2-2-9 15,2-2 0-15,-1-1 0 16,2-2 6-16,3 0 0 16,0 0-1-16,-1 0-1 0,-1-5-4 15,0-2-4-15,0 2 4 16,-3-2-6-16,0 1 12 15,1-1-6-15,-4-2 0 16,2 1-3-16,-5-1 3 16,3 0 0-16,-3-2 0 15,1 3 3-15,-4-1 2 16,0-1-5-16,0-1-1 16,0 2-4-16,0-2 7 15,0 1-3-15,0 0 1 16,-7 4 0-16,-2-4-2 15,-2 6 2-15,1 1 1 16,-5 0-1-16,-3 1 0 0,3 2 0 16,-1 0-5-1,-1 0 4-15,4 0-2 0,-2 6-20 16,-2 0-40-16,7 0-24 16</inkml:trace>
  <inkml:trace contextRef="#ctx0" brushRef="#br0" timeOffset="22516.03">5807 3545 125 0,'0'0'18'0,"0"0"-15"16,0 0-2-16,0 0 8 16,0 0 5-16,0 0 12 15,0 0-11-15,0-8 0 16,0 8-8-16,0 0 7 15,0 0-4-15,0 0-2 16,0 0 8-16,0 0-7 16,0 0 8-16,0 0-5 0,0 0 15 15,0 0-12-15,0 0-4 16,0 0 7-16,0 0-15 16,0 0 10-16,0 0 4 15,0 0-7-15,0 0-6 16,0 3 6-16,0-1-7 15,0-1-3-15,0-1-7 16,0 2 7-16,0-2-3 16,0 0 3-16,0 1-5 15,0 1 1-15,0 3-1 16,0-1 5-16,-4-1 0 16,4 1 1-16,-2 2-1 15,2 2 1-15,-4 3-1 16,0 4 0-16,2-1 0 0,-1 3 0 15,0 3 5-15,0-5-4 16,3 2 1-16,-3-2 1 16,-1 0-3-16,2-2 0 15,1-2 0-15,1-2 2 16,-1-2-2-16,1 0 0 16,-4 0-1-16,4-4-2 15,0 0 0-15,0 0-10 16,0-3-5-16,0 0-9 15,0 0-8-15,-3 0-16 16,3-3-30-16</inkml:trace>
  <inkml:trace contextRef="#ctx0" brushRef="#br0" timeOffset="23201.17">5928 3540 169 0,'0'0'41'0,"0"0"-40"16,0 0 11-16,0 0-6 15,0 0 4-15,0 0-2 16,-18 24 0-16,15-15 4 16,-3 0 4-16,-3 1-9 15,5 0 5-15,-2 0 4 16,0-1-3-16,3 2-13 15,0 0 1-15,3 1-1 0,0-1 8 16,0 3-4 0,0-2-2-16,0 3 5 0,9 2-3 15,0 0-2-15,4-1 4 16,-3 3 6-16,7-4-7 16,-2-1-1-16,-2-3-4 15,1-5 4-15,-1-1-2 16,-2-5 4-16,0 0-2 15,3-7 3-15,-2-11-6 16,1-1-1-16,-3-2 4 16,0 1-4-16,-7 2 0 15,0 2 2-15,-3 4 10 16,0-2-4-16,0 3-3 16,0 0 4-16,0 1 3 15,0 2-6-15,-3 0-1 0,0 2-1 16,-3 2 1-16,-2 1-3 15,2-2-2-15,-1 3 1 16,4 0-1-16,-7-1 0 16,5-1-2-16,-1 3-6 15,-6-1-12-15,3-1-16 16,-4 2-33-16,4-2-60 16</inkml:trace>
  <inkml:trace contextRef="#ctx0" brushRef="#br0" timeOffset="24037">6190 3529 140 0,'0'0'17'16,"0"0"-10"-16,0 0 4 15,0 0-4-15,0 0-1 0,0 0 12 16,-10 27-1-16,7-19-9 16,0 1 1-16,3 0-2 15,-3 4 0-15,3-3 3 16,0 3 7-16,0 4-15 16,0 0 15-16,0 2-10 15,0 1-6-15,3 2 1 16,6-3 15-16,3 1-8 15,-3-1-4-15,3-5 6 16,-3 1-2-16,6-5 5 16,-3-4-5-16,-2-2-9 15,2-4 10-15,6 0-7 16,-6 0 4-16,7-7-7 16,-2-8 0-16,-2 1-4 0,-2 1 4 15,-1-2 0-15,-7 1-2 16,5-1 2-16,-7 1 4 15,0 0 3-15,-3-5-5 16,0-1 3-16,0 1-4 16,0-1 2-16,0 4 0 15,0 3 4-15,-6-2-3 16,-6 4 10-16,0 0-7 16,-4 1-7-16,-2-1 6 15,-2 3-5-15,1 2-1 16,-2 0 0-16,6 6 2 15,-1 0-2-15,-1 0-7 16,1 0-22-16,-2 11-17 16,3-2-41-16,6-1-35 15</inkml:trace>
  <inkml:trace contextRef="#ctx0" brushRef="#br0" timeOffset="36655.33">6935 2447 29 0,'0'0'28'15,"0"0"-18"-15,0 0-1 0,0 0 11 16,0 0 7-16,0 0-16 16,0 0-2-1,-3 0-3-15,3 0 2 0,0 0-2 16,0 0 7-16,0 0-13 16,0 0 6-16,0 0 7 15,0 0-3-15,0 0-1 16,0 0-1-16,0 0 3 15,0 0-4-15,0 0 3 16,0 0-2-16,0 0-7 16,0 0 11-16,0 0 5 15,0 0-13-15,0 0-4 16,0 0 2-16,0 0-3 0,5 0 2 16,2 1 0-1,-1 3-1-15,4 0 0 0,-1 2 0 16,6 1 0-16,-3 0 0 15,-1 1 0-15,3 0 0 16,3-2-3-16,-1 1 3 16,5-2 2-16,0 0 1 15,-4 0-2-15,2 2-1 16,0 0 0-16,-1 1-4 16,0-1 3-16,-2 3 2 15,1-4-1-15,-1 0 0 16,-4 1 0-16,6-1 1 15,-3-2 1-15,-1 3-2 16,2-1 0-16,0-1 1 16,-6-1-4-16,7 3 3 0,-8-1 0 15,7 0 0-15,-2-1 0 16,2 1 0-16,-1 0 3 16,3 1-3-16,-1 0 0 15,0 0-1-15,0 1 1 16,-1 1-2-16,-4 1 0 15,3-2 1-15,-1-1 1 16,0 0 0-16,2-2 1 16,4 3-2-16,-5-2 0 15,9 3-3-15,-5-1 4 16,1 0 2-16,-1-1-2 16,-7-2 3-16,3 2-6 0,-3-4 3 15,1 3 0 1,-4 0 0-16,2-1-1 0,-1 2 0 15,2 2 1-15,-3-1 0 16,9 1 0-16,1-2-5 16,-3 0 5-16,7 2 4 15,-1-2-2-15,1 1 2 16,4 0-2-16,-2-1-2 16,-1 2-2-16,1-3 1 15,-1 1 0-15,-3 0-1 16,0-2 4-16,-2 1 0 15,-4 0-2-15,5-3-1 16,-1 4 0-16,-1-2 2 16,1 0-1-16,-1 3 0 0,3-3-1 15,1 4 1-15,1-2 2 16,-2 1-1 0,1 1 0-16,-1-1-1 0,3 1-1 15,-5 0 1-15,1-2 0 16,-1 0 1-16,0 1-1 15,-3-1 0-15,4 0 1 16,-7 1-1-16,4-1 0 16,2 3 2-16,-2-3-2 15,-2 3 1-15,1-1-1 16,2-1 0-16,0-1 1 0,0 0 0 16,4 0-1-1,-4 0 4-15,2-1 2 0,3 1-6 16,-3-1 0-16,5 0 5 15,-2 2-10-15,0-2 7 16,-3 4-2-16,2-3 0 16,2 3 0-16,-2-3-2 15,-3 3 2-15,4-2 0 16,-3 1 6-16,2-3-6 16,-3 2-5-16,2 3 5 15,0-2 0-15,0-1 2 16,1 0 0-16,1 0-1 15,-1-2 0-15,-1 1-1 16,-2-1-5-16,2 1 5 16,3 1 6-16,-2-1-6 0,2 3-3 15,2-4 3-15,-1 0 2 16,-1-1-2-16,1 0 2 16,2-1 1-16,-7 2-3 15,8-2 1-15,-6 1 0 16,5 0-1-16,-4 3 1 15,6-1 2-15,-3 2-2 16,-1-3-1-16,2 5 0 16,-3-3 0-16,1-2 0 15,0 5 2-15,1-2-2 16,-2 3 0-16,1 3 0 16,0-1-1-16,-1 0 0 0,2 0 2 15,-1-3-2 1,1 0 3-16,0-1 2 0,1-2-3 15,-2 2-2-15,2-3 2 16,-2 0-2-16,1-1 2 16,-3 0-2-16,6 2 0 15,-2-2-2-15,2 4 3 16,3-3 0-16,1 3 5 16,-2-2-6-16,2 2 1 15,-3 0 0-15,2-1 0 16,0-1 0-16,-2 1 0 15,-2-1 1-15,-1-2-1 16,-5 1 0-16,-2-3 0 0,0 0-2 16,-1 1-2-1,0 1 4-15,2-2 1 0,-2 2-1 16,-1-4 0 0,5 4 0-16,-3-3 0 0,3 3 3 15,-4-1-1-15,-1 3-2 16,0 1 0-16,-5-1 0 15,4-1 2-15,2 1-2 16,-4-1 2-16,6 0-1 16,-5 1 6-16,4 1-7 15,-1-1 2-15,-4 0-2 16,3 3 0-16,-6 0 0 0,4 1 0 16,1-1 0-1,0 2 2-15,6-3-4 0,-5 5-1 16,2-1 3-16,3-2 5 15,-5 2-3-15,3-3-2 16,-5 0 0-16,0-1 0 16,1-1 0-16,-4 2-4 15,3-2 4-15,0 2 2 16,0-2 3-16,0 0-7 16,1 2 3-16,2-3-1 15,1 2 9-15,0-4-9 16,2 1 0-16,0 1 0 15,2 0-1-15,-2 2 2 0,1-3-2 16,-4 1 3 0,4-1-2-16,0 0 1 0,-8-1-2 15,6-1-1-15,-8 1 2 16,3-1 0-16,0 3 1 16,-3-2-1-16,-1 2 0 15,3-3 0-15,-3 3 0 16,1-3 0-16,4 1 0 15,-3 3 0-15,6-3-2 16,1 1 2-16,-5 2 0 16,3-2 2-16,4 1 0 15,-5-1-4-15,3 3 1 16,-2-3 0-16,1 0-1 16,-1 2 2-16,2-1 0 0,0 0 0 15,-4-2 2 1,6 1-4-16,-7 0 6 0,7 1-8 15,-1-2 6-15,4 2-2 16,-4 0 0-16,5-2 3 16,-8 0-4-16,4 4 1 15,-4-3 0-15,2 0 1 16,-3 0-1-16,-1-1-3 16,5 1 3-16,-2 0 1 15,3 0 5-15,-3-1-6 16,2 1 2-16,0 0 1 15,-1-1-2-15,4 2-1 16,-2 0 0-16,0-1 0 0,3 2 4 16,-1-3-1-1,2 1-2-15,2 0 1 0,1 2 0 16,2-1 2 0,-3 1 1-16,1-1-4 0,-1 1-1 15,-1 4 0-15,-2-4 0 16,-4 1 0-16,5-1 1 15,-5-3-1-15,-2 3 1 16,-3-2-1-16,3-1 2 16,-8 3 0-16,-3-4-2 15,1 4 0-15,1-4 0 16,1 2-2-16,-2 1 2 16,1 0 2-16,5 0-2 15,-2 0-1-15,3 2 1 0,3 2 6 16,-7-3-6-16,3 3-1 15,1 0 1-15,-5-3-4 16,2 0 4-16,-1-1 0 16,0 0 1-16,-4-1 4 15,1-1-3-15,4 1-2 16,-5 0 0-16,1 0 0 16,2 1 0-16,-3-1-1 15,2-2 1-15,-1 2 0 16,-3-2 0-16,2 3 0 15,0-1 0-15,5 0 0 16,-5 0 0-16,2 2 0 16,1-1 1-16,1 1-1 0,1-1 0 15,0 1 0-15,4 1 0 16,-6-3 0-16,4 1 3 16,-2 0-3-16,-1 0 0 15,-3 0 0-15,2 1 0 16,2-3 0-16,-5 0 0 15,2-1 0-15,-2 1 0 16,4 2 0-16,0-3 1 16,-6 3-2-16,3-2 1 15,0 0 0-15,2 0 0 16,0 0 0-16,-1 1 0 16,1 2 1-16,2-1-1 15,-1-2 1-15,-2 3-1 16,1-4 0-16,-3 1 0 0,-3-3 1 15,1 4-1-15,-1-4 0 16,1-1 0-16,-2 1 0 16,0-2-2-16,-2-1 2 15,-3 1 1-15,4-1 0 16,2 2 1-16,0-2 1 16,3 1-1-16,2-1 3 15,-1 0-5-15,-1 2 0 16,-2-2 9-16,2 2-8 15,0-2 2-15,2 1 0 16,-1 1 2-16,-1-1-1 16,-3 1-1-16,1 0-3 15,2-1-6-15,-1 1 6 0,-2-1 0 16,0 2 0-16,1-1 0 16,-1 1 1-16,0-1-1 15,-1 1 4-15,5 0-7 16,-4 0 3-16,3 0 0 15,-2 0 0-15,2 1 0 16,-3-2 0-16,-1 1-2 16,1-1 2-16,-4 1-1 15,2-3 1-15,-1 0 1 16,-3 3-1-16,0-3-1 16,0 0 1-16,0 2-1 15,4 1 3-15,-4-1-6 0,4-1 6 16,-1 0-2-16,-1 1 0 15,-1-1 0-15,-1 0 1 16,0 0-2-16,2 2 2 16,-1-1-2-16,4 1 2 15,-1 0 0-15,4-1 0 16,-2 2 0-16,-3-1 2 16,0 1-3-16,1-1 0 15,2-1 0-15,-1 2-1 16,3 0 0-16,2 0 2 15,2 2 2-15,1-3 2 16,0 5 3-16,1-5-7 16,-8 0 2-16,1 0-3 0,-4-1-2 15,0-1 2-15,0-1 6 16,0 0-5-16,-2 3-2 16,1-3 5-16,-2 1 5 15,1-1-6-15,2 0 10 16,-2 1-12-16,1-1 5 15,-2 0-4-15,4 0 12 16,-4 0-9-16,0 0-2 16,3 0-3-16,-3 0 1 15,0 0 1-15,3 2-2 16,0-2 0-16,-3 0 6 16,3 0-2-16,-3 0-4 0,0 0 4 15,0 0-6-15,0 0 3 16,0 0-1-16,0 1 0 15,0-1-2-15,0 0-13 16,0 0-62-16,0 0-109 16</inkml:trace>
  <inkml:trace contextRef="#ctx0" brushRef="#br0" timeOffset="41071">6990 3571 36 0,'0'0'25'15,"0"0"15"-15,0 0 2 16,0 0-15-16,0 0-11 16,0 0-8-16,0 0-4 15,0 4 1-15,0-4 8 0,0 0-8 16,0 0 1-1,0 0-4-15,0 0 3 0,0 0-4 16,0 0 3-16,0 0-1 16,0 2 6-16,0-2 0 15,0 0-3-15,0 0 0 16,0 0-2-16,0 0-2 16,0 1 8-16,0-1-10 15,0 0 1-15,0 0 0 16,0 4-1-16,0 2 0 15,6 1 9-15,3 0-9 16,2 3-5-16,1-1 5 16,5 1 1-16,-5-3 0 15,6 3 4-15,0-3-5 16,-3 4-2-16,3 0 2 16,1-1 0-16,-2 3 0 15,-1 0 0-15,3-1 1 0,1 2 3 16,2-1-1-16,-2 2-2 15,2 1-1-15,2-1 0 16,-2 3 0-16,-1-3 0 16,0 2 2-16,-2 1-7 15,5-2 11-15,-7-1-4 16,8 1 15-16,-2-3-15 16,3 2 2-16,-2-1-2 15,3 1 3-15,-1-1 1 16,3 1-6-16,-2-2 0 0,2 0 0 15,3 0 1-15,-5 0 2 16,0 0-3-16,-2-1 1 16,-1 0-3-16,3 2 0 15,-3 1 1-15,6-3 1 16,-2-1 0-16,0 2 2 16,2-3-2-16,3 1 1 15,-1-2 3-15,6 0-4 16,2-1 4-16,-1 1-4 15,-3-1 0-15,3 2 0 16,-3 1 0-16,-1 1 1 16,1 0-1-16,0-2 0 15,-2 2 0-15,2 0 0 0,-6 1 0 16,-1 1 0-16,3 1-2 16,-5-3-2-16,2 2 3 15,3-3 1 1,-5 2 3-16,1-3-3 0,2 0-3 15,3 2 3-15,-3-4 2 16,4 3-2-16,2 0 0 16,-6 0 0-16,5-2 0 15,-2 1 0-15,0-2-1 16,1 1 2-16,2 1-2 16,-6 0 2-16,-1-1-2 15,0 3-1-15,-2-2 2 0,1-1 0 16,-1 1 0-1,2 0 1-15,0 0-1 0,-3 2 0 16,1-4 0-16,3 3 0 16,4-1 1-16,-1 0 0 15,2-2-1-15,1 1 0 16,0-1 4-16,-4 0-3 16,6 0-1-16,-1 4-2 15,2-1 2-15,-3-1 6 16,0 2-6-16,1-1 2 15,-3 0-2-15,-1 1 0 16,-4-2 1-16,3 0-1 16,-2 1-5-16,-1 0 5 0,3 0 3 15,-3 2-2 1,4-3-1-16,1 3 1 0,3 0-1 16,-5-3 1-1,1 2-1-15,-1 0-1 0,1-3 1 16,-5 4-1-16,2-1 1 15,-2 0 6-15,2 1-6 16,-6 0-5-16,0-3 5 16,4 2-1-16,-7-2 6 15,3 1-10-15,1 0 5 16,-2 1 0-16,1-2 0 16,1 1 0-16,-4-1 0 15,7-2 0-15,-6 2 1 16,5-3 3-16,-5 0-3 0,4 2-2 15,-4-1 2 1,5 1 0-16,-3-2-1 0,1 0 1 16,4-1-1-1,-6 1 1-15,3-1 3 0,-4 0 2 16,-2 1-6-16,0-1 0 16,3-2 1-16,-5 3-4 15,1-3 7-15,2 1-7 16,-4 1 8-16,2-2-3 15,-1 0-2-15,-1 2-4 16,0-3 4-16,-2 4 5 16,-1-3-3-16,2 1-2 15,0 1-5-15,-1 1 5 0,6-2 6 16,-3 2-3-16,6-1 0 16,-1 2-3-16,3-2 0 15,-5 1 0-15,0 0 0 16,-4 1 0-16,2-2 3 15,0 2-3-15,1-1 0 16,2-2 0-16,0 4 3 16,2-2-5-16,-1 1 4 15,2-1-4-15,-3 3 7 16,2-3-11-16,-2 3 6 16,-2-1 0-16,-1 1 0 15,-1 0 1-15,0-1-1 16,0 1 0-16,2 0 0 15,3-1 0-15,-2 2 1 0,-1-2-1 16,2 2 0-16,-3-1 0 16,2-2 4-16,0 1-4 15,-1 0 0-15,3 2 2 16,-4-2-1-16,3-1 0 16,2 1 4-16,2-2-4 15,-7 3 5-15,7 0-2 16,-4-2-3-16,2 1-1 15,-5-1 1-15,4-1 0 16,-6 1 1-16,2 0-2 16,0 0 3-16,-1 1 10 15,3-2-8-15,1 0 6 16,5 1-9-16,-4 1 4 0,5 1-1 16,-5-1-5-1,1-1 1-15,-2 0-1 0,0-1 1 16,-2 0 0-16,0 2-1 15,-2-3 0-15,3-1-6 16,-5 3 5-16,2-2 1 16,3 1 1-16,-2-2-1 15,4 2 0-15,-1 0 0 16,-1-1 1-16,-2 1-1 16,4 0 0-16,-4 3-1 0,-1-4 6 15,3 2-7 1,-2 1 2-16,1-3 0 0,0 3 0 15,3-3 0-15,-5 3 0 16,2-3-4-16,3 5 4 16,-9-3 0-16,5-2 0 15,-4 5 0-15,-2-2 1 16,0-2-1-16,1 0-1 16,-2 0 1-16,0-2-1 15,3 0 2-15,-3 2-1 16,-1-2 0-16,5-1 0 15,-3 4 0-15,-1-3 0 16,-2-1 1-16,1 2-1 16,-5-1-1-16,0-3 1 15,3 4 0-15,1-2 1 0,0 1 1 16,3 3-2-16,3-3-4 16,-3 4 4-16,4-4 0 15,-4 1 7-15,5 2-13 16,3-1 6-16,-3 0 0 15,5 2 0-15,-3-3 0 16,0 4 0-16,2-3 0 16,-1 0 1-16,-4 0-3 15,0-2 10-15,-3 0-8 16,-1 0 0-16,-4-2 0 16,-1-2 0-16,1 4-6 15,1-2 6-15,-4-1 6 16,-1 1-6-16,0 0 0 0,2-2 0 15,-2 2 0-15,1-3 0 16,-2 2-3-16,3 1 3 16,0-1 0-16,2 1 3 15,0 1-6-15,2 1 2 16,5-2 1-16,-6 4 1 16,6-3 2-16,1 2-3 15,-5-2 0-15,4 1 0 16,-2 0 0-16,-2 0 2 15,1 1-5-15,-3-2 3 16,0 0 0-16,0 1 0 16,-1-2-2-16,0 0 2 15,1 2 0-15,1-3 1 16,-5 0 2-16,-3 0-3 0,4-2 4 16,-4 0-1-16,3 0-1 15,3 3 7-15,6-1-9 16,-3 2 0-16,0-1 0 15,-1 0 2-15,-1 2-1 16,-4-5 2-16,1 2-2 16,-7-2-1-16,0 0 0 15,0 0 2-15,0 0-2 16,4 3-6-16,1 0 6 16,1-2 0-16,0 2 2 15,6-1-1-15,-6 0-2 16,-3-1 1-16,1 1 0 0,-2 0 1 15,-1-2 0-15,1 0-1 16,-2 1 0-16,3-1 0 16,-2 0 1-16,1 3-1 15,1-3 0-15,1 1 2 16,-4-1-2-16,3 0 4 16,-2 1-3-16,1-1 0 15,3 2-1-15,-2-1 0 16,-1 0 0-16,5 2 0 15,0 1 2-15,-1-1-2 16,1 0 0-16,-2-3 5 16,-4 1-11-16,-1-1 6 15,0 2-1-15,0-2 1 0,0 0 1 16,2 1-1-16,-2-1-2 16,0 0 2-16,0 2-1 15,1-2 3-15,4 1-4 16,-5-1 5-16,3 4-6 15,0-4 3-15,0 0 0 16,-3 3 3-16,0-3-3 16,0 2-1-16,3-1 0 15,0-1 0-15,-2 6-27 16,1-3-57-16,-2-3-107 16</inkml:trace>
  <inkml:trace contextRef="#ctx0" brushRef="#br0" timeOffset="44468.31">14486 5138 168 0,'0'0'21'0,"0"0"-11"15,0 0 18-15,0 0-15 16,0 0-2-16,0 0 8 15,0 0-7-15,0-3-3 16,0 3-3-16,0 0-4 16,-1 0-1-16,1 0 4 15,-2 0-1-15,1 0-1 0,-2 0-3 16,0 0 0 0,2 0 5-16,-2 0-5 0,0 0 1 15,0 0 4-15,0-1-4 16,3-1 4-16,0-1-2 15,0 2-3-15,0-2 6 16,0-1 3-16,0-2-8 16,0 2 1-16,0-3 0 15,0 5 0-15,0-2 1 16,6 1-3-16,-3 0 4 16,1-1-4-16,3 1 0 15,1 0-4-15,3-1 3 0,-5 1-7 16,3 1-9-1,-7 2 15-15,0 0-1 0,-1 0-6 16,1 0-8-16,1 6 12 16,-3 7 5-16,3-1 0 15,-3 3 0-15,0 4 0 16,0 5 0-16,-6-1-2 16,-6 5 2-16,-9-1-6 15,2-3 3-15,-5 0 4 16,3-4-2-16,-5-4 1 15,6-5 0-15,0-5-3 16,1-3 3-16,7-3 0 16,2 0 1-16,3 0 3 15,4-9-3-15,-1-1 3 16,4 1-3-16,0-2 5 16,0 2-4-16,10 1-2 15,0 0 0-15,4 2 0 0,1 3 0 16,5 1 0-16,-3 2 0 15,2 0 0-15,-3 0 0 16,3 2 5-16,1 4-2 16,-1 5 2-16,-2-2-5 15,-2 1 0-15,-2 0 0 16,0-3-6-16,1-2 3 16,-2-3-1-16,4-2-39 15,2 0-32-15</inkml:trace>
  <inkml:trace contextRef="#ctx0" brushRef="#br0" timeOffset="44993.43">14785 5179 250 0,'0'0'11'16,"0"0"1"-16,0 0-9 16,0 0 13-16,0 0 13 0,0 0-14 15,-59-6-10-15,49 6-3 16,1 4 4-16,2 3-4 16,1-4 3-16,-1 1-4 15,2-1 0-15,0 2 1 16,2-1-2-16,0 1 1 15,0 5-2-15,2 4 2 16,1 3 0-16,0 3-1 16,0-1 0-16,3 1 4 15,5 1 3-15,8-4-4 16,-4-5-1-16,1-4 2 16,4-4-4-16,-4-4 2 15,3 0 0-15,4-4 12 16,-4-12-14-16,0-2 0 15,-3-1 0-15,-5-1-6 0,-4 1 10 16,0 2-8-16,-4 1 4 16,0 3-9-16,0 1 9 15,-13 3 1-15,0 1-1 16,-4 5-2-16,5 0 1 16,-6 1 1-16,3 1 0 15,5 1-9-15,0 0-21 16,5 0-32-16,0-2-50 15</inkml:trace>
  <inkml:trace contextRef="#ctx0" brushRef="#br0" timeOffset="45542.31">14973 5131 191 0,'0'0'48'0,"0"0"-40"16,0 0-1-16,0 0-4 16,0 0 5-16,0 0 8 15,-27 1 5-15,14 5 11 0,4 1-22 16,-4 1 8-16,2 1-16 15,0-1 10-15,4 1 0 16,1 0-11-16,-2 2 2 16,7 0 3-16,1 2-4 15,0 1 0-15,0 3 0 16,5 3-2-16,8-1 0 16,0 2 0-16,0-3 0 15,0-1 0-15,0-5 2 16,-1-4 3-16,2-4 0 15,2-4-5-15,4 0 11 16,2-3-10-16,-2-12-1 16,0-6 0-16,-10 0 1 15,-2-1-1-15,-2 2-1 0,-6 6 1 16,0-2-2-16,0 3 2 16,0 1 1-16,-6 1 1 15,-6 2-2-15,-6-2 2 16,3 5 0-16,-1 1-1 15,-1 4-2-15,1 1 1 16,0 0-8-16,0 0-24 16,1 6-66-16,1 0-102 15</inkml:trace>
  <inkml:trace contextRef="#ctx0" brushRef="#br0" timeOffset="48503.64">14252 6217 177 0,'0'0'42'0,"0"0"-34"15,0 0 9-15,0 0-2 0,0 0 8 16,0 0 8-16,0 0-3 16,-1 4-14-16,1-4-5 15,0 0-1-15,0 0-7 16,0 0 4-16,0 0 1 16,0 0-4-16,0-3 4 15,3-3-5-15,3 1 0 16,0 0 3-16,6 1-4 15,-6-3 0-15,3 2-3 16,-1 0 4-16,0 0-2 16,3 3 0-16,2-1-1 15,2 3 2-15,3 0-11 16,-6 0 4-16,-2 0 1 0,-1 0 4 16,-2 7-1-16,0 3-4 15,-4 4 3-15,-3 2 3 16,0 1 0-16,0 0 1 15,0 2 0-15,-7-3 0 16,-6-1 6-16,0 0-3 16,-2-5 5-16,-2-1-2 15,7-1-3-15,1-5 3 16,5-3 2-16,4 0 2 16,0 0 3-16,0 0 0 15,0 0-4-15,0 0 5 16,0 0 3-16,0 0 1 0,0 0-16 15,0 0 8-15,7 0-10 16,-1 0-2-16,3 0 1 16,5 0-1-16,2 0 2 15,-2 0-10-15,0 0 5 16,1 0 5-16,-3 0-14 16,-2 0 10-16,4 6-15 15,-8 4 8-15,0-3 3 16,-2 4 0-16,-2-3 6 15,-2 0-6-15,0 3 1 0,0-3 7 16,-3-1-1 0,-9 3 1-16,-5-3 0 0,1-2 8 15,3-1-8-15,-4-1 0 16,1-3 2-16,1 0-2 16,-8 0-3-16,3-2 2 15,-3-6-13-15,1-2-37 16,0 1-14-16,8 5-14 15,7-4-20-15</inkml:trace>
  <inkml:trace contextRef="#ctx0" brushRef="#br0" timeOffset="49142.61">14677 6288 189 0,'0'0'19'0,"0"0"-1"16,0 0 2-16,0 0 12 0,0 0-12 16,0 0 10-16,-88 9-4 15,76-4-13-15,1 0-2 16,-1-1-3-16,2 2 0 16,2 1-8-16,2 0 3 15,3 3 0-15,0 2-1 16,3 2 1-16,0 3-3 15,0 2 3-15,10 1 3 16,7-1 1-16,-1 0-5 16,3-2 5-16,1-3 4 15,-2-1-9-15,3-7 3 16,-5-5 2-16,1-1 0 16,5 0-6-16,-9-6 4 15,2-9-3-15,-1-4-1 16,-8 6-1-16,-2-4 5 0,0 3-5 15,-4-1 0-15,0-1-4 16,0 3 8-16,0-1-2 16,-8 1 4-16,-7 0-6 15,0 3 0-15,0 2 0 16,-1 3-4-16,0 0 4 16,2 0-4-16,5 4-7 15,3-2-3-15,-1 3-10 16,3 0-8-16,3 0-6 15,-2 0-26-15,3 0-6 16,0 0-15-16</inkml:trace>
  <inkml:trace contextRef="#ctx0" brushRef="#br0" timeOffset="49703.45">14989 6285 235 0,'0'0'30'0,"0"0"-8"15,0 0-4-15,0 0-16 0,0 0 8 16,0 0 2-16,-59 10-4 15,43 2 7-15,0 2-2 16,3 1-6-16,0 2 2 16,-1 0-3-16,8 0-3 15,0 2 4-15,2 0-2 16,4 3 4-16,0 0-3 16,0 1 0-16,7 0 6 15,8-2-1-15,3-3-5 16,-2-4-1-16,4-4-1 15,-4-3 7-15,6-5-6 16,1-2-1-16,6-5 1 16,2-14 1-16,-1-5-5 15,-6-3-1-15,-5 3 0 0,-6 2 1 16,-6 1-4 0,-5 6 1-16,-2-2 1 0,0 6-1 15,0-2 2-15,0 1 0 16,-14-1 4-16,-3-1-4 15,-7 0 1-15,-2 5-1 16,4 3 2-16,-2 1-2 16,2 2-5-16,4 1 2 15,0 2-9-15,6 0-22 16,2 0-22-16,-3 0-30 16,2 0-93-16</inkml:trace>
  <inkml:trace contextRef="#ctx0" brushRef="#br0" timeOffset="55301.39">13908 6433 2 0,'0'0'22'15,"0"0"0"-15,0 0 20 16,0 0-7-16,0 0-16 16,0 0-7-16,0 0 1 15,0 0-7-15,0 0-5 16,0 0 0-16,0 0 5 16,0 0-5-16,0 0 3 15,0 0-2-15,0 0 1 0,0 0-3 16,0 0-3-1,0 0 3-15,0 0 0 0,0 0 0 16,0 0 2-16,0 0-1 16,0 0 0-16,0 0 1 15,0 0 1-15,0 0 4 16,0 0 4-16,0 0-5 16,0 0-1-16,0 0-4 15,0 0-1-15,0 0 0 16,0 0 0-16,0 0 0 15,0 0 0-15,0 0 0 16,0 0 0-16,0 0 0 16,0 0 2-16,0 0 1 15,0 0-2-15,0 0-1 0,0 0 1 16,0 0-1-16,0 0 1 16,0 0 4-16,0 0 0 15,0 0-3-15,0 0 5 16,0 0-1-16,0 0-3 15,0 0-3-15,0 0 1 16,0 0 0-16,0 0-1 16,0 0-1-16,-12 0-1 15,-3 0 1-15,-4 0-1 16,-5 7 2-16,6-5-2 16,0 3 2-16,6-3-3 15,2 1 3-15,1-2 3 16,2 2-1-16,1-2-1 0,2 1 2 15,0-2-1-15,4 0 3 16,-2 0-2-16,2 0 2 16,0 0-2-16,0 0-3 15,0 0 11-15,-1 0-5 16,1 0 8-16,-3 0-10 16,0 0-3-16,-2 0 0 15,3 0 1-15,0 0 0 16,2 0-4-16,0 0 0 15,0 0 2-15,0 0 1 0,0 0 1 16,0 0-4-16,0 0 5 16,0 0 1-16,0 0 0 15,0 0-2-15,0 0 4 16,0 0-6-16,0 0 0 16,0 0 1-16,0 0 3 15,0 0-5-15,0 0 2 16,0 0 1-16,0 0-1 15,0 0-2-15,0 0 1 16,0 0-18-16,0 0-34 16,-3 3-9-16,3 5 33 15,0-6-72-15</inkml:trace>
  <inkml:trace contextRef="#ctx0" brushRef="#br0" timeOffset="61149.38">13964 6391 38 0,'0'0'34'0,"0"0"-21"16,0 0-1-16,0 0 5 15,0 0-10-15,0 0 4 16,-2 0 9-16,2 0 4 15,0-2-14-15,0 2-2 16,0 0 1-16,0 0 2 16,0 0-2-16,0 0 10 0,0 0-6 15,0 0-7-15,0 0 10 16,0 0-10-16,0 0-2 16,-3 0-4-16,-1 0 2 15,-6 0-2-15,4 0-2 16,-6 0 2-16,2 0-1 15,-11 0 3-15,0 0-2 16,-3 3 0-16,2 0 0 16,-3 1 2-16,9-3-2 15,5 1-2-15,2-1 2 16,5-1 4-16,4 0 3 16,-3 0-3-16,3 0 0 15,0 0-1-15,0 0 0 16,0 0 4-16,0 0-4 15,0 0 0-15,-1 0-3 0,1 0-1 16,0 0 1-16,0 0 1 16,-2 0 4-16,1 0-5 15,-1 0 0-15,1 0-1 16,1 0 1-16,0 0 0 16,-3 0 8-16,3 0-4 15,0 0-1-15,0 0 1 16,0 0 9-16,0 0-6 15,0 0-4-15,0 0 3 16,0 0 6-16,0 0-8 16,0 0-3-16,0 0-1 0,0 0 1 15,0 0-1-15,0 0-3 16,0 0 3-16,0 3 0 16,0-3-3-16,0 3 3 15,0 1-6-15,0 3 1 16,0 1 5-16,0 1 3 15,-1 3-3-15,-2 1-1 16,0 3 0-16,1 2-1 16,1 1 2-16,-2-2 0 15,3 0 0-15,0-1 0 16,0 1 4-16,0-1-4 16,0 1 0-16,0-1-2 15,0-2 2-15,0-2 0 16,0-2 0-16,0 0 0 0,0 0-2 15,0-3 4-15,0 1-2 16,0-2 0-16,0-1-2 16,0 0 2-16,0 1 0 15,0 0-1-15,0 1 4 16,-2-2-5-16,2-1 2 16,-2 0 0-16,2 0 0 15,0-1-1-15,0-3 1 16,0 0 1-16,0 2 1 15,0-1-1-15,-2 1-1 0,2-1 0 16,0 3 2 0,-3-2-2-16,3 0 0 0,0 1-1 15,-3 0 1-15,3-1 0 16,0 1 1-16,0-2-2 16,0 2 1-16,0-3 0 15,0 0-1-15,0 0 2 16,0 2-1-16,0-2 0 15,0 3-2-15,0-3 2 16,-3 2 0-16,3 2 2 16,-4 2-3-16,4-1 3 15,-5 2-4-15,5 0 3 16,-2-2-1-16,2-3 0 16,0 1 0-16,0-3 0 15,0 0 0-15,0 0 0 16,0 0 0-16,0 0 2 15,-1 0-2-15,1 3-2 0,0-2 2 16,0 1 0-16,0-2 0 16,0 0 0-16,0 0 0 15,0 0 0-15,0 0 1 16,0 0 0-16,0 0 1 16,0 0 1-16,0 0-2 15,0 0 2-15,0 0-3 16,0 0 2-16,0 0-2 15,0 0 1-15,0 0 2 16,0 0 0-16,0 0-2 0,0 0-1 16,0 0-1-1,0 0 1-15,0 0 4 0,0 0-4 16,0 0 0-16,0 0 0 16,0 0 0-16,0 0 2 15,0 0-2-15,0 0 1 16,0 0 2-16,0 0-6 15,0 0 2-15,0 0 1 16,0 0 0-16,0 0 0 16,0 0 0-16,0 0 2 15,0 0 0-15,0 0 0 16,0 0-2-16,0 0 0 16,0 0 0-16,0 0 5 15,0 0-5-15,0 0 1 16,0 0 0-16,0 1-1 0,0-1 0 15,0 0 0-15,0 0 4 16,0 0-4-16,0 0 0 16,0 0 6-16,0 0-5 15,0 0-1-15,0 0 5 16,0 0-3-16,0 0-2 16,0 0 3-16,0 0-3 15,0 0 0-15,0 0 0 16,0 0 4-16,0 0-4 15,0 0 2-15,0 0 2 16,0 0 4-16,0 0-2 16,0 0-2-16,0 0 0 0,0 0-2 15,0 0-2 1,0 0 3-16,0 0-2 0,0 0-1 16,0 0-3-16,0 0 3 15,0 0 0-15,0 0 0 16,0 0-1-16,0 3 2 15,0-1-2-15,0-2 2 16,-2 2-1-16,2 1 0 16,-1 0 0-16,1 0 3 15,-2 1-6-15,0 5 2 16,1 1 1-16,1 1 0 16,-1 4 0-16,-1-2 0 15,2-2 4-15,0-3-4 16,0-6 0-16,0 2 1 15,0-4-1-15,0 0 0 0,0 0 0 16,0 0 2-16,0 0-2 16,0 0-1-16,0 0 1 15,0 0 5-15,0 2-5 16,0-2-1-16,0 0 1 16,0 0 0-16,0 0-2 15,0 0 4-15,0 0 1 16,0 0-3-16,0 0 8 15,0 0-1-15,0 0-2 16,0 0 5-16,0 0-4 0,0 0-5 16,0 0 0-16,0 0 0 15,0 0 3-15,0 0-4 16,0 0 0-16,0 0-1 16,0 0 1-16,0 0 0 15,0 0 2-15,0 0-3 16,0 0 3-16,0 0-4 15,0 0 2-15,0 0-1 16,0 0 1-16,0 0 1 16,0 0-1-16,0 0 7 15,0 0-5-15,0 0 4 16,0 0-5-16,0 0 1 16,0 0 5-16,0 0-7 15,0 0-1-15,0 0 1 16,0 0-1-16,0 0 1 0,0 0 0 15,0 0 0-15,0 0-1 16,0 0-5-16,0 0 6 16,0 0 1-16,0 0 1 15,0 0-2-15,0 0 0 16,0 0 2-16,0 0-2 16,0 0 0-16,0 0 0 15,0 0 0-15,0 0-3 16,0 0 2-16,0 0-3 15,0 0 6-15,0 0-3 16,0 0 1-16,0 0-1 16,0 0-9-16,0 0 7 0,0 0 3 15,0 0-5-15,-1 0 2 16,1 0 2-16,0 0-2 16,0 0 0-16,0 0 3 15,0 0 0-15,0 0-3 16,0 0 3-16,0 0 3 15,0 0-1-15,0 0-1 16,0 0 2-16,0 0-3 16,0 0 0-16,0 0-3 15,0 0 3-15,0 0 3 16,0 0-3-16,0 0 0 16,0 0-4-16,0 0 4 15,0 0 0-15,0 0 0 16,0 0 0-16,0 0 0 15,0 0 0-15,0 0 0 0,0 0 1 16,0 0 2-16,0 0-3 16,0 0-4-16,0 0 4 15,0 0 0-15,0 0 0 16,0 0 3-16,0 0-5 16,0 0 2-16,0 0 0 15,0 0 0-15,0 0 4 16,0 0-1-16,0 0-2 15,0 0 2-15,0 0-3 16,0 0 1-16,0 0-2 0,0 0 0 16,0 0-1-16,0 0 4 15,0 0-1-15,0 0-1 16,0 0 1-16,0 0 0 16,0 0-1-16,0 0 0 15,0 0 1-15,0 0-1 16,0 0 1-16,0 0 1 15,0 0 0-15,0 0-2 16,0 0 0-16,0 0 0 16,0 0 0-16,0 0 1 15,0 0-1-15,0 0 0 16,0 0 0-16,0 0 1 16,0 0 2-16,0 0-2 15,0 0-1-15,0 0 1 16,0 0 6-16,0 0-7 0,0 0 1 15,0 0-1-15,0 0 2 16,0 0 6-16,0 0-5 16,0 0 1-16,0 0-1 15,0 0 0-15,0 0-2 16,0 0 0-16,0 0-2 16,0 0-1-16,0 0 2 15,0 0 1-15,0 0 0 16,0 0-1-16,0 0 2 15,0 0-1-15,0 0 2 16,0 0-3-16,0 0-6 16,0 0 6-16,0 0 0 0,0 0 6 15,0 0-6-15,0 0 0 16,0 0 1-16,0 0-1 16,0 0-3-16,0 0-1 15,0 0 8-15,0 0-9 16,0 0 9-16,0 0-6 15,0 0 4-15,0 0-3 16,0 0 3-16,0 0-2 16,0 0 0-16,0 0 0 15,0 0-1-15,0 0 1 16,0 0-1-16,0 0-2 16,0 0 3-16,0 0 2 15,0 0-2-15,0 0 0 0,0 0 0 16,0 0-6-1,0 0 6-15,0 0 0 0,0 0 1 16,0 0-1-16,0 0 0 16,0 0 2-16,0 0-2 15,0 0 0-15,0 0 0 16,0 0-3-16,0 0 3 16,0 0 0-16,0 0 4 15,0 0-4-15,0 0 0 16,0 0-4-16,0 0 4 15,0 0 1-15,0 0 2 16,0 0-3-16,0 0 0 16,0 0 0-16,0 0 2 15,0 0-1-15,0 0-2 16,0 0-5-16,0 0 6 0,0 0 0 16,0 0 6-16,0 0-6 15,0 0 0-15,0 0 1 16,0 0-3-16,0 0 2 15,0 0 0-15,0 0 0 16,0 0 0-16,0 0-5 16,0 0 5-16,0 0 3 15,0 0-2-15,0 0-1 16,0 0 0-16,0 0-1 16,0 0 1-16,0 0 0 15,0 0-3-15,0 0 6 16,0 0-5-16,0 0 2 0,0 0 0 15,0 0-1-15,0 0 1 16,0 0 0-16,0 0 4 16,0 0-4-16,0 0 0 15,0 0 0-15,0 0 1 16,0 0 1-16,0 0-2 16,0 0 0-16,0 0-1 15,0 0 0-15,0 0 1 16,0 0 2-16,0 0-2 15,0 0 4-15,0 0-7 16,0 0 6-16,0 0-4 16,0 0 4-16,0 0-3 0,0 0 3 15,0 0-2-15,0 0 2 16,0 0-2-16,0 0 6 16,0 0-5-16,0 0-2 15,0 0 1-15,0 0 3 16,-2 0-4-16,2 0-1 15,0 0 1-15,0 0 2 16,0 0-1-16,0 0-1 16,0 0 0-16,0 0 0 15,0 0 1-15,0 0-1 16,0 0 0-16,0 0-1 16,0 0 1-16,0 0 0 15,0 0 1-15,0 0-2 16,0 0-3-16,0 0 4 15,0 0 1-15,0 0 1 0,0 0-1 16,0 0-1-16,0 0 2 16,0 0-3-16,0 0 2 15,0 0-1-15,0 0 0 16,0 0-5-16,0 0 5 16,0 0 4-16,0 0-4 15,0 0 0-15,0 0-1 16,0 0-2-16,0 0 2 15,0 0-2-15,0 0-2 16,0 0-5-16,0 0 5 0,0 0 5 16,0 0-3-1,0 0 3-15,0 0 0 0,0 0-2 16,0 0 1 0,0 0 1-16,0 0-1 0,0 0 0 15,0 0 1-15,0 0 4 16,0 0-4-16,0 0-2 15,0 0 2-15,0 0 3 16,0 0-2-16,0 0-1 16,0 0 0-16,0 0-2 15,0 0 2-15,0 0 2 16,0 0-2-16,0 0-3 16,0 0 2-16,0 0-1 15,0 0 2-15,0 0 2 16,0 0-2-16,0 0 3 0,0 0-1 15,0 0-2-15,0 0-3 16,0 0 3-16,0 0 1 16,0 0-1-16,0 0 0 15,0 0 3-15,0 0 0 16,0 0-5-16,0 0 5 16,0 0-6-16,0 0 6 15,0 0-3-15,0 0 0 16,0 0-2-16,0 0 0 15,0 0 2-15,0 0 0 16,0 0 5-16,0 0-4 16,0 0-1-16,0 0 5 0,0 0-5 15,0 0 0-15,0 0 1 16,0 0-1-16,0 0-1 16,0 0 1-16,0 0 0 15,0 0-2-15,0 0 2 16,0 0 3-16,0 0-3 15,0 0 1-15,0 0-3 16,0 0 2-16,0 0 0 16,0 0 0-16,0 0 0 15,0 0 0-15,0 0-1 16,0 0 2-16,0 0-1 16,0 0 0-16,0 0 0 15,0 0 0-15,0 0 2 16,0 0-2-16,0 0-1 15,0 0 1-15,0 0-1 0,0 0 1 16,0 0 0-16,0 0 0 16,0 0 0-16,0 0 0 15,0 0-5-15,0 0 5 16,0 0 3-16,0 0-3 16,0 0-3-16,0 0 3 15,0 0 4-15,0 0-4 16,0 0-1-16,0 0 1 15,0 0 1-15,0 0-1 16,0 0-1-16,0 0 1 16,0 0 0-16,0 0 0 0,0 0-1 15,0 0 1-15,0 0-1 16,0 0-1 0,0 0-1-16,0 0 4 0,0 0-3 15,0 0 3-15,0 0-2 16,0 0 0-16,3 0 1 15,8 0 0-15,7 0 1 16,0 0 1-16,3 0-2 16,-1 0-1-16,2 0 1 15,-3 3 1-15,-3-2-1 16,3 4 0-16,-5-2 2 16,-2-2-2-16,-3 0-4 15,3-1 4-15,-3 3 0 16,0 0-4-16,2 0 4 0,-1-3 0 15,4 0 0-15,0 3-1 16,4-3 0-16,-3 2 1 16,-3-2 0-16,-1 2 0 15,-1-1 0-15,-4-1 0 16,-3 0 1-16,-3 0-1 16,0 0 0-16,0 0 0 15,0 0-2-15,0 0-5 16,0 0-9-16,0 0-7 15,0 0-17-15,0 0-19 16,-6 0-24-16,-8 0-94 16</inkml:trace>
  <inkml:trace contextRef="#ctx0" brushRef="#br0" timeOffset="62724.28">14333 6892 177 0,'0'0'15'0,"0"0"-1"16,0 0-1-1,0 0-2-15,0 0 2 0,0 0 8 16,0 0 8-1,-3-3-6-15,3 2-2 0,0 1 0 16,0 0-2-16,0-2-2 16,0 1-4-16,0-6-5 15,0 4-4-15,0 0-3 16,0-3-1-16,3 1 0 16,4 2 0-16,1-2-1 15,0 1 1-15,5 1-7 16,-4 2-4-16,-1 1-1 0,1 0 10 15,-1 0-8 1,0 0 3-16,-5 8-6 0,-1 7 6 16,-2 2-5-1,0 1 9-15,0 1 0 0,-5 0 6 16,-6-2-3-16,-3-5 3 16,6-1 7-16,-4-5-8 15,0-1-2-15,3-2 6 16,0-1 4-16,3-2-8 15,-1 2-2-15,7-2 2 16,0 0 3-16,0 0 0 16,0 0-1-16,0 0-4 15,0 0 16-15,0 0-16 16,0 0 0-16,7 0 0 16,0 0 0-16,2 0-6 15,3 0 6-15,2 0-1 16,-2 0 1-16,1 0 0 0,-3 3 1 15,4-1-4 1,-8 5 2-16,0-4-1 0,-3 4 2 16,0 0-6-16,0 2 4 15,-3-1-2-15,0 4 4 16,0-1 0-16,0 2 0 16,0-2-2-16,0-3 2 15,0 1 0-15,-6-5 2 16,1 3-1-16,1-4 2 15,-2-3 9-15,-9 3-10 16,-3-3 5-16,-1 0-3 16,-4 0-3-16,0 0 0 0,0 0-1 15,1-3 0-15,-1-3-2 16,7 1-5-16,3 0-11 16,2 1-27-16,6-1-25 15,5-1-30-15</inkml:trace>
  <inkml:trace contextRef="#ctx0" brushRef="#br0" timeOffset="63344.66">14596 6936 200 0,'0'0'1'0,"0"0"25"0,0 0-2 15,0 0-7-15,0 0 13 16,0 0 18-16,-9-17-27 16,9 17-2-16,0 0-11 15,0 0 4-15,0 0-9 16,0 0 2-16,0 0-5 15,0 0-2-15,0 0 2 16,0 0 2-16,0 0-2 16,0 3 0-16,0 6-1 15,0 4 2-15,0 1-2 16,0 2 2-16,0 2-1 16,0 1 0-16,2 4 2 15,0 0 5-15,-1-1-1 16,-1 2-6-16,0-5 0 0,0-2 3 15,0-3-1-15,0-4 0 16,0-3-1-16,0 0 3 16,0-5-4-16,0-2-4 15,0 0 3-15,0 0-4 16,0 0-3-16,7 0-15 16,6 0-2-16,-1-9-81 15,6-2-111-15</inkml:trace>
  <inkml:trace contextRef="#ctx0" brushRef="#br0" timeOffset="64035.34">14946 6933 130 0,'0'0'61'15,"0"0"-38"-15,0 0 21 0,0 0-21 16,0 0-21-16,0 0 14 15,-33-17-2-15,24 17 7 16,0 0-7-16,-1 0-10 16,-3 0 3-16,-1 3 3 15,5 6-6-15,2-1 1 16,-2 0-5-16,3 4 4 16,-1-3-4-16,3 4 1 15,1 3 6-15,3-2-6 16,0 2 8-16,0 2-8 15,0 1 2-15,4 1 10 16,9-2-6-16,-1 0-1 16,2-3 2-16,2 2-7 15,0-6 5-15,-4-3-2 0,2-3-1 16,2-3 7 0,1-2-2-16,3 0-1 0,2 0 0 15,1-10-7-15,-1-6 0 16,-7 4-1-16,0-3-6 15,-5-1 6-15,-5 0-2 16,-2 4-4-16,-3 1 2 16,0 1 4-16,0 1-6 15,0-1 7-15,-5 0 4 16,-5-4-4-16,-4 4 1 16,-1 3-1-16,1-3 2 15,-3 5 0-15,1 1-2 16,4 0-1-16,0 0-2 0,-2 4-2 15,2-3-12-15,-2 3-24 16,-2 0-14-16,0 0-37 16,6 0-137-16</inkml:trace>
  <inkml:trace contextRef="#ctx0" brushRef="#br0" timeOffset="66415.35">12621 6899 258 0,'113'-38'0'16,"-15"9"-47"-16,-17 9-10 15</inkml:trace>
  <inkml:trace contextRef="#ctx0" brushRef="#br0" timeOffset="75700.45">13757 6944 2 0,'0'0'55'0,"0"0"-27"0,0 0 13 16,0 0-19-16,0 0 4 16,0 0-9-16,0 0-4 15,0-2-3-15,0 2-5 16,0 0 3-16,0 0-1 15,0 0 7-15,0 0-5 16,0 0 9-16,0 0-10 16,0 0 9-16,0 0-4 15,0 0-1-15,0-1-1 16,0 1-3-16,0 0-7 16,0-3 8-16,0 3-2 15,0 0-4-15,0 0 6 16,0 0-8-16,0 0-1 0,0 0 1 15,0 0-4-15,0 0 6 16,0 0-4-16,0 0 1 16,0 0 0-16,0 0-2 15,-2 0 0-15,-5 0 2 16,1 0-1-16,-2 3 0 16,0-2 1-16,-4 2 1 15,2 0 2-15,2 2-5 16,-2-1 2-16,-2 0-1 15,-2 0 1-15,2-2 3 16,-2 6-2-16,0-5-1 16,-2 3 0-16,1 2 1 15,-1-1-1-15,-1-2 0 0,2 4 0 16,-6-2 0-16,4 1 0 16,-3-2 2-16,2 2 2 15,-1 1-4-15,-4-1-1 16,-2 3 1-16,-1-2 0 15,3 1 1-15,0 0-1 16,7-3 0-16,-5 0-2 16,3 3 2-16,-1-4-2 15,1 4 4-15,3-3-4 16,-6 3 2-16,5-1 0 16,-2 1 0-16,-3 2 0 15,3-1-1-15,-6 1 7 0,4-3-7 16,2 1 2-16,1-1-1 15,-4 5 0-15,0-1-2 16,2 0-1-16,-7-3 6 16,4 4-4-16,-4-3 3 15,3 0-4-15,-7 0 0 16,1-1 1-16,3-1 2 16,-7 1-2-16,3 0 6 15,-1-1-9-15,-2 1 4 16,-3-3 0-16,8 4 0 15,1-5-1-15,-3 4 1 16,4-4 1-16,0 2 1 16,2 0-2-16,-6 0 0 0,0 2-4 15,2 1 4-15,-9-2-1 16,1 1 1-16,1 0 1 16,0 0-1-16,-1 0 0 15,-7-1 0-15,2 1 0 16,-1 0 6-16,2-3-6 15,5 3 0-15,-7-1-1 16,2 2 1-16,-2-1 0 16,-3 1-1-16,2 0-2 15,1-1 3-15,1 3 0 16,4 0 0-16,2 0 4 16,-4-2-5-16,-1 4 1 0,0 0 0 15,0-3 2 1,-3 2 0-16,1-1-2 0,0-1-3 15,3 3 2-15,-3-3 1 16,3 2-1-16,-5-1 1 16,3 3-3-16,-2-2 3 15,-2-1 1-15,-1-1-1 16,-2 2 0-16,-1 0 0 16,-2-1-1-16,-1 2 7 15,0-3-6-15,-1 1 0 16,1 0-2-16,0 0 1 15,-3 0 1-15,3 0-1 16,-2 1 2-16,-1 3 3 0,-5-2-4 16,-1 1 1-1,-7-2 1-15,6-3-2 0,-3-2-2 16,9 1-1-16,2-3 3 16,1 3 0-16,1 3 0 15,-2 0-1-15,-4 0 0 16,1-4 1-16,1 5 0 15,5-3 6-15,2-1-6 16,4-1-2-16,3-6 1 16,-2 6-1-16,4-4 2 15,0 0 0-15,2-1 4 16,2 0-4-16,-1 3 0 16,-1-5-1-16,-1 2 0 0,-4 0 2 15,6 0-2-15,-9-4-1 16,1 2 2-16,-1-2 4 15,4 0-4-15,0 0-4 16,2 0 4-16,4 4 1 16,0-1-1-16,2 3 5 15,1-2-5-15,0 4 0 16,-3 1 0-16,8-4 0 16,-6 5 1-16,4 0-1 15,3-3 7-15,-2 3-7 16,6-1 0-16,0-5 0 15,3 3 1-15,0-1-1 16,-3 1 0-16,-2-2 0 16,2 0-1-16,-3 2 2 0,0-2-2 15,3-1 1 1,-5 4-2-16,-2-3 2 0,0 1 0 16,2 0 4-16,-2-1-2 15,5 1-2-15,-5-2 0 16,2-2 0-16,8 3-5 15,-4-2 10-15,2 3-7 16,-2-3 2-16,3 4-1 16,-5-3 1-16,0 2-1 15,2 2 1-15,-4-3 0 16,1 1 2-16,2-1-2 16,2 0 3-16,-4-1-3 15,2-1 0-15,-1 2-3 16,7 0 0-16,-7 2 3 0,6 0 1 15,-4-1-1-15,6-2 0 16,-1 0 2-16,5 0-3 16,-2 2 2-16,4-2-1 15,-4 2 0-15,2-1-1 16,1 1 1-16,-4-2 1 16,1 3 4-16,-2-1-8 15,0-2 3-15,-4 3 0 16,2-1 0-16,-2 0 0 15,1-2 0-15,2 3 3 16,-3-4 0-16,2 3 1 0,2 2-3 16,0-3-1-1,-1 3 0-15,0-3 0 0,2-1 3 16,2 0-3-16,0 0 0 16,3-1 0-16,-1 0 1 15,7-1-1-15,-3-1 1 16,1-1-1-16,1 2 0 15,3-1 2-15,-5-1-3 16,4 5 2-16,-4-5-2 16,-2 4 1-16,4-3 0 15,-2 3-1-15,-4-1 1 16,4 0 0-16,1-1 0 0,1 1 0 16,-2-1 1-1,3 1 5-15,-3-3-5 0,2 3-1 16,-1-2 0-16,2 2 0 15,0-3 1-15,0 0-1 16,2 2 2-16,-2-2-1 16,3 0 0-16,-3 3-1 15,3-1-1-15,-5 0 1 16,1-1 1-16,1-1-1 16,0 2 0-16,-1 1 0 15,2 0 1-15,1-2 0 16,-3-1-1-16,3 0 0 15,1 0 2-15,-4 3-2 16,5-3 1-16,-5 4 0 16,4-4-1-16,-3 3 0 15,0-3-1-15,0 3 1 0,-3 0 0 16,3-2 0-16,0 2 1 16,0-3-1-16,3 0-1 15,-3 4 1-15,-1-4 1 16,4 3 0-16,-4-1-1 15,3-1 2-15,-2 2-2 16,3-3 0-16,-4 3 2 16,4-3-2-16,0 3 0 15,0-1 0-15,0 0 0 16,-3 1 0-16,-4-2 0 16,5 2 0-16,2-3 1 0,0 0-1 15,3 0 0 1,0 0 0-16,-3 0 2 0,3 0-2 15,0 0 1-15,0 3 0 16,-3-3 1-16,0 3-2 16,0-2 0-16,0 0-2 15,-1 1 1-15,-2 1 1 16,1-3 0-16,2 3 1 16,0-3-1-16,-3 1 2 15,3 0-4-15,-4 1 4 16,4 1-4-16,-1-1 4 15,2 0-4-15,-1-2 4 16,0 0-2-16,0 0 1 0,-1 1-1 16,0 1 0-16,1 0 0 15,-1 1 0-15,0-2 0 16,-1 2 0-16,2-3-3 16,0 3 3-16,-3-1 4 15,2-1-4-15,-2 3 0 16,-1-4-6-16,3 3 12 15,1-2-4-15,-3 1-1 16,-1 1-1-16,4-2 0 16,0-1 0-16,3 0 0 15,0 0 2-15,0 0-2 16,-3 0 0-16,0 2 0 0,-1 1-2 16,2-1 5-16,-1-2-6 15,-3 0 8-15,3 3-5 16,0 0 0-16,-1 0 0 15,2-2 0-15,-1-1-5 16,-1 2 11-16,2-2-9 16,-1 4 7-16,0-4-5 15,3 1 2-15,0-1-2 16,-4 2 2-16,4-2 1 16,0 0-2-16,0 1-3 15,0-1 2-15,0 0 1 16,0 0 6-16,0 0-5 15,0 0-1-15,0 0 0 16,0 0 0-16,0 0 0 16,0 0 0-16,0 0 5 0,0 0-5 15,0 0 0-15,0 0-17 16,0 6-41-16,-3-5-95 16</inkml:trace>
  <inkml:trace contextRef="#ctx0" brushRef="#br0" timeOffset="79116.39">5333 9193 189 0,'0'0'32'0,"0"0"-27"15,0 0 10-15,0 0 8 16,0 0-6-16,0 0 7 16,0 0 5-16,0 0-4 15,-6 0-8-15,6 0-6 16,0 0-5-16,0 0 6 15,0 0-1-15,0 0 0 16,14-5-4-16,4-6-5 16,8-1 0-16,-2 1 6 15,-3 1-4-15,3 0-4 16,-6 2 0-16,1 0-2 16,-1 5 2-16,-3-1-12 15,-5 4-17-15,-2 0-20 16,-2 0-47-16,-6 0-70 0</inkml:trace>
  <inkml:trace contextRef="#ctx0" brushRef="#br0" timeOffset="79761.97">5339 9215 136 0,'0'0'111'15,"0"0"-110"-15,0 0 26 16,0 0-14-16,0 0-1 15,0 0-12-15,-9 0 7 16,3 9-7-16,0 10 4 16,-6 2-3-16,6 1 14 15,-3-1-9-15,3-2 0 16,-1-6 6-16,4 1-11 0,3-7 1 16,0-4-2-1,0-1 0-15,0-2 11 0,0 0-3 16,0 0 3-16,0 0-3 15,6-5-3-15,4-2-4 16,-1 3-1-16,0 2 8 16,3-2-16-16,-3 4 8 15,0 0-1-15,-2 0 0 16,-2 0-5-16,2 0 5 16,-2 0-1-16,3 0-6 15,3 0 7-15,-2 10 1 16,3 2 0-16,0 1-2 15,-3 1-1-15,-3 2 2 16,1-2 1-16,-7 0 1 16,0-2-1-16,0 1 3 0,0-2-9 15,-4-1 6-15,-8-3 0 16,-6-1 8-16,0-3-7 16,-1-3 1-16,-1 0-4 15,4 0 5-15,-3 0-7 16,5 0 0-16,-2 0-8 15,-1-7-63-15,3-3-48 16</inkml:trace>
  <inkml:trace contextRef="#ctx0" brushRef="#br0" timeOffset="80161.22">5670 9138 226 0,'0'0'50'16,"0"0"-46"-16,0 0 33 15,0 0-9-15,0 0-15 16,0 0 12-16,0-4-9 0,0 4-11 16,0 0-5-1,0 13 3-15,0 5-2 0,0 5 7 16,0 4-3-16,0 2 1 16,0 3-5-16,0 2 2 15,0-5-3-15,0-1-1 16,0-6 1-16,0-3 4 15,0-8-4-15,0-2-15 16,6-6-28-16,3-3-40 16,6 0-52-16</inkml:trace>
  <inkml:trace contextRef="#ctx0" brushRef="#br0" timeOffset="80664.35">5898 9185 261 0,'0'0'54'15,"0"0"-52"-15,0 0 43 16,0 0-29-16,0 0-7 16,0 0 4-16,-19-4-2 15,13 4-8-15,-2 4-3 16,-5 9 0-16,4 4 1 15,-1 3 6-15,4-1-5 16,-1 1 4-16,6-1-6 16,1-2 5-16,0 3-3 15,0 0 3-15,12-1 3 0,6 4-2 16,3-4 0-16,1 1 2 16,-3-6-8-16,1-3 0 15,-2-5 2-15,0-6 5 16,1 0-3-16,-1-4 2 15,2-12 3-15,-4-7-9 16,-2 1 0-16,-4-3 2 16,-4 3-2-16,-6 1-3 15,0 2 3-15,0-1 0 16,0-1 0-16,0-1-8 16,-12-1 8-16,-6 2 0 15,-6-1 0-15,-3-2 4 16,-3 2-4-16,2 2 4 0,0 4-1 15,7 4-3 1,1 4-3-16,-2 7-27 0,2 1-29 16,7 0-67-16</inkml:trace>
  <inkml:trace contextRef="#ctx0" brushRef="#br0" timeOffset="83784.03">6987 3534 22 0,'0'0'8'16,"0"0"3"-16,0 0-8 15,0 0 5-15,0 0 23 16,0 0-15-16,0 0-13 16,0 0 18-16,0 0 7 0,0 0-18 15,0 0-1-15,0 0 3 16,0 0 2-16,0 0-13 16,0 0 10-16,0 0-3 15,0 0 3-15,0 0-7 16,0 0-1-16,0 0-3 15,0 0 1-15,0 0 4 16,0 0 2-16,0 0 1 16,0 0 1-16,0 0 2 15,0 0-3-15,0 0-1 0,0 0-6 16,0 0 1 0,0 0 0-16,0 0-2 15,0 0-1-15,0 0 1 0,0 0 0 16,0 0 1-16,0 0 1 15,0 0 2-15,0 0-3 16,0 0 2-16,0 0-3 16,0 0 2-16,0 0-2 15,0 0 0-15,0 0 0 16,0 0 1-16,0 0-1 16,0 0 3-16,0 0-3 15,0 0 1-15,0 0-1 16,0 0 0-16,0 0 0 15,0 0-2-15,0 0-3 16,0 0-7-16,-7 0-39 16,-3 0-76-16</inkml:trace>
  <inkml:trace contextRef="#ctx0" brushRef="#br0" timeOffset="86507.22">6546 4936 138 0,'0'0'32'15,"0"0"-14"-15,0 0-1 16,0 0-7-16,0 0-3 0,0 0 5 16,0 0 4-1,0 0 0-15,0 0 5 0,0 0 10 16,0 0-15-16,0 0 0 15,0 0-1-15,0 0-4 16,0 0-5-16,0 0-3 16,0 0-1-16,0 0 0 15,0 0-1-15,0 0-2 16,0 0 2-16,0 0 0 16,0 0 2-16,0 0-3 15,0 0-3-15,0 0 3 16,0 0 5-16,0 0-5 15,0 0 1-15,0 0 4 0,0 0-5 16,0 0-1 0,0 0 1-16,0 0 1 0,0 0-1 15,0 0 0-15,-2 0-4 16,-4 0 9-16,0 0-8 16,-1 0 3-16,4 0 0 15,3 0 3-15,-3 0-3 16,3 0-7-16,0 0-44 15,0 0-85-15</inkml:trace>
  <inkml:trace contextRef="#ctx0" brushRef="#br0" timeOffset="87473.64">6499 4950 160 0,'0'0'58'16,"0"0"-52"-16,0 0-5 15,0 0 1-15,0 0 0 16,0 0 16-16,-4 0 5 16,4 0-5-16,0 0 6 15,0 0-3-15,0 0-4 16,0 0 1-16,0 0-2 16,0 0-6-16,7 0-5 15,10 0-3-15,2 0 6 16,3 0-5-16,-2 0 0 15,0 0 5-15,0 0-8 16,-2-1 0-16,0-3 6 16,0-1-5-16,2 1-1 0,3 0 0 15,-5 2 2-15,6-3-1 16,-6 0 0-16,7 1-1 16,-7-1 0-16,-4 2 0 15,-1-2 1-15,-1 2-1 16,1 1 1-16,-4-2-2 15,6 1 0-15,-6-1 1 16,3 1 0-16,-2 3 0 16,0-3 0-16,0 2 0 15,-7-1-1-15,4 2 1 0,-7 0-3 16,3 0 0 0,0 0-1-16,0 0 4 0,1 0 0 15,3 0 0 1,3 0 6-16,-1 0-6 0,0 0-1 15,4 0-4-15,-3 0 4 16,0 0 1-16,-7-1 5 16,1 1-5-16,-4 0-8 15,0 0-3-15,0 0 5 16,0 0-18-16,0 0 5 16,0 0-38-16,-7 0 0 15,-5 0-188-15</inkml:trace>
  <inkml:trace contextRef="#ctx0" brushRef="#br0" timeOffset="88895.26">6984 3540 100 0,'0'0'90'15,"0"0"-59"-15,0 0-1 0,0 0-17 16,0 0 4 0,0 0 9-16,0 0-2 0,0 0-10 15,0 0-7-15,0 0 2 16,0 0-7-16,0 0 4 15,0 0-1-15,0 0-1 16,0 2-4-16,0 2 0 16,0 1 0-16,0 7-1 15,0 2 1-15,6 1-1 16,-3 5 2-16,2 2 1 16,-1 1 2-16,-1 2-3 15,3 1 8-15,-2 0-9 16,-4-4-4-16,3 1 3 15,-3 0 1-15,0 2 0 16,3 0 0-16,-3 1 7 16,0-1-7-16,0 0-5 0,0 2 5 15,0-1 1-15,0 2-1 16,0-2 0-16,0 1 0 16,0-4 8-16,0-2-8 15,0-1 1-15,0-3-1 16,0 0 0-16,0 3 0 15,0-4-1-15,0 3 1 16,0-1 1-16,0-1-1 16,0-1 0-16,0-3 0 15,0-1 0-15,0 2 0 16,0 2 0-16,0 4 0 0,0-1 0 16,0 4 0-16,0-1 0 15,0-3 0-15,0-2 0 16,0-4 0-16,0 0-1 15,-3-2 1-15,0-2 0 16,-1 1 0-16,0 2 1 16,2-1 1-16,2-2-2 15,0 0 3-15,-3 1-2 16,3-3-1-16,0 3 1 16,0-1-1-16,0 1 1 15,-4-1-1-15,4 4 0 16,0-6 0-16,0 4-1 15,0-2 2-15,0 0-1 16,0-3 0-16,0 5 0 16,0-2 0-16,0 6 0 0,-2 1 0 15,-1 1 0-15,0-1 0 16,0-2 0-16,3-2 0 16,-3-1 0-16,3 0 0 15,0-3 0-15,0-1 0 16,0 0 0-16,0-2 0 15,0 1 0-15,0 2 0 16,-4-5 0-16,4 7 0 16,0-3 0-16,0-4 1 15,0 3-1-15,0-1 0 16,0-3 0-16,0 1 1 16,-3 1-1-16,3-1 0 0,0 1-1 15,-4-1 0 1,4-2 1-16,-1-1 0 0,1 0-1 15,0 0-2-15,-2-1-27 16,-2-20-44-16</inkml:trace>
  <inkml:trace contextRef="#ctx0" brushRef="#br0" timeOffset="89894.35">6750 4156 123 0,'0'0'94'0,"0"0"-94"16,0 0 48-16,0 0-25 16,0 0-14-16,0 0 26 15,0-13-10-15,0 13-10 16,0 0-1-16,0 0-3 15,0 0-4-15,0 0 6 16,0 0 5-16,0 0-1 16,0 0-4-16,0 0-5 0,0 0-5 15,0 0-2-15,0 0-2 16,0 0-1-16,0 3-7 16,0 9 9-16,0 3 6 15,0 0-6-15,-3 1-6 16,3-4 6-16,0 1 0 15,0-4 0-15,0-3 0 16,0-1 5-16,0-4-5 16,0 1 1-16,0-2-7 15,0 0 6-15,0 0 0 16,0 0 11-16,0 0-8 16,0 0-1-16,0-3 2 0,0-3-3 15,0-2 3 1,0 0-3-16,0-2-1 0,0 0 0 15,0 0 0-15,-4 1 0 16,0 1-4-16,3 1 4 16,1 2 0-16,-3 0-3 15,3 2 3-15,0 3 6 16,0-2-2-16,0 1-1 16,0 1 5-16,0 0-2 15,0 0-1-15,0 0-2 16,0 0-3-16,0 0-2 15,-3 0-2-15,3 3-2 16,0 12 4-16,-3 6 1 16,3 4 1-16,-3 3 1 15,0 0-1-15,3 0 0 0,-6-3 1 16,6-3-1-16,-3-6 0 16,0-5 0-16,3-2 0 15,0-3 0-15,-5-3-4 16,5-3-4-16,0 0-9 15,-5 0-37-15,-6 0-18 16,-3-5-249-16</inkml:trace>
  <inkml:trace contextRef="#ctx0" brushRef="#br0" timeOffset="91476.18">5767 4995 220 0,'0'0'11'0,"0"0"-8"16,0 0 15-16,0 0-6 15,0 0 5-15,0 0 4 16,-3 0 22-16,3 0-27 15,0 0 1-15,0 0-16 16,0 0 16-16,0 0-16 16,0 0 14-16,0-6-9 15,0 1-3-15,0-1-3 16,7 1 0-16,-3 1 0 16,3-1-3-16,-1 0 1 0,-3 5-1 15,-1-2 1 1,2 2-5-16,0 0 7 0,2 0-6 15,-3 0 2-15,0 0-7 16,3 0 2-16,-5 7-2 16,-1 8-1-16,0 6 1 15,0 4 9-15,0 1-1 16,-13 1 6-16,-1-1-3 16,-4-5 0-16,4-1-2 15,-1-8 2-15,-2-2 2 16,10-3 14-16,-5-2-12 15,2 0 3-15,4-5 2 16,-3 1 1-16,0-1-10 0,3 2 10 16,0-2-6-1,3 0 3-15,3 0-5 0,0 0 3 16,0-3 1-16,0-6-4 16,0 0-2-16,6-2-4 15,-1 5 2-15,3 0-2 16,-3 1 4-16,-2 5 0 15,3 0 2-15,0 0-2 16,4 0-4-16,2 0 4 16,9 0-5-16,-3 3 11 15,6 5-5-15,-2 0-1 16,-2 0-5-16,-4-3 3 16,-1-2-15-16,-3-2-48 15,-3-1-42-15,-3 0-94 0</inkml:trace>
  <inkml:trace contextRef="#ctx0" brushRef="#br0" timeOffset="91977.07">5983 5012 235 0,'0'0'48'0,"0"0"-48"16,0 0 5 0,0 0-2-16,0 0 5 0,0 0 0 15,-65 8 2-15,58 0 5 16,3-2-3-16,0 2-1 16,4-1-6-16,-2-2-1 15,2 2 6-15,0 2-6 16,0 0 4-16,0 4-5 15,0-1-2-15,0 8 7 16,2-3-4-16,8-1-2 16,5 0 2-16,-3-2-2 15,1-5-2-15,-6-2 1 16,3-6 6-16,3-1-7 16,-2 0 0-16,8-11-2 15,-4-7-11-15,-3-2 5 16,-5 3 8-16,-3 0 0 0,-4 0 0 15,0 5-4-15,0-1 3 16,0 4 1-16,-7-2 0 16,-6 1 2-16,1 1-2 15,-5 1 0-15,4 2 0 16,0 2-8-16,4 2 7 16,-2 2-16-16,1 0-26 15,4 0-13-15,0 0-57 16</inkml:trace>
  <inkml:trace contextRef="#ctx0" brushRef="#br0" timeOffset="92494.73">6094 4970 0 0,'0'0'307'16,"0"0"-301"-16,0 0 12 16,0 0 7-16,0 0-25 15,0 0 1-15,-24 18 4 16,21-11 1-16,0 3 2 0,0-2-2 16,3 2-6-16,0 1 0 15,0 3 1-15,0-1 6 16,0 4 3-16,0 0-8 15,6 0 2-15,1 0-4 16,2-3 6-16,0-2-4 16,3-1 0-16,0-6-1 15,0-2 0-15,1-3 3 16,0 0-1-16,4-4-3 16,-2-12-1-16,-3-3-1 15,-3 2-5-15,-3-2 6 16,-3 4-1-16,-3-1 2 15,0 2-1-15,0 0 0 16,0 2 1-16,-3-3 5 16,-6 2-2-16,-8-1-2 0,4 1-2 15,-3-1 2-15,0 8 1 16,2-2 0-16,-1 5-2 16,-4 0-2-16,5 3-17 15,1 0 7-15,-3 0-30 16,5 3-31-16,5 4-49 15</inkml:trace>
  <inkml:trace contextRef="#ctx0" brushRef="#br0" timeOffset="95961.38">6535 6293 105 0,'0'0'51'16,"0"0"-47"-16,0 0-3 15,0 0 13-15,0 0 18 16,0 0-7-16,0 0 5 16,-3 0-11-16,3 0-16 15,0 0 1-15,0 0 1 16,0 0 9-16,0 0-7 16,0 0 9-16,0 0-3 0,0 0-6 15,-3 0 4 1,3 0-10-16,0 0-2 0,0 0 5 15,0 0-7-15,0 0 4 16,0 0-2-16,0 0 1 16,0 0 0-16,0 0 0 15,0 0-1-15,0 0 1 16,0 0-4-16,0 0 4 16,0 0-7-16,0-2 7 15,0-1-2-15,0 2 3 16,0-1-1-16,3 2 9 0,-3 0-8 15,0 0 2 1,0 0-1-16,0 0-2 0,0 0 0 16,-3 0 4-16,-7 0-4 15,-1 0-1-15,5 0 0 16,-1 0 1-16,4 2-1 16,3-2-1-16,0 0-4 15,0 0 6-15,0 0 4 16,0 0-4-16,0 0 0 15,0 0 0-15,3 0-2 16,4 0 2-16,-1 0 0 16,-5 0 3-16,1 0-6 15,-2 0-2-15,0 0 4 16,0 0 0-16,1 0-38 16,-1 0-7-16,0 1-45 15</inkml:trace>
  <inkml:trace contextRef="#ctx0" brushRef="#br0" timeOffset="98212.14">7028 4878 179 0,'0'0'35'16,"0"0"-9"-16,0 0 15 16,0 0-25-16,0 0 20 15,0 0-13-15,-2-11-3 0,2 11-6 16,0 0 1 0,0 0-12-16,0 0-3 0,0 0 0 15,0 0-4-15,0 0 4 16,0 13-2-16,0 5 2 15,0 6 0-15,0 4 0 16,2 1 0-16,8 5-2 16,-3-2 2-16,-1 1 0 15,0-2 0-15,-2 1-2 16,1 0 0-16,0 0 2 16,-1 1 4-16,-1-2-4 15,0 0-5-15,0-2 5 16,0 0 0-16,-3-2-11 15,0-3 9-15,0 1-14 16,0-4 15-16,0 0 1 0,0-1-1 16,0-2-1-16,0-1 2 15,0 0 0-15,0 0-3 16,0-1 3-16,0 3-8 16,0-2 7-16,0 0 1 15,0 2 5-15,-3-4-5 16,0 2 0-16,3-2 0 15,0 1-1-15,0 0 1 16,0 2 0-16,-3 3 0 16,3 4 6-16,0-2-3 15,-3-1-3-15,-1-4 2 16,4-3-2-16,-4-3-5 0,4-1 4 16,-1 0 2-16,1 5 5 15,-2-1-6-15,1 2-1 16,1 2 1-16,-2 1-5 15,2 2 5-15,0 0 1 16,0-5 1-16,0 3 3 16,0-4-5-16,0-1-1 15,0-1 1-15,0 0 1 16,0-1-1-16,0 0 0 16,0-3 0-16,0 0 0 15,0-3 0-15,0 0 1 16,0 0 0-16,0-2-1 15,-1 0 2-15,-2 0-2 16,3 0 4-16,-3 0-2 0,3-3 2 16,0 1-4-16,0-1 0 15,0-1 2-15,0 1-8 16,0-1 12-16,0 1-6 16,0-2 0-16,0 1 0 15,0-1 1-15,0 0-1 16,0 0 4-16,0 0-3 15,0 0 1-15,0 0 1 16,0 0-3-16,0 0 1 16,0 0 1-16,0 0-2 15,0 0 2-15,0 0 0 16,-3 0-2-16,3 0 0 16,-3 0 5-16,0 0-5 0,-4 0 2 15,1-3-1 1,-5 2-1-16,-3 1 0 0,3-2-1 15,-8 2 0-15,-1-1 1 16,-2 1 1-16,1 0-1 16,0-2 0-16,0 2 1 15,2-3-1-15,2 3 0 16,1-2 0-16,1 0 0 16,-3 1-4-16,6-2 4 15,-4 3 3-15,4 0-3 16,0 0-1-16,3 0-1 15,0 0 2-15,-2 0 0 16,1 0 2-16,-2 0-2 16,-1 0-2-16,-2 0 2 0,-3 3 0 15,0 2 0-15,-2 1 0 16,6 1-3-16,2-3 3 16,-2-1 6-16,4-1-6 15,4-1 0-15,0 1-5 16,-3-1 8-16,2 1-4 15,-3-1 2-15,6-1-1 16,1 3 1-16,0-3 2 16,0 0-1-16,3 0 0 15,0 0-1-15,0 0-1 16,0 0-6-16,0 0-15 16,0 0-45-16,3 0-70 15</inkml:trace>
  <inkml:trace contextRef="#ctx0" brushRef="#br0" timeOffset="99411.07">6717 5540 136 0,'0'0'56'0,"0"0"-54"15,0 0 34-15,0 0-20 16,0 0-16-16,0 0 8 15,0-15 2-15,0 11 11 16,0 0-8-16,0-2-12 16,0 1 2-16,3-2 2 15,0 2 1-15,3 0-4 16,-3 0 3-16,3 0-3 0,3 2 1 16,0 1 2-1,-3 0-5-15,4 2-1 0,-1 0 1 16,-3-2 0-16,5 2-2 15,-4 0 2-15,-1 0 0 16,0 0-2-16,-3 0 2 16,3 0 0-16,-3 0-12 15,1 6 0-15,0 7 11 16,0 4 1-16,-4 5 5 16,0 1-5-16,0 0 2 15,0-1 8-15,0-1-9 16,-8-4 0-16,-2 2 0 15,1-1-1-15,-3 1 0 16,-6 1 1-16,2-1 1 0,-5 1 0 16,3-4 3-16,3-6-2 15,2 0 6-15,2-7-5 16,2-3-4-16,2 0 6 16,-2 0-3-16,3 0-1 15,3-4 0-15,-5-5 2 16,4 2-4-16,1 1 3 15,3-1-3-15,-3 4 2 16,3-3 0-16,0 1 10 16,0 0-9-16,0-2 2 15,10-1-5-15,4 3 1 16,-2 4-1-16,4 1 3 16,0 0-3-16,4 1 1 0,4 13 0 15,1 2 3 1,-2 4-3-16,2 0-1 0,-1 0 1 15,1-1-1 1,2-6-2-16,-2-9-14 0,1-4-56 16,-3 0-67-16</inkml:trace>
  <inkml:trace contextRef="#ctx0" brushRef="#br0" timeOffset="101599.52">5664 6355 161 0,'0'0'42'0,"0"0"-42"16,0 0 28-16,0 0 4 16,0 0-22-16,0 0 10 15,-3-2 5-15,3 2-18 16,0 0 3-16,0 0 0 16,0 0 0-16,0-3-1 15,0-1 2-15,0-1-2 16,0-3-9-16,9 1-1 15,1 2 0-15,1-2 1 16,0 3-2-16,3 1-2 16,-1 3-5-16,4 0-2 15,-2 0-2-15,-3 0-1 16,3 4 5-16,-6 9 7 0,1-1-8 16,-7 9 7-1,-3 1-2-15,0 1 10 0,0-2-3 16,-7-2-1-16,-8-2-1 15,-1-5 10-15,-1-4-1 16,2-1 0-16,-3-4 0 16,2-1-2-16,4-1-1 15,3-1 3-15,4 0 0 16,1 0 3-16,4 0 2 16,0 0-2-16,0 0-11 15,0 0 10-15,0 0 2 16,0 0-13-16,4 0-5 15,4 0 5-15,4 0-4 16,1 0-1-16,-1 0 0 0,3 0 5 16,-3 0-5-16,0 6 2 15,-3 1 0-15,3 0-3 16,-6 3 5-16,-4 0-3 16,2-1 1-16,-4-1 2 15,0 2 1-15,0-1 0 16,0 1 0-16,-9-3 2 15,-6-2 10-15,0 0-1 16,-7-2-7-16,-1-3 1 16,-5 0-1-16,1 0-4 15,-6 0 0-15,-2-10 0 16,3 3-4-16,2-1-8 16,8 0 4-16,4 4-12 0,9-1-27 15,9-4-44-15</inkml:trace>
  <inkml:trace contextRef="#ctx0" brushRef="#br0" timeOffset="102224.21">6037 6389 102 0,'0'0'84'16,"0"0"-68"-16,0 0 24 15,0 0-16-15,0 0 10 16,0 0-2-16,-81 0-2 16,65 3-12-16,4-1-1 15,-3 0-10-15,5 1-7 16,5 0 13-16,-5-2-13 16,4 7 4-16,3-3-11 0,-3 4 11 15,3 2-6-15,-1 2 4 16,4 0-1-16,0 3 1 15,0 2-1-15,10 1 0 16,6 0 1 0,-1-2-1-16,2-3-1 0,2-1 0 15,-2-6 2-15,2-4 0 16,0-3 1-16,-1 0-6 16,0-10 1-16,-5-4-11 15,1-5-5-15,-8-1 18 16,1-2 3-16,-7 2-3 15,0-1-6-15,0 6-4 16,0 1 8-16,-10 1 2 0,0 2 6 16,0 2-4-16,-3 1 3 15,-2 3-10-15,0 2 5 16,0 0 0-16,2 1-3 16,-3 2-21-16,5 0-61 15,2 0-101-15</inkml:trace>
  <inkml:trace contextRef="#ctx0" brushRef="#br0" timeOffset="102864.5">6232 6333 148 0,'0'0'51'16,"0"0"-36"-16,0 0 18 15,0 0-4-15,0 0-13 0,0 0 4 16,-22 11 6-16,19-8-14 16,-3 0 2-16,0 4 0 15,-3-1-2-15,3-2-4 16,0 4-1-16,0 1 0 16,3-1-6-16,-1 3 2 15,1 2-1-15,3 1-1 16,0 3 1-16,0-2 0 15,3 6-1-15,10-4 5 16,0 0-6-16,4-2 0 16,1-2 1-16,-5-9 2 15,4 0 0-15,-1-4 3 16,-3 0-6-16,7-10-3 16,-4-5-3-16,-8-2 6 15,1 1-2-15,-6 0 0 0,-3 3 2 16,0 0 7-16,0 2 1 15,0 1-1-15,0-3 11 16,-10 0-10-16,0 1 0 16,-3 0-8-16,4 4 5 15,-5 1 1-15,7 3 0 16,-2 2-6-16,-1 1 0 16,-2 1-12-16,-2 0-36 15,-2 0-1-15,1 0-51 16,0 0-131-16</inkml:trace>
  <inkml:trace contextRef="#ctx0" brushRef="#br0" timeOffset="120175.2">390 1777 86 0,'0'0'29'16,"0"0"-20"-16,0 0 29 15,0 0-14-15,0 0-6 16,0 0-7-16,0 0 0 15,0 0 2-15,22-24 5 16,-22 23-17-16,0 1 7 16,0 0 6-16,0 0-6 15,0 0 4-15,0 0-1 16,0 0-6-16,0 0 1 0,0 0-5 16,0 0 3-16,0 0-5 15,0 0 1-15,0 0 0 16,0 0-1-16,-6 0 1 15,-3 0 0-15,-1 6 0 16,-1-1 0-16,-2 4-5 16,1-1 10-16,1 4-9 15,-2-1 4-15,4-1 0 16,0 1 0-16,-1 0 1 16,4-2-2-16,-2 2 0 15,2 1 1-15,-2 2 0 16,6 1 0-16,2 2 0 15,0 1 1-15,0 4-2 16,10-2 2-16,1 0 2 0,0-3 0 16,3-1-3-16,-2-3 0 15,3-6 0-15,-3 1 4 16,4-5-4-16,1-3 0 16,2 0-3-16,3 0-1 15,-2-1 3-15,4-11-1 16,-2-1 4-16,-1 1-6 15,0-4 3-15,-2 2 1 16,-2-2 1-16,-4 2-1 16,-7-1 1-16,0-1 4 15,-6 0-3-15,0-2-2 16,0 1 0-16,0-2 5 16,-9 3-5-16,-7 2 0 0,-1 0 0 15,-2 3-1-15,-2 2 1 16,0 3 0-16,-1 0 0 15,1 4-2-15,2 2 2 16,2 0-10-16,2 0-20 16,0 0-4-16,2 8-13 15,4-2-77-15</inkml:trace>
  <inkml:trace contextRef="#ctx0" brushRef="#br0" timeOffset="120903.16">997 1731 125 0,'0'0'51'0,"0"0"-34"0,0 0 2 16,0 0-2-16,0 0-6 15,0 0 13-15,0-1 12 16,0 1-19-16,0 0 7 16,0 0-18-16,0 0 12 15,0 0-13-15,0 0 2 16,0 0-6-16,0 0-1 15,0 0 0-15,0 5-2 16,3 6 2-16,1 3 1 16,2 8 4-16,0 5-5 0,2 2 1 15,-2 4-1 1,-2-3 2-16,-1 2-2 16,0-6-1-16,-3-2 1 15,0-6 8-15,0-7-8 16,0-3 0-16,0-5-3 0,0-3-20 15,0 0 10-15,0 0-1 16,0-11-25-16,0-9-113 16</inkml:trace>
  <inkml:trace contextRef="#ctx0" brushRef="#br0" timeOffset="121767.26">1452 1763 47 0,'0'0'154'0,"0"0"-129"0,0 0 18 15,0 0-12-15,0 0-9 16,0 0 1-16,-6-10-3 15,6 8 0-15,0-3-4 16,0 2-1-16,0-2-8 16,0 0 3-16,0-4-8 15,6 1 0-15,4-1-2 16,2-1 0-16,-1 3-3 16,-1 0 3-16,1 0 0 15,-1 4 0-15,0-2 0 16,0 2-6-16,0 3 1 0,0 0 3 15,-4 0-4 1,0 0 1-16,2 0 3 0,0 8-10 16,-3 4 4-16,-2 0 2 15,3 3 4-15,-3 0 4 16,0 1-7-16,-3 4 5 16,0 2 0-16,0 2 0 15,0 2 3-15,-6-1-3 16,0-1-1-16,-3-2 1 15,-3-1 1-15,0-2-1 16,-4-1 0-16,-1-4 0 16,-5-2 0-16,4-1 5 15,-3-5-2-15,-1 1-3 0,-2-4 0 16,3-3 0-16,-1 0 7 16,10 0-7-16,3 0 1 15,6 0 11-15,0-8-3 16,3 0 2-16,0-3 4 15,0 2-12-15,9-1-3 16,7 0-1-16,5 2-3 16,0 1 4-16,6 0 1 15,1 5-1-15,-1 2-1 16,4 0-3-16,-1 0 1 16,0 7 3-16,-2 5-4 15,2-1 2-15,0 0 1 16,-2-1-5-16,-1-5-25 15,0-1-7-15,-3-4-24 0,-5 0-37 16</inkml:trace>
  <inkml:trace contextRef="#ctx0" brushRef="#br0" timeOffset="122642.36">2193 1665 173 0,'0'0'90'16,"0"0"-85"-16,0 0 14 16,0 0-1-16,0 0-13 15,0 0 23-15,-10 0 10 16,10 0-19-16,0 0 7 15,0-2-15-15,0-3-11 0,0-1 0 16,10-1-2-16,-1 0 0 16,3 3-12-16,6 0 7 15,1 1-6-15,1 2 2 16,-2-1 4-16,2 2-19 16,-3 0-6-16,-4 0 29 15,-2 2-10-15,-2 9 6 16,-3 6-6-16,-3 2 7 15,-3 7 6-15,0 2 0 16,0 3 2-16,-3 2-8 16,-8-5 11-16,-4-5-5 15,-1-3 5-15,-2-5 11 16,2-8-2-16,1 0 4 16,0-6 3-16,4-1-13 0,-2 0-8 15,7 0 10 1,3 0-9-16,1 0 17 0,2 0-9 15,0 0 2-15,0 0-3 16,5-6-8-16,10 1-6 16,4 4 6-16,2-2 0 15,4 1 0-15,-5 2-8 16,1 0 7-16,-3 0-2 16,-2 0 1-16,0 3-6 15,-4 5 5-15,-1 2 2 16,-4 3-5-16,-1 0-11 15,0 2 12-15,-6 1-5 0,0-1 5 16,0 1 5 0,0 0 9-16,0-4-9 0,-12 1 6 15,-1-4 7-15,-8 0 0 16,0-4-3-16,-6 1-8 16,-3-3 10-16,1-3-12 15,-1 0-2-15,6 0 1 16,-6 0 2-16,5 0-2 15,-2-6-5-15,6-6-28 16,3-4-55-16</inkml:trace>
  <inkml:trace contextRef="#ctx0" brushRef="#br0" timeOffset="123459.48">2855 1946 168 0,'0'0'72'15,"0"0"-64"-15,0 0 44 16,0 0-9-16,0 0-22 15,0 0 2-15,0 0-2 16,-16-33 1-16,16 18-14 16,-3-2 4-16,3-2 1 15,-4 1-8-15,4 0-2 16,-2 0-1-16,-1 1 3 0,-1-1-5 16,-1-2-2-16,-2 1 2 15,2-2-1-15,-1 0-2 16,-4 2-7-16,7 4 5 15,0 3 5-15,0 4-1 16,1 2 2-16,1 1-2 16,-1 4 0-16,2 1-1 15,-3-2 0-15,3 1 1 16,0 1-3-16,0 0-5 16,0 0 9-16,0 0 0 15,0 0-15-15,0 0 15 16,-6 7-9-16,3 5 9 15,-4 0 0-15,-2-3 1 0,2 1-1 16,0-3 0-16,0 1 0 16,4 0 0-16,-3-4 0 15,3-2-1-15,3-2 2 16,0 0-2-16,0 0 0 16,0 0 1-16,0 0 4 15,0 0 0-15,0 0-3 16,0 0 4-16,0 0 3 15,0 0-3-15,0 0-2 16,0 0-3-16,0 0 2 16,0 0-6-16,0 0 1 15,0 0 3-15,0 0-1 0,0 0-14 16,0 0-14-16,0 0-39 16,-4 0-111-1</inkml:trace>
  <inkml:trace contextRef="#ctx0" brushRef="#br0" timeOffset="124848.37">2952 1604 48 0,'0'0'43'0,"0"0"-20"15,0 0 28-15,0 0-14 16,0 0-19-16,0 0-10 16,-11-6-8-16,2 6 0 15,-2 0 1-15,1 0 7 16,2 0-6-16,-4 0 17 16,2 8-16-16,-1-1 6 15,-1 4 2-15,2 0 0 16,1 0-10-16,2 1 0 0,2-1 0 15,3 3 3 1,-5 0-3-16,4-1 14 0,3 1-10 16,-4-2-3-1,4 1-2-15,0 3 4 0,0 1 1 16,4 2-4-16,6 1 3 16,-5-1-1-16,6 1 6 15,-1-2-1-15,3-1-8 16,-2-3 1-16,-2 0 5 15,4-4 3-15,-1 1-3 16,0-2-2-16,-1-3-2 16,3-1 2-16,-2-1-4 0,2-2 0 15,2-1 7 1,-4 1-6-16,6-2 7 0,-4 0-7 16,8 0-1-16,-3 0-1 15,2-3 1 1,3-6 0-16,1-2 3 0,-1-3 0 15,-2-2-6-15,-2 1 0 16,-4-2 3-16,-4 0 0 16,-4-2 0-16,-5 2-4 15,-3-5-6-15,0 1 6 16,0 0 2-16,-11 1 2 16,-1 2 0-16,2 1 0 15,-5 3 0-15,0 0 5 16,0 2-4-16,-7-1-1 15,-5 2 2-15,-3 3 2 0,1 1-3 16,3 4 0 0,2 1-1-16,6 2-2 0,-1 0 2 15,2 0-9-15,0 0 4 16,6 7-7-16,5 3 1 16,0 1-35-16,-1 0-5 15,7-6-43-15</inkml:trace>
  <inkml:trace contextRef="#ctx0" brushRef="#br0" timeOffset="125529.61">3719 1613 95 0,'0'0'122'16,"0"0"-113"-16,0 0 18 16,0 0 6-16,0 0-19 0,0 0 6 15,-4-5-1 1,4 5-8-16,0 0-2 0,0 0-9 16,0 0 0-16,0 0-1 15,0 0 7-15,0 0-11 16,0 5 5-16,0 9-1 15,0 4 1-15,0 5 7 16,0-1 2-16,0 4-5 16,0-3-3-16,0 6 1 15,4-1 2-15,-4 2-4 16,0-1 1-16,0-3-1 16,0-2 0-16,0-6 0 15,0-5 0-15,0-5-3 16,0-5-4-16,0-3-4 15,0 0-20-15,0 0-9 16,0 0 0-16,3 0 10 0,6 0-48 16</inkml:trace>
  <inkml:trace contextRef="#ctx0" brushRef="#br0" timeOffset="126290.21">4167 1656 229 0,'0'0'19'16,"0"0"14"-16,0 0 10 16,0 0-31-16,0 0 1 15,0 0 10-15,-5-7-5 16,5 5-6-16,0 1-5 15,0 1-6-15,0-1 3 16,0-2 3-16,0-1-5 0,5-2-2 16,5 0-8-16,2 0 3 15,4-1-3-15,-2 2 3 16,2 4 4-16,-4 0 1 16,0 1-7-16,0 0 3 15,-3 0 3-15,1 0 0 16,-4 0 0-16,2 4-3 15,-5 3 3-15,0 3-16 16,-3 7 5-16,0 4-2 16,0 6 12-16,0 0 1 15,0 3-2-15,-9 1-2 16,-8-3 2-16,-5-1-6 0,-5-2 1 16,2-5 6-16,-2-5-1 15,3-4 1-15,2-4 0 16,7-3 2-16,-2-4 3 15,7 0 2-15,4 0 3 16,0 0 13-16,6 0 0 16,0 0 3-16,0-5-9 15,0-2 2-15,3-3-13 16,13-1 3-16,10 2-7 16,2 1 2-16,2 1 0 15,7 4-4-15,-4 3 2 16,1 0-6-16,2 0 6 15,-3 4-1-15,-2 4-1 0,-1 3 0 16,-3-3-8-16,-2-2-32 16,-5-5-83-16</inkml:trace>
  <inkml:trace contextRef="#ctx0" brushRef="#br0" timeOffset="127029.9">4644 1598 187 0,'0'0'34'16,"0"0"-24"-16,0 0 20 15,0 0-9-15,0 0 7 16,0 0 1-16,-9-7-5 16,9 7-3-16,0 0-16 15,0-1-3-15,3-2 2 16,10 0-1-16,-1-2-3 15,6 2-2-15,-1 0 0 16,4 1-4-16,2 2 1 0,-3 0 5 16,-1 0-22-16,-7 0 4 15,-2 0 14-15,-2 10-7 16,-8 7-1-16,0 5 7 16,0 5 2-16,-8 3-2 15,-8 2 5-15,-2-5 4 16,0-3-4-16,-1-7 1 15,0-5 0-15,2-5 16 16,2-4 5-16,5-3-10 16,2 0 14-16,5 0-7 15,3 0 5-15,0 0-3 16,0 0-1-16,0 0-11 0,11-2-4 16,7-1-5-16,10 1-3 15,-3 2 0-15,2 0 1 16,-7 0 1-16,2 0-5 15,-7 9 2-15,1 0-4 16,-6 2-5-16,4 1 12 16,-5 2 1-16,-3 1-9 15,-3 3 5-15,-3 0-5 16,0 1 6-16,0 0 3 16,-12-1 0-16,-8-4 0 15,1-1 5-15,-6-5 3 16,-5-2-2-16,-6-4-6 15,-1-2 1-15,-5 0-5 0,-3-4-10 16,-1-6-52 0,6-2-111-16</inkml:trace>
  <inkml:trace contextRef="#ctx0" brushRef="#br0" timeOffset="129309.01">657 2838 62 0,'0'0'17'0,"0"0"-16"0,0 0-2 16,0 0-6-16,0 0 1 15,0 0 2-15,-11-6-41 16</inkml:trace>
  <inkml:trace contextRef="#ctx0" brushRef="#br0" timeOffset="130511.1">133 1514 163 0,'0'0'11'0,"0"0"7"16,0 0 17-16,0 0-15 15,0 0 3-15,0 0 9 16,0-22-7-16,0 22-11 15,0 0-7-15,0 0-1 16,0 0 5-16,0 0-3 16,0 0-5-16,0 0 3 15,0 0 1-15,0 0 0 0,0 0-1 16,0 0-6 0,0 0-2-16,0 0 0 0,0 0 1 15,0 0-4-15,0 14 5 16,0 3 0-16,0 2 0 15,0 3 1-15,0 1-2 16,0 0 2-16,6 4-1 16,-4 1 0-16,-2 2-1 15,4 2 1-15,-2 4 0 16,-1-2 0-16,1 2-1 16,-2-2 0-16,0-3 1 15,0-2 6-15,0-3-6 16,0-3 0-16,0 2 0 0,0-4 0 15,0-3-5 1,-9-2 5-16,7-4 0 0,-1-3 0 16,3-2-1-16,-3-4 1 15,3-1 0-15,0-2-2 16,0 0 2-16,0 0 1 16,0 0-1-16,0 0-1 15,0 0-3-15,0 0-4 16,0 0-16-16,0-2-29 15,0-9-9-15,0-6-133 16</inkml:trace>
  <inkml:trace contextRef="#ctx0" brushRef="#br0" timeOffset="133899.6">117 1381 126 0,'0'0'37'0,"0"0"-8"16,0 0 2-16,0 0-20 0,0 0 25 15,0 0-3-15,0 0-2 16,0 0-1-16,0 0-16 15,0 0-6-15,0 0 1 16,0 0-2-16,0 0 7 16,0 0-5-16,0 0-4 15,3 0-4-15,10 0 3 16,1 0-2-16,5 0-2 16,3 0-2-16,1 0 2 15,2 0 0-15,-1 0 0 16,1 0 1-16,-1 0 0 15,3 0-2-15,-3 0 2 16,3 0 0-16,1 0-1 0,5 2 0 16,0 0-1-1,5-2 1-15,-2 0 2 0,6 0 2 16,1 0-2-16,-7 0-1 16,-3 0-1-16,-8 0 1 15,-7 0-1-15,-6 0 0 16,-3 0-1-16,-3 0 2 15,3 0-2-15,1 0 2 16,1 0 0-16,8 0-1 16,1 0 0-16,2-2-2 15,-1-1 6-15,-6 3-3 16,3-2-1-16,-3 0-1 0,0 2 1 16,1 0 2-1,-2 0-2-15,2-2 0 0,0 2 0 16,2-1 0-16,-3 1 0 15,4-2 0-15,-8 1 0 16,1 0-4-16,-2 1 12 16,-7 0-15-16,0 0 10 15,0 0-6-15,1 0 4 16,1 0-1-16,-2 0 1 16,3 0-1-16,0-2 1 15,-3 2-1-15,3-1 0 16,-3-1 1-16,-3 2-1 15,3-1-7-15,0 1 7 0,0 0 0 16,1 0 0-16,-1 0 0 16,2 0 6-16,1 0-6 15,0-2-6-15,-1 2 6 16,3-2 0-16,-2 2 0 16,0 0-1-16,2 0 1 15,-1 0 2-15,-1 0-2 16,3 0-8-16,0 0 8 15,3 0 0-15,0 0 1 16,1 0-3-16,5 0 3 16,0 0-1-16,-3 0 4 15,3 0-4-15,1 0-3 16,-1 0 2-16,6 0 1 16,4 0 2-16,-4-3 0 0,3 0-2 15,-6 2 1-15,1-1-1 16,-4 2 0-16,-6-1-1 15,-3-1-4-15,3 2 8 16,-6-1-3-16,3-1 2 16,-1 2 3-16,3-2-5 15,1-1 0-15,0 3 7 16,-3-2-7-16,3 1-5 16,-2 0 5-16,1 1 0 15,-5 0 5-15,0 0-10 16,-3 0 3-16,1 0 2 0,-4 0 2 15,3 0-2 1,-1 0-7-16,2 0 7 0,2 0 0 16,-1 0 5-16,-2 0-10 15,-1-2 12-15,-2 1-7 16,5 1 0-16,-5 0-1 16,0 0-6-16,0 0 13 15,0 0-6-15,0 0 0 16,3 0 0-16,-3 0-4 15,0 0 4-15,0 0 5 16,0 0-5-16,0 0-13 16,2 0 12-16,2 5-4 15,2 4 2-15,-3 1 3 16,3 1-3-16,3 2 6 0,-3 1-5 16,-3 1 2-16,3 1-2 15,-3 3 1-15,0 1 2 16,0 5-1-16,-3 1 0 15,4 2 1-15,-4-1 0 16,3-1-1-16,-3-1 0 16,0-2 0-16,2-1 0 15,2 2 2-15,1-4-1 16,-1 1-1-16,1-3 0 16,-2 2-3-16,1 2 3 15,-1-2 0-15,-1 4 0 16,2-1 2-16,-4-1-2 15,3-1 0-15,-3-2 0 0,0 0 0 16,3-2 0 0,-3-2 0-16,3-1 0 0,0-1 0 15,0-2 0-15,4 0 1 16,-4 0-1-16,0 2 0 16,-1 0 0-16,1 2 0 15,0-5 1-15,0 2 0 16,-3-4-1-16,3-1-1 15,0-5 1-15,-3 0 0 16,3 1 1-16,-3-1-1 16,0 1 0-16,4-3 0 15,-4 5 0-15,0-5 0 0,0 2 0 16,0-1-1 0,0 1 1-16,0-2 0 0,0 0 1 15,0 0 3-15,0 0 0 16,0 0-2-16,0 0-2 15,0 0 0-15,0 0 1 16,0 0-1-16,0 0-1 16,0 0 1-16,0 0 4 15,-4 0-4-15,-8 0 2 16,-6 0-2-16,0 0-1 16,-4 0 1-16,-2 0 0 15,-6 0 0-15,1 0-1 16,0 0 0-16,5 0 1 15,-3 0 0-15,3 1 0 16,-1 2 0-16,1-3 0 0,0 3 7 16,-3-3-7-16,-1 2 0 15,1 0 0-15,-6 1-1 16,2-2 2-16,-2 2-3 16,0 0 2-16,-1 0 0 15,3 1 2-15,-2-1-2 16,5-1 1-16,-2 1 1 15,3 0-1-15,0-1 1 16,0 2-1-16,-1-1 2 16,1-1-3-16,5-2 2 15,-2 1-2-15,1 1 2 16,-2-1 2-16,1 2-4 0,-1-2 1 16,5 1 0-16,-2 0 1 15,1-1 0-15,-1 1-4 16,5-2 5-16,-2 0-3 15,4 2 0-15,-3-1-1 16,0 1-2-16,2-1 3 16,1 1 1-16,-3-1-1 15,-1 1 6-15,-1 1-6 16,4-3 0-16,1 0 0 16,0 0 0-16,3 0 0 15,-1 0 0-15,7 0 0 16,-2 0 1-16,2 0-1 15,-4 0 0-15,0 0 2 0,0 0-2 16,-3 0 0 0,-2 0 0-16,2 0 0 0,-1 0-2 15,1 0 1-15,4 0 2 16,0 0-1-16,0 3 2 16,0-3-4-16,0 0-1 15,0 0 3-15,-1 2 2 16,2 0-2-16,-2-1 0 15,1 0-2-15,0 1 0 16,0-1 2-16,0 1 0 16,3-1 1-16,0 1-2 15,0-2 2-15,0 0-1 16,-5 3 0-16,4-3 0 16,-2 2-4-16,0 0 7 0,-4 1-3 15,4-1 0-15,0-2 0 16,-3 2 0-16,9-2 2 15,0 0-1-15,-3 0 0 16,0 0-1-16,-1 0 3 16,0 0-3-16,3 0 0 15,1 0-5-15,0 0 5 16,3 0 2-16,-3 0-2 16,3 0 0-16,0 0-2 15,0 0-4-15,0 0 10 16,0 0-5-16,0 0 2 0,0 0-1 15,0 0 0 1,0 0-5-16,0 0 5 0,0 0 0 16,0 0-1-1,0 0 1-15,0 0 0 0,0 0 1 16,0 0 0-16,0 0-1 16,0 0-3-16,0 0 3 15,0 0-4-15,0 0 10 16,0 0-5-16,0 0-1 15,-3 0-1-15,-1 1 1 16,-2-1-1-16,0 2 6 16,3-2-5-16,0 0 2 15,-3 0-2-15,3 0-1 16,-3 0 0-16,-1 0 2 0,-1 0 0 16,-1 0 0-1,-4 0-1-15,5 0 0 0,2 2 0 16,6-2 0-16,-3 0 5 15,3 0-5-15,0 0-1 16,0 0 0-16,0 0-1 16,0 0 2-16,0 0 2 15,0 0-1-15,0 0 0 16,0 0 2-16,0 0 3 16,0 0-6-16,0 0 2 15,0 0 2-15,0 0 2 16,0 0-3-16,0 0 4 15,0 0 0-15,0 0-2 0,0 0 3 16,0 0-4-16,0-2-1 16,0-4-3-16,0-2 0 15,3-1 0-15,0 1 0 16,2-1 0-16,-1 1-2 16,-2 3 1-16,1 1-1 15,-3 1 1-15,3 1-1 16,-3 1-4-16,0 1-6 15,0 0-16-15,3 0-33 16,4-2-25-16,2 0-70 16</inkml:trace>
  <inkml:trace contextRef="#ctx0" brushRef="#br0" timeOffset="137537.5">542 2803 50 0,'0'0'74'0,"0"0"-40"16,0 0-5-16,0 0 10 16,0 0-18-16,0 0 19 15,0 0-7-15,30-24-10 16,-30 21-8-16,0 1-5 15,0-1-2-15,0 1-8 16,-6-4 2-16,-11 2-4 0,-2 0 2 16,-2 1-2-16,0 3 2 15,3 0 4-15,2 0-4 16,-2 0 0-16,0 3-2 16,0 6 3-16,3 1-2 15,0-2 1-15,5 3 0 16,4-2-1-16,3 4-2 15,3 2 3-15,0-1 0 16,0 6 0-16,9 1 2 16,7 3 0-16,1 1-1 15,5-1-1-15,2-4 1 16,-2-1-1-16,5-4-2 0,4-6 2 16,-5-5 1-1,4-4 0-15,-5 0 2 0,-2-2-1 16,3-16-2-16,-9-3-1 15,2-5 1-15,-4-3 0 16,-6 0-2-16,-3-1 2 16,-3 2 0-16,-3 5-7 15,0 2 7-15,0 3 3 16,-9 2-1-16,-7 2-2 16,2 2 4-16,-5 1-4 15,-1 5 0-15,1 3-1 16,-2 3 0-16,6 0-2 15,2 0-2-15,2 0-6 0,2 1-18 16,2 7-31-16,1 0-12 16,6-3-128-16</inkml:trace>
  <inkml:trace contextRef="#ctx0" brushRef="#br0" timeOffset="137972.87">1007 2764 117 0,'0'0'148'16,"0"0"-133"-16,0 0 17 16,0 0-6-16,0 0-9 15,0 0-7-15,0-2-5 16,0 2-1-16,0 7-4 0,0 10-2 15,6 6 2-15,0 0 1 16,-1 2 10-16,-1 2-11 16,-2-2 4-1,2 0-4-15,-1-3-5 0,0-3 4 16,-3-7-5-16,0-5-8 16,0-3-48-16,0-4-27 15,6 0-104-15</inkml:trace>
  <inkml:trace contextRef="#ctx0" brushRef="#br0" timeOffset="138663.1">1392 2760 247 0,'0'0'12'0,"0"0"-12"15,0 0 37-15,0 0-33 0,0 0 11 16,0 0 4-16,0-30-6 16,6 24-3-16,0 0-2 15,6-3-8-15,-3 2 0 16,9-1 0-16,-2 1 0 16,-1 0-6-16,3 2 6 15,-4 1-2-15,0 3-1 16,-3 1 3-16,-2 0-6 15,1 0 2-15,2 5-1 16,-6 8 4-16,2 4-6 16,-3 4-2-16,-3 5 7 15,-2 7-2-15,0 2 4 16,-7 4-6-16,-10-3 6 0,-6-3 2 16,3-5 5-16,-4-7-5 15,3-9-2-15,2-3 7 16,2-6-1-16,1-3 0 15,-2 0-4-15,-3 0 1 16,9-4 2-16,2-5-3 16,7 1 5-16,3-2 0 15,0-1-1-15,6 0 6 16,13 1-12-16,7 3 0 16,8 4 0-16,0 3 0 15,-2 0 0-15,5 0 0 16,0 6 2-16,-3 4 0 15,-4 1 1-15,-2-1 0 16,-5 0-3-16,4-4-12 0,-2-3-31 16,-1-3-58-16</inkml:trace>
  <inkml:trace contextRef="#ctx0" brushRef="#br0" timeOffset="139441.73">2136 2646 235 0,'0'0'20'16,"0"0"5"-16,0 0-1 16,0 0-13-16,0 0 13 15,0 0 2-15,17-15-26 16,-1 8 0-16,1 0-4 15,-1 4 4-15,-4-1 5 0,3 1-5 16,0 2-5-16,0 1 2 16,0 0-1-16,0 0-10 15,1 8-4-15,-1 7 4 16,-6 2 9-16,1 7-3 16,-7 0 7-16,-3 3-1 15,0-4 2-15,0-1-1 16,-7-4 1-16,-5-4 7 15,-6-4-5-15,2-3 10 16,4-3 0-16,-2-1 3 16,8-2-4-16,0-1-11 15,-1 0 3-15,7 0 5 0,0 0-5 16,0 0 0 0,0 0 0-16,10 0 3 0,10 0-5 15,2-1-1-15,5 1-1 16,-2 0 1-16,-1 0 0 15,-3 0-8-15,0 3 5 16,-2 8 3-16,-2 3-1 16,-1 4-11-16,-7-1 0 15,-4 5 11-15,-5 0-11 16,0-3 9-16,0 0-2 16,-11-5 10-16,-10-1-1 15,-1-4 4-15,-1-3 12 16,-2-2-17-16,-3-4 3 0,-2 0-1 15,3 0-5 1,-7 0 4-16,4-4-2 16,0-5-2-16,-3-2 0 15,8 2-6-15,4-3-44 0,6 0-20 16,12 0-153-16</inkml:trace>
  <inkml:trace contextRef="#ctx0" brushRef="#br0" timeOffset="140048.43">2930 2730 233 0,'0'0'30'0,"0"0"-18"16,0 0 20-16,0 0-19 15,0 0 5-15,0 0 9 16,-85-7-10-16,70 7-3 15,-4 6-3-15,5 0-4 0,1 2 2 16,2 1-2 0,2-1-7-16,5 4-7 0,-2 4 7 15,6 2 5-15,0 6-3 16,6-1 0-16,15 4-2 16,1 2 11-16,5 0-8 15,1-3-2-15,5-2 3 16,0-3-3-16,-2-5 0 15,-1-6 10-15,-6-6-7 16,-6-4 5-16,1 0-3 16,-5-9 4-16,2-12 2 15,-7-8-4-15,-6-6-8 0,-3-5-9 16,0-1 3-16,0 4 4 16,0 8-10-16,-6 10 10 15,-10 6-2-15,-1 6 4 16,-5 0 0-16,-5 5 0 15,-1 2-1-15,2 0-5 16,4 0-8-16,4 0-13 16,9 2-15-16,3 3-44 15,6 1-47-15</inkml:trace>
  <inkml:trace contextRef="#ctx0" brushRef="#br0" timeOffset="140417.37">3494 2694 262 0,'0'0'50'16,"0"0"-23"-16,0 0 2 0,0 0-23 15,0 0-5 1,0 0 0-16,0 16 4 0,0 3 16 16,0 4-9-16,0 5-2 15,4 5-4-15,-1 0 4 16,-3 4-9-16,3-1 0 15,-3 0 5-15,0-4-12 16,0-7-6-16,0-9-27 16,3-6-18-16,0-10-53 15</inkml:trace>
  <inkml:trace contextRef="#ctx0" brushRef="#br0" timeOffset="140879.97">3673 2714 246 0,'0'0'19'16,"0"0"1"-16,0 0 16 15,0 0-34-15,0 0 2 16,0 0 5-16,22-27 2 16,-14 27 5-16,2-2-10 15,2 2 2-15,-3 0-8 0,4 0 2 16,-2 0-2-16,-1 0 0 16,-4 4 0-16,0 9-1 15,-1 3 1-15,-1 4 0 16,-4 2 0-16,0 2-4 15,0 0 4-15,-12 0-2 16,3-1 2-16,-4-3 0 16,-1-1 0-16,4-2 5 15,4-6-5-15,3-2-1 16,3-3 1-16,0-5 0 16,0-1 2-16,12 0 4 15,15 0-4-15,6 0-2 16,8 0-2-16,4 0-26 15,4 0-50-15,-7-4-74 16</inkml:trace>
  <inkml:trace contextRef="#ctx0" brushRef="#br0" timeOffset="141557.31">4135 2673 229 0,'0'0'28'16,"0"0"12"-16,0 0 10 15,0 0-17-15,0 0-11 16,0 0 7-16,2-13-15 16,11 11-14-16,2-2 0 15,-3 1-2-15,7 0-2 16,1 1 4-16,-4 0-10 16,-1 2 9-16,0 0-11 15,-6 2 8-15,-3 15-6 16,-3 2-4-16,-3 5 4 15,0 3 5-15,-6-3-7 16,-6-2 10-16,-6-5-5 16,3-4 7-16,-1-3 1 0,2-4 0 15,-2 1-1-15,7-3 5 16,0 2 0-16,6-4 4 16,-3 0-3-16,6-2-6 15,0 0 3-15,0 0 1 16,0 1 6-16,15 1-5 15,3 1-5-15,6 1 1 16,-2-1-1-16,-1 1 0 16,-3 3 1-16,1 0 0 15,-5 4 4-15,-1-1-10 0,-4 4-4 16,-3 5 0 0,-4 0 5-16,-2 4-1 0,0-1 3 15,-5-2-3-15,-10 0 1 16,-9-5 4-16,-2-2 4 15,-4-3-4-15,-2-3 6 16,-8-3-5-16,-6-4-1 16,-8 0 0-16,-7 0-12 15,-9 0-37-15,-2-11-64 16</inkml:trace>
  <inkml:trace contextRef="#ctx0" brushRef="#br0" timeOffset="142736.59">934 2522 144 0,'0'0'13'16,"0"0"-12"-16,0 0-1 15,0 0 10-15,0 0 15 16,0 0 0-16,-12-17 11 16,12 13-12-16,0 1-16 15,2 3 6-15,2-2-1 16,-4-1 9-16,0 3-3 0,0-1 1 15,0 1-8 1,0 0-8-16,0 0 9 0,0-2-11 16,0 2 6-16,0 0-2 15,0 0-3-15,0 0 0 16,0 0 2-16,0 0 2 16,0 0-7-16,0 0-13 15,0 8 8-15,0 7 5 16,0 4-1-16,0 3 2 15,0 2-2-15,0 1 7 16,0 6-11-16,0 2 10 16,0 2-3-16,0 3-2 15,0 1 0-15,0-2 4 16,0 2-2-16,-4-5-2 0,4 2 0 16,-2-2 3-16,-4-5-3 15,-1-3 2-15,4-3-2 16,-3-5 0-16,0-3 0 15,3-1-3-15,0-5 6 16,1-4-1-16,0 0-2 16,2-5 0-16,0 0 3 15,0 0-1-15,0 0-1 16,-1 0 5-16,1 0 0 16,-4 0-6-16,4-9-26 15,-3-4-11-15,3-1-44 0,0-8-53 16</inkml:trace>
  <inkml:trace contextRef="#ctx0" brushRef="#br0" timeOffset="144848.4">1010 2400 112 0,'0'0'89'16,"0"0"-86"-16,0 0 4 15,0 0 13-15,0 0 17 16,0 0 15-16,-16 0-11 15,16 0-10-15,0 0-8 16,0 0-10-16,0 0 1 0,0 0-2 16,0 0-3-1,0 0 1-15,0 0-6 0,6 0-3 16,7 0 0-16,8 3 0 16,-1-2-1-16,5 1 0 15,0-2 1-15,2 0-1 16,1 0 0-16,-3 3 0 15,7-3 0-15,-3 2-1 16,9 0 1-16,1-1 1 16,-3 1-1-16,5-1 5 15,-5-1-10-15,-3 2 2 16,3-1 3-16,-6-1-2 0,-5 0 4 16,-1 0-3-16,-6 0 1 15,1 0-1-15,2 0-8 16,0 0 9-16,-3 0 2 15,0 0-1-15,-5 0-1 16,1 0 0-16,-2 0 0 16,1 0-2-16,2 0 2 15,-3 0 0-15,0 0 0 16,4 0 0-16,-2 0 1 16,2 0-2-16,-4 0-2 15,1 0 3-15,-5 0-2 16,-2 0-9-16,-6 0 4 15,3 0-1-15,-3 0 2 0,0 0 5 16,0 0-1 0,0 0 2-16,0 0 0 0,0 0 2 15,0 0 0-15,0 0-1 16,0 0 3-16,0 0 0 16,0 0 6-16,0 0-9 15,0 0-1-15,0 0 0 16,0 0-4-16,0 1 0 15,0 1 3-15,0 3-5 16,0 1 4-16,0 3 2 16,0 4-1-16,0 2 1 15,0 3 0-15,0 2 1 0,0 2-6 16,0 6 11-16,0 0-2 16,0 2-2-16,0-3 0 15,0-1-2-15,3-4 1 16,-3 2-1-16,0-2 0 15,0 2 3-15,0-4-3 16,0-2 0-16,0 0 0 16,0-1-1-16,0-2 1 15,0-1 1-15,0 2-1 16,0-2-2-16,0 1 2 16,0-2 2-16,-3 2 0 15,0-4-2-15,0-1 1 16,3-1-1-16,-3-1-1 0,3 0 1 15,-3 1 0 1,3 0 0-16,0 2-1 0,0 0 1 16,0 1 0-1,0 0-1-15,0-2 1 0,0 0 0 16,0-3 0-16,0 0 0 16,0-1-1-16,0-3-1 15,0 1 4-15,0 0-4 16,0 1 0-16,0-1 2 15,0 2 0-15,0-3 0 16,0-1 0-16,0 1 0 16,0-3 0-16,0 2 0 0,0-2 0 15,0 0 1-15,0 1-2 16,0-1 1-16,0 0-1 16,0 1-1-16,0-1 1 15,0 2 1-15,0-2-2 16,0 0 2-16,0 0-2 15,0 0 2-15,0 0-1 16,0 0 0-16,0 0 0 16,0 0-4-16,0 0 0 15,0 0-3-15,0 0 2 16,0 0 6-16,0 0 0 16,0 0 0-16,-8 0 0 15,-5 0 0-15,-3 0 0 0,-2 0 0 16,-3 0-1-16,0 0 1 15,-3 0-1-15,5 0 1 16,-1 0 2-16,-2 0-1 16,4 0-1-16,0 0-1 15,-1 0 0-15,-3 0 0 16,8 0 1-16,-2 0-2 16,5 0 1-16,2 0 2 15,-1 0 1-15,0 0 2 16,5 0-3-16,-6 1-1 15,1-1-1-15,-2 2 0 16,0-2 2-16,-3 0 4 16,-1 0-4-16,-1 0-1 15,-2 0-3-15,1 0 3 16,0 0 1-16,-1 0-1 16,4 0 0-16,-3 0 2 0,3 0-2 15,-3 0 5-15,0 0-4 16,-1 0 5-16,-5 0-6 15,3 0 0-15,0 0 0 16,1 0 0-16,0 0 0 16,8 0 0-16,0 0 5 15,2 0-1-15,2 0 6 16,-1 0-8-16,6 0 1 16,0 0 0-16,0 0-3 15,-4 0 0-15,1 0 6 16,1 0-6-16,-4 0 0 0,-1 0 0 15,1 0 0 1,0 0 0-16,3 0 1 0,-4 0-2 16,-1 0 2-16,-2 0-1 15,1 2 2-15,-6 0-1 16,0-1 2-16,5 1-1 16,2-1-1-16,2-1 6 15,6 1-7-15,0-1 2 16,-1 0 2-16,1 2-2 15,0-2-2-15,-3 1 2 16,3 1-1-16,-2-1-2 16,4 0 2-16,1 1-1 0,0-2 0 15,0 0-5 1,0 0 4-16,0 0 0 0,0 0-30 16,0 0-11-16,0 1-35 15,0-1-75-15</inkml:trace>
  <inkml:trace contextRef="#ctx0" brushRef="#br0" timeOffset="147040.22">600 3920 116 0,'0'0'58'15,"0"0"-44"-15,0 0 15 16,0 0-7-16,0 0-4 16,0 0 6-16,0 0-10 15,-7-3 8-15,2 3-8 16,-8 0-13-16,-4 0-1 15,-5 3 2-15,1 2 3 16,0 1-1-16,2 1 5 16,-2 0-9-16,6 1 1 15,0 2-1-15,3 0 2 16,2-2-2-16,1 4-1 0,6-2-1 16,0 0 2-16,1 2 0 15,2-3 0-15,0 2 0 16,0 3 0-16,5-2 4 15,7 2-1-15,4 0 2 16,5 0 3-16,7 0-8 16,2-1 10-16,3-2-10 15,1-2 0-15,-5-2 2 16,-1-3 3-16,-6-4-3 16,1 0 2-16,-4-1-4 15,2-11 2-15,-9-3-2 16,1-2 5-16,-4-3-5 15,2 1 0-15,-5 0 0 0,-2 3 8 16,-1 1 5-16,-3-1-8 16,0 4 2-1,0-2 0-15,0 0 6 0,-3 0-3 16,-9 0-10-16,0 2 0 16,-7 1 3-16,-2 2 0 15,-3 4-4-15,0 1 1 16,-2 1 0-16,5 3-12 15,4 0-3-15,2 0 5 16,3 0-13-16,6 4-25 16,3 3-39-16,3-2-31 15</inkml:trace>
  <inkml:trace contextRef="#ctx0" brushRef="#br0" timeOffset="147604.23">1095 3928 185 0,'0'0'50'0,"0"0"-40"16,0 0 28-16,0 0 4 16,0 0-19-16,0 0-7 15,-7-4 3-15,7 4-6 16,0 0-12-16,0 0-1 0,0 2 0 16,0 7 0-16,0 2 1 15,7 2 6-15,-1 3-3 16,-3 4 2-16,3 1 2 15,-2 5-7-15,1 0 0 16,-2 1 2-16,0 1-2 16,0-2 0-16,-3-5 3 15,0-4-4-15,0-7-3 16,0-2-5-16,0-4-5 16,0-4-19-16,0 0-7 15,0 0-2-15,0-14-61 16</inkml:trace>
  <inkml:trace contextRef="#ctx0" brushRef="#br0" timeOffset="148373.67">1462 4012 226 0,'0'0'52'16,"0"0"-33"-16,0 0-5 16,0 0 2-16,0 0-12 15,0 0 10-15,0-3 7 16,0 2 0-16,0-3-12 15,0 3 2-15,0-3-9 0,0 0 2 16,9-2-4-16,-4 1-3 16,8 2 2-16,-4-2 1 15,-1 2-4-15,2 2 3 16,-3 0-1-16,-1 1-6 16,-1 0 5-16,-3 0 2 15,5 0-2-15,-4 1-6 16,1 8 1-16,-1 6 1 15,-3 2 6-15,0 2 0 16,0 3 0-16,-3 2-1 16,-7 0 2-16,-1-2-1 15,-2 0 0-15,3-5 2 16,2 0 2-16,2-5 0 16,0-2-3-16,5-5 0 0,1-2 6 15,-2 0-6-15,2-3 3 16,0 0-2-16,0 0 2 15,0 0-3-15,0 0 7 16,0 0 1-16,7 0 3 16,7 0-8-16,8 0 2 15,5 0-5-15,1-3 0 16,5 2 1-16,0-1 2 16,-3 2-3-16,-9 0 0 15,-3 0-5-15,-9 0-10 16,-9 0-21-16,0 0-37 0,0 0-63 15</inkml:trace>
  <inkml:trace contextRef="#ctx0" brushRef="#br0" timeOffset="149232.07">2056 3934 192 0,'0'0'69'0,"0"0"-55"16,0 0 11-16,0 0 6 15,0 0-8-15,0 0-1 0,0 3-7 16,0-3-15-16,0-3-9 15,6-5 5-15,4 2-2 16,4 0-7-16,-1-2 2 16,2 4-5-16,4-1-1 15,-2 3 5-15,-1-1-5 16,4 3-7-16,-1 0 8 16,-1 0 4-16,-6 13 10 15,-3 6-3-15,-2 3 5 16,-7 4 1-16,0 1 8 15,0-1 12-15,-7-6 1 16,-2-3-16-16,0-4 9 16,-3-3-9-16,-3-3 19 15,2-1-9-15,-1-4 4 0,-1 1-15 16,5-1-1 0,1-1 0-16,7-1 0 0,2 0 2 15,0 0-2 1,0 0-4-16,0 0 7 0,2 0-6 15,13 0 2-15,9 0-3 16,1 0 1-16,2 0-1 16,-2 0 0-16,-2 0 3 15,-1 4-8-15,-1 3 3 16,-6 2-4-16,-2 2 3 16,-4 1-15-16,-3 2 17 15,-4 0-8-15,-2 0 4 0,0 0-2 16,0-1 6-1,-6 2-2-15,-8-1 3 0,-8-1 1 16,-2-2 4-16,-1-2 4 16,-1-4-6-16,5-2 4 15,-1-3-4-15,3 0 0 16,-1 0-2-16,-2-3-1 16,-2-8-1-16,3-3-23 15,3-2-52-15,6 1-97 16</inkml:trace>
  <inkml:trace contextRef="#ctx0" brushRef="#br0" timeOffset="149854.81">2809 4051 182 0,'0'0'47'0,"0"0"-30"0,0 0 25 16,0 0-21-16,0 0-7 15,-88 1 8-15,73 6-1 16,-1 4-8-16,2 1-11 16,1 1 7-16,4 4-8 15,6 0 10-15,3 3-9 16,0 2 6-16,3 3 1 15,12 3-5-15,6-2 5 16,4 1-3-16,5-5-2 16,-2-3 0-16,-1-4-2 15,0-6 2-15,-3-4-2 0,0-5-2 16,-2 0-1 0,-8-5 1-16,5-12-4 0,-10-3 1 15,1-5 3-15,-7 0-1 16,0-1 1-16,-3 4 3 15,0 3 12-15,0 2-10 16,0 2 3-16,-9-1-2 16,-5 0 5-16,0 1-11 15,-7 2 0-15,-5 5 0 16,3 2-1-16,0 3-15 16,-2 3-27-16,6 0-8 15,8 0-21-15,5 0-32 0</inkml:trace>
  <inkml:trace contextRef="#ctx0" brushRef="#br0" timeOffset="150359.97">3416 4023 243 0,'0'0'91'16,"0"0"-71"-16,0 0 31 16,0 0-22-16,0 0-8 0,0 0-8 15,3-6-5 1,0 6-8-16,2 8 0 0,2 9 0 15,-1 6-6-15,0 3 12 16,-3 3-6-16,0 2 7 16,-3-2 4-16,0 1-11 15,0-2 0-15,0-3 0 16,0-6-7-16,0-8 4 16,0-3-23-16,0-6-9 15,0-2-14-15,0 0-38 16,0-7-99-16</inkml:trace>
  <inkml:trace contextRef="#ctx0" brushRef="#br0" timeOffset="150971.49">3807 3999 216 0,'0'0'18'0,"0"0"29"0,0 0-3 16,0 0-18-16,0 0-1 16,0 0-7-16,3-23-6 15,6 18-12-15,4-2 0 16,0 5-2-16,4-1 2 16,1 2 3-16,0 1-2 15,4 0-1-15,1 0-4 16,-4 1 4-16,-1 7 0 15,-6 0-2-15,-6 1 1 16,0 5-4-16,-3 0-9 16,-3 2 8-16,0 3 0 15,0 2 6-15,-6-1 0 16,-6 1 0-16,-3-1 0 0,0-3-4 16,-1 3 4-1,-1-4 3-15,6-1-3 0,3 0 0 16,5-3 1-16,3-6 3 15,0-1 0-15,0-2 6 16,9 1 0-16,12-3 0 16,4-1 0-16,2 0-10 15,-2 0 0-15,-2 0-1 16,2 0 1-16,-1-1-11 16,-2-3-13-16,-2-2-31 15,-1-5-59-15</inkml:trace>
  <inkml:trace contextRef="#ctx0" brushRef="#br0" timeOffset="151669.03">4287 3923 148 0,'0'0'124'16,"0"0"-113"-16,0 0 34 0,0 0-1 15,0 0-19-15,0 0-4 16,3 0-9-16,8-5-12 15,5 1 6-15,-1 2-5 16,3-1-2-16,-1 0-3 16,0 3 2-16,-4 0-1 15,4 0-9-15,-5 0 3 16,-1 6 7-16,-1 7-6 16,-7 5 1-16,0 6 0 15,-3 4-1-15,0-2 7 16,0 0-6-16,-9-3 7 15,-6-5 2-15,0 0 2 16,-2-4-4-16,1-2 10 16,0-4-8-16,7-2 16 0,0-1-16 15,7-3 10-15,2-2-9 16,0 1-3-16,0-1 2 16,0 0 2-16,0 0-4 15,14 0 9-15,5 0-9 16,4 0 0-16,2 0-5 15,2 0-1-15,-5 6 2 16,5 5-1-16,-6 0 1 16,0 3-1-16,-5 2 2 15,-8 1-1-15,-1 1-2 16,-7 2-10-16,0-1 5 0,-3 0 5 16,-12-1 0-16,-1-2 11 15,-5-3-5-15,3-2 11 16,-3-3-6-16,-4-2 12 15,-2-4-10-15,-1-2 4 16,-2 0-11-16,-6 0-1 16,-3 0-31-16,-3-8-124 15</inkml:trace>
  <inkml:trace contextRef="#ctx0" brushRef="#br0" timeOffset="153024.63">1380 3730 61 0,'0'0'75'16,"0"0"-44"-16,0 0 25 0,0 0-18 15,0 0-8-15,0 0-7 16,3-3 2-16,-3 3 1 15,0 0-10-15,0 0-12 16,0 0-4-16,0 3-3 16,0 9 0-16,0 8 2 15,0 3 1-15,0 6 7 16,0 3-3-16,0 2 5 16,0 3-5-16,0 2-4 15,0 4 0-15,-3 0 2 0,-6 3 2 16,-4 0-4-16,4-5 0 15,-2-4 0-15,4-5 0 16,1-4 0-16,3-4 1 16,0-7-1-16,0 0-1 15,3-6 1-15,0-3 0 16,-3-1 1-16,3-3-1 16,0-1-1-16,0-2 1 15,0-1 0-15,0 0 2 16,0 0-2-16,0 0 0 15,0-1-10-15,0-10-41 16,0-3-45-16,3-5-64 16</inkml:trace>
  <inkml:trace contextRef="#ctx0" brushRef="#br0" timeOffset="154598.81">1410 3655 173 0,'0'0'55'0,"0"0"-35"15,0 0 8-15,0 0-26 16,0 0 9-16,0 0 7 16,0 12-10-16,12-9 5 15,15-1 10-15,4 0-6 0,5-2-9 16,1 0-2-16,-1 0-6 16,0 0-2-16,-5 0 2 15,5 0 8-15,-3 0-8 16,-2-3-4-16,-7 0 4 15,-2-1-2-15,-8 2 1 16,-4-1-2-16,-1 1-10 16,-3 0 2-16,-3-1 7 15,0 3 2-15,0-2 0 16,1 2 1-16,-2 0 1 16,-1 0 3-16,2 0-3 15,-1 0 0-15,1 0-2 0,-3 0 2 16,3 0-1-16,0 5-3 15,0 7 4-15,0 3 4 16,0 4-2-16,1 1 6 16,-4 2-2-16,0 1 3 15,0 2-6-15,0 1 2 16,0 3-3-16,0 3 2 16,0-4-2-16,0 4 6 15,0 1-5-15,0-1-3 16,0 0 1-16,-7 1 6 15,4-3-7-15,-3-2 0 16,3-3 0-16,0 1 1 16,1-4-1-16,-2 0 0 0,-2 1 0 15,3-1 0 1,0 0 0-16,3 1 1 0,-3-1-1 16,3 0 3-16,0-2-3 15,0-1 0-15,0-2 0 16,0-3 0-16,0-3-1 15,0-1 0-15,0-3-2 16,0-1 3-16,0-4-1 16,0-2-2-16,0 2-4 15,0-2 2-15,0 0 5 16,0 0 0-16,0 0 0 16,0 0 0-16,0 0 0 15,0 0 3-15,0 0 1 16,0 0 1-16,0 0-3 0,0 0 2 15,0 0 3-15,-3 0-6 16,0 0 0-16,0 0 12 16,-6-2-11-16,-7 2-1 15,-2-2-1-15,-3 1 2 16,0-1-2-16,1-1 0 16,0 1 0-16,5 1 3 15,-2 0-3-15,1 0 0 16,1 1-2-16,-1-2 0 15,-1 2 2-15,1 0 0 16,1-1 3-16,-3-1-2 16,2 1-1-16,6 0 0 15,0-1 1-15,0-1 1 16,0 1-2-16,-4 2 0 16,-2 0 0-16,2 0 1 0,4 0-1 15,-1 0-2-15,-1 0 2 16,2 0 0-16,1 0 2 15,3 0-1-15,0 0-2 16,-3 0-1-16,3 0 0 16,-1 0 1-16,-1 0 0 15,4 0 0-15,1 0 1 16,0 0-2-16,0 0 0 16,0 0 4-16,0 2-2 15,0-2 0-15,-2 0 0 0,2 1 0 16,-1 1 1-16,-2 0-1 15,3-2-1-15,3 1-2 16,-3-1 3-16,0 0 3 16,3 0-3-16,-6 1 1 15,3 1-1-15,-6-2 0 16,0 1 1-16,6-1-1 16,-3 2 0-16,6-2 0 15,0 0 1-15,0 0-1 16,0 1 0-16,0-1 4 15,0 0 0-15,0 0 10 16,0 0-6-16,0 0-3 16,0 0 5-16,0 0-9 15,0 0-1-15,0 0 0 16,0 0 0-16,0 0 0 0,0 0-21 16,9 0-31-16,2 0-25 15,-1 0-120-15</inkml:trace>
  <inkml:trace contextRef="#ctx0" brushRef="#br0" timeOffset="157044.84">734 5660 153 0,'0'0'44'0,"0"0"-38"16,0 0 28-16,0 0-14 16,0 0 9-16,0 0-5 15,0 0 17-15,0-9-12 16,0 7-15-16,0 2-10 16,0 0 2-16,0 0 3 15,-3 0-1-15,-13 0-6 0,-6 0-2 16,-1 0-2-1,-4 0 2-15,2 8 0 0,4 1 0 16,-1 2 1-16,2 3-2 16,1 2 1-16,2 1-4 15,0 0 4-15,6 4-6 16,1-1 5-16,5 0 1 16,1 0 0-16,4 0 0 15,0-1 0-15,0 1-4 16,0-1 3-16,12 1 1 15,1-4 3-15,8 2-2 16,0-2 0-16,4 0-2 16,2-5 0-16,0-1 0 15,-2-1 2-15,2-8 0 16,-4-1 0-16,5 0 5 0,-1-6-6 16,1-10 0-16,-3-1 3 15,-4-3-3-15,-1-1-3 16,-8 1 3-16,-5 1 0 15,-4 1-2-15,-3-1 2 16,0 0 0-16,0 2 0 16,-10-3-2-16,-1 1 4 15,-4 1-4-15,2 3 6 16,-2 3-9-16,0 0 11 16,0 2-6-16,-2 3 0 15,1-1 1-15,2 0 0 0,0 4 0 16,-2 3 0-16,2 0-1 15,1 1 0-15,0 0-4 16,3 0-11-16,-1 0-13 16,6 1-74-16,-1 1-108 15</inkml:trace>
  <inkml:trace contextRef="#ctx0" brushRef="#br0" timeOffset="157666.37">1213 5600 223 0,'0'0'31'0,"0"0"-13"16,0 0 12-16,0 0-7 15,0 0-15-15,0 0 2 16,0-2-10-16,0 2 0 15,0 2-4-15,0 5 4 16,0 6 1-16,3 3 4 16,3 4 2-16,-3 6 11 15,3 5-9-15,-3 2 1 16,3 3-7-16,-3-5 3 0,-1-5-2 16,3-1-3-16,-2-8-1 15,-3 0 0-15,2-5 1 16,-2-5-1-16,0-4 0 15,0 1-6-15,0-4-10 16,0 0-16-16,0 0-13 16,0 0-1-16,0-10-135 15</inkml:trace>
  <inkml:trace contextRef="#ctx0" brushRef="#br0" timeOffset="158455.26">1677 5660 138 0,'0'0'89'0,"0"0"-81"16,0 0 34-16,0 0 1 16,0 0-10-16,0 0-7 15,-5 0 5-15,5 0 2 16,0-4-21-16,0-3-7 16,0 1-3-16,2-3-2 15,1 1 0-15,6 2-5 0,0-2 4 16,1 3 0-16,4-2-8 15,-1 5 6-15,2 0-3 16,-1 2-7-16,-4 0-1 16,-1 0 3-16,0 0 0 15,-2 7-4-15,-5 7 7 16,5 1-4-16,-5 4 10 16,-2 4 2-16,0-1 0 15,0 6 1-15,-2 1-1 16,-10 0 4-16,-1-5 1 15,1 0 4-15,0-2-5 16,3-5 0-16,-1-2-3 16,5-2 6-16,0-5-7 0,3 1 0 15,2-3-3 1,0 1 6-16,0-3-3 0,0-1 4 16,2 0 4-16,12-1-7 15,1-2 17-15,6 0-17 16,0 0 3-16,4 0-3 15,-1 0 1-15,0 0 2 16,3 0-4-16,-2 0 2 16,-1 0-1-16,-6 0-1 15,1-2-2-15,-5 1-5 16,-1-1-26-16,-4-4-64 16,-3-2-94-16</inkml:trace>
  <inkml:trace contextRef="#ctx0" brushRef="#br0" timeOffset="159291.34">2196 5620 228 0,'0'0'44'0,"0"0"-3"0,0 0 9 16,0 0-20-16,0 0-4 15,0 0-1-15,-7-8-5 16,7 3 0-16,0 1-18 16,0-1-2-16,7-2-1 15,-1 2-2-15,6 0 2 16,1-2 0-16,4 1-1 16,2 2-7-16,2-1-5 15,-3 5-7-15,0 0 2 16,1 0-5-16,-8 0 10 15,4 0-4-15,-5 5 12 16,-7 9-9-16,-1 4 11 16,2 6-1-16,-4-1 4 0,0 0 1 15,0 3 0-15,-9-3 2 16,-7-3 0-16,2-3 7 16,-2-3 3-16,-1-3 1 15,1-4 3-15,4 0-13 16,2-2 1-16,5-5-3 15,2 3-1-15,3-3 2 16,0 0-2-16,0 0 0 16,0 0 6-16,0 0 6 0,8 0-7 15,5 0-3 1,5 0-2-16,0 0 4 0,-2 0-4 16,2 0 4-16,-3 0-11 15,2 0 7-15,-3 0-2 16,0 10-2-16,-1 2 2 15,-4-1-5-15,0 2 0 16,-3 1 4-16,-3-2-2 16,-3 3 0-16,0-1 5 15,0-3-5-15,0 2 2 16,-9-3 3-16,-3-2 1 16,-1-3 7-16,-2 1 4 15,-4-3 0-15,2-1-4 16,-5-2-1-16,1 0-2 0,-3 0-5 15,-4 0 2-15,2-12-4 16,-2-2-14-16,-2-1-26 16,6-2-69-16</inkml:trace>
  <inkml:trace contextRef="#ctx0" brushRef="#br0" timeOffset="159983.21">2760 5632 224 0,'0'0'17'0,"0"0"10"16,0 0 0-16,0 0-8 15,0 0 11-15,-84 0-16 16,71 2 0-16,7 5-4 16,-3 3-6-16,0 2-2 15,3 0-1-15,0 3 2 16,3-1 0-16,3 6-3 16,0 2 3-16,0 7-3 15,9 0 6-15,12-1-2 16,4 1-1-16,5 1 0 15,0-4 2-15,-2-6-1 16,2-3-2-16,-6-5 2 16,-4-7-1-16,3-5 2 15,-3 0-5-15,-4-5 0 16,-5-12-5-16,2-5 4 0,-7-5 1 16,-6-2-2-16,0 0 3 15,0 0-1-15,0 1 0 16,0 3 8-16,-9 1 4 15,-6 7-5-15,0 0-4 16,-5 2 2-16,0 3-5 16,-1 3 4-16,-3 2-3 15,2 2-1-15,2 2 0 16,4 3 0-16,7 0-2 16,0 0-13-16,3 0-8 15,-3 2-23-15,9 2-61 16,0-1-55-16</inkml:trace>
  <inkml:trace contextRef="#ctx0" brushRef="#br0" timeOffset="160478.99">3255 5615 262 0,'0'0'52'15,"0"0"-24"-15,0 0 12 16,0 0-23-16,0 0-2 16,0 0-12-16,0 0-2 15,0 6-1-15,3 13 5 0,6 4-5 16,-3 7 7-1,1 3 0-15,-4 7-1 0,0-2 6 16,-1 0-12-16,-2-3 1 16,0-4 0-16,0-5 0 15,0-9-1-15,0-2 0 16,0-10-6-16,0-1-21 16,0-4 1-16,0 0-18 15,0-2-12-15,0-18-180 16</inkml:trace>
  <inkml:trace contextRef="#ctx0" brushRef="#br0" timeOffset="161059.24">3640 5606 194 0,'0'0'70'16,"0"0"-62"-16,0 0 48 15,0 0-14-15,0 0-4 16,0 0-15-16,-3-3 10 0,3 3-11 15,0 0-6-15,0-3-5 16,0 3-1-16,6 0-4 16,9-2 0-16,0 2-2 15,7 0-4-15,-2 0 3 16,-4 0-7-16,0 5 1 16,-5 5 2-16,-1 4-7 15,-4 5-6-15,-6 1 6 16,0 1-2-16,0 1 7 15,0 1-2-15,-10 0 5 16,-2 1-1-16,-6 1 1 16,3-1 4-16,3-3-4 15,-3-4-4-15,6-2 3 0,6-5 1 16,0-1 0 0,3-1 0-16,0-5 0 0,0 3 6 15,6-1-3-15,12 0 4 16,3-1 3-16,4-3-10 15,5-1 3-15,0 0 1 16,3 0-4-16,1 0-5 16,-1 0-27-16,3-7-38 15,-8-3-37-15,-4-5-88 16</inkml:trace>
  <inkml:trace contextRef="#ctx0" brushRef="#br0" timeOffset="161803.1">4186 5585 222 0,'0'0'50'0,"0"0"-30"15,0 0 26-15,0 0-33 16,0 0-9-16,0 0-4 15,30-20 6-15,-14 16-8 16,2 4 2-16,-3-2-7 16,0 2 6-16,1 0-1 15,2 0 2-15,-6 0-1 16,-1 9-4-16,-1 2 2 16,-4 3-1-16,-6 3 1 15,0 2 1-15,0 1 2 16,-6-3 1-16,-9 2 5 15,-3-2 1-15,-3-3 11 16,5-4-11-16,1-1 5 0,3-6 2 16,6 0-8-16,-1-3 0 15,5 2 2-15,2-2 0 16,0 0-4-16,0 0-4 16,0 0 0-16,0 0-5 15,6 2 10-15,12-1-8 16,0 5 6-16,6-3-6 15,-2 7-3-15,2 0 4 16,-4 3-5-16,0 1 7 16,-6 2-1-16,-1 1-8 15,-1 0 1-15,-2 2-4 16,-2 1 12-16,-5-1-8 16,-3 0-3-16,0 1 7 0,0-2 1 15,-6 1 3-15,-12-4 1 16,3-2 2-16,-6-2 13 15,-1-3 0-15,-6-5-10 16,-5 2 11-16,-9-4-14 16,-15-1-3-16,-13 0-27 15,-12 0-69-15</inkml:trace>
  <inkml:trace contextRef="#ctx0" brushRef="#br0" timeOffset="165279.81">2062 5464 104 0,'0'0'27'16,"0"0"-25"-16,0 0 14 0,0 0 7 15,0 0-8-15,0 0 17 16,-4-33 7-16,4 30-24 15,0 0 13-15,0 2-12 16,0 0-11-16,0-1 9 16,0 1 6-16,-2 1-6 15,2 0 2-15,0 0-4 16,0 0-6-16,0 0-5 16,0 0 6-16,0 0-4 15,0 0-2-15,0 0-1 0,0 0-5 16,0 0 4-16,0 8-5 15,0 6 6-15,0 5 4 16,0 1-3-16,0 0-1 16,0 2 1-16,0 0 1 15,0-2 2-15,0-1-4 16,0-3 0-16,0 4 2 16,0 1-2-16,0 4 1 15,0 5 0-15,0 0-1 16,0 4 3-16,0-3-2 15,0-3-1-15,0-5 0 16,0 1-2-16,0-4 2 16,0 1 0-16,0 0 1 15,0-3-1-15,0 2 0 16,0-3 2-16,0 0 3 0,0 0-4 16,0-3 4-16,0 0-2 15,0 0-3-15,0-1 0 16,0-3 4-16,2 3-4 15,-2-2 1-15,0-1-1 16,0 1 1-16,0-3 3 16,0-1-2-16,0-1-2 15,0-3-5-15,0-2 5 16,0-1 0-16,0 0 9 16,0 0-7-16,0 0 5 15,4 0 2-15,-4 0 12 16,0 0 12-16,0 0-17 0,0-12-9 15,0-5-6-15,0-5-1 16,0 0-6-16,4-1 3 16,-4 3 0-16,0 1 3 15,0-3-3-15,0 2-1 16,0-4 2-16,0 0-1 16,0-3-2-16,-8-2 2 15,8-3 0-15,-2-2-5 16,-1 0 6-16,3 4-6 15,0 4 2-15,0 3 6 16,0 4 0-16,0 3 0 16,0 0 0-16,0 4 0 15,0-2 0-15,0-1 0 16,-3 3-12-16,0-2-17 16,0 4 18-16,-2 0 9 0,2 1 1 15,-1-2 1-15,4 2 0 16,0-2 6-16,0 0-5 15,-4 0-1-15,4 1 1 16,-2 3 0-16,2 2 1 16,0 2 1-16,-3 1 3 15,3-1-1-15,0 2-4 16,0-1 1-16,0-1 1 16,0 2-3-16,0-1 2 15,0 2 6-15,0 0-7 0,0 0 0 16,0 0 3-1,0 0-4-15,0 0 0 0,0 0-1 16,0 0-4-16,0 0-4 16,0 2-1-16,0 10 10 15,0 2-1-15,5 1 1 16,3 3 0-16,-2 3 0 16,-1-2 0-16,1 5 4 15,-1-2-8-15,-1 1 6 16,0 0-2-16,-1 4 0 15,0-1 0-15,-3 1 0 16,3 1 0-16,-3 2 2 16,0-1-2-16,0-1 0 15,0 0 0-15,0-3 0 16,0-2 6-16,0 1-6 0,0-4 2 16,3 0-1-16,-3-1-1 15,0 1-2-15,0-4 2 16,0 3 6-16,0-4-6 15,3-1-4-15,-3-2 4 16,3-2 0-16,-1-3 0 16,-1-2 0-16,0 0-5 15,-1-3 4-15,4 0-14 16,-4-1-1-16,0 0 16 16,0 1-2-16,0-2 0 15,0 0 2-15,0 0 0 16,0 0 0-16,0 0 2 0,0 0-1 15,0 0 4-15,0 0-5 16,0 0-26-16,0-13-100 16</inkml:trace>
  <inkml:trace contextRef="#ctx0" brushRef="#br0" timeOffset="171572.78">470 9140 36 0,'0'0'16'16,"0"0"-12"-16,0 0 7 15,0 0 15-15,0 0 8 0,0 0-21 16,0 0-1-16,6 0-6 15,-1 0-5-15,2-2 5 16,-4 1 0-16,3-5 6 16,-3 3-6-16,3-4 3 15,0 4-1-15,0-1 6 16,-3-1 6-16,-1 2-2 16,0-2-1-16,0 5-5 15,-2-2 8-15,0 2-12 16,0 0-3-16,0 0-1 15,0 0 10-15,0 0-4 16,0 0-8-16,0 0-2 16,0 0 0-16,0 0 15 15,0 0-6-15,0 0-7 16,0 0 0-16,-4 0 8 0,-4 0-9 16,-5 0 0-16,2 0-1 15,-2 0 0-15,-1 0-6 16,1 0 11-16,1 2-10 15,-4 6 8-15,2 1-3 16,2 1 0-16,-1 0 0 16,-1 3-1-16,4-2 1 15,1 1 0-15,0-1 0 16,6 2-3-16,-3-4-2 16,4 2 4-16,2 1 2 15,0 2 0-15,0 6-1 16,0-1 1-16,2 5-5 0,10-2 4 15,0-1 0-15,1-2-2 16,4-3-4-16,-2-2 0 16,1-4 3-16,-2-1 3 15,5-1-2-15,2-3 2 16,1 3 0-16,3-5 3 16,-2-1-3-16,-1-2 1 15,-1 0-1-15,3 0 1 16,-3-2-1-16,-2-9 1 15,2-2-2-15,-3-6 1 16,0 2-5-16,-9-2 3 16,-1-1 2-16,-4 1-1 15,-4 2-1-15,0 0 2 16,0 1 0-16,0-4 4 0,-9-2-3 16,-6 1 0-16,0 0 0 15,0 3-1-15,0 3-1 16,0 5 1-16,-1 1 0 15,1 2 0-15,-9 0 3 16,3 1 1-16,-1-1-3 16,4 5-1-16,0 0-1 15,3 2-6-15,2 0-38 16,-1 0-27-16,1 0-14 16</inkml:trace>
  <inkml:trace contextRef="#ctx0" brushRef="#br0" timeOffset="172065.25">1013 9137 288 0,'0'0'69'15,"0"0"-67"-15,0 0 47 16,0 0-11-16,0 0-21 16,0 0 8-16,-9-13-5 15,9 13-16-15,0 0-4 16,0 2-9-16,-4 10 4 16,4 10 4-16,-3 9 2 15,3 2-1-15,0 6 3 16,0-3-3-16,0-2 0 15,0 0 0-15,0-4-1 0,0-8 1 16,-3-2-3-16,3-11-10 16,0-1-1-16,0-6-26 15,0-2-11-15,0 0-53 16,0 0-9-16</inkml:trace>
  <inkml:trace contextRef="#ctx0" brushRef="#br0" timeOffset="172928.16">1383 9168 222 0,'0'0'46'16,"0"0"-37"-16,0 0 46 15,0 0-31-15,0 0-2 16,0 0-10-16,-3-14 4 0,3 11 5 15,3 0-21 1,8 2 0-16,-4-6-2 0,2 5 2 16,3 1-1-16,1-1 2 15,4 1-3-15,-1-2 2 16,1 3-1-16,-4 0 1 16,-1 0-1-16,-6 0-6 15,1 9-3-15,-1 3 5 16,-3 1 4-16,-1 4-2 15,-2 2-1-15,0 3 2 16,0 2 2-16,-2 0 0 16,-7-2-1-16,-4 1 1 15,4-3 2-15,-2 2-1 16,-3-2 2-16,6-4-1 16,2-1 0-16,-1-2-2 15,4-4 4-15,3-1-2 16,0-5 0-16,0 0 1 0,0-3 4 15,0 2 1 1,0-2 5-16,10 0-4 0,4 1 8 16,8-1-3-16,6 0-14 15,-4 0 1-15,0 0 5 16,0 0-6-16,1 0 0 16,-1 0 0-16,1 0-3 15,-2 0 6-15,-7 0-3 16,-2 0 0-16,-4 0-8 15,-8 0 8-15,2 4 0 16,-4-3-7-16,0-1-20 16,0 0-21-16,0 0-33 15,0 0-103-15</inkml:trace>
  <inkml:trace contextRef="#ctx0" brushRef="#br0" timeOffset="173987.57">2166 9124 129 0,'0'0'122'15,"0"0"-121"-15,0 0 27 16,0 0-1-16,0 0 2 16,0 0 3-16,-3-13-8 15,3 9 0-15,0-2-17 16,0 4-2-16,3-5 0 16,3 0-4-16,2 1 0 15,-2-1 1-15,4 3-2 16,2-2-4-16,4 2 0 0,-2-1-5 15,7 1 5 1,0 4-15-16,-5 0 6 0,-3 0-3 16,-2 0-5-16,-2 7 1 15,1 6 10-15,-4 5 1 16,-3 4 6-16,-3 3-7 16,0 1 9-16,0 4 1 15,-13-2 1-15,-2-5 11 16,-3-3 4-16,0-5-1 15,5-5 6-15,1-3-6 16,4-1 6-16,5-5-2 16,-1-1-9-16,4 0 1 15,0 0-9-15,0 0 18 16,0 0-7-16,0 0 2 0,0 0-4 16,0 0-1-16,0 0-7 15,7 0 1-15,5 0-8 16,-1 0-4-16,4 0 1 15,1 0 3-15,2 0 0 16,-2 10 1-16,-1-1-3 16,3 2-1-16,-6 2-1 15,0 0 1-15,0 0-5 16,-6 0-4-16,0 4 10 16,-6-5-3-16,0 5-1 15,0-6 4-15,0-2-2 0,-3-1 8 16,-8-2 0-16,-8 1 14 15,0-4-3 1,-1 0 5-16,-5-3-11 0,4 0 5 16,-1 3-4-16,-1-3-1 15,-2 0-4-15,1 0 6 16,5 0-6-16,2 0 0 16,2-6-2-16,-1-2-13 15,7-3-11-15,4-3-44 16,5-3-67-16</inkml:trace>
  <inkml:trace contextRef="#ctx0" brushRef="#br0" timeOffset="174682.28">2830 9257 47 0,'0'0'134'0,"0"0"-117"0,0 0 25 16,0 0-1-16,0 0-8 16,0 0 1-16,-82-13-9 15,79 13-6-15,-1 0-6 16,-1 0 1-16,3 0-13 16,-5 0 3-16,1 3 3 15,3 7-5-15,-4-1-2 16,2 7 7-16,1 2-4 15,1 6 7-15,3 2-5 16,0 2-2-16,0 0 1 16,10-3 6-16,8 2-4 15,0-1-6-15,4-7 7 16,-2-2-6-16,-1-4 3 0,2-6 3 16,0-3-7-16,2-4-1 15,0 0-6-15,2-4 4 16,-3-11 1-16,1 1 1 15,-2-5 1-15,-4 1-2 16,-1 0 2-16,-7 0 9 16,-6 2-8-16,-3 0 2 15,0-1 6-15,0 5-5 16,-12-2-3-16,-6 0 0 16,0 1 3-16,-6-4-1 15,-2 8-3-15,3-5 0 16,5 1-1-16,-2 6 2 15,7 2 0-15,3 0-1 16,3 3-12-16,2-1-4 0,-1 2-21 16,1-2-11-16,-5 3-4 15,4 0-22-15,6 0-19 16</inkml:trace>
  <inkml:trace contextRef="#ctx0" brushRef="#br0" timeOffset="175200.97">3343 9204 273 0,'0'0'20'0,"0"0"23"0,0 0 10 16,0 0-20-16,0 0 0 15,0 0-8-15,0-6-12 16,0 6-7-16,0 0-5 16,0 0-1-16,0 9 0 15,0 8 0-15,0 6 8 16,6 1-3-16,0 5 1 16,0 4-3-16,-4 1 1 15,-2 1-4-15,0-1 0 16,0-5 8-16,0-3-8 15,0-9-4-15,0-5 3 16,0-4 2-16,0-8-2 16,0 0-2-16,0 0-16 15,0 0 17-15,0 0-6 16,0-10-13-16,0-5-59 0,14-2-85 16</inkml:trace>
  <inkml:trace contextRef="#ctx0" brushRef="#br0" timeOffset="175825.24">3701 9174 157 0,'0'0'140'16,"0"0"-129"-16,0 0 36 15,0 0-9-15,0 0-15 16,0 0 3-16,-1-9-6 15,1 9-12-15,1 0-8 16,11 0 0-16,3 0 0 16,1 0 0-16,-2 0 0 15,-1 6 0-15,-4 4-4 0,0 3-4 16,-4 4 8-16,2 4-4 16,-4-1 0-16,-3-1-3 15,0 0 3-15,0-2 4 16,-3 3 3-16,-9-1-3 15,-3 0-4-15,2-2 4 16,-4 0 0-16,4 2 0 16,4-9 0-16,0 1 3 15,3-2 0-15,6-4-2 16,-4-2 1-16,4-1 3 16,0-2-2-16,0 3 4 15,0-2-2-15,4 2 5 16,4-3 1-16,11 0 2 0,2 4-2 15,7-4-11-15,4 3-1 16,5 0 1-16,0 0 0 16,-3-3 0-16,-4 3-3 15,-6-3-12-15,-6 0-18 16,-9 0-39-16,-2 0-31 16</inkml:trace>
  <inkml:trace contextRef="#ctx0" brushRef="#br0" timeOffset="176624.2">4132 9164 212 0,'0'0'39'0,"0"0"-26"0,0 0 23 16,0 0-7-16,0 0 8 15,0 0-15-15,-7-29-2 16,7 22-15-16,7 5-2 16,-2-3-3-16,4 1 0 15,1-2 3-15,5 4-3 16,3 0 0-16,3 2 0 16,1 0 0-16,2 0-3 15,0 0 3-15,-3 0 0 16,-5 4-1-16,-4 6 0 15,-6 6-4-15,-4 4-4 16,-2 5 9-16,0 3-6 16,-8-1 6-16,-7 0-1 15,0-5 2-15,-4-6 0 0,6-5 4 16,0-5-1-16,3-1 12 16,3-3-13-16,2-1 14 15,5-1-7-15,-3 0-9 16,3 0 9-16,0 0-10 15,0 0 0-15,0 0 0 16,0 0 9-16,0 0-3 16,8 2-4-16,9-1-2 15,0 5 0-15,5-3 3 16,5 8 0-16,0-1-3 16,4 2 0-16,-1 2 0 15,-2-1-1-15,-2 4 0 16,-7-5-3-16,-4 4-4 0,-9-2-11 15,-6 0 7-15,0 0-5 16,0 3 11-16,-16-2 0 16,-2 2 5-16,-3-1 0 15,-3-3 1-15,-4 1-1 16,0-5 2-16,-4 1 5 16,-4-6-6-16,-4-4 0 15,-6 0-4-15,-5 0-11 16,-9 0-64-16,-1 0-53 15</inkml:trace>
  <inkml:trace contextRef="#ctx0" brushRef="#br0" timeOffset="177805.66">1907 8981 44 0,'0'0'35'0,"0"0"-17"16,0 0 43-16,0 0-37 16,0 0-13-16,0 0 11 0,16-32 0 15,-16 30-7 1,0 2 9-16,3-3-6 0,-3 3-3 16,0 0 1-16,0 0-4 15,0 0-6-15,0 0-5 16,0-2 8-16,0 2-2 15,0 0-6-15,0 0 0 16,0 0-1-16,0 0-1 16,0 5 0-16,0 9 1 15,0 3 3-15,0 3-3 16,0 1 9-16,0 5-8 16,0 1 4-16,0 2-1 15,0 1 4-15,-3 7-6 16,3-1 1-16,-3 4-3 15,0-1 7-15,3 2-7 0,0-5 0 16,0-4 3-16,0-2-3 16,0-4 0-16,-3 0-3 15,-4-5 6-15,4 2-5 16,-3-4 4-16,1-2-1 16,-1 0-1-16,3-5 0 15,-4-5 0-15,7-4 0 16,-3 1 1-16,3-4 0 15,0 0 1-15,0 0 13 16,0 0-10-16,0 0 8 0,0-13-13 16,6-7-20-1,1 0-60-15,-1-6-47 0</inkml:trace>
  <inkml:trace contextRef="#ctx0" brushRef="#br0" timeOffset="180354.63">1938 8860 141 0,'0'0'17'15,"0"0"-11"-15,0 0 29 16,0 0-18-16,0 0 19 15,0 0-6-15,-15-3 2 16,15 3-13-16,0 0 2 16,0 0-1-16,0 0-8 15,0 0 4-15,0 0 1 16,0 0-1-16,0 0-1 16,12 0-12-16,3 0 4 15,3 0-6-15,6 0 0 0,-2 0 1 16,0 0 1-16,0 0-2 15,4 0 2-15,1 0-2 16,3 0-1-16,-2 4 0 16,-1-2-1-16,0-1 1 15,-6 1 0-15,1-1-1 16,-1-1 1-16,-3 0 0 16,6 0-2-16,-3 0-1 15,4 0 3-15,0 0 0 16,-5 0 0-16,2 0 0 15,-5 2 0-15,-4 1 0 16,-1-1 1-16,1-2-1 0,0 0-1 16,1 0 1-16,1 0 0 15,0 0 0-15,-3 0 0 16,-3 0 1-16,1 0-2 16,-2 0 1-16,-2 0 0 15,-3 0 0-15,3 0 0 16,-4 0-3-16,6 0 0 15,-2 0 2-15,3 0 0 16,-4 0-4-16,0 0 3 16,-3 0-5-16,-2 0 5 15,0 0-8-15,0 0 9 16,0 0-6-16,0 0 3 16,0 0-5-16,0 0 7 15,0 0-8-15,0 0 10 16,0 0 0-16,0 0-3 0,0 0-1 15,0 0 7 1,0 3-6-16,0 3 4 0,-2-3-2 16,-1 5 2-16,2-1 1 15,0 3-2-15,-4 1-2 16,5 0 2-16,-3 5 0 16,0-4 3-16,3 3-3 15,0-1 2-15,0-1-1 16,0 3 2-16,0 4 1 15,0-1-3-15,-3 1-1 16,3 1 1-16,0-2-3 16,-3 3 5-16,3 2-3 0,-3-3 3 15,0 1 0 1,-2-2-1-16,3 0-2 0,-4-3 2 16,3 1 0-16,-2 2 1 15,2-3-3-15,0 3 0 16,0 1 0-16,-2-4 0 15,5-2-2-15,0 2 2 16,0-4 1-16,0-4-1 16,0 2 4-16,0-5-2 15,0 2-1-15,0 0-1 16,0 0-1-16,-2 1 0 16,2 1-2-16,0 0 6 15,0 1-2-15,0-1-1 0,0 1 2 16,0-2-2-16,0-1 0 15,0-1 2-15,0 0-2 16,0 0-2-16,0 0 0 16,0-2 2-16,0-1 3 15,0 2-3-15,0-2 0 16,0 3-1-16,0-4 1 16,0 0 0-16,0 1 0 15,0 0 2-15,0-1-2 16,0 0 0-16,0-3 0 15,0 0 0-15,0 0 0 16,0 0 0-16,0 0 0 0,0 2 0 16,0-2 4-1,0 0-4-15,0 0 1 0,0 0 2 16,0 0-3-16,0 0 1 16,0 0 1-16,0 0 0 15,0 0-4-15,0 0 6 16,0 0-5-16,0 0 2 15,0 0 0-15,0 0-1 16,0 0 2-16,0 0-5 16,0 0 8-16,0 0-9 15,0 0 6-15,0 0-2 16,0 0 0-16,0 0 2 16,0 0 0-16,0 0-1 15,0 0 0-15,0 0 4 16,0 0-2-16,0 0-3 0,0 0 6 15,0 0 1-15,0 0 0 16,0 0 0-16,0 0-3 16,0 0 5-16,0 0-5 15,0 0-4-15,0 0-5 16,-3 0 5-16,-6 0 0 16,0 0-1-16,-6 0-4 15,0 0 5-15,-2 0 0 16,4-2 4-16,-6-1-4 15,4 1-3-15,-3 1 2 16,3 1 0-16,2 0 0 16,-1 0 1-16,-5 0 0 0,3 0 0 15,2 0 0 1,-1 0-1-16,-4-1 2 0,1 1-2 16,3 0 1-16,-6 0-2 15,6 0-1-15,-1 0 3 16,4 0 0-16,-3 0-6 15,3 0 4-15,2 0 2 16,2 0 3-16,-1 0-3 16,-1 0-2-16,1 1 0 15,0 0 1-15,0 1 1 16,-3 1 0-16,3-3-1 16,-3 2 1-16,1-1 0 15,4 1-2-15,1 0 2 16,-3-2 0-16,1 0 0 15,0 3 0-15,0-3 0 0,-2 0-1 16,4 0 2-16,-3 2-2 16,3-2 2-16,-4 1 2 15,4-1-3-15,-2 2 0 16,2-2 0-16,-4 0 0 16,1 1 0-16,3-1 1 15,-3 0-1-15,0 0 2 16,-1 3 3-16,5-3-2 15,-4 0 1-15,2 0-3 16,-4 0-1-16,2 0 7 0,-1 0-6 16,4 0-1-16,-3 0 7 15,4 0-6-15,-2 0 4 16,1 0-2-16,3 0 4 16,0 0-6-16,0 0 8 15,-4 0-6-15,5 0-1 16,-1 0-2-16,-1 0 2 15,4 0 1-15,-3 0-2 16,3 3 5-16,0-3 0 16,0 0-3-16,0 0-1 15,0 0 7-15,0 0-9 16,0 2 2-16,0-2-4 16,-3 0 4-16,3 1-4 15,-3-1 6-15,0 0-8 16,1 0 4-16,2 0 0 15,0 0 0-15,0 0 1 0,0 0 10 16,0 0-7-16,0 0-2 16,0 0 3-16,0 0-2 15,0 0-2-15,0 0-2 16,0 0 1-16,0 0 0 16,0 0-17-16,0 0-17 15,0 0-59-15,2-6-103 16</inkml:trace>
  <inkml:trace contextRef="#ctx0" brushRef="#br0" timeOffset="192525.73">4332 461 227 0,'0'0'12'0,"0"0"5"16,0 0 36-16,0 0-22 15,0 0-8-15,0 0 2 16,0 0 6-16,0-17-4 16,0 17-9-16,0 0-1 15,0-2-3-15,0 2 0 16,0 0-3-16,0 0 3 16,0 0-1-16,0 0-7 15,0 0 4-15,0 0-9 16,0 0 1-16,0 0-2 15,0 0-2-15,0 0 0 16,0 2-2-16,0 10-5 0,0 10 9 16,0 10-6-16,0 6 13 15,0 3-14-15,0 0 7 16,0-2 0-16,0-1 0 16,0-6-4-16,5-5-3 15,-1-5 1-15,0-5-8 16,-2-8-11-16,1-4-25 15,-3-3-7-15,0-2 13 16,0 0-19-16,0-10-36 16</inkml:trace>
  <inkml:trace contextRef="#ctx0" brushRef="#br0" timeOffset="193094.13">4608 409 184 0,'0'0'18'15,"0"0"-18"-15,0 0 25 0,0 0-19 16,0 0 12-16,0 0 24 16,6-11-11-16,-6 11-26 15,0 7-5-15,-6 16-4 16,-9 12 4-16,-6 8 22 16,-4 3-16-16,-2-3-2 15,3-3 4-15,3-9-7 16,2-8 7-16,4-7 7 15,6-6-12-15,3-7 5 16,3-3-5-16,0 0 22 16,0 0 4-16,3 0-14 15,0-1-11-15,0 1-4 0,0-2 13 16,0 2-9 0,0-5-4-16,0 3 1 0,9-2-1 15,6-2-8-15,0 4 7 16,1 0-1-16,1 2-2 15,-4 0 1-15,2 7-8 16,0 7 8-16,0 5-7 16,1-1 8-16,-2 1 2 15,-1-2-2-15,-1-3-7 16,-6-1-9-16,0-4-12 16,1-6-14-16,-6-3-38 15,5 0-150-15</inkml:trace>
  <inkml:trace contextRef="#ctx0" brushRef="#br0" timeOffset="193389.46">4833 526 154 0,'0'0'232'0,"0"0"-227"15,0 0 34-15,0 0-21 16,0 0-16-16,0 0-2 0,45-33 3 16,-18 27-3-16,-2 2 3 15,-1-1-3-15,-3 4-11 16,0 1-5-16,-9 0-31 15,0 0-23-15,-5 0-63 16</inkml:trace>
  <inkml:trace contextRef="#ctx0" brushRef="#br0" timeOffset="193627.97">4898 676 4 0,'0'0'220'0,"0"0"-215"0,0 0 22 15,0 0 16-15,0 0-22 16,0 0 7-16,29 29-2 16,-9-29-6-16,5 0 0 15,8 0-19-15,7-9-2 16,-3-4-3-16,5-1-44 15,-6-3-79-15</inkml:trace>
  <inkml:trace contextRef="#ctx0" brushRef="#br0" timeOffset="194324.58">5515 444 232 0,'0'0'13'0,"0"0"-1"15,0 0 11-15,0 0-22 16,0 0 18-16,0 0 24 0,-21-13-17 15,18 9-6 1,3-5-10-16,0 0-7 0,0 1 8 16,0-2-9-16,0 0 3 15,0 4 3-15,0 0-6 16,7-1 2-16,4 0 0 16,1-1-4-16,4-1 1 15,-2 2-1-15,-1 4 0 16,-1 3-2-16,1 0-1 15,-2 0-1-15,1 0-3 16,1 7 2-16,1 6-4 16,-1 4 4-16,-1 4-1 15,0 8-4-15,-3 3 2 16,-6 8 2-16,-3 4 2 0,0 3 0 16,-8 1 4-16,-11-7 4 15,-8-4-2-15,2-6-2 16,-5-6 5-16,-5-7-4 15,3-5 3-15,-1-4 4 16,0-4-2-16,5-5-4 16,4 0 0-16,6 0-2 15,5 0 2-15,5 0-2 16,4-8 5-16,4-1 9 16,0-1-14-16,4 1 0 15,10 0 0-15,2 5 2 16,2 1-2-16,0 3-2 15,-2 0-2-15,4 0 1 0,-1 11 2 16,3 3-2 0,1 1 3-16,0-3 0 0,3 2-2 15,1-3-2-15,-5-2-12 16,-2-3-54-16,-4-2-150 16</inkml:trace>
  <inkml:trace contextRef="#ctx0" brushRef="#br0" timeOffset="194887.95">4602 1098 159 0,'0'0'11'0,"0"0"-3"16,0 0 35-16,0 0-25 15,0 0 15-15,0 0 14 16,-45 4-27-16,45-4-14 0,0 0 1 15,0 0-1 1,0 0-4-16,0 0 1 0,0 0 4 16,6 0 4-16,18 0-5 15,15 0 4-15,22-10 11 16,21-1-1 0,18-4 2-16,16 3-12 0,14 0-2 15,3-2-5-15,1 3 0 16,-10 2-2-16,-5-1 3 15,-8 5-3-15,-7 0 9 16,-13 1-4-16,-17 1 0 16,-9 1-6-16,-16 1 1 15,-16 1-1-15,-11 0 0 16,-10 0 1-16,-9 0-1 0,-3 0 0 16,0 0-1-16,0 0 0 15,0 0 1-15,0 0-5 16,0 0 1-16,0 0-38 15,0 0-51-15,-3 0-75 16</inkml:trace>
  <inkml:trace contextRef="#ctx0" brushRef="#br0" timeOffset="195645.94">7454 440 3 0,'0'0'259'0,"0"0"-246"16,0 0 40-16,0 0-12 15,0 0-33-15,0 0 10 16,-3-3-11-16,3 3-2 15,0 0-5-15,0 0-1 16,0 0-3-16,0 13-1 16,0 7 4-16,0 7 1 0,3 2 0 15,2 4 0 1,-1 2 0-16,-1 0 0 16,1 2 2-16,-1-2 3 0,1-1-5 15,-1-3-3-15,-1-6 1 16,-1-3-7-16,-1-7-24 15,4-5-18-15,-2-7-15 16,2-3-104-16</inkml:trace>
  <inkml:trace contextRef="#ctx0" brushRef="#br0" timeOffset="195955.73">7713 652 11 0,'0'0'198'0,"0"0"-198"16,0 0 1-16,0 0 0 15,0 0 11-15,0 0 11 16,-54 73-1-16,37-60-14 16,-1 0 3-16,-3-5-5 15,2 1-4-15,2-4-2 0,0-1-13 16,6-1-47-16,0-3-44 16</inkml:trace>
  <inkml:trace contextRef="#ctx0" brushRef="#br0" timeOffset="196447.12">7743 629 211 0,'0'0'37'0,"0"0"23"15,0 0-23-15,0 0-20 16,0 0-6-16,0 0-11 16,10-3 0-16,3 3 0 15,6 12 3-15,5 2 0 16,-3 8 4-16,6 0-7 16,-3-1 3-16,1-3-3 15,-3-2 4-15,-6-4-2 16,-2-4 3-16,-2-6-5 15,-3-2 5-15,-1 0-2 16,8-9 12-16,3-11-11 16,-2-9-1-16,-1-3 2 0,-4-6-5 15,-6 2-2 1,-5 0 2-16,-1 6 0 0,0 6 0 16,0 3 1-16,-7 3 1 15,-8-1-3-15,-6 2 7 16,1 1-2-16,6 5-4 15,0 2-1-15,7 4 1 16,4 3 0-16,3 2-1 16,0 0-1-16,0 0-32 15,0 0-28-15,0 2-52 16,0 7 46-16,6 1-95 16</inkml:trace>
  <inkml:trace contextRef="#ctx0" brushRef="#br0" timeOffset="196791.14">8461 536 227 0,'0'0'77'0,"0"0"-26"15,0 0 0-15,0 0-45 16,0 0-4-16,0 0 0 15,64-5-1-15,-34 1 2 16,-5 1-3-16,-4 2-1 16,-9 1-32-16,-12 0-78 15</inkml:trace>
  <inkml:trace contextRef="#ctx0" brushRef="#br0" timeOffset="197019.29">8448 702 263 0,'0'0'4'0,"0"0"17"15,0 0-2-15,0 0-13 16,91-3-6-16,-49-9-3 15,3-1-5-15,-7 1-25 16,-8-1-43-16</inkml:trace>
  <inkml:trace contextRef="#ctx0" brushRef="#br0" timeOffset="198059.81">9146 420 171 0,'0'0'54'16,"0"0"-27"-16,0 0 2 16,0 0 0-16,0 0-3 15,0 0-18-15,-1-10 2 16,1 6-2-16,5-1 0 0,4 0-3 15,1 0-4-15,-1-1 0 16,3-1 1-16,3 4-4 16,-4-3 1-16,-1 1 1 15,1 2-2-15,-2 0 2 16,1 3-2-16,-3 0-1 16,2 0 1-16,1 1-2 15,4 12 0-15,-5 3-2 16,-3 8 0-16,-3 8-3 15,-3 4 1-15,0 4 2 16,-12 3 4-16,-8-4 2 16,-2-1 0-16,-5-6 0 15,2-3-4-15,-4-8 3 16,6-5 2-16,-1-8 1 0,6-2 3 16,-3-5 2-16,2-1 5 15,7 0-6-15,1 0 12 16,2 0-10-16,5 0 12 15,4-6-4-15,0-3-5 16,0-5-4-16,0 0 0 16,0 0-7-16,6 1 2 15,6-1 0-15,0 5-2 16,-2 1 2-16,2 4-7 16,2 1 5-16,2 0-1 15,0 3 1-15,10 0-2 16,-2 0 1-16,10 0-8 0,-1 10 9 15,0 5 2-15,-5 1-2 16,-7-1-4 0,-10-3-3-16,0-3-30 0,-8-1-12 15,0-5-42-15,-2-3-135 16</inkml:trace>
  <inkml:trace contextRef="#ctx0" brushRef="#br0" timeOffset="198449.96">9487 224 265 0,'0'0'8'15,"0"0"65"-15,0 0-58 16,0 0-8-16,0 0 19 16,0 0-7-16,0-5-5 15,0 5-11-15,0 0-3 16,0 12-2-16,6 5-4 0,1 7 6 15,6 6 1-15,0-1-1 16,-1-1 0-16,1-1 0 16,-2-3-4-16,-1-3-3 15,-4-4-7-15,-3-2-27 16,-3-8-31-16,3-4-41 16</inkml:trace>
  <inkml:trace contextRef="#ctx0" brushRef="#br0" timeOffset="198943.51">9668 147 140 0,'0'0'27'16,"0"0"11"-16,0 0-20 16,0 0-2-16,0 0-4 15,0 0 2-15,0 0-4 16,0 4-7-16,0 5 1 16,0 4 7-16,-2 2-4 15,-4 4 1-15,-8 4 9 16,4-2-13-16,-3-1 2 0,1-6-6 15,1-2 4 1,1-4 1-16,7-4-2 16,0-2 2-16,3 0-4 0,0-2-1 15,0 0 3-15,0 0-3 16,3 0 0-16,8 1 3 16,8-1 8-16,0 2-4 15,-3 1-7-15,7 4 1 16,-4 2-1-16,1 4 7 15,-1 6-7-15,-1-1 0 16,-6 3-1-16,-3 0 1 16,-2-4 0-16,-3-1-9 15,-1-6 0-15,-1 0-22 16,-2-5-42-16,0-3-22 16</inkml:trace>
  <inkml:trace contextRef="#ctx0" brushRef="#br0" timeOffset="199397.57">10055 557 278 0,'0'0'40'0,"0"0"3"16,0 0-12-16,0 0-27 0,0 0 8 15,0 0 3 1,0 0 2-16,12 0 4 0,11 0-13 16,11 0-3-1,-2-1-3-15,9-4-4 0,-1-2 2 16,-1 2-12-16,-6 0 0 15,-8-2-17-15,-4 3-54 16,-9 0-70-16</inkml:trace>
  <inkml:trace contextRef="#ctx0" brushRef="#br0" timeOffset="199897.95">10579 345 124 0,'0'0'68'15,"0"0"-39"-15,0 0 38 0,0 0-30 16,0 0-12-16,0 0-1 16,0-10-12-16,0 10-3 15,0 0-8-15,0 3-1 16,0 14-10-16,0 6 10 15,3 5 9-15,0 5-1 16,-3 1-7-16,0 0-1 16,0 1 5-16,0-3-5 15,0-4 2-15,0 0 0 16,0-3 3-16,0-6-10 16,-3-5 9-16,0-4-5 15,3-3 1-15,-4-2 0 0,4-2-6 16,-1-3-7-16,1 0-16 15,0 0 4-15,0 0-35 16,0-11-82-16</inkml:trace>
  <inkml:trace contextRef="#ctx0" brushRef="#br0" timeOffset="200290.09">11201 398 133 0,'0'0'193'0,"0"0"-160"16,0 0 45-16,0 0-52 15,0 0-5-15,0 0-8 16,17 0-13-16,9-2 3 0,4-2-2 15,-5 1-1 1,1 2-25-16,-9-1-58 0,-8 2-18 16,-9 0-123-16</inkml:trace>
  <inkml:trace contextRef="#ctx0" brushRef="#br0" timeOffset="200570.45">11208 630 332 0,'0'0'20'0,"0"0"14"0,0 0-10 16,0 0-8-16,0 0-7 16,0 0-9-16,124-14 3 15,-82 7-6-15,1-1-38 16,-9-2-40-16,-3-1-72 16</inkml:trace>
  <inkml:trace contextRef="#ctx0" brushRef="#br0" timeOffset="201375.31">11866 300 5 0,'0'0'229'16,"0"0"-190"-16,0 0 35 15,0 0-70-15,0 0 13 16,0 0 8-16,-3 0 3 15,1 0-12-15,2-1-5 16,0 0-2-16,0-3-9 16,0-1 8-16,0 1-8 15,0 0 1-15,0 0-2 16,5-1 1-16,6 4-7 16,-1-2-14-16,6 1 1 15,1 2 3-15,2 0 11 16,-4 0 5-16,3 3-4 0,-6 9-13 15,-6 6 9-15,-2 5-2 16,-4 0 5-16,0 4 1 16,-4-1-3-1,-9-6 8-15,-7 1 0 0,6-7 2 16,-3-3-2-16,0 1 17 16,1-4-6-16,0-2 2 15,5 1-6-15,6-3-1 16,4-3-5-16,1-1-1 15,0 0 0-15,0 0 0 16,15 0 4-16,3 1-4 16,6 1 1-16,1-1-1 15,-5 2 0-15,-1 2-1 16,0-2-1-16,-2 3 2 16,-1 2-7-16,-3 0 7 0,1 1-1 15,-5 3 1-15,-3 1-2 16,0-1-8-16,-5 1-1 15,-1-1-3-15,0 4 4 16,-3-4 10-16,-7-1-3 16,-10 2 7-16,1-4 4 15,0 1 4-15,-5-4 6 16,-1 0-10-16,-1-1 0 16,-4-5 6-16,1 1-4 15,-1-1-10-15,4 0 0 16,1 0-2-16,-2 0-22 0,4 0-85 15</inkml:trace>
  <inkml:trace contextRef="#ctx0" brushRef="#br0" timeOffset="201838.11">12680 652 261 0,'0'0'61'0,"0"0"-23"15,0 0-23-15,0 0-15 16,0 0-3-16,0 0-1 16,-34 61 4-16,26-42 4 15,0 0-4-15,2-4 0 16,0-4-7-16,3-3-4 16,3-2-53-16,0-6-31 15</inkml:trace>
  <inkml:trace contextRef="#ctx0" brushRef="#br0" timeOffset="202034.31">12787 755 258 0,'0'0'39'0,"0"0"-26"0,0 0 10 15,0 0-13-15,0 0-8 16,-69 73 11-16,57-56-8 15,5-2-1-15,0 2-4 16,3-2-8-16,4-4-59 16,0 2-44-16</inkml:trace>
  <inkml:trace contextRef="#ctx0" brushRef="#br0" timeOffset="-180813.73">16912 4013 214 0,'0'0'13'0,"0"0"-13"15,0 0 3-15,0 0-3 16,0 0 0-16,0 0 0 15,0 0 0-15,-4 15 15 16,4-13-5-16,4 0 3 16,3 1 1-16,5 0 11 0,8-3 4 15,-5 0-24-15,11 0 1 16,-2-1 0 0,-3-8 4-16,-1-2-10 0,-6 0-3 15,-6-2 3-15,-7-1 0 16,-1-1 0-16,0 4-13 15,-9-3 10-15,-10 6 1 16,-8 1-5-16,-2 4 2 16,-1 3 4-16,-3 0-3 15,5 2 4-15,-1 9 0 16,6 3 0-16,1 2 9 16,5 7-7-16,1 0-1 15,5 4 4-15,5 3-5 0,6 1-1 16,0 0 1-16,6 0 4 15,13-4 5-15,3-7-7 16,-1-3-1-16,-4-8 3 16,-3-4-2-16,-3-5-2 15,3 0 2-15,-6 0-4 16,1 0 2-16,-3 0 0 16,-4 0 0-16,-2 0-1 15,0 0 0-15,0 0 1 16,0 0-1-16,0 0-9 15,0 0 10-15,-5 0-2 16,-7 5-1-16,-6 5 3 16,-1 1 3-16,-1 4 2 15,0 2-5-15,1 0 3 0,2 2-4 16,1 2 5-16,4 0-2 16,6 0-2-16,1 1 4 15,5-2-3-15,0 1 3 16,14-1 4-16,7-1 6 15,8-2-12-15,2-3 0 16,2-6-3-16,6-5 1 16,-1-3-1-16,6-3-19 15,-3-15-71-15,-2-8-179 16</inkml:trace>
  <inkml:trace contextRef="#ctx0" brushRef="#br0" timeOffset="-180267.68">17283 4117 295 0,'0'0'34'0,"0"0"-32"0,0 0 35 15,0 0-35-15,0 0 2 16,0 0-3-16,65-53 3 16,-43 24 2-16,-12-3-3 15,-2 0-1-15,-8-4-2 16,0 4-8-16,-2 2 7 15,-14 6 2-15,-7 6-1 16,0 4 0-16,-6 8-1 16,6 2 1-16,1 2-1 15,5 2 2-15,2 0-2 16,4 0 1-16,4 3-1 16,1 17 1-16,0 8-1 15,6 8 1-15,0 5 3 0,0 1 14 16,4 1-13-1,8 1 0-15,1 0-2 0,3 3-2 16,-1-1 0-16,-1 1-2 16,2-1 2-16,-2 0 1 15,-1-5-1-15,0-3-1 16,-7-6-10-16,1-6-11 16,-3-6-8-16,-2-8-6 15,-2-7-14-15,0-5-54 16</inkml:trace>
  <inkml:trace contextRef="#ctx0" brushRef="#br0" timeOffset="-180073.01">17158 4364 287 0,'0'0'67'16,"0"0"-47"-16,0 0 3 15,0 0-23-15,0 0 0 16,79-1 3-16,-40-1-2 16,-4 1-1-16,2-3-28 15,-5-3-91-15</inkml:trace>
  <inkml:trace contextRef="#ctx0" brushRef="#br0" timeOffset="-179606.83">17555 4210 286 0,'0'0'16'0,"0"0"5"16,0 0-17-16,0 0-1 15,0 0 3-15,91-35-5 16,-76 13 3-16,1-5-4 15,-2-6-1-15,-10-5-18 16,-4-4-15-16,0 1 15 16,-1 4-3-16,-16 8 22 15,-2 8 0-15,-4 5 13 0,2 2-7 16,0 5-4-16,2 0 4 16,7 3 11-16,5 5 16 15,4 1-15-15,3 0-9 16,0 4-9-16,-3 18 0 15,3 8 0-15,0 7 7 16,0 2 4-16,0 2 3 16,6 1-13-16,-2 0 2 15,4 3 1-15,-1 0-4 16,5 4 1-16,-1-1 1 16,0 0-1-16,-2-4-2 15,0-5-2-15,-4-8 1 0,-1-6-3 16,0-8-11-16,0-3-13 15,-4-10-33-15,3-4-53 16</inkml:trace>
  <inkml:trace contextRef="#ctx0" brushRef="#br0" timeOffset="-179393.46">17473 4391 275 0,'0'0'53'0,"0"0"-12"16,0 0 17-16,0 0-48 0,0 0-5 16,0 0-5-1,70-18 3-15,-37 16 0 0,-3-1-6 16,-2 3-8-16,-1 0-29 16,0 0-13-16,-7 0-34 15,-3 0-3-15</inkml:trace>
  <inkml:trace contextRef="#ctx0" brushRef="#br0" timeOffset="-179262.95">17788 4371 43 0,'0'0'72'0,"0"0"-4"15,0 0-27-15,0 0-6 16,0 0-12-16,0 0-16 16,46 63-7-16,-46-54-5 0,0-2-9 15,0-6-35-15,0-1-93 16</inkml:trace>
  <inkml:trace contextRef="#ctx0" brushRef="#br0" timeOffset="-179105.22">17844 4249 336 0,'0'0'61'0,"0"0"-56"15,0 0 20-15,0 0-25 16,0 0-26-16,0 0-7 15,12-8-12-15,1 8-11 16,5 3-53-16</inkml:trace>
  <inkml:trace contextRef="#ctx0" brushRef="#br0" timeOffset="-178791.14">18068 4282 333 0,'0'0'11'0,"0"0"25"15,0 0-29-15,0 0-6 16,0 0 8-16,0 0-6 16,-2 0 3-16,1 0 8 15,-6 9-14-15,0 2 1 0,-3 5-1 16,4 4 6-1,0 1 3-15,5-1-3 0,1 4-3 16,0-3-2-16,0-4 3 16,10-4-4-16,0-1 0 15,7-7-8-15,-2-3-22 16,9-2-14-16,-4-2-32 16,1-15-83-16</inkml:trace>
  <inkml:trace contextRef="#ctx0" brushRef="#br0" timeOffset="-178576.4">18204 4296 237 0,'0'0'83'0,"0"0"-54"15,0 0-12-15,0 0-17 16,0 0-5-16,0 0 5 16,0 42 2-16,0-23 2 15,0 1-2-15,0 0 1 16,7-3-2-16,0 1-1 15,1-2-3-15,-2-3 1 16,0-4-19-16,3-4-34 16,0-5-25-16,3 0-65 15</inkml:trace>
  <inkml:trace contextRef="#ctx0" brushRef="#br0" timeOffset="-178407.16">18247 4168 283 0,'0'0'24'0,"0"0"19"15,0 0-29-15,0 0-14 16,0 0-18-16,0 0-52 16,10 5 34-16,2 5-18 15</inkml:trace>
  <inkml:trace contextRef="#ctx0" brushRef="#br0" timeOffset="-178093.22">18429 4306 222 0,'0'0'23'15,"0"0"24"-15,0 0 2 16,0 0-37-16,0 0-10 15,0 0 3-15,15-18 11 16,-15 12 1-16,0 6-15 16,0 0 3-16,0 0-1 15,0 0-3-15,0 0 2 16,0 0-3-16,-3 7-6 16,-2 7 6-16,2 4-2 15,3 0 2-15,0 2 0 16,6-2-1-16,11-3 2 15,5-2-4-15,2-7-1 0,4-6-29 16,-1 0-39-16,-1-6-80 16</inkml:trace>
  <inkml:trace contextRef="#ctx0" brushRef="#br0" timeOffset="-177693.58">18665 4322 226 0,'0'0'11'0,"0"0"-11"16,0 0 3-16,0 0-3 16,0 0 6-16,0 0 0 15,-6 35-6-15,2-32 0 0,2-2 10 16,1-1 6-16,-2 0 9 16,-1 0 15-16,-3 0-8 15,-1-8-15-15,4-3 4 16,1 2 13-16,3 1-6 15,0-1-3-15,0 2-6 16,0 0-2-16,0 1-5 16,12-4-11-16,2 3-1 15,0-2 0-15,2 3-2 16,-2 0 0-16,5 5 2 16,-2 1-1-16,-1 0 0 15,-1 0 0-15,-1 1-8 16,-5 13 2-16,4 5-6 15,-5 3-7-15,-1 0 4 0,-1-2-5 16,-3-1-9-16,-2-5-2 16,2-4-18-16,6-5-20 15,5-5-32-15</inkml:trace>
  <inkml:trace contextRef="#ctx0" brushRef="#br0" timeOffset="-177124.17">18999 4288 250 0,'0'0'25'0,"0"0"29"15,0 0-29-15,0 0-25 16,0 0 0-16,0 0-4 16,-12 14 4-16,12 2 3 15,0-1 12-15,15 1-14 16,2-5 6-16,6-3-1 15,0-8 6-15,0 0 0 16,4 0 1-16,-3-7-7 16,-4-12-6-16,-4 2-6 15,-9 0 3-15,-4 1-3 16,-3 6 6-16,0 3 0 16,0 3 3-16,-1 1 5 15,-5 1-1-15,0 2-3 0,3 0 5 16,-1 0-3-16,4 0-6 15,0 0 0-15,-3 4-12 16,2 10 11-16,-1 4 1 16,2 5 9-16,0 2-5 15,0 6-1-15,0 2-3 16,10 3 0-16,2 6 11 16,5 0-4-16,0 6-5 15,1 1-2-15,-6-1 4 16,3-6-4-16,-14-9-3 15,-1-10 0-15,0-9 0 16,0-6 3-16,-11-3 0 16,-6-4 3-16,-11-1 10 15,-8 0 9-15,-10 0-6 0,-9-3-14 16,-3-7-2 0,3-2 6-16,6 0-4 0,15-1-2 15,12-1-8-15,13-7-12 16,9-8-42-16,0-7-68 15</inkml:trace>
  <inkml:trace contextRef="#ctx0" brushRef="#br0" timeOffset="-176833.39">19586 4224 357 0,'0'0'31'16,"0"0"27"-16,0 0-21 15,0 0-30-15,0 0-3 16,87-9-1-16,-59 6 0 15,-5 1-3-15,-7 2-1 16,-9 0-14-16,-5 0-60 16,-2 0-49-16,0 0-16 0</inkml:trace>
  <inkml:trace contextRef="#ctx0" brushRef="#br0" timeOffset="-176457.43">19570 4392 123 0,'0'0'62'0,"0"0"-32"15,0 0 23-15,0 0-17 16,0 0-5-16,0 0 3 16,0 3 3-16,-3-3 0 15,3 0-2-15,0 2-10 16,0-2 1-16,0 0 1 16,20 0-11-16,12 0-4 15,11 0 5-15,6 0-11 16,7-8-5-16,-8 5-1 15,-5 0-1-15,-15 1-20 16,-11 2-14-16,-14 0-16 16,-3-2-77-16,-3 0-145 15</inkml:trace>
  <inkml:trace contextRef="#ctx0" brushRef="#br0" timeOffset="-157995.04">20095 4098 101 0,'0'0'53'15,"0"0"6"-15,0 0-9 16,0 0-30-16,0 0 9 16,0 0-9-16,0 0-4 15,0 0-4-15,0 0-2 16,0 0-3-16,0 0 2 16,0 0-3-16,0 0-2 0,0 0 12 15,0 0-8-15,0 0-5 16,0 5-3-16,0 10 0 15,0 10 2-15,0 5 6 16,0 2 4-16,-3 4 2 16,0-3-8-16,2 1-1 15,-3-3-4-15,3-4 0 16,1-2-1-16,0-4-4 16,0-1 1-16,0-3-2 15,0-5-16-15,0-2-5 16,0-6-17-16,1-4-42 15,10 0 5-15</inkml:trace>
  <inkml:trace contextRef="#ctx0" brushRef="#br0" timeOffset="-157458.12">20372 4309 123 0,'0'0'81'0,"0"0"-59"16,0 0 28-16,0 0-29 16,0 0 5-16,0 0 5 15,2-10-7-15,-1 10-8 16,-1 0-4-16,0 0-7 16,0 0 0-16,0 0 3 15,0 0 1-15,0 0-1 16,0 0 2-16,0 0-9 15,0 0 1-15,0 0-2 16,-1 10 0-16,-13 6 0 16,1 6 0-16,-8-1 6 0,-3 6 1 15,2-1-1 1,-4-2-4-16,0-2 10 0,3-2-9 16,4-1 6-16,2-5-6 15,7-3-2-15,0-4-1 16,7-2-2-16,1-2-3 15,2-3-15-15,0 0-24 16,0 0-3-16,15-1-3 16,4-10-37-16,2-5-132 15</inkml:trace>
  <inkml:trace contextRef="#ctx0" brushRef="#br0" timeOffset="-156689.65">20444 4313 134 0,'0'0'36'15,"0"0"0"-15,0 0 0 0,0 0-14 16,0 0 29 0,0 0-18-16,-6-11 0 0,6 10-4 15,-2-1 0-15,2 2-8 16,-1-3-5-16,1 3 6 16,0 0 1-16,0 0-5 15,0 0-6-15,0 0 6 16,0 0-7-16,0 0-9 15,0 0-2-15,0 0 0 16,0 0 0-16,0 0-7 16,0 0 5-16,0 0-7 15,3 10 9-15,7 5 4 16,5 2-3-16,0 2 2 16,3 2-2-16,-1 4-1 15,1-3 6-15,1 2-6 0,-1-3 1 16,-6-3-1-16,1-2 0 15,-5-6-1-15,-1-1 1 16,-1-8 1-16,-2-1 1 16,-1 0 3-16,3 0 8 15,3-7 1-15,2-10-6 16,-2 0-8-16,-4-3 0 16,2 0 4-16,0 1-3 15,-3-2-2-15,-2-1 0 16,2 2-4-16,-4 0 4 15,0 0 1-15,0-2 1 16,0 2 1-16,0-1-2 0,0 5-1 16,0 0 1-1,-1 3 5-15,-2 2-4 0,3 1 0 16,0 1 2-16,0 3-3 16,0 0 0-16,0 2 2 15,0 0-2-15,0 1 0 16,0 1-1-16,0 1-1 15,0 0 1-15,0 1-6 16,0 0-2-16,0 0-14 16,0 0-12-16,0 0-21 15,0 0-23-15,-2 0-62 16</inkml:trace>
  <inkml:trace contextRef="#ctx0" brushRef="#br0" timeOffset="-155889.43">21261 4266 88 0,'0'0'61'0,"0"0"-46"16,0 0 36-1,0 0-36-15,0 0 14 0,0 0 2 16,0-11-9-1,0 11 8-15,0 0-18 0,0-2 8 16,0 1-5-16,0-1 3 16,0 1-11-16,0-1 8 15,0 1-1-15,0-2-3 16,0 2-3-16,2 0 3 16,-2-2 1-16,0 3-4 15,0 0-1-15,0 0 6 16,0 0-13-16,0 0 0 15,0 0 0-15,0 0 0 16,0 0-9-16,0 8-11 16,-11 10 17-16,-8 3-2 15,1 3 5-15,-1 0 12 0,-1-1-6 16,4-2 6 0,-1-1-5-16,4-3-4 15,0 3 0-15,1-4-1 0,1-2 1 16,2 0-1-16,3-4 1 15,0-1-3-15,3-3 1 16,2-5 5-16,1 2-10 16,0-3 9-16,0 0 0 15,0 0-2-15,0 0-3 16,0 0-1-16,0 0-1 16,0 0-12-16,9-4-14 0,5-7-31 15,6-3-32-15,-2-3-77 16</inkml:trace>
  <inkml:trace contextRef="#ctx0" brushRef="#br0" timeOffset="-155341.25">21178 4270 67 0,'0'0'14'0,"0"0"51"16,0 0-34-16,0 0-4 0,0 0 5 15,0 0-7-15,-6-12-1 16,6 12 5-16,0 0-7 16,0-1 7-16,0 1 4 15,-2 0-8-15,2-2 6 16,0 2-11-16,0 0-2 15,0 0 0-15,0 0-4 16,0 0 1-16,0 0-7 16,0 0 13-16,0 0-5 15,0 0-5-15,0 0-5 16,0 0-4-16,0 0 4 0,0 0-5 16,0 0-1-1,8 0-3-15,10 9 3 0,-1 11 2 16,10 2 8-16,2 5-9 15,-4 0 3-15,2 1-2 16,-4-5-2-16,-1-2 1 16,0-5 3-16,-3-3-4 15,-2-4-4-15,-4-1 0 16,-4-5-5-16,-3 0-4 16,-4 0 3-16,-2-3-5 15,0 1 9-15,0-1 3 16,0 0-6-16,0 0-4 0,0 0-13 15,0 0-21 1,-5 0-19-16,-4 0-20 0,2-4-69 16</inkml:trace>
  <inkml:trace contextRef="#ctx0" brushRef="#br0" timeOffset="-153486.02">22405 3672 56 0,'0'0'110'16,"0"0"-100"-16,0 0 45 16,0 0-32-16,0 0 3 15,0 0 1-15,-7-17-7 16,6 17 4-16,1 0-8 15,0 0 3-15,0 0 2 16,0 0-7-16,0 0 1 16,0 0-5-16,0 0 19 15,0 0-19-15,0 0 5 16,0 0 8-16,0 0-17 16,0 0 7-16,0 0-9 15,0 0 1-15,0 0-5 16,0 0-2-16,0 7 0 0,0 7-11 15,0 10 11-15,0 8 4 16,0 4-4-16,3 6 8 16,5-3-4-16,-2 1 0 15,0-5 1-15,-1-3-3 16,-2-7 2-16,0-2-2 16,-2-7-1-16,2-5-13 15,-2-5-5-15,1-5-14 16,-2-1-18-16,0 0 12 15,0 0 1-15,0-15-68 16</inkml:trace>
  <inkml:trace contextRef="#ctx0" brushRef="#br0" timeOffset="-153017.43">22249 3718 95 0,'0'0'46'0,"0"0"0"16,0 0 1-16,0 0-11 15,0 0 8-15,0 0-1 16,-64-13-12-16,52-2-15 16,-2-3 0-16,1-2 0 15,1-3 4-15,-3-1-5 16,1-6-10-16,3 3-5 16,2-1 4-16,6 1 2 15,3 5-3-15,0 1-1 16,3 1-2-16,17 2-7 15,9 2 6-15,7 1-2 16,1 6 1-16,9 1 2 0,2 5 1 16,3 3 0-16,-3 0-1 15,-2 6-1-15,-8 14-5 16,-4 5-15-16,-4 2 4 16,-6 7-20-16,-7 0-7 15,-5 2-40-15,-9-6-67 16</inkml:trace>
  <inkml:trace contextRef="#ctx0" brushRef="#br0" timeOffset="-150819.02">22759 4025 33 0,'0'0'56'0,"0"0"-47"16,0 0 47-16,0 0-50 16,0 0 8-16,0 0 5 15,8-17-9-15,-8 17 1 16,0 0-9-16,0 0 8 16,0 0-3-16,0 0 11 15,0 0-4-15,0 0-3 16,0 0-9-16,0 0 7 15,0 0-8-15,0 0-1 16,0 0 0-16,0 0-1 16,0 0 1-16,0 0 0 15,0 0 0-15,0 0 1 16,0 0 9-16,0 0-9 16,0 0 5-16,0 0-3 15,0 0 3-15,0 0 3 0,0 0-8 16,0 0 0-1,0 0-1-15,0 0 0 0,0 2-6 16,0 11 5-16,0 6 1 16,0 4 0-16,0 4 1 15,5 2 7-15,2 1-2 16,1-1 2-16,0-2-1 16,-1-5-7-16,-4-4 1 15,-2-3 0-15,-1-9-1 16,0-2 0-16,0-1 0 0,0-3-1 15,0 2-3 1,0-2 0-16,0 0 1 0,0 0-4 16,0 0-20-1,-3-10-43-15,0-5-74 0</inkml:trace>
  <inkml:trace contextRef="#ctx0" brushRef="#br0" timeOffset="-150339.68">22769 3962 194 0,'0'0'26'16,"0"0"8"-16,0 0 1 16,0 0-29-16,0 0 24 15,0 0-18-15,0-31 1 16,6 25-6-16,0 1 0 16,2 1-3-16,-1 0-4 15,6-2 2-15,1 3 2 16,5 0-4-16,-1 2-4 15,-1 1 4-15,0 0-1 16,-1 0-2-16,0 0-7 16,-6 10 10-16,-1 1-12 0,-1 3-7 15,-5 5 7 1,0 1 8-16,0 5 0 0,-3-3 0 16,0 0 4-16,0-5-3 15,-6-1 3-15,-10-3-1 16,0-1 1-16,-4-5 0 15,-1-4 3-15,-2-1-6 16,-1-2-24-16,2 0-26 16,0 0-38-16</inkml:trace>
  <inkml:trace contextRef="#ctx0" brushRef="#br0" timeOffset="-148897.78">23167 4014 206 0,'0'0'10'16,"0"0"45"-16,0 0-43 0,0 0 2 15,-82-16 2-15,70 16-1 16,1 0-5-16,3 0-4 16,1 0 1-16,-1 0-6 15,4 0-1-15,1 0 4 16,1 2-4-16,2 7 0 16,0 3 0-16,0 4 9 15,0 1-2-15,0 0-2 16,9 3 7-16,3-4-11 15,-1-2 3-15,3-3-1 16,-1-5-1-16,1-3 5 16,-2-3-1-16,3 0 0 15,3-7-6-15,0-10-6 16,-5-1-18-16,-3-2 4 16,-3 3 19-16,-6 0-4 0,-1 6-1 15,0 5 4-15,0 3 2 16,0 3 5-16,0 0 1 15,0 0 7-15,0 0-1 16,0 0-12-16,0 0 0 16,2 0 3-16,0 0-3 15,6 3-1-15,3 7 1 16,7 4 13-16,1-1 5 16,2 0-12-16,0-3 1 15,1-2-6-15,-4-4 8 16,1-4-6-16,-1 0 7 15,-2 0-7-15,-1-5-3 16,-2-8 0-16,-6 2 0 16,-2-1-3-16,-2 1-4 0,-3 5 7 15,0 1-3-15,0 3 3 16,0 2 1-16,0 0 0 16,0 0 2-16,0 0 2 15,0 0-5-15,5 0-1 16,1 7-9-16,5 1 10 15,4 1 8-15,4-1 1 16,2-4 10-16,0-1-19 16,0-3 16-16,1 0-11 15,-1-4-1-15,-3-9 1 16,-2 1-3-16,-5-3 2 16,-4 2-4-16,-4 2-4 15,-3 3-1-15,0 2-4 0,0 5-4 16,0 1 10-16,-3 0 3 15,-2 0 5-15,1 0-1 16,1 0-3-16,2 0-1 16,1 2 0-16,0 6 0 15,0 5 0-15,3 3 2 16,9 2 3-16,0 5 4 16,5-1 2-16,-4 2-9 15,6 2 1-15,-4-1-2 16,1-1-1-16,-2 1 0 15,-4-1-3-15,-4-2 0 16,-6-3-10-16,0-2 3 0,-2-3-8 16,-14-2 6-16,-4-4 10 15,-5 0 2-15,-7-7 1 16,-4-1 0-16,-3 0 4 16,-4 0-4-16,0 0 1 15,1-4-2-15,4-4 6 16,7-1 1-16,9 1 4 15,7-3 0-15,12 1-4 16,3 0 18-16,0-5-19 16,22-2-4-16,8-1 1 15,9-4-3-15,9 0 0 16,-1-3-5-16,3-1 3 16,-5-1-1-16,-7 1-1 0,-8 1-2 15,-9 0 6-15,-8 4-2 16,-7 0 2-16,-6 4-7 15,0-2-15-15,0 4 3 16,0 0 9-16,-7 3 10 16,1 4 0-16,-1 1 1 15,0 3 3-15,4 1 3 16,1 0-4-16,2 3 10 16,0 0-7-16,0 0-6 15,0 0-1-15,0 8-6 16,0 8 7-16,0 4 1 15,0 2 0-15,2 4 5 0,8 3-6 16,3-1 0 0,0 2 2-16,3-5-1 0,-2-1 0 15,1-7-1-15,-2-5-12 16,2-4-1-16,2-4-21 16,5-4-24-16,3 0-32 15,1-9-49-15</inkml:trace>
  <inkml:trace contextRef="#ctx0" brushRef="#br0" timeOffset="-148493.18">24040 4021 232 0,'0'0'53'0,"0"0"-23"16,0 0-16-16,0 0 7 0,0 0 13 16,-86-17-9-1,75 17 1-15,4 0-16 0,1 0-9 16,0 0 0-16,4 4 1 15,0 4 1-15,0 4-3 16,2 5 0-16,0 2 0 16,0 5 5-16,6-2 9 15,6 2-6-15,-2-4 0 16,3-6-4-16,0-4-3 16,-1-5 6-16,-2-3 2 15,2-2-1-15,0 0 10 16,-2-10-9-16,4-5-9 15,-4-2-2-15,-4 0-1 16,-3 1-3-16,-3 4-18 0,0 2 0 16,0 1 10-16,-5 1 5 15,-7 2 6-15,-5 0 0 16,1 1-2-16,2 1 5 16,5 2 0-16,7 1-6 15,2 1-14-15,0-2-12 16,3-1 3-16,17-2-50 15,8 0-153-15</inkml:trace>
  <inkml:trace contextRef="#ctx0" brushRef="#br0" timeOffset="-147991.33">24291 3996 199 0,'0'0'48'15,"0"0"15"-15,0 0-37 16,0 0-6-16,0 0 13 16,0 0-22-16,-63-15 2 15,53 15-12-15,-1 0 1 16,2 0-1-16,-1 3 3 16,2 4-3-16,3 3 0 15,1 5 3-15,1 0 6 16,3 4 9-16,0 1-4 15,0-5-2-15,0-2-10 16,7-4 7-16,0-4 1 16,-1-5 4-16,6 0 0 0,0 0 14 15,5-7-15-15,-1-7-9 16,1-3-5-16,-5 0 0 16,-1 2-1-16,-1 4-4 15,-7 5 2-15,-1 1 3 16,-2 3-1-16,0 2 0 15,0-1-1-15,0 1 2 16,0 0 14-16,0 0-13 16,0 0-1-16,0 0 0 15,0 0-10-15,0 11-8 16,4 0 18-16,5 2 5 16,6 2-3-16,0-3-3 15,7-3 1-15,4 1-17 16,3-5-10-16,3-2-44 0,2-3-32 15,2 0-48-15</inkml:trace>
  <inkml:trace contextRef="#ctx0" brushRef="#br0" timeOffset="-147438.65">24657 3987 234 0,'0'0'41'0,"0"0"-21"15,0 0 14-15,-81-23 10 0,68 22-11 16,2 1-11-16,2 0-2 16,1 0-11-1,-1 0-4-15,4 0-4 0,0 0-1 16,0 0 2-16,0 0-2 16,0 1 0-16,-2 14 0 15,-1 4 3-15,4 8 5 16,2 3-1-16,2 2 16 15,0-5-5-15,9-4-9 16,6-9-4-16,-3-5 2 16,4-6 3-16,2-3 17 15,5 0 11-15,1-17-15 16,2-6-19-16,-5-7 6 16,-1-4-4-16,-8-5-6 15,-1 0-19-15,-5 0-2 16,-4 10 11-16,-2 5 6 0,0 5 4 15,0 7 4-15,0 2 5 16,0 4-6-16,-3 2 11 16,0 1-9-16,1 2-5 15,1 1-2-15,1 0 1 16,0 0 0-16,-3 7-10 16,-1 12 7-16,-1 8 4 15,2 4 23-15,3 4 5 16,0-4-20-16,3 1-5 15,10-3 3-15,1-4-12 16,2-4-6-16,-4-2-13 16,-1 0-24-16,-1 1-26 0,1-1-37 15,0 0-73-15,1-1-14 16</inkml:trace>
  <inkml:trace contextRef="#ctx0" brushRef="#br0" timeOffset="-146687.65">22110 4780 267 0,'0'0'18'0,"-100"16"-18"16,58-7 40-16,14-1-29 16,14-4 8-16,11-2 18 15,3 0-16-15,0-2-4 16,0 0-10-16,13 0 4 16,19 0-4-16,17-4 19 15,20-11-13-15,21-4-4 0,17-3 7 16,15-5 8-16,20-2 3 15,13-1 2-15,6-3-12 16,3 2-11-16,3 4-3 16,5-1 5-16,4 3-7 15,4 3 5-15,-2 2 18 16,-12 6 6-16,-17 3 2 16,-19 6-19-16,-31 2 2 15,-22 3-15-15,-25-2-6 16,-21 2 5-16,-12 0 1 15,-13 0-6-15,-4 0-6 16,-2 0-13-16,0 0-26 16,0 0-3-16,-13 0-22 0,-12 7 30 15,-12 5-9-15,-3-2-73 16</inkml:trace>
  <inkml:trace contextRef="#ctx0" brushRef="#br0" timeOffset="-145938.47">22491 5190 199 0,'0'0'124'0,"0"0"-117"0,0 0 58 15,0 0-47-15,0 0 0 16,0 0-1-16,-5-3-7 16,5 3-10-16,0 1-1 15,0 12-8-15,0 7 5 16,-3 2 4-16,-2 6 4 16,2 1-3-16,0 2 0 15,3 1-1-15,0 0 0 16,0 1 1-16,0-3 0 15,0-4-1-15,0-2 2 16,0-9 2-16,0-7-4 16,0-2-8-16,0-6-14 0,0 0-22 15,-1-2-11-15,-4-15-86 16</inkml:trace>
  <inkml:trace contextRef="#ctx0" brushRef="#br0" timeOffset="-145621.62">22183 5269 276 0,'0'0'7'0,"0"0"60"0,0 0-30 16,0 0-22-16,0 0 20 15,14-73-34-15,8 52 5 16,5 1-2-16,1 3-2 16,2 0-1-16,3 0 1 15,0 3 0-15,2 2 3 16,-2 0-8-16,-3 5 3 16,-4 2 0-16,0 5-3 15,0 0 2-15,-1 4-26 16,0 6-17-16,-4 6-35 15,-6 1-42-15</inkml:trace>
  <inkml:trace contextRef="#ctx0" brushRef="#br0" timeOffset="-145120.12">22817 5332 164 0,'0'0'37'15,"0"0"-12"-15,0 0 49 16,0 0-58-16,0 0 4 16,0 0 1-16,2-15 4 15,-2 15-18-15,3 0-6 16,0 3 0-16,2 9 4 15,0 2 19-15,-1 3-6 0,1 0-4 16,2 3-4-16,2 4-6 16,1 0 11-16,3 2-5 15,1 0-10-15,3 2 8 16,2-2-8-16,2-2 1 16,-3-4 1-16,0-5-4 15,2-2-3-15,-4-7-19 16,-2-6-35-16,0 0-19 15,-3 0-51-15</inkml:trace>
  <inkml:trace contextRef="#ctx0" brushRef="#br0" timeOffset="-144563.78">22883 5482 311 0,'0'0'76'16,"0"0"-20"-16,0 0-9 16,0 0-47-16,0 0 1 15,82-3 1-15,-57 2-4 16,2 1 2-16,-4 0-27 16,3 0-23-16,-5 0-14 15,-2 0-10-15,-5-2 1 16,-1 1 0-16,-5 0 25 0,-1-1 48 15,-4 2 41 1,-1-2 16-16,-2 2-10 0,0 0 14 16,0 0-18-16,0 0-4 15,0 0-11-15,0 0-8 16,0 0-6-16,0 0 3 16,0 0-1-16,0 0-11 15,0 2-5-15,0 10 0 16,7 5 2-16,4 5 17 15,2 0-13-15,2-6-3 16,-3-3 3-16,1-3-5 16,-2-8 5-16,-2-2-3 15,4 0 9-15,-1-8 1 16,2-11-5-16,-3-2-8 16,-5 0-5-16,-3-1-1 15,-3 2-3-15,0 3-7 16,0 4-5-16,-3 6 12 0,-7 2 3 15,-5 1 3-15,-2 4 0 16,-2 0-6-16,0 0-14 16,4 0-14-16,4 0-15 15,7 0-47-15,4 0-100 16</inkml:trace>
  <inkml:trace contextRef="#ctx0" brushRef="#br0" timeOffset="-144292.39">23410 5286 301 0,'0'0'21'0,"0"0"24"0,0 0-13 16,0 0-29-16,0 0-3 15,0 0-1-15,2 38 1 16,6-6 7-16,2 4 9 15,2 1 1-15,1-1-12 16,1-2-2-16,-4-2 4 16,-1-6-7-16,-3-5-4 15,0-8-2-15,-5-6-34 16,-1-7-45-16,0 0-74 16</inkml:trace>
  <inkml:trace contextRef="#ctx0" brushRef="#br0" timeOffset="-144088.42">23349 5475 374 0,'0'0'36'16,"0"0"32"-16,0 0-62 15,0 0-3-15,0 0 1 16,106 0-2-16,-70 0-2 15,1 0-29-15,-2 0-33 16,-2 0-25-16,-6 0-32 0,-1-3-53 16</inkml:trace>
  <inkml:trace contextRef="#ctx0" brushRef="#br0" timeOffset="-143266.34">23833 5455 142 0,'0'0'124'16,"0"0"-107"-16,0 0 38 15,0 0-45-15,0 0 2 16,0 0 11-16,-37-5-8 16,28 5-1-16,-2 0-4 0,-2 0-4 15,1 0 4-15,-3 0-5 16,1 0 2-16,0 0 0 15,-1 0-4-15,5 3-1 16,-1 6 1-16,2 7 1 16,3 2 0-16,2 3-4 15,4 4 0-15,0-2 7 16,0 0 11-16,14-8-13 16,4-3-5-16,-3-7 10 15,3-5-6-15,-1 0 3 16,0-14-7-16,2-7-7 15,-2-3-29-15,-6 3 13 16,-4 2-14-16,-4 7 33 16,-2 2 3-16,-1 5 1 0,0 2 5 15,0 3 4-15,0 0 4 16,0 0-11-16,0 1-2 16,0 10 3-16,0 3 6 15,0 0 7-15,6 0-5 16,1-5 1-16,4-2 6 15,0-1-9-15,2-6 0 16,3 0 5-16,2-2-5 16,-1-12-9-16,-2-3-2 15,-3-4-3-15,-5-1 3 16,-2-2-13-16,-4 1 6 16,-1-1-2-16,0-1 7 15,0 0 1-15,0 4-2 0,-10 3 3 16,-1 5 2-1,1 3 0-15,-1 2 9 0,5 7 3 16,2-2-4-16,4 3 5 16,0 0-5-16,0 0-1 15,0 0-7-15,0 7-3 16,0 10 3-16,0 7 22 16,1 4-3-16,7 2-1 15,1 2-2-15,3 4 11 16,3-2-5-16,1 0 1 15,0-4-7-15,2-7-6 16,-3-5-10-16,-4-7-5 0,1-4 2 16,-5-2 1-1,0-5-21-15,1 4 15 0,-6-4-14 16,2 0-6-16,-2 0-7 16,-2 0-9-16,0 0-4 15,0 0-21-15,-2-4-67 16</inkml:trace>
  <inkml:trace contextRef="#ctx0" brushRef="#br0" timeOffset="-142361.25">20276 6582 245 0,'0'0'108'16,"0"0"-102"-16,0 0 67 16,0 0-38-16,0 0-18 15,0 0 5-15,7 0-17 0,17-4 5 16,7-1 20 0,6-3-23-16,-6 1-3 0,-6 0-1 15,-9 3-3 1,-9 3-6-16,-3 0-17 0,-4 1-48 15,0 0-85-15</inkml:trace>
  <inkml:trace contextRef="#ctx0" brushRef="#br0" timeOffset="-142081.04">20228 6803 386 0,'0'0'63'15,"0"0"-50"-15,0 0 68 16,0 0-69-16,0 0-8 16,0 0 16-16,87 0 9 15,-46 0-1-15,-1-10-19 16,-3 3-5-16,-4 0-4 15,-5-1-9-15,-5 3-28 16,-2 1-23-16,-6 2-23 16,-3 2-52-16,-6-1-91 15</inkml:trace>
  <inkml:trace contextRef="#ctx0" brushRef="#br0" timeOffset="-133307.39">21021 6547 81 0,'0'0'22'15,"0"0"23"-15,0 0-21 0,0 0-8 16,0 0 11-1,0 0-8-15,0 0 2 0,-1-1 3 16,1 1 11 0,0-1-20-16,0 1 4 0,0 0-8 15,0 0-3-15,0 0 0 16,0 0 1-16,0 0 0 16,0 0 0-16,0 0 8 15,0 0-1-15,0-3-12 16,0 2 5-16,0-3-5 15,0-1 7-15,0 2-9 16,2-1-2-16,2-1 5 16,2 0-4-16,2-2 1 15,1-3-2-15,4 1 0 16,0 3 0-16,-1-2 0 0,-2 3-3 16,1 2 2-1,-7-2 0-15,1 5-3 16,-4 0 3-16,1 0-10 0,2 0-7 15,3 16 9-15,-2 4 3 16,-1 4-5-16,-4 7 9 16,0 0 1-16,0-3-2 15,-7-2 3-15,-6-7 0 16,-4 1 1-16,-1-6 8 16,3-2-7-16,2-2 3 15,4-5-3-15,3-2 1 16,3-1 1-16,-1-2-4 15,4 0 9-15,0 0 3 16,0 0 1-16,0 0 1 0,0 0 8 16,0 0-4-1,0 0-5-15,10-3-10 0,0-4 1 16,7 1-4-16,1 2 0 16,1 0-4-16,5 1 4 15,-4 3 0-15,0 0-2 16,-1 0 1-16,-5 0-1 15,-3 11-6-15,0 0-1 16,-3 3 2-16,-4 3-5 16,-1 0 10-16,-3 0-6 15,0 0 3-15,0-2 4 16,-7-1-9-16,-8-4 10 0,-3 0 3 16,-4-1 1-16,-6-6 0 15,-1 1-2-15,-3-3-1 16,-1-1 1-16,-4 0 1 15,2 0-3-15,2 0 0 16,1-3-1-16,6-5-4 16,2-8-15-16,6-1-22 15,11-3-53-15,7-8-212 16</inkml:trace>
  <inkml:trace contextRef="#ctx0" brushRef="#br0" timeOffset="-132737.3">21982 6522 241 0,'0'0'13'16,"0"0"8"-16,0 0 22 15,0 0-29-15,0 0 17 16,0 0 15-16,3-22-26 16,-3 22 9-16,0 0-22 15,0 0 4-15,0 0-11 16,0 0-3-16,0 6-6 15,-9 10 9-15,-2 8 1 16,-2 3 12-16,-7 4-10 0,1 3 15 16,-2 1-16-16,-5-4 11 15,2 2-11-15,-3-7-2 16,6-3 1-16,4-6 5 16,0 0-6-16,1-5-4 15,0-5-18-15,3-1-10 16,1-6-3-16,6 0-23 15,6-1-11-15,0-14-135 16</inkml:trace>
  <inkml:trace contextRef="#ctx0" brushRef="#br0" timeOffset="-132359.28">21764 6547 304 0,'0'0'47'16,"0"0"-23"-16,0 0 11 15,0 0-20-15,0 0 0 16,0 0 17-16,112 21-4 15,-68-1-4-15,2 7-1 0,2 1-16 16,-6 0 1 0,-4 0 1-16,-7-3-6 0,-3-3-2 15,-4-5 0-15,-5 0-1 16,-5-6 0-16,-1-3 0 16,-7-4-3-16,0-4 0 15,-4 0-9-15,2 0-13 16,1 0-11-16,3 0-13 15,0 0-58-15,-3-3-61 16</inkml:trace>
  <inkml:trace contextRef="#ctx0" brushRef="#br0" timeOffset="-126927.81">22970 6293 129 0,'0'0'46'0,"0"0"-24"16,0 0 35-16,0 0-16 0,0 0-9 16,0 0-8-1,0 0 5-15,0-1-16 0,0 1 13 16,-1 0-11-16,1 0-1 15,-1-4-4-15,-2-2-4 16,-2 1-6-16,-2-4-1 16,-2 2 1-16,-2 1-1 15,1 2-2-15,-5-1 2 16,-3 0 0-16,0-1 0 16,-5 3-5-16,0-2 5 15,0 2-2-15,1 3 3 16,0-2 0-16,1 2 0 15,0 0 0-15,5 0 0 16,1 0 0-16,3 0-4 0,4 10-5 16,1 2 3-16,4 1-2 15,3 4 5-15,0 2 1 16,0 4 2-16,10 2 0 16,8-2 1-16,3-2-1 15,0-4 0-15,2-6 0 16,-2-1-1-16,4-5 1 15,-1-5 0-15,6 0 5 16,1-11-5-16,-4-4-5 16,-7-1-1-16,-8 0 6 15,-2 3 2-15,-5 2 9 16,-2 1-1-16,-3 1-6 16,0 3 4-16,0 1-5 0,0 2-3 15,0 0 10-15,0 3-5 16,0 0-2-16,0 0 3 15,0 0 0-15,0 0-6 16,0 0 0-16,0 0-3 16,0 7 3-16,0 9 0 15,0 4 3-15,0 8-1 16,-1 0 6-16,-4 2 2 16,1 0-4-16,1 1-2 15,1-3-2-15,0 2 1 16,2-4-3-16,0-3 1 15,0 1 0-15,0-7-1 16,0-8-1-16,0-1-5 16,0-6-6-16,0-2-20 0,4 0-2 15,9 0 0-15,5-2-45 16,3-11-70-16</inkml:trace>
  <inkml:trace contextRef="#ctx0" brushRef="#br0" timeOffset="-126358.89">23203 6422 212 0,'0'0'42'16,"0"0"-14"-1,0 0 25-15,0 0-39 0,0 0 25 16,0 0-7-16,-46-20-11 15,40 20-11-15,0 0-7 16,-3 0-2-16,0 0 4 16,-1 1 3-16,1 5-2 15,1-2-4-15,0 5 1 16,1 1-1-16,1 0 0 16,2 4 0-16,2 1-1 15,2 5 2-15,0 1-3 16,0 4 0-16,5 2 5 15,9-1 1-15,2-1 16 16,0-2-18-16,5-4-4 0,1-2 4 16,3-5 2-1,1-7-3-15,3-3 2 0,1-2 0 16,-1-2 2-16,1-13-3 16,-5-7-2-16,-1 2 0 15,-6-7 1-15,-4 7-3 16,-4-3-3-16,-5 1 3 15,-4 0-1-15,-1 0 2 16,0-1 4-16,-6 1 1 16,-7 1-6-16,-7 0 1 15,0 2 4-15,-2 2-4 16,0 3-1-16,1 3 0 16,3 2 0-16,2 4 0 0,4 0-3 15,0 5-6 1,0 0-10-16,0 0-16 0,-4 2-17 15,4 11-31-15,-3-2-54 16</inkml:trace>
  <inkml:trace contextRef="#ctx0" brushRef="#br0" timeOffset="-125678.14">22767 6895 229 0,'0'0'15'16,"0"0"16"-16,0 0 31 16,0 0-36-16,0 0 18 15,0 0-26-15,-56 21 2 16,56-21 5-16,0 0-8 0,0 0-4 15,0 0 3 1,0 0 11-16,0 0 4 0,17 0 5 16,18 0-12-16,18-7-8 15,11-3-14-15,15 3 3 16,10 3-4-16,13-2 9 16,11-1 1-16,0 1-3 15,-5-2 5-15,-13 3-13 16,-14 1 0-16,-20 1-5 15,-19 3-7-15,-20 0-10 16,-11 0 1-16,-8 0-4 16,-3 0-24-16,0 0 6 15,0 0-20-15,-9 4 22 16,-7 6-24-16,-1-4-60 16</inkml:trace>
  <inkml:trace contextRef="#ctx0" brushRef="#br0" timeOffset="-118588.95">5685 2514 99 0,'0'0'39'0,"0"0"-7"0,0 0 6 16,0 0-25-16,0 0 4 16,0 0-9-16,0 0 1 15,28 0 3-15,-22 0 6 16,-3 0-3-16,0 0 6 15,-3 0-16-15,3 0 16 16,1 0-9-16,4 0 15 16,-2-4-9-16,3-8 8 15,-3 0-13-15,-3-1-4 16,0-1-9-16,-3 0 6 16,0-1-1-16,0 1-5 15,0 1-1-15,-3 2-4 16,-6 2 3-16,-3 3-9 15,-6 6 9-15,-1 0-12 0,-7 0-2 16,-2 5 14-16,-2 7-10 16,2 3 9-16,-2 7 0 15,3 0 4-15,2 9-2 16,-2 0 2-16,2 8-2 16,2 2 2-16,4 1 3 15,1 1-1-15,6-2-3 16,3 5 2-16,1 2 0 15,3 6 2-15,2 2 10 16,-2 2-4-16,2-1-2 16,-3-1 4-16,-4-3-12 15,4 0 2-15,-3 1-2 16,-4 2 4-16,8-1-4 0,-1 3 3 16,-3 1-3-16,6 3 4 15,-4-2-4-15,4 1 7 16,0-4-5-16,3-4 1 15,0 0-3-15,0 2-1 16,0-1 1-16,0 2 3 16,0-1-1-16,0-3-2 15,3-1 0-15,-3-5 0 16,3-1 0-16,-3 0 2 16,0 2-2-16,0 0 1 15,0 1-1-15,0-1 0 16,-10-2-1-16,3-3-6 15,-7-3 5-15,3-5 2 0,-1 2 1 16,0-5 3 0,3-4-4-16,-3-2-3 0,-2-5 3 15,1-4 0-15,0-4 1 16,1 0 0-16,-2-5-1 16,4 0 0-16,1-4 6 15,-4 1-5-15,-1-1 0 16,-5-1 3-16,-2 0-3 15,-3 3 0-15,5 0-1 16,-5-2 0-16,6 0-3 16,3 1 0-16,3-2 3 15,2 1 0-15,4-3 0 16,0 0 0-16,3 0 0 16,-5 0 3-16,1 0-2 0,4 0-1 15,0-3 1-15,-3-3 5 16,3 0-11-16,-3-2 5 15,3 2-10-15,0-2 6 16,3-1 4-16,0-1 0 16,0 1 0-16,0-1 0 15,0-3 0-15,0 3 0 16,0-1 0-16,3-1-1 16,0 4-2-16,3-1 2 15,-3 6 1-15,3-1 0 0,-3 1 0 16,4 2-2-1,1 0 2-15,1 1 2 0,0 0-2 16,1 0-2-16,2 0 1 16,3 7 1-1,0 4-2-15,1 5 2 0,1 1 0 16,-2 3 0-16,-2 0-4 16,2 2 4-16,-3 2 1 15,4 1-1-15,-5 6 0 16,5 1 0-16,-4 1 3 15,0 2-3-15,0 2 2 16,-3 1 4-16,-3 3-6 16,-3 3 2-16,0 1 4 15,-3 0-4-15,0 2 2 16,0-4-1-16,0 3-2 0,0-1 10 16,-3-2-4-16,0 0 2 15,-6-2-7-15,3 0 9 16,-6 0-9-16,3-1 3 15,3 3 1-15,-3 3 3 16,-1 2-5-16,0 3 4 16,0 7-2-16,0-2-5 15,-3 2 2-15,5-2 1 16,-1 0-3-16,0 0 3 16,-3 1-1-16,-1 6 5 15,2-4 1-15,-2 0-3 16,4-1-2-16,3-2 0 15,3-1-3-15,3 5 2 16,0 1-2-16,0-2 0 16,0 1 0-16,0-7 4 0,0 3-5 15,0-2 0-15,0 8 1 16,9-6 2-16,0-1-2 16,4-6-1-16,-5-10 1 15,4-3-1-15,0-6 2 16,1 1-2-16,2-6 0 15,-3 2 1-15,1-1-1 16,-3-1 0-16,3 2-1 16,3-4 2-16,-4 0-2 15,0-2 1-15,0-1 0 16,0-1 1-16,2 1-1 16,2-1-1-16,0-2 1 0,2-3 2 15,-1 2-2-15,0 1-3 16,0 1 3-16,2 0 0 15,-2-1 0-15,2 2 0 16,-3-2 0-16,1-1 0 16,-4 1 0-16,-1-2-2 15,0-1-4-15,-3-1 1 16,0-2-5-16,0 1 4 16,1-2 1-16,2 0 0 15,-1 0 4-15,1 1 0 0,4 2 1 16,-2-3 0-1,2 0 0-15,0-1-3 16,-2-1 3-16,2-2-1 0,-4 2 1 16,2 0 0-16,-2-1 0 15,1 0 1-15,0 2 1 16,1 1-2-16,-1-3 1 16,-1 3 2-16,1-3-3 15,-2 3 0-15,0-1 3 16,3 1-3-16,-5-3 0 15,2 0 0-15,-1 0 0 16,-1-2 2-16,0 3-5 16,0-2 6-16,3 0-3 15,0 2 4-15,-2 0 0 16,2 1 1-16,-4-4-3 0,2 4-2 16,-1-1 0-16,-3-1 9 15,4 2-6-15,-2 1-3 16,1 2-3-16,4 3-1 15,-4-1 6-15,0-2-2 16,3 1 4-16,-6-2 2 16,3-3-3-16,0-1 3 15,1 3-5-15,-2-3 0 16,1 2 5-16,-3-2-4 16,-2 3-2-16,2-2 3 15,-1 1-3-15,2-2 0 16,-3 3 0-16,4-2 1 0,1 1 1 15,-3-1-1-15,3 1 8 16,-2-1 3 0,0 1-12-16,0 3-2 0,2 0 2 15,-2-2-1-15,-1 0 1 16,0-3 0-16,0 0 0 16,2 2 0-16,2 2 0 15,-4-2 0-15,-3 1 3 16,2-4-3-16,2-1 0 15,0 1 0-15,-3 1 1 16,3-2-1-16,-2 0 0 16,-1-3 1-16,3 2-1 15,-4-2-3-15,0-1 3 0,3 2 0 16,0 4 1 0,-3-1-1-16,6 0 0 0,-6 2 0 15,3-2 0-15,0 1 0 16,0-1-2-16,0-2 0 15,-3 1 2-15,4 0 0 16,-4 2 0-16,2-2-4 16,-2 0 3-16,0 0 1 15,3-1 0-15,-3-1 0 16,4 2 0-16,-4-2 0 16,3 2 0-16,-3-1-1 15,1 1-1-15,2 0-1 0,2-1 3 16,-5 1 0-1,3-2-3-15,-3-1 6 0,3 1-8 16,-3 0 5-16,4-3-1 16,-4 0 1-16,5 4 1 15,-2-2-1-15,0-1-3 16,4 1 3-16,-4-2 0 16,0 3-1-16,-3-1-2 15,3 0 3-15,0-1 0 16,-1-1 3-16,2 2-2 15,-1-2-1-15,-3 3 1 16,0-3-2-16,1 2 3 16,-1-1-3-16,-3-1 2 15,3 1-2-15,0-1-1 16,-2 0 1-16,6 3 1 0,-4-3 1 16,3 4-1-16,1-4 1 15,-2 3-1-15,2 3 0 16,-1 2-1-16,-2-2-3 15,-2 0-23-15,4-6 2 16,-6 0-12-16,0 0-43 16,0-6-125-16</inkml:trace>
  <inkml:trace contextRef="#ctx0" brushRef="#br0" timeOffset="-115926.81">22897 7195 140 0,'0'0'11'0,"0"0"-8"0,0 0 14 16,0 0 1-16,0 0 7 16,0 0 8-16,0 0-10 15,-80 24 2-15,68-14-4 16,-1-1-5-16,0 2-7 15,1-2-3-15,1 5 4 16,3-1-8-16,5-4 6 16,0 2 5-16,3-1-5 15,0 0-2-15,2 4-5 16,13-3 0-16,9 0-2 16,-1 2 2-16,-1-4 1 15,-1 2 0-15,-1-2 1 16,-3 1-2-16,-3-6-1 15,-4 3 0-15,3-3 4 0,-6 1-4 16,2 3 0-16,-3-2-1 16,0 3 1-16,-3-1-5 15,-3 1 3-15,0-1 0 16,0 0 2-16,0-2 7 16,-10-1 0-16,-7 2 2 15,-3-4-6-15,-6 6 5 16,-4-4-8-16,-2-1 2 15,-1 0 2-15,-4-3-4 16,5-1 0-16,1 0 3 16,4-8-3-16,6-9-5 15,4-2-15-15,3-4-28 0,3-4-55 16,7 1-61-16</inkml:trace>
  <inkml:trace contextRef="#ctx0" brushRef="#br0" timeOffset="-115613.5">22866 7149 248 0,'0'0'83'0,"0"0"-78"16,0 0 44-16,0 0-44 15,0 0-3-15,0 0 19 16,57-3 5-16,-17-4-3 16,7-3-17-16,-1 3 4 15,-4-2-10-15,-4 6-14 16,-10 3-25-16,-9 0-36 15,-6 0-93-15</inkml:trace>
  <inkml:trace contextRef="#ctx0" brushRef="#br0" timeOffset="-115222.04">23348 7157 211 0,'0'0'82'0,"0"0"-80"0,0 0 52 16,0 0-42-1,0 0 5-15,0 0 9 0,-2-8-16 16,0 13-5-16,-1 7 1 16,3 5 1-16,-2 4 13 15,1 3-2-15,-1 0-8 16,2 2-1-16,0 4-7 16,0 4 2-16,0-2-4 15,0-3 1-15,2-5-1 16,4-5-3-16,1-4-25 15,-1-6-17-15,3-1-10 16,4-8-56-16,2 0-129 16</inkml:trace>
  <inkml:trace contextRef="#ctx0" brushRef="#br0" timeOffset="-114696.99">23627 7207 245 0,'0'0'104'0,"0"0"-100"15,0 0 48-15,0 0-36 16,0 0-5-16,0 0 15 16,-71 3-13-16,61 6-2 15,1 4 1-15,2 0-4 16,-2 0 3-16,5 1-8 0,-1-1 4 15,2 6 6-15,2-2-7 16,1 2 11-16,0 4-17 16,0 3 5-16,12 2 0 15,8 4 2 1,6 0 7-16,4 1-6 0,2-2-5 16,3-6 3-16,-1-6-6 15,-1-9 7-15,0-7-7 16,-3-3 4-16,-2-7-2 15,-1-16-2-15,-7-6-1 16,-3-4-7-16,-8 1-2 16,-2 0 3-16,-7 3 2 0,0 2 4 15,0 4 1-15,-7 1 0 16,-8-1 6-16,-4 3-2 16,-5 0-4-16,-5 1 3 15,-4 2-2-15,1 0 2 16,-4 6-3-16,2 0 1 15,-1 3-2-15,3 7 1 16,-3 1-4-16,2 0-16 16,2 0-28-16,0 6-30 15,1 6-96-15</inkml:trace>
  <inkml:trace contextRef="#ctx0" brushRef="#br0" timeOffset="-113722.97">20527 8584 260 0,'0'0'78'0,"0"0"-65"15,0 0 34-15,0 0-35 0,0 0 6 16,0 0 19-16,-7 5-9 16,7-5-4-16,0 1-2 15,0-1-8-15,0 0-2 16,0 0-3-16,9 0-4 16,11 0 7-16,6-4 5 15,7-6-15-15,-2-1-2 16,-2 2 0-16,-6-2-22 15,-2 6-15-15,-4 1-23 16,-5 4-62-16,-5 0-95 0</inkml:trace>
  <inkml:trace contextRef="#ctx0" brushRef="#br0" timeOffset="-113459.45">20499 8828 401 0,'0'0'116'16,"0"0"-110"-16,0 0 24 0,0 0-13 15,0 0-13 1,0 0 20-16,66-10-11 0,-17-4-6 15,2-5-7-15,-4 2-16 16,-6 0-64-16,-5 5-24 16,-7 2-94-16</inkml:trace>
  <inkml:trace contextRef="#ctx0" brushRef="#br0" timeOffset="-112942.89">21169 8528 191 0,'0'0'30'0,"0"0"-27"16,0 0 27-16,0 0-16 16,0 0 47-16,0 0-22 15,-77 26-10-15,73-15-1 16,1 0-2-16,3 2-2 16,0-1-2-16,12-1-6 15,11 0 4-15,5-2-11 0,0 5 0 16,1-4-4-16,-3 2-5 15,-3 1-1-15,2 1 1 16,-2 2 3 0,-1 0-3-16,-2-2 0 0,-4 2-5 15,-3-5-9-15,-5 3 0 16,-8-5 8-16,0-1-10 16,0 1 7-16,-18 1 9 15,-3 0 0-15,-8-3 0 16,0-4 2-16,-1-3 2 15,1 0-4-15,-4 0-2 16,-2-7-10-16,1-6-39 16,1-4 4-16,3-2-42 15,6-5-96-15</inkml:trace>
  <inkml:trace contextRef="#ctx0" brushRef="#br0" timeOffset="-112723.28">21105 8500 156 0,'0'0'288'0,"0"0"-273"16,0 0 55-16,0 0-59 15,94-49-6-15,-48 34-4 16,3 4 0-16,-5 1-2 0,-3 6-6 15,-7 4-49 1,-4 0-65-16,-5 0-133 0</inkml:trace>
  <inkml:trace contextRef="#ctx0" brushRef="#br0" timeOffset="-111990.95">21798 8497 195 0,'0'0'43'16,"0"0"-25"-16,0 0 29 16,0 0-32-16,0 0 37 15,0 0-3-15,-15 0-27 16,15 0 1-16,0-7 0 16,0 0-16-16,0-1-7 15,6 0 0-15,5-1-1 0,-1 4 1 16,2 0-4-16,4-2 2 15,0 5 2-15,3-1-1 16,-1 0 2-16,-3 3-2 16,1 0-1-16,-4 0-1 15,-1 0-5-15,-3 8-6 16,-2 9 1-16,-4 3 5 16,-2 9 5-16,0 4-2 15,0 2 4-15,-6 0 1 16,-7 1-1-16,-3-4-3 15,-6-3 4-15,-2-4 1 16,-2-1-1-16,-3-9 6 16,5-4-6-16,-1-5 1 15,3 0-1-15,3-6 0 0,8 0 0 16,0 0 3-16,4 0-2 16,2-3 1-16,2-3 3 15,3-1-2-15,0 0 18 16,0-3-15-16,8 3-5 15,7-1 2-15,-1 1-3 16,5 0 0-16,1 4-7 16,0 1 7-16,-1 2-1 15,2 0-1-15,-3 0 1 16,3 5 1-16,0 7-1 16,0 2 0-16,0-1 0 15,1 4 0-15,-4-1 1 16,-2-5-17-16,-2-1-40 15,3-4-19-15,0-6-73 16</inkml:trace>
  <inkml:trace contextRef="#ctx0" brushRef="#br0" timeOffset="-111594.22">22212 8632 278 0,'0'0'54'16,"0"0"-52"-16,0 0 16 16,0 0-16-16,0 0 0 15,0 0 20-15,-5 44 11 16,13-27-9-16,2-3-7 15,-3-5-1-15,-2-3-11 16,2-6 16-16,-1 0-2 16,3 0-2-16,2-11-5 15,-4-7-12-15,0 1-5 16,-5 4-14-16,-2 2 5 16,0 8 8-16,0 0 6 15,0 0-1-15,-3 3 1 0,-9 0-3 16,0 0-4-1,-3 0 0-15,5 0-23 0,2 3-31 16,4 0-43-16,4-3-89 16</inkml:trace>
  <inkml:trace contextRef="#ctx0" brushRef="#br0" timeOffset="-110886.49">22858 8299 270 0,'0'0'50'0,"0"0"-29"16,0 0-3-16,0 0-18 15,0 0 27-15,-99-16 5 16,72 15-7-16,-1-1-7 16,-2 2-1-16,4 0-17 15,1 0 3-15,3 0 1 0,3 0-1 16,5 0 3-16,2 0-1 15,2 10-4 1,4 3 3-16,3 6 0 0,3 10 1 16,3 2 5-16,16 2 2 15,9-3 4-15,2-5-11 16,1-8-4-16,-1-7 2 16,1-10-3-16,1 0 0 15,1-11-1-15,-1-8-16 16,-6-4 11-16,-9 1-1 15,-1 0 7-15,-11 4-2 16,2 5-3-16,-4 5 5 16,-2 2 7-16,1 2-6 0,-2 2 9 15,0 2-7 1,0 0-3-16,0 0-2 0,0 3-2 16,0 16 3-16,0 7 1 15,0 7 20-15,0 4-3 16,0 2-6-16,0 0 13 15,4 0-16-15,-1-1-1 16,3-4-2-16,-2 0 1 16,0-6-4-16,-1-7 1 15,0-6-3-15,0-4-6 16,-3-8-9-16,1-3-22 16,-1 0-4-16,2 0 4 0,1 0-20 15,4 0-35 1,0-10-184-16</inkml:trace>
  <inkml:trace contextRef="#ctx0" brushRef="#br0" timeOffset="-110092.7">23429 8751 240 0,'0'0'16'0,"0"0"67"15,0 0-26-15,0 0-17 16,0 0 11-16,0 0-22 16,0 0-6-16,-23-75-3 15,17 42-2-15,-2-4-10 16,0 2 0-16,-5-5-6 16,3 4 3-16,-2-1-2 15,-1 3 0-15,1 2-2 16,-1-2-1-16,1 6 0 0,0-1-7 15,-1 4 7-15,5 3-2 16,0 8-3-16,1 0-11 16,4 11 16-16,0-4 0 15,2 7-1-15,1 0-2 16,-3 0-2-16,0 0 1 16,-6 15-11-16,-5 4 15 15,2 5-2-15,-2-2-3 16,0 4 5-16,1 1 0 15,-2-1-5-15,1-1 4 16,-1 0 1-16,3-2 7 16,1-1-7-16,0-5 0 0,2 2-1 15,2-8 2 1,2 0-2-16,2-5 1 0,3-3-10 16,0-3 10-16,0 0 3 15,0 0 1-15,0 0 0 16,0 0 9-16,8 0 4 15,13-9-17-15,5-3 0 16,6-1 0-16,5-3-1 16,6 4-2-16,8-5 1 15,10 4-1-15,3 1 3 16,0 3-4-16,-11 4 3 16,-12 0 2-16,-17 2-1 15,-10 3 0-15,-10 0-2 16,-4 0-5-16,0 0-14 15,0 0-18-15,0 0-13 0,0 0-9 16,-11 0-15-16,0 0-153 16</inkml:trace>
  <inkml:trace contextRef="#ctx0" brushRef="#br0" timeOffset="-109605.93">23956 8138 363 0,'0'0'17'16,"0"0"38"-16,0 0-2 15,0 0-32-15,0 0 6 16,0 0-21-16,-74-3-4 0,66 22 7 16,5 4-9-1,3-1 14-15,0-2-14 0,0-6 13 16,2-4-9-16,4-8-4 15,7-2 0 1,1 0 5-16,8-9 7 0,-1-3-8 16,-4-5-4-16,-5 3-7 15,-6 3 3-15,-6 3-7 16,0 2-3-16,0 3-6 16,-11 1 16-16,-9-1-4 15,-5 3-16-15,-2 0 5 16,-3 13-4-16,2 4-27 15,6 0-50-15,8-1-113 16</inkml:trace>
  <inkml:trace contextRef="#ctx0" brushRef="#br0" timeOffset="-109219.02">24265 8035 229 0,'0'0'137'0,"0"0"-126"15,0 0 37-15,0 0-35 16,0 0-3-16,0 0 3 15,-13 26 0-15,4 8 12 16,-3 4-1-16,-4 6-1 16,1 3-15-16,-6 3-3 15,-4 8-4-15,-5 7 2 16,-3 5 0-16,-5 0 4 16,-2-1 2-16,0-4-9 15,7-9 0-15,8-12-5 16,7-14-4-16,8-13-9 15,8-7-16-15,2-10-36 16,15 0-42-16,16-17-159 16</inkml:trace>
  <inkml:trace contextRef="#ctx0" brushRef="#br0" timeOffset="-108765.92">24291 8663 285 0,'0'0'44'0,"0"0"-1"15,0 0-5-15,0 0-20 16,0 0 18-16,0 0-4 0,-32-23-5 15,25 23-3-15,0 0-6 16,-1 0-15-16,-1 6 7 16,-4 8-3-16,3 7 9 15,3 3 1-15,3 3-4 16,4 2 3-16,0-3-6 16,0-5-5-16,9-8-1 15,-3-8 1-15,3-5 4 16,2 0 9-16,3-8-11 15,2-11-7-15,-4 2-16 16,-4 0 7-16,-5 3 9 16,-3 9-6-16,0 0 3 0,0 5 1 15,0 0-8-15,-8 0 3 16,-7 0 4-16,-2 3-1 16,-3 4-21-16,5-2-56 15,5-4-47-15,1-1-200 16</inkml:trace>
  <inkml:trace contextRef="#ctx0" brushRef="#br0" timeOffset="-29460.82">9020 8601 87 0,'0'0'107'16,"0"0"-98"-16,0 0 19 15,0 0 10-15,0 0-19 0,0 0 0 16,0 0 8-16,-5 0-16 16,5 0 7-16,0 0 3 15,0 0-15-15,0 0 8 16,0 0-1-16,0 0-1 16,0 0-8-16,0 0-1 15,0 0 0-15,0 0 1 16,0 0-4-16,-5 0 0 15,-5 0 1-15,0 0-1 16,-3 5 0-16,-4 2 0 16,1 6-4-16,-3 1 4 15,-1 2 3-15,7 1-2 16,1 3-1-16,3 2 2 16,0 2-2-16,6 2-3 15,3 3 3-15,0-2-1 0,0-1 1 16,12-1-15-1,0-6-4-15,1-7-12 0,-4-2-8 16,8-9-17-16,-1-1 0 16,1-8-2-16</inkml:trace>
  <inkml:trace contextRef="#ctx0" brushRef="#br0" timeOffset="-28981.18">8993 8642 156 0,'0'0'62'0,"0"0"-38"16,0 0 32-16,0 0-16 16,0 0-28-16,0 0 10 15,3-10-8-15,4 7-14 16,10-3 10-16,-5 5-10 16,0-1 5-16,3 2 0 15,0 0 3-15,-1 0-3 16,2 0 0-16,0 0-5 0,-3 3-1 15,4 3 1-15,-5-3 0 16,1 7 0-16,-6-3 2 16,2 5-4-16,2 0 2 15,-5 5-4-15,-3 0 4 16,0 2-1-16,-3 3-2 16,0-2 3-16,0 0-7 15,0 0 3-15,0 0-5 16,-6-6-10-16,-4-3-9 15,2-3-8-15,-3-2-21 0,4-6-40 16</inkml:trace>
  <inkml:trace contextRef="#ctx0" brushRef="#br0" timeOffset="-28720.97">8983 8816 203 0,'0'0'73'16,"0"0"-57"-16,0 0 32 16,0 0-15-16,0 0-10 15,0 0-11-15,32 0-5 0,-2-5-3 16,6-5-4-16,-3-3-3 15,-4 0-35-15,0-1-47 16,-6-1-65-16</inkml:trace>
  <inkml:trace contextRef="#ctx0" brushRef="#br0" timeOffset="-28379.5">9429 8592 215 0,'0'0'41'0,"0"0"-17"16,0 0 19-16,0 0-29 15,0 0 9-15,0 0-5 16,-88 7-6-16,79 0-5 15,2 2-4-15,3 5 3 16,-1 0-5-16,5-1 5 16,0 4 5-16,0 0-7 15,6-2 12-15,9 1-5 16,8-5-5-16,-3-2 5 16,2 1-11-16,5-7-4 15,-1-3-25-15,6 0-18 16,-7-10-53-16,1-7-132 0</inkml:trace>
  <inkml:trace contextRef="#ctx0" brushRef="#br0" timeOffset="-28132.12">9600 8557 211 0,'0'0'62'0,"0"0"-47"0,0 0 49 16,0 0-34-1,0 0-16-15,0 0-5 16,-3-10-9-16,9 13 1 16,5 9 2-16,2 2-2 0,-2 6-1 15,-3-3 0-15,3 2 3 16,-2 1-2-16,-3-3-1 16,0-1-2-16,-3-5-29 15,0 0-12-15,-1-6-41 16,0-2-43-16</inkml:trace>
  <inkml:trace contextRef="#ctx0" brushRef="#br0" timeOffset="-27661.44">9792 8464 89 0,'0'0'162'16,"0"0"-154"-16,0 0 57 16,0 0-31-16,0 0-26 15,0 0 11-15,0-28-11 16,0 28 2-16,0 0-7 16,0 0 0-16,0 0-3 15,0 3 0-15,0 9 1 16,0 7-1-16,-3 5 3 15,-4-2 1-15,-3-1-1 16,-2-2-2-16,3-5-1 0,-2-3 1 16,4-6 0-16,1-1 1 15,3-2 1-15,0-2-2 16,3 0 3-16,0 0 0 16,0 0-1-16,0 1 7 15,0-1-9-15,6 0-1 16,7 0 1-16,7 3 7 15,-5 4-8-15,2 3 0 16,0 0-3-16,-1-1 3 16,1 5 3-16,-2-1-3 15,-3-3 0-15,-5-1-12 16,-4-2-12-16,5-4-18 16,-6-1-25-16,5-2-86 15</inkml:trace>
  <inkml:trace contextRef="#ctx0" brushRef="#br0" timeOffset="-27480.06">9962 8630 290 0,'0'0'30'0,"0"0"-25"16,0 0-1-16,0 0-2 15,0 0-2-15,0 0-7 0,-2 2-111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31:26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 873 13 0,'0'0'158'15,"0"0"-121"-15,0 0 9 16,0 0-8-16,0 0-15 16,0 0 0-16,0 0 5 15,0-6-2-15,0 6-7 16,0 0 0-16,0 0-3 15,0-1-3-15,0 1 9 16,0-1-8-16,0 1 7 0,0 0-2 16,0 0-10-16,0 0-4 15,0 0 5-15,0 0-9 16,0 0-1-16,0 0-2 16,0 7-5-16,0 15-2 15,0 14 7-15,0 9 4 16,0 6-1-16,0 5 2 15,0 2 5-15,0-4-8 16,0-1-2-16,-3-9 2 16,0-13 0-16,0-11 8 15,3-10-8-15,-3-7 0 16,3-3 0-16,0 0-4 16,0 0-4-16,0-3 5 15,0-12-34-15,3-5-31 16,10-3-15-16,1-4-73 0</inkml:trace>
  <inkml:trace contextRef="#ctx0" brushRef="#br0" timeOffset="650.74">2196 836 220 0,'0'0'15'0,"0"0"35"16,0 0-6-16,0 0-30 16,0 0 9-16,0 0-2 15,0-9-9-15,0 9-9 16,0 1-3-16,0 16-6 16,-7 11 6-16,-2 9 2 15,-8 4 10-15,-2-2 7 0,-5-1-8 16,-1-4-3-16,-1-6-2 15,1-4-2-15,1-4-2 16,5-6 9-16,-1 1-9 16,1-4-1-16,7-3 10 15,0-3-9-15,6-5 2 16,6 0 4-16,0 0 12 16,0-5 4-16,0-2-7 15,0-3-8-15,9 2-9 16,3-1 0-16,3-1 0 15,1 3 0-15,1 3-1 16,-1 1 2-16,6 3-1 16,-3 0 2-16,1 0-2 0,1 7-1 15,-3 6-2-15,0 7-7 16,-6 4 10-16,0 1 0 16,1 2 0-16,-2-1 0 15,-1-3-1-15,-4-4-7 16,-3-4-23-16,0-3-15 15,3-8-18-15,6-4-23 16,6 0-50-16</inkml:trace>
  <inkml:trace contextRef="#ctx0" brushRef="#br0" timeOffset="954.4">2803 986 288 0,'0'0'107'16,"0"0"-106"-16,0 0 49 15,0 0-28-15,0 0-22 16,0 0 2-16,36 0 8 0,-6-5-10 16,-2-3 1-16,-1 2-3 15,-5-1-15-15,-7 2-50 16,-4 1-83-16</inkml:trace>
  <inkml:trace contextRef="#ctx0" brushRef="#br0" timeOffset="1219.49">2702 1138 302 0,'0'0'99'16,"0"0"-99"-16,0 0 3 16,0 0-3-16,0 0 2 15,0 0 6-15,58 10 10 16,-12-24-18-16,9-10-16 16,11-2-62-16,1-2-158 15</inkml:trace>
  <inkml:trace contextRef="#ctx0" brushRef="#br0" timeOffset="2091.17">3507 805 133 0,'0'0'76'16,"0"0"-54"-16,0 0 38 0,0 0-28 16,0 0-10-16,0 0 11 15,-6 0-3-15,6 0 12 16,0 0-11-16,0 0-12 16,0 0-2-16,0 0-11 15,0 0 3-15,6-8-9 16,5-1-2-16,2-1-2 15,2 3 4-15,3-1-3 16,-3 3-3-16,4 0-17 16,-5 3 23-16,2-2 3 15,-4 4-3-15,3 0-11 16,-6 0 1-16,0 9-6 0,-2 8 5 16,-4 5 2-16,-3 4 7 15,0 2-3-15,0 0 2 16,-10-2 3-16,-5 2-5 15,-6-6 5-15,3-2-1 16,-3-4 2-16,5-4-1 16,4-4 0-16,4-4 1 15,5-2 3-15,-1-2-2 16,4 0 16-16,0 0-4 16,0 0 11-16,0 0-11 15,4 0-1-15,10 0-12 0,7 0-1 16,4 0 5-16,-1 0-3 15,0 0-1-15,-2 3 4 16,-1 5-5-16,-3 0-8 16,-2 2 2-16,-2 2 0 15,-4 3-2-15,-4 4-13 16,-6 1 8-16,0 7 6 16,-3 0 5-16,-16 1 1 15,1-1-5-15,-6-2 6 16,-3-3 6-16,-3-3-4 15,-1-2 11-15,-6-4 0 16,-2-6-1-16,0-6-5 16,-7-1-2-16,1-1-2 0,0-16-3 15,-4-3-3 1,7 1-29-16,10 2-47 0,12 6-8 16,20 2-150-16</inkml:trace>
  <inkml:trace contextRef="#ctx0" brushRef="#br0" timeOffset="3019.97">4894 1333 163 0,'0'0'16'16,"0"0"26"-16,0 0-6 15,0 0-10-15,0 0 5 16,0 0-6-16,-4 0-11 16,4 0 15-16,0 0-14 0,0 0 6 15,0 0-9-15,0 0 7 16,0 0 0-16,0 0-6 16,0 0 2-16,0 0-7 15,15 0-4-15,-3 0-3 16,4 0-1-16,-2 0 0 15,2 11 1-15,-4 9-3 16,1 5-3-16,-5 5 0 16,-5 2 4-16,-3 1-2 15,0-2 3-15,-3-1 0 16,-11-2 0-16,-2-3 0 16,-3-3 0-16,-1-5 0 15,-2-8 0-15,1-3 0 16,3-6-8-16,-3 0-16 0,2 0-28 15,4-10-25-15,4-6-67 16</inkml:trace>
  <inkml:trace contextRef="#ctx0" brushRef="#br0" timeOffset="4508.41">5964 831 241 0,'0'0'64'16,"0"0"-64"-16,0 0 40 16,0 0-4-16,0 0-35 15,0 0-1-15,0 0 0 16,-4 13 7-16,4 10 0 15,0 9 21-15,0 0-6 16,0 2 5-16,0-1-22 16,0-4-2-16,7 0 7 15,-4-7-5-15,3-2-5 16,-3-3 3-16,1-6-7 16,-1-3 6-16,-3-4-4 15,3-1-22-15,0-3-4 16,-3 0-25-16,6 0-12 0,0-3-41 15</inkml:trace>
  <inkml:trace contextRef="#ctx0" brushRef="#br0" timeOffset="4844.3">6186 995 246 0,'0'0'36'0,"0"0"-19"15,0 0 18-15,0 0-26 0,0 0 2 16,0 0 1-16,0-5-10 16,0 5-2-16,0 0 0 15,0 11 0-15,0 5 0 16,-6 2 7-16,0 3 2 15,-7-1-3-15,1 0 6 16,-6 0-12-16,0-2-4 16,-1 1 4-16,2-5 4 15,1-1 1-15,2-4-10 16,1-4 3-16,3-5-13 16,5 0-39-16,-1-7-85 15</inkml:trace>
  <inkml:trace contextRef="#ctx0" brushRef="#br0" timeOffset="5377.13">6186 1006 300 0,'0'0'57'15,"0"0"-48"-15,0 0 44 16,0 0-35-16,0 0 6 16,0 0-11-16,0-5-1 0,3 5-2 15,6 0-3-15,3 0-7 16,3 4 0-16,6 6 1 16,1 5 0-16,5 1 2 15,1 3-1-15,2 0 1 16,0-1 4-16,-2 0-1 15,2-4-5-15,-8-5-1 16,1-1-3-16,-7-8 3 16,1 0 8-16,-1 0-1 15,2-3-5-15,0-14 0 16,-3-4-2-16,-1-1-4 16,2-1 4-16,-9-2 0 0,-1 0 0 15,-3 3 0 1,-3 1-4-16,0 1 4 0,0 2 2 15,-3-2-2-15,-10 3-3 16,-1 0 1-16,2 0 2 16,-2 5-2-16,6-1 0 15,-6 5 0-15,6-1 0 16,3 3 1-16,-1 1-12 16,0 0-3-16,-1 2-18 15,1 1-10-15,-5 2-18 16,5 0-53-16,-1 0-119 15</inkml:trace>
  <inkml:trace contextRef="#ctx0" brushRef="#br0" timeOffset="5754.73">7136 817 70 0,'0'0'245'0,"0"0"-227"0,0 0 37 16,0 0-22-16,0 0-25 16,0 0 9-16,0 0-3 15,9 0 2-15,3 0 3 16,12-4-17-16,-6-2 2 16,3 1-4-16,1 1-17 15,-7 3-27-15,-3 1-15 16,-6 0-45-16,-6 0-99 15</inkml:trace>
  <inkml:trace contextRef="#ctx0" brushRef="#br0" timeOffset="6000.21">7108 1001 264 0,'0'0'68'0,"0"0"-65"15,0 0 14-15,0 0-7 16,0 0-8-16,0 0 23 16,12 2-7-16,16-2-4 15,8-8-14-15,7-9-23 16,2-2-78-16,-3 0-143 15</inkml:trace>
  <inkml:trace contextRef="#ctx0" brushRef="#br0" timeOffset="6770.44">7818 727 200 0,'0'0'31'0,"0"0"6"16,0 0-2-16,0 0-25 15,0 0 22-15,0 0-5 16,0 0 1-16,0 0 0 16,0 0-3-16,0 0-1 15,0-5 5-15,6-2-19 16,4-3-10-16,0 3-8 0,6-2 3 16,-6 1 5-1,1 3 4-15,-3-2-4 0,2 5-3 16,2 0 2-16,-2 0 2 15,6 1-3-15,-2 1-5 16,-1 0-2-16,-1 0-6 16,-1 1-1-16,-1 8 7 15,-1 6-9-15,-6 3 0 16,-1 7 4-16,-2 4 6 16,0 6 1-16,-5 5 7 15,-12 1 0-15,-2-2 0 16,0-2 0-16,-1-4 0 15,-2-5 1-15,1-6 3 16,0-5-1-16,0-3 3 16,2-6 5-16,-4-5 4 15,4-3-14-15,-3 0 16 16,2 0-10-16,4-10-1 0,2 0-3 16,4-1 1-16,4 1 4 15,6 1-3-15,0 0-4 16,0-2 2-16,10 0-3 15,7 0 0-15,2 0-3 16,4 3 3-16,2 3 0 16,2 4 0-16,-1 1 0 15,3 0-5-15,-6 8 5 16,2 4-1-16,-3 5 5 16,2-3-9-16,-5-2 5 0,1-3 0 15,2-1-2 1,-4-5-5-16,0-3-7 0,0 0-14 15,0 0-44 1,-2-12-182-16</inkml:trace>
  <inkml:trace contextRef="#ctx0" brushRef="#br0" timeOffset="7220.2">8310 450 280 0,'0'0'33'15,"0"0"-1"-15,0 0 5 16,0 0-36-16,0 0 10 0,0 0 47 16,0 0-48-1,0 0 2-15,0 0-12 0,4 6-1 16,10 8-2-16,-5 6 3 15,4 4 0-15,-6 4 0 16,3 2 0-16,-4 0-3 16,1-3 3-16,-4-4 0 15,0-3-3-15,-3-5-9 16,3-6-17-16,0-6-8 16,3-3-45-16,5 0-79 15</inkml:trace>
  <inkml:trace contextRef="#ctx0" brushRef="#br0" timeOffset="7768.08">8590 384 162 0,'0'0'36'0,"0"0"-7"15,0 0 15-15,0 0-12 16,0 0-1-16,0 0-18 16,0-12-1-16,0 12 7 0,0 0-6 15,0 0-13 1,0 9-6-16,-4 12 4 0,-2 7 4 15,-3 5-2-15,-4 1 3 16,4-5-1-16,-6-2-2 16,3-7 2-1,0-6 5-15,-3-5 3 0,6-4-8 16,0-4 4-16,3-1-1 16,-2 0-4-16,6 0 14 15,-1 0-3-15,0 0-4 16,3-3 5-16,0 2 1 15,0-1 4-15,0 1-17 0,8 1 5 16,6 0-9 0,-2 0 3-16,6 1 0 0,-3 12-2 15,2 4-1-15,2 5 1 16,0-1 2-16,-7-1 0 16,0-1 5-16,-3-3-5 15,-3-6-5-15,-6 0-10 16,3-7-9-16,-3-1-19 15,4-2-43-15,-1 0-85 16</inkml:trace>
  <inkml:trace contextRef="#ctx0" brushRef="#br0" timeOffset="8317.11">8850 839 229 0,'0'0'61'15,"0"0"-32"-15,0 0 8 16,0 0-19-16,0 0 2 16,0 0 1-16,0 2-1 15,0-2 2-15,0 0 11 16,0 0 10-16,7 0-24 16,16 0-6-16,12 0-4 0,11-2-6 15,6-4-2-15,-3 0-1 16,-4 0 5-16,-7 2-4 15,-5 1 0-15,-9 0-2 16,-6 3-5-16,-12 0-16 16,1 0-15-16,-4 0-34 15,-3-1-5-15,1-4-37 16</inkml:trace>
  <inkml:trace contextRef="#ctx0" brushRef="#br0" timeOffset="8826.41">9493 662 69 0,'0'0'203'15,"0"0"-167"-15,0 0 30 0,0 0-28 16,0 0-16-16,0 0 2 15,-3-5-14-15,3 5-10 16,0 0 7-16,0 5-6 16,0 11 3-16,0 10 16 15,9 6 6-15,0 5-11 16,3 0 11-16,-6-1-21 16,4-2 1-16,-4-4 0 15,-3-3-4-15,0-6 4 16,1-3-4-16,-2-4-2 15,1-3-2-15,-3-3-1 16,0-4-4-16,5 0-15 0,-5-1 6 16,0-3-15-16,0 2-21 15,4-2-11-15,-2 0 8 16,8 0-51-16</inkml:trace>
  <inkml:trace contextRef="#ctx0" brushRef="#br0" timeOffset="9197.62">10220 760 318 0,'0'0'76'0,"0"0"-71"16,0 0 70-16,0 0-46 15,0 0-21-15,0 0 7 16,53-14-12-16,-20 10-2 15,2 0 1-15,0 0 2 0,-5 1-4 16,-5-1-2 0,-1 4-9-16,-4-2-21 0,-7 1-31 15,-4 1-21-15,-9-2-123 16</inkml:trace>
  <inkml:trace contextRef="#ctx0" brushRef="#br0" timeOffset="9465.6">10315 873 304 0,'0'0'57'0,"0"0"-52"16,0 0 48-16,0 0-35 15,0 0 26-15,0 0-6 16,13 2-26-16,20-2-5 16,6 0-3-16,7-9-4 15,-1-1-9-15,4-2-15 16,-1-2-37-16,-2-5-35 16,-8-2-194-16</inkml:trace>
  <inkml:trace contextRef="#ctx0" brushRef="#br0" timeOffset="10169.11">11066 615 253 0,'0'0'14'15,"0"0"50"-15,0 0-13 16,0 0-33-16,0 0 0 16,0 0 3-16,-53-47 5 0,53 42-7 15,0-1-7 1,0 1 9-16,0 1-12 0,3-2 5 15,8 1-14-15,5 2 0 16,3 0 2-16,3-1-1 16,4 4-1-16,-2 0 0 15,2 0 1-15,0 0 2 16,0 1-1-16,6 7-2 16,-2-1 1-16,2 2 0 15,3-2-1-15,-2 1-1 16,-5-2-2-16,-1-1 3 15,-8-1 0-15,-2 1 0 16,-8-3 5-16,-5-1-5 16,-1 0-9-16,-3-1 7 0,0 1-1 15,0-1-12-15,0 0 11 16,0 2 3-16,0-1 1 16,-7 3-5-16,-5 3 3 15,-4 2 4-15,2 5-1 16,-5 3 10-16,1 3-3 15,3 2 2-15,0 5-2 16,-2 0-3-16,4 2 1 16,7 5-1-16,-1-3-3 15,4 2 2-15,3-2-2 16,0-3-1-16,0-1 1 16,0-4 2-16,0-6-4 15,3-3 0-15,0-6 0 0,4-3-6 16,-4-2-12-16,3-3-8 15,1 0 5-15,5-2-12 16,-1-9-40-16,1-5-27 16,-5-1-180-16</inkml:trace>
  <inkml:trace contextRef="#ctx0" brushRef="#br0" timeOffset="10483.7">11217 827 338 0,'0'0'32'0,"0"0"7"15,0 0 4-15,0 0-13 16,0 0 20-16,0 0-22 15,-3 0-11-15,3 0 7 16,24 0 9-16,12 0-8 16,19 0-24-16,7-2 0 15,6-2-1-15,-7 2-1 16,-8 0-3-16,-9-1-10 16,-8 0-39-16,-14 0-2 15,-4-3-48-15,-12-1-69 16</inkml:trace>
  <inkml:trace contextRef="#ctx0" brushRef="#br0" timeOffset="14392.75">5606 2392 126 0,'0'0'68'15,"0"0"-27"-15,0 0 12 16,0 0-10-16,0 0-13 15,0 0-3-15,0 0-26 0,0-6 24 16,0 6-9 0,0 0-8-16,0 0-2 0,0 0-1 15,0 0-1-15,0 0 3 16,0 0-7-16,0 0-2 16,-4 1 1-16,-4 12-5 15,-7 4 2-15,0 3 5 16,-1-1-1-16,2 1 0 15,-2 2 1-15,4 3 8 16,0 0-7-16,0 0-1 16,2 3 0-16,1-2 3 15,3 2-3-15,3-1 0 16,-1 0 0-16,4-1 0 16,0-2 0-16,0-2 4 15,13-3-3-15,6-3-2 0,5-7-16 16,4-7-26-16,2-2-48 15,0-7-87-15</inkml:trace>
  <inkml:trace contextRef="#ctx0" brushRef="#br0" timeOffset="15080.69">5600 2332 221 0,'0'0'27'16,"0"0"27"-16,0 0-20 0,0 0-31 15,0 0 11 1,0 0-8-16,25-6 3 0,-8 6 7 15,5 0-6-15,5 0-9 16,-2 0 1-16,2 0 3 16,-3 0-1-16,6 0 4 15,-4 0 9-15,3 0-14 16,-5 0 1-16,-6 5-3 16,-1 3 1-16,0 4-4 15,-8 0-3-15,3 1 3 16,-4 3 0-16,2-2 2 15,-7 6 0-15,3-3 0 16,-6 4-6-16,3 1 6 16,-3 2 6-16,0 0-4 0,0 1-2 15,0 0 0-15,0-3 0 16,0 2 0-16,0 0 0 16,0 2 0-16,0-2 0 15,0-1 0-15,0-1-1 16,0-4 1-16,0-3 1 15,0-1-1-15,0-7-1 16,0 0-4-16,0-2 5 16,0-2 0-16,0-2-14 15,0-1-13-15,0 0-10 16,0 0-23-16,4-10-79 16</inkml:trace>
  <inkml:trace contextRef="#ctx0" brushRef="#br0" timeOffset="15460">5749 2654 220 0,'0'0'67'0,"0"0"-32"15,0 0 0-15,0 0-31 16,0 0 18-16,0 0-15 15,0-3-2-15,6-4-1 16,11 3-1-16,4-2-3 16,5 1 0-16,-2 0 0 15,-2 0-6-15,-2 0-27 16,-2 1-22-16,-8 0-42 16</inkml:trace>
  <inkml:trace contextRef="#ctx0" brushRef="#br0" timeOffset="16629.34">13047 2112 177 0,'0'0'17'15,"0"0"31"-15,0 0-12 16,0 0-12-16,0 0 11 15,0 0-6-15,0 0 0 0,-10-18 1 16,10 18-8-16,0 0-4 16,0-2-3-16,0 2-2 15,0 0-3-15,0 0 3 16,0 0-9-16,0 0 2 16,0 0-3-16,0 0-6 15,0 2-1-15,0 10 3 16,0 10 2-16,-6 2 1 15,3 9-2-15,-8 6-5 16,5 5 5-16,0-1 2 16,2-2 2-16,-2-4-1 15,2-5-3-15,1-8-2 16,0-5-11-16,-1-4-6 0,2-6 3 16,-2-5-14-1,4-3-8-15,-1-1-12 0,1 0-6 16,0-9-23-16,0-6-138 15</inkml:trace>
  <inkml:trace contextRef="#ctx0" brushRef="#br0" timeOffset="17500.62">13050 2096 187 0,'0'0'5'16,"0"0"37"-16,0 0-17 16,0 0 15-16,0 0 13 15,0 0-19-15,-3-4-14 16,3 1 0-16,0-4-12 16,2 1-8-16,5-2 3 0,0 3-5 15,3-2 2 1,-2 2-1-16,3-2 1 0,4 3 0 15,0 1 0-15,1 0-1 16,2 0 0-16,3 3 1 16,-6 0 0-16,9 0 0 15,-5 0-2-15,4 0 0 16,-4 6 2-16,-4 11-14 16,0 3 4-16,-6 2 1 15,-3 3 6-15,-6-1-9 16,0 1 12-16,0 1 0 15,-15 2-7-15,-5-3 7 0,4-1 5 16,-3-4-5 0,2-3 2-16,4-6 0 0,1-4 4 15,3-3-5-15,3-2 4 16,3-2-3-16,3 0 3 16,0 0-1-16,0 0 9 15,0 0 0-15,4 0-10 16,10 0-3-16,1 0 0 15,-1 0 0-15,5 0-1 16,-6 0 1-16,2 0-1 16,3 0-4-16,-3 4-1 15,-1 6 5-15,-2 2-7 16,-2 1 6-16,0 1 2 16,-6 3-9-16,1 2 6 15,-4-1-5-15,-1 2 8 0,0 0-6 16,0 0 6-16,-7-1 0 15,-12 0 4-15,-4 1 8 16,1-3 3-16,-11-1 9 16,0-2 5-16,-6-1 1 15,-1-3 3-15,-8-1 0 16,2-3-7-16,-5-4-10 16,5-2-10-16,1 0-6 15,2 0-2-15,1-11-26 16,7-3-75-16,2 0-118 15</inkml:trace>
  <inkml:trace contextRef="#ctx0" brushRef="#br0" timeOffset="22108.59">5837 3169 174 0,'0'0'31'0,"0"0"-11"16,0 0 8-16,0 0-20 15,0 0-4-15,0 0 24 16,0 0-10-16,0 2 20 15,0 2-22-15,0 0 11 16,0 2-17-16,6 5 10 16,0 2-8-16,-3 2-5 15,3 3 2-15,1 3 0 0,-2-2 3 16,1 0-1-16,-3-1-9 16,3 1 9-16,-3 1-10 15,3 2 5-15,-2-1-6 16,1 8 4-16,2-3 2 15,-4 3-8-15,2-1 8 16,-1-1-9-16,-2 0 9 16,2-2-7-16,-1-1 1 15,0 2 0-15,0 0 1 16,-3 2 1-16,3-2 1 16,-3 2-3-16,3 2 0 15,0 0 1-15,-3 1-1 16,3 1 3-16,-3 1-2 15,7-2 2-15,-4 2-3 0,5-3 0 16,-5 2 2-16,0 1-2 16,0-2 0-16,0 0 0 15,1-1 4-15,-1 1-3 16,0-1 2-16,-3 1-3 16,0 2-1-16,0-4 1 15,0 2 5-15,3-2-5 16,-3 0-6-16,0-2 6 15,0-1 4-15,0-1-1 16,0 4-3-16,0-2 0 16,0 1-2-16,0 3 2 15,0 0 2-15,0 0-2 16,0-1 0-16,2-2 0 0,-2 0 0 16,0 0 0-16,0-1 0 15,0 1 0-15,0-2 0 16,0-1 0-16,0 0-1 15,0 0-6-15,0 0 14 16,0 1-6-16,0 1-1 16,0-1 0-16,0 1 0 15,0-1 0-15,0-4 0 16,0 6-4-16,0-3 4 16,0 2 6-16,-2-4-6 15,2 2-2-15,-3 2 2 16,3 0 0-16,-3 0 1 15,0 1 1-15,3 0-1 16,-4 2-1-16,1-1-3 0,0 1 3 16,0 3 0-16,0-1-3 15,0 2 3-15,3 0 0 16,-4-1 0-16,3 3 2 16,-1-1 3-16,1 2-3 15,1 2-1-15,0 1-1 16,0-1 1-16,0-1 1 15,0-1 1-15,-3-1-2 16,3-2-1-16,-4 2 0 16,1 3 1-16,0 0 4 15,0-2-8-15,0 5 9 0,0-3-6 16,3 0 0-16,-3-1 0 16,0-1 0-16,-1-1-4 15,4 0 6-15,-2 0-2 16,2 1 6-16,-4-1-6 15,4 1-6-15,-5-1 6 16,5 3 0-16,-2-2 4 16,2 0-4-16,-1-2-4 15,1 4 4-15,0 0 1 16,0-1 0-16,-3 6 2 16,3-2-3-16,-4 0 0 15,2-1 0-15,2-2 0 16,-3-3 3-16,-1 4-9 15,2-4 6-15,-2 4 0 0,-2-1 0 16,3 5 0-16,0-4 6 16,0-2-12-16,3-1 9 15,-3 3-6-15,3-2 6 16,-4 0 0-16,4-1-3 16,-1 1 0-16,1-1-4 15,-3 1 4-15,3 0 0 16,-4 2 0-16,4-2 5 15,0-1-5-15,0 2 0 16,0-3-1-16,0 3-3 16,0 2 6-16,0 0-2 0,0 5 3 15,0-6-3 1,0-1 3-16,0 1-3 0,0-4 0 16,0 1-6-16,0-4 6 15,0 5 1-15,0-3-1 16,0 0 0-16,0 2 0 15,0 1 6-15,0-4-12 16,0 2 4-16,0-3 2 16,0 0 0-16,0-3 0 15,0 3 0-15,0-2-1 16,0 1 2-16,-3-3-1 16,3 2 3-16,0-1-1 15,-3 1-2-15,3 1 0 16,-3-1 0-16,3-2 0 15,0 2 2-15,0-4-2 0,0 3 0 16,0 0 0-16,0 2 0 16,0 1 0-16,0 4 1 15,0-3-3-15,-3 3 3 16,0-3-1-16,3-1 1 16,-3 4-1-16,0-5 0 15,3 2-5-15,-4 0 9 16,2-1-4-16,-2 3 7 15,0 3-7-15,4-3-6 16,0-2 6-16,-3 2 0 16,3-4 2-16,0 6-2 15,0-6 0-15,0 2 0 16,0 1 1-16,0-2 0 16,0 0-1-16,0 1 2 15,0 3-1-15,0-1 5 0,0 0-3 16,0 0-3-16,0-4 3 15,0 4-3-15,0-2 0 16,0 5-2-16,0 2 2 16,0-1 0-16,0 2 1 15,0 2-1-15,0-3 1 16,3-3-1-16,-3-3 4 16,0 2 0-16,0 0-7 15,0-1 10-15,0 3-7 16,4 2 0-16,-4-4-6 0,0 2 6 15,4 0 2-15,-4-1-1 16,0 2 5-16,0-3-1 16,0 2-2-16,0-3-3 15,2 4 2-15,-2-3-1 16,4 0-1-16,-1-1-2 16,0 3 2-16,0-2 1 15,0-1 0-15,0 0 2 16,0 4 0-16,0-1-3 15,1 3 0-15,-1 3 6 16,-3-2-6-16,5-3 0 16,-5 2-1-16,3-5 1 15,-3 2 1-15,0-2 4 16,0 1-1-16,0-1-2 0,0 4-1 16,0-2 1-16,0-3-2 15,0 3 9-15,0-2-9 16,0-1 0-16,0 1 0 15,0-2 0-15,0-1 3 16,0 2-3-16,3-2 3 16,0 0 2-16,0-2-10 15,0 4 5-15,0 0 0 16,3-3 0-16,-2 0 1 16,-1 1-1-16,-1-1 0 15,5 1 0-15,-6 5 0 16,1 0 0-16,3-1 0 15,-1 3 1-15,-2-4-1 0,2 1 0 16,-4-1 4-16,3-4-7 16,-3 3 6-16,0-2-6 15,0 1 9-15,0-1-10 16,0 2 8-16,0 1-7 16,0-1 3-16,0 0 0 15,0 1-4-15,0-2 12 16,0-1-6-16,0 2-2 15,0-2-1-15,0-2-3 16,0 1 3-16,0 3 1 16,0-2 1-16,0-1-1 15,0 3 0-15,0-2 0 0,0 2 0 16,0-3 7-16,0 2-7 16,-3 5 0-16,-1 0 0 15,2 3-5-15,-2-4 10 16,-3 5-10-16,6-7 5 15,-2 1-1-15,-1-1 1 16,2-4 0-16,2 3 0 16,-3-2 3-16,3 2-3 15,-4-3 4-15,4 1-10 16,-2 0 6-16,2 0 0 16,0 2 0-16,0-2 0 15,-4-2 7-15,4 2-7 16,-3-1 1-16,0-1-1 0,3 2 0 15,0-4 0-15,0 3-3 16,0-2 3-16,0 3-4 16,0 0 8-16,0 2-3 15,0-3 1-15,0 4-2 16,0-2 0-16,0 2 0 16,0 3 0-16,0-1-1 15,0 1 1-15,0-1 0 16,3 1 1-16,-3-4 0 15,3 1-1-15,1 2 1 16,-4-2-1-16,0 2 0 16,0-3-7-16,2 1 7 0,-2 2 0 15,4-2 0-15,-1-3 0 16,-3 0 3-16,2 0-3 16,2-1 1-16,-1 0-2 15,0-2 1-15,2 1 0 16,-1 1 1-16,-2-4 4 15,-2 6-3-15,4-4-2 16,-4 2-2-16,0-2 2 16,0 5-1-16,0-6-2 15,0 2 3-15,0 2 2 16,0-4 2-16,0 3-8 16,0 4 3-16,3-1 1 15,-3 0 0-15,0 0 2 16,0 0-1-16,0-6-1 15,0 3 0-15,0-3 0 16,0-1 8-16,0 1-8 16,0-3 0-16,0 0-7 0,0 0 7 15,3 1 0-15,-3-1 3 16,0-1-3-16,3-1 0 16,-3 3 0-16,0-2 0 15,0-1 1-15,0 0 3 16,0-3-4-16,0 2 0 15,0-4 2-15,0 3-2 16,0-3 0-16,0 0-1 16,0 1 1-16,0-4 1 15,0 3-1-15,-3-1 1 0,3 0-2 16,-3-7 3-16,3 5-1 16,0-3-1-16,-3 1 0 15,3-3-2-15,0 0 1 16,-4-2 2-16,4 0 0 15,0 0-1-15,0-3-5 16,0-2 5-16,0-3 3 16,0 1-3-16,0-3 0 15,0 0-1-15,0 0 0 16,-2 0 1-16,2 0-2 16,0-5-15-16,-4-17-46 0,4-7-71 15,0-12-41 1</inkml:trace>
  <inkml:trace contextRef="#ctx0" brushRef="#br0" timeOffset="26778.52">13201 2892 5 0,'0'0'57'0,"0"0"-31"15,0 0 5-15,0 0-1 16,0 0 5-16,0 0-7 16,0 0-5-16,-2-1-2 15,2 1-1-15,0 0 2 16,0 0-2-16,0 0-2 0,0 0-6 15,0 0-3-15,0 0 0 16,0 0 0-16,0 0-3 16,0 0-3-16,0 0 1 15,0 0-3-15,0 0 0 16,0 0 2-16,0 0 10 16,0 0-12-16,0 3 7 15,0 3 9-15,0 5-16 16,0 2 5-16,0 2 15 15,0 4-7-15,0-2-14 16,0 0 8-16,0 3-1 16,0-6-3-16,0 3-1 0,0-1-1 15,0 1 11 1,0 0-8-16,0 3-2 0,0 1 5 16,0 1-5-16,0 1 1 15,0 0-4-15,0-3 5 16,0 0-7-16,0-2 7 15,0 2-3-15,0-1-2 16,0 1 5-16,0-1 2 16,0 0-3-16,0-2-4 15,0 0 4-15,0 1 0 16,0-2-3-16,0 4-1 16,0-1-2-16,0 2 2 15,0 1 11-15,0 1-7 16,0 0-2-16,0-1 8 0,0-2-4 15,0-1-6-15,0-1 1 16,0 2 0-16,0 0 0 16,0 4 0-16,0-2 0 15,0 3 2-15,0 3 1 16,0-1 1-16,0 3-3 16,0 0 0-16,0-1 1 15,0 1-2-15,0 3-1 16,-1-2 2-16,-2 2-1 15,0 1-1-15,1-3 2 16,-1 3 2-16,2-1 0 16,-3 1-1-16,4-1-2 15,0 1 0-15,-2 1-1 0,2-1 0 16,-3 3 0-16,-1-2 1 16,4 1 1-16,-3-1-1 15,0 2-1-15,0 0 0 16,-2 0 1-16,2 6 1 15,-1-1-1-15,2 2-1 16,-4-2 1-16,3-1 0 16,0-2-1-16,-1 1 0 15,1-1 0-15,3 0 0 16,-3 0 0-16,3 0 0 16,0 2 1-16,0-4-5 15,0 3 9-15,-3-1-5 16,3 0 4-16,-3-2-4 15,3 1 1-15,0-2-1 16,-3-1 0-16,3 1 3 0,-6 2 1 16,1-1-2-16,2-1-1 15,-3 3 0-15,2-3-1 16,-2 0 1-16,-2 3 0 16,3 1 1-16,-3 7 0 15,2 2-1-15,0 0 0 16,-3-4-1-16,5 1 1 15,-2-3-8-15,0-1 14 16,0 1-7-16,-3 3 0 16,4-1 1-16,1 3-1 0,1-1 0 15,0 3 1-15,0-2 1 16,3-1-2-16,-3 1 1 16,3-1-1-16,-4-1 2 15,1 3-2-15,3 2 0 16,-7-1 0-16,7 1 2 15,-6 2 0-15,2 0-2 16,2 7 4-16,-2-2-2 16,0-1 0-16,1-1 0 15,1-3 0-15,2 1-2 16,0-2 1-16,0 4 0 16,0 1-1-16,0 1 1 15,0-4 2-15,0 2-3 16,0-1 1-16,0 0 0 0,0-1-1 15,0 0 3 1,0 1-9-16,0-2 12 0,0 0-6 16,0 3 0-16,0 5 2 15,0-3-5-15,0 4 8 16,0-3-4-16,2-4 4 16,-2 1-5-16,0-1 1 15,0 1 1-15,0 1-2 16,0-1 0-16,0-2-3 15,0-2 4-15,-5 0-1 16,1-1 2-16,1 2 0 16,-3-4 0-16,0 4-1 15,-2-4 1-15,3 1-2 16,0-1 0-16,0 1 6 0,1 6-1 16,-3 0-5-16,1-1 2 15,0-1-1-15,-1-1-1 16,0-4 0-16,-2-1 0 15,2 0-3-15,0-2 6 16,2 4 2-16,-4-1-5 16,2-2 1-16,0 0 0 15,0-1-1-15,-3 0 0 16,1-3-7-16,-1 4 7 16,0-2 8-16,3 2-8 15,-3-4 0-15,1 6-3 16,1-4-1-16,-3 2 4 0,4 6 7 15,0 0-6-15,-2 0-2 16,3 3 1-16,-2-5-3 16,1-4 1-16,2 3 4 15,1 0-1-15,-2 3-1 16,0 4 1-16,-1-4-2 16,4 2 2-16,-4-2-1 15,4 3 0-15,-1-2 0 16,-1 1 0-16,1 5 0 15,0-2 1-15,1 3-1 16,3-2 0-16,0 7 0 16,0 0-1-16,0 0 1 15,0 4 0-15,0-5 1 16,0 1-1-16,0 1 0 0,0-2 0 16,0 2 0-16,7 2 0 15,-3-3-1-15,2-2 1 16,0 1 0-16,-3 1 0 15,4 0 1-15,0 1-1 16,-1-1 0-16,1 6 0 16,1 1 0-16,-1 2 0 15,-3-5 0-15,3 0 0 16,-4-5-3-16,0 1 3 16,0-3 1-16,0 4-1 15,4-5-1-15,-6 2 1 16,3-5 0-16,0-3 0 15,-1 2 3-15,-2-1-3 0,1-4-1 16,1 2-1-16,2-1 4 16,-5-1-6-16,3 5 6 15,1-2-4-15,-4 2 4 16,0-5-2-16,0-4 0 16,0-2 1-16,0-2-2 15,0 1 1-15,0-3 0 16,0 3 0-16,0-5 0 15,0 1 1-15,0-1-1 16,0-2-1-16,0-3 1 16,-4 0 0-16,4-2 4 15,-3-3-3-15,-1 3 1 0,0-4-2 16,2 1 0-16,1-2-5 16,1 0 8-16,-2-3-6 15,2 5 3-15,-1-1 0 16,-3-5 0-16,4 1 0 15,-1 4 0-15,0 1 1 16,-2-2-1-16,3 0-1 16,-3 2 1-16,-4-2 7 15,7-2-7-15,-3 1 0 16,0 0-5-16,3-4 6 16,-3 2-2-16,0 0 2 15,-2 1 2-15,0-2-3 0,1 1 1 16,0-1 0-16,1 0-1 15,0 3 0-15,0-2 1 16,0-1-1-16,0-1 2 16,0 2-4-16,0-2 2 15,-4-2 0-15,3 2 4 16,0-2-4-16,1-1 0 16,1 0 0-16,-2 1 1 15,1-2 1-15,0 3-4 16,-1-4 0-16,1 5 2 15,-3-1-1-15,3-3 3 16,0 2 3-16,0 3-4 16,-1-3-2-16,3-2 2 15,-2 2 1-15,1 3-2 16,0-3 0-16,0-1 0 0,-1 1 1 16,0 1-1-16,0 0-3 15,0 1 3-15,2-1 2 16,-2 1-2-16,3 1 8 15,-3-4-6-15,3 1-2 16,0 2 0-16,0-4 5 16,0 1-5-16,0-2 3 15,0 3-8-15,0-3 10 16,0 1-6-16,0 4 2 16,0-5-2-16,0 1 2 15,0 0-1-15,0-1 0 16,0-2-1-16,0 0-9 0,0-1-18 15,0-2-48-15,0-1-44 16,0-13-36-16</inkml:trace>
  <inkml:trace contextRef="#ctx0" brushRef="#br0" timeOffset="32109.21">5561 3288 25 0,'0'0'15'0,"0"0"17"16,0 0 15-16,0 0-14 15,0 0-7-15,0 0 7 16,0 0-6-16,0 0 11 16,-55 35-5-16,43-30-15 15,3-2-4-15,0 1 8 16,3-1-19-16,-1 0 5 16,1-1 5-16,-1 2-7 0,6-1-2 15,-2-1-3-15,3 3 1 16,-4-1 2-16,4 2-3 15,-2-1-1-15,2 3 3 16,0 0-4-16,0 2 6 16,0 1-4-16,9 2 7 15,5 1-4-15,2-1 1 16,1-3-2-16,2-1 3 16,0-4-6-16,-2-3 7 15,-1-2-1-15,-1 0-3 16,0-2 2-16,0-8-3 15,-2-4 3-15,-3 1-3 0,0 0 2 16,0 0-4 0,-7 3 0-16,0 1 0 0,0-1 0 15,-3 4 0-15,0 1 0 16,0-3 4-16,0 3-3 16,0-4 4-16,-6 2-5 15,0 1 0-15,-1-1 1 16,-3 2-6-16,0-1 10 15,0-1-5-15,-3 2 0 16,0-3 0-16,0 3 0 16,7 1 0-16,0 1 0 15,0 2 0-15,2-1-3 16,-2 2 1-16,-2 0-12 16,-1-2-16-16,-1 2-9 15,1 0-9-15,-4 0-38 0</inkml:trace>
  <inkml:trace contextRef="#ctx0" brushRef="#br0" timeOffset="35213.11">5922 3182 25 0,'0'0'47'15,"0"0"15"-15,0 0-5 16,0 0-17-16,0 0-11 16,0 0 14-16,-4 0-17 15,4 0-3-15,0 0-1 16,0 0-2-16,0 0-5 15,0 0-1-15,0 0 2 16,0 0 0-16,0 0-5 0,0 0 2 16,0 0 2-1,0 0-9-15,0 0 4 0,0 0-10 16,10 0 3-16,5 0-3 16,6 0 11-16,1 0-9 15,5 0-2-15,4 0 1 16,5 0-1-16,0 0 0 15,0-2-1-15,-1 1 1 16,-3 0-4-16,-2 1-1 16,-5 0-9-16,-4 0 13 15,1 0-14-15,-2 0 10 16,-4 0-4-16,-1 0 2 16,2 0 7-16,-4 0 0 15,0 1-5-15,-6 2-4 16,3 0 9-16,0 0-13 0,-4 0 13 15,0 1-4-15,-1-1-3 16,-1-1 3-16,0 0 4 16,-2 1-1-16,-2-1 4 15,6 1-4-15,-6-1 1 16,0-1-9-16,3 0 9 16,-3 1 0-16,0 3 0 15,0 3 2-15,0 1-1 16,0 4 3-16,0-1 2 15,0 0-6-15,0 4 1 0,2-2 5 16,-2 2-4 0,0-2-2-16,0 3-3 0,0 5 3 15,0 0 5-15,0 1-2 16,0 3 0-16,0-3-3 16,0 4 0-16,0 0 1 15,0 1 4-15,0-1-5 16,0-2 2-16,0 2-1 15,0-4 3-15,0 2-3 16,0-2-1-16,0-1 5 16,0 1-3-16,0-4-2 15,0 0 1-15,0-2-1 16,0 0 0-16,0 3-3 16,0-1 3-16,0 5 0 15,0-2 2-15,0-1-2 0,0-2-2 16,0 1 2-16,0-1 2 15,0 0-2-15,0-2 0 16,0-2 0-16,0 0 4 16,0 0-4-16,0-3-5 15,-2 1 5-15,-1-1 0 16,-3 1 7-16,6-1-7 16,-2 1 0-16,2-4 1 15,0 3-1-15,-1-2 0 16,1 0-4-16,0 1 4 15,0-1 3-15,-3 0-3 16,3-2 1-16,-4 2-4 16,4-2 6-16,0 1-5 15,0 2 8-15,0-2-11 0,0-1 6 16,0 2-1-16,0-3 0 16,0 0 1-16,0-1-1 15,0-2 6-15,0 1-9 16,0 0 6-16,0 1 0 15,0 2-3-15,0-2-3 16,0 0 1-16,4 1 2 16,-4-1 0-16,3-1 1 15,-2-2 3-15,1-2-4 16,-2 1 0-16,0-2-4 16,0 1 2-16,0-1 4 15,0 0-3-15,0 0 3 16,0 0-4-16,0 0 4 0,0 0-5 15,0 0 9-15,0 0-5 16,0 0-1-16,0 0 0 16,0 0-1-16,0 0 2 15,0 0 3-15,0 0-4 16,0 0 1-16,0 0-2 16,0 0 1-16,-3 0 0 15,-9 0 2-15,-4 0-2 16,-1 0 0-16,1 0 2 15,-2 0-2-15,3 0 0 16,-3 0 0-16,2 0 1 16,-1 0 1-16,4 0-2 0,-2-1-2 15,0 1 2-15,3 0 3 16,-1 0-3-16,-1 0 0 16,1 0-3-16,-2 0 6 15,3 0-1-15,3 0-2 16,0 0 0-16,3 0-1 15,0 0-3-15,-5 0 4 16,6 0 2-16,-2 0-2 16,3 0 0-16,-3 0 1 15,0 0-1-15,7 0 0 16,-2 0 0-16,2 0 0 16,0 0 0-16,0 0 0 15,0 0 0-15,0 0 0 0,0 0-1 16,0 0 1-16,0 0-2 15,-3 0 1-15,3 0 1 16,-6 0 5-16,3 1-5 16,0 0-7-16,-4 2 7 15,7-1-4-15,-6-2-9 16,4 0-28-16,-4 0-14 16,-3-6-65-16</inkml:trace>
  <inkml:trace contextRef="#ctx0" brushRef="#br0" timeOffset="36169.05">6262 3655 83 0,'0'0'60'15,"0"0"-55"-15,0 0 25 16,0 0-19-16,0 0-10 16,0 0 12-16,-55 25 9 15,49-18 0-15,-5-2-9 16,7-1 8-16,-2 4-6 16,0-2-1-16,0 4-6 15,-1 0 3-15,4-1-11 0,-1-1 12 16,2 2-12-16,2 1 0 15,0 1 0-15,0 4 1 16,0 1 0-16,2 2 9 16,9 1-4-16,-5-2-3 15,3-2 2-15,-2-5-5 16,7-3 5-16,-5-7-2 16,0-1 2-16,1 0 5 15,4 0-4-15,-2-3-5 16,-2-11 2-16,-1 0-3 15,-3-1-2-15,3 1 2 16,-6-1-1-16,0 1 1 0,-3 2 1 16,0-2 1-1,0 0-1-15,0 1 0 0,0 1 2 16,-6-2 3-16,-5 1 3 16,1-2-4-16,-3 5 2 15,1 0-6-15,-2 1 3 16,-2 4-2-16,1 0-2 15,-6 4-1-15,-4-1-5 16,-5 2-19-16,0 0-59 16,5 0-170-16</inkml:trace>
  <inkml:trace contextRef="#ctx0" brushRef="#br0" timeOffset="37187.83">5394 4405 60 0,'0'0'162'16,"0"0"-155"-16,0 0 18 15,0 0 7-15,0 0-7 16,0 0 20-16,0 0-9 16,0-17-16-16,0 17 5 0,0 0-11 15,0 0-5 1,0 0 3-16,0 0 2 0,0 0-5 15,0 0-8-15,0 0 2 16,0 0-2-16,0 6-1 16,0 3 3-16,0 2-2 15,0 3-1-15,-3 0 1 16,3 3 3-16,-3-1-4 16,3 5 0-16,0-3 8 15,0 4-6-15,0-1-2 16,0-2 0-16,0-5-1 15,0-4-1-15,0-3-5 16,0-5-5-16,0-2-25 16,0 0 14-16,0 0 0 0,0-5-25 15,0-6-111-15</inkml:trace>
  <inkml:trace contextRef="#ctx0" brushRef="#br0" timeOffset="37815.17">5518 4441 137 0,'0'0'60'0,"0"0"-27"16,0 0 1-16,0 0-28 15,0 0 11-15,0 0-3 16,-3 0-2-16,3 0 7 16,-3 0-18-16,3 0 6 15,-3 0-1-15,3 0 6 16,-3 0-7-16,-1 4-5 15,4 2 5-15,-3 4-3 16,2-1 1-16,1 4 5 0,0 2-1 16,0 1 1-1,4 4 2-15,9-1-4 0,0 0 1 16,-1-1-5-16,2-2 3 16,2-5-3-16,-4-1 4 15,3-7 0-15,-6-3-4 16,4 0 4-16,2-5 1 15,-4-10-5-15,2-2-2 16,-4 0-1-16,0 0 1 16,-4 1 0-16,2 4 0 15,-7 1-1-15,0 0-2 16,0 0 0-16,0 0 2 16,-3-1 1-16,-10 4 0 15,5 0-1-15,-4-1 1 16,-1 4 1-16,-1-1-1 0,1 1 0 15,-2-1-3-15,-3-1 1 16,3 3-13-16,2-1-8 16,2 5-21-16,5 0-10 15,3 0-14-15,3 0-64 16</inkml:trace>
  <inkml:trace contextRef="#ctx0" brushRef="#br0" timeOffset="38539.03">5752 4394 38 0,'0'0'117'0,"0"0"-101"15,0 0 18-15,0 0-25 16,0 0-7-16,0 0 16 16,-6 1 7-16,6-1-3 15,0 2-5-15,-3 1-13 16,0 2 7-16,-1 1-6 16,0 0 8-16,1 5 4 15,3-2-8-15,0 3-3 16,0 0 0-16,0 2 1 0,3-2 13 15,8 2-14 1,1-1-5-16,-3-3-1 0,6 2 9 16,-1-5-9-1,0 0 4-15,2-4 1 0,1 0 0 16,-2-3-1-16,6 0-2 16,-5 0-2-16,2-6-3 15,0-5-1-15,-6 0-5 16,-3-3-1-16,-1 3 9 15,-1 0-1-15,-7-1 2 16,0 0 0-16,0 2 3 16,0-2 1-16,0 0 2 15,-11 3-2-15,-2-2-1 16,-3-3 6-16,-1 5-6 16,-2-1-2-16,1 4-1 15,0-1-1-15,-3 6 0 16,0 1 1-16,2 0 0 15,-1 0-6-15,4 0-10 0,1 1-32 16,0 6-47-16,6-5-89 16</inkml:trace>
  <inkml:trace contextRef="#ctx0" brushRef="#br0" timeOffset="61385.75">13609 5216 34 0,'0'0'0'0,"0"0"1"15,0 0 3-15,0 0 30 16,0 0-27-16,0 0 0 16,0 0 3-16,5-3-3 0,-5 3-7 15,0 0-8-15,0 0-3 16,0 0-7-16,-3 0-44 15</inkml:trace>
  <inkml:trace contextRef="#ctx0" brushRef="#br0" timeOffset="78881.45">6476 4366 83 0,'0'0'34'0,"0"0"-22"16,0 0 16-16,0 0-23 16,0 0 2-16,0 0 11 15,0 0 3-15,0 0-3 16,0 0 13-16,0 0-12 15,0 0-6-15,0 0-9 0,0 0-3 16,0 5-1-16,0 2 1 16,0 4 3-16,0 0-7 15,0 1 3-15,0 3 0 16,0 1 0-16,0 2 4 16,0 1-4-16,4 1 0 15,-1 0 3-15,0 2-1 16,0 1 0-16,0 2 5 15,0 3-7-15,1 2 0 16,-1 4 4-16,0 1-4 16,0 0-3-16,1-2 1 0,3-4 3 15,-4 2-1-15,4-4 4 16,-1-1-4-16,0-2 0 16,-3-4-3-16,3 4 1 15,-3-4 2-15,-2 3 0 16,-1 2-3-16,0-1 7 15,0 0-4-15,0 3 0 16,0-1 2-16,0 1-8 16,0-5 12-16,0-1-11 15,0-1 10-15,3-2-5 16,1-1 0-16,0-1-3 16,-1-1 3-16,-3-1 4 15,0 1-3-15,3 1-1 16,-3-2-1-16,0 4 1 0,0-6 0 15,0 0-1-15,0-1 2 16,0-3 1-16,0 1-2 16,0-1-3-16,0 0 3 15,0 1 1-15,0-1 0 16,0 0 0-16,0-2-1 16,0 2 0-16,0-2 0 15,0-1 0-15,0-2 1 16,-3 0-1-16,3 1 0 15,0-1 0-15,0-2 0 16,0 2 0-16,0-2 0 16,0-1 0-16,0 0 0 15,0 0-3-15,0 0 3 16,0 0 2-16,0 2-2 0,0-2-1 16,0 2 0-16,0-1 1 15,0 1 1-15,0-2-1 16,0 2 0-16,0-1-3 15,0 1 6-15,0 0-4 16,0 3 1-16,0 0 0 16,0-3 1-16,0-1-1 15,0 2 0-15,0-2 2 16,0 1-2-16,3-1 0 16,-3 1 0-16,0-2 0 15,0 2 0-15,0-2 0 0,0 3-7 16,0 0 7-16,0 0 4 15,0 0-3-15,0 0 0 16,0-1 5-16,-3-2-6 16,-4 0 7-16,-1 2-6 15,-1-2 2-15,0 0 2 16,-4 0-1-16,-4 0-2 16,1 0-1-16,-2-2 1 15,-3 0 9-15,2-4-4 16,-4 3 2-16,4 0-3 15,-2 0-4-15,3-2-2 16,2 2 1-16,-1 0-1 16,-2 2 0-16,2-1 1 15,1 2-1-15,0 0 1 0,-1 0 0 16,-2 0-1-16,1 0 5 16,0 0-5-16,-1 0-5 15,2 0 5-15,-2 0 5 16,4 0-5-16,0 0-1 15,0 0 1-15,2 0 3 16,-1 0-3-16,1 0 1 16,4 3-2-16,0-3 3 15,3 3-4-15,6-2 4 16,-4 1-4-16,0-1 2 16,4-1-6-16,0 2 3 15,0-2-4-15,0 0-19 0,0 0-13 16,0 0-55-16,8 0-34 15</inkml:trace>
  <inkml:trace contextRef="#ctx0" brushRef="#br0" timeOffset="79618.47">6292 4872 69 0,'0'0'9'0,"0"0"-7"16,0 0 31-16,0 0-9 16,0 0-3-16,0 0 20 15,6-48-19-15,-6 45-1 16,0-4-10-16,0 6 8 15,0-1 0-15,0 0-5 16,3 0 3-16,-3 0-3 16,0 1-5-16,0 1 3 15,0 0-2-15,0 0 4 0,0 0-5 16,0 0 5-16,0 0-1 16,0 0-9-16,0 0 0 15,0 0-4-15,0 0 0 16,0 5-2-16,0 10-5 15,-3 9 7-15,0 6 3 16,0 1 3-16,0 0-5 16,-2-1 0-16,5-2 0 15,0-6 1-15,0-5-2 16,0-5 0-16,0-5-5 16,0-4-9-16,0-2-15 15,0-1 4-15,0 0-3 16,-7-1-78-16</inkml:trace>
  <inkml:trace contextRef="#ctx0" brushRef="#br0" timeOffset="82713.98">5706 5640 104 0,'0'0'25'16,"0"0"-8"-16,0 0 11 15,0 0-27-15,0 0 0 16,0 0 3-16,0-1 4 0,-4 1 3 16,4 0 1-16,0 0-2 15,-2 0-2-15,2 0-8 16,-3 0 0-16,0 0-2 16,0 7 2-16,-3 6 0 15,1-2 1-15,5 4-1 16,0 4 0-16,0 6 0 15,5 1 7-15,7 4-3 16,4-2-4-16,0-9 0 16,1-2 0-16,-2-6 5 15,-4-7-4-15,2-4 2 16,3 0 4-16,-1-17-2 16,-4-8 0-16,-5-1-3 15,-2 0-2-15,-1 2 3 16,-3 2-2-16,0 5 7 0,0 3 5 15,-3 1 0-15,-7 4-3 16,-4 1-10-16,-2-1 1 16,4 1-2-16,-6 5 1 15,6 1-7-15,0 2-16 16,-3 0 2-16,3 0-17 16,-2 0-92-16</inkml:trace>
  <inkml:trace contextRef="#ctx0" brushRef="#br0" timeOffset="85122.36">6495 5567 63 0,'0'0'4'0,"0"0"23"0,0 0 5 16,0 0-26-16,0 0-2 16,0 0 5-16,13-16-6 15,-12 15 17-15,-1 1 5 16,0 0-2-16,0 0-7 15,0 0 0-15,0 0 0 16,0 0 3-16,0 0-1 16,0 0-14-16,0 0 11 15,0 0-13-15,0 0-1 16,0 0 5-16,0 0-6 16,0 0 3-16,0 0-3 15,0 1-5-15,0 9-1 0,0 7 6 16,0 3-1-16,0 2 4 15,0 1-3-15,7 0 0 16,-1 4 0-16,-3 1-3 16,1 4 3-16,-4-1 0 15,3 1 0-15,-3-3 0 16,0-3 1-16,0 0-2 16,0-3 1-16,0-4 0 15,0 3 0-15,0-5 5 16,0 2-5-16,0 1 0 15,0-1 2-15,0-2-1 16,0 2 0-16,0-1-1 16,-3 2 0-16,3-1 3 15,-4 1-2-15,4-1 4 16,0-1-5-16,0-2 0 0,0 2-3 16,0-4 3-16,0 1 3 15,-3-3 2-15,3 2-5 16,-3-2 0-16,3-2 2 15,-3 0-3-15,3-1 2 16,-4-1-1-16,4 1 1 16,0-1 2-16,0 1-5 15,0-2 5-15,0 3-1 16,-1-2-2-16,1 1 0 16,0-1 0-16,0 0-5 15,0 1 10-15,0-2-10 16,0 0 8-16,0 0-6 0,0 0 6 15,0 3-1-15,0-1-2 16,0 2 1-16,0 0-4 16,0-1 3-16,0 0 0 15,0-2 0-15,0 1 0 16,0-2 0-16,0-1 6 16,0 0-5-16,0 1-1 15,0-2 0-15,0 0-4 16,0-2 4-16,0-1 3 15,0 0-3-15,0-1 0 16,0-1-3-16,0 0 5 16,0 0-2-16,0 0 0 15,0 0 4-15,0 0-4 0,0 0 0 16,0 0 3-16,0 0-1 16,0 0-2-16,0 0 4 15,0 0-4-15,0 0 0 16,0 0 0-16,0 0-1 15,0 0-2-15,0 0 3 16,0 0 0-16,0 0 4 16,0 0-4-16,0 0 0 15,0 0-3-15,0 0 3 16,0 0 1-16,0 0-1 16,0 0 0-16,0 0 2 15,-9 0 0-15,-7 0-2 0,-5 0-1 16,0 0 1-1,-2 0 0-15,0 2 0 0,-4 1 0 16,3-2 1-16,-3 2-1 16,2 0 0-16,-2 0 0 15,5 1 0-15,-2-4 0 16,6 4 4-16,-3 1-4 16,6-4 0-16,-4-1-1 15,1 0 1-15,3 0 2 16,3 0-2-16,-3 0 0 15,0 0 1-15,-1 4-1 16,-2-4 0-16,2 3 0 16,1-1 0-16,0-1 0 15,4-1 0-15,1 0 5 16,4 0-4-16,-5 0-1 0,4 0-2 16,1 0-4-16,3 0-1 15,3 0-4-15,0 0-31 16,0-11-78-16</inkml:trace>
  <inkml:trace contextRef="#ctx0" brushRef="#br0" timeOffset="85811.72">6171 6065 65 0,'0'0'121'15,"0"0"-108"-15,0 0 11 0,0 0 5 16,0 0-13-16,0 0-11 16,6-9 2-16,0 3 2 15,-2-1 5-15,4 3-6 16,-2 1-5-16,0 0-1 15,-3-1 4-15,3 1-6 16,0 3-1-16,1-1-5 16,-3 1-1-16,3 0 2 15,-4 0-3-15,0 4-8 16,-3 9 9-16,3 4 2 16,-3 6 3-16,0 5 2 15,0 4 0-15,-3 4 0 0,-11 1 1 16,-5-3-1-1,-7 2 1-15,0-5 0 0,-4-6 2 16,6-3-3-16,0-8 1 16,2-6 0-16,8-6 14 15,1-2-13-15,3 0-1 16,8 0 3-16,2-8-1 16,0-1 2-16,0 3 1 15,9-1 1-15,7 3-7 16,4 4 1-16,2 0 3 15,2 0-4-15,1 0 2 16,-2 10-5-16,-1-1 3 16,-1 1-5-16,0 0-20 15,0-5-25-15,1-5-92 16</inkml:trace>
  <inkml:trace contextRef="#ctx0" brushRef="#br0" timeOffset="86772.52">5142 6547 149 0,'0'0'47'0,"0"0"-15"15,0 0 1-15,0 0-4 16,0 0-5-16,0 0-1 16,-3 2-4-16,3-2-6 15,0 0 0-15,0-2-13 0,6-4 4 16,3-3-8-16,-3 3 4 15,7 0-2-15,-6 1-12 16,7 2 0-16,-5 3 3 16,0 0-8-16,-2 0 6 15,-2 3-15-15,-2 11 9 16,-3 3 14-16,0 5 2 16,0 0 0-16,-8 3 3 15,-2-4-3-15,-2-1 1 16,2-3-3-16,-4-4 5 15,1 0 10-15,1-5-1 16,3-2-2-16,-2-3-1 16,7 1 2-16,0-3 0 15,4-1-7-15,0 0-1 16,0 0 1-16,0 0 9 0,8 0-9 16,9-1 1-16,-2-3-2 15,-2 1-2-15,-2 3-5 16,2 0 2-16,-4 0 0 15,0 10-2-15,0 0 2 16,-3 3 0-16,0 1 4 16,-3 0-1-16,-3-2 2 15,0-1 0-15,-3-3 1 16,-9 0 5-16,-6-4-3 16,-4-3 8-16,-5-1-11 0,3 0 0 15,-3 0-5-15,3-1 4 16,8-6 1-16,4-1-4 15,3-1-17-15,9-2-46 16</inkml:trace>
  <inkml:trace contextRef="#ctx0" brushRef="#br0" timeOffset="87307.19">5391 6573 134 0,'0'0'58'15,"0"0"-58"-15,0 0 35 16,0 0-11-16,0 0-9 15,0 0 7-15,-45-2 2 16,35 2-2-16,1 4-16 16,3 2-1-16,-4 0-5 15,8 2 0-15,-4-1 3 16,3 3-3-16,0 2 0 16,0 2 0-16,3 1 4 15,0 2 0-15,0 3-2 0,0 1 4 16,9-2-5-1,2 1 9-15,2-3-10 0,1-4 1 16,3-5-1-16,1-3 2 16,-3-5 2-16,3 0-2 15,-3-3-2-15,1-13-4 16,-7-4-10-16,-4-4 5 16,-2 4 4-16,-3-3-14 15,0 3 13-15,0 5-7 16,-3 1 13-16,-9 4 1 15,-3 3 3-15,0 1-4 16,-3 2 0-16,3 0-10 16,-1 4-20-16,2 0-24 15,4 0-48-15</inkml:trace>
  <inkml:trace contextRef="#ctx0" brushRef="#br0" timeOffset="87777.75">5537 6563 222 0,'0'0'35'0,"0"0"-28"16,0 0 14-16,0 0-6 0,0 0-10 15,0 0 2-15,-35-7-4 16,35 10-2-16,-4 9 3 16,2 2 1-16,2 2 2 15,0 1-1-15,0 3-3 16,0 2 3-16,10 2-2 16,2-4 4-16,4 3-6 15,1-8 6-15,-1-3-5 16,-4-6-3-16,-1-6 4 15,1 0 2-15,1 0-2 16,3-17 5-16,-5-2-9 16,-4-6-6-16,-4-1-1 15,-3 1 2-15,0 1 4 0,0 4-9 16,-7 6 10-16,-4 2 7 16,-1 2 6-16,-4 5-13 15,-1 0 4-15,-2 0-5 16,-3 1 1-16,2 2-17 15,1 2-24-15,4 0-33 16,3 0-102-16</inkml:trace>
  <inkml:trace contextRef="#ctx0" brushRef="#br0" timeOffset="90026.02">6544 6536 150 0,'0'0'23'0,"0"0"-17"15,0 0 2-15,0 0-7 16,0 0 2-16,0 0 10 16,-3 31 11-16,6-20-10 15,-1 6-3-15,2 0-1 16,-1 2 7-16,-3 0 3 16,1 2-11-16,-1 2 1 15,3 1-4-15,0 0-6 0,2 1 0 16,-2 1 0-16,0-1 0 15,0 2 2-15,3-3-2 16,-3 2 0-16,-3-2 0 16,3 2 0-16,-3-1 0 15,0 2 5-15,0 0-4 16,4-1 1-16,-1 1 15 16,-3-5-15-16,3 1 2 15,-3-5-3-15,3 2 5 16,-2-3-5-16,1-2-1 15,-1 0 0-15,-1 2 0 16,2-3 0-16,-1 1-3 16,-1-3 3-16,0 1 6 15,0-3-6-15,4 1 0 0,-4-2 1 16,0 2 1-16,3-2-2 16,-3 2 0-16,0 0 0 15,0 2 0-15,0-2 0 16,0 1 1-16,0 0 2 15,0-2-2-15,3-1 0 16,-3 1-1-16,0-1 2 16,4 2-2-16,-4-1 0 15,3 2 3-15,-3-3-2 16,0 2-1-16,3-1 0 16,-3-2 1-16,0 1 4 15,0 2-5-15,0-2 0 0,0 0 2 16,0 2-2-16,3-4 1 15,-3 2-1-15,3-2-1 16,-3 0 1-16,0 0 0 16,0-1 2-16,0-1-2 15,0-1-2-15,0 1 2 16,0-3-1-16,0 1 2 16,0 0-2-16,0-1 0 15,0-2 1-15,0 1-4 16,0-1 4-16,0 0 5 15,0 0-4-15,-9 0-1 16,-1 0 4-16,-3 0-4 16,3 0 6-16,-4 0-6 15,-1 0 0-15,4 0 0 16,-4 0 0-16,-1 0 1 0,2 0 1 16,-5-1 0-16,4-2 0 15,-6-2-1-15,5 1-1 16,-1 1 1-16,-5-1 0 15,7-1-1-15,-6 2 0 16,-1 2 0-16,2-1 0 16,1 2 0-16,-2 0 0 15,3 0 3-15,-1 0-6 16,1 0 7-16,0 0-9 16,-3 2 8-16,6-1-7 15,-1-1 4-15,2 3 0 16,0 0 3-16,3-3-3 0,-6 1 1 15,4 0-1-15,-3-1 3 16,0 0-3-16,-1 0 0 16,-1 2 0-16,0-2-1 15,3 2 1-15,2 0 0 16,-1-2 0-16,1 1-1 16,1 2 3-16,-6-2-1 15,6 4-1-15,-4-2 1 16,4-1-1-16,-3 2 0 15,0-1 2-15,-1 0-5 16,2-3 6-16,-2 5-3 16,1-2 4-16,0-1-4 15,-3 1 0-15,5 0 0 16,2-3 2-16,2 0-1 16,6 0-1-16,3 0 1 0,0 0-1 15,0 0 1-15,0 0 6 16,0 0-7-16,0 0-3 15,0 0-22-15,0 0-52 16,3 0-100-16</inkml:trace>
  <inkml:trace contextRef="#ctx0" brushRef="#br0" timeOffset="90867.05">5096 7800 263 0,'0'0'33'0,"0"0"-29"15,0 0 9-15,0 0-13 16,0 0 3-16,0 0 22 16,0 0 3-16,0 0 0 15,0 0-9-15,0 0 1 16,0 0 11-16,0-12-17 16,0-7-14-16,-3-1 0 15,-3-5 0-15,-2 0 0 16,2 0-4-16,-1 5-6 0,1 4 8 15,0 2-10-15,2 3-2 16,-1 0 6-16,-2 4 0 16,2 1-5-16,2 2 5 15,0 4 2-15,3 0-1 16,0 0 1-16,0 0-5 16,-3 0-4-16,-3 1 10 15,0 12 4-15,-1 3 1 16,-5 3 1-16,4-1-1 15,-2 1 0-15,1-2 0 16,3-2-1-16,-4 0 6 16,3-5-4-16,3-1 0 0,-2-2-1 15,3-2 1-15,0-2 3 16,0-1-4 0,3-2 2-16,0 0-2 0,0 0 5 15,0 0 10-15,0 0-1 16,0 0-1-16,6 0-1 15,3-5-12-15,2-3 0 16,5 2 0-16,3-5 1 16,1 2-1-16,2-2 0 15,5 6 0-15,1-1 0 16,2 2 0-16,0 0 0 16,-2 1-6-16,-4 2-16 15,-3 1-6-15,-3-2-46 0,-6 1-65 16</inkml:trace>
  <inkml:trace contextRef="#ctx0" brushRef="#br0" timeOffset="91377.26">5363 7611 183 0,'0'0'10'0,"0"0"-7"16,0 0-6-16,0 0 3 15,0 0 0-15,0 0 18 16,-52 27 17-16,47-20-16 15,2 2-5-15,0 2 8 16,0 3-10-16,3 2 4 16,0 0-15-16,0 5 14 15,6-1-10-15,9-3-1 16,0 0 3-16,3-4-2 16,0-5 1-16,-2-8 0 0,-4 0 4 15,0 0-4 1,-3-19-5-16,-3-3-2 0,0 0-9 15,-6-1 8-15,0 5-11 16,0 0 8-16,-3 2 5 16,-9 1-1-16,-3 6 1 15,3 4-3-15,0 3 0 16,-1 2-1-16,1 0 3 16,0 0 0-16,3 0-3 15,0 0-31-15,6 0-17 16,-4 0-28-16</inkml:trace>
  <inkml:trace contextRef="#ctx0" brushRef="#br0" timeOffset="91840.18">5494 7582 212 0,'0'0'85'16,"0"0"-85"-16,0 0 34 16,0 0-24-16,0 0-10 15,0 0 0-15,-15 0 10 16,12 0-10-16,-1 7 0 16,4 6 17-16,-2 0-11 15,2 7 2-15,0-3 0 0,0 2 2 16,2 0 3-16,14-2-9 15,2-3 4-15,0 2-5 16,-2-4 1-16,-2-7 1 16,-1-2-5-16,-4-3 2 15,0-3 4-15,3-11-4 16,-3-5-4-16,-3 0-6 16,-3-1 8-16,-3 2-15 15,0-1 15-15,0 2 4 16,0 3 0-16,-3-1-2 15,-7 2 4-15,2 3 6 0,-7-1-8 16,0 5 0 0,-1 3-4-16,-4 3-1 0,1 0-17 15,-2 0 5 1,3 0-27-16,2 3-39 0,4 3-7 16,3 1-55-16</inkml:trace>
  <inkml:trace contextRef="#ctx0" brushRef="#br0" timeOffset="93486.13">6100 7113 93 0,'0'0'74'0,"0"0"-62"15,0 0 12-15,0 0-2 16,0 0 4-16,0 0 4 16,0 0 11-16,0 0-12 15,0 0-10-15,0 0-5 16,0 0-8-16,0 0-4 16,0 0 5-16,0 0 1 15,0 0-5-15,0-1 2 0,0-1-1 16,0 1 0-16,4-1-8 15,2 2 1-15,3 0-21 16,0 0 13-16,1 0-11 16,1 0 10-16,-2 3 4 15,-2 7-14-15,-4 2-11 16,-3 2 22-16,0 5 10 16,0-2 0-16,-3-1 1 15,-10-1 1-15,-1-1 3 16,-5-3 3-16,4-3-4 15,3-2 3-15,6-2-2 16,3-2-4-16,3-2-6 16,0 4-1-16,0-3 1 15,6 1 5-15,12 1 1 16,-1 1 8-16,3-1-7 0,-6 4 0 16,-1-1 0-16,-4 1 1 15,0 2-2-15,0 0 0 16,-3 2-2-16,-3 0 2 15,-3-1-1-15,0-1 0 16,0 1 1-16,0 0 2 16,-9-4 0-16,-6 3 0 15,3-4-1-15,-5 4 2 16,1-1-1-16,-3-2-2 16,0 1 0-16,-1 0-2 15,7-5-41-15,0-2-79 16</inkml:trace>
  <inkml:trace contextRef="#ctx0" brushRef="#br0" timeOffset="95373.3">6605 7679 13 0,'0'0'15'0,"0"0"4"0,0 0 60 16,0 0-44-16,0 0 4 15,0 0-6-15,0-14-14 16,0 14-6-16,0 0 1 15,0 0-1-15,0 0-1 16,0 0-12-16,0 0 1 16,0 0 4-16,0 0-3 15,-2 0-2-15,1 0 0 16,-2 13-3-16,3 2 6 16,-3 3-3-16,3 3 4 15,0 1-4-15,0 2 5 16,0-2 4-16,0 5-7 0,0-4 7 15,0 2-9-15,0-1 6 16,0 2-5-16,3 1 1 16,-3 0-2-16,0 2 0 15,0 0 5-15,0-2-4 16,0 4-1-16,0-5 0 16,0 1 0-16,0-2-2 15,0-2 2-15,-3-3 2 16,0 4 0-16,0-7-2 15,-1 2 0-15,4-4 0 16,-3 0-4-16,0 1 4 16,-1 0 0-16,2-2 5 15,-1 5-5-15,0-4-1 0,0-1 0 16,3 0 0-16,0-1 1 16,0-1-2-16,0 0 0 15,0 2 2-15,-4-2 6 16,0-2-6-16,4 3 0 15,-1-2-6-15,-1-5 6 16,2 0 0-16,-1-3 2 16,1-1 1-16,0-2-3 15,0 0 0-15,0 3-4 16,0-3 3-16,0 0 2 16,0 0 3-16,-3 0-4 15,3 0 0-15,0 0-1 0,0 0 2 16,0 0-6-16,0 0 5 15,0 0 0-15,0 0 3 16,0 0-2-16,0 0-1 16,0 0 0-16,0 2 0 15,0-1-2-15,0 2 0 16,0 0 2-16,0 2 0 16,0 1 0-16,0 0-1 15,0-1 1-15,0 3-4 16,0-3 4-16,0 1 0 15,0-3 0-15,0-1 5 16,0 1-5-16,0-2 0 16,0 1 0-16,0-1 0 15,0 2-1-15,0 4-3 16,0-4 4-16,0 1 1 0,0-1 1 16,-4-1-2-16,4 3 1 15,0-3 1-15,0-1-2 16,0-1 0-16,0 3-3 15,0 0 3-15,0-3 0 16,0 0 7-16,0 0-7 16,0 0 0-16,0 0-3 15,0 0 8-15,0 0-6 16,0 0 5-16,0 0-4 16,0 0 3-16,-2 0-3 15,2 0-2-15,-6 0 2 16,0 0 9-16,-4 0-3 0,-4 0-5 15,-2 0-1-15,0 0 0 16,-5 0 0-16,0 0-1 16,4 0 2-16,-2 0 2 15,1 0-3-15,-3 0-2 16,2 0 2-16,-4 0-1 16,4 0 2-16,-5 0-2 15,2 0 2-15,2 0-2 16,-2 3 1-16,-2 1 0 15,6 0-1-15,-6-1 3 16,8 0-4-16,1 0 2 16,-4-1 0-16,8-1 0 15,-2 6 0-15,1-3 0 0,-6-2 0 16,2 4 5 0,1-1-4-16,-2 0-1 0,-2-1-2 15,-1 1-2-15,-2-2 4 16,1 0 0-16,-1 0 0 15,4 0 0-15,0 0 1 16,3-1-1-16,5 1 3 16,-1-1-3-16,2-2-4 15,3 3 4-15,2-2-1 16,0 1 1-16,4-2 1 16,0 0-1-16,0 0-2 15,0 0-11-15,0 1-9 0,0 2-49 16,8-3-20-16</inkml:trace>
  <inkml:trace contextRef="#ctx0" brushRef="#br0" timeOffset="96988.9">6605 8715 61 0,'0'0'49'0,"0"0"-48"15,0 0-1-15,0 0 0 16,0 0 0-16,0 0 0 15,0 0 0-15,-48-3 28 16,47 2 3-16,1-3 11 0,0 2-2 16,0-1-19-1,0 3 18-15,0 0-17 0,-2 0 5 16,2 0-12-16,0-1-6 16,0 1-7-16,0 0 5 15,0 0-7-15,0 0 0 16,-1 0 0-16,1 0 6 15,0 1-6-15,-3 15 1 16,-1 2-2-16,4 4 2 16,-2 2 4-16,-1 1-5 15,3-1 0-15,0 2 1 16,0 1-1-16,0 3 3 16,0 3-3-16,0 1 3 15,0-3 3-15,0 5-6 0,0 1-5 16,0 2 5-16,0 1-1 15,-3 0 4-15,3 0-3 16,-3-1 3-16,3-3-6 16,-3-5 7-16,0-1-4 15,-1-1 0-15,-2 0 2 16,-2-3-2-16,2 2 0 16,-4-2-1-16,4 0 1 15,0-6 0-15,-1 0 0 16,5-3-2-16,-1 0 2 15,-3-4 3-15,3-1-3 16,0-2-3-16,-3 5 3 16,-1-3 0-16,5 1 1 15,-1 0-2-15,0-3-2 16,3 0 3-16,0-4 1 0,0 0-1 16,0-4 0-16,0 1 0 15,0-1 2-15,0-1 4 16,0 2-5-16,0 0-1 15,0 0 2-15,0-1-2 16,0-2 0-16,0 0 0 16,0 0 0-16,0 3 0 15,0-3 3-15,0 0-3 16,0 0-3-16,0 0 1 16,0 0 4-16,0 0-1 0,0 0 2 15,-4 0-3 1,4 0-7-16,-6 0 7 0,-1 0 5 15,-3 0-4-15,0 0-2 16,-2 0 2-16,-5 0 0 16,4 0-1-16,-3 0 0 15,-3 0 2-15,2 0-2 16,2 2 1-16,-3 1-2 16,-1-2 2-16,-1 2 2 15,1 0-3-15,1-1-3 16,0 3 3-16,3-2 0 15,-1 0 1-15,2-2-2 16,-2 2 2-16,1-3 1 16,0 4-2-16,0-3-1 15,-1 1 1-15,2-2 0 0,-6 0 1 16,5 0-2-16,-2 3 1 16,1-3 0-16,4 2-1 15,-6 0 0-15,6-1 0 16,0-1 1-16,-7 2 4 15,8 0-4-15,-5-2-1 16,2 3-4-16,1 1 10 16,1-4-10-16,2 3 7 15,2 3-5-15,-1-2 3 16,-4 0-1-16,4-1 1 16,0 0 6-16,1 0-6 15,4-2 0-15,4-1-1 0,0 0-5 16,-3 0 12-1,0 2-7-15,0-2 1 0,-6 0 0 16,3 3-4-16,-8 1-5 16,4-1 4-16,1-2 4 15,1-1 0-15,3 0-1 16,5 0 1-16,0 0-2 16,0 0-5-16,0 0-28 15,5 0-60-15,12 0-50 16</inkml:trace>
  <inkml:trace contextRef="#ctx0" brushRef="#br0" timeOffset="98539.3">6480 9766 108 0,'0'0'28'0,"0"0"10"15,0 0-14-15,0 0-3 16,0 0 8-16,0 0-5 16,0-23-6-16,0 20 2 15,0 1 12-15,0 0-13 16,0 2-4-16,0 0 1 16,0 0-4-16,0 0-5 15,0 0-2-15,0 0-2 16,0 0 0-16,0 0 0 15,0 0-3-15,0 0 0 16,0 0 0-16,0 10 5 16,3 9-4-16,3 2 11 15,0 8 10-15,1-2-16 16,-4 3-1-16,1 0 0 0,-1 2 5 16,1 1-7-16,-1 0 2 15,-3 4-4-15,0-2 4 16,0-1-8-16,0 2 7 15,0-5-8-15,0-2 8 16,0-2-8-16,0-5 2 16,0 4 2-16,0-4 4 15,0 0-4-15,-3-3 0 16,3 4 0-16,-4-6 0 16,1 0 2-16,2-1-2 0,-2-2-1 15,3-2 1 1,-3 1 0-16,3 2-1 0,-3-6 1 15,3 1-4-15,0-3 4 16,-4-2 0-16,4 2 0 16,0-4 0-16,0 1 0 15,0 3 6-15,0-1-6 16,0 1-4-16,0 0 4 16,0-4 4-16,0 0-4 15,0-3 0-15,0 3 0 16,0-3 0-16,0 0 0 15,0 0 1-15,0 0 2 16,0 0-3-16,0 0 1 16,0 0-4-16,0 0 7 15,0 0-4-15,0 0 0 0,0 0 0 16,0 0-1-16,0 0 1 16,0 1 1-16,0 1-1 15,0-2-2-15,0 0 1 16,0 0 1-16,0 0-4 15,0 0 4-15,0 0 2 16,0 0-1-16,-9 4 2 16,-1 2-3-16,-4-2 0 15,-4-1 1-15,-1 1 0 16,-5-1-1-16,3 0 3 16,-4-2 0-16,1 2 0 15,0-3-3-15,1 3 4 0,4-3-1 16,-6 0-3-16,4 4 0 15,3-1 7-15,-6-1-7 16,5 1 2-16,-4 0-2 16,-2-2 0-16,-5 5 1 15,1-2 0-15,2-1 1 16,1 1-1-16,4-1-1 16,-1 2 0-16,4 0-1 15,7-2 1-15,3 0 0 16,6-2 0-16,3-1 0 15,0 0-1-15,0 0-9 16,0 0-33-16,0 0-49 16,8 0-69-16</inkml:trace>
  <inkml:trace contextRef="#ctx0" brushRef="#br0" timeOffset="99798.55">6040 8078 155 0,'0'0'24'0,"0"0"-23"0,0 0 1 16,0 0-2-16,0 0 6 15,0 0 17-15,0 0-13 16,0 0-8-16,0 6-2 15,-3 8 0-15,-3 6 12 16,3 2-6-16,-6 3 4 16,-1 3-1-16,-1-5-1 15,-4 6-6-15,2-5-2 16,0-2 0-16,5-2 2 16,2-3-1-16,0-4 11 0,3-3-6 15,3-3 4 1,0-4-9-16,0-3 1 0,0 0 2 15,0 0 10-15,0 0-1 16,6 4-9-16,7 2 4 16,4-2-3-16,2-1 0 15,1 0-5-15,5-3 0 16,-1 0 2-16,4 0 3 16,-1 0-5-16,-5-5-4 15,-5 1-5-15,-4 1-8 16,-7-1 10-16,-3 4-2 15,-3 0 9-15,0 0-3 16,0 0-1-16,0 0 4 16,0 0 6-16,0 0 10 15,0 0-8-15,0 0-1 0,0 0 0 16,0 0-7-16,0 0-2 16,0 0 1-16,-3 13 1 15,0 4 3-15,3 3 0 16,-3 6 3-16,3 1 0 15,0-1-3-15,0-3 2 16,0 0-5-16,0-2 0 16,0-6-34-16,0-7-95 15</inkml:trace>
  <inkml:trace contextRef="#ctx0" brushRef="#br0" timeOffset="100587.95">6213 9254 199 0,'0'0'36'0,"0"0"-8"16,0 0 20-16,0 0-29 0,0 0 0 15,0 0-2-15,-24-22-6 16,15 22-4-16,-6 0-3 16,-6 0 1-16,8 0-4 15,-2 5 5-15,3 2 4 16,2 1 0-16,5-3-7 16,5 2-2-16,0 2-1 15,0-1 3-15,0 4-2 16,3 5 2-16,12-1-1 15,0 1-2-15,4 0 1 16,-2 0 0-16,-1-2-2 16,-1 2 0-16,0-1 0 15,-3-2-3-15,-3-1 1 0,1-1-1 16,-5-2 2-16,-2-2-4 16,-3-1 3-16,0-2 1 15,0-1-1-15,0-1-2 16,-11 2 5-16,-2-3 0 15,-2 1 0-15,-3 0 0 16,-3-2 1-16,-3-1-1 16,2 0 0-16,-3 0-1 15,8 0-7-15,-2-4-23 16,8-9 1-16,1-1-34 16,7-8-33-16</inkml:trace>
  <inkml:trace contextRef="#ctx0" brushRef="#br0" timeOffset="100790.62">6100 9220 277 0,'0'0'43'0,"0"0"-32"15,0 0 15-15,0 0-24 16,95-63-2-16,-58 51 1 15,-1 2-1-15,-6 6 0 16,-11 4-35-16,-5 0-45 16,-11 0-118-16</inkml:trace>
  <inkml:trace contextRef="#ctx0" brushRef="#br0" timeOffset="101719.93">6233 10074 209 0,'0'0'51'0,"0"0"-48"16,0 0 21-16,0 0-3 16,0 0-16-16,0 0 6 15,-8-7 10-15,2 7 0 0,-6 0-10 16,0 8-6-16,-3 3 11 15,0-1 0-15,-1 6 0 16,-2 1-1-16,3-2-9 16,3 2 2-16,0-2-7 15,3 2 1-15,0-3-2 16,2 3-2-16,4 3 2 16,-3-3 2-16,6 3-1 15,0 0 0-15,0-2 0 16,0 1 0-16,0-2 1 15,3-5-2-15,3 4 2 16,1-6 0-16,2-6-2 16,-3 2 0-16,9-6 0 0,0 0 0 15,-3 0 1 1,6-14-1-16,-9-3 0 0,1 0-8 16,-1 0 0-16,-6-2-6 15,0 4 13-15,-3-1-3 16,0 2 4-16,0 5 2 15,0 1 1-15,-6 2 6 16,-6 6-2-16,-9 0-6 16,1 0-1-16,-4 0 0 15,1 9-4-15,4 2-7 16,-2 3-9-16,0-5-30 16,-3 1-49-16,2-10-174 0</inkml:trace>
  <inkml:trace contextRef="#ctx0" brushRef="#br0" timeOffset="102662.3">5106 8661 191 0,'0'0'15'0,"0"0"-9"0,0 0 27 16,0 0-19-16,0 0-13 15,0 0 29-15,-40-15-8 16,34 15-9-16,3 0-4 16,-4 0-7-16,-1 0 3 15,4 3 0-15,-1 0-5 16,2 5 1-16,0-3-1 16,3 3 0-16,0 1 1 15,0 2 2-15,6-2 0 16,6 1 2-16,3 0-5 0,-2 0 1 15,1-1-2-15,-2 1 1 16,-2-3 0-16,-4 3-1 16,-1-4-3-16,-5-2-2 15,0 5-1-15,0-2 5 16,0 0 1-16,-5 0 1 16,-11 0 3-16,-1-4 0 15,-2 3 0-15,-2-4-3 16,-3-2-3-16,2 0-4 15,1 0-22-15,3 0 4 16,3 0-1-16,3-1-26 16,6-13-94-16</inkml:trace>
  <inkml:trace contextRef="#ctx0" brushRef="#br0" timeOffset="102853.7">4996 8632 251 0,'0'0'9'0,"0"0"-9"16,0 0-3-16,119-36-3 16,-77 33-17-16,-5 0-2 15,-7 3-96-15</inkml:trace>
  <inkml:trace contextRef="#ctx0" brushRef="#br0" timeOffset="103309.16">5321 8589 177 0,'0'0'15'0,"0"0"-4"0,0 0 15 15,0 0-21-15,0 0 14 16,0 0 3-16,-46 26-3 16,42-11-12-16,-2 1 3 15,5 1-1-15,1 2 3 16,0 1-3-16,0 2-3 15,7-2 0-15,7 1-5 16,-2-4 5-16,2-5-5 16,2-2-1-16,-7-6 3 15,1-4-2-15,-1 0-1 16,2 0-2-16,2-17-4 16,-4-6-17-16,-3-1-11 15,-6 1-16-15,0 3 14 16,0 1 26-16,0 10 10 0,-6-1 11 15,-3 6 5-15,-7 1-7 16,2 3-9-16,-2 0 0 16,4 0-5-16,0 0-31 15,6 0-67-15</inkml:trace>
  <inkml:trace contextRef="#ctx0" brushRef="#br0" timeOffset="103779.59">5491 8596 217 0,'0'0'65'16,"0"0"-61"-16,0 0 9 15,0 0 13-15,0 0-24 16,0 0 2-16,0 0 10 15,-19-6-14-15,19 6 0 16,0 13 0-16,0 4 5 16,0 3 4-16,4 3-3 15,5-1 3-15,8 0-7 16,-1-3 4-16,3-4-2 16,2-5-4-16,-3-3 0 15,0-4 4-15,-3-3-2 0,1 0 0 16,-2-7-2-1,-1-9-2-15,-4-3-5 0,-3 2 6 16,-6 1 1-16,3 3 0 16,-3 0 0-16,0 2 4 15,0 4 6-15,0-3 9 16,-3 7-6-16,-6-3-5 16,-7 3-3-16,-1 3-2 15,-6 0-2-15,0 0-1 16,5 0 0-16,-3 0 0 15,-1 2-8-15,3 2-24 16,5 2-19-16,5 2-71 16</inkml:trace>
  <inkml:trace contextRef="#ctx0" brushRef="#br0" timeOffset="104870.78">5124 9593 246 0,'0'0'19'15,"0"0"-15"-15,0 0 32 0,0 0-28 16,0 0-2 0,0 0 2-16,-42-3 6 0,29 10 2 15,1 3-4-15,0 2-3 16,-3 3 0-16,0 0 0 16,2 4-7-16,0-2 0 15,2 4 0-15,-1-1 1 16,3 0-1-16,2 3-2 15,0 2 0-15,6-1-1 16,1 2 1-16,0-6-3 16,0 4 3-16,8-5 1 15,2-4 2-15,-1-6-3 16,4-4-3-16,4-5-1 16,-1 0 3-16,-1-2 2 0,0-13-2 15,-6 1-9 1,-3 1 7-16,-3 2 3 0,-3 2-2 15,0 1 1-15,0 2-2 16,-3 0 6-16,-7 1-3 16,-4 2 1-16,-4 1-1 15,-4 2 0-15,1 0 0 16,3 0-4-16,0 5 0 16,9 6-4-16,3-1-8 15,6-3-57-15,0-1-20 16,3-4-93-16</inkml:trace>
  <inkml:trace contextRef="#ctx0" brushRef="#br0" timeOffset="105342.9">5288 9757 254 0,'0'0'15'15,"0"0"-15"-15,0 0 26 16,0 0-10-16,0 0 5 16,0 0-3-16,-49 6-5 15,46 3-6-15,0 5-1 0,0 1 2 16,3 5 5-16,0 3-10 15,0-3 10-15,3 4-10 16,9-2 4-16,4-4-6 16,1-5 7-16,-1-3-8 15,-4-8 6-15,-4-2-1 16,5 0-2-16,-4-9 0 16,1-11-3-16,-5-2-3 15,-5 1-13-15,0 1 2 16,0 1 8-16,0 5-2 15,0 1 2-15,-5 2 6 16,-5 3 0-16,-5-2 0 0,0 6-8 16,-3 1 5-16,1 0 2 15,1 3-18 1,2 0 4-16,6 0-40 0,8 0 0 16,0 0-21-16</inkml:trace>
  <inkml:trace contextRef="#ctx0" brushRef="#br0" timeOffset="105800.28">5449 9732 99 0,'0'0'132'0,"0"0"-129"15,0 0 25-15,0 0-8 16,0 0-16-16,0 0 0 16,-40-3 6-16,36 14-2 15,4 1 6-15,0 5 16 16,0 5-23-16,0 2 10 16,10-1-8-16,5 3-1 15,4-2 1-15,4-1 7 16,1-3-15-16,1-3 1 15,-6-9 1-15,-1-8-1 16,0 0 8-16,0-8-8 16,0-16-2-16,1 2-8 0,-8-2 0 15,-8 1-3-15,1 6 11 16,-4 0-1-16,0 2 3 16,0 0-2-16,-15 3 1 15,-4-1-1-15,-2 2 0 16,-6 2 0-16,0 6 9 15,-1 3-9-15,-2 0-6 16,-2 0-12-16,3 2-19 16,2 5-76-16,2 1-131 15</inkml:trace>
  <inkml:trace contextRef="#ctx0" brushRef="#br0" timeOffset="106744.97">5069 10519 164 0,'0'0'71'0,"0"0"-60"16,0 0 15-16,0 0-3 16,0 0 7-16,0 0-10 15,0 0 8-15,-6 0 2 16,6 0-11-16,0 0-16 15,0 0-1-15,0 0 0 16,13 0 1-16,1-4 7 16,5 1-9-16,5 2 6 15,-7-5-7-15,3 4-4 16,0 2 1-16,-4 0-10 16,-3 0 13-16,1 0-2 15,-6 8-7-15,1 3 4 0,-4 6 3 16,-5-5 1-16,0 7 0 15,0 0 1-15,0-4 2 16,0 5-2-16,-5-4 0 16,0 4 0-16,1 4 2 15,2-4-1-15,2 0-1 16,0-4 0-16,0-2-3 16,-3-4-5-16,3-1-21 15,0-6-41-15,0-3-35 16,0 0-62-16</inkml:trace>
  <inkml:trace contextRef="#ctx0" brushRef="#br0" timeOffset="106973.34">5076 10714 333 0,'0'0'57'16,"0"0"-51"-16,0 0-4 16,0 0 8-16,0 0-8 15,91-4-2-15,-58 0-6 16,0-4-12-16,-2 0-34 16,-4 4-47-16,-4-5-40 15</inkml:trace>
  <inkml:trace contextRef="#ctx0" brushRef="#br0" timeOffset="107353">5371 10628 215 0,'0'0'33'0,"0"0"-1"15,0 0 19-15,0 0-35 16,0 0-7-16,0 0 0 15,-13-2-6-15,13 2 5 0,0 14-7 16,0 6 10 0,11 1-1-16,-1 2-2 0,2-4-1 15,-3-7-7-15,0-4 3 16,-3-5 0 0,-3-3 3-16,0 0 6 0,3-16-3 15,0-4-9-15,-2 0-3 16,-4 1-10-16,0 5 10 15,0 0 3-15,0 5 0 16,0 1 3-16,0 0-6 16,-10 4 3-16,-2 0-1 15,-3-2-6-15,6 6 4 16,0 0-5-16,-2 0-15 16,6 0-10-16,2 0-54 15,3 3-5-15</inkml:trace>
  <inkml:trace contextRef="#ctx0" brushRef="#br0" timeOffset="107802.31">5558 10568 294 0,'0'0'23'0,"0"0"-21"0,0 0 31 15,0 0-28 1,0 0-3-16,0 0 1 0,-21-7 5 16,21 7 4-16,0 1-12 15,0 9 0 1,0 10 12-16,0-1 1 0,0 7 6 16,0-3-16-16,11 4 14 15,2-1-15-15,5-4 5 16,0-5-3-16,0-5 0 15,-2-7 3-15,2-5-3 16,-3 0 0-16,6-5-4 16,-4-15-8-16,0-3-11 15,-7 0-8-15,1-1 10 16,-5 4 7-16,-6 4 1 16,0 2 9-16,0 1 0 0,-14 3 8 15,-2-1-8 1,-6 0 0-16,-2-3-6 0,-1 0 6 15,2 5 5-15,3-4-4 16,0 6-1-16,2 4-16 16,2 3-82-16,-1 0-124 15</inkml:trace>
  <inkml:trace contextRef="#ctx0" brushRef="#br0" timeOffset="112602.5">5321 5624 18 0,'0'0'0'0,"0"0"1"0,0 0 1 16,0 0 8-16,0 0-4 15,0 0-6-15,48 0 10 16,-48 0 23-16,0 0-7 16,0 0-2-16,0 0 10 15,0 0-17-15,0 0-11 16,0 0-6-16,0 0 1 16,0 0-1-16,0 0 0 15,0 0 1-15,0 0 10 16,0 0-1-16,0 0 4 15,-3 0-4-15,0 0-9 16,-5 0 3-16,4 0-2 0,2 0 2 16,2 0 0-1,-3 0-1-15,3 0 10 0,0 0-1 16,0 0 13-16,-5 0-22 16,5 0 1-16,0-1 1 15,0-1-3-15,0 1-2 16,0-2 0-16,0-2 0 15,0-1 0-15,5 0 0 16,0-1-1-16,2 2 0 16,-2 3-1-16,-2 0 2 15,-3 2-2-15,3 0-1 16,-3 0-4-16,2 0-4 16,3 1 10-16,-2 9-9 15,0-1 8-15,0 4 2 16,-3 2 1-16,0 6-1 0,0 0-5 15,0 1 5-15,0 3 0 16,0-1 0-16,0 1 3 16,-6-4-2-16,-4 1 2 15,-4-7 0-15,0-1-3 16,3-4 1-16,-5-2 1 16,5-1-2-16,-4-3 0 15,2 5 2-15,-1-3 2 16,-2-1-2-16,4-5-1 15,3 3-1-15,0-3 1 0,0 0-1 16,9 0 7 0,-3-3 0-16,3-7 4 0,0 4-4 15,0-2-7-15,9-2 0 16,3 2 1-16,-3-2-1 16,3 1 0-16,-2 1 3 15,-1 2-3-15,2 1-6 16,-1 2 3-16,-1 1 3 15,0 2 0-15,2 0-4 16,2 2 1-16,-1 11 0 16,-2 1-1-16,-1 1 4 15,-1 1-6-15,-5-2-3 16,-1-3-3-16,3-5-12 16,-5-3-6-16,3-3-29 15,3 0-105-15</inkml:trace>
  <inkml:trace contextRef="#ctx0" brushRef="#br0" timeOffset="113271.32">5521 5659 56 0,'0'0'68'0,"0"0"-63"16,0 0 18-16,0 0-1 15,0 0-1-15,0 0-5 16,-3 0 11-16,-3 0-11 16,0 0-11-16,-4 0-4 15,2 4 3-15,2 6-3 16,0 0-1-16,0 0 0 16,-1 1 0-16,7 1-1 15,-3 4 1-15,3 1 1 16,0 1-1-16,0 3 5 0,3 4-5 15,6 0 0-15,4 3 0 16,-2-3 3-16,2-2 0 16,2-5-3-16,-2-6 6 15,-2-6-5-15,-1-6 0 16,-1 0-1-16,0-3 17 16,0-13-17-16,-4-5 0 15,2-3 2-15,-7-5 3 16,0 0 2-16,0 0-5 15,0 4-4-15,0 3 4 0,0 3-3 16,0 2 2 0,-3 5-2-16,-2 1 2 0,-5 0-1 15,-2 3 0-15,-1 0 0 16,0 2 0-16,3 2 1 16,3 1 3-16,1 3-4 15,3-2-7-15,0 2 0 16,0 0 0-16,0 0-29 15,-1 0-18-15,0 9-27 16</inkml:trace>
  <inkml:trace contextRef="#ctx0" brushRef="#br0" timeOffset="126761.21">12991 6769 91 0,'0'0'79'15,"0"0"-71"-15,0 0 23 16,0 0 7-16,0 0-18 16,0 0 5-16,0 0 0 0,0-3-6 15,0 3-1 1,0 0-18-16,0 0 5 0,0-3 1 15,0 3-5-15,0 0-1 16,-3-1-1-16,-4 1 1 16,1 0 3-16,2 0-3 15,-2 0-7-15,2 0 3 16,-1 1 4-16,2 2 2 16,1-2-2-16,2 1-12 15,0-2 10-15,0 0-13 16,0 0 2-16,0 0 11 15,0 0 0-15,0 0-3 0,0 0 5 16,0 0 6 0,0 0-6-16,0 0-7 0,0 0 5 15,0 0 0-15,0 0-3 16,0 0 9-16,0 0-8 16,0 0 4-16,-2 1-14 15,-1 3 13-15,-3-1-2 16,0-1-12-16,-3-1-10 15,0-1-41-15</inkml:trace>
  <inkml:trace contextRef="#ctx0" brushRef="#br0" timeOffset="144602.53">10358 5696 5 0,'0'0'21'16,"139"0"-16"0,-67-3 6-16,1 0-11 0,-8 0-31 15</inkml:trace>
  <inkml:trace contextRef="#ctx0" brushRef="#br0" timeOffset="146386.47">13068 5719 46 0,'0'0'53'16,"0"0"-49"-16,0 0 8 15,0 0 5-15,0 0-13 16,0 0 11-16,0-7 1 0,0 7 5 16,0 0-7-16,0 0 1 15,0 0 1-15,0 0-13 16,0 0 2-16,0 0 0 16,0 0 6-16,0 0-9 15,0 0 0-15,0 0 3 16,0 0-1-16,0 0-4 15,0 0 0-15,0 0 0 16,0 0-3-16,-2 0 1 16,-1 0 2-16,-1 0 0 15,1 1-1-15,-2 7-6 16,4-5 6-16,1 2-1 0,0-4 0 16,0-1-4-16,0 0 0 15,3 0 0-15,10 2 6 16,2-2 0-16,0 0-3 15,-4 0 3-15,1 0 1 16,-6 0 6-16,0 0 0 16,-3-6-1-16,0-1 9 15,-3 1-10-15,0-3 1 16,0 1-2-16,0 3-4 16,0 1 0-16,-6-1 0 15,-6 0-1-15,0 3-4 16,1 0 5-16,4 2-1 15,-3 0-1-15,4 0-1 16,-1 0 1-16,1 0 1 16,-1 2-1-16,1 2 2 0,5 2-1 15,-2 1-4-15,3 1 4 16,0 1 1-16,0-2 1 16,0 3-1-16,0-3 0 15,0-4 0-15,4 2 6 16,5-5-2-16,3 0-1 15,6 0 1-15,-3 0 4 16,3-6-8-16,-6-5 3 16,-5-1 5-16,-2 2-6 15,-4 0 1-15,-1 1-2 0,0 3 5 16,0 2-6 0,0-1 3-16,-7 3-3 0,-2 2 0 15,0 0-3-15,-5 0 1 16,4 0 2-16,1 0 2 15,-4 9-2-15,-1 3-4 16,2 1 2-16,5 0 2 16,1-2 0-16,3 0 0 15,3-3-1-15,0-2 1 16,0-2-2-16,0-2 4 16,9-2-2-16,1 0 8 15,3 0-1-15,3 0-2 16,-3-6-3-16,-4-5 1 15,-5 3-2-15,-1 2 0 16,-3 6 6-16,0-3-7 16,0 3 0-16,0 0 0 15,0 0 0-15,0 0 0 0,0 0-6 16,0 0 5-16,0 0-11 16,0 0 9-16,-4 5 2 15,-11 2 1-15,-15 5-9 16,-16 3-26-16,-16 4-64 15</inkml:trace>
  <inkml:trace contextRef="#ctx0" brushRef="#br0" timeOffset="148222.31">13028 6767 115 0,'0'0'27'0,"0"0"7"16,0 0-17-16,0 0-8 15,0 0 12-15,0 0-3 16,0 0 0-16,0 0-4 0,-11 0-10 16,1 0-2-1,1 0-2-15,-4-1 3 0,-3 1-1 16,5 0-3-16,-1 0 2 16,0 0-2-16,-1 0 1 15,5 1 0-15,-1 9-3 16,2-1 3-16,4 2 0 15,3 0 3-15,0 1-1 16,0-3 2-16,3 0 7 16,7-2-7-16,3-3 2 15,1-4-1-15,-2 0 0 16,-2 0-5-16,2-3 0 0,-1-11-3 16,-5-1 1-1,-3 1-10-15,0 2-6 0,-3 3 11 16,0 1 6-16,0 1 2 15,-10 3-4-15,-2 3 5 16,2-1-4-16,2 2 1 16,3 0 0-16,2 0 1 15,0 0 0-15,0 9 1 16,3 1 5-16,0-3-6 16,0 6 0-16,0-2 5 15,0-1-1-15,0-3 1 16,0-2-4-16,3-5-1 15,0 0 0-15,0 0 0 0,0-10 4 16,-1-2-1 0,-2 2-6-16,0 1 1 0,0 1-2 15,0 2-1-15,-11-2-9 16,-10 2-1-16,-4 0-23 16,-11-2-1-16,-9-1-38 15</inkml:trace>
  <inkml:trace contextRef="#ctx0" brushRef="#br0" timeOffset="152443.06">6471 3168 21 0,'0'0'16'0,"0"0"-9"0,0 0-2 15,0 0 22-15,0 0 4 16,0 0 0-16,5 0 7 16,-5 0-15-16,0 0 1 15,0 0-12-15,0 0 6 16,0 0-5-16,0 0-7 15,0 0 6-15,0 0-11 16,4 0 1-16,-1 0 1 16,0 0-5-16,6 0 2 15,1 0-4-15,4 7 4 0,-1 0 0 16,5 3-1 0,3 0 1-16,1 5 4 0,5-1-4 15,4 1-2 1,8 5 1-16,6-1 1 0,4 1 0 15,1 2 3-15,2 1-3 16,3 1-2-16,-3 0 2 16,0-2 2-16,-1 0-2 15,-2 2 0-15,-1-3 0 16,-2-2 1-16,3 2-1 16,-1-2 6-16,1 1-5 15,-1 1 4-15,-1 1-5 16,-2-2 2-16,-2 0 0 15,1-2-2-15,-6 0 1 16,6 1-1-16,-2 1 8 16,1-1-6-16,-4 4 3 0,0 2-5 15,0 0 5-15,2-2-2 16,3 1-3 0,3 0-3-16,-2-2 3 0,1-1 2 15,-1-1-2-15,1 3 0 16,-1-1-2-16,3 1 2 15,2 1 2-15,6-2 2 16,-2 1-4-16,2-4-1 16,-4-1 1-16,3 1 4 0,-7-2-2 15,2 0-1 1,1-1-1-16,2 3 1 0,4-2 0 16,5 0-1-16,-6 0 0 15,0 0 1-15,-11-1-1 16,-3 1-2-16,-2-2 0 15,0 2 2-15,3-1-2 16,-1 2 2-16,4-2 5 16,-4-2-5-16,0 1-6 15,1-5 6-15,-1 1 0 16,4-3 2-16,-4 0-4 16,1 1 2-16,-3-1 0 15,3 1 0-15,2 0 3 16,-3 1-1-16,0-4-2 15,-2 2-2-15,-4-2 2 16,0 1 0-16,-8-1 0 16,5 1 0-16,-3 0 2 0,-2 0-2 15,2 0 0-15,-1 2 0 16,6 1 0-16,1 0 1 16,1 0 5-16,-1 0-5 15,-4-1-1-15,3-1-1 16,-5 4 0-16,-1 0 1 15,6-1 1-15,1 0 3 16,4 5-4-16,-1-4 1 16,-4 1-1-16,0-1 1 15,1 2 0-15,-2-2 4 16,-3 1-3-16,5-1-2 16,-3 1-4-16,-2 0 3 15,2-1 1-15,0-2 0 16,0 0 0-16,-4-1 6 0,3 1-6 15,1-3 0-15,-4 6-4 16,2-4 4-16,0 1 0 16,-5 2 0-16,3-3 0 15,-6 1 0-15,3 0 1 16,-2 0 1-16,3-1-2 16,-4 5-1-16,6-4 0 15,-2 2 0-15,-4 1 2 16,6-1-2-16,-3 2 2 15,2-3-1-15,6-2 0 16,-7 4 2-16,7-2-2 0,-4 3 0 16,-8-2-3-1,3 2 3-15,-5-1 0 0,4 1 0 16,-3-2 3-16,3 1-3 16,-2 1 0-16,5 1 0 15,2-1 1-15,3 2-7 16,-2-2 7-16,-2 0-1 15,2-2 0-15,-8-2 0 16,4-1 0-16,-3 2 0 16,3-2 0-16,1 1 6 15,1 1-6-15,2 1-5 16,-1-1 5-16,-1 3 0 0,-2-5 0 16,-6 2 0-1,-1 2 0-15,1-3 5 0,-4 0-5 16,1-4-4-16,1 2 3 15,-2-2 1-15,2 0 0 16,1 2 0-16,1 0 1 16,-2-2 1-16,-4-1-2 15,2-1 0-15,0 1 0 16,-3 0 0-16,1 1 0 16,2-2 1-16,-3 1-1 15,4 0-1-15,-2 0 1 16,-4-2 0-16,0 1-4 15,0-1 2-15,-1 1 1 16,-4-1 1-16,4 0-5 16,3 0 1-16,0 3 4 0,-1-1-1 15,1-2 0-15,1 3 1 16,-1-1-1-16,-3 1 1 16,6 0 0-16,0 1-2 15,4 0 2-15,3 3 0 16,-5-2 0-16,3 1-1 15,-2-1 1-15,-6-1-1 16,-1-2 1-16,-1 0 0 16,-2-2 0-16,-2 0 1 15,-2 0 0-15,5 0-1 16,-2 2 1-16,-2 0-1 16,0-3-1-16,1 0 1 15,-3-2 0-15,2 3-1 16,-2 1 1-16,1-1 0 0,3-1 1 15,-5 0-1-15,3 0 0 16,0 1-1-16,0 0 0 16,1-1 2-16,0 2 2 15,-1-2-3-15,0 0-2 16,-6-1 2-16,0-1 0 16,0 0 0-16,0 0-3 15,4 0 3-15,-1 3 0 16,4 0 1-16,-1 2-2 15,4 0 2-15,4-1 0 16,-5 1-1-16,-3 0 0 16,0-2-2-16,-2 1 2 15,-1-1 0-15,6-1 1 16,-2 1 1-16,3-1 2 0,-3 1-2 16,-1-3-2-16,-6 3 0 15,0-2-1-15,0-1 2 16,0 0 3-16,0 0-4 15,0 0 0-15,0 0 0 16,0 0 2-16,0 0-2 16,0 0-10-16,0 2-36 15,-11-2-47-15,-5 0 1 16</inkml:trace>
  <inkml:trace contextRef="#ctx0" brushRef="#br0" timeOffset="158089.17">6516 4411 154 0,'0'0'0'16,"0"0"5"-16,0 0-2 0,0 0-2 15,0 0 1-15,0 0 7 16,0 0 11-1,0-2-4-15,0 2-6 0,0 0-9 16,0 0-1-16,0 0 6 16,0 0 7-16,3 0 0 15,3 0-3-15,7 0-3 16,2 0 3-16,3 0-9 16,4 2 2-16,5 4 0 15,1 2-2-15,11-1-1 16,3 3 2-16,6 1 0 15,4 2-2-15,1 2 1 16,2 1 3-16,1 4-4 0,-4 2 0 16,-4 4 0-1,-2 1 0-15,2-1 1 0,-2-1-1 16,2 0 0-16,4 2 0 16,-3-4 0-16,-2 1 2 15,3 0-1-15,-1-1 3 16,3 1-4-16,1 1 8 15,-1 1-3-15,-1 2-3 16,-2 2 0-16,-7-2 3 16,4 1-2-16,-4-3 1 15,4-2 5-15,2-2-7 16,1 0 10-16,3-3-9 16,-1 1 3-16,0 0-5 15,7 1 6-15,-3 1-4 16,-4 2 1-16,-2 1-4 0,0 1 1 15,2-2-1-15,1 2 0 16,0-2 0-16,0 1 2 16,1-4-2-16,2 1 1 15,0 0-1-15,3 0 3 16,5 0-3-16,-2-2 0 16,-1 0 0-16,-1-1 0 15,-2-2 0-15,-3 0-4 16,1 2 4-16,-2-4 0 15,0 0-1-15,1 2 1 0,-2-2 0 16,0-1 1 0,0 0 3-16,2 0-4 0,-2 2 0 15,1-4 5-15,-2 1-4 16,-6-2 0-16,-2 4 0 16,-1-2-1-16,0 1 1 15,5 0 2-15,1 3-3 16,4-3 1-16,1 1 0 15,-5-1-1-15,-6 0 0 16,-3-1-5-16,-1-1 5 16,-5 1 5-16,4 3-5 15,-2-1-6-15,5 4 6 16,3-2 0-16,1 0 0 0,1 0 0 16,0-1 0-16,-1-1 0 15,0 0 1 1,1-1 0-16,-3 1 0 15,4-3-1-15,-3 1 0 0,-2-1-2 16,-1 1 2-16,-5-2 5 16,1 0-5-16,0-1 0 15,-3 3 0-15,1-2 1 16,2 1-1-16,0 0 0 16,4 0 0-16,-4-3 0 15,2 2 0-15,1 1 3 16,0-2-3-16,0-1 0 15,-4 2-1-15,-5-2-1 16,-1 0 1-16,-7 1 1 0,5-2 0 16,-4 3 2-1,2-5-2-15,-1 3-4 0,-2 2 4 16,-6-3 4-16,4 1-4 16,-5-1 0-16,3-1-5 15,-2 3 5-15,0-2-1 16,3 1 1-16,0-2 0 15,2 3 0-15,-2-1 0 16,-3-1 0-16,7 1 4 16,-1 1-10-16,5-2 6 15,-6-3 0-15,3 6-1 16,-5-3 1-16,0-1 0 16,-2 0-1-16,-4-1 1 0,1-2 0 15,-5 1 5 1,0 0-8-16,0 1 5 0,1-3-2 15,8 4 0-15,-6-3 0 16,5 2-2-16,-1-1 2 16,-3 0 0-16,0 1-2 15,3-2 3-15,-1 3-1 16,1-3 1-16,5 2-1 16,-4 1-1-16,2-4 1 15,-3 3 1-15,-3-3-1 16,4 1 0-16,-2 0 6 15,-4-1-6-15,0 3-2 16,4-2 0-16,-6 0 4 0,1 0-2 16,2-2 0-16,-1 3 0 15,-3-2-4-15,-1-1 8 16,0 0-8-16,-1 1 8 16,-2-2-7-16,-1 1 6 15,0-2-3-15,1 1 0 16,-1-1 1-16,4 3-1 15,-1 0 0-15,0-1-1 16,0 0 1-16,1 4 1 16,7-3-1-16,-2 3 0 15,-1-2 1-15,-2 0-1 16,-1-1 0-16,-3-2-2 16,-2-1 2-16,4 0 0 15,-4 5 0-15,0-2 0 16,4-1 0-16,1 1 2 0,0 0-2 15,2 0-1-15,-4-3 0 16,4 5 1-16,-6-3 0 16,4-1 0-16,-2 2 1 15,5 0 0-15,-2-1-1 16,4 2 0-16,0 3 0 16,-2-4 0-16,-2 0-2 15,1 1 2-15,-3 0 2 16,-1-4-2-16,-1 3 0 15,-1-1 0-15,1 1-1 16,1-2 4-16,-4-1-1 0,5 0 6 16,-3 3-3-1,2-2 4-15,3 2 2 0,-3-2-9 16,-1 2 4-16,1 0-4 16,-3-3 2-16,0 2-2 15,1-1-2-15,-4-1 0 16,0 2 0-16,0-2 0 15,0 0 0-15,0 1 0 16,0-1 0-16,0 0 1 16,3 0-1-16,-3 0 1 15,0 0-1-15,0 0 0 16,0 0 0-16,0 0 0 16,0 0-1-16,0 0 1 0,0 0 0 15,0 0 0-15,0 0 1 16,0 0-3-16,0 0 2 15,0 0 0-15,0 0 0 16,0 0 1-16,0 0-2 16,0 0 1-16,0 0-3 15,0 0 0-15,0 0-15 16,0 3-39-16,0 1-6 16,0-4-33-16</inkml:trace>
  <inkml:trace contextRef="#ctx0" brushRef="#br0" timeOffset="160105.34">13362 5603 194 0,'0'0'23'0,"0"0"-21"16,0 0 24-16,0 0-14 15,0 0 7-15,0 0 10 16,0 0 0-16,-7-12-6 16,7 9-3-16,0-1-7 15,4-1-9-15,-1-3-2 16,3 1 0-16,1-3 3 15,2 1-4-15,2 1 3 16,-3 1-4-16,1 2-4 16,2 1 4-16,-2 0 5 15,2 1-5-15,-1 2 0 16,0 1-6-16,0 0-3 16,0 0-3-16,-1 12 2 15,0 8 0-15,-7 6 5 16,2 3 4-16,-4 5 0 15,0-2 1-15,-6-2 0 0,-10-2-1 16,-1-6-1-16,-1-3 2 16,-3-9 0-16,2-3 2 15,4-7 1-15,-3 0-3 16,6 0 2-16,2 0 1 16,4-5 3-16,-2-1 4 15,3 0-5-15,4-1-4 16,1 2-1-16,0-2 4 15,3 4 2-15,14-2-6 16,3 3 0-16,8 2-4 16,-1 0 4-16,5 0 0 15,-2 0-2-15,1 9 2 16,-1-2-4-16,0-4-23 0,-1-3-36 16,0 0-5-16,-10 0-72 15</inkml:trace>
  <inkml:trace contextRef="#ctx0" brushRef="#br0" timeOffset="160565.17">13785 5649 174 0,'0'0'65'0,"0"0"-65"15,0 0 38-15,0 0-32 16,0 0 6-16,0 0 12 16,-56-3-9-16,50 3 2 15,-3 0 0-15,6 0-3 16,0 5-11-16,-2 1 0 16,-1 3 3-16,2 2 10 15,0 4-13-15,1 0 6 16,3 7-6-16,0 2 10 15,0 5-13-15,7-3 14 16,8-2-7-16,3-6-2 16,-2-7-2-16,2-3 0 15,-1-8 5-15,2 0-3 0,-1-15-1 16,-3-11-4-16,-3-6-9 16,-4-4-4-16,-5-3-12 15,-3 8 10-15,0 2 4 16,0 9 5-16,0 6 0 15,-4 4 6-15,-6 5 0 16,1 3-2-16,-6 2-23 16,0 0 3-16,4 0-34 15,7 0-19-15,4 3-140 16</inkml:trace>
  <inkml:trace contextRef="#ctx0" brushRef="#br0" timeOffset="160951.57">14014 5617 251 0,'0'0'44'15,"0"0"-12"-15,0 0 2 16,0 0-30-16,0 0 15 16,0 0 5-16,-29-10-8 15,28 10-10-15,-2 0-6 16,1 14-2-16,-2 8 2 15,4 3 9-15,0 3 12 16,0 8-14-16,7-1-5 16,10 0 8-16,-4-5-10 0,5-8 4 15,2-7-1-15,-5-10 2 16,5-5-2-16,0-3 2 16,3-19-5-16,-3-11-9 15,-5-8 3-15,-5 2 2 16,-2 5-1-16,-5 5 5 15,-3 7 4-15,0 3-4 16,0 4-1-16,-18-2-5 16,0 5 4-16,-16 5-32 15,-7 5-7-15,-9 2-47 16,-3 0-217-16</inkml:trace>
  <inkml:trace contextRef="#ctx0" brushRef="#br0" timeOffset="162010.26">13322 6711 217 0,'0'0'15'0,"0"0"-13"15,0 0 11-15,0 0-9 16,0 0 10-16,0 0 20 16,0-8-15-16,0 7 12 15,0-2-15-15,0 0 1 16,0 0-17-16,3-2-5 15,4 3 5-15,0 0-7 16,3 2 3-16,3 0 4 16,0 0-4-16,3 0 0 15,-4 0 0-15,-1 4-3 16,-2 7-6-16,-2 3-4 16,-4 2 17-16,-3 4-5 15,0-3 8-15,-3 0-5 16,-11-1 4-16,-1-5 3 0,-4-1-1 15,6-3 4-15,3-2-1 16,0-5-1-16,3 3 0 16,6-2-5-16,1-1 3 15,0 0-4-15,0 0 0 16,0 0 1-16,4 3-1 16,13-3 0-16,-1 6-1 15,7-2 2-15,-4-1-2 16,-3 3 2-16,4 1-4 15,-8 3-1-15,2 1-2 16,-1 0-5-16,-7 1 3 16,-4 0-4-16,-2 0 0 15,0-4 6-15,-5-2 6 0,-16-5 2 16,0-1 16-16,-8 0-11 16,3 0-3-16,0 0-2 15,6 0-2-15,1 0 0 16,5-1-3-16,8-8-29 15,6-2-38-15</inkml:trace>
  <inkml:trace contextRef="#ctx0" brushRef="#br0" timeOffset="162486.6">13671 6770 239 0,'0'0'15'0,"0"0"-12"16,0 0 8-16,0 0-5 15,0 0 0-15,0 0 11 16,-73-3-7-16,70 3-4 15,0 10-5-15,0 1 6 16,0 4 6-16,3 4 5 16,0 3-9-16,0 2-4 0,0 3 8 15,0-1-12 1,12-2 3-16,1-5 2 0,4-6-4 16,-4-8 4-1,-1-5-2-15,2 0 4 0,2-7 0 16,-3-18-8-16,-1-1-1 15,-1-3-3-15,-7 3-5 16,-4 3 9-16,0 5-8 16,0 3 4-16,-4 5 2 15,-9 4 2-15,-4 0-2 16,-1 5 2-16,-6 1-4 16,5 0-15-16,2 0-26 0,10 0-48 15,7 0-108-15</inkml:trace>
  <inkml:trace contextRef="#ctx0" brushRef="#br0" timeOffset="162901.37">13871 6763 271 0,'0'0'13'0,"0"0"6"16,0 0 15-16,0 0-27 15,0 0 10-15,0 0 7 16,-83-17-1-16,79 17-13 16,-3 0-7-16,4 11-3 0,3 2 2 15,0 5 0-15,0 4 3 16,0 3 2-16,10 1-1 16,5 5-3-16,6-4-3 15,0-1 4-15,6-4 5 16,-5-5-5-16,5-7 3 15,-4-9-7-15,1-1 1 16,0-1 0-16,-1-19-1 16,-3-9-7-16,-4-5-15 15,-10-2 16-15,-6 0-3 16,0 10-5-16,0 4 14 16,-6 5 1-16,-17 2 0 15,1 2 6-15,-13 4-2 0,-2 1-7 16,1 3 2-1,-2 1-2-15,-1 0-28 0,-4 1-83 16</inkml:trace>
  <inkml:trace contextRef="#ctx0" brushRef="#br0" timeOffset="166629.23">12843 6970 12 0,'0'0'15'16,"0"0"-12"-16,0 0 12 0,0 0-14 15,0 0-1 1,0 0 7-16,0 0 3 0,12 0 2 15,-12 0 9-15,0 0-5 16,0 0-9-16,0 0 0 16,0 0 14-16,0 0 0 15,3 0-1-15,-3 0-8 16,0 0-6-16,0 0-4 16,0 0 14-16,0 0-6 15,0 0 2-15,0 0 4 16,0 0 1-16,0 0 1 15,0 0-5-15,0 0 6 16,-12 0-13-16,-14 0-3 16,-4 0-2-16,-2 5 2 0,-1-2-3 15,-3 0 2 1,7-2-1-16,3 1 2 0,10-2-1 16,5 3-4-16,9-3-5 15,2 0 6-15,0 4 0 16,0-3 1-16,0 1-4 15,0-1 4-15,7 1 4 16,2 1 5-16,-3 1-9 16,1 1-1-16,-1 0 1 15,0 4 0-15,-2 1-2 16,3 2 11-16,0 0-16 16,-4 2 7-16,0 1 0 15,-3-1 0-15,3 1 1 16,-3-1 1-16,0 3-1 0,0-3-1 15,0 4 0-15,0 0 0 16,0 4 0-16,0-2 0 16,0 4 0-16,0-4 0 15,-9 0 0-15,2-7 1 16,-1 0-1-16,5-3 0 16,1-5-1-16,2-1 1 15,0-1 0-15,0-1 1 16,0-1-1-16,0-1 0 15,0 1 0-15,0-1 7 16,13 0 2-16,6 0 6 16,3 0-7-16,6 0-1 15,1 0-3-15,0 0-2 0,0 0-2 16,-4 0-6-16,-1 0 6 16,-3 0-1-16,-7 0 0 15,-4 0-3-15,-10 0-16 16,0 0-70-16,0 0-128 15</inkml:trace>
  <inkml:trace contextRef="#ctx0" brushRef="#br0" timeOffset="170542.44">13666 7339 205 0,'0'0'52'0,"0"0"-51"16,0 0 42-16,0 0-12 16,0 0-18-16,0 0 8 15,0-24 5-15,0 24 10 16,0 0-13-16,0 0-14 15,0 0-3-15,0 0-6 16,0 0 4-16,0 0-4 16,0 0 0-16,0 7-5 15,0 9 0-15,5 4 4 16,1 5 1-16,-3 3-2 16,3-3 2-16,-2 0 0 15,3-5-1-15,-2-2 0 16,-3-3-1-16,2-5-4 0,-3-5-1 15,1 2-17-15,-1-7-30 16,1 0-32-16,7 0 10 16,2-3-107-16</inkml:trace>
  <inkml:trace contextRef="#ctx0" brushRef="#br0" timeOffset="171024.12">13999 7352 245 0,'0'0'3'0,"0"0"19"16,0 0-3-16,0 0-8 15,0 0 18-15,0 0-8 16,-56-10 1-16,46 10-11 15,-3 0-5-15,-2 7-3 16,0 2-2-16,3 3 1 16,2 1-2-16,1-2 4 15,2 6-2-15,3-1-1 16,4 1 10-16,0 5-8 16,4 2 4-16,19 2 7 15,1-3-12-15,6 3 11 0,3-6-13 16,-5-6 1-1,0-3 6-15,1-7-7 0,-6-4-7 16,0 0 6-16,-4-15-3 16,-1-5-12-16,-7-10 7 15,-1-3-2-15,-10-5 2 16,0 1 9-16,0 3 0 16,-10 7-1-16,-5 7 1 15,0 5 0-15,0 5 6 16,-9 0-5-16,-4 7-1 15,-11 3-21-15,-7 0-40 16,-2 0-58-16</inkml:trace>
  <inkml:trace contextRef="#ctx0" brushRef="#br0" timeOffset="171985.29">13372 7383 179 0,'0'0'19'0,"0"0"6"15,0 0 17-15,0 0-12 16,0 0 14-16,0 0-22 15,2 3-17-15,5-6-5 16,3-2 3-16,0 1-3 16,-4 0-3-16,-1 3 3 15,3-1 0-15,-5 2-1 16,1 0 1-16,-1 0-8 16,2 0 5-16,3 2-2 15,-5 6 3-15,1 5-4 0,-1 0 3 16,-3 4 0-1,0 2 0-15,0 0 3 0,0-2-1 16,-10-2 1-16,-3 2 0 16,0-4-3-16,3-4 7 15,1 1 1-15,-2-6-3 16,8-1-2-16,1-1 0 16,2-2 2-16,0 0 1 15,0 0-1-15,0 0 4 16,0 0-4-16,2 0-2 15,12 0 0-15,-2-2-2 16,4-1 2-16,-2 3-4 0,-1 0 4 16,0 0 0-1,-1 0-3-15,5 0-2 0,-5 10 4 16,-1 0 0-16,0 3-3 16,1 0-3-16,-6 4 2 15,-3 1-3-15,-3-2 2 16,0 1 6-16,0-3 2 15,0 0 3-15,-9-1 15 16,-9-3-2-16,2-3 6 16,-6-2-12-16,0-4 7 15,-1-1-11-15,-1 0-4 16,-1 0-1-16,-1 0-3 16,-3-1 0-16,-3-4-20 15,2 0-24-15,0-3-71 16</inkml:trace>
  <inkml:trace contextRef="#ctx0" brushRef="#br0" timeOffset="176109.76">6671 8877 49 0,'0'0'4'0,"0"0"6"16,0 0 7-16,0 0-14 15,0 0 17-15,0 0 3 16,0 0-17-16,0 0-4 15,0 0 13-15,0 0-15 16,0 0 9-16,0 0 2 16,0 0-9-16,0 0-1 15,0 0-2-15,0 0 1 16,0 0-1-16,0 0 1 16,0 0-5-16,0-3-18 15,0 3-37-15,0 0-7 16</inkml:trace>
  <inkml:trace contextRef="#ctx0" brushRef="#br0" timeOffset="179392.56">6596 8857 30 0,'0'0'8'0,"0"0"-4"16,0 0 6-16,0 0-5 16,0 0 13-16,0 0-16 15,-3 0-1-15,0 0-1 16,3 0 0-16,0 0 4 16,0 3 8-16,0-3 12 15,0 0 0-15,0 0-6 16,0 0-1-16,0 0-11 15,0 0-1-15,0 0 6 16,0 0-1-16,0 0 2 0,0 0-1 16,0 0-4-16,0 0 6 15,0 0-3-15,0 0-7 16,0 0 2-16,0 0 6 16,0 0-7-16,6 0 8 15,3 0-1-15,6 0-4 16,3-3 1-16,0-1-6 15,7-2-2-15,-2 2 0 16,2-1 3-16,2 2-3 16,-6-4 1-16,4 3-1 15,-1-2 0-15,-3 3 0 16,1-1 0-16,2 0 0 16,-3-2 0-16,0 4-4 15,1-6 4-15,1 4 7 16,-5-1-7-16,2 0 0 0,-3-1 0 15,2 3 0-15,-7 0 0 16,3-4-1-16,0 6 1 16,-3-5 0-16,6 4 0 15,1-1 0-15,-2-2-2 16,2 2 4-16,-1-3-2 16,3 3 2-16,1 0 2 15,2-1 4-15,1 0-8 16,-2-2 0-16,2 5 2 15,5-3-2-15,-6-1 3 16,4 2-3-16,2-1 0 16,2-1-3-16,3-3 8 0,4 2-5 15,4-2 0-15,-4 1 0 16,0-2-1-16,1 3 1 16,-12-1 1-16,2 0 0 15,-6 1-1-15,3 0-4 16,3-2 4-16,-2-1 0 15,5-1 1-15,4 1-1 16,-2 0 0-16,4-4 0 16,-1 4 3-16,2-4-3 15,-5 4 1-15,5 1-5 16,-8-1 5-16,3-1-1 16,1 3 0-16,-2-3 0 15,0 1 5-15,5-1-4 16,-3 0 3-16,3 0-2 0,1 1 5 15,-6 1-3-15,-1 1-4 16,-3 2 0-16,-5-3 0 16,2 3-2-16,2-3 4 15,4 2-2-15,4-4 0 16,3 0 1-16,3-1 0 16,-1 5-1-16,3-4 0 15,-5 0-3-15,-3 3 3 16,-1-1-5-16,-3-2 5 15,3 1 0-15,-3-1 5 16,5 1-4-16,-2 1-1 16,0-4 0-16,0 2-1 15,-4 1 2-15,0-2-5 0,-2 3 4 16,-3-2 0 0,1-1 2-16,0-2-2 0,2 2 0 15,3 2 1-15,-5-1 0 16,2 1-1-16,0-4 3 15,-2 3-1-15,5-1-2 16,-3-2-3-16,1-1 3 16,-1 5-1-16,-4-1 1 15,0 3 0-15,-2 0 0 16,-3-1 1-16,-1-1-1 16,3 0 1-16,-1-2-1 15,1 2-1-15,4-2 1 0,-2 2 3 16,2-1-3-16,-2 1 0 15,-2 1 0-15,2 0 1 16,-1 1-1-16,2-2 0 16,0 2 1-16,-7-1-1 15,7 3 1-15,-4-1-3 16,2-2 4-16,-1 1-4 16,-4 2 2-16,0-3 0 15,-6 4-1-15,1-1 1 16,-2 2 0-16,2-4 2 15,2 3-3-15,3-2 1 0,-3-1 0 16,4 3-2 0,0-3 5-16,2 1-8 0,-3 2 7 15,2-1-2-15,-3 0 0 16,6-4 1-16,-2 6-2 16,1-4 5-16,-1 4-8 15,-3-1 4-15,5 1 0 16,-6-2 0-16,6 1 0 15,-4 1 0-15,1-1 0 16,3 1 0-16,-1-2 1 16,0 4 0-16,2 0-1 15,-5-2-2-15,3 3 2 16,-3-1 0-16,2-2 4 16,-1 0-4-16,4 3 0 0,-4-2 0 15,3-1 0 1,-5-2 0-16,1 2 0 15,-4 3-1-15,0-1 1 0,-1-2 0 16,0 1 2-16,0 2 1 16,-3-3-3-16,3 3 1 15,0-4-2-15,1 0 2 16,2 1 0-16,0 2 0 16,0-1-1-16,0-1 2 15,1-1-1-15,2 0 1 16,-3 1 4-16,3-1-6 15,1-1 0-15,-7 3 0 16,9-1 0-16,-7 1 0 0,5-1 6 16,0 0-6-1,2-1 0-15,1 0 2 0,1 1-2 16,-3 0 3-16,3 0-3 16,-9-1 0-16,2 0 4 15,-6 1-4-15,-3 0 0 16,3 0-1-16,0 0 1 15,0-2 0-15,5 0 0 16,3 1-6-16,-6-2 6 16,9 1 1-16,-6 0 1 15,6 1-2-15,-5-1 0 16,5 2 0-16,-5-4-2 16,4 4 4-16,-4-4-2 0,0 3 0 15,3-2 1 1,-2 2-1-16,0-3 0 0,-4 7 0 15,-6-3 0-15,4 0 0 16,-5 2 0-16,0-1 0 16,2-1 0-16,0-1 0 15,-1 1 1-15,4 0-1 16,-1-1 0-16,4 4 1 16,1-3-1-16,1-4 4 15,5 6-4-15,-6-2 1 16,3 2-1-16,-2-3-1 15,-2 4-2-15,-1-1 3 16,-4-1 3-16,1-1-2 16,1-1-2-16,-2 2 2 0,1 0-5 15,4-4 8-15,-2 5-5 16,-2-3 2-16,2 1-1 16,-3 1 1-16,-2 1-1 15,-1-1 0-15,-2 1-3 16,0-1 3-16,0 1 1 15,2-1-1-15,-3-1 2 16,1 0-3-16,2 1 1 16,-1-1 0-16,-2 3 0 15,-3-1 0-15,-1-1 0 16,5 1 0-16,-3-1 1 16,0-1-1-16,1 3 0 15,2-3 1-15,3 1-1 16,3-4 0-16,-6 5-1 15,2-2-5-15,-2 1 12 0,-2 2-9 16,0-3 5-16,1 1-2 16,-3-1 2-16,3 0 0 15,1 1 0-15,-1 0-2 16,-2 1 0-16,1 0 0 16,-2 1 6-16,2-3-4 15,2-1-4-15,5 4 2 16,-3-3 0-16,2 0 0 15,2 0 3-15,3 0-4 16,-6-2 1-16,3 5-2 0,-1 0-1 16,-5-3 1-1,-4 3 2-15,3 0-1 16,-3 0 1-16,-2-2-4 0,2 2 4 16,0 0 0-16,-3 0 0 15,0 0-3-15,0 0 2 16,0 0-12-16,0 0-11 15,0 0-39-15,0-1-90 16</inkml:trace>
  <inkml:trace contextRef="#ctx0" brushRef="#br0" timeOffset="180541.87">6817 9056 101 0,'0'0'98'0,"0"0"-88"16,0 0-1-16,0 0 11 15,0 0-12-15,0 0 5 16,0 0 8-16,-3 0 6 16,3 0-3-16,0 0-19 15,0 0-3-15,0 0 5 0,0 0-2 16,0 0-2-16,0 0 9 16,9 0-11-16,9-8 10 15,0-1-9-15,0 6-2 16,4-4 1-16,-10 3-2 15,2-2-13-15,-2 6 6 16,-5 0-28-16,-1 0-23 16,-6 0-17-16</inkml:trace>
  <inkml:trace contextRef="#ctx0" brushRef="#br0" timeOffset="181531.73">6823 9106 107 0,'0'0'81'0,"0"0"-64"16,0 0 12-16,0 0 1 16,0 0-16-16,0 0 8 15,0-2-5-15,0 2-8 16,0 0 1-16,0 0-3 15,0 0 7-15,0 0-12 16,0 0-2-16,-3 0 0 16,0 0 1-16,3 0 0 15,0 0-1-15,0 0 0 16,0 0 0-16,0 0-1 16,0 0 4-16,-3 0-3 15,3 0 1-15,0-3-1 16,-3 1 0-16,-1 2 0 0,2-2 0 15,2 2 0-15,-3-1-1 16,3 1 1-16,0 0 0 16,0 0 0-16,0 0 2 15,0 0-3-15,0 0 2 16,-4-2-2-16,4 2 1 16,0 0 0-16,0-2 0 15,0 2 0-15,0 0-1 16,0 0 1-16,0 0 1 15,-3 0-1-15,-2 0-5 16,0 0 5-16,1 14-5 16,-2 1-2-16,3 4 7 0,-1 1-1 15,4-3 1-15,0-1 0 16,0-6 0-16,0-6-1 16,0-4 1-16,0 0-3 15,0 0 0-15,0 0 3 16,0-6 0-16,7-5-1 15,2 2-5-15,-6 0 1 16,8 1 1-16,-2 1 4 16,1 4-1-16,2-3 1 15,0 5-1-15,-3-2 0 16,0 2-3-16,-2 1-5 16,2 0-8-16,-5 0 9 15,3 0 7-15,0 0-3 0,-4 4-7 16,3 6 10-1,-3 7 1-15,-3 3 3 0,0 4 0 16,0-2-3-16,0-1 0 16,0-3 2-16,-3-4-2 15,-10 0 0-15,-1-5 0 16,-5-1 0-16,-1-5 0 16,-2 0-1-16,-5 0-6 15,5-3 7-15,-5 0-7 16,6 0 6-16,0 0 1 15,9 0 0-15,2 0-21 16,4 0-20-16,6-6-111 16</inkml:trace>
  <inkml:trace contextRef="#ctx0" brushRef="#br0" timeOffset="182002.78">7151 9045 203 0,'0'0'66'16,"0"0"-59"-16,0 0 24 16,0 0-1-16,0 0-22 15,0 0 6-15,-6-3-1 16,6 3-3-16,0 0 2 15,0 0-11-15,0 4 0 16,0 8-1-16,-3 5 0 16,3 0 0-16,0 2 1 0,0 4 0 15,0 0 1-15,0-3-4 16,0 4 4-16,0-4-4 16,3-4 2-16,0-2-2 15,3-8-30-15,-3-3-30 16,2-3-31-16,2 0-90 15</inkml:trace>
  <inkml:trace contextRef="#ctx0" brushRef="#br0" timeOffset="182567.66">7393 9026 212 0,'0'0'46'0,"0"0"-45"0,0 0 40 15,0 0-28-15,0 0-9 16,0 0 10-16,-39-4 7 16,33 4-9-16,-5 6 0 15,7-2 0-15,-2 3-6 16,0 2-2-16,-1-1 3 15,4 1-7-15,0 2 11 16,3 0-11-16,0 1 0 0,0 0 0 16,0 5 8-1,6-2-7-15,7 2 0 0,3 0 7 16,7 4-5-16,-3-4-2 16,6 0 4-1,-7-5-2-15,4-2-3 0,-4-7 0 16,-3-3-1-16,1 0-2 15,-2-10 0-15,0-5 3 16,-3-4-3-16,-3 0 3 16,1 7 3-16,-7-5-3 15,1 3-2-15,-4-3-5 16,0 0 5-16,0 1 2 16,0 4 0-16,-10 2 2 15,0 3 5-15,-5 3-2 16,-6-2 3-16,3 3-8 0,0 0-3 15,2 0 1-15,1 3 2 16,0 0-2-16,3 0-11 16,3 0-3-16,-4 0-20 15,4 0-25-15,1 5-40 16</inkml:trace>
  <inkml:trace contextRef="#ctx0" brushRef="#br0" timeOffset="192409.6">372 2567 164 0,'0'0'5'16,"0"0"-4"-16,0 0 14 15,0 0-3-15,0 0 6 16,0 0 7-16,0 0 5 15,0 0-8-15,-2 0 1 16,2 0-11-16,-3 0 0 16,3 0 9-16,0 0-15 0,0 0 3 15,0 0-4-15,0 0-3 16,-4 0-2-16,1 0 0 16,-3 0-1-16,0 0 0 15,-3 0 1-15,-3 0 0 16,0 0 0-16,3 0 0 15,-4 0-3-15,2 4 3 16,0 4-1-16,0 1 1 16,2 1 0-16,4-2 4 15,-3 3-9-15,0-1 3 16,2 0 2-16,3 1 1 16,0-1-1-16,0 3 0 15,-1-2-2-15,4 1 2 0,0 3 0 16,0 0 2-16,0 1 0 15,0 1-2-15,4 0 1 16,8-2 3-16,0-2-1 16,3-2-1-16,-3-2 6 15,6-4-8-15,-3 0 2 16,1-5-2-16,2 0 2 16,0 0 0-16,-2 0 2 15,2-9-4-15,-1-5 0 16,2 1-1-16,-1-2 1 15,-6 0 0-15,-2-1-7 16,-1-1 7-16,-3-2 8 0,-1 1-8 16,-5-1-5-16,0 2 2 15,0 0 3-15,0 0-6 16,0 3 4-16,-5 1 2 16,-7 2 0-16,2 5-4 15,-5 2 2-15,0 2-3 16,-7 2 0-16,2 0 1 15,-5 0-9-15,5 5-12 16,-2 2-48-16,3 0-38 16</inkml:trace>
  <inkml:trace contextRef="#ctx0" brushRef="#br0" timeOffset="193099.86">879 2573 174 0,'0'0'60'15,"0"0"-59"-15,0 0 14 16,0 0 6-16,0 0-3 16,0 0 1-16,0-2 11 15,0 2-23-15,0 0-1 16,0 0-3-16,0 0-3 16,0 0 0-16,0 10 3 15,0 4-2-15,0 3 5 16,0 2-1-16,4 5-2 15,-3 1 0-15,-1 5-3 16,0-2-3-16,0 1 3 0,0-5 3 16,-5-2-3-1,-1-10 0-15,0-1-9 0,3-8-4 16,0 0-1-16,0-1-29 16,3-2-11-16,0 0-34 15</inkml:trace>
  <inkml:trace contextRef="#ctx0" brushRef="#br0" timeOffset="193969.97">1212 2623 63 0,'0'0'101'0,"0"0"-89"16,0 0 13-16,0 0 1 15,0 0-7-15,0 0 15 16,0 0-11-16,0 0-3 16,0 0 2-16,0 0-11 15,0 0 1-15,0 0 3 16,0 0-8-16,0 0 2 16,0-2-4-16,0 0 5 0,0 0-8 15,0-3 4-15,4-1-9 16,5 1 8-16,0 1-7 15,2-3 3-15,5 2-2 16,-4 1-2-16,1-1 3 16,-1 2-3-16,-5 3 2 15,-2 0 0-15,1 0-3 16,-3 0-9-16,0 12 5 16,0 2 1-16,0 1 1 15,-3 5 3-15,3-3 3 16,-3-1 0-16,0 4 0 15,0-1 0-15,0 1 0 16,-9 0-3-16,0 0 3 0,-4-2 2 16,2-2-2-1,-3-1 0-15,6-3 0 0,-1-1 0 16,4-5-5-16,2-1 5 16,3-2 0-16,0-3-2 15,0 0 2-15,0 0 2 16,0 0 7-16,0 0-3 15,9 0-6-15,5 0 10 16,5 0-9-16,5 0 8 16,1 0-8-16,-2 0 0 15,-1 0-1-15,-2 0-3 16,-4 0 0-16,-3 0-13 0,-5 0-24 16,-8 0-67-16</inkml:trace>
  <inkml:trace contextRef="#ctx0" brushRef="#br0" timeOffset="194912.16">1659 2598 235 0,'0'0'13'16,"0"0"-10"-16,0 0 18 0,0 0-16 16,0 0 3-16,0 0 38 15,0 0-18-15,0 0-17 16,0-3 4-16,0-2-15 15,0-1 5-15,6 0-5 16,4-1 1-16,-2 1-1 16,7 2-5-16,3-3 3 15,-2 1-6-15,2 0-9 16,0 3-1-16,-6 3-5 16,1 0 15-16,-4 0-4 15,0 0 1-15,-1 3 4 16,-1 9 4-16,-5 5-8 15,-2 2 6-15,0 3 1 16,0 0 1-16,-2 1 2 0,-8 0-3 16,-4-2 3-1,-2-3 1-15,4-4 0 0,1-4 2 16,1-4 9-16,1-3-10 16,6 0 4-16,-1-3 0 15,4 0 6-15,0 0-4 16,0 0-6-16,0 0 6 15,0 0 14-15,0 0-10 16,7 0-4-16,5 0-1 16,3 0-6-16,3 0 0 15,-2 0 0-15,-2 0 2 16,-5 0-3-16,4 0 1 0,-4 0-3 16,3 5 1-16,-3 4-3 15,0-1-2-15,4 1 2 16,-4 1 5-16,-1 3-9 15,-1 0-6-15,-7 3 7 16,0 2 5-16,0-1 3 16,0 1-1-16,-3-2 1 15,-9-2 3-15,0-4 12 16,-4 0 3-16,0-3-5 16,-1-5-1-16,-5-1-2 15,-1-1-5-15,-2 0-2 16,-2 0-3-16,3 0 1 15,-1-3-2-15,5-1 1 16,4-1-19-16,4 0-53 16,6-4-38-16</inkml:trace>
  <inkml:trace contextRef="#ctx0" brushRef="#br0" timeOffset="195812.01">2378 2825 140 0,'0'0'39'0,"0"0"-15"15,0 0 21 1,0 0-14-16,0 0 10 0,0 0-7 16,0 0-10-16,-3-15-12 15,3 5 6-15,0-4-14 16,0 0 0-16,0-3 2 16,0 0-5-16,0-3-1 15,-7-4 5-15,4 3-10 16,-5-1 6-16,1 5-2 15,2 0 2-15,2 5-1 16,-4 2 0-16,4 2 0 16,0-1 4-16,0 0-4 15,-3 4-3-15,4 0 2 16,1 0 0-16,-1 3-3 0,2 2 3 16,0 0 1-16,-3 0-2 15,3 0 1-15,0 0-10 16,-3 0 3-16,-1 0 0 15,-2 0-5-15,-6 4 8 16,2 9 2-16,-4 0 1 16,-1 2 2-16,-1-2-2 15,5 1 2-15,-5-1 0 16,4 1 3-16,2 0-1 16,-1-2-1-16,2 0-1 15,5-5 0-15,2-1-1 16,2-3 2-16,0-2-2 15,0-1 3-15,0 0-2 16,0 0 8-16,0 0-4 16,6 0 3-16,6 0-4 0,2 0-3 15,5 0 5-15,2-4-5 16,1-2 1-16,4 2-1 16,2 1 0-16,2-1 0 15,-3 1 0-15,-2-2 0 16,-6 5-2-16,-5 0-9 15,-8 0-2-15,-2 0-7 16,-1 0-17-16,-3 0-16 16,0 0 13-16,-3 3 18 15,-10 1-23-15,-1-3-110 0</inkml:trace>
  <inkml:trace contextRef="#ctx0" brushRef="#br0" timeOffset="196442.15">2751 2554 78 0,'0'0'162'16,"0"0"-149"-16,0 0-2 15,0 0 1-15,0 0-3 16,0 0 6-16,-30-3 6 15,24 3-4-15,2 0-14 16,2 0 8-16,-5 0-9 16,1 0 2-16,3 5 3 15,3 1-7-15,0 1 7 16,0 3-3-16,0 1 0 0,0 2 4 16,9 1-4-16,4 0-1 15,6 1-3-15,-5-4 1 16,5 0-3-16,-2-2 2 15,-1 1-8-15,-5-3 8 16,5 3-8-16,-4-2 6 16,-6 1 0-16,0-1-7 15,-2 1-4-15,-4 2-5 16,0 0 7-16,0-2 11 16,0 2 0-16,0-3 2 15,0 0-2-15,-7-4 0 16,-5 1 0-16,-6-2 0 15,-7-3 0-15,2 0 0 16,-2 0 0-16,1 0 0 16,-1 0 0-16,2-6 0 0,1-3-32 15,-2-2-38-15,7-2-67 16</inkml:trace>
  <inkml:trace contextRef="#ctx0" brushRef="#br0" timeOffset="196738.54">2748 2535 234 0,'0'0'8'0,"0"0"10"16,0 0-2-16,0 0-13 16,0 0 1-16,107-29 4 15,-78 24-2-15,-2 5-6 16,-2 0 0-16,-6 0-2 16,-8 0-17-16,-5 0-33 15,-3 0-46-15</inkml:trace>
  <inkml:trace contextRef="#ctx0" brushRef="#br0" timeOffset="197673.06">3410 2456 101 0,'0'0'79'0,"0"0"-67"16,0 0 1-16,0 0-7 15,0 0 0-15,0 0 16 16,0 2-8-16,-3 1-1 15,-7 3-12-15,1 0 9 16,-8 2 4-16,1 3 6 16,-3 0-2-16,2-1-11 15,-2 3 5-15,2 0-12 16,-3 0 5-16,2 3-1 16,4-2-3-16,-2 1 6 0,4 0-6 15,4 0-2-15,-5 2 1 16,7 2 0-16,0-2 3 15,6 4-2-15,-3-1 2 16,3-1-3-16,0 1 2 16,0 0 1-16,9-2-2 15,4-3 3-15,1 2-2 16,1-8-2-16,-2-1 4 16,4-3-4-16,2-5-10 15,2 0 10-15,-3-3-6 16,1-11-7-16,-5-3 3 15,-4-2 7-15,-4 2 2 16,-3 1 1-16,0 2 0 0,-3 2 0 16,0 4 4-1,0-3 7-15,-6 3-2 0,-6 1-9 16,-3 0-4-16,-4 2 4 16,-2 5 0-16,0 0 0 15,2 0-1-15,2 0 1 16,1 0-1-16,4 2 0 15,6 4-3-15,1-2-3 16,5 0-67-16,0-2-9 16,5-2-106-16</inkml:trace>
  <inkml:trace contextRef="#ctx0" brushRef="#br0" timeOffset="198416.14">3734 2542 158 0,'0'0'36'0,"0"0"-31"15,0 0 23-15,0 0-16 0,0 0-11 16,0 0 16 0,-12 0 1-16,12 0 0 0,0 0-6 15,0 0 5-15,0 0 1 16,0 0-2-16,12 0-6 15,9-3-9-15,4 1 2 16,5-1-3-16,3 0 2 16,-2 2-2-16,2 1 0 15,-6 0-2-15,-2 0-4 16,-10 0 2-16,-3 0 1 16,-6 0-6-16,-6 0 5 15,0 0-12-15,0 0-9 16,0 0 15-16,0 5 8 15,0 2 2-15,-3 2 2 16,-6 2 0-16,3 3 1 0,0-2 7 16,0 5-8-1,0-1 5-15,0 1-2 0,-1 2-5 16,1 1 4-16,0 2-1 16,1 2 2-16,-1 2-4 15,-1-4 0-15,1 1 4 16,3-1-5-16,3-2 0 15,0-3-6-15,0-2-2 16,0-5-29-16,0-4-18 16,9-2-104-16</inkml:trace>
  <inkml:trace contextRef="#ctx0" brushRef="#br0" timeOffset="198665.55">3785 2762 198 0,'0'0'133'0,"0"0"-119"15,0 0 10-15,0 0-18 16,0 0-6-16,0 0 0 15,89 0-2-15,-40-2 2 16,-1-3 0-16,-5 0-48 16,-4-2-136-16</inkml:trace>
  <inkml:trace contextRef="#ctx0" brushRef="#br0" timeOffset="199422.09">4323 2637 167 0,'0'0'37'0,"0"0"-29"16,0 0 6-16,0 0-10 15,0 0 6-15,0 0 21 16,-30 0 7-16,24 0-14 0,-1 0-2 16,-2 0-13-1,-3 3-4-15,3 1 1 0,3 0-5 16,-3 2-1-16,6 0 0 16,-3 1 0-16,3 1 0 15,-1 1 0-15,4 1 1 16,0 3 0-16,0 1 0 15,0 3 0-15,0 0 4 16,4 0-4-16,5 2 3 16,6-1-4-16,3-2 0 15,1-2-6-15,1-3 4 16,5-4-4-16,2-2-3 0,4-5-10 16,-1 0-20-1,6-3-26-15,-8-9 16 0,-1 0-7 16,-3-4 44-16,-9 2-7 15,-2 0 19-15,-7 2 47 16,0-1-19-16,-6 2 9 16,0-2-10-16,0-2-7 15,0 2-9-15,-4 1-5 16,-7-1-5-16,-2 1 2 16,-4 3-2-16,1-1-1 15,-3 3 3-15,-1 0-3 16,-2 3 4-16,4-1-4 15,-3 4 0-15,2 1 0 16,2 0 0-16,1 0 0 16,4 0-36-16,2 0-58 0</inkml:trace>
  <inkml:trace contextRef="#ctx0" brushRef="#br0" timeOffset="200239.43">4943 2551 142 0,'0'0'34'16,"0"0"-15"-16,0 0 26 0,0 0-21 16,0 0 12-16,0 0-9 15,0-16-9-15,0 16-5 16,0-1-1-16,0 1 0 15,0 0-3-15,0 0 2 16,0 0 6-16,0 0 1 16,0 0-3-16,0 0-2 15,0 0-2-15,0 0 0 16,0 0-11-16,0 0 0 16,0 1 0-16,0 15-3 15,0 6 3-15,0 7 2 16,0 3-1-16,0-3 2 15,0 2-3-15,0-1 1 16,0-2-1-16,0 1 0 16,0-4 0-16,0-1 0 0,0-7-2 15,0-2-9-15,0-7-4 16,0-3-7-16,0-5 2 16,0 0-23-16,0 0-15 15,0 0-27-15,0 0-129 16</inkml:trace>
  <inkml:trace contextRef="#ctx0" brushRef="#br0" timeOffset="201069.9">5128 2623 192 0,'0'0'36'15,"0"0"-30"-15,0 0 20 0,0 0-9 16,0 0 1-16,0 0 19 16,0-4-4-16,5-1-29 15,-2 3 11-15,0-4-11 16,3 3-2-16,-1-1-1 15,2 2-2-15,3-2 1 16,-7 1 0-16,5 1 0 16,-2 2-1-16,0 0-4 15,4 0 3-15,2 0 0 16,-6 0 4-16,6 0-6 0,-6 0 4 16,-1 5-8-1,2 4 3-15,3 1-1 0,-4 4-3 16,1 0-3-16,-3 1-1 15,-1 3 9-15,-3 0-7 16,3 1 3-16,-3 3 0 16,0 1-7-16,0 3 3 15,-3-2 9-15,-8-2-7 16,2 0 9-16,1-2 1 16,-1-6 1-16,-2-2-1 15,-1-2 0-15,-3-6 0 16,-1 1 4-16,-4-5-2 15,1 0 4-15,4 0-6 16,2 0-1-16,8 0 1 16,2-6 13-16,3 0-9 0,0 1 26 15,0-3-10 1,0 2-6-16,12-2-13 0,6 3-1 16,4 1 0-16,1 1 0 15,-1 3-1-15,2 0 1 16,-7 0-4-16,4 0 3 15,-4 8 1-15,1 4-2 16,-3 3 1-16,0-1 1 16,-2 0 0-16,1-1-14 15,2-4-28-15,-4-2-19 0,6-7-150 16</inkml:trace>
  <inkml:trace contextRef="#ctx0" brushRef="#br0" timeOffset="204784.81">185 2369 121 0,'0'0'50'15,"0"0"-44"-15,0 0 18 16,0 0-8-16,0 0-5 0,0 0 12 16,0 0-10-1,0 0 11-15,0-2-3 0,0 2-10 16,-4 0-2-16,4-1 1 15,0 1-1-15,0 0 2 16,-3 0-5-16,3 0-6 16,0 0 4-16,0 0-1 15,0 0 1-15,0 0 3 16,0 0-4-16,-3 0 1 16,3 0 2-16,0 0-4 15,0 0 0-15,0 0-1 16,0 0 0-16,0 0 1 15,-4 4-2-15,2 8-1 16,-1 8 0-16,-3 1 2 16,1 3 0-16,0 0-1 0,3 0-2 15,1-4 2 1,1 4 6-16,0-2-4 0,0-1-2 16,0 2 0-16,0-1 0 15,0-1 0-15,0 2 0 16,0 0 0-16,0-1 0 15,0 4 0-15,-6-2-7 16,-2-1 12-16,2 1-5 16,-1-5 0-16,4-2-2 15,-3-2-3-15,3-1 0 16,0-4 5-16,-1-1 0 16,3-4-4-16,-2-2 1 0,3-3-2 15,0 0 3 1,0 0 0-16,0 0-2 0,0 0 4 15,-3 0-19-15,-1-3-25 16,-2-5-45-16,0-3-62 16</inkml:trace>
  <inkml:trace contextRef="#ctx0" brushRef="#br0" timeOffset="209566.19">185 2308 69 0,'0'0'46'0,"0"0"-43"0,0 0 11 16,0 0 9-16,0 0 2 16,0 0 6-16,-7 6 15 15,7-4-18-15,0-2-11 16,0 0 2-16,0 0-1 15,0 0-6-15,0 0-1 16,0 0 5-16,0 0-12 16,0 0 6-16,0 0-6 15,3 0-4-15,7 0 1 16,4 0 6-16,2 0-4 16,1 0-4-16,-1 0 2 0,1 0-2 15,8 0 2 1,0 0 0-16,2 0 0 0,6 0-1 15,1 0 1-15,5-2 1 16,1-4-2-16,2 3 0 16,1-4 0-16,-4 3 0 15,4 0 0-15,-1-1 0 16,-5 1 0-16,-1 1 3 16,-6-1-2-16,-2 1-1 15,-4 0 1-15,-3-1-1 16,0 1 2-16,-2 2-2 15,5 0 6-15,-6-2-6 16,1 1 5-16,-5 0-5 16,-1 1 0-16,-1-1-1 0,-3 0 0 15,3 2 1-15,0-1 0 16,1 1 2-16,4-2-2 16,-1 2 0-16,-4 0 0 15,3 0 0-15,-3 0-1 16,3 0 1-16,0 0 3 15,-3 0-3-15,4 0-3 16,-1 0 0-16,3 0 6 16,-1 0-2-16,2 0-1 15,0 0 1-15,-4 0-1 16,0 0 1-16,0 0-1 16,-2 0-1-16,1 0 1 15,2 0-1-15,-1 0 1 16,5 0 0-16,-1 0 0 15,2 0 0-15,-5 0-1 0,-2 0 1 16,2 0-1-16,-7 0 1 16,0 0-3-16,-3 0 3 15,1 0 0-15,2 0 3 16,2 0-4-16,-1 0 1 16,2 0-2-16,3 0 2 15,-6-2 3-15,0 2-3 16,-3 0 0-16,1 0-3 15,-4 0 6-15,3-1-2 16,0 1-1-16,-1 0-1 0,5-2 1 16,2 2 0-1,-3-1 0-15,3 1-3 0,-3-1 6 16,0 1-2-16,-3 0-1 16,1 0-1-16,-1 0 1 15,3 0 0-15,-2 0-5 16,3 0 5-16,0 0 1 15,4 0 1-15,-4 0-2 16,2 0 0-16,1 0 0 16,-4 0 0-16,2 0 2 15,1 0-2-15,-2 0 0 16,6 0 0-16,-2-2 0 16,2 1-1-16,4-1 1 0,-4 2 2 15,2-2-2 1,2 2-1-16,3-3 1 0,4 3 0 15,-3 0 0-15,6-2-1 16,0 1 1-16,-2 1 0 16,-1 0 0-16,3 0 0 15,-5 0 0-15,2-2 0 16,-2 2 0-16,1-1 0 16,-1-1 1-16,2 2-1 15,-2 0 2-15,-2 0-1 16,3 0-1-16,-6-1 3 15,-1 0-7-15,2 1 8 16,-3-2-4-16,0 2 0 16,-3 0 1-16,-2 0-1 15,2 0-1-15,3 0 0 0,-3 0 1 16,6 0 0-16,-2 0 0 16,2 0-3-16,0 0 2 15,-2 0 1-15,-2 0 5 16,2 0-5-16,0 0-6 15,-2 0 6-15,-1 0 0 16,-4 0 2-16,2 0-4 16,2 0 4-16,0 0-2 15,0 0 3-15,1 0-3 16,0 0 0-16,-1 0 1 0,-1 0-2 16,3-2 2-1,-6 2-1-15,1 0 0 0,2 0-4 16,-4-3 4-16,5 3 3 15,0 0-2-15,1 0-1 16,-1-2 0-16,4 2 0 16,-1 0 0-16,0 0 0 15,-2 0 1-15,-1 0-3 16,-1 0 2-16,-4 0 0 16,-1 0-3-16,5 0 3 15,0 0 0-15,0 0-1 16,4 0 1-16,-2 0-1 15,-4 0 0-15,-1 0 1 16,-5 0-4-16,1 0-3 16,-3 0 6-16,5 0 1 0,0 0 1 15,-1 0-1 1,2 0 3-16,2 0-3 0,-1 0 0 16,1 0-3-16,-2 0 3 15,-2-1 0-15,0-1 0 16,-2 2-1-16,-1-1 1 15,0 1 1-15,-2-2-1 16,3 2 0-16,0-1 0 16,2-1 0-16,-3 1 0 15,-3 1 0-15,0-2 0 16,-3 2 0-16,0 0 0 16,3 0 0-16,0 0 0 0,4 0 5 15,-2 0-5 1,1 0 0-16,0 0 2 0,-3 0-2 15,0-2-2-15,-3 1 2 16,4 1 1-16,-4 0 1 16,0 0-1-16,0 0 1 15,0 0-1-15,0 0 5 16,0 0-6-16,0 0 0 16,0 0 0-16,0 0-4 15,0 0 4-15,0 0-3 16,0 0 1-16,0 1-2 15,0 6 3-15,0 0 1 16,0 2-1-16,3 1 1 16,-3 4-3-16,0 4 1 15,0 3 1-15,0 4 1 0,0 2 0 16,0 5 1-16,0 1-1 16,0 0 2-16,0-2 0 15,0-4-2-15,0-1 1 16,0-1-1-16,0 0 0 15,0-1 2-15,0-2-2 16,0 2 0-16,0-4-2 16,0 1-1-16,0-2 1 15,0-1 2-15,0 0-1 16,0 1 0-16,0-1 1 16,0-1 0-16,0 1 0 15,0-2 0-15,0 1 0 0,0 0 0 16,0 0-1-1,3-1 1-15,3 1 1 0,-3-2-1 16,0-1-1-16,-1-1-2 16,1-4 2-16,1 1 0 15,-4-3 1-15,3 0 0 16,-3-3 0-16,3-1 0 16,-3-2-4-16,3 1 4 15,-3-1 0-15,3 0-2 16,0 2 2-16,-3-1 0 15,3 1 0-15,-3-2 4 16,0 1-4-16,3-2-4 16,-3 0 4-16,0 0 3 15,0 0-1-15,0 0-1 16,0 0-1-16,0 0 0 0,0 0-9 16,0 0 9-16,0 0 0 15,-3-2-7-15,-6-1 6 16,0 2-6-16,-6 1 4 15,-1-2 3-15,-2 2-1 16,-6 0 1-16,-5 0 1 16,3 0-1-16,0 0 0 15,1 0-3-15,1 0 3 16,2 0 2-16,2 0-2 16,-5 0 0-16,3 0-2 15,1 0 2-15,-2 0 2 16,1 0-1-16,3 0-1 0,-2 0 3 15,0 0 2-15,0 0-2 16,-2 0 0-16,1 0-2 16,-3 0 3-16,-2 0 0 15,-3 0-3-15,2 0-1 16,-2 0 0-16,0 0 0 16,-4 0-1-16,1 0 1 15,-3 0 1-15,-1 0-1 16,-3 0 5-16,-2 0-6 15,2 0 4-15,-2 0-5 16,3 0 2-16,-1 0 0 16,1 0-1-16,3 0 1 0,2 0 1 15,1 0 4-15,3 0-4 16,-1 0-2-16,1 0 2 16,2 0 1-16,-2 0 1 15,3 2-1-15,-1 1-2 16,1 0-1-16,1 0 1 15,-4-1 0-15,0 2 0 16,-2 0 0-16,-6-2-1 16,0 0 1-16,-5-1 0 15,1 2 0-15,3-1 1 16,-1 1 4-16,9 1-5 16,4-1-2-16,-1-1 1 15,2 1 1-15,2-1 0 0,2 3-1 16,4 0 1-16,0-2 0 15,2 1 0-15,4-1-1 16,-2 1 2-16,0 1-1 16,-2-1 0-16,-3-1 0 15,-3 1-2-15,-5 0 2 16,4-1 0-16,-5-3 1 16,3 3 0-16,-2-3-1 15,0 1 0-15,-1-1 1 16,1 0-1-16,2 0 0 15,2 0 0-15,4 0 0 16,4 0 1-16,-3 0-1 16,2 0 0-16,-4 0 0 15,-2 0-1-15,1 0 2 0,-3 0-4 16,-3 0 3-16,-6 0 0 16,-2-2 3-1,2 0-1-15,0 2-4 0,2 0 2 16,1-3 0-16,0 3-2 15,1-4 3-15,3 4-1 16,0-1 3-16,4 1-3 16,0 0-2-16,1 0 2 15,3 0 0-15,-3 0 0 16,3 0-1-16,5 0 0 16,-1 0 2-16,1 0-2 15,1 0 1-15,-3 0-1 16,0 0 1-16,-1 0 0 0,-1 0 0 15,4 0-1-15,1 0 1 16,3 0 0-16,-3 0 0 16,3 0 0-16,0 0 6 15,-1 0-6-15,1 0 0 16,0 0 0-16,0 0 0 16,0 0 0-16,0 0-6 15,3 0 6-15,-3 0 0 16,3 0 4-16,3 0-2 15,0 0-4-15,0 0 4 16,0 0-2-16,0 0 0 16,0 0-6-16,-4 0 6 0,-2 0 0 15,-2 0 0-15,1 0 0 16,1 0 0-16,3 0 2 16,-3 0-2-16,-3 0 2 15,3 0 0-15,0 0-4 16,-5 0 4-16,6 0-4 15,-4 0 2-15,2 0 0 16,5 1-4-16,2-1 4 16,3 0 4-16,0 0-4 15,0 0-2-15,0 0 2 16,-3 0 2-16,3 0-2 16,0 0 0-16,0 0-4 15,0 0 4-15,0 0 0 0,0 0 2 16,0 0-2-1,0 0 0-15,0 0 1 0,0 0-1 16,0 0-1-16,0 0 1 16,0 0 2-16,0 0 0 15,0 0-2-15,0 0 3 16,0 0-3-16,0 0 0 16,0 1 0-16,0-1 0 15,0 0-1-15,0 0 1 16,0 0-1-16,0 0 2 15,0 0 1-15,0 0 0 16,0 0-2-16,0 0 0 0,-3 0 3 16,3 0-3-16,0 0 1 15,0 0-1-15,0 0 4 16,0 0 0-16,0 0-4 16,0 0 0-16,-2 0 3 15,2 0-3-15,-1 0 2 16,-5 0-1-16,3 0 0 15,-6 0-1-15,6 0 2 16,-6 0-2-16,5 0 0 16,-2 0 1-16,1 0-1 15,1 0-5-15,0 0 5 16,0 0 0-16,4 0 0 16,-3 0 7-16,3 0-2 15,0 0 0-15,0 0 12 16,0 0-7-16,0 0 1 0,0 0-11 15,0 0 0 1,0 0 0-16,0 0 6 0,0 0-6 16,0 0-3-16,0 0 3 15,0 0-7-15,0 0 7 16,0 0 0-16,0 0 0 16,0 0 0-16,0 0 4 15,0 0-4-15,0 0 0 16,0 0 3-16,0 0 0 15,0 0-3-15,0-1 8 16,0 0-8-16,0-2 1 16,0-2-1-16,0-2 1 0,0-2-1 15,0-1-1-15,-4-2 0 16,4-1 0-16,-3 2-1 16,3-1-6-16,0 3 5 15,0-1-1-15,0 2-6 16,0 1-3-16,0 2 7 15,3-2 2-15,4 4-2 16,-4 0-7-16,0 2-9 16,-1-1-4-16,-2 2-15 15,1 0-16-15,-1 0-67 16</inkml:trace>
  <inkml:trace contextRef="#ctx0" brushRef="#br0" timeOffset="212701.24">196 3875 84 0,'0'0'9'15,"0"0"2"-15,0 0 15 16,0 0-17-16,0 0 21 16,0 0 0-16,0 0-8 15,-11 0-8-15,11 0 8 16,0 0-15-16,0 0 1 16,0 0 3-16,0 0 3 0,0 0-3 15,0 0-5-15,0 0 3 16,0 0-5-16,-4 0-4 15,4 0 4-15,0 0-3 16,0 0 6-16,0 0-3 16,0 0 5-16,0 0-9 15,0 0 1-15,0 0-1 16,-3 5 2-16,0-2-2 16,-3 1 5-16,3 1-5 15,0 0-1-15,-3 4 0 16,-1 1-5-16,4 0 6 15,-3 5 0-15,4-3 0 16,-1 2 5-16,3 0-7 16,0 1 5-16,0-1-5 0,0 1 3 15,12-3-1-15,0-1 4 16,-1-2-4-16,3-4 0 16,0-2 1-16,-2-1 5 15,-2-2-4-15,2 0-2 16,1 0 4-16,1-8-2 15,5-4-2-15,-5-3 0 16,2 0 1-16,-4-1 0 16,-2-1 1-16,-1 0-2 15,-4 0 2-15,-2 2-1 16,0 3-1-16,-3 1-5 16,0 1 5-16,0 3 1 15,-3-1-1-15,-5 4 0 16,-5-1-1-16,-2-1-1 15,-3 4-4-15,0-1 6 0,-4 3 0 16,4 0 0-16,-3 0-1 16,5 0-11-16,-2 5-11 15,6 1-34-15,6-1-12 16,0-1-86-16</inkml:trace>
  <inkml:trace contextRef="#ctx0" brushRef="#br0" timeOffset="213343.42">636 3849 188 0,'0'0'30'16,"0"0"-25"-16,0 0 26 15,0 0-25-15,0 0 11 16,0 0 9-16,16-3-7 16,-10 3-7-16,2 0-5 0,2 0 9 15,-4 0-14-15,3 3 3 16,0 4 1-16,-3 3-2 16,0 4-4-16,-3 5 0 15,3 3 11-15,-4 3-10 16,-2 4 1-16,0-3-2 15,0 1 0-15,0-7 0 16,0-3-2-16,0-3 2 16,0-6 0-16,0-3-9 15,0-1-5-15,0-2-10 16,0 0-19-16,0 1 4 16,0-1-13-16,0-2-81 15</inkml:trace>
  <inkml:trace contextRef="#ctx0" brushRef="#br0" timeOffset="214123.36">1146 3918 193 0,'0'0'40'15,"0"0"-21"-15,0 0 20 16,0 0-19-16,0 0-4 16,0 0 11-16,0 2-5 0,0-6-3 15,0 0-11-15,0-2 2 16,0 0-6-16,6 1-3 15,4-4-1-15,-2 3 0 16,1 1-2-16,1 0-4 16,-1 4 5-16,-3-2-6 15,2 3-3-15,-4 0 4 16,2 0 0-16,-3 0 3 16,0 0-4-16,0 0 2 15,-3 6-2-15,0 4-1 16,0 0 5-16,0 4-1 15,0 1 3-15,-3 3 1 16,-6-1 0-16,-1 3 0 16,-1-1 3-16,2-2-3 0,-1-1-1 15,1-5 1-15,3 2 0 16,-3-3 0-16,3-1-2 16,3-2 2-16,0-3 0 15,3-2 3-15,0-1-3 16,0-1 0-16,0 2 6 15,0-1 2-15,3 2-8 16,10-2 17-16,1 0-11 16,5-1 2-16,-1 0-6 15,3 0 2-15,3 0-2 16,1 0-2-16,-1 0 1 16,0 0-4-16,-6-1 0 15,-9 1-8-15,-3-1-19 0,-6-2-39 16,0-1-37-16</inkml:trace>
  <inkml:trace contextRef="#ctx0" brushRef="#br0" timeOffset="-214495.14">1626 3831 154 0,'0'0'66'16,"0"0"-55"-16,0 0 18 0,0 0-11 15,0 0 22-15,0 0-8 16,-1 1-2-16,1-1-29 15,0-1 10-15,1-2-7 16,1 0-4-16,-1 0 0 16,1 1 2-16,1-2-2 15,-1 1 6-15,3-3-6 16,1 4-1-16,-3-3-13 16,3 3 3-16,3 2 1 15,0 0-4-15,-3 0 4 16,3 0 1-16,-3 2-4 15,4 9 11-15,-4 3-10 16,-3 2 1-16,-3 1 5 16,0 5-5-16,0-5 10 0,-3 0 0 15,-6-1 0 1,-4-3 2-16,1-1 0 0,-3-4 1 16,0 0 9-16,4-3-1 15,4-2 3-15,3-1-1 16,2-2-6-16,2 0 3 15,0 0-3-15,0 0 7 16,2 0 1-16,14 0-9 16,2 0-5-16,3-3 0 15,1 1-2-15,-4 1 2 16,-1 1-4-16,-1 0 2 16,2 0-7-16,0 0 3 15,-2 1 4-15,-5 7-1 0,-1 3-10 16,-4 0-4-16,-3 3 7 15,-3 0 2-15,0 2 6 16,0-2 2-16,-7-3 6 16,-8-1-5-16,-5-2 3 15,-5-2 3-15,-6-2-5 16,1-4-1-16,3 0-1 16,0 0 2-16,8 0-2 15,-1 0-4-15,7-4-7 16,1-3-24-16,9-3-29 15</inkml:trace>
  <inkml:trace contextRef="#ctx0" brushRef="#br0" timeOffset="-213775.01">2241 4009 205 0,'0'0'29'16,"0"0"15"-16,0 0 12 15,0 0-42-15,0 0 8 16,0 0 1-16,-3-25-6 16,3 12-2-16,0-5-7 15,3-1-7-15,0-6 3 16,1-2-8-16,-4-7 4 15,0-1-4-15,0-2-7 16,-7 4 2-16,1 8 8 16,-2 7-2-16,-1 5 1 0,2 6-6 15,1-1 8-15,3 6-6 16,0-1 6-16,3 3-8 16,0 0 8-16,0 0-6 15,0 0-5-15,0 9 5 16,0 6 4-16,0 1 4 15,0 2-4-15,0 0-1 16,-10 1 3-16,4 0 1 16,-5 2 1-16,2-1-2 15,-1 0-5-15,4-4 5 16,0-4 1-16,3-4-1 16,1-6 0-16,2 0 1 15,0-2-1-15,0 0 4 0,0 0 8 16,0 0-3-16,5 0-3 15,11 0-4-15,7 0 3 16,2-2-3-16,5-3-2 16,1-1 0-16,2 0 3 15,0 1-6-15,-2 0 2 16,-5 2-12-16,-3 1-19 16,-5 0-39-16,-6-3-33 15</inkml:trace>
  <inkml:trace contextRef="#ctx0" brushRef="#br0" timeOffset="-213339.13">2557 3708 192 0,'0'0'19'15,"0"0"3"-15,0 0 10 16,0 0-19-16,0 0 1 16,0 0 21-16,-7 44-28 0,7-34 2 15,10-1 1-15,2 0-4 16,1 2-6-16,1-2 2 15,5 4 7-15,-7-1-7 16,3 0-1-16,-3-1-2 16,0 0-3-16,-5-1-3 15,-2 1 7-15,1-2-1 16,-6 1-6-16,0-3-4 16,-8 0 5-16,-14-3 6 15,-2 0-2-15,-1-1-2 16,5-3-9-16,-2 0-3 15,1 0-5-15,3 0-16 16,5-8-23-16,7-5-109 16</inkml:trace>
  <inkml:trace contextRef="#ctx0" brushRef="#br0" timeOffset="-213137.52">2588 3700 260 0,'0'0'6'16,"0"0"18"-16,0 0 6 15,0 0-28-15,99-29 8 16,-68 25-7-16,-1 0-3 16,-8 3 0-16,-5 1-28 15,-4 0-39-15,-7-2-141 0</inkml:trace>
  <inkml:trace contextRef="#ctx0" brushRef="#br0" timeOffset="-212426.59">3197 3631 182 0,'0'0'51'15,"0"0"-42"-15,0 0 52 16,0 0-43-16,0 0-11 16,0 0 12-16,-12 11-9 0,9-7-2 15,-3 2-4-15,-3 2-1 16,-1 2 1-16,-1 1 0 15,2 0 0-15,-1 4 2 16,1-1 0-16,0 2-4 16,3 1-1-16,1 0 3 15,1 0-4-15,1 2 1 16,3 2 1-16,0 0-2 16,0 0 4-16,7 1-3 15,7-1 3-15,1-3-3 16,1-1 0-16,2-4-1 15,-3-3-5-15,4-5 4 16,-5-3 1-16,2-2 0 16,4 0 0-16,-4-11-4 0,-1-3-10 15,-3-2 3-15,-9 0-2 16,-3 1 2-16,0 1 10 16,0 4 2-16,-15-3 4 15,-3 3-5-15,-3 0-1 16,-4 2 1-16,2 4 1 15,-3 1 0-15,-4 3 0 16,6 0 0-16,-3 0 1 16,5 3-2-16,5 6 0 15,4-2-23-15,7 3-58 16,6-6-57-16</inkml:trace>
  <inkml:trace contextRef="#ctx0" brushRef="#br0" timeOffset="-211624.55">3707 3671 259 0,'0'0'39'0,"0"0"-34"16,0 0 28-16,0 0-30 0,0 0-3 15,0 0 0-15,76 1 0 16,-55-2 0-16,-10 0 0 16,3 1 1-16,-3 0-1 15,-8 0 0-15,3 0 5 16,-6 0-11-16,3 1-4 15,-3 9 4-15,3 2 6 16,-3 8-3-16,0 1-2 16,0 4 5-16,0 4 0 15,0-1 6-15,0 2-6 16,-3-3 0-16,-4-1 0 16,2-7 1-16,3-3-6 15,2-8 5-15,0-4-28 0,0-4-24 16,0 0-49-16</inkml:trace>
  <inkml:trace contextRef="#ctx0" brushRef="#br0" timeOffset="-211380.5">3703 3828 312 0,'0'0'31'0,"0"0"0"0,0 0-5 15,0 0-25-15,0 0 10 16,0 0-4-16,104 0-5 16,-62-1-2-16,7-5-1 15,-4-1-43-15,1-2-92 16</inkml:trace>
  <inkml:trace contextRef="#ctx0" brushRef="#br0" timeOffset="-210819.17">4250 3710 196 0,'0'0'22'0,"0"0"-13"15,0 0 31-15,0 0-29 16,0 0-2-16,0 0 27 15,-54 3-14-15,47-3-1 0,-2 0-13 16,0 4-3 0,3 0-5-16,-6 2 0 0,3 2 4 15,2 2-3-15,-2 0-1 16,3 2 0-16,3 4 0 16,3 1 3-16,0 3-2 15,0 2 1-15,0 2 0 16,6-4 2-16,6-1-2 15,4-7-2-15,-2-4-1 16,5-5 0-16,0-3-8 16,2 0 6-16,0-7-17 15,-3-11-16-15,-3-5 7 16,-2-4 15-16,-5 2 7 16,-8 2 2-16,0 2 5 15,0 4 7-15,-5 5 0 0,-11 0-1 16,-2 3 5-16,-3 2-1 15,3 1-7-15,0 6-3 16,-1 0-2-16,4 0-16 16,3 0-14-16,6 0-32 15</inkml:trace>
  <inkml:trace contextRef="#ctx0" brushRef="#br0" timeOffset="-210339.28">4598 3691 256 0,'0'0'94'0,"0"0"-88"16,0 0 35-16,0 0-27 0,0 0-12 15,0 0 13-15,0 9-2 16,0-5 1-16,0 5-12 16,0 3-1-16,10 6 3 15,-4 3-4-15,-2 3 3 16,-1 1-3-16,-3 0 0 16,0 0 0-16,0-1 0 15,0-5 0-15,0 0-2 16,0-6 2-16,0-1-21 15,0-6-5-15,0-3-14 0,0-3-66 16,0 0-143 0</inkml:trace>
  <inkml:trace contextRef="#ctx0" brushRef="#br0" timeOffset="-209708.58">4836 3745 198 0,'0'0'45'16,"0"0"-10"-16,0 0 32 16,0 0-49-16,0 0 4 15,0 0 3-15,-6-8 1 16,6 6-10-16,0 1-9 16,6-3-7-16,3 4 1 15,2 0-2-15,-1 0-3 16,-1 0 1-16,0 0 3 15,-3 0-7-15,1 7-1 16,-2 2 1-16,1 2 0 0,-3 6-5 16,-3-3 1-1,0 3 1-15,0-1 5 0,0 0 2 16,0-1-1-16,-9 2 3 16,1-1 0-16,-5-1 1 15,1 1 0-15,-1-4 0 16,2-1 0-16,2-2 1 15,3-2-1-15,2-1 2 16,4-3 4-16,0 0-2 16,0-3 11-16,0 3-7 15,0-3 2-15,0 1-2 16,4-1 3-16,8 0 0 16,6 1-6-16,3 0-5 0,6 1 3 15,1 1-3-15,-1-2 0 16,3 1-6-16,-5-2-11 15,-5 0-16-15,-4 0-23 16,-1 0-16-16,-8-2-47 16</inkml:trace>
  <inkml:trace contextRef="#ctx0" brushRef="#br0" timeOffset="-208862.26">5241 3756 197 0,'0'0'9'0,"0"0"20"16,0 0 1-16,0 0-16 15,0 0 34-15,0 0-9 16,-2 6-14-16,2-6-9 16,0 0-10-16,0 0 8 15,0 0-9-15,0 0 0 16,6 0-2-16,4 0-3 16,2 0-6-16,6 0-3 15,-6 0 8-15,0 0-5 16,0 0-16-16,-3 1 12 0,-3 10-15 15,-1-1 12 1,3 4 0-16,-8 1-7 0,0 2 3 16,0-1 16-1,-8 1 1-15,-3-2-4 0,-10-4 3 16,6 0 0-16,-8-5 1 16,7 0 3-16,2-2 0 15,3-2 10-15,5 0-8 16,6-1-3-16,0-1 1 15,0 0-1-15,0 0 10 16,0 0-1-16,0 2 0 16,12-2-9-16,2 2-2 15,3-1 1-15,4 3 0 16,-6 0-1-16,3 0 0 16,-6 0-2-16,1 2-16 0,-8 2 10 15,-1-1-4 1,-4 3-16-16,0 1 28 0,0-2-11 15,0 2 9-15,-9 1 4 16,-4 0-2-16,-6-3 12 16,2-1-6-16,-2-2 10 15,-4-3 2-15,-2-2-8 16,1-1 1-16,-4 0-6 16,0 0-5-16,5 0 0 15,2 0 0-15,2-7 0 16,5-2-12-16,4-2-47 15,10-5-72-15</inkml:trace>
  <inkml:trace contextRef="#ctx0" brushRef="#br0" timeOffset="-208126.95">5619 4018 174 0,'0'0'102'0,"0"0"-93"16,0 0 40-16,0 0-32 16,0 0 0-16,0 0 12 15,-4-59-3-15,4 39-12 16,7 2 6-16,-4 2-20 15,-3-2 0-15,0 4 0 16,0 0 1-16,0 1-1 0,0-1-1 16,-3 2-3-1,-7 2 1-15,0 0-3 0,5 6 6 16,-2-1-3-16,7 2 0 16,-1 3 3-16,1 0-1 15,0 0-4-15,0 0 5 16,-4 0 0-16,-5 0-6 15,-3 5 5-15,-1 4-1 16,-4 5 0-16,-2-2 2 16,3-1 0-16,2 2 0 15,1-5 0-15,8 1 2 16,-2-3 6-16,4-1-8 16,0-3 4-16,3-2-1 15,0 1-3-15,0-1 0 16,0 0 5-16,0 0 6 0,0 0 3 15,16 0-1-15,5 0-7 16,12 0-6-16,4 0 7 16,4 0-6-16,2-1-1 15,-3-1 1-15,-3 2-1 16,-4 0-5-16,-6 0-14 16,-12 0 4-16,-5 0-38 15,-7 0-16-15,-3 2-32 16,0-2-106-16</inkml:trace>
  <inkml:trace contextRef="#ctx0" brushRef="#br0" timeOffset="-206641.88">502 3649 136 0,'0'0'60'16,"0"0"-60"-16,0 0 10 15,0 0 12-15,0 0-4 16,0 0 19-16,10-28-3 15,-10 25-13-15,0 3-8 16,0-2 0-16,0 2-4 0,0 0-4 16,0 0-3-16,0 0 6 15,0 0-4-15,0 0 4 16,0 0-4-16,0 0-4 16,0 0 1-16,0 0-1 15,0 5 0-15,0 9-2 16,-6 10 2-16,2 1 1 15,2 4-1-15,-1 1 1 16,3 1-1-16,0 2 1 16,0 1-1-16,0 0 0 15,0 4 0-15,-3 2 0 16,-3-1 0-16,-1 0 0 16,4-3 1-16,-3-5-1 15,6-8-1-15,-2-4 0 16,2-6 1-16,0-6 0 0,0 0 0 15,0-3 0-15,0-1 5 16,0 0-5-16,-1-3-6 16,1 0 6-16,0 0 1 15,0 0-1-15,0 0 1 16,0 0 4-16,0-9-5 16,0-9-21-16,0-6-98 15,-5-4-136-15</inkml:trace>
  <inkml:trace contextRef="#ctx0" brushRef="#br0" timeOffset="-203634.58">621 3563 289 0,'0'0'31'0,"0"0"-19"16,0 0 31-16,0 0-36 15,0 0 1-15,0 0 7 16,-3-3-4-16,3 3-2 16,18 0-9-16,12 0 5 15,7 0 1-15,8 0-5 16,4-3 2-16,0 2 0 0,-1 0-3 15,4 1 1 1,2 0-1-16,0 0 0 0,2 0 1 16,-1 0 2-1,-1-4-1-15,2 1-1 0,7 0 1 16,3 0 1-16,-5-2-2 16,-3 2 0-16,-5-1 3 15,0 0-3-15,-5 0 1 16,-3 2-4-16,1-5 4 15,-1 0-2-15,-4 1 1 16,-2 1-1-16,0 1-6 16,-3 0 6-16,-3 1 2 15,-6 2-1-15,-2-1-2 16,-9 2 0-16,-4 0 1 16,-1 0 0-16,-1 0-1 0,2 0 7 15,1 0-6 1,1 0 0-16,2 0 0 0,-4 0 0 15,0 0-1-15,0 0-2 16,0 0 3-16,7 0 1 16,-5-1-1-16,-1 1-2 15,-1 0 2-15,-3 0 1 16,-1 0-1-16,1-2-1 16,4 0 1-16,0-1 0 15,4 1 2-15,-1-1-2 16,1 2 0-16,-2 0-3 15,1-1 0-15,0 2 3 16,2 0 0-16,-3-1-2 16,3 0-1-16,-3 1 3 0,1 0 1 15,0 0 2-15,7-3-3 16,-2 3-3-16,-3 0 3 16,6-3 0-16,-10 3 0 15,6 0 0-15,-2 0-2 16,0-2 3-16,4 2-2 15,-1-1 2-15,-3 1-4 16,0-2 6-16,1 1-6 16,-2 1 0-16,-1 0 3 15,-2-3 3-15,7 3-2 16,-5-1 0-16,5 1-1 16,-6 0 0-16,1 0 0 15,2 0 0-15,-4 0-1 0,6 0-1 16,-3 0-2-16,-1 0 4 15,-1 0-7-15,3 0 6 16,0 0 1-16,1 0 0 16,-4 0 6-16,0 0-6 15,3 0 1-15,0 0-7 16,1 0 11-16,2 0-5 16,-6 0 0-16,-2 0-8 15,-2 0 4-15,-2 0 4 16,-3 0-2-16,1 0 1 15,-4 0 1-15,0 0 6 16,0 0-6-16,-1 0 1 0,-2 0 1 16,6 0-1-1,-3-1-1-15,3-2 1 0,4 3-4 16,-5-3 7-16,5 3-6 16,0-2 2-16,-5 2-1 15,-2 0 1-15,-3 0-2 16,0 0 2-16,2 0 0 15,-2 0-4-15,0 0 4 16,4 0 0-16,-1 0 4 16,6 0-2-16,-2 0-2 15,-1 0 1-15,0 0-5 16,-1 0 8-16,-5 0-7 16,0 0 3-16,0 0-2 0,0 0 0 15,0 0 0-15,0 0-7 16,0 0 9-16,0 0 0 15,0 0-11-15,0 0 7 16,0 12 4-16,0 3 4 16,0 2-4-16,0 2-2 15,0 3 0-15,0-1 2 16,6 3 2-16,-2-3-1 16,-1 3-1-16,0-2 1 15,-3-1-2-15,3 3 1 16,-3-2 0-16,0 1 0 15,0-1 0-15,0-1 0 16,3 0 3-16,-3 1-3 16,3-1 0-16,0 0 0 0,-3 0-1 15,2 2 1-15,2-1 0 16,0 2-1-16,-1-2 1 16,0 2 0-16,2-3 0 15,-5 0-1-15,3-1 1 16,-3 0 0-16,0-2 0 15,3-3 1-15,-3 0-1 16,0 1-5-16,3-4 5 16,-1 0 0-16,2 0 1 15,-1-2 1-15,-3-2-1 16,4-1 0-16,-1-2-1 16,-3-1 0-16,3-3 0 15,-3 1-2-15,0-2 4 0,0 0-4 16,0 0-2-1,0 0 3-15,0 0 1 0,0 0 5 16,0 0-5-16,0 0-6 16,-3 0 4-16,-7-2 0 15,-2-1-1-15,-6-2 1 16,-3 3 2-16,-9-1-4 16,0 2 1-16,-4-1 0 15,0 2 2-15,-2 0-2 16,-3 0 0-16,2 0 3 15,-3 0 0-15,1 0 5 16,3 0-5-16,-3 0-3 0,-2 0 3 16,5 4 0-16,-3-1-2 15,0 1 2-15,-1 1 5 16,4-1-5-16,5 2 1 16,-5 0-1-16,0-1 2 15,-2 1-1-15,3-3 0 16,0 3-1-16,3-3 3 15,-1 0-1-15,0 2 2 16,-4-2-3-16,1-1 5 16,-1 3-3-16,-2-3 2 15,-3 0-5-15,-1-1 0 16,1 0 0-16,-2-1 0 16,-1 2 0-16,-1 0 0 15,1 1 2-15,-1 1-2 16,4-1 0-16,-3-1-1 0,2-1 1 15,0 3 0-15,4 0 0 16,-3 2 1-16,3-3 3 16,5 1-7-16,-3-1 3 15,1 1 0-15,0-1 1 16,0 0-1-16,-1 0-2 16,7 0-1-16,0 0 6 15,5-3-3-15,1 2 0 16,5-2 0-16,1 2 0 15,3-1 0-15,0 1 0 16,-1-1 2-16,-1 1-4 16,-2 1 4-16,-5-2-2 0,3-1 0 15,-6 0-4-15,0 3 4 16,-4-3 2-16,1 0 5 16,1 0-7-16,3 0 3 15,-1 0-3-15,2 0 2 16,3 0-2-16,-1 0 1 15,2 0-3-15,-1 0 4 16,1 1 2-16,0 0-4 16,2 2-3-16,-1 0 1 15,1 0 1-15,-6 1 1 16,5 0 0-16,-7 0 0 0,-1-1-1 16,3 1 1-1,4 0-2-15,1 0 2 0,0 1 0 16,6-4 0-1,-2 2 0-15,8-3 4 0,5 0-7 16,0 0 3-16,3 0 0 16,-4 2 0-16,4-2 0 15,-3 0 0-15,0 1 0 16,-3-1 0-16,1 0 0 16,-1 0 0-16,-1 0 0 15,1 0 0-15,3 0 4 16,0 0-4-16,3 0-4 15,-3 0 4-15,3 0 0 16,0 0 1-16,0 0-1 0,0 0-3 16,0 0 3-1,0 0 3-15,0 0-1 0,0 0-2 16,0 0 2-16,0 0-2 16,0 0 3-16,0 0 0 15,0 0 5-15,0 0 2 16,0 0-1-16,0 0-3 15,0 0 1-15,0 0-6 16,3 0 1-16,3-6 0 16,-3 1-1-16,0-4-1 15,4 0 1-15,-1-2 0 16,-1-2-1-16,-1 1 2 16,-2 0-2-16,1 2-2 15,-3 1 0-15,0-1 0 16,0 1-2-16,0-1-1 0,0 2 3 15,0-1 2-15,0 0 0 16,0 3 1-16,3 1 6 16,-3 1-5-16,4-1 1 15,-1 2-3-15,0-1 0 16,-3 4 0-16,0 0 0 16,0 0-6-16,0 0-33 15,0 0-30-15,0 0-71 16</inkml:trace>
  <inkml:trace contextRef="#ctx0" brushRef="#br0" timeOffset="-202267.8">318 4942 152 0,'0'0'39'0,"0"0"-33"16,0 0 11-16,0 0-10 15,0 0 17-15,0 0 4 16,0 0-3-16,0 0-2 0,0 0-15 16,0 0-2-1,0 3-5-15,-12-3 8 0,-1 5-7 16,-9 4-2-16,5-1-1 15,-4 3 0-15,6 0 1 16,2 5 0-16,-1-4 0 16,4 3 0-16,0-2 3 15,5 0 0-15,2 0-1 16,3 3 2-16,0 1-2 16,0 0 4-16,0 3-5 15,8 1 9-15,6-4-8 16,2 0 1-16,4-2 1 15,0-5 1-15,-1-3 0 16,0-6-2-16,-2-1 1 0,2 0-4 16,-4-9 1-16,0-7-4 15,-6-1 3-15,0 1-3 16,-5 0-2-16,-4 2 5 16,3 2 0-16,-3-2 0 15,0 3 2-15,0 2 1 16,0-1-1-16,-3 3 2 15,-4-3 3-15,-2 5-7 16,3 0 0-16,-2 1 0 16,1 1 0-16,-2 1 0 15,6 1 0-15,-3-2 0 16,0 0-5-16,-4 0-15 16,1 1-38-16,-2 2-34 0,-2 0-34 15</inkml:trace>
  <inkml:trace contextRef="#ctx0" brushRef="#br0" timeOffset="-201745.75">737 5023 169 0,'0'0'62'16,"0"0"-56"-16,0 0 54 15,0 0-16-15,0 0-28 16,0 0 15-16,-6-3-7 16,6 3-2-16,0 0-5 15,0 0-11-15,0 0-3 0,0 2-3 16,0 12 0-1,0 4 0-15,6 6 0 0,0 2 4 16,2 4 0-16,-6-4-7 16,6 1 3-16,-5-1 0 15,-3-4 0-15,0-3 1 16,0-2-4-16,0-4-7 16,0-3-1-16,0-4-9 15,0-6-6-15,0 0-5 16,0 0-42-16,0-9-37 15</inkml:trace>
  <inkml:trace contextRef="#ctx0" brushRef="#br0" timeOffset="-201098.84">997 5063 114 0,'0'0'92'16,"0"0"-75"-16,0 0 33 0,0 0-10 15,0 0-7-15,0 0-1 16,0-12-14-16,0 9-4 16,7 0-12-16,2-2 0 15,2 2 1-15,2 0-6 16,-1 1 3-16,0 2 0 16,0 0 0-16,-3 0 0 15,0 0-1-15,1 0 1 16,-1 4-3-16,0 5-2 15,0 0 4-15,-6 3-3 16,3 3 4-16,0 2-2 16,-6 0-2-16,0 3 3 15,0-2 1-15,0-1 1 0,0 0-1 16,0-3 0-16,-3 1 0 16,-3-4 0-16,0-1 4 15,0-2-4-15,2-3 1 16,0 2 0-16,3-4-1 15,1-3 1-15,0 3-1 16,0-3 6-16,0 0 3 16,0 0 4-16,6 0 1 15,9 0 2-15,3 0-10 16,5 0-5-16,0 0-1 16,7 0 5-16,-3-3-10 15,4 0 5-15,-1 3-16 16,-5-3-11-16,-8 3-9 15,-4-4-15-15,-8-1-33 16,-5-5-131-16</inkml:trace>
  <inkml:trace contextRef="#ctx0" brushRef="#br0" timeOffset="-200266.43">1722 4930 213 0,'0'0'62'0,"0"0"-55"0,0 0 40 16,0 0-20-16,0 0-18 15,0 0 3 1,5-17-7-16,5 10-1 0,-3 1 0 15,2 1-3-15,1 1 0 16,-2-1-2-16,1 1 0 16,0 2 1-16,0 0-4 15,0 2 1-15,3 0-18 16,-3 0 2-16,1 2 8 16,-1 7 0-16,-2 4 5 15,-3 5-5-15,-2 4 10 16,-2 3 2-16,0-3 3 15,-3 2-2-15,-10-5 7 0,4-6-4 16,0-5 2 0,-1-2 3-16,4-5 2 0,-2 0-4 15,2-1-1-15,3 0-1 16,3 2 0-16,0-2-1 16,0 0 2-16,0 0-2 15,0 0 6-15,0 0 6 16,3 0-11-16,11 0-6 15,-1 0-10-15,5 0 6 16,3 0 4-16,1 0-1 16,-1 0-3-16,0 1 0 15,1 8-13-15,-5-1 4 16,2 3-4-16,-5-1 6 16,-4 2-5-16,-4-1 0 15,-3 2-8-15,-3-2 12 16,0 0 12-16,-12 0 5 15,-9 2 17-15,-1-6 0 0,-2 1 1 16,0 0-11-16,-3-4-3 16,5 1-8-16,-2-5 1 15,2 0 0-15,5 0-2 16,-5 0 0-16,3 0 0 16,2-6-41-16,5-5-68 15,5-3-121-15</inkml:trace>
  <inkml:trace contextRef="#ctx0" brushRef="#br0" timeOffset="-199553.94">2342 5185 200 0,'0'0'28'0,"0"0"-6"15,0 0 42-15,0 0-32 16,0 0-9-16,0 0-16 16,0-27 4-16,0 12 17 15,0 1-9-15,0-1-2 16,0-4-6-16,-3-3-4 16,-1-2-7-16,-2-5 1 15,-3-2 0-15,-2 4-1 16,4 2-5-16,-2 7 1 15,3 3 4-15,-1 5-7 16,4 2-5-16,0 4-4 0,0 2 10 16,3 2 6-16,0 0 0 15,0 0 0-15,0 0-5 16,-2 0 0-16,-1 4-2 16,-6 8 3-16,0 5 2 15,-4 0 2-15,2 3 0 16,-2-1 0-16,1 0 0 15,2-4 2-15,4-3-4 16,0-4 5-16,4-3-6 16,-1-4 3-16,3-1 0 15,0 3 0-15,0-3 2 16,0 0 2-16,0 0-1 16,0 0 3-16,8 0 0 0,8 0 14 15,6 0-2 1,8 0-8-16,2 0-6 0,8-3-4 15,5 0 0-15,0-1 4 16,1 2-4-16,-8-1-8 16,-5 3-21-16,-10 0-6 15,-7 0-49-15,-10 0-87 16</inkml:trace>
  <inkml:trace contextRef="#ctx0" brushRef="#br0" timeOffset="-199129.19">2602 4925 200 0,'0'0'45'15,"0"0"-43"-15,0 0 2 16,0 0 10-16,0 0-9 16,0 0 17-16,-9 29 1 15,9-19 10-15,9 2-16 16,4 1-10-16,2 1-3 16,3-2-4-16,-3-1 8 0,7 2 5 15,-5-2-11 1,2 2-2-16,-4 2-1 0,-6-3-5 15,-6-1-4-15,-3-1 6 16,0-2-9-16,0 1 12 16,-7-3 0-16,-10-5-3 15,-5 2 2-15,-7-3-8 16,-1 0-8-16,-5 0-14 16,-1 0-10-16,9-3 7 15,2-7-11-15,13-3-7 16,4-4-33-16</inkml:trace>
  <inkml:trace contextRef="#ctx0" brushRef="#br0" timeOffset="-198955.03">2648 4909 305 0,'0'0'10'15,"0"0"-4"-15,79-29 31 16,-39 20-35-16,-4 3-2 15,-3 2 0-15,-5 4 0 16,-4-1-1-16,-6-1-46 16,-5 2-71-16</inkml:trace>
  <inkml:trace contextRef="#ctx0" brushRef="#br0" timeOffset="-198311.28">3143 4853 226 0,'0'0'11'16,"0"0"19"-16,0 0 6 16,0 0-34-16,0 0 0 15,0 0 14-15,-37 25 9 16,25-16-12-16,3 3 1 15,0 2-8-15,-1 1 13 16,4 2-13-16,1 4 0 16,2 2-2-16,0 1-1 15,3 3-1-15,0 0-2 16,0 1 4-16,0-4-5 16,8-2 3-16,1-5 0 0,7-4 0 15,-4-5 0 1,6-3-2-16,-3-5 0 0,1 0 0 15,2-5-1-15,-6-9-4 16,-3-3-5-16,1-2-3 16,-5 2 0-16,-2 4 7 15,-3 1 5-15,0 3 2 16,0-1-3-16,0 2 3 16,-7 2-2-16,-4 2 1 15,-8 4 0-15,2 0 0 16,-8 0-2-16,-2 0 2 15,3 10-2-15,-6 1 2 0,5-1 0 16,7 1 0 0,6-8-5-16,9 4-29 0,3-5-48 15,12-2-10-15</inkml:trace>
  <inkml:trace contextRef="#ctx0" brushRef="#br0" timeOffset="-197747.69">3464 4841 57 0,'0'0'184'15,"0"0"-167"-15,0 0 32 16,0 0-10-16,0 0-27 15,0 0 6-15,-3 2-2 16,10-2 4-16,9 0-9 0,10 0-10 16,1 0 2-16,0 0 0 15,-6 0 0-15,-8 0-3 16,-2 0-1-16,-5 0-5 16,1 0 2-16,-7 0 2 15,3 0-8-15,-3 7-8 16,3 4 15-16,-3 3 0 15,0 0 3-15,0 0-1 16,0 0 1-16,0 2-1 16,0 1 0-16,0 6 1 15,0-1 0-15,-9 5-1 16,2-3 1-16,-1-2 0 16,5-3-6-16,0-5 2 0,3-6-11 15,0-2-20 1,0-6-39-16,3 0-16 0</inkml:trace>
  <inkml:trace contextRef="#ctx0" brushRef="#br0" timeOffset="-197505.95">3516 4995 220 0,'0'0'102'0,"0"0"-85"0,0 0 3 15,0 0-2-15,0 0-9 16,0 0-6-16,85 0 4 16,-49 0-3-16,0 0-4 15,-6 0-26-15,-2-7-138 16</inkml:trace>
  <inkml:trace contextRef="#ctx0" brushRef="#br0" timeOffset="-196854.09">4135 4914 201 0,'0'0'38'0,"0"0"-30"16,0 0 15-16,0 0-15 0,0 0-1 16,0 0 30-1,-64 0-11-15,52 0 4 0,3 0-16 16,0 3 0-16,2 5-8 16,1 1 1-16,1 2-5 15,2 3 0-15,3 1 5 16,0 4-1-16,0 3 1 15,3-1 1-15,8 1-6 16,1-2 10-16,4-3-9 16,-1-3 2-16,3-2-5 15,-2-5 5-15,1-4-5 16,1-3-5-16,1 0-16 16,-4 0 4-16,-2-6 7 0,-1-5 3 15,-4-5 5 1,2 0 1-16,-4-2 1 0,-3 2 3 15,-3 0-3-15,0 1 6 16,0 1 1-16,-9 0-6 16,-4 4-1-16,-4 1-1 15,1-2 0-15,-5 5 1 16,2-2 0-16,1 2 2 16,1 1-4-16,1 3 0 15,1 2-7-15,3 0 2 16,3 0-17-16,3 0-26 15,6 0-51-15,0 0-136 16</inkml:trace>
  <inkml:trace contextRef="#ctx0" brushRef="#br0" timeOffset="-196389.17">4628 4937 226 0,'0'0'70'15,"0"0"-30"-15,0 0 0 16,0 0-26-16,0 0-7 16,0 0 6-16,0 2-11 15,0 9 0-15,4 8 8 16,2 1 9-16,0 6-8 15,1 2 2-15,-4-1-3 16,3 1-6-16,-3-1-4 0,0-2 3 16,-2-2-3-1,-1-5-3-15,0-1-5 0,0-7-1 16,0-4-16-16,0-3-1 16,0-3-19-16,0 0-38 15,4 0-16-15</inkml:trace>
  <inkml:trace contextRef="#ctx0" brushRef="#br0" timeOffset="-195822.93">4784 4925 242 0,'0'0'19'0,"0"0"4"15,0 0 25-15,0 0-27 16,0 0-8-16,0 0 5 15,0-3-10-15,5 3-2 0,6 0-6 16,3 0-10 0,-2 0 10-16,-2 0-1 0,-1 0 1 15,-3 8-3 1,3 4-2-16,0 0 5 0,-6 4-4 16,0 0 3-16,-3-2-1 15,0 6-4-15,0-3 3 16,0 4 1-16,0-1 0 15,-9-3 2-15,-1-1 0 16,-4 1-1-16,2-4-2 16,1-2 3-16,6-3 0 15,2-3 2-15,0-3-4 16,3-1 4-16,0-1-1 16,0 0 0-16,0 0 7 0,9 0 5 15,13 0-2-15,2 0-9 16,0 0 0-1,3 0-2-15,-2 0 0 0,2 0-10 16,0 0 0-16,-2 0-20 16,-10 0-44-16,0-3-20 15</inkml:trace>
  <inkml:trace contextRef="#ctx0" brushRef="#br0" timeOffset="-195046.16">5167 4908 145 0,'0'0'77'0,"0"0"-67"16,0 0 24-16,0 0-5 16,0 0 3-16,0 0-2 0,-7-12-11 15,14 11-5-15,-1 1-11 16,1-1-2-16,7 1 3 15,-2 0-4-15,6 0-2 16,-3 0 0-16,4 1-1 16,-6 6 2-16,1 4-7 15,-2 1 2-15,-6 5-7 16,-3-2 9-16,-3 3-8 16,0-1 8-16,-9 0 3 15,-7-3 2-15,-1-3-3 16,1-3 6-16,4-4-3 15,-6 0 1-15,9-3 0 16,0 2-2-16,-1-1 0 16,7 0 2-16,3-1-2 0,0-1 1 15,0 0-1 1,0 0 4-16,0 0-2 0,0 0 16 16,0 0-17-16,10 0-1 15,2 1 0-15,6 0 0 16,0 2 4-16,1 1-4 15,-2 6 2-15,2-3-2 16,-5 3-2-16,2 4 1 16,-5-2 1-16,-1 2-5 15,-3-4-2-15,-2 0 2 16,-5 1-5-16,3-2-9 16,-3 0 9-16,0 3 8 0,0-3-1 15,-7 2 1-15,-3-4-4 16,-6-2 2-1,1 0 4-15,-6-1-1 0,-1-1 1 16,-3-2 0-16,8-1 5 16,-4 0-5-16,3 0-16 15,2 0-15-15,5-1-35 16,8-10-133-16</inkml:trace>
  <inkml:trace contextRef="#ctx0" brushRef="#br0" timeOffset="-194312.38">5589 5165 250 0,'0'0'20'0,"0"0"22"16,0 0-9-16,0 0-20 0,0 0 19 15,0 0 1-15,1-73-12 16,6 49-3-16,-4 2 5 16,-3-1-22-16,0 0 10 15,0 2-8-15,0 4-3 16,0 2 0-16,0 5-1 16,-3 3-4-16,0 2 5 15,3 5-3-15,0-2 3 16,-4 2 0-16,4 0-5 15,0 0 5-15,0 0-4 0,-1 0-1 16,-6 0-1 0,-5 7-1-16,0 2 6 0,-6 1 1 15,2 0 0-15,1 1 0 16,0-2 8-16,0 1-8 16,3 1 2-16,-1-1-2 15,1 0 0-15,7-2 2 16,-2-2-2-16,4 0-2 15,0-1 2-15,3-1 3 16,0-2-1-16,0 0 4 16,0-1 5-16,0-1-7 15,9 2 10-15,8-2-13 16,5 0 6-16,5 2-5 16,5-2 0-16,1 1 0 0,0 0 0 15,4 0-2-15,1 1 0 16,0-1 0-1,-8-1-1-15,-6 2-4 0,-6-2-4 16,-7 0 3-16,-7 0-21 16,-4 0-22-16,0 0-21 15,-6 0-83-15</inkml:trace>
  <inkml:trace contextRef="#ctx0" brushRef="#br0" timeOffset="-192714.29">970 4809 31 0,'0'0'16'0,"0"0"-13"16,0 0 4-16,0 0-1 15,0 0 1-15,0 0 25 16,18-27-13-16,-15 25-13 15,3-1-4-15,-6 1-2 16,0 1 0-16,3 1 0 16,-3 0 0-16,0-2 0 15,0 2 0-15,0 0-2 16,0-1 2-16,0-1 7 0,4 1-2 16,-1-1 6-16,-3-1 4 15,3 3 0-15,-3 0 5 16,0 0-4-16,0 0 0 15,0 0-2-15,0-2 2 16,0 2 0-16,0-2-2 16,0 2 1-16,0 0-2 15,0 0-3-15,0 0-8 16,0 0 4-16,0 0 4 16,0 0-10-16,0 0 6 15,0 0 6-15,0 0 0 16,0 0-4-16,0 0-3 15,0 0-5-15,0 0 0 16,0 0 0-16,0 0-5 16,0 0 1-16,0 9 3 0,0 3 1 15,-3 1 0-15,0 5 0 16,-1 2-1-16,-2-1 1 16,0 3 1-16,2 0-1 15,2-3 0-15,0 1 0 16,2 0 0-16,0 0 0 15,0-1 9-15,0-1-9 16,0 1 0-16,0-2 0 16,0 1 0-16,0 2 0 15,0 0 0-15,0-3 0 16,0 0 0-16,2-1 3 16,0-2-6-16,2 0 7 0,-1-2-6 15,-3-2 2-15,3-1 0 16,-3 3 0-16,0 3 0 15,0 2 0-15,0 0-2 16,0 2 1-16,0-1 1 16,0 0-2-16,0-1 5 15,0-5-3-15,0-1 0 16,0-5 0-16,0 1 0 16,0-4 1-16,0-2-2 15,0-1 1-15,0 0 0 16,0 0 0-16,0 0 0 15,0 0-4-15,0 0-4 16,0-11-43-16,0-1-73 0</inkml:trace>
  <inkml:trace contextRef="#ctx0" brushRef="#br0" timeOffset="-188922.75">1079 4738 23 0,'0'0'1'0,"0"0"6"16,0 0-1-16,0 0-5 15,0 0 5-15,0 0 4 16,-5 0 6-16,5 0 17 15,0 0-5-15,0 0-10 16,0 0-5-16,-1 0 1 16,1 0-5-16,0 0-5 15,0 0 2-15,-2 0 7 16,2 0-3-16,-1 0-4 0,-1 0 2 16,-1 0-8-1,3 0 0-15,0 0 8 0,-4 0-8 16,4 0 0-16,-3 0 1 15,3 0 0-15,0 0 5 16,0 0 13-16,0 0 14 16,0 0-15-16,0 0 0 15,0 0-5-15,0 0 4 16,0 0-6-16,0 0-2 16,0 0 0-16,0-1 0 15,0 1 3-15,0 0-2 16,0 0 2-16,0 0-2 15,0 0-3-15,0 0-2 16,0 0 3-16,0 0-8 16,0 0 0-16,0 0 0 0,0 0 1 15,3 0-1-15,1-2-1 16,6 2 1-16,-1 0-1 16,5 0 0-16,-5 0 1 15,-3 0-1-15,0-1 1 16,0 1-1-16,-3-2 1 15,0 2 1-15,0 0 2 16,0 0-3-16,0-2-2 16,0 1 2-16,0-1 2 15,0 0-2-15,-3 1 2 16,6-1-2-16,-2 1-4 16,2 1 4-16,-1 0 1 0,0-1-1 15,4-1-1-15,-1 1 0 16,1 1 2-16,0-1-2 15,3 1 1 1,0 0 0-16,-1 0-2 0,3 0-1 16,-6 0 3-16,0 0-1 15,6 0 1-15,-2 0 0 16,3 0-4-16,-3 0 1 16,4 0 3-16,-2-1-2 15,4-1 2-15,5-1 0 16,-6 1 0-16,5 1-1 15,-5-1-2-15,-1 2 3 16,3 0-3-16,-5-2 6 0,2 1-3 16,0-1 0-16,1 1-1 15,-2 0 1-15,0-1 1 16,-3 1-1-16,4 1 2 16,2-2-1-16,0 0-1 15,-3-1-4-15,3 3 4 16,-3 0 5-16,1-3-5 15,5 0 0-15,0 0-4 16,0 2 4-16,-2-1 0 16,1 1 4-16,2 0-4 15,-1-5 1-15,0 6-1 16,4-3-5-16,1 0 5 0,2 0 0 16,0-1-2-16,-1 1 1 15,3-1 0-15,-2-2 0 16,-5 2-12-16,2-1 12 15,-4 2-2-15,4-2 2 16,-2 3 1-16,-1-3 0 16,2 0-2-16,-2 1-1 15,-2-1 2-15,2 0-2 16,-1-1-1-16,-6 3 2 16,3-1 1-16,0 2 2 15,1-3-1-15,0 0 0 16,-2 3 1-16,2 0-2 15,-2 2 3-15,-1 0-4 0,0 0 2 16,1-3 0 0,-5 3 0-16,-2 0-1 0,2 0 1 15,0 0 1-15,0-4 0 16,7 1 0-16,1 0 0 16,5 2 1-16,5 0-1 15,-2 1-1-15,-1 0 0 16,-3 0 0-16,-3 0 0 15,-2 0-3-15,2 0 2 16,-3 0 1-16,3 0 0 16,1 0 0-16,-2 0 0 15,-1 0 4-15,0 1-2 16,-6 0-2-16,4 1 0 16,-4-1-1-16,4 1 0 0,-2-1 0 15,6 1 1-15,-4 0 0 16,3-2 3-16,1 5-3 15,-3-4 0-15,3 3 0 16,-2-1 0-16,-2-3 0 16,5 0 0-16,-3 0 1 15,1 0-2-15,-1 0 1 16,-5 0 0-16,-4 0 0 16,-4 0 0-16,-6 0-1 15,0 0 1-15,0 0 0 16,0 0-3-16,0 0-3 15,0 0 2-15,0 0 4 16,0 0 1-16,0 0-1 0,0 0 0 16,0 0-1-1,0 0 1-15,0 0 0 0,0 0 2 16,0 0-2-16,0 0 1 16,0 0 1-16,0 0-1 15,0 0-1-15,0 0 3 16,0 0-2-16,0 0 3 15,0 0 1-15,0 0-2 16,0 0 1-16,0 0-4 16,0 0 0-16,0 0-1 15,0 0-2-15,0 0 2 16,0 6-4-16,0 4 5 0,0 3 2 16,3 2-2-16,-1 4 0 15,2 6 2-15,-1 0-2 16,0-1 0-16,-3 1-1 15,3-1 2-15,-3-1-1 16,0-1 0-16,0-3 0 16,0-1-1-16,0-1 1 15,0-1 0-15,0-1 1 16,0 2-1-16,0 0 0 16,0 0-1-16,0 3 2 15,0-1-1-15,0 3 0 16,0-4 0-16,0 1-1 15,0-4 1-15,0 0 0 16,0-2-1-16,0-2 1 16,0 1 0-16,0-2 1 0,0 0-1 15,0 0 0 1,0 1 0-16,0 2 0 0,0-1-1 16,0 2 1-16,0-2 0 15,0-2 0-15,4 1-1 16,-4-3 2-16,5 1-2 15,-4-1 1-15,1 0 0 16,1-1 0-16,-3 3 1 16,2-4 0-16,2 2-1 15,-4-3 0-15,3-2 0 16,-3-2-1-16,0 1 1 16,0-2 1-16,0 1-1 0,0-1 0 15,0 0 0-15,0 0 1 16,0 0-1-16,0 0 1 15,0 0-1-15,0 0 0 16,0 0 0-16,0 0 0 16,0 0 0-16,0 0-8 15,0 0 5-15,0 0 0 16,-7-3 2-16,-1 0-1 16,-10 2-4-16,-4-1 2 15,2-1 2-15,-2 3-4 16,-2 0 4-16,2 0 2 15,-4 0 0-15,-2 0 2 16,-2 0-2-16,0 0 0 0,-4 0 1 16,0 3-1-1,0-3 2-15,11 0-1 0,-1 2-1 16,0-1 0-16,-1 2-4 16,-2 0 9-16,-1 0-10 15,-5-1 9-15,-3 1-8 16,2 2 8-16,-2-2-5 15,3-2 4-15,0 2-3 16,-2 1 0-16,-5-3 0 16,2 3 0-16,-1-4-2 15,2 2 4-15,0-2 2 16,4 1-2-16,0 2-2 0,3 0-1 16,2 0-1-16,1 0 4 15,2-1-2-15,1 2 1 16,0 1-1-16,-3-1 5 15,0 0-5-15,-1 1 0 16,-5-1 0-16,6-1 0 16,-4 4-3-16,4-3 3 15,2-1 0-15,-5 0 0 16,0 0 0-16,3-3 0 16,-3 4 1-16,5-3-1 15,4 1 5-15,-1-1-5 16,8 0 0-16,-2 1 0 15,4-2 0-15,-1 3 0 16,-4-3 0-16,-2 2-1 16,-1-2 1-16,1 0 1 0,-5 0-1 15,-1 0-2-15,2 0 2 16,-2 0 1-16,1 0 4 16,-1 0-5-16,-2 0-5 15,3 0 5-15,-3 0 1 16,6-2 1-16,2 2-3 15,4 0 2-15,2-3-1 16,2 3 0-16,5 0 1 16,0 0 2-16,-1 0-4 15,1 0 2-15,0 0-1 16,-2 0 0-16,0 0-1 16,0 0 1-16,-1 0 1 0,-3 0-1 15,0 0 2-15,0 0-2 16,2 0 2-16,-2 0 0 15,1 3-1-15,-2-3 0 16,1 0 2-16,3 3-3 16,-6-1 0-16,6 0-4 15,-4 3 8-15,-2-2-2 16,0-2 0-16,0 3 0 16,-1-2 0-16,2 0 0 15,1-1 2-15,4 1-4 16,1-2 2-16,-1 2-2 15,-1 1 5-15,0-2-9 16,5 1 8-16,-1-1-7 0,2-1 6 16,4 0-4-16,0 0 1 15,0 0-17-15,0 0-31 16,7 0-78-16</inkml:trace>
  <inkml:trace contextRef="#ctx0" brushRef="#br0" timeOffset="-184013.97">357 6336 110 0,'0'0'21'0,"0"0"-15"0,0 0 25 16,0 0-8-16,0 0-14 15,0 0 11-15,0 0-3 16,0-2-8-16,0 2-7 15,0 0 14-15,0 0-2 16,0 0 8-16,0 0-9 16,0 0 2-16,0 0-5 15,0 0-4-15,0 0-3 16,0 0 4-16,0 0-3 16,0 0 4-16,-3 0-8 15,3 0 2-15,-6 0-4 16,3-1 2-16,-2 1-1 15,-2-2 1-15,1 2 0 16,0 0 0-16,-3 0-1 0,-4 0 2 16,-1 0 2-16,-2 0-3 15,4 0 0-15,-4 0-3 16,8 0 3-16,-1 0-1 16,3 0-4-16,-1 0 4 15,1 5 1-15,-3-5-1 16,1 7 6-16,-5-3-10 15,1 2 9-15,-1 4-6 16,2-1 2-16,-1 1-1 16,2 2 0-16,7-3 1 15,0 1-3-15,1-1 1 16,2-1 2-16,0 2 3 0,0 2-2 16,0-3-1-16,5 2 0 15,8 0 2-15,-1-2-2 16,6 4 0-16,-4-3 0 15,6-3-1-15,-3 0 2 16,2-5 2-16,0-2 0 16,-2 0-4-16,5 0 1 15,-1-11 0-15,4-6-3 16,-2-3 2-16,-5-1-8 16,-3 1 6-16,-5 0 3 15,-5 1 0-15,-1 1-12 16,-4 3 8-16,0 0 2 15,0 3 2-15,-9-4 3 16,-6 5-2-16,0-1 0 16,-4 4-1-16,1 0 0 15,0 8 5-15,-4 0-10 0,-2 0 9 16,6 0-8-16,-3 0 1 16,12 0-25-16,-1 5-36 15,7-1-29-15</inkml:trace>
  <inkml:trace contextRef="#ctx0" brushRef="#br0" timeOffset="-180888.32">761 6140 70 0,'0'0'26'15,"0"0"-24"-15,0 0 15 16,0 0 15-16,0 0-3 0,0 0-4 16,3-5-4-16,-3 5-9 15,0 0-6-15,0 0 5 16,0 0 3-16,0 0 7 15,0 0 8-15,0 0-13 16,0 0 0-16,0 0-6 16,0 0 11-16,0 0-8 15,0 0-4-15,0 0 1 16,0 0-1-16,0 0 4 16,0 0-5-16,0 0-1 15,0 0-7-15,0 0-1 16,0 0 1-16,0 0 0 15,0 0-8-15,0 6 0 16,0 7 4-16,0 11 3 16,0 0 2-16,3 3-2 0,-3 1 0 15,3-7 1-15,0 1-1 16,-3-5 2-16,0-4-2 16,3-2-1-16,-3-5 0 15,0 0 2-15,3-2-2 16,-3 5 1-16,3-1 1 15,0 3 0-15,-3-1 0 16,3-2 0-16,1-2 2 16,-4-4-2-16,2-2-2 15,-2 0 1-15,0 0 0 16,0 0-1-16,0 0 2 16,0 0-11-16,3 0-33 0,-3-3-15 15,0-5-42-15</inkml:trace>
  <inkml:trace contextRef="#ctx0" brushRef="#br0" timeOffset="-180002.07">1225 6202 135 0,'0'0'51'0,"0"0"-23"15,0 0 17-15,0 0-26 16,0 0 10-16,0 0-5 16,0 0-5-16,0 0-4 15,0-2-4-15,0 1-3 16,0 0 8-16,0-2-3 16,0-1-1-16,0 1 1 15,0-3-1-15,0-2 0 16,0 2-10-16,6-5 0 15,0 0-1-15,2 2-1 16,5-1 5-16,-4 1-4 16,-1 2-1-16,3 0 0 0,-5 2-5 15,5 5-2-15,-4-3 0 16,2 3 0-16,-3 0-11 16,0 3 5-16,1 9 7 15,-4 0-6-15,0 7 8 16,-1 1 2-16,-2 3 2 15,0-1 0-15,0 0-1 16,0 1 0-16,0-3 1 16,0-1 0-16,-8-6 0 15,1-1 1-15,1-1-2 16,0-4 1-16,0 0-4 16,-2-1 6-16,7-3-2 0,-2 0 0 15,3-1 0-15,0-2 1 16,0 0 2-16,0 0-3 15,0 0 3-15,0 0 7 16,0 0-9-16,4 0 5 16,10 0 1-16,1 0-2 15,9 0 2-15,1 0-6 16,2 0 0-16,1 0-1 16,-4 0-2-16,-1 0-9 15,-4-2-25-15,-3-1-40 16,-4 0-41-16</inkml:trace>
  <inkml:trace contextRef="#ctx0" brushRef="#br0" timeOffset="-179156.17">1732 6073 145 0,'0'0'114'15,"0"0"-113"-15,0 0 9 16,0 0 15-16,0 0 8 16,0 0 4-16,0 2-12 15,0-2-17-15,5 0-5 16,5-5-1-16,-4 0 2 15,6-1-8-15,-3 0 8 16,6-1-8-16,1 0-2 16,2 4-4-16,-3 0 3 0,1 1-1 15,-2 2 6-15,-5 0-11 16,7 0 12-16,-4 10-3 16,0 2 0-16,-3 2 1 15,0 3-6-15,-3 0 7 16,-6 2 4-16,0-2-3 15,0-2 2-15,0-2-1 16,-9 0 0-16,0-3 3 16,-4 0 0-16,-1-4 5 15,2 0-7-15,-1-1 1 16,4-3 2-16,4 1-2 16,2-3-2-16,3 1 0 0,0-1 0 15,0 0 4-15,0 0-2 16,14 0 2-16,5 0-3 15,1 0-1-15,1 0 0 16,2 0 0-16,-6 0-1 16,2 0-2-16,-5 0 3 15,-1 1 0-15,-1 6-3 16,-2-1-8-16,-4 3-4 16,-4 2 7-16,1 2 0 15,-3-1 7-15,0 3-4 16,0-3 3-16,-3 2 2 15,-9 1 2-15,-3-4 0 16,-4-1 8-16,-1-3-4 0,-2-1 0 16,-2-2-6-16,-1-3 0 15,-2-1 2-15,3 0-4 16,0 0-9-16,-1 0-50 16,7 0-14-16</inkml:trace>
  <inkml:trace contextRef="#ctx0" brushRef="#br0" timeOffset="-178450.1">2445 6330 202 0,'0'0'68'15,"0"0"-59"-15,0 0 41 0,0 0-26 16,0 0-12 0,0 0 9-16,-6-19-1 15,6 5-7-15,0-3-7 0,-3-2-3 16,3-2 0-16,-3-3-3 16,-4-1-1-16,1 0 1 15,0 4 0-15,-2 3-4 16,-2 2-6-16,3 4 4 15,2 3-1-15,-1 1 0 16,3 5 7-16,0 1 0 16,-1 2 0-16,4 0-2 15,0 0 2-15,0 0-6 0,-3 0 5 16,-5 0-4 0,-4 12 4-16,-4 2 2 0,-1 3-5 15,1 0 5-15,0-2-1 16,2 4 0-16,2-5 3 15,2-3-3-15,4-2 0 16,6-2 0-16,0-1-3 16,0-3 7-16,0 0-9 15,0-2 6-15,6-1-1 16,9 0 5-16,10 0 11 16,0 0-10-16,5 0-6 15,-1-4 1-15,6 0 0 16,-5-1 1-16,-4 5-4 15,-5-2 0-15,-4 2-8 16,-4 0-13-16,1 0-11 0,-5 0-25 16,0 0-43-1</inkml:trace>
  <inkml:trace contextRef="#ctx0" brushRef="#br0" timeOffset="-177926.42">2832 6111 194 0,'0'0'26'16,"0"0"-15"-16,0 0 11 15,0 0-16-15,0 0 6 16,0 0 9-16,-14 10 3 16,11-8-4-16,3 2-19 15,-4 1 11-15,4 1-9 16,0-2 4-16,0 6-5 15,0-3 7-15,14 2 3 16,0-1-12-16,2 1 2 16,0 1 3-16,1-1-5 0,-5 3 0 15,-1-1-1-15,-1-1-3 16,-4 2 4-16,-1-6-9 16,-5 0 3-16,0 1-7 15,0-1 5-15,0-2 8 16,-5 3-1-16,-11-1 1 15,-4-1 7-15,-2-1-3 16,-6 0-1-16,5-4-3 16,2 0 0-16,5 0-1 15,-1-7-16-15,4-8-33 16,1-4-45-16</inkml:trace>
  <inkml:trace contextRef="#ctx0" brushRef="#br0" timeOffset="-177792.81">2832 6111 214 0</inkml:trace>
  <inkml:trace contextRef="#ctx0" brushRef="#br0" timeOffset="-177705.64">2832 6111 214 0,'23'-66'40'0,"-7"60"-27"0,10 3 18 0,9-4-19 16,5 2-8-16,6 1-2 15,2 0-2-15,-2 2-2 16,-10 2-2-16,-11 0-50 0,-13 0-43 16</inkml:trace>
  <inkml:trace contextRef="#ctx0" brushRef="#br0" timeOffset="-177040.89">3404 5995 217 0,'0'0'17'0,"0"0"-16"16,0 0 14-16,0 0-7 15,0 0 12-15,0 0 10 0,-85 50-10 16,79-39-7 0,-4 3-7-16,0 2-1 0,5 1-3 15,-3 1 5-15,1 1 2 16,4 0-9-16,0 3 3 16,3-1-3-16,0 1 7 15,0-2-3-15,0-3 2 16,6 0-5-16,6-2 4 15,-4-4-4-15,5-2 0 16,0-5 5-16,-4-4-5 16,2 0 6-16,2 0-7 15,-2-6-1-15,0-8-4 0,-3 0-4 16,-5-1 2 0,0 4 1-16,-3 0 1 0,0 5 5 15,0 0 0-15,0 4 7 16,-6-1-4-16,-5-1-3 15,-5 4 1-15,-3 0-1 16,5 0 0-16,-2 0-1 16,1 0-2-16,-3 2-7 15,6 3-7-15,3-2-22 16,2 2-37-16,7-5-49 16</inkml:trace>
  <inkml:trace contextRef="#ctx0" brushRef="#br0" timeOffset="-176553.47">3612 6036 221 0,'0'0'14'0,"0"0"13"0,0 0 6 16,0 0-10-1,0 0 6-15,0 0-12 0,0 3 0 16,13-3-5-16,5 0-1 15,6 0-4-15,-2 0 0 16,2 0-6-16,-3 0-1 16,-3 0-3-16,-2 0 0 15,-7 0-6-15,-6 6-10 16,0 2 6-16,-3 6-5 16,0 3 15-16,0 5-1 15,0 4 4-15,0 1 0 16,0 2 1-16,0 1 1 15,0 1-2-15,-6-3 1 16,0-5-1-16,-1-2-1 16,4-6-5-16,0-4-22 0,0-3-22 15,3-6-23-15,0-2-120 16</inkml:trace>
  <inkml:trace contextRef="#ctx0" brushRef="#br0" timeOffset="-176304.17">3609 6232 236 0,'0'0'106'0,"0"0"-83"0,0 0 17 16,0 0-13-16,0 0-8 15,0 0-5-15,64 0-5 16,-18 0-2-16,3-3-7 16,-2-1-6-16,0-1-42 15,-5-3-55-15,-12-2-56 16</inkml:trace>
  <inkml:trace contextRef="#ctx0" brushRef="#br0" timeOffset="-175766">4119 6149 186 0,'0'0'41'0,"0"0"-39"16,0 0 0-16,0 0 2 16,0 0 15-16,0 0 13 15,-73 8-2-15,61-6-4 16,-2 1-12-16,1 1-8 0,1 1 6 16,3 0-12-1,3 1 6-15,0 3 1 0,3 2-4 16,3 3-2-16,0 2 6 15,3 6 0-15,9 1-1 16,6-3-3-16,1 4 4 16,2-2-4-16,0-8-2 15,0-1-1-15,-2-6-2 16,1-6 2-16,1-1-4 16,0 0-19-16,-5-14-6 15,-3-4 5-15,-7-4 16 16,-2 0 3-16,-4-2 2 15,0 4 3-15,0 4 7 0,-1 1 0 16,-11 0 4 0,-7 2-9-16,-2 2-2 0,-4 2 1 15,5 4 0-15,-2 2 0 16,4 3-2-16,0 0-2 16,4 0-53-16,6 0-26 15,8 0-96-15</inkml:trace>
  <inkml:trace contextRef="#ctx0" brushRef="#br0" timeOffset="-175388.47">4436 6116 214 0,'0'0'28'16,"0"0"-22"-16,0 0-4 15,0 0 7-15,0 0 5 16,0 0 23-16,0 49-4 15,0-29-12-15,0 0-12 16,0 4-3-16,0 2 8 0,0-1-7 16,0-1-1-16,0-1 3 15,0 0-9-15,0-3 0 16,0-4-5-16,0-5 4 16,0-5-32-16,0-6-33 15,0 0-56-15</inkml:trace>
  <inkml:trace contextRef="#ctx0" brushRef="#br0" timeOffset="-174950.29">4572 6146 215 0,'0'0'79'0,"0"0"-79"16,0 0 31-16,0 0-20 15,0 0-8-15,0 0-3 16,21-14 3-16,-12 14 3 16,0 0-2-16,-2 0 0 15,1 3 6-15,-2 4-8 16,0 5-2-16,0 3 0 15,-2 1 2-15,-1 1 2 0,0 1-4 16,-3 2 0 0,0-2 0-16,0 2 4 15,0-2-4-15,0-4 0 0,-6 0-1 16,2-4 1-16,1-3 0 16,3-1 0-16,0-3 1 15,0-3-1-15,0 0 6 16,0 0 0-16,13 0-5 15,11 0 8-15,0 0-9 16,3 0-18-16,-2-9-44 16,-7 1-52-16</inkml:trace>
  <inkml:trace contextRef="#ctx0" brushRef="#br0" timeOffset="-174312.75">4897 6140 251 0,'0'0'32'0,"0"0"-32"15,0 0 35-15,0 0-8 16,0 0-7-16,0 0-16 0,11-8-4 16,-2 7 0-1,1-1 1-15,-1 2-1 0,2 0-2 16,-1 0 2-16,2 0-7 16,-3 3 4-16,1 10 1 15,1 3 1-15,-5-1-3 16,1 5-2-16,-7-1-2 15,0-2-2-15,0 0 4 16,0-5 3-16,-13-1 1 16,2-5 2-16,-2 1 0 15,-2-4 7-15,5 0 4 16,-1-1-6-16,5 0-2 0,6-1 0 16,-3-1-3-1,3 1 0-15,0-1 0 0,0 3 2 16,0 1-1-16,0-1 8 15,6 1-1-15,1 2-6 16,7 4-2-16,4-1 0 16,0 2 3-16,1-3-3 15,-4 3 2-15,3-3-4 16,-9-3 0-16,-6 2 0 16,-3-1-5-16,0-1-11 15,-7 1 11-15,-13 2 7 16,-5-3 4-16,-2-2-3 0,6 0-1 15,0-2 0-15,2-1 0 16,7 0 2 0,4 0-2-16,1 0-3 0,4 0-27 15,3-7-46-15</inkml:trace>
  <inkml:trace contextRef="#ctx0" brushRef="#br0" timeOffset="-173680.54">5209 6321 218 0,'0'0'22'0,"0"0"13"15,0 0-8-15,0 0-10 16,0 0 11-16,0 0-2 16,0-47-17-16,0 30-3 15,0 0-4-15,0-1-2 16,0 0 0-16,0 2-2 15,0 2 2-15,0 2 0 16,-6 4 0-16,3 0-2 0,0 2 2 16,0-2-2-16,-4 5 2 15,4 1 0-15,-1 0 0 16,4 2 2-16,0 0 0 16,-2 0-2-16,2 0-3 15,-5 0 0-15,-4 4-3 16,-5 9 3-16,0-1 2 15,-2 5 1-15,2-6 0 16,-2 5 0-16,5-2 0 16,-2-4 0-16,1 2 0 15,3-2 4-15,2-3-2 16,5-1-2-16,-1-5 0 0,3 2 0 16,0-3 0-16,0 0 12 15,12 0-4-15,6 2-2 16,6-2 9-16,1 3-10 15,5-3-2-15,1 0-3 16,-1 0-4-16,0 0 0 16,-13 0-21-16,-6 0-22 15,-8 0-64-15,-3 0-112 16</inkml:trace>
  <inkml:trace contextRef="#ctx0" brushRef="#br0" timeOffset="-171699.08">1628 5886 12 0,'0'0'2'0,"0"0"-2"16,0 0 3-16,0 0 1 16,0 0 28-16,0 0-14 15,3-11 8-15,-3 11 9 16,0-1-11-16,0-2-9 16,0 3-7-16,0 0 8 15,0 0-2-15,0 0-9 16,0 0 1-16,0 0 4 15,0-2 2-15,0 2 5 16,0-2 4-16,0 2-9 16,0-1 1-16,0 1-2 0,0 0-4 15,0 0 5-15,0 0-2 16,0 0-2-16,0 0-1 16,0 0-1-16,0 0 0 15,0 0-6-15,0 0 0 16,0 0 0-16,0 9 0 15,0 7-2-15,0 0 2 16,0 2 0-16,0 3 0 16,0 3 2-16,-2 3-2 15,-1 2-2-15,2 7 1 16,-4 1 2-16,2 1-1 16,3-4 2-16,0 2-2 0,0-3 0 15,0-2 4-15,0-5-4 16,0 3 0-16,3-2 2 15,2-3-4-15,-4-4 2 16,1 0-4-16,-2-1 1 16,0-2 2-16,0 2 0 15,0-2-2-15,0-1 3 16,0-4 1-16,0-1-1 16,0-7-1-16,0 0 0 15,0-4 0-15,0 0 0 16,0 0-1-16,0 0 1 15,0 0-6-15,0 0-6 0,0 0-10 16,0 0-23-16,0 0-5 16,0-2-115-16</inkml:trace>
  <inkml:trace contextRef="#ctx0" brushRef="#br0" timeOffset="-167321.68">1711 5792 3 0,'0'0'26'15,"0"0"-13"-15,0 0 2 16,0 0-15-16,0 0 0 0,0 0 9 16,-6-1-1-16,6 1-1 15,0 0-1-15,-3 0 4 16,3 0 10-16,0 0 2 15,0 0 5-15,0 0-9 16,0 0-5-16,0 0-4 16,0 0-6-16,0 0 0 15,0 0-2-15,0 0 0 16,0 0 3-16,0 0-4 16,0 0 1-16,0 0-1 15,0 0 4-15,0 0 1 16,0 0-1-16,0 0 1 15,0 0 4-15,0 0-2 16,0 0 1-16,0 0-8 0,0 0 0 16,0 0-1-16,0 0 1 15,0 0 0-15,0 0 1 16,0 0 3-16,0 0 3 16,0 0-7-16,0 0 6 15,0 0 6-15,0 0 0 16,0 0-2-16,0 0-5 15,0 0 1-15,0 0 0 16,0 0-3-16,0 0 8 16,0 0-9-16,0 0 9 15,0 0-2-15,0-2-2 16,0 2-5-16,0 0 0 16,0 0-2-16,5 0 0 15,2 0-1-15,1 0 1 16,-3 0 0-16,3 0 0 0,1 0 0 15,0 0 0-15,3 0 0 16,-3 0 0-16,3 0 0 16,-2 0-3-16,4 0 3 15,-1 0 5-15,2 0-4 16,5 0-1-16,-1 0-3 16,0 0 3-16,-1 0 0 15,-4 0 2-15,6-1-1 16,-3 1-1-16,-4 0 0 15,4 0 0-15,-4 0-1 0,2 0 1 16,1 0 1-16,1 0 1 16,2 0-2-1,1 0 0-15,2 0-1 0,2 0 3 16,1 0-3-16,-2-2 1 16,6 2-3-16,-6 0 2 15,2 0 1-15,-2 0 4 16,0-1-4-16,-3 1 0 15,-2-3 0-15,0 3 1 16,-2 0-1-16,-4 0-2 16,4-3 1-16,-2 3 0 15,-1 0 1-15,5 0 0 16,0 0 3-16,4 0-3 16,-2-2 1-16,5 2-2 15,-1 0 1-15,-2 0 0 0,0 0 0 16,6 0-1-16,-3 0-1 15,2 0 2-15,-6 0 4 16,7 0-4-16,-7 0-5 16,0 0 5-16,-2 0 0 15,2 0 3-15,-1 0-2 16,3 0-1-16,1 0 0 16,-1 0 2-16,-2 0-2 15,-1 2 2-15,-10 1-6 16,0-3 6-16,0 0-4 0,-1 0 1 15,0 0 1-15,3 0 3 16,-3 0-3-16,2 0 0 16,0 0 0-16,-5 0 0 15,2 0-1-15,-5 0 1 16,3 0-1-16,1 0 1 16,2 0-1-16,0 0 1 15,3 0 0-15,0 0 1 16,0 0 0-16,1 0-2 15,1 0 1-15,-5 0 0 16,1 0 0-16,-4 0 0 16,4 0 0-16,-2-3-2 15,1 3 0-15,3 0 0 0,-2 0 0 16,4-2-4 0,-1 2 1-16,-1-2 3 0,1-1-4 15,0 1 5-15,-3 0-4 16,0 1 3-16,-4 0 0 15,-3 0 2-15,0-1 0 16,0 2 0-16,-3-1 4 16,0 1-8-16,3-2 4 15,-1 2 0-15,1-2 0 16,4-1 0-16,-1 3 0 16,3 0 0-16,-6 0-1 15,3 0 0-15,-6 0 1 16,0 0-4-16,0 0-1 0,0 0 0 15,0 0 5-15,0 0-2 16,0 0 2-16,0 0 0 16,0 0 0-16,0 0 1 15,0 0 3-15,0 0-4 16,0 0-11-16,0 0 10 16,0 3-2-16,0 7 5 15,0 4-2-15,0-4 0 16,0 6 1-16,0-2-1 15,4 2 0-15,-4-2 2 16,3 3-3-16,-3 0 1 16,0-3-1-16,0 3 1 0,0 0 0 15,0-1 0 1,0 1 4-16,0 2-4 16,0-2-2-16,0 2 2 15,0 1 0-15,0 1-1 0,0 0 0 16,-3 1 1-16,3-5 0 15,0 2 0-15,0 1 0 16,0-3 1-16,0 2 0 16,0-1-1-16,0 0 5 15,0-1-4-15,3 0-1 16,0 3-6-16,-1 2 6 16,-2-1 0-16,3-2 0 15,0 1 3-15,0-1-3 16,0-2 0-16,-1-3 0 15,-2-2 2-15,4-4-2 0,-4-1 0 16,0 2 0-16,0-3-3 16,0 4 2-1,3 1 1-15,-3-2 1 0,0 2 0 16,0-2-1-16,0-1 1 16,0-6 2-16,0 2-3 15,0-2 0-15,0-1-2 16,0 1 2-16,0-1 1 15,0-1 0-15,0 0 6 16,0 0-1-16,0 0 0 16,4 0 0-16,-4 0-2 15,0 0 1-15,0 0-3 16,0 0-2-16,0 0 1 16,0 0 2-16,0 0-1 0,0 0 6 15,3 0-8-15,-3 0 0 16,0 0 3-16,0 0 1 15,0 0 0-15,0 0-2 16,0 0-1-16,0 0-2 16,0 0 2-16,0 0-1 15,0 0 3-15,0 0-3 16,0 0-10-16,0 0 10 16,-7 0-7-16,-8 0 4 15,-9 2-1-15,-4 0 3 0,-5-1 1 16,0 3 0-1,-3-3 0-15,0 0 1 16,-5 1-2-16,5-2 2 0,0 0 4 16,3 0-5-16,5 0 1 15,-2 0-3-15,5 0 4 16,-2 0-2-16,-1 0 0 16,5 0 0-16,-4 0-1 15,2 1 1-15,-2 0 0 16,-1-1 0-16,-2 2-3 15,-3-2 3-15,-4 0 1 16,4 0 2-16,-5 0-6 16,6 0 4-16,2 0-2 15,6 0 2-15,0 0-1 16,4 0 0-16,3 0 0 0,-4 0 0 16,2 2 0-16,-4 0 1 15,-2-1-2-15,0-1 3 16,1 2 1-16,0-2-3 15,2 0 1-15,5 0-1 16,5 0 2-16,-1 0-2 16,2 0 1-16,-2 0 0 15,-2 0-1-15,-1 0 0 16,-1 0 0-16,-2 0 2 16,5 0 2-16,-2 2-4 15,1-1 1-15,-1-1-1 16,-1 0 0-16,1 0-1 15,2 0 1-15,1 0 0 16,-2 0 0-16,2 0-2 0,-1 0 2 16,5 0 1-1,-1 0-1-15,1 0 0 0,1 0-1 16,-2 0 1-16,-2 0 0 16,0 0 0-16,-6 0 0 15,-1 0 1-15,-1 0-1 16,-5 0-1-16,3 0 1 15,1 0 0-15,3 0 0 16,3 0 0-16,0 0 6 16,1 0-5-16,3 0-1 15,-3 2-1-15,4 2 1 0,1-1 2 16,1 3-2 0,-2-2 0-16,7-1 0 0,-3 0 1 15,3-2 3 1,3-1-2-16,0 2-1 0,0-2-1 15,0 0 0-15,0 0-3 16,0 1 2-16,0 1-24 16,0 3-38-16,0-5-59 15</inkml:trace>
  <inkml:trace contextRef="#ctx0" brushRef="#br0" timeOffset="-164731.45">428 7529 2 0,'0'0'1'0,"0"0"7"15,0 0 1-15,0 0 18 16,0 0-27-16,0 0 5 16,0 0-5-16,-16 0 0 15,13 0 25-15,3 0 19 16,0 0-17-16,0 0-1 16,0 0 1-16,0 0-9 15,0 0 0-15,0 0-4 16,0 0-4-16,0 0 0 15,0 0 13-15,0 0-15 16,0 0 4-16,0 0 4 16,0 0-6-16,0 0-4 15,0 0-5-15,0 0 0 16,0 0-1-16,0 0 0 16,-3 0 3-16,3-1-3 0,-6 1 0 15,-1 0 0-15,-2 0 0 16,-5 0 3-16,-5 0-3 15,1 0 0-15,-3 0-4 16,3 5 4-16,3 1-3 16,-1 0 3-16,4-2 2 15,7 5-2-15,0-2-2 16,3 4-4-16,2-1 3 16,0 3 4-16,0 1-4 15,0-2 5-15,6 1-2 16,3 1 1-16,3-1-1 15,4 1 2-15,-2-2 3 0,2-3-5 16,-1-2 1-16,0-4 0 16,0-3 2-16,0 0-2 15,6-3-1-15,-2-9 2 16,-1-1-2-16,-3-1-4 16,-2 0 4-16,-4 0 2 15,-1-1-2-15,-5 4 1 16,-3 0-1-16,0 1 4 15,0-1-2-15,0-1-2 16,-6 1 0-16,-5 1 6 16,-2 3-5-16,-3 1 3 15,-1-1-2-15,-1 6-1 16,0 0-1-16,-1 1-3 0,4 0 2 16,0 0 0-1,0 0-2-15,1 1-6 0,7 7-24 16,0-1-35-16,4-1 1 15,3 3-78-15</inkml:trace>
  <inkml:trace contextRef="#ctx0" brushRef="#br0" timeOffset="-164163.46">800 7529 197 0,'0'0'18'0,"0"0"9"0,0 0 3 16,0 0 11-16,0 0-9 15,0 0-11-15,0-2-7 16,0 2-2-16,0 0-6 16,0 0-4-16,0 0 2 15,0 0-2-15,0 0-2 16,0 0-2-16,0 2 2 16,0 8-5-16,0 9 8 15,0-1-8-15,0 5 6 16,0 3-1-16,0-2 2 15,0 1 4-15,0-4-6 0,0-5 0 16,0-3-1-16,0-2 1 16,0-5-4-16,0-3-7 15,0-3-13-15,-3 2-11 16,0-2-27-16,3 0-42 16</inkml:trace>
  <inkml:trace contextRef="#ctx0" brushRef="#br0" timeOffset="-163369.78">1270 7556 238 0,'0'0'16'16,"0"0"-15"-16,0 0 32 15,0 0-26-15,0 0 13 16,0 0 13-16,-3-20-22 15,3 16 13-15,0 1-10 16,0 1-5-16,6-3-4 16,1 0 3-16,2-2-8 15,6 4 0-15,-3-4-1 0,3 4-2 16,0 1 3-16,-6-1 2 16,0 3-2-16,-2 0-3 15,-2 0-2-15,5 3 4 16,-2 8-3-16,-1 0 0 15,-2 1-1-15,-1 2 4 16,-4 2-1-16,0 1 2 16,0 3-1-16,0-3-3 15,0 1 8-15,-6-1-3 16,-4-1-1-16,-1-2 0 16,-1-1-4-16,2-1 4 15,2-4 0-15,4-1 3 16,1-5-3-16,3-1-4 15,0-1 4-15,0 3 5 16,0-3-3-16,9 0-2 16,7 3 14-16,7-3-9 0,2 0 0 15,5 0-2-15,-3 0-3 16,3 0 2-16,0 0-2 16,-4 0 0-16,1 0-8 15,-10 0-16-15,-3 0-14 16,-5 0-32-16,-4 0-98 15</inkml:trace>
  <inkml:trace contextRef="#ctx0" brushRef="#br0" timeOffset="-161814.35">2141 7394 57 0,'0'0'28'0,"0"0"13"16,0 0-15-16,0 0-7 15,0 0 3-15,0 0-6 16,0 0-4-16,0 0 15 16,0 0-8-16,0 0 0 15,0 0 0-15,0 0-6 16,0 0 1-16,0 0-6 15,0 0-1-15,0 0 0 16,0 0 0-16,0 0 12 0,0 0-7 16,0 0-6-16,3 0 8 15,0 0-7-15,3 0 6 16,0-3-8-16,4 1-5 16,4-4-4-16,-1 4-1 15,-1 2-6-15,6 0-3 16,-3 0 3-16,1 2 11 15,-1 8-4-15,-3 0 0 16,0 7-4-16,-6-4 4 16,1 4-2-16,-7 0 3 15,0 0-4-15,0-1 5 16,-7 0 0-16,-11-3 2 16,-3-3 0-16,-1-1 4 0,-1-1-3 15,4-5 5-15,3 0-3 16,5 0 1-16,5-3-4 15,3 0 3-15,3 5-3 16,0-5 9-16,0 0-7 16,0 0 5-16,9 0 3 15,5 0-7-15,5 3-3 16,2-1 0-16,-6 2 0 16,3 2 1-16,0-2-1 15,-2 6 0-15,3-3-2 16,-5 1-2-16,-5 1-3 15,1-1-1-15,-1 1-2 0,-6 0-1 16,-3 3 3-16,0 1 6 16,0-2-4-16,-3 2 6 15,-9-3 0-15,-1 0 5 16,-1-7 6-16,-8 4-4 16,1-6-2-16,0 2-3 15,-3-3 1-15,-1 0 1 16,4 0-4-16,-3 0 4 15,0 0-1-15,-1 0-3 16,5 0-6-16,4 0 0 16,6-11-9-16,1 1-35 15,6-3-61-15</inkml:trace>
  <inkml:trace contextRef="#ctx0" brushRef="#br0" timeOffset="-161132.97">2663 7674 235 0,'0'0'34'0,"0"0"13"16,0 0 0-16,0 0-19 15,0 0-21-15,0 0 1 16,-6-51 14-16,6 31-8 15,-3-1-11-15,3-5-3 16,-3-1 0-16,0-2-3 16,-2-2 0-16,-5 3-2 15,4 4-4-15,-3 7-4 16,-1 6 3-16,1-1-2 16,-2 5 5-16,1 1-3 0,4 3 3 15,0 3 6 1,3 0 1-16,0 0-6 0,0 0-3 15,-4 9 5-15,2 4 0 16,-1 7 4-16,-3 1-1 16,3 1 2-16,-1 1-1 15,4-5 0-15,-3-1-1 16,1-4 1-16,-1-2 2 16,3-3 0-16,0-5-1 15,3 3-1-15,0-5 1 16,0-1 1-16,0 0 3 15,0 0 7-15,11 0 2 0,4 0 3 16,10 0-8-16,2 0-7 16,3 0-2-16,1 0-1 15,2-3 1-15,0-1 0 16,-2 1-4-16,-7 3-1 16,-8 0-15-16,-5 0-11 15,-8 0-74-15,0-3-107 16</inkml:trace>
  <inkml:trace contextRef="#ctx0" brushRef="#br0" timeOffset="-160694.91">2939 7413 212 0,'0'0'32'15,"0"0"-29"-15,0 0 0 16,0 0 1-16,0 0 14 16,0 0 5-16,-3 11 0 15,3-2-2-15,0 2-7 16,3-1 1-16,7 2-11 0,2-3-2 15,-1 3-1 1,2 1 4-16,-1 3-3 0,3-3-4 16,-6 1 3-16,2-1-2 15,-3 1 1-15,1-5 0 16,-6 1-2-16,-3 0 1 16,0-3-1-16,0 0-5 15,-3-2 7-15,-16 0 1 16,-2-3-1-16,-6-2 0 15,-3 0 0-15,2 0-1 16,4 0-25-16,2-7-27 16,5-7-12-16,4-1-36 15</inkml:trace>
  <inkml:trace contextRef="#ctx0" brushRef="#br0" timeOffset="-160479.37">2991 7394 247 0,'0'0'51'0,"0"0"-49"16,0 0-1-16,112-14 1 15,-72 11-2-15,2 0 0 16,-2 3-1-16,-7 0-12 15,-11 0-51-15,-9 0-131 0</inkml:trace>
  <inkml:trace contextRef="#ctx0" brushRef="#br0" timeOffset="-159874.15">3570 7299 90 0,'0'0'113'0,"0"0"-103"15,0 0 1-15,0 0 6 16,-86 39-4-16,75-28 11 16,2-2 5-16,3 4-11 15,0-1-1-15,0 5-7 16,3 0-5-16,3-1-3 0,0 5 1 15,0 0 1 1,0 3-2-16,0-3 7 0,0 2-7 16,9-1 3-16,0-2-4 15,1-6 0-15,-5-5 0 16,3-4 4-16,6-5-3 16,1 0 4-16,6 0-6 15,4-14-8-15,-5 0-12 16,-5-6 13-16,-5 4-3 15,-7 0 8-15,-3 5-2 16,0 3 4-16,0 2 9 16,-3 4-2-16,-7-1-7 15,-5 3 7-15,-2 0-7 0,-5 0 1 16,0 0-1 0,2 4 0-16,1 5-7 0,8-5-4 15,1 3-11-15,4-5-40 16,6-2-41-16</inkml:trace>
  <inkml:trace contextRef="#ctx0" brushRef="#br0" timeOffset="-159470.78">3749 7338 223 0,'0'0'16'0,"0"0"-4"16,0 0 8-16,0 0 6 16,0 0 13-16,0 0-16 15,70 11-13-15,-44-11-7 16,-3 0-3-16,-6 0 0 15,-4 0 0-15,-7 1 0 16,0 1-2-16,-3 0 2 16,-1 2-11-16,-2 5-2 0,0 2 8 15,0 8 5 1,0 4 0-16,-5 4 0 0,-1 4-5 16,-3-2 10-1,-1 0-10-15,-1-6 8 0,2-3-3 16,3-3 0-16,-1-5 0 15,7-6-11-15,0-5-52 16,0-1-28-16</inkml:trace>
  <inkml:trace contextRef="#ctx0" brushRef="#br0" timeOffset="-159250.65">3741 7514 41 0,'0'0'225'16,"0"0"-190"-16,0 0 12 15,0 0-15-15,0 0-28 16,0 0 16-16,91 0-16 16,-52 0-4-16,-3 0-3 15,2 0-20-15,0-4-39 16,-5 1-75-16</inkml:trace>
  <inkml:trace contextRef="#ctx0" brushRef="#br0" timeOffset="-158794.52">4122 7441 185 0,'0'0'59'0,"0"0"-55"15,0 0 13-15,0 0-5 16,0 0 0-16,0 0 10 16,-45-10 6-16,42 10-13 15,0 0-8-15,-6 0-6 16,6 2 5-16,-3 6-6 16,3 1 9-16,3 5-7 15,0 3 1-15,0 1 1 16,0 3 3-16,0 1-6 15,9-1 5-15,-3-2-1 16,6-5 1-16,-3-4-4 0,0-2-1 16,7-8-1-16,-2 0-5 15,5 0-4-15,2-15-6 16,-3-5 0-16,-2-1-3 16,-2-4 2-16,-4 2 7 15,-7 3 2-15,0 4 7 16,-3 6 3-16,0 2 16 15,-6 2-2-15,-7 0-10 16,-4 3-7-16,-2-1 0 16,1 3 0-16,-1-2 0 15,1 3-1-15,4 0-21 16,1 0-43-16,10 0-29 16</inkml:trace>
  <inkml:trace contextRef="#ctx0" brushRef="#br0" timeOffset="-158398.97">4392 7358 179 0,'0'0'40'15,"0"0"-28"-15,0 0 5 16,0 0-1-16,0 0 0 16,0 0 6-16,0 32-1 15,0-19 10-15,0 4-8 16,0 0-12-16,0 3-4 15,0 4 5-15,0-2-8 16,0 2-1-16,0-2-3 16,0 2 3-16,0-2-3 15,0-6-1-15,0-4-6 16,0-4-18-16,0-4-12 16,0-4-66-16,0 0-141 0</inkml:trace>
  <inkml:trace contextRef="#ctx0" brushRef="#br0" timeOffset="-157960.59">4535 7374 63 0,'0'0'178'15,"0"0"-167"-15,0 0 0 0,0 0-3 16,0 0-7-16,0 0-1 16,31 0 15-16,-20 0 0 15,-1 3-7-15,-1 3-6 16,-3 2 2-16,0 1-4 16,-3 1 12-16,0 0-11 15,-3 1 1-15,0 5-2 16,0 1 3-16,0 0-3 15,0-3 4-15,-6-1-4 16,0-1 6-16,2-3-8 16,2 1 8-16,2-4-2 15,0-2-4-15,0 3 0 16,0-4 2-16,0 0 7 16,0-2 6-16,15-1 0 15,6 0 4-15,1 0-19 0,8 0 7 16,-2 0-7-16,-1 0-4 15,-4 0-11-15,-7-5-26 16,-1-4-50-16,-5-1-83 16</inkml:trace>
  <inkml:trace contextRef="#ctx0" brushRef="#br0" timeOffset="-157293.75">4924 7302 175 0,'0'0'61'15,"0"0"-54"-15,0 0 22 16,0 0 13-16,0 0 5 16,0 0-21-16,-7-8-7 15,7 2-13-15,10 3-6 0,-1 0-10 16,2-1 10 0,5 4-10-16,3 0 9 0,-2 0-6 15,-4 0-1-15,-1 0 6 16,-3 0 0-16,-4 4 0 15,-1 5-7-15,-4 4-5 16,0 2 8-16,0 1 1 16,-9 3 1-16,0-3-1 15,-7-3 7-15,4-5-2 16,-2-2 5-16,1-3-5 16,7 0 0-16,0-3 0 15,6 0 0-15,0 0 0 16,0 0 0-16,0 4 0 15,0-3 5-15,9 1 6 0,10-1 5 16,1-1-14 0,2 2 0-16,-4-1-2 0,-3 5 0 15,-2 2 0-15,-3 0-3 16,3 2 2-16,-10 0-5 16,1 1 1-16,-4 3-1 15,0-5 5-15,0 4 1 16,-7-4-1-16,-10 1 0 15,-2-3 0-15,-3 3-2 16,2-6 3-16,-2 1 4 16,-2-4-3-16,6-1-2 15,3 0 1-15,3 0-17 16,9-4-36-16,3-5-42 0</inkml:trace>
  <inkml:trace contextRef="#ctx0" brushRef="#br0" timeOffset="-156648.06">5324 7428 147 0,'0'0'16'0,"0"0"3"16,0 0 54-16,0 0-33 15,0 0 5-15,0 0-7 16,-24-11-18-16,24-6-4 16,0-2-11-16,0-4-1 15,0 0-1-15,0-1-3 16,3 1 3-16,-3 3-3 15,0 4-1-15,0 0 1 16,0 4 1-16,0 0 4 16,0 3-5-16,0 2-3 15,-3 4-5-15,3 2 8 16,-3 1 1-16,3 0-1 16,0 0-1-16,0 0-2 0,-3 0-7 15,-3 7 2 1,-4 4 8-16,-4 6 3 0,0-1-1 15,-3 3-2-15,-4-3-2 16,-1 5 1-16,5-5 1 16,1 2 0-16,4-4 4 15,3-3-9-15,1-5 6 16,7-1-1-16,1-4 0 16,0-1-1-16,0 0 1 15,0 0 2-15,0 1 0 16,0-1 7-16,6 0 3 15,11 0 4-15,13 0-2 16,2 0-10-16,4 0-3 16,-3 0 0-16,-3 0-1 0,5 3-12 15,-10 1 10-15,-2 1-23 16,-5 6 5-16,-9-5-37 16,-6 2-38-16,-3-2-117 15</inkml:trace>
  <inkml:trace contextRef="#ctx0" brushRef="#br0" timeOffset="-154765.81">2557 7129 15 0,'0'0'123'16,"0"0"-101"-16,0 0-5 15,0 0 8-15,0 0-1 16,0 0-8-16,3 0 1 16,-3 0 11-16,0 0-16 15,0 0-11-15,0 0 11 16,0 0-12-16,0 0 0 15,0 0 2-15,0 0-1 16,0 0-1-16,-6 0 0 16,2 10-3-16,1-3 7 15,-2 3 9-15,2 0-2 16,-3 3-1-16,3 4-6 0,0 2 2 16,0 2-1-1,-1 1-4-15,1 5 1 0,0-1-2 16,-3 2 2-16,3 2-2 15,1-1 0-15,-1 1-1 16,0-1-1-16,3 0 4 16,-3-1-4-16,3-3 4 15,0 1-2-15,0 1 3 16,0-4-3-16,0 0 0 16,0-4-2-16,0-2 4 15,0-3-2-15,0-3 1 16,0-3 4-16,0-4-5 15,0 3-1-15,0-4-2 16,0 3 6-16,0-1-2 0,0-2-1 16,0 0 0-16,0-1-1 15,0-2 1-15,0 0-5 16,0 0 2-16,0 0-4 16,0 0 1-16,-7-2-35 15,-5-12-87-15</inkml:trace>
  <inkml:trace contextRef="#ctx0" brushRef="#br0" timeOffset="-152210.08">2608 7129 107 0,'0'0'58'0,"0"0"-51"16,0 0 17-16,0 0-6 15,0 0 5-15,0 0 4 16,0 0 11-16,0 0-13 16,0 0 0-16,0 0-12 15,0 0-8-15,0 0 18 16,0 0-10-16,0 0 0 16,2 0-12-16,15 0 3 0,4-2-4 15,-3-2 0-15,4 4-1 16,-1 0 1-16,2 0-3 15,-1 0 2-15,0 0 0 16,-1 0-3-16,-3 0 6 16,-1 0-8-16,2 0 8 15,-1 0-2-15,-3 0 0 16,4 0-6-16,2 0 4 16,-4 0 0-16,6 0 2 15,-5 3 1-15,-3-2-1 16,3 1 3-16,-3-2-3 15,-2 3 0-15,1 1 1 0,2-1-8 16,-4-2 7-16,6-1 0 16,-3 0 0-16,0 0 2 15,0 0-1-15,0 0 0 16,1 0 2-16,2 0 6 16,3 0-9-16,1 0-4 15,-4 0 4-15,4 0 10 16,-2 3-10-16,2-2-7 15,2-1 7-15,-3 2 0 16,3-2 1-16,-5 0-1 16,5 0 0-16,-6 0 0 15,0 0 2-15,-6 0-1 16,-3 0-2-16,1 0 1 0,-4 0 0 16,0 0 0-16,2 0-3 15,-1 0 0-15,2 0 6 16,-3 0-2-16,0-2-1 15,0 1-4-15,-2 1 4 16,-4 0 0-16,0 0-2 16,0 0-2-16,0-3-4 15,0 3 6-15,0 0-2 16,0 0 4-16,0 0-2 16,0 0 2-16,0 0 6 15,0 0 0-15,0 0 4 16,0 0-4-16,0 0-4 0,0 0-2 15,0 0 0 1,0 0-1-16,0 0 1 0,0 0 0 16,0 0 0-1,0 0 4-15,5 6-3 0,1 4-1 16,-3-3 0-16,0 4-5 16,0 2 8-16,3-1-3 15,-2 5 1-15,-1 0 1 16,3-1 1-16,-3 0-1 15,0 1-2-15,0 0-5 16,-1 2 3-16,-2 1 4 16,0-1-2-16,0 2 0 15,0 1-2-15,0-2 2 16,0 1 0-16,0-4 0 16,0 3 0-16,0-3 0 0,0 0 0 15,0 0 4-15,0-3-8 16,0 2 10-16,3 0-5 15,-3-2-1-15,3 3 0 16,-3-2 0-16,4 2-1 16,-4-1 0-16,0 1 1 15,3-3 0-15,-3 0 0 16,3-2-5-16,0 1 9 16,-3-2-7-16,3 0 3 15,0 0 0-15,0-2 1 16,-3 2-1-16,0-3-3 15,3-3 3-15,-3 2 1 0,0-4-1 16,0 1-2 0,0-1-2-16,0-3 3 0,0 0 0 15,0 0 0-15,0 0 1 16,0 0-3-16,0 0 3 16,0 0 2-16,0 0-1 15,0 0 0-15,0 0 4 16,0 0-4-16,0 0 2 15,0 0-3-15,-3 0 0 16,-9 0 4-16,-4 0-4 16,-1 0-5-16,4 0 5 15,-2 0 0-15,0 0 0 16,0 0-2-16,-6 0 2 0,-1 0 1 16,1 0 0-1,-6 0-1-15,0 3 0 0,-1-3 0 16,-2 0 0-16,3 0 0 15,2 3 0-15,4-2 5 16,-1 1-5-16,4-1 0 16,-2 1 0-16,4-2 5 15,0 0-5-15,-4 0 4 16,-2 0-4-16,-2 0 2 16,6 0-2-16,-3 0 3 15,6 0-2-15,-4 0 0 16,-3 0 0-16,2 0 0 0,-4 0 1 15,2 0-2-15,2 0 1 16,1 0 5-16,-2 0-6 16,3 0 0-1,0 0 0-15,-4 0-5 0,4 0 5 16,-1 0 0-16,1 0 4 16,4 0-3-16,-5 0-1 15,7 0 0-15,-2 0-3 16,-2 0 2-16,4 0 1 15,2 0 4-15,1 0-4 16,-2 0 0-16,-2 0-3 16,1 1 1-16,0-1 2 15,-3 0 2-15,1 0 0 16,3 0-4-16,-3 0 4 16,1 0-2-16,7 0 0 0,0 0-5 15,6 0 4-15,-3 0 2 16,0 0 0-16,-3 0-1 15,-3 0 0-15,0 0 5 16,3 0-5-16,-1 0-2 16,4 0 2-16,-1 0 3 15,2 0 1-15,-1 0-2 16,-2 0 0-16,2 0-1 16,-3 0 3-16,-1 0-3 15,3 0 5-15,-1 0-6 16,2 0 1-16,3 0-2 15,0 0 1-15,-3 0-1 0,0 0-2 16,-4 0-43-16,-2-4-102 16</inkml:trace>
  <inkml:trace contextRef="#ctx0" brushRef="#br0" timeOffset="-149530.79">431 8685 137 0,'0'0'18'0,"0"0"-9"16,0 0 18-16,0 0-24 15,0 0 7-15,0 0 1 16,0 0-10-16,-22-6 12 16,10 6 0-16,-1 0 6 15,-4 0-5-15,-2 3 6 16,1 3-6-16,0 1-12 15,5 0-2-15,1 2 4 16,4-1-2-16,0-1-2 16,3 2 5-16,2-3-4 15,3 2 2-15,0 0-2 16,0 3 0-16,0 6-1 0,0-1 5 16,13 4-5-1,1 2 3-15,5-2 3 0,-1-2 7 16,6-2-7-16,1-7-6 15,-1-1 11-15,0-5-9 16,-3-3 1-16,4 0-3 16,-4-4 0-16,-3-12-7 15,-2-4 3-15,-9 3 3 16,-3-1 1-16,-1 0-6 16,-3 1 4-16,0 1 2 15,0 0-1-15,0 2 1 16,-7 4 0-16,-3 0 0 15,-6 4-2-15,-2-2 1 16,-1 3 0-16,-2 2 1 0,4-1 0 16,-2 1 0-1,4 2 0-15,-1 1 0 0,-2 0-2 16,3 0-30-16,3 0-38 16,3 0-37-16</inkml:trace>
  <inkml:trace contextRef="#ctx0" brushRef="#br0" timeOffset="-149059.93">922 8727 285 0,'0'0'40'0,"0"0"-39"0,0 0 42 16,0 0-28-16,0 0 0 15,0 0 4-15,0-6-14 16,0 6-5-16,0 6 0 16,2 6 0-16,7 5 5 15,-5 1-5-15,2 5 1 16,-3 1-1-16,0 2 0 15,-3 1 3-15,3-4-6 16,-3-3 1-16,0-4 2 16,0-2-10-16,0-8-23 15,0 0-23-15,0-6-52 16</inkml:trace>
  <inkml:trace contextRef="#ctx0" brushRef="#br0" timeOffset="-148361.89">1346 8732 155 0,'0'0'63'15,"0"0"-62"-15,0 0 39 16,0 0-21-16,0 0 13 16,0 0 5-16,-2-20-19 15,8 19-18-15,2 1 0 0,2 0 1 16,-2 0 1 0,2 0-4-16,-1 0 9 0,0 0-7 15,0 0 1 1,-3 5-2-16,4 1 0 0,-7 4-4 15,3-1 4-15,0 7 0 16,-1-2-2-16,-5 3 3 16,3 0-1-16,-3-4 3 15,0 2-4-15,0-1 4 16,0 2 0-16,-8-2-1 16,-1-1 1-16,3-2-2 15,-1-1 1-15,1-4 0 16,6-1-2-16,0-4 2 15,0 3-1-15,0-1 2 0,0-2 4 16,3 0-4-16,10-1 10 16,4 0 2-16,8 0-7 15,5 0-4-15,1 0-2 16,2 0-1-16,-3 0-3 16,-2 0 0-16,-4 0 0 15,-4 0-13-15,-7 0-4 16,-10 0-11-16,0 0-25 15,-3 0-23-15</inkml:trace>
  <inkml:trace contextRef="#ctx0" brushRef="#br0" timeOffset="-147518.35">1763 8646 191 0,'0'0'65'0,"0"0"-51"15,0 0 36-15,0 0-21 16,0 0-12-16,0 0-1 16,-4 0 1-16,6-3-6 15,3 2-10-15,3-1 0 16,-2-2 0-16,3 0 1 15,4 2-2-15,-2-2 0 16,2 4-1-16,2-3-11 16,4 3-8-16,-5 0 15 15,2 0-7-15,-2 0-4 16,-4 3 6-16,-1 7 0 16,-4 0 3-16,2 4 7 0,-4-1-4 15,-3 2-1-15,0-1 2 16,0 3 3-16,-6-1 0 15,-3-3 3-15,-4-4 6 16,1-1 1-16,4-5-1 16,5 0-2-16,0-3 0 15,3 0-3-15,0 0-2 16,0 0 6-16,0 0-5 16,0 0 10-16,0 0 2 15,3 0-11-15,6 0-4 16,5 0 0-16,2 0-2 15,-1 0-1-15,2 0 1 0,0 0-1 16,3 0 2-16,-4 0-8 16,1 7 9-16,-1 3-6 15,-2-1-7-15,0 1 1 16,-5-1-2-16,-2 3-22 16,-7 0 30-16,0 1-4 15,0-2 8-15,0-1 1 16,-4 0 2-16,-11-1 15 15,-1-1 5-15,-5-3-5 16,0 0-2-16,-3-3-5 16,-1-1-4-16,-2-1-2 15,2 0-3-15,-1 0-2 16,-2-1 2-16,0-9-1 16,5 1-13-16,1-2-35 15,10-6-57-15</inkml:trace>
  <inkml:trace contextRef="#ctx0" brushRef="#br0" timeOffset="-146800.05">2560 8840 273 0,'0'0'22'0,"0"0"28"15,0 0-37-15,0 0-8 16,0 0-3-16,0 0 11 16,-18-86 4-16,15 59-2 0,0-1-14 15,-3 2 2-15,0-1-3 16,-1 4 2-16,0 6 5 15,2 1-7-15,3 5 0 16,-1 2 0-16,0 1-6 16,0 3 6-16,3 4 0 15,0-1-1-15,-3 2 0 16,3 0 0-16,0 0-4 16,0 0 0-16,-4 0-3 15,-5 0 5-15,-3 8 2 16,-6 5 1-16,0 4-2 15,2 0 2-15,-2 0 0 0,6-1 0 16,3-2 1-16,2-5 3 16,4 2-4-16,3-5 0 15,0-2 1-15,0 0 1 16,0-4 2-16,0 3-2 16,3-3 2-16,9 0 2 15,4 0 2-15,5 0-5 16,4 0-1-16,5 0 1 15,3 0 4-15,-2 0-7 16,2 0 0-16,-3-3-1 16,-5 3-12-16,-6-2-10 15,-5 0-30-15,-5-2-39 16,1 1-82-16</inkml:trace>
  <inkml:trace contextRef="#ctx0" brushRef="#br0" timeOffset="-146343.75">2839 8554 212 0,'0'0'79'0,"0"0"-71"15,0 0 23 1,0 0-19-16,0 0-11 0,0 0-1 16,-7 0 4-16,7 0-3 15,0 10 11-15,0 1-6 16,0 0 2-16,0 4-2 16,9-3 1-16,8 1 6 15,-4 4-8-15,7-4-5 16,-2 4 0-16,0 0 4 15,-4 0-5-15,0-2 1 16,-7-2-6-16,-3-2 4 16,-1-1 0-16,-3-5 2 15,0 2-7-15,0-4 7 16,-5 0-7-16,-10 0 13 0,-7-3-6 16,-5 0 2-16,-2 0-2 15,-1 0-4-15,4-2 1 16,1-5-8-16,5-4-12 15,4 0-25-15,3-3-7 16,4-3-46-16</inkml:trace>
  <inkml:trace contextRef="#ctx0" brushRef="#br0" timeOffset="-146139.52">2906 8528 189 0,'0'0'22'0,"0"0"8"16,0 0 15-16,91-28-26 15,-52 25-2-15,1 1-8 16,-1-3-6-16,-14 5-3 16,-11 0-11-16,-11 0-61 15,-3 0-166-15</inkml:trace>
  <inkml:trace contextRef="#ctx0" brushRef="#br0" timeOffset="-145575.59">3374 8534 63 0,'0'0'151'15,"0"0"-147"-15,0 0 2 16,0 0 24-16,0 0-22 0,0 0 15 15,-74 45 2-15,65-35 0 16,-2 0-10-16,4 0-6 16,1 3-3-16,0-3 7 15,0 7-5-15,3-3-2 16,3 2-3-16,0 3 6 16,0-1-7-16,0 2 2 15,11-2-1-15,6-1 0 16,-4-3-2-16,3-8 2 15,-3-3 7-15,1-3-4 16,-1 0-5-16,-1 0-1 16,-2-12-7-16,-2-2-6 15,-5-5 2-15,-3 2 1 16,0 4-9-16,0 1 19 0,-8 4 3 16,-8 2-1-16,-6 3-2 15,-1 1-2-15,-2 2 0 16,0 0 2-16,4 0 0 15,7 2 0-15,1 4-5 16,4 0-14-16,9 2-76 16,0-3-28-16</inkml:trace>
  <inkml:trace contextRef="#ctx0" brushRef="#br0" timeOffset="-145166.52">3531 8507 307 0,'0'0'28'0,"0"0"-27"16,0 0 11-16,0 0-6 15,0 0 5-15,91 7-4 16,-66-7-1-16,5 0-4 16,-7 0-2-16,-8 0 0 15,-5 0 3-15,-7 2-3 16,-3 2-3-16,3 2-7 16,-3 5 7-16,3 2 2 15,-3 4 1-15,4 0 4 0,-1 2-2 16,-3 1-4-16,0 3 0 15,0 0 2-15,0 1 0 16,-7 1 2-16,1-4-2 16,3-3-2-16,-3-7 2 15,6-2-12-15,0-8-32 16,0-1-39-16,0 0-86 16</inkml:trace>
  <inkml:trace contextRef="#ctx0" brushRef="#br0" timeOffset="-144910.81">3619 8663 263 0,'0'0'71'0,"0"0"-22"15,0 0-4-15,0 0-30 16,0 0-3-16,0 0 4 16,96-20-12-16,-62 17-1 15,-3 3-3-15,2-1-23 16,-6 1-6-16,-5 0-25 0,-7 0-70 16</inkml:trace>
  <inkml:trace contextRef="#ctx0" brushRef="#br0" timeOffset="-144416.18">4031 8540 227 0,'0'0'45'0,"0"0"-40"0,0 0 0 16,0 0-1-16,0 0 2 16,0 0 10-16,-39 0 3 15,30 0-1-15,-3 5-3 16,3 3-10-16,0-1-4 16,-1 3 3-16,4 1-2 15,3 4 0-15,3 2-1 16,0 2 5-16,0 5-3 15,3-1 4-15,5 0-4 16,6 1-3-16,1-4 4 16,0-8 2-16,0-2-5 15,6-7 0-15,-2-3-1 0,-4 0-2 16,6-6-25 0,-9-10 2-16,-2-4 14 0,-1-4-1 15,-9-2 0-15,0-1-1 16,0 5-6-16,0 4 12 15,-9 2 7-15,-4 6 0 16,-5 0 7-16,-7 5-2 16,-1 1-4-16,1 1-1 15,1 3 0-15,6 0-1 16,5 0-35-16,10 0-61 16</inkml:trace>
  <inkml:trace contextRef="#ctx0" brushRef="#br0" timeOffset="-144084.47">4223 8490 79 0,'0'0'213'0,"0"0"-208"16,0 0-5-16,0 0-1 15,0 0 1-15,0 0 6 0,12 67 19 16,-6-35-3-16,-3 1-11 16,-3-3-6-16,0 0 2 15,0-5-7-15,0 0-5 16,0-6 5-16,0-2 0 15,0-7-16-15,-3 0-20 16,3-7-20-16,0-3-92 16</inkml:trace>
  <inkml:trace contextRef="#ctx0" brushRef="#br0" timeOffset="-143668.09">4395 8557 213 0,'0'0'29'16,"0"0"-21"-16,0 0-4 15,0 0-2-15,0 0 10 16,0 0 3-16,49 17-6 15,-43-10-3-15,0 1-1 16,-3 4 6-16,0 0-11 16,-3 1 0-16,0 3 6 15,0-2-4-15,0 1 1 16,0-1 4-16,0 0-5 0,0-1 4 16,0-3-3-16,0 3 0 15,0-7-3-15,0 2 0 16,0-6 0-16,0 3 1 15,0-4 8-15,10 0-4 16,7-1 6-16,5 0-8 16,5 0-1-16,-2 0-4 15,-1 0-10-15,0 0-34 16,-7-9-33-16,-1-4-146 16</inkml:trace>
  <inkml:trace contextRef="#ctx0" brushRef="#br0" timeOffset="-143098.18">4657 8475 207 0,'0'0'34'0,"0"0"-5"16,0 0-1-16,0 0-21 0,0 0 3 15,0 0 2-15,32-19-8 16,-19 19 0 0,-2 0-3-16,2 0-2 0,-4 0 1 15,1 5-1-15,2 4-2 16,-4 6 1-16,-1-3 1 15,-4 5 1-15,-3-3-1 16,0-5 0-16,0 4-2 16,-3-6 3-16,-10 1 1 15,2-2 7-15,2-2 0 16,-1 0-2-16,4 1 0 16,2-3-5-16,4 2 3 15,0-2-4-15,0-1 0 16,0 2 6-16,4 2 5 15,12 0-11-15,-1 2 6 0,-4 3-9 16,2-1 7-16,-7-1-3 16,-1 1-1-16,-1 1-2 15,-1-4 2-15,-3 2-6 16,0 0 5-16,0-4 0 16,-15-1 1-16,-4-1-2 15,-8 1-3-15,-3-3 5 16,3 3-30-16,3 0-32 15,5-1 28-15,10-2-17 16,9 0-62-16</inkml:trace>
  <inkml:trace contextRef="#ctx0" brushRef="#br0" timeOffset="-142485.08">5020 8553 125 0,'0'0'34'0,"0"0"-25"15,0 0 43-15,0 0-13 16,0 0 16-16,0 0-1 15,-5 1-22-15,2-12-16 0,-4-4 5 16,4-2-1-16,0 0-10 16,-3-7-1-16,2 2-7 15,3-1 1-15,-2 3-3 16,0 1 3-16,3 5-3 16,-4 3-1-16,1 5 1 15,3 2-3-15,-3 2 0 16,0-2-1-16,3 4-4 15,0 0 0-15,0 0 2 16,0 0-8-16,-3 0 6 16,-3 7 1-16,0 6 4 15,-1 3 6-15,-4 0-3 16,-1 1 0-16,-1 0-1 0,-1-1 1 16,-2-5 0-16,1-2 0 15,5-6 2-15,5 4-2 16,2-6 0-16,3-1-1 15,0 0 0-15,0 3 1 16,0-1 0-16,0 0 1 16,3 0 7-16,12-2 5 15,6 3-4-15,0-3-1 16,4 4-4-16,5-1-2 16,-4 0 2-16,3 3-4 15,-2-1-11-15,-6 0-11 16,-5-1-12-16,-5 0-33 15,-5-2-49-15</inkml:trace>
  <inkml:trace contextRef="#ctx0" brushRef="#br0" timeOffset="-141040.86">2764 8262 130 0,'0'0'28'0,"0"0"-3"16,0 0-2-16,0 0-18 16,0 0 26-16,0 0-13 15,0 0 0-15,0 0-2 16,0 0-8-16,0 0-5 16,0 0 8-16,0 0-5 15,0 4-3-15,0 9 11 16,0 1-1-16,0 6-2 15,0 5-5-15,0 5-3 16,-4 2-1-16,4 4 8 16,0 5-8-16,-6-1 0 0,0 3 0 15,-1-2-2 1,0 0 0-16,0-4 0 0,1-1 1 16,3-5 0-16,3-6-1 15,0-2 0-15,0-2 0 16,0-8-1-16,0-3 1 15,0-2-2-15,0-4 4 16,0-2-6-16,0 1 3 16,0-3-7-16,0 0-13 15,0 0-11-15,0 0-15 16,-3 0 4-16,-1 0 9 16</inkml:trace>
  <inkml:trace contextRef="#ctx0" brushRef="#br0" timeOffset="-139380.22">2764 8250 57 0,'0'0'177'15,"0"0"-171"-15,0 0 29 16,0 0 12-16,0 0-22 16,0 0 7-16,-4-7-17 15,4 7-4-15,0 0-6 16,0 0 3-16,0 0-8 16,4 0 11-16,19 0-9 15,8 0-2-15,9 3 5 16,2 0-3-16,-1 0-1 0,9-1-1 15,-5 1 5 1,4-3-5-16,-7 0-1 0,-6 0 1 16,-6 0-4-1,-11 0 5-15,0 0-3 0,-5 0 1 16,-1-4 0-16,2-3-1 16,0 4-7-16,-3 0 7 15,1 3-1-15,-4-4 0 16,2 4 1-16,-5 0-1 15,1 0 1-15,-4 0 1 16,3 0-5-16,0 0 1 16,0 0 3-16,4 0 2 0,-2 0-6 15,-2 0 2 1,0 0 3-16,-3 0 2 0,-3 0-2 16,0 0 6-16,0 0-9 15,0 0 6-15,0 0-4 16,0 0-1-16,0 0 2 15,0 0 2-15,0 0 0 16,0 0 12-16,0 0-9 16,4 0-4-16,-4 0 3 15,3 0-1-15,0 0-2 16,0 0-4-16,0 9-2 16,0 6 8-16,0 1-8 15,-2 4 7-15,-1 5-2 16,4 3 2-16,-4-1 0 15,3-1-1-15,1 0 0 0,-4-3 0 16,3-1 2-16,-3 0 4 16,3-3-6-16,-3 0 0 15,0 1 1-15,3-1-5 16,0 2 9-16,0-1-3 16,0-1 0-16,0 1 0 15,-3-1-2-15,0 0-2 16,0-2 2-16,0-3 0 15,0 0 0-15,0 0 0 16,0-2 0-16,0 5 0 16,0-1-1-16,0 1 0 15,3 0-1-15,0-2 2 16,4-1-5-16,-2 3 2 16,-2-7 0-16,0 0 2 0,-3-1-1 15,3-2-1-15,-3-3 0 16,2-1 6-16,-2 2-3 15,0-4 0-15,4 3-3 16,-4-4 3-16,0 0 2 16,3 0-2-16,-3 0 0 15,0 0-2-15,0 0 2 16,0 0 4-16,0 0-4 16,0 0 1-16,0 0-1 15,0 0-1-15,0 0 1 16,-3 0-4-16,-6 0 4 15,-6-4 0-15,0 1-4 0,-4 0 1 16,-4 3 3-16,1-3 0 16,0 3 0-16,2 0-1 15,2 0 0-15,-1 0 0 16,-2 0 2-16,-1 0-1 16,1 0 0-16,-3 0-1 15,3 5 1-15,0-1-1 16,-1 0 1-16,1-1-1 15,6-1 1-15,0-1 1 16,-3 2-1-16,3 0-1 16,2 0 1-16,-1-1 2 0,1 1 1 15,1-1 2 1,-4 1-4-16,5-3 2 0,-1 1 1 16,-1-1-4-16,2 0 0 15,-3 0 0-15,5 0 0 16,-4 0 0-16,0 0 0 15,-2 0 0-15,-1 0 0 16,2 0 0-16,1 0 0 16,4 0 0-16,0 0-2 15,9 0 2-15,-5 0 1 16,1-1 2-16,1 1-3 16,0 0 6-16,-3 0-6 15,3 0 0-15,-3 0 0 16,3-2 1-16,-4 1 2 15,4-1 0-15,-3 2 2 0,3 0-1 16,-2 0-2-16,2 0 5 16,3 0-7-16,-6 0-1 15,2 0 1-15,4 0-1 16,0 0 1-16,0 0 0 16,0 0-5-16,0 0-2 15,0 0-18-15,0 0-15 16,0 0-89-16</inkml:trace>
  <inkml:trace contextRef="#ctx0" brushRef="#br0" timeOffset="-137492.43">478 9917 113 0,'0'0'18'0,"0"0"-7"0,0 0 20 16,0 0-4-16,0 0 8 15,0 0 8-15,0-10-4 16,0 10-20-16,0-2-3 16,0-1 1-16,0 3-16 15,0 0 4-15,0-2 6 16,0 2-11-16,0-3 5 15,0 3-4-15,-11 0-1 16,-8 0-5-16,2 0 4 16,-2 0 1-16,4 0-2 15,2 0 2-15,1 0 0 16,0 5 0-16,3 3 0 16,0-1 0-16,4 0 0 0,-1 3-4 15,2 0 4-15,1 4 0 16,0-2 4-16,3 7-3 15,0-1-1-15,0 3 0 16,9-2 1-16,6-2-2 16,3-5 2-16,4-2 1 15,2-7 4-15,-1-3-2 16,-1 0-2-16,-4 0 0 16,1-7-2-16,-4-6-4 15,1 1 4-15,-6-5-1 16,0 3-3-16,-3-1 4 15,-4-2 0-15,0 1-1 16,-3-1 1-16,0 3-6 0,0-2 6 16,0 7 0-16,-10-2-2 15,-3 5 5-15,-1-2-6 16,-7 3 3-16,0 3-4 16,-4 0 3-16,6-1-12 15,-1 3-11-15,1 0-26 16,7 0-38-16,3 3-87 15</inkml:trace>
  <inkml:trace contextRef="#ctx0" brushRef="#br0" timeOffset="-136998.99">884 9847 231 0,'0'0'28'0,"0"0"-22"16,0 0 56-16,0 0-43 16,0 0-6-16,0 0 12 15,-1-12-11-15,1 12-12 16,0 0-2-16,0 9-1 15,0 5-1-15,0 9 2 16,0 1 0-16,0 2 1 16,0 4-1-16,0-2 0 15,0 0 0-15,0-5 0 16,-4-6 0-16,4-2 0 16,0-8 0-16,0 0-6 0,0-7-14 15,0 0-16-15,0 0-12 16,0-2-17-16</inkml:trace>
  <inkml:trace contextRef="#ctx0" brushRef="#br0" timeOffset="-136256.6">1328 9910 200 0,'0'0'19'15,"0"0"-17"-15,0 0 23 16,0 0 5-16,0 0-3 15,0 0 4-15,-23-32-12 16,23 29 5-16,0 3-13 16,0-1-5-16,0 1-3 15,0 0-2-15,0-2-1 16,0 2 8-16,8-1-8 16,1 1-1-16,-3 0-3 15,4 0 3-15,-2 0 1 16,-4 7-4-16,4 3-2 15,-2 2-2-15,-2 2 2 0,2 0 6 16,-6-1-2-16,2 4 0 16,-2-5-1-16,0 1 3 15,0 1 1-15,0-2-1 16,-8-1 0-16,1 0 2 16,-1-2-1-16,1-2 3 15,5-1-3-15,-1-3-1 16,3-2-1-16,0-1 1 15,0 3 5-15,0-3-2 16,8 0 10-16,4 0-11 16,3 0 6-16,4 0 3 15,2 0-10-15,4 0-1 16,-1 0-1-16,3 0-5 16,-3 0 3-16,0-3-3 0,-2 3-46 15,-4-4-56-15,-3-2-71 16</inkml:trace>
  <inkml:trace contextRef="#ctx0" brushRef="#br0" timeOffset="-135508.09">1698 9828 199 0,'0'0'43'0,"0"0"-35"15,0 0 52-15,0 0-34 16,0 0-3-16,0 0-19 16,4-24 1-16,1 19-5 15,5 2-3-15,-2 1 1 0,-1 2-2 16,2 0 1-16,0 0 1 16,4 0-6-16,-5 0 5 15,1 9 3-15,0 3-8 16,-2 5 2-16,-1 2-3 15,-3 1 7-15,-1 1 1 16,-2-2-1 0,0-3 2-16,0-4-3 0,0-1 2 15,-9-5 1-15,0-1 2 16,0-2 4-16,-3 0-2 16,5-2 3-16,2-1-4 15,2 0 0-15,3 0 8 16,0 0 7-16,0-1-5 15,10-6-12-15,1 0 0 0,4 5-2 16,3-1 1 0,1 3-1-16,-4 0 1 0,6 0-10 15,-6 0 8-15,1 0-8 16,1 3 6-16,-1 6-8 16,-4 1 1-16,-2 1-9 15,-5 2 4-15,-2-4 3 16,-3 2 13-16,0-2 0 15,0 1-5-15,0 0 5 16,-8-6 5-16,-5 5 6 16,1-5-5-16,-6 1 10 15,0-1-4-15,-4 1-3 16,-2-4-6-16,2 0-3 16,1-1 5-16,0 0-9 0,7 0 4 15,1-1-47-15,10-10-52 16</inkml:trace>
  <inkml:trace contextRef="#ctx0" brushRef="#br0" timeOffset="-134818.03">2410 10053 223 0,'0'0'30'0,"0"0"-28"0,0 0 21 15,0 0-12-15,0 0 8 16,0 0 20-16,-47-92-22 16,38 72-3-16,0-4-3 15,-1-1-9-15,1 1-1 16,-5 0-1-16,4 5 0 15,1 0-4-15,0 7 1 16,-1 3 2-16,5 3 1 16,2 3-2-16,0 3 2 15,3 0 0-15,0 0 0 16,0 0-9-16,0 0 1 16,0 0-10-16,0 0 10 15,-4 9 8-15,-4 2-3 0,-2 6 6 16,-2-2-3-1,-3 1 0-15,0-2 0 0,2-1 3 16,4-3 2-16,1 1-4 16,2-1 2-16,2-5-3 15,2-1 1-15,2-1-1 16,0-3 1-16,0 0 2 16,0 0 3-16,6 0 6 15,12 0-8-15,6 0 10 16,6 0-14-16,6 0 2 15,2 0-2-15,1 0 0 16,0 0-4-16,-6 0-20 16,-5-3 1-16,-7 3-60 15,-6-1-102-15</inkml:trace>
  <inkml:trace contextRef="#ctx0" brushRef="#br0" timeOffset="-134382.22">2602 9801 159 0,'0'0'55'0,"0"0"-55"16,0 0 0-16,0 0 8 16,0 0-6-16,0 0 9 15,19 37 8-15,-1-24-4 16,0 0 1-16,4 4-14 16,-2-6 3-16,2 4-4 15,-2-3-1-15,-1 3-3 16,-6-2 2-16,-2-2 1 15,-5-1 0-15,-3-1 0 16,-3-3 1-16,0 1 0 16,0 0 0-16,-3-4 2 0,-14 3 4 15,-5-3 1 1,-8-1-1-16,-3-2-7 0,-1 0 1 16,4 0-1-16,5-4-11 15,1-6-36-15,6-6-37 16</inkml:trace>
  <inkml:trace contextRef="#ctx0" brushRef="#br0" timeOffset="-134147.83">2651 9774 50 0,'0'0'238'0,"0"0"-232"0,0 0 15 16,90-25-3-16,-52 22-17 16,4 0 7-16,-2 0-2 15,-4 3-5-15,-9 0-1 16,-10 0-2-16,-3 0-16 16,-7 3-58-16,-3 0-137 15</inkml:trace>
  <inkml:trace contextRef="#ctx0" brushRef="#br0" timeOffset="-133586.68">3218 9746 234 0,'0'0'19'0,"0"0"-15"16,0 0 9-16,0 0-5 15,0 0 16-15,0 0-1 16,-81 45-4-16,71-33-5 15,1 0-3-15,3 1 5 16,0 3-15-16,-2 1 1 0,4 3 2 16,-2-1-3-16,6 3 5 15,0 0-6-15,0 4 0 16,0-2 6-16,3-2-6 16,12-5 6-16,0-7-4 15,1-6 5-15,4-1-6 16,-1-3 3-16,2 0-4 15,-3-13-2-15,-2-4-15 16,-5 0 8-16,-5 1-3 16,-2 2 7-16,-4 2 3 0,0 4 2 15,0-1 0 1,0 1-1-16,-15 0 2 0,0 2-2 16,-7-2 0-16,-2 5 1 15,-1 3-7-15,5 0 4 16,1 0 3-16,5 0-12 15,4 0-1-15,4 8-48 16,3-5-7-16,3-3-62 16</inkml:trace>
  <inkml:trace contextRef="#ctx0" brushRef="#br0" timeOffset="-133166.43">3371 9732 53 0,'0'0'230'16,"0"0"-218"-16,0 0 13 15,0 0-6-15,0 0-14 16,0 0 1-16,22 0 3 15,-5 0 0-15,3 0-5 16,-1 0-4-16,0 0 2 0,-3 0-2 16,1 0 0-1,0 0-1-15,-4 0 1 0,-1 4-1 16,-3 0 2 0,-2 2-2-16,1 3-5 0,-5 1 6 15,-3 1-3-15,0 4 5 16,0 2-4-16,0 3-2 15,0 3 4-15,0 1 1 16,0-2-1-16,0 0-1 16,-3-2 1-16,3-8 0 15,0-2-23-15,0-1-21 16,0-6-8-16,0 1-24 16</inkml:trace>
  <inkml:trace contextRef="#ctx0" brushRef="#br0" timeOffset="-132940.65">3464 9892 289 0,'0'0'68'0,"0"0"-25"16,0 0-6-16,0 0-26 15,0 0-9-15,95-14-2 16,-56 11 0-16,0-4-19 16,4 3-34-16,-1-5-57 15,4-2-158-15</inkml:trace>
  <inkml:trace contextRef="#ctx0" brushRef="#br0" timeOffset="-132490.87">3937 9779 226 0,'0'0'12'0,"0"0"6"16,0 0 23-16,0 0-19 16,0 0 9-16,0 0 4 15,-75-22-12-15,72 22-11 16,-4 0-9-16,0 0-1 15,2 3-2-15,-3 6-1 0,1 8 1 16,7 1 8-16,-3 3-3 16,3 1-2-16,0 5 2 15,7-7-2-15,7 5 0 16,2-10-2-16,-1 1 1 16,3-10 1-16,-3-2-6 15,7-4-4-15,-6 0-3 16,1-7-17-16,-5-7 3 15,0-6 4-15,-6-2 13 16,-3 0-9-16,-3 2 7 16,0 0 6-16,0 6 1 15,-9 1 2-15,-6 4 4 16,0 1-3-16,-1 2 6 16,-1 0-7-16,1 3 2 0,4 3-2 15,2 0-3-15,2 0 2 16,5-2-58-16,3 2-36 15</inkml:trace>
  <inkml:trace contextRef="#ctx0" brushRef="#br0" timeOffset="-132183.92">4119 9710 212 0,'0'0'58'16,"0"0"-52"-16,0 0 15 15,0 0-16-15,0 0-5 16,0 0 5-16,-3 16 4 16,3 3 11-16,6 1-2 15,-3 1-12-15,0 1-5 16,-3-2 3-16,4 4-3 15,-1-2-2-15,-3-4 6 16,0 0-9-16,2-4 6 16,-2-4-4-16,0-3-17 0,4 0-31 15,-1-7-39 1</inkml:trace>
  <inkml:trace contextRef="#ctx0" brushRef="#br0" timeOffset="-131659.15">4267 9766 206 0,'0'0'34'0,"0"0"-15"0,0 0-2 16,0 0-1-16,0 0 4 15,0 0-10-15,23 3 2 16,-12 4 2-16,2 0-14 16,-4 3 6-16,0 0 1 15,0 2-7-15,-3 1-2 16,0 0 2-16,0-2 0 15,-3 1 2-15,-3-1-4 16,0-1 2-16,0-1 0 16,0 2 0-16,0-2 0 15,-6 1 0-15,0-3-3 16,-3 3 3-16,5-3 0 16,2-2 0-16,2 3 3 0,0-5-6 15,0 2 6-15,0-1-1 16,6 0 9-16,9-1 5 15,0-2-6-15,6-1-6 16,1 0-4-16,5 0 2 16,-6 0-2-16,3 0-4 15,1 0-9-15,-6 0-2 16,-5 0-16-16,-5-4-62 16,-2-4-147-16</inkml:trace>
  <inkml:trace contextRef="#ctx0" brushRef="#br0" timeOffset="-130946.11">4560 9728 227 0,'0'0'7'0,"0"0"13"0,0 0 33 16,0 0-31-16,0 0 9 15,0 0-7-15,-3-5-5 16,3 5-6-16,0-4-6 15,0 3 6-15,0-5-12 16,6 4 4-16,-1 1-3 16,7-1-3-16,1 2 1 15,-1 0-5-15,-6 0-8 16,4 0 4-16,-5 9 6 16,-3 3-6-16,-2 3-3 15,0-1 10-15,0 1-8 16,0 2 10-16,0-3 0 15,-7-4 0-15,-3-2-2 0,-3-4 2 16,5 3 0-16,1-4 0 16,1-3 0-16,4 0 0 15,2 0 0-15,0 0 0 16,0 0 2-16,0 3 1 16,0-3-2-16,0 0-1 15,8 3-12-15,2-2 6 16,2 1 5-16,1 5 1 15,-3-3-3-15,0 5 2 16,0 1-2-16,-1-3 0 16,-3 4 3-16,-2-1-3 15,3 2-3-15,-3-2 5 16,-1 5 1-16,-3-3-5 16,0 1 3-16,0 0 0 0,-3-7 2 15,-8 5-1-15,1-6 2 16,-6-1 3-16,-4-1-3 15,-3-3-1-15,-3 0 0 16,-5 0-9-16,-2 0-59 16,-3 0-26-16,1 1-72 15</inkml:trace>
  <inkml:trace contextRef="#ctx0" brushRef="#br0" timeOffset="-126848.59">3127 9492 104 0,'0'0'99'0,"0"0"-56"0,0 0-13 15,0 0 1-15,0 0-10 16,0 0-4-16,0 0-1 16,-3 0-7-16,3 0-1 15,0 0-4-15,0 0-1 16,0 0 0-16,0 0-3 16,0 0 0-16,-3 0 2 15,3 0-2-15,-3 6 0 16,-3 2 0-16,3 4 2 0,-5 7 1 15,1 5-2 1,-2 2 2-16,3 5-3 0,0 0 1 16,-1 0 2-16,1-1 0 15,3 3 3-15,3-4-5 16,0 2-1-16,0-2 0 16,0 0 0-16,0-2 3 15,3 2-2-15,-1-5-1 16,-2-1 0-16,0-4 1 15,0-2-1-15,4-3 1 16,0-5-1-16,-4-1 0 16,3-2 0-16,0 2-3 0,0-3 3 15,0-2 0 1,-3 1 0-16,0-4-10 0,0 0-4 16,0 0 0-16,0 0-5 15,0 3 5-15,0-3 1 16,0 2-24-16,0 1 5 15,0-3-20-15,3 0-106 16</inkml:trace>
  <inkml:trace contextRef="#ctx0" brushRef="#br0" timeOffset="-125433.08">3131 9508 168 0,'0'0'32'15,"0"0"-3"-15,0 0 15 16,0 0-7-16,0 0-2 16,0 0-6-16,0 7-11 15,12-7-16-15,6 0 0 16,3 0-3-16,0-4 2 0,4 1-1 15,2 1 2 1,3 2-2-16,1-3-2 0,-4 3-2 16,-3 0-2-16,-3-2 5 15,-5 2-6-15,-1 0-1 16,-7 0 1-16,-5 0-3 16,1 0 5-16,-4 0 2 15,0 0-4-15,0 0 3 16,0 0-1-16,0 0-9 15,0 0 14-15,0 0-12 16,0 2 12-16,0 3 0 16,-4 5-3-16,1 0 3 15,-1 2-1-15,3-5 4 16,-2 3-8-16,3 0 10 0,-3 4 0 16,3-2 1-16,-3 5-2 15,0-1 6-15,0 1-5 16,0 0 10-16,-1-1-9 15,1-3-2-15,-1 0-3 16,2 3-1-16,2 1 0 16,-3 0 0-16,3 0 1 15,-3 3-1-15,-3-1 1 16,1 1-1-16,2-4 0 16,-1 1 3-16,0 0-3 15,4-1 0-15,0 1 2 16,0 3 1-16,0-3 1 15,0-1-3-15,0 1 0 0,0-1 1 16,0-2-2-16,0-2 0 16,0-2 0-16,0 2 0 15,0-1 0-15,0-2 0 16,0 0 0-16,0-1 0 16,0-1 0-16,0 3 0 15,0-3 0-15,0 2 0 16,-2 1 0-16,2-6 0 15,0 2 2-15,0-6-3 16,0 7 2-16,0-6-2 16,0 0 1-16,0 1 0 15,0-2 0-15,0 0 1 16,0 0-1-16,0 0 0 16,0 0-1-16,0 0 0 0,0 0 1 15,0 0 3-15,0 0-3 16,0 0 3-16,0 0-2 15,0 0 2-15,0 0-1 16,0 0 1-16,0 0 3 16,0 0-5-16,0 0 0 15,0 0 5-15,0 0-6 16,0 0 0-16,0 0 3 16,0 0-1-16,0 0-2 15,0 0 0-15,0 0-6 16,0 0 6-16,-3 0 0 15,0 0 4-15,-6 0-4 16,-1 0-2-16,-4 0 2 0,1 0 2 16,-5 0-2-16,0 3-1 15,0 2-2-15,-6-3 3 16,2 3-1-16,-2-2 0 16,6 1 1-16,-1-4 0 15,4 3 5-15,6-1-5 16,0-2-5-16,6 1 5 15,0 1 0-15,0 0-2 16,0-2-4-16,1 4-20 16,-5-1 2-16,1 0-16 15,3-3-25-15,0 0-44 16</inkml:trace>
  <inkml:trace contextRef="#ctx0" brushRef="#br0" timeOffset="-118512.47">649 10955 76 0,'0'0'23'16,"0"0"5"-16,0 0-6 16,0 0-2-16,0 0 5 15,0 0 3-15,0 0-15 0,17-11-1 16,-17 9-2 0,0-1-1-16,0 3 6 0,4-4 7 15,-4 4-10-15,0-4-3 16,0 4-2-16,0 0 0 15,0 0 0-15,0 0-5 16,0 0 3-16,0 0-5 16,0 0-1-16,0 0 0 15,0 0 1-15,0 0-3 16,-7 0 2-16,-7 0-1 16,1 0 2-16,0 0-3 15,2 7 3-15,-4-3 0 16,0 2 1-16,0 3-1 0,0-2-1 15,2 1 1-15,4 1 6 16,-2 2-6-16,1-2 0 16,3 1-2-16,2 2 2 15,5 1 2-15,0 1-2 16,0 3 3-16,0 0 1 16,0 3-3-16,5-5 2 15,11 2 0-15,-4 0-3 16,3-5 0-16,3-4 6 15,-2 1-5-15,-2-9-1 16,6 0 0-16,-3 0 0 16,2 0-5-16,-2 0-6 15,-1-11 6-15,-5-4 2 16,3 2 0-16,-3-1-6 0,-2-1 1 16,1 1 8-16,-4-6-2 15,-3 4 2-15,-1-1 0 16,-2-2 3-16,0 2-2 15,0 1-1-15,0-1 0 16,-5 6 1-16,-4-1 0 16,-2 1-1-16,6 6-1 15,-4-3 1-15,3 5 0 16,-4 0 0-16,5 3-5 16,-7 0-9-16,2 0-27 15,-3 0-4-15,0 0-60 16</inkml:trace>
  <inkml:trace contextRef="#ctx0" brushRef="#br0" timeOffset="-117891.34">1068 10855 136 0,'0'0'30'0,"0"0"-26"16,0 0 34-1,0 0-17-15,0 0 0 0,0 0 14 16,5-6-8-16,-5 6 0 16,0 0-13-16,0 0-9 15,0 0 3-15,0 0 0 16,0 0-1-16,0 0-2 16,0 0 0-16,0 0-3 15,1 0-2-15,2 12 0 16,-1 5 0-16,3 6 1 15,-1 4-2-15,-1 2 2 16,4 3 1-16,-1 0 0 16,-3-6-2-16,3 1 0 0,-1-8 7 15,-4-8-7-15,-1-5-2 16,2-4-5-16,-2-2-17 16,1 0-1-16,2 0-12 15,-3 0-42-15</inkml:trace>
  <inkml:trace contextRef="#ctx0" brushRef="#br0" timeOffset="-117079.38">1536 10846 194 0,'0'0'18'0,"0"0"-9"0,0 0 30 16,0 0-15-16,0 0-1 15,0 0 6-15,-1-14-8 16,1 11 0-16,0-4-7 16,1 4-3-16,6-3-9 15,0 3-2-15,-1-4 1 16,0 3 2-16,0 1-2 16,-3 0-1-16,2 3 0 15,2 0-1-15,-4 0-6 16,3 0 7-16,0 6-2 15,0 5-1-15,-4 1-6 0,6 2-1 16,-5 1 2-16,-3 2 8 16,0 0 0-16,0 3-1 15,0 0 0-15,0-1-2 16,0-2 2-16,0-3 1 16,-3-3 0-16,0-2 2 15,-2-1 1-15,3 0-3 16,-1-2-3-16,0-2 3 15,0-2 3-15,3 0-3 16,0 0 0-16,0-1 3 16,0-1-1-16,0 0 4 0,0 2-2 15,0 3 10-15,6-3 3 16,7 1 5-16,4 0-1 16,2-3-9-16,3 0-12 15,-2 0 4-15,2 0-2 16,-1 0-2-16,-3 0-6 15,0 0-19-15,-6 0-11 16,1 0-17-16,-7 0-27 16,-1 0-36-16</inkml:trace>
  <inkml:trace contextRef="#ctx0" brushRef="#br0" timeOffset="-116000.39">1953 10769 82 0,'0'0'45'0,"0"0"-40"16,0 0 29-16,0 0-11 15,0 0-4-15,0 0-3 16,-3 5-5-16,3-5-3 16,-2 0 10-16,2 0-12 15,0 0 0-15,0 0 13 16,0 0-2-16,0 0-4 16,0 0-3-16,0 0-1 15,0 0-2-15,0 0 3 16,0 0-3-16,0 0 1 15,0 0 7-15,3 0-6 16,2-1-9-16,4-8-5 16,1 5-3-16,-4 0 1 0,3 0-4 15,-3 4-11 1,-1 0 8-16,-1 0 1 0,-1 4 10 16,0 13-8-16,-3 3 6 15,0 3 5-15,0 0 12 16,0-1-6-16,0-3-5 15,-3-7 4-15,-7-2 1 16,2-3 3-16,-1-2 2 16,-1 0 2-16,1-2-6 15,0-3 10-15,4 0-8 16,-2 0 3-16,4 0-6 16,3 0-1-16,0 0 1 15,0 0-4-15,0 0 3 16,0 0 2-16,12 0-7 0,0 0-7 15,4 0-4-15,-1-3 8 16,3 3-6-16,-3 0 2 16,1 0 0-16,-5 0-1 15,2 0-8-15,-4 9 10 16,0 1 1-16,-1 0 2 16,2 6-1-16,-4-2 2 15,0 2 1-15,-3-2 0 16,-3 1-1-16,0-2 2 15,0-2-2-15,0-4 5 16,-6-1-1-16,-10 1 4 16,-4-1 5-16,-2-3-4 15,-3-3-4-15,2 0-2 0,-1 0-2 16,1 0-1-16,-3 0-1 16,4-2 1-16,2-8-8 15,4 0-22-15,7 0-36 16,9-1-81-16</inkml:trace>
  <inkml:trace contextRef="#ctx0" brushRef="#br0" timeOffset="-115294.11">2505 10994 73 0,'0'0'85'0,"0"0"-67"15,0 0 43-15,0 0-32 16,0 0 0-16,0 0 21 16,-11 14-10-16,8-14 12 0,-1-7-17 15,-3-10-23 1,-1-6-12-16,-1 1 2 0,-4-6-1 16,2 5 3-16,-2-2-4 15,1 1 0-15,1-2 0 16,1 6 1-16,4 0-1 15,-3 1 0-15,3 5-2 16,2 1-1-16,1 4 3 16,-3-2 0-16,6 5-3 15,-2 1-1-15,2 3-3 16,-3 1 4-16,3 1-1 16,0 0 0-16,0 0-6 15,-6 0-5-15,0 0 2 16,-7 8 12-16,2 1 1 0,-5 7-4 15,1-2 3-15,2 3 0 16,-2 0 1-16,4-2-1 16,1-1 1-16,4-1 0 15,3-7 0-15,3-2-2 16,0-1 0-16,0-3 2 16,0 0 0-16,0 0 6 15,0 3-4-15,15-2 7 16,7 2 2-16,1-3 1 15,11 0-7-15,0 0-5 16,2 0 0-16,1 0-2 16,-1 3 1-16,-2-3-7 15,-4 3-18-15,0-2-30 16,-10-1-44-16,2 0-121 16</inkml:trace>
  <inkml:trace contextRef="#ctx0" brushRef="#br0" timeOffset="-114880.36">2690 10767 140 0,'0'0'175'0,"0"0"-173"0,0 0 20 16,0 0 2-16,0 0 6 15,0 0-3-15,-27-7-18 16,27 7-9-16,0 0 1 16,0 9 1-16,6 4-2 15,6 1 10-15,6 6-6 16,-2-3-4-16,-4 1 2 16,2 0-2-16,-1-2-1 15,0 1-3-15,-4 0 4 16,-1-5-1-16,-5 1 1 15,-3-5 1-15,0-2 1 16,0 0-4-16,0-3-7 16,0 2 7-16,-8-2 4 15,-11 0-1-15,-5 0 1 16,-6-3-4-16,-3 0-10 0,0 0-12 16,3 0-9-16,5-9-31 15,0-8-4-15,4-10-146 16</inkml:trace>
  <inkml:trace contextRef="#ctx0" brushRef="#br0" timeOffset="-114707.14">2660 10735 183 0,'0'0'132'0,"0"0"-125"15,88-34 35 1,-49 23-15-16,1 6-22 0,-6 1-2 15,-4 4-3-15,-10 0-2 16,1 4-50-16,-1 1-100 16</inkml:trace>
  <inkml:trace contextRef="#ctx0" brushRef="#br0" timeOffset="-114191.34">3127 10648 188 0,'0'0'20'0,"0"0"-14"15,0 0 34-15,0 0-17 16,0 0 15-16,0 0 0 16,-54 36-13-16,38-26-12 15,2 3-4-15,1 1-2 16,1 0 0-16,3-2-6 0,0 5 3 16,3 5-3-1,3 2 3-15,3 5-3 16,0 0 4-16,0 2-3 15,9-2 3-15,9-2 4 0,4-4-1 16,-2-3-5-16,-4-7-1 16,-1-6 0-16,0-4 5 15,0-3-4-15,-3 0-3 16,3-10-3-16,-9-7-4 16,1 0-11-16,-7 1 4 15,0 2 9-15,0 2 4 16,-7 2-2-16,-7-1-3 15,-5 2 2-15,1 5-2 16,-3-3 6-16,1 7-18 16,4 0-5-16,2 0-48 15,6 0-15-15</inkml:trace>
  <inkml:trace contextRef="#ctx0" brushRef="#br0" timeOffset="-113382.34">2949 10493 99 0,'0'0'47'0,"0"0"-22"15,0 0 12-15,0 0-24 0,0 0-3 16,0 0-6-1,0 0 5-15,0 12 25 0,0 2-5 16,0-1-6-16,0 6-16 16,0 0 6-16,0 8-10 15,0 2 4-15,0 2 0 16,-3 6-2-16,-2-1 1 16,3 3-4-16,-5-3-2 15,5 5-5-15,-1-5 5 16,0-4 1-16,-2 1 1 15,4-5-2-15,-1-8 0 16,-3-4 0-16,5-6 0 16,0-3 1-16,0 0-2 0,0-5-3 15,0-2-4 1,0 3 5-16,0-3-6 0,0 3-3 16,0-3-13-16,0 0-25 15,0 0 14-15,0-3-1 16</inkml:trace>
  <inkml:trace contextRef="#ctx0" brushRef="#br0" timeOffset="-112504.35">3046 10456 219 0,'0'0'26'0,"0"0"4"15,0 0 24-15,0 0-38 16,0 0 2-16,0 0 5 15,-3 5 1-15,3-5-18 16,0 0 11-16,0 0-2 16,0 0 1-16,6 0-2 15,11 0-10-15,8 0 5 16,5 0-8-16,3 0-1 16,5-2 2-16,-2-1-2 15,3 2 0-15,-6-1 0 0,-2 1-1 16,-1-2 2-1,-3 3-1-15,1-2 0 0,2 2 0 16,0-3-1-16,1-2-1 16,2 2 2-16,-3-1 1 15,-2 2-1-15,-1-1 5 16,-9 3-7-16,-3 0 2 16,-3 0-1-16,1 0 0 15,-1 0 1-15,6 0-2 16,-6 0 0-16,1 0 1 15,4 0 0-15,-4 0 0 16,-1 3 1-16,2-1-2 16,-1 1-1-16,5-2 1 15,-3 2 1-15,4 0 1 16,-7-3 0-16,-3 0 0 0,0 0-3 16,-6 0 3-16,3 0 3 15,-6 0-3-15,3 0 2 16,-3 0-2-16,3 0 0 15,0 0 0-15,3 0 0 16,1 0-2-16,-1 0 0 16,-1 0-7-16,1 0-2 15,0 0 4-15,-4 0 4 16,3 0 2-16,-5 0-10 16,0 0-13-16,0 0-18 15,0 0-31-15,0 2-25 16,-13 3-90-16</inkml:trace>
  <inkml:trace contextRef="#ctx0" brushRef="#br0" timeOffset="-111048.64">3461 10737 188 0,'0'0'26'0,"0"0"-24"16,0 0 39-16,0 0-23 15,0 0 10-15,0 0 18 0,-21-16-17 16,21 16-6-16,0 0-3 15,3-6-9-15,12 1-6 16,6-1-5-16,7 3 0 16,2 3-3-16,0 0 3 15,1 0 1-15,-7 0 1 16,-6 5 4-16,-3-4-6 16,-9-1-4-16,0 0 4 15,-6 0 5-15,0 0-2 16,0 0-3-16,0 0-11 15,0 0 8-15,0 0 1 16,0 0 2-16,0 0 0 16,0 0-1-16,0 0-4 0,-3 7-3 15,-3 5 7 1,-2-1 1-16,-2 6-3 0,1 3 2 16,3-1 1-16,0 4 0 15,2 0 0-15,-2-1 0 16,4-1 0-16,-1-2 0 15,0-6 2-15,0-2-2 16,3-5-1-16,0-2 0 16,0 0-7-16,0-1-32 15,0-3-15-15,0 0-33 16,0 0-125-16</inkml:trace>
  <inkml:trace contextRef="#ctx0" brushRef="#br0" timeOffset="-110813.91">3491 10861 262 0,'0'0'54'0,"0"0"-16"16,0 0 3-16,0 0-15 15,0 0-13-15,0 0-13 16,94-8 0-16,-51 5 0 16,-1-1-16-16,-2 1-38 15,-3-1-74-15</inkml:trace>
  <inkml:trace contextRef="#ctx0" brushRef="#br0" timeOffset="-109100.73">3989 10439 155 0,'0'0'38'0,"0"0"-19"0,0 0 3 15,0 0-14-15,0 0-4 16,0 0 4-16,0-3-7 16,0 9 3-16,0 1 3 15,0 5 3-15,0 0 5 16,0 1 3-16,0-1 4 16,0 1-8-16,0 1 2 15,0 3-1-15,0 2 1 16,0-1-6-16,0 4 2 0,0 1-7 15,0 0-5-15,0-2 8 16,0 5-5-16,0 1-3 16,3-2 1-16,-3 2-3 15,0-4 5-15,0 3-1 16,0-2-2-16,0 2 0 16,0-4 0-16,0 3 2 15,0-2-4-15,0-1 2 16,0 0-1-16,0-2 0 15,0-3 2-15,0-3-1 16,0 3 0-16,0-1 0 16,3 1 0-16,0-1 1 15,3-2-1-15,-3-2 1 16,4-2-1-16,-5-3-2 16,2 0-2-16,-1-4-2 0,-1-3-2 15,-2 0 6-15,0 3 1 16,0-3 0-16,0 0 0 15,0 0-3-15,3 0 2 16,-3 0 0-16,0 0 2 16,0 0 4-16,0 0-1 15,0 0-2-15,0 0-1 16,3 0 0-16,-3 0-3 16,0 0 3-16,0 0-2 15,0 0 1-15,0 0 0 16,0 0-3-16,0-3 3 15,0 3-1-15,-3-3 0 0,-5 1-5 16,-8 2 6-16,1-3-1 16,-6 1 2-16,3-1 0 15,-6 3 1-15,2 0-1 16,1 0 1-16,0 0 3 16,-1-1-4-16,1 1-2 15,3 0-1-15,0 0 6 16,-1 0-6-16,2-2 3 15,-2 2 0-15,1 0 2 16,-3 0-2-16,-1 0-3 16,2-1 3-16,-2 1 1 0,-2 0 0 15,5 0-1 1,1 0 2-16,-3-3-4 0,-1 3 4 16,-1-2-2-16,1-3 0 15,1 5 0-15,0-3 0 16,-3 0 0-16,5 2 1 15,-1-2-2-15,4 1 7 16,0 2-5-16,2-3-1 16,5 1 0-16,-1 2 0 15,1 0 0-15,0 0 0 16,-3 0 0-16,-1 0 0 16,2 0-3-16,-2-2 3 15,-1 2 0-15,4-3 3 16,1 3-7-16,3 0 7 0,-5 0-6 15,4 0 6 1,-2 0-3-16,-3 0 0 0,2 0-4 16,-1 0 4-16,2 0 0 15,-4 0 0-15,4 0 0 16,3 0 0-16,1 0 0 16,-2 0-1-16,4 0 1 15,-3 0 0-15,0 0-1 16,0 3 3-16,-2 1-2 15,3-1 0-15,-3-1 4 16,2-2-4-16,-1 3 0 16,1-3 0-16,0 1 0 15,-3-1 1-15,-6 0-1 0,3 0 0 16,-4 0 0-16,5 0 0 16,-1 0 0-16,2 0 1 15,1 0-1-15,3 0 0 16,0 0 2-16,-3 0 2 15,6 0-2-15,-3 0-2 16,0 0 0-16,0 0 0 16,2 0-3-16,-2 0 3 15,-1 0 1-15,0 0 1 16,1 0-1-16,-4 0 9 16,3 0-9-16,5 0 13 15,-5 0-8-15,7 0-3 0,-2 0-3 16,-1 0 0-1,3 0-4-15,0 0-17 0,0 0-84 16</inkml:trace>
  <inkml:trace contextRef="#ctx0" brushRef="#br0" timeOffset="-105099.91">4280 10715 40 0,'0'0'16'0,"0"0"17"15,0 0 20-15,0 0-29 16,0 0-7-16,0 0-1 16,0 0 0-16,0 0-10 15,10 0 7-15,-7 0 0 16,-3 0-7-16,3 0 8 15,-3 0 6-15,3 0-11 16,-3 0-1-16,0 0-2 0,0-1-1 16,0 0-3-1,0-2 3-15,0 3-3 0,0 0-1 16,0-3-1-16,0 3 6 16,0-4-6-16,0 2 4 15,-6-1-9-15,0-1 1 16,-1 3 3-16,1-2-2 15,-1 0 3-15,2 3 0 16,-1 0 0-16,0 0 0 16,3 0-4-16,-3 0 6 15,0 0-5-15,0 0 1 16,0 0 2-16,2 3 0 16,1 1 0-16,-3 0 0 15,2 1 0-15,3-2 2 16,-2-2-2-16,3-1 0 0,0 0 2 15,0 3-2-15,0-3-2 16,0 0 2-16,0 3 5 16,0 2-5-16,0 1 0 15,0 5-3-15,0 1 3 16,0 5-1-16,0-2 1 16,0-1 0-16,3 3 1 15,2-5 5-15,-2-2-6 16,3 0 1-16,1-3-1 15,2-3 0-15,-3 3 3 0,3-2-3 16,0-2 3 0,-3 0 1-16,3-2-1 0,-3-1 3 15,4 0-1-15,-1 0-4 16,-1 0 5-16,5-1-3 16,-1-7-3-16,-3-2 0 15,3 0 3-15,-3 0 0 16,-4-1-3-16,-1 2-2 15,0-1 1-15,-4-4-4 16,0 1 5-16,0-1 0 16,0 1 2-16,0 1-2 15,0 2-3-15,-10 1 0 16,-2-2 3-16,0 5 0 16,-3-2 0-16,-1 1 0 15,2 2-1-15,2 1 1 0,2 1-1 16,1 3-3-16,6-3-15 15,-3 3-38-15,6 0-21 16</inkml:trace>
  <inkml:trace contextRef="#ctx0" brushRef="#br0" timeOffset="-104592.2">4456 10638 226 0,'0'0'38'0,"0"0"-24"16,0 0 51-16,0 0-36 16,0 0-4-16,0 0-2 0,0-1-4 15,0 1-10 1,0 0-4-16,0 0-3 0,0 0-2 15,0 1 2-15,0 4-4 16,0 9 8-16,0 5-6 16,3 3 0-16,0 4-1 15,1 4-2-15,-2-1 3 16,-2 0 0-16,0-5 0 16,0 0-2-16,0-6-1 15,0-4-1-15,0-1-5 16,0-7-2-16,0 2-7 15,0-5-26-15,0-3-31 16,0 0-33-16</inkml:trace>
  <inkml:trace contextRef="#ctx0" brushRef="#br0" timeOffset="-104053.77">4560 10643 176 0,'0'0'55'0,"0"0"-43"16,0 0 6-16,0 0-8 15,0 0-1-15,0 0 9 16,33 0-3-16,-24 0-3 16,3 8-7-16,0-2-4 15,0 4 4-15,-2-1-3 16,-4 0 4-16,0 2-1 16,-3 0-1-16,0 0-4 15,-3 1-5-15,0 1 5 16,0 1 6-16,0-2-4 15,0 2 2-15,0-4-4 16,0 0 1-16,-3 0-3 0,-3-1 4 16,3-2-2-16,0 0 6 15,3-1-5-15,-3-2-1 16,3-1 0-16,0-1 4 16,0 0 0-16,0-2 8 15,3 2 1-15,9-2-2 16,3 3 3-16,0-1-8 15,1-2-5-15,4 1-1 16,2-1-5-16,-1 0-11 16,0 0-11-16,-6 0-19 15,-4 0-17-15,-4-6-71 16</inkml:trace>
  <inkml:trace contextRef="#ctx0" brushRef="#br0" timeOffset="-103226.08">4863 10610 31 0,'0'0'170'0,"0"0"-150"16,0 0 12-16,0 0-3 15,0 0 9-15,0 0-8 16,0-3-6-16,0 3-17 16,6 0 4-16,0 0-10 15,3 0 4-15,-3 0-3 16,6 0-4-16,-3 0 2 16,0 0 0-16,-2 0 0 15,-1 0-1-15,-3 0-2 0,3 3-1 16,-1 4 0-1,-5 2-2-15,0 2 0 0,0-1 5 16,0 0 0-16,0 1-5 16,0 2 5-16,-8-4 1 15,-1 2 0-15,-1-5 0 16,1 1-1-16,0-3 2 16,4-1-1-16,5-1 0 15,0-2 0-15,0 0 0 16,0 0 7-16,0 1 0 15,0-1 6-15,0 0-7 16,8 2-5-16,4-1 4 0,1 2-5 16,-1 2 9-1,0-5-8-15,0 2 3 0,-3 1-4 16,-2 0-4-16,-1 1 4 16,2 3 0-16,-2-1-2 15,0 1 0-15,-2 0-2 16,-4-2-2-16,0 5 4 15,0 0-3-15,0 1 0 16,0-2 1-16,0 4 2 16,0 1 0-16,0-5-3 15,-7 4 5-15,-2-1 0 16,1-3 0-16,-2-1 0 16,-2 0 2-16,-4-2-2 15,-1 1 0-15,-2-6 2 16,2 2 2-16,1-3-4 0,1 0-7 15,-3 0-15-15,6-3-74 16</inkml:trace>
  <inkml:trace contextRef="#ctx0" brushRef="#br0" timeOffset="-96160.15">6610 5525 108 0,'0'0'74'0,"0"0"-74"16,0 0 0-16,0 0 6 16,0 0-6-16,0 0 1 15,0 0 6-15,0 0 15 16,0 0 0-16,0 0-11 15,0 0-7-15,0 0 3 16,0 0-2-16,0 0-2 0,0 0-3 16,0 0 2-16,0 0-2 15,0 0-1-15,0 0 1 16,0 0 0-16,0 0-1 16,0 0-1-16,0 0 0 15,0 0 2-15,0 0 0 16,0 0 0-16,0 0 1 15,0 0 0-15,0 0 9 16,0 0-10-16,0 0 10 16,0 0-5-16,0 0-2 0,0 0-2 15,0 0-1 1,0 0 0-16,0 0 0 16,0 0 0-16,0 0 1 0,0 0 0 15,0 0 0-15,0 0 0 16,0 0 5-16,0 0 0 15,0 0-4-15,0 0 12 16,0 0-4-16,0 0 2 16,0 0-6-16,0 0-6 15,0 0 1-15,0 0-1 16,0 0 5-16,0 0-5 16,0 0 1-16,0 0-1 15,0 3-4-15,0-3 2 16,0 3 1-16,0 1 0 15,0 1 1-15,0 2 0 0,0 0 0 16,3 3 0-16,4 0 1 16,-1-3-1-16,0 3 0 15,3-1 0-15,6 6 1 16,0-1-1-16,4 1 0 16,2 1 0-16,0-3-1 15,0-1 1-15,1-1 0 16,1 2 1-16,-1-1-1 15,-1-1 0-15,-3 0 0 16,-2 0 1-16,2 1-1 16,0-1-1-16,3 0-5 15,1 0 7-15,1 3-2 16,2-5 2-16,-1 5-1 16,1-3 0-16,-1 1 6 0,-3 0-6 15,-4-2 2-15,2 3-2 16,-3-2-2-16,5 4 2 15,-3-1 0-15,6 2-3 16,-2 1 3-16,4 2 0 16,-4-2 3-16,2-3-3 15,0 3-2-15,1-1 2 16,0-1-1-16,-2-1 2 16,-1 3-2-16,-1-2 1 15,-3 1 0-15,-2-2 0 16,5-3-2-16,-6 2 5 15,6-2-3-15,-3-2 0 16,2 1 0-16,6-3-1 0,-2 3 1 16,2 0 0-16,2 0 0 15,-3-1 0-15,-1-1 3 16,-2 0-3-16,-5 1-2 16,2-3 2-16,-6 0 0 15,4 4 0-15,-8-3 0 16,1 0-1-16,-1-2 1 15,-2 2 3-15,0 0-3 16,0-4 0-16,-4 0-2 16,0 1 2-16,3-2 2 15,-6 1 1-15,3-3-3 0,-3 5-1 16,2-5 1 0,-2 0 0-16,0 0 0 0,4 0-2 15,-4 2 2-15,0-1 2 16,3-1-2-16,-3 2-2 15,1-2 2-15,1 0 0 16,-2 1 2-16,4-1-2 16,-4 0 1-16,0 0-4 15,0 0 6-15,0 3-6 16,0-3 3-16,0 0-2 16,0 0 2-16,0 0 0 15,0 0 0-15,0 0 0 16,0 0 0-16,0 0 1 15,0 0 2-15,0 0-6 0,0 0 6 16,0 0-3-16,0 0 0 16,0 0 2-16,0 0 2 15,0 0-2-15,0 0 5 16,0 0-3-16,0 0-2 16,0 0 0-16,0 0-3 15,0 0 1-15,0 0-1 16,0 0-1-16,0 0 2 15,0 0 0-15,0 0 1 16,0 0 0-16,0 0-1 16,0 0-1-16,0 0 0 15,0 0 2-15,0 0-1 16,0 0 0-16,0 0 0 0,0 0 0 16,0 0 1-16,0 0 0 15,0 0-1-15,0 0-2 16,0 0 2-16,0 0 0 15,0 0 2-15,0 0-1 16,0 0-1-16,0 0-1 16,0 0 1-16,0 0 0 15,0 0 0-15,0 0-2 16,0 0-3-16,-4 0-41 16,-11 0-67-16</inkml:trace>
  <inkml:trace contextRef="#ctx0" brushRef="#br0" timeOffset="-92219.41">12870 8306 116 0,'0'0'40'0,"0"0"-38"15,0 0 28-15,0 0-20 16,0 0 8-16,0 0 12 16,0 0 2-16,0 0 6 15,21-20-15-15,-21 20-10 16,0-1-1-16,0-1 2 16,0 2-10-16,0-1-2 15,0 1 6-15,0 0-8 16,0 0 0-16,0 1 0 15,0 9 2-15,0 3-2 16,0-4 2-16,0 1-2 16,0-3 1-16,3-4 0 0,7 1 1 15,-3-4-2-15,3 0-1 16,3 0-1-16,-4-1 1 16,-3-7-1-16,-6 0-6 15,0 4 2-15,0 1-1 16,0 1 0-16,-12 2 2 15,-6 0-13-15,-1 0-17 16,-4 0-37-16</inkml:trace>
  <inkml:trace contextRef="#ctx0" brushRef="#br0" timeOffset="-89911.59">7879 6413 31 0,'0'0'24'0,"0"0"-7"0,0 0 15 16,0 0-10-16,0 0 1 15,0 0-10-15,27-16 8 16,-22 15-11-16,2 1 9 15,0-1-8-15,-1 1-3 16,0 0 4-16,0 0-2 16,9 0-1-16,3 0-4 15,3 4-4-15,10 6 2 16,5 3-1-16,7 2-2 16,5 1 0-16,7 2 6 15,1 2-3-15,3 1 6 0,2-1-2 16,-3 4-2-16,8-2-3 15,1 4 1-15,-1 1-2 16,-2-2 2-16,0 1-3 16,-1 0 0-16,2-1 0 15,-10 2 0-15,1-1 3 16,-10 1-2-16,-6-1-1 16,4 4-1-16,0 0 0 15,5 2 1-15,7 1-4 16,9 0 4-16,0 1 0 15,3-4 3-15,-4-1-1 16,-1 1-1-16,-5-6 4 16,-6 2-3-16,-1-3 2 0,-2 0-4 15,-7-1 0-15,4 5 0 16,-1-1 0-16,5-2 2 16,2 0-2-16,7 0 0 15,-1-4 1-15,0 0 3 16,-4 1 0-16,-1-1-8 15,3 0 5-15,-2 2-1 16,7 0 3-16,-1 2-2 16,2 0 0-16,-11-4-1 15,-2 0-5-15,-3-1 5 16,-4 1 3-16,0-1 6 16,1 1 7-16,2 1-7 0,1-1 1 15,-1 0-2-15,4-3-6 16,-1 0 3-16,4 0-3 15,0 0 4-15,3 0-5 16,-4 2 3-16,2-2-4 16,-1-1 1-16,1-2 0 15,-6 2-1-15,0-2 0 16,-8 3-3-16,-1 0 3 16,-2-3 1-16,0 0-1 15,0-1 0-15,-1-1 0 16,3 3 0-16,-2-2 0 15,1-2 1-15,-4 1-1 16,-1 2 0-16,3-1-7 0,-2-4 5 16,3 1-2-16,-2-3-2 15,2 3-2-15,-2-3 4 16,-9 0-11-16,4 0 13 16,-6-1-3-16,2-2 5 15,-4-1 4-15,1 2-2 16,-4-4-2-16,7 2 0 15,-6 5 1-15,4-3-2 16,-4-1 2-16,-2 5-2 16,-1-5 2-16,-1 3-1 15,0 0 0-15,0-1 3 16,-1-1-3-16,5 3 0 0,-3-5 0 16,-4 4 2-1,1 0-2-15,-2-2 0 0,-2-1-1 16,-1-1 2-16,1-1-1 15,-3 1 0-15,4 0 0 16,0 0 0-16,0 0 0 16,6 3 0-16,6 1 2 15,-3 0-4-15,2 0 2 16,-5 1 0-16,-1-3-2 16,-1 0 4-16,-4-1-3 15,-1-1 1-15,-3-1-1 16,-2-1 1-16,2 0 0 15,5-1 2-15,-5 3-4 0,4 2 2 16,2-3 0 0,-1 1 2-16,1 1 0 0,-2-1 0 15,-4 0 0-15,-1 1-2 16,-1-4 2-16,0 0 4 16,4 2-6-16,-2-1 4 15,2 2-2-15,2 0 2 16,-2 0-8-16,-2-3 8 15,0 4-7-15,-2-4 3 16,-1 0 0-16,-3 0-1 16,0 3 5-16,0-3-5 15,0 0 1-15,0 0-6 16,0 0-13-16,0 0-37 16,0 0-92-16</inkml:trace>
  <inkml:trace contextRef="#ctx0" brushRef="#br0" timeOffset="-88096.89">13248 8179 117 0,'0'0'11'15,"0"0"9"-15,0 0 9 16,0 0-7-16,0 0 2 16,0 0-1-16,0 0-2 15,0-3-4-15,0 3-1 16,0 0-4-16,0 0-9 15,0 0-1-15,0 0-2 16,0 3-1-16,0 14-1 0,-1 1 2 16,-4 0 7-16,1 2-5 15,-2-2 5-15,2-2-3 16,1 1-3-16,3-2-1 16,-3-1 0-16,0-1 0 15,3-3 0-15,-3 0 0 16,3-3 1-16,0-1 2 15,0-2 1-15,0 2 0 16,0-4 3-16,12 0-3 16,1-2 18-16,7 0-16 15,1 0-3-15,4 0 0 16,-2 0-1-16,-1-3 2 0,-2-4-2 16,-2 0-2-1,-5 0 1-15,-4-3-1 0,-4 4 4 16,1-1-3-16,-3 3-1 15,-2 1-2-15,-1 0 2 16,0 0 0-16,0 3 0 16,0 0-2-16,0 0-4 15,0 0 2-15,0 0-3 16,0 13 6-16,0 7 2 16,0 3-1-16,0 0 1 15,0 2-1-15,0 0 0 16,0-5-9-16,0-4-16 15,0-2-37-15,9-5-16 16,8-9-131-16</inkml:trace>
  <inkml:trace contextRef="#ctx0" brushRef="#br0" timeOffset="-87664.83">13650 8332 175 0,'0'0'23'15,"0"0"-7"-15,0 0 5 0,0 0-14 16,0 0 5 0,0 0 8-16,-48-17 7 0,44 17-12 15,1 0-9-15,-6 7-6 16,-1 10 4-16,3 5 1 15,1 5 4-15,3 2-6 16,3-1 2-16,0 2-4 16,0-5 4-16,3-5-5 15,7-3 0-15,0-9 3 16,-1-8-6-16,3 0 2 16,4 0-2-16,5-17 1 15,-6-4-3-15,3-1-7 16,-9-2 4-16,-3 4 7 15,-2 1-1-15,-4 2 0 16,0 2 2-16,-4 1 7 0,-11 3-7 16,-8 4-7-16,4 1 4 15,-2 3-2-15,5 3-37 16,7 0-14-16,9 0-69 16</inkml:trace>
  <inkml:trace contextRef="#ctx0" brushRef="#br0" timeOffset="-87272.22">13829 8332 207 0,'0'0'22'0,"0"0"-11"15,0 0 21-15,0 0-19 16,0 0-12-16,0 0 15 16,-35-7-14-16,25 24 9 15,-3 12 5-15,6 5 2 16,1 0-12-16,6 5-5 16,0-6 5-16,3-4-5 15,10-9 2-15,1-8-3 16,2-5 0-16,3-7 0 15,0 0-7-15,3-7 5 0,-2-14-4 16,-7-2 3 0,1-2-4-16,-11 0 5 0,-3 0 2 15,0 3 2-15,-9 6-2 16,-17 3-2-16,-8 3-13 16,-9 0-34-16,-8 0-94 15</inkml:trace>
  <inkml:trace contextRef="#ctx0" brushRef="#br0" timeOffset="-86123.56">12962 8436 83 0,'0'0'58'0,"0"0"-35"0,0 0 1 15,0 0-12-15,0 0-10 16,0 0 4-16,-19 0 2 16,-1 0 1-16,1 0 15 15,-8 0-5-15,-1 0-2 16,-2 0-8-16,5 0-1 15,-2 0-5-15,4 3 6 16,7-1-7-16,6 2 0 16,4-1 1-16,6-3-2 15,0 3 4-15,0-1 4 0,3 3-7 16,10 2-1 0,-3 1 2-16,0 2-3 0,-3 4 0 15,-2 0-4-15,-5-1 4 16,4 3 0-16,-4-3 0 15,0 1 4-15,0 0-4 16,0-2 0-16,0 7-4 16,-9-2 9-16,-2 0-5 15,4-2 4-15,-1-3-4 16,1 0-4-16,0-4 4 16,1-2 6-16,0 0-5 15,2-1-2-15,4-3-1 16,0 4 2-16,0-3 5 15,0-2-3-15,0 1 3 16,16 0-1-16,-1-1 5 0,10 1-4 16,0-2-5-1,4 0-3-15,5 3 1 0,-3 1 0 16,-1 1 2-16,-11 2 0 16,-2-4 0-16,-8 3-14 15,-7-2-39-15,-2 0-39 16,0-1-94-16</inkml:trace>
  <inkml:trace contextRef="#ctx0" brushRef="#br0" timeOffset="-78255.77">6590 10076 47 0,'0'0'3'15,"0"0"0"-15,0 0 11 16,0 0-2-16,0 0-6 0,0 0-2 16,0 0 8-1,0-7-1-15,0 7-2 0,0-2 7 16,-4 2 1-16,4 0-9 16,0 0 3-16,-3 0-3 15,3 0-6-15,-3 0 0 16,-1 0-1-16,2 0-1 15,-1 0 0-15,3 0 0 16,0 0 1-16,0 0-1 16,-3 0 7-16,3 0-5 15,0 0 0-15,0 0 4 16,0 0-1-16,0 0 3 16,0 0-7-16,0 0 11 15,0 0-4-15,0 0-7 0,0 0 5 16,0 0-6-16,0 0 1 15,0 0 0-15,12 0 3 16,7 0 2-16,5 0 1 16,9 0-6-16,1-2 3 15,5-3-4-15,4 2 1 16,-4 2-2-16,3-2 2 16,-6 0-1-16,0 3 0 15,-1-3 0-15,-5 1-1 16,-2 0 1-16,2-1 0 15,0-1-1-15,-1-1 2 16,9-3-6-16,-2 2 9 16,3 3-4-16,4 0 0 0,-8 1-1 15,3 2-2-15,-2 0 3 16,4 0 0-16,-1-2 3 16,3-2-3-16,1 1-3 15,1-3 3-15,9-2 2 16,-8 2 0-16,-2-4-3 15,-5 7 1-15,-6-4 0 16,-2 0 1-16,-1-2 0 16,2-1-1-16,3 0-2 15,2-3 2-15,0 2 1 0,5-1 3 16,1-2-2 0,4-2 5-16,-4 2 0 0,-2 2-1 15,2-2-5-15,0 2-1 16,4-3 0-16,6 0 0 15,-4 2 10-15,7-1-10 16,-4 1 7-16,-1 3 8 16,-1 0-13-16,-8 4 1 15,-1-2 2-15,-7 5-5 16,3 0-3-16,2 0 1 16,8-3 1-16,6 1-2 15,-3 0 1-15,3-2 2 16,-4 2-4-16,-2-1 8 15,-4 0-8-15,0-1 9 16,1 0-7-16,-2-1 2 0,4 1 0 16,-3 2 0-16,1-4 0 15,-1 3 0-15,0-1 0 16,0 0-4-16,-2 1 3 16,-1 0 0-16,-4 1 0 15,2-1 1-15,1 0 0 16,1-2-1-16,4 2 2 15,-1-1-2-15,-4 2-1 16,1-2 2-16,-5 1 0 16,1-1 0-16,-2 0 2 15,-4 2-2-15,6-6 0 16,1 5-2-16,0-5 2 16,2 1-1-16,1 3 5 15,1-6-3-15,-3 4-1 0,4-1-2 16,-8 2 2-16,-1-1 2 15,3 2-2-15,1-1 0 16,4 0-2-16,-2 2 4 16,3-5-1-16,0 5-1 15,0-4-3-15,-5 0 3 16,0 3 0-16,-7 1-2 16,6-5 2-16,-5 5 2 15,4-4-2-15,3 0 0 16,1 0 0-16,2-2 3 15,3 2-1-15,-1-2-2 0,-3 4-5 16,-2-1 4 0,0-3 1-16,-4 2 1 0,0-2 0 15,-1 2-1-15,3-4-1 16,4 4 1-16,-2-2-1 16,-2 0 1-16,1 3 1 15,-7-1-1-15,-3 0-4 16,0 0 3-16,-3 1 2 15,0-1 1-15,5 3-2 16,-5 0 0-16,1-2 0 16,-3 3-3-16,0-2 6 15,-5 2-3-15,2-1 1 16,0 4-1-16,-2-1-1 16,2-2 1-16,-1 2 0 0,0-1 0 15,0-2 1-15,-2 2-1 16,-1 0 0-16,2-2 0 15,-4 2 0-15,4-3-3 16,5 4-2-16,-3-1 2 16,1-3 0-16,2 5-2 15,-2-3 1-15,4 3 3 16,-3-5-4-16,1 4 4 16,0-1 2-16,2 0-2 15,-1 0 1-15,1-1 0 16,-1-2 0-16,2 5 4 15,-3-3-4-15,-2-2 0 16,2 3 0-16,-6-2 1 0,3 2-1 16,-3 2 0-16,-1-3-1 15,-3 3 0-15,1-1 2 16,-3-2-2-16,0 5 1 16,0-2 0-16,5 0 1 15,-1 1-1-15,0-1 0 16,0-1 0-16,4 1-1 15,-5 3 2-15,-2-2-1 16,7 1 1-16,-5 0-1 16,1-5 0-16,1 3 0 15,-1-1 0-15,-4-2 1 16,1 2 0-16,2-3 1 0,2 1-1 16,-1 3 0-16,3 0-1 15,1-1 0-15,-5 1 0 16,1 2 5-16,-2-2-3 15,1 0-2-15,-5 3 1 16,0 0-1-16,-2-3 0 16,1 3 0-16,2 0 3 15,-1 0-6-15,-4-4 3 16,3 4 0-16,0 0 4 16,-6 0-3-16,4-3-1 15,1 3 2-15,-1 0-1 16,-1 0 1-16,0 0-2 15,-2 0 0-15,-1 0 0 16,0 0-2-16,0 0 2 16,0 0-3-16,0 0 3 0,0 0-3 15,0 0 3-15,0 0 1 16,0 0-1-16,0 0-1 16,0 0-2-16,-1 0-31 15,-11 0-34-15,2-1-134 16</inkml:trace>
  <inkml:trace contextRef="#ctx0" brushRef="#br0" timeOffset="-47923.73">6739 9525 225 0,'0'0'31'0,"0"0"-30"16,0 0-1-16,0 0 0 0,0 0 0 16,0 0 1-16,0 0 2 15,0 0 10-15,-13 6 1 16,13-6-7-1,0 0-1-15,0 0 1 0,0 0 4 16,0 0 1-16,0 0-6 16,0 0-1-16,0 0 2 15,0 0-6-15,6 0 5 16,9 0-4-16,6 0 1 16,2 0-1-16,12-3-2 15,5-2 3-15,5-3-2 16,4-1 0-16,2 1-1 15,-2 5 0-15,-1 3-1 16,-1 0 2-16,1 0-1 16,-3 0 0-16,-1 0 0 0,-3 0 1 15,-2 0-1 1,-9 0 0-16,-3 0-1 0,-2 0-1 16,-6 0 2-16,-3 0 0 15,-5 0 0-15,-5 0-1 16,-3 0 1-16,-3 0 2 15,0 0-2-15,0 0-1 16,0 0 1-16,0-1 9 16,0 1-6-16,-9 0 1 15,-4 0-4-15,-1 0 2 16,-2 0-2-16,-5 0-2 16,3 0 2-16,-4 0 0 0,-5 0 1 15,-3 4 0-15,-1-1-1 16,-2 2 4-16,-6 1 1 15,2-3-4-15,4 2 7 16,-5 0-1-16,3-2-2 16,2 4-2-16,1-2 7 15,6-1-9-15,1-1 4 16,2 0-1-16,1 0 1 16,4-2-1-16,6-1-2 15,3 0 0-15,2 0 3 16,7 0-3-16,-4 0 2 15,4 0 3-15,0 0-4 16,0 0 2-16,0 0-4 0,7 0 8 16,9 0-9-1,7 0-6-15,6-7 6 0,4 2 3 16,3-2-3-16,2 3-1 16,8-2-4-16,2 3 5 15,8-4-1-15,2 0 0 16,-3 2 1-16,-3 0-2 15,-4 1 0-15,-5 2 1 16,-10 2-14-16,-3 0-6 16,-9 0 11-16,-5 0 7 15,-6 0-1-15,-6 0 1 16,-4 0-5-16,0 0 1 16,0 0 6-16,-6 0-2 15,-15 0 1-15,3 0 2 16,-6 0 2-16,-2 0-2 0,0 0 0 15,-3 0-1-15,0 0 3 16,-7 0-3-16,-4 0 1 16,-5 0 0-16,3 0 0 15,-3 0 0-15,-1 0 0 16,1 0 1-16,-1 3 0 16,-3-3-1-16,1 3 2 15,-1 2-2-15,7-2 1 16,0-1-1-16,10 2 2 15,2-1 4-15,12-3-2 16,3 3 0-16,12-3-3 16,3 0 1-16,0 0 11 0,18 0-12 15,9 0-1-15,13-3-5 16,6-1 5-16,2-1 2 16,4-3-2-16,7 2 0 15,6-2 0-15,-1 2 4 16,-4 0-4-16,-5 3 0 15,-3-2 0-15,-11-1 0 16,-1 4-7-16,-10-1-1 16,-5-2 5-16,-9 5-6 15,-9 0 4-15,-2-1-3 16,-5 1 7-16,0 0-10 16,0 0 11-16,-6 0 0 0,-13 0 3 15,-7 0-2 1,-3 0-2-16,-7 0-2 0,-1 1 3 15,-4 6 2-15,-2-4 0 16,1 4 0-16,5 0-2 16,-1-1 4-16,6 0-2 15,-1-1 3-15,5 1-2 16,-2 2-2-16,5-3-1 16,5-1 3-16,1-2-2 15,10-1 1-15,1-1 3 16,4 3-10-16,4-3 4 15,0 0 1-15,0 0 2 16,12 0-2-16,10 0 4 0,14 0-4 16,6 0 0-1,7-3 0-15,-2 2 1 0,9-2-2 16,-1-2-10-16,1 2 11 16,3-2-1-16,-11 5 7 15,-5 0-11-15,-12 0 8 16,-4 0-6-16,-6 0 2 15,-6 0 1-15,-6 0 0 16,-7 0 0-16,-2 0 0 16,0 0-2-16,0 0 2 15,0 0 6-15,-8 0-4 16,-12 0-2-16,-6 0 1 0,-4 0-4 16,-3 5 3-1,-1 0 0-15,-6 2 3 0,-1 1 2 16,-2 1-5-16,1-1-1 15,-4-1 1-15,4 0 6 16,3 3-2-16,-6-4 0 16,6-2-2-16,7 3 1 15,5-7-2-15,11 2-1 16,6-2 6-16,10 0 5 16,0 0 0-16,0 0 1 15,20 0-7-15,10-2-4 16,11-5-1-16,15 0 2 0,2 1-2 15,4-1-1 1,6 0 1-16,-1 0 2 16,6-2-2-16,-6 1 1 0,-7 0 0 15,-5 7 1-15,-13 1 1 16,-14 0-3-16,-7 0 1 16,-12 0-1-16,-6 0 0 15,-3 0-6-15,0 0 6 16,0 0 9-16,0 0 1 15,0 0-7-15,0 0-3 16,0 0-1-16,0 0-1 16,0 0-10-16,0 0-13 15,0 0-20-15,0 0-22 16,0 0-56-16</inkml:trace>
  <inkml:trace contextRef="#ctx0" brushRef="#br0" timeOffset="-17013.71">17910 4405 41 0,'0'0'174'0,"0"0"-163"15,0 0 3-15,0 0 3 16,0 0-7-16,0 0 16 16,0 0 3-16,-11-44-13 15,10 42 3-15,1 0-4 16,0 1-8-16,0-2 5 16,-2-1 7-16,1 0-10 15,-1 0 0-15,1-1 6 16,-1 2-9-16,1 0 4 15,-1 1 3-15,1-1-9 16,1 3 1-16,0 0-2 0,-2 0-1 16,2 0-2-1,0 0 0-15,-4 0 0 0,0 10-7 16,-4 10 6-16,-4 6 0 16,-4 10-1-16,-5 10-9 15,-2 11 9-15,-8 7-8 16,0 4 8-16,-3-3 1 15,8-7 0-15,5-12-2 16,11-14-2-16,-2-11 5 16,6-9 2-16,3-6-2 15,0-4-4-15,0-2 4 16,3 0 0-16,-2 0-1 16,-4 0-11-16,-3-14-27 15,-1-11-27-15,4-6-131 0</inkml:trace>
  <inkml:trace contextRef="#ctx0" brushRef="#br0" timeOffset="-16613.75">17574 4378 183 0,'0'0'90'16,"0"0"-78"-16,0 0 6 15,0 0 5-15,-10-72 17 16,10 54-29-16,7-3-2 15,11-2 2-15,7 0 1 16,7-5-12-16,10 2-5 16,7-1 5-16,2 0 6 15,10 2-6-15,4 2 0 16,-1 5 0-16,-1 3-1 16,-8 8-2-16,-13 5 1 0,-12 2 1 15,-11 0-5-15,-8 11-30 16,-11 10-40-16,-7 6-9 15</inkml:trace>
  <inkml:trace contextRef="#ctx0" brushRef="#br0" timeOffset="-15820.88">17957 4814 87 0,'0'0'58'16,"0"0"-56"-16,0 0-1 16,0 0 6-16,0 0 8 15,0 0 24-15,-12 19-11 16,12-18 1-16,2 3-8 15,7-4 2-15,5 0 3 16,3 0-10-16,1-17-5 16,0-2-6-16,-2-5 2 0,-4-5 6 15,-3-2-13-15,-4 1-8 16,-5 1-2-16,0 3 10 16,0 9-4-16,-7 4 1 15,-6 6 3-15,3 4-3 16,-3 3 2-16,0 0-4 15,0 0 5-15,1 10-2 16,2 8 2-16,0 6-1 16,0-1 2-16,4 9 3 15,2 0-3-15,0-1 1 16,2 2 0-16,2-1 0 16,0 3-1-16,0 0 1 0,0 1-2 15,0 3-1-15,2-2 1 16,2 2 3-16,-4-3-3 15,0-3-4-15,0-6-16 16,0-4 2-16,-4-7-51 16,-1-6 18-16,0-8-69 15</inkml:trace>
  <inkml:trace contextRef="#ctx0" brushRef="#br0" timeOffset="-15622.89">17819 5054 274 0,'0'0'31'16,"0"0"-23"-16,0 0-8 16,0 0 0-16,81 0-1 15,-46 0-9-15,0 0-36 16,-9 0-49-16</inkml:trace>
  <inkml:trace contextRef="#ctx0" brushRef="#br0" timeOffset="-15220.53">17996 5003 304 0,'0'0'46'0,"0"0"-40"0,0 0 34 16,0 0-18-16,0 0 7 15,0 0-26-15,-1 0-3 16,25 0 0-16,7 0-1 16,8 0 0-16,-1 0-1 15,-5 6-1-15,-6 5 2 16,-6 3-3-16,-5 0-7 16,-5 2-1-16,-7-1-1 15,0 1 7-15,-4 0-4 16,0-6 4-16,-5 1 4 15,-3-5 1-15,0-1-3 16,3-5 4-16,-2 0 1 16,1 0 0-16,0-9 5 0,-4-7-6 15,5-7 7-15,2-1-3 16,3-1-2-16,0 4-1 16,7 5-2-16,4 5-2 15,-5 2 2-15,1 6 0 16,3 1-1-16,2 2-15 15,6 0-35-15,2 0-29 16,1 0-30-16</inkml:trace>
  <inkml:trace contextRef="#ctx0" brushRef="#br0" timeOffset="-14754.66">18474 5000 213 0,'0'0'52'0,"0"0"-31"0,0 0-9 16,0 0-1-16,0 0 20 16,0 0-20-16,-60-22-1 15,54 22-1-15,0 0-6 16,-4 0-2-16,4 0 2 16,-8 11 4-16,2 10-7 15,4 3 1-15,3 3 3 16,2 0-3-16,3-1 11 15,0-5-11-15,0-6 4 16,7-2-4-16,2-8 0 0,1-5 0 16,2 0 5-1,1-1 0-15,3-16 1 0,-3-4-7 16,-1-4 0-16,-6 3 0 16,-1 3 0-16,-2 6 0 15,-2 6-1-15,-1 6 2 16,0 1-2-16,0 0 0 15,1 0 0-15,5 11-12 16,3 9 13-16,2-1 1 16,4 3-1-16,1-2 0 15,2-4-1-15,0-3-7 16,2-5-22-16,-4-4 11 0,-1-4-16 16,0 0-4-1,-3-4-22-15,0-13-42 0,-1-2-9 16</inkml:trace>
  <inkml:trace contextRef="#ctx0" brushRef="#br0" timeOffset="-13913.77">18687 5059 41 0,'0'0'47'0,"0"0"22"16,0 0 1-16,0 0-14 15,0 0-23-15,0 0-14 16,10-22-19-16,-10 35 4 16,0 5-4-16,0 6 17 15,0-2-9-15,0-1-7 16,0-3 3-16,0-4-3 15,0-4-1-15,0-3 2 16,0-7-2-16,0 0 0 16,0 0 6-16,0 0 5 0,-4-9-2 15,1-3-5 1,0-2 5-16,1 0 1 0,2 0-1 16,0-3 4-16,0 5-7 15,0-2-2-15,8 2-4 16,0-3 0-16,3 1-3 15,0 3 3-15,3 0-4 16,2 2-7-16,-2 3 9 16,0 2 1-16,-3 1-2 15,-1 3 0-15,-1 0-2 16,0 0 5-16,4 10 0 16,-2 4-2-16,-1 3 0 0,-1 3 1 15,-3 1-2-15,-3 2-3 16,-3-2 2-16,0-5 2 15,0-1-3-15,0-7 3 16,0-3 2-16,-2-3 0 16,2-2 2-16,-1 0 9 15,-1 0 16-15,-1-10-1 16,2-4-19-16,1-2 0 16,0 0-4-16,0-3 1 15,4 2-4-15,8 0 0 16,3 3-5-16,-1 4 2 15,-1 3-8-15,-6 2 8 16,3 5-2-16,-6 0 0 16,3 0 2-16,2 6-3 15,2 11 2-15,4 0 3 0,-3 1-2 16,-1-1 3-16,0-8 0 16,-3 2 2-16,-2-7 1 15,2-2-2-15,0-2 1 16,4 0 0-16,3-12 3 15,-5-2-4-15,5 0-1 16,-6 1 0-16,-3 3 0 16,2 2 1-16,-8 1 6 15,0 3-3-15,0 2 11 16,0 1-11-16,0 1-3 16,0 0 1-16,0 0-4 15,0 0 2-15,0 4-9 0,-3 14 9 16,-8 3 1-16,3 4 0 15,1 5-1-15,7-6 0 16,0 0 0-16,0-7 0 16,7-3 0-16,4-6-24 15,8-8-4-15,4 0 6 16,2-10-64-16,1-11-149 16</inkml:trace>
  <inkml:trace contextRef="#ctx0" brushRef="#br0" timeOffset="-13656.41">19603 4609 406 0,'0'0'36'0,"0"0"-30"16,0 0 20-16,0 0-26 16,0 0-1-16,110-29-4 15,-64 25 4-15,-3 0-9 0,-11 4-27 16,-13 0-56 0,-7 0-49-16</inkml:trace>
  <inkml:trace contextRef="#ctx0" brushRef="#br0" timeOffset="-13441.32">19685 4841 338 0,'0'0'23'0,"0"0"-16"16,0 0 17-16,0 0-21 15,0 0 2-15,0 0 4 16,107-7-9-16,-26-13-11 16,10-7-42-16,0-11-24 15,-3-8-118-15</inkml:trace>
  <inkml:trace contextRef="#ctx0" brushRef="#br0" timeOffset="-13134.58">20448 4279 232 0,'0'0'8'15,"0"0"62"-15,0 0-35 16,0 0 3-16,0 0 9 0,0 0-7 16,-40-61-26-1,40 61 4-15,0 0-18 0,0 14 4 16,1 17-5-16,7 15 2 15,0 11 13-15,-4 8-14 16,0 4 3-16,-4-2-8 16,0-6 12-16,0-10-14 15,0-10 5-15,-2-15-13 16,-3-13 0-16,2-9-21 16,3-4-2-16,0-8 16 15,0-22-45-15,0-13-150 16</inkml:trace>
  <inkml:trace contextRef="#ctx0" brushRef="#br0" timeOffset="-12850.59">20298 4325 185 0,'0'0'33'15,"0"0"-3"-15,0 0 35 16,-96-83-25-16,77 58 5 15,5 0-2-15,7 0-11 16,7-4-2-16,0-2-3 16,20-6-17-16,21-5-10 15,13 3-1-15,9 8-1 16,5 10-5-16,-1 10 4 16,2 9 1-16,4 2 2 0,-1 0 0 15,-10 10-5 1,-7 9-1-16,-13 1-49 0,-10 7-49 15,-13 1 3-15,-13 3-143 16</inkml:trace>
  <inkml:trace contextRef="#ctx0" brushRef="#br0" timeOffset="-12455.54">20748 4775 343 0,'0'0'7'16,"0"0"32"-16,0 0-29 16,0 0-10-16,0 0-7 15,0 0 7-15,15 35 0 16,-9-2-4-16,-5 4 6 0,-1 3-2 16,0 2 0-1,0-1 3-15,0-2-3 0,-1-10 0 16,-5-5-1-1,4-8-7-15,0-9-29 0,-1-6-10 16,-2-1-42-16,2-15-28 16</inkml:trace>
  <inkml:trace contextRef="#ctx0" brushRef="#br0" timeOffset="-12153.15">20775 4638 233 0,'0'0'27'16,"0"0"3"-16,0 0 34 0,0 0-51 15,0 0 2-15,69-71-7 16,-39 66-6-16,-2 5-2 16,2 0 1-16,3 0 0 15,-7 12-1-15,-5 6 0 16,-6 3-2-16,-7 6-9 15,-7 7 9-15,-1 2 2 16,-4 5 0-16,-16-3-3 16,-7-3 2-16,-1-6-7 15,1-7-1-15,3-5 4 16,8-7-3-16,6-3-8 16,8-5-52-16,2-2-92 0</inkml:trace>
  <inkml:trace contextRef="#ctx0" brushRef="#br0" timeOffset="-2263.34">21291 4751 1 0,'0'0'17'15,"0"0"-11"-15,0 0 0 16,0 0 3-16,0 0 8 16,0 0-10-16,5-14-1 15,-5 11 14-15,0 1 17 16,0-1-11-16,0 1-23 16,0 2-3-16,-5 0 0 15,-2 0-5-15,2 0 5 0,1 0 0 16,1 0-1-16,1 0 0 15,2 0 1-15,0 0 11 16,0 0 13-16,0 0 2 16,0 0-8-16,0-3 1 15,0 1 1-15,0 0-7 16,0 0 8-16,0 0-11 16,0-4-1-16,-3 1-6 15,-1-2-3-15,-5-3-2 16,2 1 2-16,-3-2 4 15,0 6-3-15,-4 1-1 16,1 4-1-16,-5 0-2 0,-1 0 2 16,-4 7-4-1,3 6-1-15,3 6 2 0,5-1 1 16,4 1-6-16,4 5 1 16,3 0 8-16,1 0-4 15,0 0 3-15,12 0-1 16,7-5 0-16,3-2 1 15,-3-5 1-15,0-2 1 16,-3-10 0-16,1 0 4 16,-1-2-5-16,-1-18 3 15,4-1-3-15,-8-4 4 16,-1 4-3-16,-5 4 4 16,-1 3-4-16,-4 3 5 15,0 1-1-15,0 1-5 16,0 1 0-16,0 4 0 0,0-1 0 15,0 5 5-15,0 0-3 16,0 0-2-16,0 0-1 16,0 0 1-16,0 0-5 15,0 0-6-15,0 12 8 16,0 5 2-16,6 3 1 16,3-1 0-16,3 0 0 15,1-4 0-15,-2-5 0 16,0-4 0-16,-1-6 0 15,2 0 1-15,3-9 5 16,1-12-4-16,-1-2-1 16,-6 1-1-16,-4 2-3 0,-4 6 2 15,-1 5 2-15,0 5-1 16,0 4 0-16,0 0 3 16,0-1 1-16,0 1-4 15,0 0-2-15,0 0-1 16,0 0 1-16,0 5-11 15,0 6 13-15,0 3-1 16,2 3 4-16,8 0-6 16,3-1 6-16,3-3-2 15,0-3-1-15,4-4 0 16,3-6 3-16,1 0 5 16,3-9-8-16,-1-8-1 15,-3-3 1-15,-7 1 2 0,-2 3-2 16,-8 2 6-16,-4 5-6 15,-2 2 0-15,0 2 0 16,0 1 5-16,0-1-5 16,0 4-2-16,0-1 2 15,0 2 3-15,0 0-3 16,-1 0 0-16,-2 7 0 16,-1 5-1-16,2 1 1 15,2 2-2-15,0 1-2 16,0 1 4-16,0 2 0 15,0-2 0-15,6 3 0 16,5 2 7-16,2-2-3 16,0 3-3-16,4 1-1 15,-2-1 3-15,-1 2 1 0,0-3-8 16,-4 1 4-16,-4 0-2 16,-6-1 2-16,0 2-3 15,0-2 6-15,-6-1-6 16,-7-2 4-16,-2-3-2 15,-3-4 2-15,-1-1 1 16,-2-3 0-16,-4-3-1 16,-4-3 1-16,-2-2-1 15,-4 0 4-15,3 0-5 16,0 0 0-16,5-5-2 16,8-4-10-16,4-1 6 15,7-3-44-15,6-5-14 16</inkml:trace>
  <inkml:trace contextRef="#ctx0" brushRef="#br0" timeOffset="-1865.84">21936 4512 205 0,'0'0'0'0,"0"0"21"15,0 0-16-15,0 0-1 16,0 0 1-16,0 0-4 15,0-8-1-15,3 11-1 16,3 13 1-16,1 4 5 16,-1 9-1-16,-3 9 0 15,0 4 0-15,-2 5 0 16,0-3-1-16,3 0-1 16,-3-10-4-16,4-2-1 15,-1-8 0-15,-1-9-10 0,3-5-20 16,1-6-2-1,3-4-43-15</inkml:trace>
  <inkml:trace contextRef="#ctx0" brushRef="#br0" timeOffset="-1453.71">22141 4780 121 0,'0'0'30'0,"0"0"-19"16,0 0 12-16,0 0-6 0,0 0 5 16,0 0 3-1,-58-11-13-15,55 11-12 0,0 0 4 16,-1 11-8-16,-1 1-5 16,3 3 9-16,1 2-6 15,1 2 9-15,0 1-3 16,0 1 7-16,1-3-7 15,12-3 0-15,-1-2 5 16,-1-6-5-16,1-5 1 16,0-2 4-16,5-3-4 15,-2-14 2-15,-2-2 1 16,-4-1 1-16,-4 0-5 16,-4 3 4-16,-1 1-4 0,0 2 5 15,0 3-3 1,-3 2-2-16,-9 4-11 0,-4 2 5 15,-2 3-14-15,0 0 3 16,4 0-12-16,5 2-39 16,9 0-58-16</inkml:trace>
  <inkml:trace contextRef="#ctx0" brushRef="#br0" timeOffset="-947.52">22444 4759 159 0,'0'0'27'0,"0"0"-9"16,0 0-7-16,0 0-8 16,0 0 20-16,0 0-3 15,-74-27-5-15,69 27-10 16,-2 0-3-16,-1 0-2 15,-2 0 0-15,1 7 0 16,-2 8-3-16,0 5 1 16,3 5-3-16,2 0 5 15,3 6 3-15,3-5-3 16,0-4 2-16,1-2 0 16,12-7 3-16,1-4-2 15,0-9 1-15,4 0-3 0,0 0 8 16,0-13-1-16,-1-6-7 15,-6-3 4-15,-9-2-5 16,-2 4 0-16,0 3-1 16,0 6-4-16,-4 2 3 15,-5 4-4-15,2 4 6 16,1 1 0-16,1 0 0 16,4 0-3-16,1 0 1 15,0 5-10-15,0 7 7 16,1 5 3-16,13 0 2 15,3-1 0-15,6-1-1 16,-2-1 0-16,5-1-21 0,0-7-30 16,1-5-45-1</inkml:trace>
  <inkml:trace contextRef="#ctx0" brushRef="#br0" timeOffset="-392.82">22793 4828 171 0,'0'0'25'16,"0"0"-1"-16,0 0-10 15,0 0 7-15,0 0 7 16,0 0 3-16,-89-39-18 16,71 38-6-16,1 1-7 0,4 0 6 15,1 0-12 1,5 0 11-16,2 0-5 0,2 0 0 15,0 9-5-15,1 7-6 16,2 5 11-16,0 5 0 16,0-2 2-16,8 0-4 15,4-7 5-15,3-2-6 16,0-8 3-16,0-4 0 16,5-3 5-16,3-3 14 15,2-14-3-15,4-11-10 16,-2-4-1-16,-2-10 1 15,-3-4-3-15,-5-7 0 16,-4 0-1-16,-6 5-4 16,-7 12 4-16,0 11-2 0,0 3 2 15,-7 10 9-15,-3 2 2 16,-1 1-12-16,4 6-1 16,3 1 1-16,2 2 4 15,0 0-5-15,2 0-2 16,0 8-9-16,0 16 5 15,14 14 6-15,2 11-5 16,4 5 5-16,2 2 1 16,5-2 2-16,-2-8 4 15,2-7-7-15,-2-8-6 16,1-6-2-16,-1-5-4 16,-1-4 2-16,-2-7-49 15,-1-4-54-15</inkml:trace>
  <inkml:trace contextRef="#ctx0" brushRef="#br0" timeOffset="434.17">18623 6293 305 0,'0'0'15'0,"0"0"-3"16,0 0-12-16,0 0 1 15,0 0-2-15,0 0 1 0,22 14 0 16,7-11 9-16,11-3 0 15,3 0-9-15,2 0-1 16,-3 0-10-16,-10 0-35 16,-8 0-16-16,-6 0-47 15</inkml:trace>
  <inkml:trace contextRef="#ctx0" brushRef="#br0" timeOffset="686.29">18613 6574 321 0,'0'0'28'0,"0"0"-28"16,0 0-9-16,0 0 3 15,0 0 6-15,95 23 4 16,-40-23 2-16,15-5-12 16,6-9-27-16,2-5-44 15,-7-1-120-15</inkml:trace>
  <inkml:trace contextRef="#ctx0" brushRef="#br0" timeOffset="993.6">19470 6244 289 0,'0'0'55'15,"0"0"-50"-15,0 0 32 16,0 0-29-16,0 0-8 15,0 0-10-15,-15 0 6 0,15 33 2 16,1 6 0 0,8 5 2-16,0-1 0 0,0 4 2 15,3-6-2-15,-1-1 0 16,5-6 0-16,-1-1-3 16,3-5-20-16,1-8-13 15,4-10-29-15,10-10-17 16</inkml:trace>
  <inkml:trace contextRef="#ctx0" brushRef="#br0" timeOffset="1388.96">19785 6394 265 0,'0'0'0'0,"0"0"25"0,0 0 19 15,0 0-26-15,0 0 12 16,0 0-22-16,-84-58 2 15,77 58-2-15,-1 0-8 16,-1 11-2-16,-1 12 2 16,5 3-2-16,4 6 2 15,1 2 0-15,0 4 0 16,18-2 0-16,4-4 1 16,4-2 1-16,3-2 1 15,-2-9 0-15,-5-7 0 16,-2-4 0-16,-2-8-2 15,1 0 5-15,1-15-5 16,1-11-1-16,-8-3-2 16,-4-7-4-16,-6 2 6 15,-3 0-10-15,0 4-9 0,-6 2 13 16,-13 8-4-16,-7 6 1 16,-2 4 6-16,-2 3-3 15,-2 4-9-15,6 3 3 16,6 0-30-16,10 0-28 15,10-1-139-15</inkml:trace>
  <inkml:trace contextRef="#ctx0" brushRef="#br0" timeOffset="1842.65">20202 6353 261 0,'0'0'15'16,"0"0"2"-16,0 0 18 15,-85-26-30-15,73 26 15 16,2 0-19-16,3 0-2 16,-3 14 2-16,4 5 4 15,-2 7-3-15,5 5 7 16,3 5-9-16,0 0 10 15,1 3-8-15,15-3 8 16,4-2-10-16,1-1 2 16,3-8 1-16,-1-10-2 0,0-7 8 15,-4-8-8-15,4 0 14 16,3-19 1-16,-3-7-3 16,1-6-13-16,-5-2 2 15,-5 0 2-15,-3 0-4 16,-5 4-4-16,-4 0 0 15,-2 3 0-15,0 6 1 16,-12 3-1-16,-6 4 4 16,-3 4-2-16,0 4 2 15,-3 6-7-15,2 0-18 16,1 0-5-16,8 9-43 16,10-1-41-16</inkml:trace>
  <inkml:trace contextRef="#ctx0" brushRef="#br0" timeOffset="2112.16">20952 5973 317 0,'0'0'15'0,"0"0"22"15,0 0-14-15,0 0-21 16,0 0-4-16,0 0-3 0,-69 63 4 16,67-4 1-1,2-2 2-15,0 3-2 0,0-11-2 16,7-3 2-16,-1-12-20 16,2-11-19-16,-1-12-24 15,5-11-42-15</inkml:trace>
  <inkml:trace contextRef="#ctx0" brushRef="#br0" timeOffset="2531.88">21221 6025 232 0,'0'0'33'0,"0"0"33"16,0 0-38-16,0 0-28 16,0 0 2-16,0 0-4 15,-3 1-1-15,-7 26 3 16,-6 7 4-16,-6 10 12 16,0 6-4-16,-2 1-4 15,1 5-6-15,1-3 8 16,-2 1-1-16,4-2-8 15,2-7 0-15,0-5-1 16,6-7 0-16,3-8-1 16,0-8 0-16,5-3 0 0,-3-4-1 15,3 0-2-15,-1 1 3 16,-2 0-2-16,3 2 3 16,-2-2 0-16,1-4-2 15,2-2 1-15,3-2-26 16,0-3-9-16,0 0-1 15,0 0 5-15,0 0-40 16,-2 0-86-16</inkml:trace>
  <inkml:trace contextRef="#ctx0" brushRef="#br0" timeOffset="3117.41">21351 6648 288 0,'0'0'5'0,"0"0"2"16,0 0-2-16,0 0 0 15,0 0 10-15,0 0-10 16,-82 17 1-16,74 6-5 16,1 5 21-16,4 2-9 15,3-6-7-15,0-4 5 16,0-7-9-16,3-8-1 16,6-5 5-16,4-3 8 15,8-16 19-15,1-4-28 0,-5 2-5 16,-7 3 8-16,-7 1 19 15,-3 6-9-15,0 5-16 16,0 3 4-16,0 3-4 16,-1 0-2-16,-9 3 4 15,-4 11-7-15,-1 6 3 16,0-1-10-16,0 1-24 16,2 0-21-16,1-4-22 15,6-10-72-15</inkml:trace>
  <inkml:trace contextRef="#ctx0" brushRef="#br0" timeOffset="15291.6">18629 8457 29 0,'0'0'122'0,"0"0"-111"0,0 0-5 16,0 0 15-16,0 0-8 16,0 0-5-16,0 0 13 15,26-1-7-15,-22 1 2 16,-4 0-13-16,0 0-2 16,0 0 3-16,0 0-1 15,0 0 0-15,0 0-2 16,0 0 3-16,0 0-4 15,0 0 6-15,0 0 1 16,0 0 1-16,3 0 2 16,-3-3-1-16,0-2 3 0,0-2-8 15,0-1-2-15,0-1 5 16,0-4-7-16,-3 4-2 16,-11-1-4-16,-5 0 3 15,-5 6-4-15,-4-2-4 16,-5 5 9-16,-2 1-4 15,-1 0 3-15,-2 1 2 16,-5 9-15-16,4 3-7 16,4 3-2-16,9 1 12 15,2 2 0-15,6 2 4 16,4-2-7-16,5 1 15 16,5 4 1-16,4-5 0 15,0 2 0-15,2-3 0 0,19 2 5 16,2-6 6-16,9-1-1 15,4-3-1-15,5-5-9 16,-1-5 5-16,3 0-1 16,-5-2-2-16,-7-15-2 15,-6-2 0-15,-6-1 2 16,-5 2-2-16,-3 0-1 16,-5 1 1-16,-2 3 4 15,1 2 7-15,-5 5 4 16,0 3 7-16,0 1-2 15,0 0-14-15,0 3 1 16,0 0 3-16,0 0-6 16,0 0 6-16,0 0-4 15,0 0 1-15,0 0-1 0,0 0-1 16,0 0 5-16,0 0-4 16,0 0-3-16,0 0-1 15,0 0-4-15,0 9 2 16,0 11-2-16,-11 10 2 15,4 4 0-15,-1 6 0 16,1 6 1-16,3 0 0 16,1 6-1-16,-3-1 1 15,1-2-5-15,0 0 3 16,1-6 1-16,-2-2 0 16,3-9 0-16,0-3 6 15,0-8-6-15,0-3-1 16,2-4-6-16,-2-1 2 0,0-4-17 15,3-5-12 1,0-3-21-16,0-1-7 0,0-1-16 16</inkml:trace>
  <inkml:trace contextRef="#ctx0" brushRef="#br0" timeOffset="16011.93">19085 8564 186 0,'0'0'2'0,"0"0"-2"15,0 0 3-15,0 0 15 16,0 0-16-16,0 0 6 16,-82 1-1-16,67 8-2 15,-4 1 1-15,2 2 0 16,-1 1 1-16,3 1-1 16,0 2 13-16,4-3-13 15,-1 8 1-15,4-1-6 16,2 5 4-16,6 3-4 15,0 4 11-15,0 4-9 16,11 2 9-16,8-4-2 16,5 3-9-16,0-4 3 15,3-8-2-15,-2-8 2 0,0-8 2 16,2-8-5-16,2-1 5 16,0-11-2-16,-1-14 1 15,-2-8-2-15,-9-3 1 16,-4-1-4-16,-6-3 4 15,-2 2-3-15,-3 1 5 16,0 4-2-16,-2 1-1 16,0 5 4-16,0 0-4 15,-4 1 3-15,-8 4-6 16,-1 0 2-16,0 5-6 16,-4 5 7-16,3 3-4 15,0 5 1-15,-3 4-14 16,1 0-21-16,4 8-35 0,4 1-32 15</inkml:trace>
  <inkml:trace contextRef="#ctx0" brushRef="#br0" timeOffset="16500.62">19676 8303 303 0,'0'0'10'15,"0"0"-6"-15,0 0 24 16,0 0-22-16,0 0-2 16,0 0-4-16,-69 38 6 15,66-7 3-15,3-1-7 0,0-4 4 16,2-7-5-1,8-8 3-15,1-5 1 0,-2-6 0 16,5-3 5-16,1-22 1 16,2-5-11-16,-7-4 0 15,-5 3-7-15,-5 5 1 16,0 10-9-16,0 3 5 16,0 12 0-16,-2 1 1 15,-8 0-62-15,-2 15 14 16,-4 5-19-16</inkml:trace>
  <inkml:trace contextRef="#ctx0" brushRef="#br0" timeOffset="16887.41">20178 8266 312 0,'0'0'23'0,"0"0"-14"15,0 0 15-15,0 0-24 16,0 0 4-16,-107 89 6 0,70-33 8 15,0 11-4-15,-4 9-1 16,-2 2 2-16,0 9-9 16,1-5 6-16,5-2-10 15,3-8 5-15,8-6-4 16,5-9-3-16,3-9-2 16,6-12 0-16,5-11 2 15,-1-12-13-15,8-13-29 16,0 0-6-16,11-17-29 15,8-7-142-15</inkml:trace>
  <inkml:trace contextRef="#ctx0" brushRef="#br0" timeOffset="17285.34">20028 8997 285 0,'0'0'52'0,"0"0"-48"15,0 0 38-15,0 0-37 16,0 0 20-16,0 0-10 16,-50-44 1-16,42 44-16 15,-4 0 6-15,-3 16-6 16,-5 8 0-16,0 2 5 15,0 11 5-15,8-6-2 0,8 0-5 16,4-2-2-16,0-11-1 16,10-6 1-16,11-12 5 15,6 0 1-15,6-25 2 16,-1-9-6-16,-6-2 0 16,-10 3-3-16,-9 9 0 15,-7 5 4-15,0 8 4 16,-1 8-7-16,-20 3-1 15,-10 14-2-15,-7 19-6 16,2 10-46-16,12-1-108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7:49:1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3306 13372 129 0,'0'0'52'16,"0"0"-47"-16,0 0 3 15,0 0 13-15,0 0-9 16,0 0-4-16,0 0-2 15,7-17 5-15,-4 15 0 16,0-2 1-16,0 1-5 0,-3 3 3 16,0-3 5-1,0 3-2-15,0 0 0 0,0 0 2 16,0 0-4-16,0 0 2 16,0 0-5-16,0 0 1 15,0 0-5-15,0 0 4 16,0 0-6-16,0 0-1 15,0 0-1-15,0 0 0 16,0 0-4-16,0 0-2 16,0 0 3-16,0 6 1 15,0 8 1-15,0 6 1 16,0 6 3-16,0 4-2 16,0 3 3-16,0 3-4 15,0-3 2-15,0-1 2 16,0 2-3-16,3-4-1 15,5 0 1-15,-5-4 0 0,4 2-1 16,-1-3 1-16,0-6 0 16,-3-2 0-16,2-3-1 15,-1-8 0-15,0 0 0 16,-4-2-7-16,0-4-10 16,0 0-10-16,0 0-12 15,0-7-24-15</inkml:trace>
  <inkml:trace contextRef="#ctx0" brushRef="#br0" timeOffset="1631.09">3388 13316 76 0,'0'0'7'0,"0"0"-6"16,0 0-1-16,0 0 1 16,0 0-3-16,0 0 2 15,0 0-4-15,0 0 2 16,0 0-3-16,-6 0-4 15,3 0-1-15,-2 0-27 16,-2 0 36-16,3 0 1 16,2 0 24-16,-1 0-2 15,0 0-11-15,0 0 7 0,0-2 0 16,0 2 11-16,0 0 6 16,3 0-11-16,-4-2-3 15,4-1 3-15,0 3-5 16,0 0-1-16,0 0 1 15,0-2 1-15,0 2-3 16,0-3-2-16,0 3-5 16,0 0-4-16,0-4-2 15,0-2-1-15,10-1-3 16,2 0 0-16,4-2 0 16,-2-2-2-16,5 5 2 15,1 3 0-15,-4-1-3 16,2 4 0-16,2 0 2 0,-3 0-2 15,0 10 0-15,-1 4 1 16,-1-2 1-16,-2 5-2 16,-2 2 0-16,1 5 2 15,1-4 1-15,-2 3 0 16,2-1 0-16,-4 0 1 16,0-2 3-16,1 2-4 15,-2 0 1-15,1-2 2 16,1 0-3-16,-4 0 1 15,6 1 3-15,-4-3-1 16,2-2-4-16,-1-1 4 16,0-5-3-16,-2-1 0 0,-4-6-3 15,0 4 2 1,2-6-4-16,-5-1-5 16,3 0-10-16,-3 0-19 0,0 0 1 15,0 0-48-15</inkml:trace>
  <inkml:trace contextRef="#ctx0" brushRef="#br0" timeOffset="2061.1">3516 13600 102 0,'0'0'106'0,"0"0"-102"16,0 0-1-16,0 0 24 15,0 0-8-15,0 0-6 0,-3 0 5 16,3 0 6-16,0 0-8 16,5 0-12-16,8-3 12 15,2-4-5-15,3-3-5 16,-3 3-5-16,0 2-1 15,3 1-4-15,1-2-22 16,-3 2-41-16,1-2-100 16</inkml:trace>
  <inkml:trace contextRef="#ctx0" brushRef="#br0" timeOffset="3310.19">7639 13193 253 0,'0'0'45'0,"0"0"-41"15,0 0 26-15,0 0-10 0,0 0 3 16,0 0 3-16,-3 0-1 16,3 0-14-1,0 0 7-15,0 0-9 0,0 0 10 16,0 0-14-16,0 5-5 15,0 5 3-15,0 5-6 16,0 9 6-16,0 6-1 16,0 2-2-16,0 2 0 15,-3 2 3-15,3 1-2 16,-3-3-1-16,3-3 0 16,-3-1 0-16,0 0-3 15,-2-10-2-15,1-1 2 16,2-6-16-16,1-6 2 0,1-3-1 15,0-4-16-15,-3 0-7 16,0-1 9-16,0-18-120 16</inkml:trace>
  <inkml:trace contextRef="#ctx0" brushRef="#br0" timeOffset="4283.67">7509 13227 205 0,'0'0'49'16,"0"0"-45"-16,0 0 22 16,0 0 12-16,0 0-13 15,0 0-6-15,-3 0 4 0,3 0-12 16,3-4-11-1,3-1 2-15,0-5 8 0,1 3-4 16,4-3-5-16,0 0-1 16,3 0 0-16,0 1 0 15,5-2 1-15,0 2-2 16,7-1 1-16,-1 3-3 16,-1 0-5-16,-1 4 6 15,2-3-2-15,-5 1-12 16,2 2 14-16,-3 1-4 15,-1 2 2-15,-2 0 2 16,-3 0 0-16,4 0-4 16,-5 0 0-16,0 9 2 0,-5 1-5 15,-3 4-2 1,0 5 6-16,-4 1 2 0,0 2 3 16,-14 3 3-1,-2-3 4-15,0-2 4 0,-1-3-4 16,1-4-4-16,3-3 0 15,0-6 1-15,9 1-2 16,-2-5 0-16,6 3 4 16,0-3-6-16,0 0 7 15,0 2-2-15,0-2 1 16,0 0 3-16,0 0-3 16,6 0-1-16,4 0-3 15,4 0-2-15,2 0 0 0,-1 0 0 16,3 0-1-16,-6 0 2 15,0 0-1-15,6 0 1 16,-6 0-2-16,1 0-3 16,-3 0 1-16,1 5-2 15,-2 2-1-15,-3 3-1 16,0 3 0-16,-3 1 7 16,-1 2-4-16,-2 1 3 15,0 3 1-15,0 2-3 16,0-1 3-16,-2 1 1 15,-4 2 0-15,-3-4 2 16,-7-1-3-16,2 1 4 16,-5-4 13-16,-5 1-7 15,-3-5 12-15,-7 3-6 0,-2-2 2 16,-7-4-5-16,-5-1-3 16,0-3 2-16,-4-1-8 15,-3 3-4-15,0-6-5 16,-2 4-23-16,3-1-29 15,-4-4-68-15</inkml:trace>
  <inkml:trace contextRef="#ctx0" brushRef="#br0" timeOffset="6691.33">3883 13578 108 0,'0'0'51'16,"0"0"-36"-16,0 0 7 0,0 0-15 15,0 0 16 1,0 0-7-16,40 0-3 0,-29 0-5 16,-2 0 2-16,4 0-1 15,2 0 7-15,0 0-9 16,0 0 6-16,4-3-8 15,2 1 4-15,0 0 1 16,3-1-4-16,1-1 0 16,-1 4-2-16,3-3-3 15,0 3 2-15,3 0 2 16,1-3-4-16,-1-1 3 16,4-2-2-16,2 2 2 0,-2-3 2 15,5 1-6 1,-3 3 0-16,1 0 0 0,-1 3 6 15,-2-3-6-15,2 3 0 16,-3 0 0-16,-2-4 0 16,1 3 0-16,2-2 0 15,-4 0-3-15,1 0 3 16,-1 0 3-16,-2-1-2 16,-1 0-2-16,3-2 3 15,-2 4-1-15,2-6-1 16,3 4-1-16,-2-4 1 15,5 3 6-15,1 0-6 16,2 4 0-16,-7-2 0 16,0 3-1-16,-2 0-2 15,-2 0 5-15,-1 0-2 0,0 0 2 16,1 0-2-16,-3 0-2 16,4-3 0-16,-2 3 2 15,3 0 0-15,-2-2 0 16,2-3 1-16,-1 2-1 15,3-1 2-15,-2 1-1 16,-2 1-1-16,2-1 1 16,-3 1-1-16,1-1 0 15,2 0 3-15,-7 0-2 16,2 2-1-16,-2 1 1 16,0-2-2-16,0 2 2 15,3-3-1-15,-5-1 4 16,6 3-6-16,0 1 4 15,0-3 1-15,3 3-1 0,0 0-2 16,-1 0 0-16,-2 0 0 16,-2 0 1-16,-2 0-2 15,2 0 2-15,2 0 0 16,-4 0-1-16,3 0 0 16,-4 0 0-16,4-3 1 15,-2 3-1-15,-2 0 0 16,-1-2 0-16,3 1 1 15,-2 1-1-15,2-3-5 16,-5 3 5-16,4 0 0 16,-4-4-1-16,-2 4 1 15,2-3 0-15,-3 3 0 16,3 0 1-16,-2-3-2 0,0 0 2 16,2-1-1-16,-4 0 2 15,0 1-4-15,0 3 2 16,1-3 0-16,-2 3 4 15,-1-3-4-15,2 0-2 16,0 2 2-16,0-3 0 16,0 1 2-16,-1 1-2 15,6 1-1-15,-5-5 1 16,3 3 1-16,-3-1-1 16,1 1 0-16,-2 0 0 15,-1 2-1-15,-1-2 2 0,-1 3-3 16,1-3 4-16,5 3-2 15,-8 0 0-15,5-2 0 16,-1 2-1-16,-5-2 0 16,5-1 2-16,-3 3-1 15,1 0 1-15,-2-3-2 16,1 3 0-16,-4 0 1 16,3-2 0-16,0 2 0 15,0-2 1-15,-3-1-2 16,0 3 3-16,4 0-3 15,-4 0 1-15,5 0 0 16,-2 0-1-16,1 0 1 16,-1 0 0-16,2 0 0 15,2 0 1-15,-1 0-1 0,0 0 0 16,3 0-1 0,-2 0 1-16,-1 0 2 0,-3 0-2 15,6 0-2-15,-6 0 2 16,0 0 1-16,1 0-1 15,-3 0 0-15,3 0-1 16,0 0 4-16,-1 0-6 16,-3 0 3-16,-2 0 0 15,1 0 0-15,-4 0 0 16,4 0 0-16,-2 0 0 16,-3 0 2-16,0 0-2 15,3 0 0-15,-3 0 0 16,0 0 3-16,3 0-1 15,-3 0-2-15,0 0 0 0,0 0-7 16,0 0-15-16,-9 5-92 16,-15-3-145-16</inkml:trace>
  <inkml:trace contextRef="#ctx0" brushRef="#br0" timeOffset="18810.84">3895 13564 5 0,'0'0'20'0,"0"0"-9"16,0 0 11-16,0 0-14 16,0 0-4-16,0 0-3 15,0 0 0-15,-6 20-1 16,6-17 0-16,0-3 0 16,0 0 0-16,0 0 0 15,0 0 0-15,0 0 13 16,0 0-4-16,0 0 9 15,0 0 9-15,0 0-2 16,0 0 0-16,0 0-6 16,0 0 1-16,0 0-3 0,0 0-2 15,0 0-3-15,0 0-9 16,-4 0-3-16,4-4 2 16,-5-1-1-16,5 0-1 15,0 3 5-15,0-4 0 16,-3 2 0-16,3-3-3 15,0 1 2-15,0-5-1 16,0 2 0-16,0 3 0 16,0-5-3-16,0 5 1 15,0-5-2-15,0 6 1 16,0-3 0-16,0 2 0 16,0 0 1-16,0-1 0 15,0 0-1-15,0 2 0 0,0-3 0 16,0 4 0-16,0 1 0 15,0-2 0-15,0 0-3 16,0-1 6-16,0 3-6 16,0-4 3-16,0 3 0 15,0 1 0-15,0 0 0 16,0 0 0-16,0-1 1 16,0 1 0-16,0 3-1 15,0 0-1-15,0-3 0 16,0 0 1-16,0-1 1 15,0 4 0-15,0-7-1 16,0 4 0-16,0 0 3 16,0-5-2-16,0 5-2 0,0 0 1 15,0 0 0-15,0-3 0 16,0 6 0-16,0-4 0 16,0 4 0-16,0 0-1 15,0 0 0-15,0 0-1 16,0 0-6-16,0 0-10 15,0 0 1-15,3 0-27 16,0 0 2-16,-3 4-19 16</inkml:trace>
  <inkml:trace contextRef="#ctx0" brushRef="#br0" timeOffset="22383.97">3915 13307 84 0,'0'0'32'16,"0"0"-4"-16,0 0-3 16,0 0-8-16,0 0-7 15,0 0-6-15,-2 0-4 16,2 0 3-16,0 0-2 15,0 0-1-15,0 0 1 16,0 0 8-16,0 0-9 16,0 0 1-16,0 0 1 0,10 0 0 15,4 0 4 1,5 0 2-16,5 0-3 0,0 0-1 16,3 0-1-16,1-3 0 15,2 1-3-15,0 0 0 16,1 2 3-16,-1 0-3 15,-5 0-3-15,2 0 0 16,-3 0 0-16,-3 0 3 16,3 0 0-16,-5-3 0 15,-2 3 1-15,2 0-1 16,-4 0 0-16,1 0 0 16,-2-3 0-16,2 3-1 15,-4 0 1-15,6 0 0 16,-6-1 3-16,1 1 0 0,1-3-3 15,2 3 2-15,-4 0-2 16,6 0 0-16,-3 0 0 16,1 0 1-16,1 0-1 15,-1-3 0-15,-4 3 0 16,1 0 0-16,1-4 0 16,-1 4-2-16,-1-3 2 15,-5 3 1-15,7-3-1 16,-6 3-1-16,5-3 1 15,-3 2 1-15,4-1-1 16,-5 2-1-16,4-3 0 16,-2 3 1-16,2-4 0 15,-1 3 0-15,0 1 0 0,0-3 2 16,-1 3-3-16,0-3 2 16,-2 3-2-16,0 0 1 15,3-3 0-15,0 3 0 16,0 0 1-16,2-3-2 15,-1 3 1-15,-4 0-1 16,4-4 1-16,-7 4 0 16,2 0 0-16,2 0-1 15,-1-3 1-15,0 2 0 16,-2 1 2-16,4 0-1 16,-2 0-1-16,-3-3-2 0,6 3 2 15,-2 0 0-15,2-3 0 16,-4 3-1-16,5 0 2 15,-3 0-1-15,0 0 0 16,6 0 0-16,-3 0-1 16,-1 0 1-16,3 0-3 15,0 0 2-15,1 0-1 16,-2 0 1-16,-1 0-2 16,2 0-2-16,0 0 5 15,-1 0 0-15,3 0 0 16,0 0-1-16,-1 0 1 15,-1 0 0-15,3 0 3 16,-3 0-3-16,-3 0 2 16,3 0-2-16,1 0-1 15,-1-3 1-15,3-1 1 0,0 1 0 16,3-1-1-16,-5 2 0 16,2-1-2-16,-4 2 2 15,2-6 0-15,0 5 0 16,1 1 0-16,-1-2 0 15,-1 0 0-15,3 0 0 16,1-2 0-16,-4 3 0 16,6-1-1-16,-4-1 1 15,2 1 0-15,0 1 1 16,0-3-1-16,4 2 0 16,0-1 1-16,3-1 5 15,-7 2-6-15,4 1-2 16,-8-1 0-16,3 0 0 0,-6 0 1 15,1 2 1-15,-4-1 0 16,-1-1 0-16,2 3 0 16,-4-4 0-16,0 4 2 15,0 0-3-15,4 0 1 16,-6 0 0-16,6 0 0 16,-4 0 0-16,4 0-2 15,2 0 2-15,9 0 0 16,0 0 1-16,3 0 1 15,-2 0-2-15,-4 0-2 16,-3 0-1-16,4 0 3 0,-5 0-1 16,-1 0 3-1,-4 0-2-15,-3 0 1 0,1 0-1 16,1-1 0-16,1-2 2 16,-3 3 2-16,3-2-2 15,1 2 3-15,1-4-2 16,1 4 0-16,1-3-1 15,2 3-2-15,3-4 3 16,-3 4-3-16,6-3 0 16,-2 0 1-16,-1 0-1 15,0 0 0-15,-3 2 0 16,-1-3 0-16,-1 1 0 0,0 3 0 16,-4-2 0-1,1 1 0-15,1 1 0 0,-2-3 0 16,0 3-1-16,1-3 3 15,-4 0-2-15,5 3 2 16,-1-5-2-16,-1 3 0 16,3-2 0-16,3-2 0 15,-4 2 0-15,6-2 4 16,0 2-3-16,2-1 2 16,-2 0-3-16,2 3 6 15,3-1-6-15,-5 1 2 16,2 0-2-16,-4-1 1 15,0 0-1-15,-3-1 1 16,-5 1-1-16,2 0 0 16,0 2 2-16,3-2-1 0,0 0-1 15,-3 1 0-15,4 0-2 16,-2-1 2-16,1 0 1 16,-2 3 0-16,-2 0-1 15,4-3 0-15,1 3 0 16,-1 0 0-16,1 0-2 15,4 0 2-15,-1 0 3 16,-4 0-2-16,3-1-1 16,-4 1 1-16,2-2 1 15,-6 2-2-15,3 0 0 16,-3-3 1-16,-1 3 0 16,1 0-1-16,-1 0 0 0,-3 0 0 15,3 0 1-15,-2 0 0 16,4 0-1-16,-2 0 0 15,0 0 0-15,0 0 0 16,-1 0-1-16,5 0 0 16,-1 0 1-16,0 0 0 15,-3 0 0-15,1 0 0 16,-4 0 0-16,3 0 0 16,-3 0-2-16,0 0 2 15,-2 0 1-15,2 0 0 16,5 0-1-16,-2 0 0 15,-3 0-1-15,3 0 1 16,0 0 1-16,-3 0 0 0,0 0-1 16,1 0 0-1,-2 0 1-15,0 0-1 0,4 0 0 16,1 0 0-16,-1 0 0 16,-3 0 0-16,3 0-1 15,-2 0 1-15,2 0-1 16,0 0 1-16,0 0 0 15,2 3 0-15,-1-3-2 16,-1 2 2-16,0-2-5 16,-6 1 5-16,3-1-2 15,-3 0-3-15,0 0 1 16,0 0 4-16,0 0 0 0,3 0 1 16,-3 0-1-1,4 0 0-15,-1 0 2 0,0 0-4 16,0 0 1-16,-3 0-1 15,0 3 2-15,0-3-3 16,0 0 3-16,0 0-2 16,0 0 4-16,0 0-2 15,0 0 1-15,0 0-1 16,0 0 0-16,0 0 1 16,0 0-1-16,0 0 0 15,0 0-1-15,0 0 1 16,0 0-1-16,0 3 0 15,0-3 1-15,0 0 1 16,0 0 0-16,0 0-2 16,0 3 1-16,0-1-2 15,0 0 1-15,0 1 0 16,0 1 1-16,0-1 1 0,1 0-1 16,3 1 1-16,-4 2-2 15,0-2 3-15,3 1-4 16,0 0 5-16,-3 0-3 15,3 2 0-15,-3 0-2 16,3-4 2-16,-3 3 0 16,4-3-1-16,-4 5 1 15,3-2 0-15,-3-3 1 16,0 5-2-16,3-2 3 16,0-3-2-16,-1 4 1 0,2-4-1 15,-4 1 1 1,3-2-1-16,-3 1 0 0,1-2-1 15,1 3 1-15,-2 1 0 16,3-4 0-16,-2 2 0 16,4 3-1-16,-5-1 1 15,3-3 0-15,-3 1 0 16,0-2 2-16,0 2-2 16,0 0 0-16,0 2 0 15,0-5-1-15,0 2 1 16,0 1 1-16,0 1-1 15,0 1 0-15,3 0 0 16,-3-2 0-16,0 3 0 16,0-3 1-16,0 0-1 15,0 1 0-15,0-3 0 0,0 2 0 16,0-1 2-16,0-2-3 16,0 3 3-16,0-3-2 15,0 1 1-15,0-1-1 16,0 0 0-16,0 0 0 15,0 0 0-15,0 3 0 16,0-3 1-16,0 0-1 16,0 0 4-16,0 0-4 15,0 0 0-15,0 0 0 16,0 0-1-16,0 0 1 0,0 0 6 16,3 0-6-1,-3 0 3-15,0 0-2 0,0 0 2 16,0 0-3-16,0 0 7 15,0 0-6-15,0 0 8 16,0 0-6-16,0 0 2 16,0 0 2-16,0 0-7 15,0 0 4-15,0 0-4 16,0 0 8-16,0 0-8 16,0 0 0-16,0 0-9 15,0 0-31-15,0 0-37 16</inkml:trace>
  <inkml:trace contextRef="#ctx0" brushRef="#br0" timeOffset="39176.33">5609 13885 48 0,'0'0'0'0,"-130"29"-46"0</inkml:trace>
  <inkml:trace contextRef="#ctx0" brushRef="#br0" timeOffset="116403.68">5096 14743 0 0,'0'0'173'16,"0"0"-170"-16,0 0 12 15,0 0 15-15,0 0-14 16,0 0 3-16,0 0 1 15,0 0-12-15,-6-10-5 16,6 10 7-16,-3 0 14 16,3 0-1-16,0 0-11 15,0 0-3-15,0-3 0 16,-5 0 0-16,-1 2-2 16,-1-5-4-16,1 3 0 15,0-1-3-15,-3 2 0 0,-3 2 2 16,-4 0-3-16,1 0 1 15,-2 0-6-15,-2 0 5 16,0 0 1-16,2 9 0 16,1 1 0-16,1 0-1 15,-3 4 1-15,3-2 1 16,-2 2-1-16,4-1-1 16,4-1 0-16,-4-1 1 15,7 2 0-15,-2-1-3 16,5 2 2-16,3 3 1 0,0-1-2 15,0 4-2 1,0 5 3-16,14 0 2 16,5-1 1-16,4-2-2 0,2-1 4 15,-1-9-3-15,1-2 0 16,-5-9 0-16,2-1 0 16,-6 0 2-16,1-1-2 15,-4-18 5-15,-1-1-6 16,-4-4 3-16,-4 1-2 15,-1 0-1-15,-3 3 2 16,0 3-2-16,0 2 2 16,0 1-2-16,0 4 0 15,0-3 1-15,0 3-1 16,-3 0-4-16,-1 3 4 16,-1-3 2-16,2 5-1 0,-3 0-1 15,0 0 0-15,3 1-2 16,0 1 2-16,-1-1 5 15,1 4-5-15,3-3 0 16,-3 3-1-16,3 0 0 16,0-3 1-16,-3 3 3 15,3 0-1-15,0 0 0 16,0 0 0-16,0 0-2 16,0 0 1-16,0 0-1 15,0 0 0-15,0 0-1 16,0 0 1-16,0 0-1 15,0 0-1-15,0 0 1 0,0 10-5 16,3 5 6 0,10 5 2-16,2 1-2 0,3 5 0 15,3 1 2-15,6 2-2 16,1 1-2-16,-2-4 0 16,2-2-2-16,0-4-4 15,-1-4 0-15,4-2-24 16,2-6-27-16,3-8-38 15</inkml:trace>
  <inkml:trace contextRef="#ctx0" brushRef="#br0" timeOffset="116814.04">5433 14642 264 0,'0'0'52'0,"0"0"-41"15,0 0 10-15,0 0 19 16,0 0-15-16,0 0-10 16,-3 0-13-16,6 0-2 15,10-2 5-15,8-8-3 16,3-2 0-16,3-2-2 15,-1 2-3-15,0 1-28 16,-2 5-21-16,-3 1-33 16,-5 5-76-16</inkml:trace>
  <inkml:trace contextRef="#ctx0" brushRef="#br0" timeOffset="117234.55">5594 14863 173 0,'0'0'102'16,"0"0"-99"-16,0 0 11 16,0 0 28-16,0 0-3 15,0 0-10-15,-5 0-8 16,5 0-1-16,0 0-4 15,0 0-2-15,0 0 2 16,5-1-5-16,10-15-9 16,7-1-2-16,8-5-2 15,-3 5-26-15,-2 3-22 16,-6 4-30-16,-2 4-37 16,-5 3-108-16</inkml:trace>
  <inkml:trace contextRef="#ctx0" brushRef="#br0" timeOffset="119034.88">6265 13967 45 0,'0'0'67'0,"0"0"-57"15,0 0 5-15,0 0 11 0,0 0 2 16,0 0-12 0,0-3-11-16,0 3 4 0,0 0-8 15,0 0 7-15,0 0-1 16,0 0 1-16,0 0 1 15,0 0-1-15,0 0-5 16,0 0 0-16,0 0 1 16,0 0-3-16,0 0-1 15,0 0 0-15,0 0 5 16,0 0-2-16,0 0 1 16,0 0-2-16,0 0 3 15,0 0-4-15,0 0-1 16,0 0 3-16,0 0-3 15,0 0 1-15,0 0 5 0,0 0-5 16,0 0-1 0,3 0 0-16,0 0 0 0,3 3 4 15,-2 5 3-15,7-2-4 16,-2 7 1-16,0-1-2 16,1 3 5-16,-3 0-2 15,3 2 3-15,-4-4-6 16,1 0 1-16,-2 4-2 15,2-1-1-15,-1 6 6 16,1 0-3-16,3 4-1 16,-3-4 2-16,-1 3 1 15,-3-3-1-15,0-1 0 16,4-2 0-16,-4 1-2 16,-3-1 0-16,3 1-1 15,-3 4-1-15,0-7 3 0,0 2-3 16,1-2 0-16,1 2 2 15,-2-2 0-15,1-4-2 16,3 3 0-16,-4-2 0 16,0-1-1-16,0 0 1 15,0-2 3-15,0 1-2 16,0 1-1-16,0 0 0 16,3 1 0-16,-3 2 0 15,3-2 0-15,0 1 3 16,1-1-3-16,-1-4-2 0,0 0 2 15,3-5 0 1,-3 0 2-16,3-2 1 16,0-2-2-16,5-1-1 0,-1 3 0 15,3-3 2-15,-4 0-2 16,5 0 2-16,-1 0-4 16,-2-4 2-16,3-4-3 15,2-1-8-15,1 1-21 16,-4 0-7-16,1-1-43 15,-5 1-104-15</inkml:trace>
  <inkml:trace contextRef="#ctx0" brushRef="#br0" timeOffset="119865.95">6295 14534 59 0,'0'0'50'0,"0"0"-32"15,0 0 17-15,0 0 0 16,0 0 1-16,0 0-9 16,0 0-8-16,0 0-5 15,0 0-4-15,0 0 7 16,0 0-9-16,0 0 0 15,12 0-8-15,4-12 0 16,11-1 5-16,3-1-3 16,1-5-2-16,4 6-7 15,-1-3-6-15,-9 6-5 16,-5 3-8-16,-4 2-13 16,-7 2-13-16,-2 3-36 0</inkml:trace>
  <inkml:trace contextRef="#ctx0" brushRef="#br0" timeOffset="120367.69">6756 14519 282 0,'0'0'16'0,"0"0"-14"15,0 0 0-15,0 0 17 16,0 0 10-16,0 0-12 16,-3-5-17-16,3 5-1 15,0 15 0-15,3 4 1 0,6 8 7 16,1 9-6-16,0-2 3 15,3-3-4-15,-4 4 3 16,1-9-1-16,-4-6-2 16,0-1 0-16,-2-5-4 15,-3-9-5-15,-1 0-3 16,0-5-17-16,0 0-7 16,0 0 3-16,0-10-87 15</inkml:trace>
  <inkml:trace contextRef="#ctx0" brushRef="#br0" timeOffset="120809.12">6723 14405 282 0,'0'0'33'16,"0"0"-21"-16,0 0 15 15,0 0-5-15,0 0-10 0,0 0-12 16,3-19 0 0,14 12 0-16,5-1 0 0,-3 1-1 15,4 2-2-15,-4 3 3 16,5-1 0-16,-2 3 0 15,-5 0-3-15,1 0 2 16,-1 3-9-16,0 11 1 16,-4 6 0-16,-4-1 2 15,-2 4-4-15,-4-1 9 16,-3-2 2-16,0 0 1 16,0-1-1-16,-7-4 1 15,-9-1 5-15,-2 1-6 16,-3-5 2-16,3-3-2 15,-3-1-2-15,2-5-21 0,7-1-43 16,1 0-102 0</inkml:trace>
  <inkml:trace contextRef="#ctx0" brushRef="#br0" timeOffset="121276.02">7063 14452 279 0,'0'0'14'0,"0"0"-10"16,0 0 4-16,0 0 26 15,0 0-14-15,0 0-5 0,-9 0 4 16,9 0-9-16,0 0-1 15,0 0-6-15,0 0-3 16,3 0 0-16,4 0-3 16,10 7 3-16,0 6 0 15,8 1 1-15,-3 5 2 16,-1-5-2-16,-9 1 1 16,0-6-3-16,-9-1 1 15,1-4-9-15,-4-4 9 16,0 0-1-16,0 0 3 15,0 0-2-15,-10 0 0 16,-2 0-4-16,-1-10 3 16,2 4 2-16,5-1-1 15,0-3 0-15,6 2 6 0,0-1-6 16,0-4-3-16,0 0-1 16,3 0-4-16,9-1-9 15,6 1-9-15,-3-1-12 16,2 5-19-16,2-4-27 15</inkml:trace>
  <inkml:trace contextRef="#ctx0" brushRef="#br0" timeOffset="121719.01">7297 14364 133 0,'0'0'102'15,"0"0"-100"-15,0 0 12 16,0 0 7-16,0 0 10 16,0 0-1-16,-25-3-21 15,22 3-6-15,0 0-2 16,3 0 1-16,-3 0 2 16,3 10 0-16,0 5-1 15,0 2 3-15,0 5 2 16,9-1 0-16,10 2 1 15,4-3-6-15,0-3 2 0,3-1-5 16,-6-6-4-16,2-6 4 16,-6-4-2-16,-4 0 2 15,0-7-2-15,-3-13-3 16,-6-3-10-16,-3 3-24 16,0-4 20-16,0 4 10 15,-6 3 0-15,-3 3 9 16,-4 3 2-16,5 2 12 15,-4 4-7-15,-4 0-7 16,-2 5 5-16,2 0-5 16,-4 0 0-16,8 5 0 15,-1 5-15-15,10 0-29 16,3-5-83-16</inkml:trace>
  <inkml:trace contextRef="#ctx0" brushRef="#br0" timeOffset="122037.89">7612 14344 303 0,'0'0'9'16,"0"0"-3"-16,0 0-4 15,0 0 10-15,0 0 10 16,0 0-11-16,-3 0-11 0,12 10-2 16,9 10 2-16,1 6 11 15,4 7-5-15,-1 3-5 16,-1 0 4-16,-3-5-5 16,-6-2 0-16,0-7-2 15,-2-5 1-15,-10-3-8 16,3-12-25-16,-3-2-25 15,0 0-21-15</inkml:trace>
  <inkml:trace contextRef="#ctx0" brushRef="#br0" timeOffset="122364.19">7518 14235 210 0,'0'0'16'0,"0"0"-11"15,0 0 0-15,0 0 6 16,0 0-1-16,76-76-5 16,-51 66-4-16,4 0 5 15,-2 5-2-15,-5 5 4 16,5 0 18-16,-2 0-10 15,2 17-8-15,-3 7-7 0,3 5 3 16,-3 2-3 0,-2 2-1-16,-7 0-1 0,-12 6 1 15,-3-5-24-15,-6 5-3 16,-26 0-6-16,-6 1-25 16,-11-3-102-16</inkml:trace>
  <inkml:trace contextRef="#ctx0" brushRef="#br0" timeOffset="122968.92">6385 15371 157 0,'0'0'143'0,"0"0"-136"15,0 0-7-15,0 0-4 16,0 0 4-16,0 0 0 15,-68 53 7-15,76-53 9 16,29 0-7-16,18-17 15 16,17-13-3-16,13-10-13 15,9-9 3-15,15-7 1 16,16-6 15-16,18-8 24 16,5-2-17-16,7 5-20 0,3 2 3 15,-9 5-3-15,-4 10-14 16,-1 4-4-16,-11 4 3 15,-19 8 1-15,-16 10-12 16,-28 5-10-16,-16 13-12 16,-19-1-11-16,-12 7-9 15,-14 0-14-15,-3 0-36 16,-6 0-74-16</inkml:trace>
  <inkml:trace contextRef="#ctx0" brushRef="#br0" timeOffset="126359.48">6993 15487 149 0,'0'0'6'0,"0"0"-6"16,0 0 0-16,0 0 10 15,0 0-10-15,0 0-8 16,0 0-22-16,-13-7-16 16,13 7-18-16</inkml:trace>
  <inkml:trace contextRef="#ctx0" brushRef="#br0" timeOffset="126863.58">6993 15487 75 0,'-58'-61'6'16,"58"61"1"-16,0 0 13 0,0 0 11 15,6 0-2 1,0 0 6-16,7 0-6 0,-4 1-20 15,6 9 10-15,-1 6 1 16,4 1-8-16,-2 5 9 16,0 5-16-16,-3 4 1 15,1-2 9-15,1 4-6 16,-3 3 5-16,-2-3-8 16,1 1 2-16,2 2 2 15,-7-3-2-15,3 6-2 16,-2-5-1-16,7 0-5 15,-2-2 7-15,3-5-6 0,3-2 6 16,1-5-7-16,2-3-2 16,-3-4 2-16,1-11 0 15,1-2-6-15,-1 0-14 16,5-12-31-16,-9-8-31 16,1-3-157-16</inkml:trace>
  <inkml:trace contextRef="#ctx0" brushRef="#br0" timeOffset="127128.43">7041 15830 268 0,'0'0'54'16,"0"0"-54"-16,0 0 1 15,0 0-1-15,0 0 6 16,82-53 3-16,-47 34-9 16,6-3 0-16,-1 4-20 15,-1 1-110-15</inkml:trace>
  <inkml:trace contextRef="#ctx0" brushRef="#br0" timeOffset="128467.82">7503 15837 96 0,'0'0'78'0,"0"0"-75"15,0 0-3-15,0 0 0 0,0 0 4 16,0 0 10 0,0 0-7-16,0 0-1 0,0 0 7 15,0 0 6-15,3 0-2 16,6 0-4-16,0-4-4 15,6-5-1-15,-4-2 0 16,3-2-7-16,-8 0 2 16,-2-1 0-16,0-1-6 15,-4-2-2-15,0-3-1 16,-5 3 3-16,-9 1-9 16,3 6 12-16,-4 0-2 15,3 1 0-15,0 4 2 16,-1 5 0-16,0-2 1 15,6 2 2-15,-6 0-1 0,4 0 1 16,3 0-5 0,0 0 2-16,0 0 0 0,3 6 4 15,3 1 3-15,0 6 0 16,0 0 8-16,0 1-7 16,3 5 5-16,15 2-2 15,4 2-4-15,8 2-1 16,6 2 2-16,2 3-5 15,1-3-2-15,2 2-1 16,-1-2 0-16,-10-2-5 16,-7 0-17-16,-3-8 4 15,-12-5-24-15,-4-8-8 16,-4-1-30-16</inkml:trace>
  <inkml:trace contextRef="#ctx0" brushRef="#br0" timeOffset="128703.35">7512 15923 278 0,'0'0'46'0,"0"0"-41"16,0 0-5-16,0 0 7 15,0 0-1-15,97-15-1 0,-64 10-5 16,-8 1-5-16,-1 1-19 16,-9-2-65-16,-7 5-54 15</inkml:trace>
  <inkml:trace contextRef="#ctx0" brushRef="#br0" timeOffset="129024.9">7694 15874 261 0,'0'0'68'16,"0"0"-54"-16,0 0-3 16,0 0-6-16,0 0-5 15,0 0-2-15,79-51 2 16,-58 48 2-16,3 3 0 16,-2 0-2-16,2 0 3 0,-7 13-3 15,1-2 2-15,-2 4-3 16,-6-5 1-16,-7-2 0 15,-3-6 0-15,0 0 1 16,0-2 1-16,0 0 2 16,-10 0 2-16,-5-1-6 15,-3-10-10-15,6-5-10 16,-1 0-3-16,6-1 15 16,5 1 4-16,2-4-10 15,0 6-29-15,9 5-7 16,7-1-41-16,-3 3-24 15</inkml:trace>
  <inkml:trace contextRef="#ctx0" brushRef="#br0" timeOffset="129428.21">8025 15712 67 0,'0'0'154'16,"0"0"-149"-16,0 0-5 15,0 0 28-15,0 0-9 16,0 0 6-16,-58-7-5 16,52 7-5-16,3 0 1 15,3 7-16-15,0 5 15 16,0 9 1-16,3 4 6 16,12 2-9-16,3-8-4 15,4-2-9-15,-3-6 4 0,1-5 3 16,-11-6-7-16,0 0-8 15,-1-6 6-15,-1-11-7 16,-1-3-28-16,-6 0-3 16,0 3 31-16,0 2 9 15,0 5 2-15,0 3-2 16,0 4 1-16,0 3 14 16,0 0-3-16,0 0-7 15,0 0-5-15,0 0 0 16,9 6 0-16,4 4 0 15,3 0 0-15,1-1-13 0,-2-4-54 16,0-5-44-16</inkml:trace>
  <inkml:trace contextRef="#ctx0" brushRef="#br0" timeOffset="130316.08">8149 15669 196 0,'0'0'79'16,"0"0"-79"-16,0 0 3 15,0 0 0-15,0 0 3 0,0 0 22 16,36 35-5 0,-20-18-17-16,-3-4 3 0,1 1-9 15,-5-8 0-15,-6 1 0 16,0-7 1-16,-3 0-1 15,0 0 5-15,0 0-5 16,-6 0 0-16,-3-6-11 16,1-1 10-16,2-5 1 15,4 3 1-15,0-3-1 16,2-2 0-16,0 0-1 16,0 1 1-16,0-2-4 15,4 4 3-15,10-3-4 16,1 0 3-16,1 2 1 15,1 2 0-15,2 2 0 0,-4 4 0 16,3 1-1-16,-6 3 2 16,1 0-7-16,1 0 6 15,-1 10 0-15,-4 0 1 16,-3-4-8-16,-5 0 8 16,-1-1 5-16,0-2-5 15,0-1 1-15,0-2 6 16,-4 0-7-16,-5 0 5 15,-1 0-1-15,4 0-1 16,2-7 1-16,0 1 1 16,2-3-3-16,2-1 3 15,0-4-10-15,0 1 2 16,0 3-6-16,6-4-4 16,4 5 8-16,0-2-1 15,-4 5 5-15,1-1 1 0,-1 5-1 16,1-1-4-16,3 1 5 15,-1 2 0-15,0 0-3 16,4 0 3-16,0 0 10 16,7 7-8-16,1 0 12 15,0 0-6-15,3 3-3 16,-5-7 4-16,-4-3-9 16,-4 0 4-16,-1 0-3 15,-4-3 3-15,-3-11-4 16,0-3 0-16,-3-1-14 0,0 1-4 15,0 0-5 1,0 8 19-16,-3-2 4 0,-3 6 8 16,3 0 17-16,0 5-4 15,0 0-12-15,-1 0-6 16,4 0-1-16,0 4-2 16,0 13 4-16,0 3 14 15,0-1 5-15,7 1-5 16,5-4-3-16,2 1-13 15,5-7-2-15,-1-1-1 16,7-5-19-16,4-4-4 16,3-3-63-16</inkml:trace>
  <inkml:trace contextRef="#ctx0" brushRef="#br0" timeOffset="200812.95">1965 16603 86 0,'0'0'149'15,"0"0"-138"-15,0 0-5 16,0 0 6-16,0 0 4 16,0 0 5-16,0 0-8 15,0 0-4-15,-3 0 4 16,3 0-8-16,0 0 11 16,0 0 1-16,0 0 6 15,0 0-10-15,0 0 5 16,0 0-1-16,0 0-5 15,-4-3-5-15,-1-4-6 16,0 1 1-16,-5 2-2 16,4-3 0-16,-6 1 0 0,-1 5 0 15,-1-2-2-15,-2 3 2 16,-1 0-8-16,-2 0-3 16,1 0 4-16,-3 7 3 15,5 6-2-15,-2-1 2 16,3 2-2-16,-1 0 3 15,-1 3 3-15,2-2-8 16,5 2 6-16,-2 3 0 16,6 0-6-16,6-2 5 15,0 7 0-15,0-4 1 16,0 1-4-16,18-1 6 16,4-2 0-16,5 0 1 0,0-8-1 15,0-4 2-15,-2-4 1 16,-4-3-3-16,0 0 1 15,-6-4 0-15,-2-13 1 16,-1-2 2-16,-7 0-2 16,-1-1 0-16,-4 3 0 15,0 0-2-15,0 1 2 16,0 5-2-16,-4-1 0 16,-2 4-1-16,-2 2 2 15,2-5 3-15,0 6-4 16,-1-2 2-16,4 2-1 0,0 0 9 15,0 2-8 1,0 3 5-16,3-3-6 16,0 3 2-16,0 0-3 0,0 0-3 15,0 0 3-15,0 19-6 16,3 2 5-16,13 7 1 16,4 0 4-16,4 2-3 15,4-2 4-15,-3 2-2 16,2-7-3-16,-3-3-3 15,0-6 3-15,1-4-12 16,-1-10-32-16,0 0-29 16,-3-7-232-16</inkml:trace>
  <inkml:trace contextRef="#ctx0" brushRef="#br0" timeOffset="201444.15">2339 16569 165 0,'0'0'30'16,"0"0"-17"-16,0 0 22 15,0 0 6-15,0 0 2 16,0 0-18-16,0 0-2 16,0 0-8-16,0 0-6 15,3 0 4-15,5-10-2 16,10 0-9-16,3-5-2 15,2 1 0-15,-2 5 0 16,2 2 0-16,-4 3-22 0,0 4-49 16,-5 0-48-16</inkml:trace>
  <inkml:trace contextRef="#ctx0" brushRef="#br0" timeOffset="201729.63">2403 16765 350 0,'0'0'14'0,"0"0"-13"16,0 0 2-16,0 0 15 15,0 0-3-15,0 0 2 16,39-13-2-16,-9-6-1 16,6-2-7-16,1-4-4 15,-4 0-3-15,4 6-12 16,-4-1-45-16,0 0-40 16</inkml:trace>
  <inkml:trace contextRef="#ctx0" brushRef="#br0" timeOffset="205238.93">3127 15975 138 0,'0'0'15'15,"0"0"-13"-15,0 0 2 16,0 0 4-16,0 0-5 0,0 0 8 16,0 0 16-16,13-16 2 15,-13 15 10-15,0 1-3 16,0-3-11-16,0 3-7 16,0-3-8-16,0 0-3 15,0-1-5-15,0-1-2 16,-9 1 6-16,-1-2-6 15,1 1 0-15,-9 3-2 16,3 2 2-16,-4 0-5 16,-1 0 0-16,-2 0 4 15,4 0-5-15,0 0 5 16,2 5-1-16,-1 3 0 16,0-2 2-16,6 4-1 15,1 0 1-15,2 0 0 0,-1 4-1 16,3 0 1-16,-1 1-1 15,4-3-4-15,3 2 1 16,0-1 0-16,0-2 4 16,3 2-4-16,10 0 4 15,2 0 1-15,6 1 1 16,-2-1 2-16,4-1 1 16,-4-4-3-16,2-2-2 15,-6-6 2-15,-2 0 2 16,-1 0-1-16,-2-12 3 15,1-10-2-15,-2-3 1 16,0-9-1-16,-6-5-4 0,1 0 0 16,-4-2-6-16,0 4-4 15,0 8 7-15,0 2-2 16,0 8 4-16,-4 2 0 16,-2 5-3-16,0-2 3 15,0 1 2-15,-4-1-1 16,4 5 0-16,1-1 0 15,-1 1 0-15,0 1 4 16,-1 2 0-16,1 1-4 16,0 1-2-16,0 0 2 15,0 1 5-15,3 2-5 16,-4 1 0-16,7-3 6 16,-2 3 1-16,2 0-1 0,0 0 2 15,0 0-6 1,0 0 5-16,0 0-6 0,0 0 3 15,0 0-4-15,0 0 0 16,0 4-6-16,0 9 6 16,0 4 0-16,0 2 2 15,2 0-2-15,11 2 6 16,-4 1 2-16,3 5-5 16,6-1 1-16,-2 8 0 15,2 3-4-15,3 6 0 16,1-1-2-16,-2 1 4 15,2 0-2-15,-3-6 0 16,-2-8 3-16,-4-7-3 16,-2-5 3-16,-2-7-3 0,-3-3-3 15,-6-7-1-15,4 0-9 16,-4 0-22-16,0 0-9 16,0-17-182-16</inkml:trace>
  <inkml:trace contextRef="#ctx0" brushRef="#br0" timeOffset="205906.43">3504 15628 136 0,'0'0'60'16,"0"0"-53"-16,0 0 28 15,0 0-12-15,0 0-10 16,0 0-3-16,0 0-9 16,0 1 6-16,0 12-2 15,0 4 29-15,0 3-13 16,0 5-8-16,-3 5-8 0,3 1 19 16,-3 8-12-16,-1 4 1 15,1 9 6-15,-4 1 0 16,5 4-8-16,-7-2-9 15,4-8 2-15,-5-7-1 16,1-1 1-16,3-9-4 16,-3-1 0-16,2-5 3 15,-1-4-3-15,2-3 0 16,3 0 0-16,-3-5 2 16,2-2-2-16,1-1-2 15,3-6-4-15,-4 2-18 16,2-5-14-16,-4 0-42 15,-2 0-51-15</inkml:trace>
  <inkml:trace contextRef="#ctx0" brushRef="#br0" timeOffset="206942.2">3615 16140 6 0,'0'0'134'0,"0"0"-120"15,0 0 31-15,0 0 0 16,0 0-21-16,0 0-2 16,0-22-4-16,0 17 5 15,0 3-4-15,0-2 7 0,0 4-1 16,0-3-14 0,0 3 3-16,0 0-8 0,0 0 1 15,0 0-6-15,0 0 0 16,0 0-1-16,0 0 2 15,4 0 0-15,-4 0-2 16,3 0 0-16,3 0-3 16,3 0 3-16,4 0 1 15,-2 0 4-15,5 3-5 16,-1 8-8-16,3 2 8 16,3-1 0-16,0 5 0 15,4 2 0-15,-1 4-1 16,-3 1 0-16,6-4 2 0,-5 0-1 15,-1 0 0 1,-3-4 0-16,-5-3-1 0,-5-3 0 16,-2-8 1-16,-3 0 1 15,0-2-1-15,-3 0 3 16,2 0-3-16,-2-4 14 16,5-11-8-16,-2-5-6 15,0-1-4-15,-3 1 2 16,3-3-1-16,-3 1-1 15,3-3 2-15,-3-3 2 16,3 0-2-16,-3-1 3 16,3 0-2-16,-3 1-4 15,3 3 5-15,0 5-5 16,3 0 9-16,-6 3-4 16,3 4 1-16,0 4-1 0,-3 1 0 15,3 6-2-15,-3-1 2 16,0 3-4-16,0 0 4 15,3 0-29-15,-3 0-22 16,6 3-12-16,-3 10 23 16,-3 3-77-16</inkml:trace>
  <inkml:trace contextRef="#ctx0" brushRef="#br0" timeOffset="208380.4">2979 16857 53 0,'0'0'42'16,"0"0"-33"-16,0 0 2 15,0 0 23-15,0 0-4 16,0 0-12-16,-33 12-2 15,26-4-5-15,0-4-7 16,-1 3 10-16,0 2-10 16,-2-3 4-16,4 0-2 15,-3 1-6-15,2 1-3 16,1-5 3-16,-1 3 6 16,5-3-1-16,-3 2 1 15,2 0 3-15,0-1-9 16,0 2-1-16,-1-1 1 15,1 0 4-15,0-4 8 0,3-1-5 16,0 1 0 0,0-1 5-16,0 0 2 0,0 0-5 15,0 0 6-15,0 0-11 16,0 0 2-16,0 0 4 16,0 0-4-16,0 0-4 15,0 0 3-15,0 0 2 16,6 0-3-16,4 0 1 15,4 0 4-15,2-1 2 16,2-5-2-16,5-2-6 16,6-1 6-16,1-2-1 15,3-2-8-15,-3 2 6 16,-2 0-4-16,2-1 3 16,1 3-2-16,2-7-1 15,3 2 1-15,4-3-3 0,-1 2 5 16,1-2 6-16,0 1-4 15,-4 5-1-15,0-5 1 16,-3 4-5-16,-2 0-1 16,2 0 2-16,3-1-1 15,-3 2-1-15,-2-2 1 16,-1 4 0-16,-2-5 0 16,-1 4-2-16,6-1 0 15,-2 0 0-15,2-1 0 16,4 3 3-16,2-2-3 15,0 2-2-15,-2-4 1 16,3 1 2-16,-8 0 0 0,2 3-1 16,-3-4-2-16,2 3 2 15,0 1 0-15,0-5 1 16,4 4-1-16,3-1 0 16,-4 0 0-16,0 4 1 15,-8-3-6-15,-1 3 10 16,-9 2-10-16,0 0 12 15,-2 2-14-15,-7-1 7 16,-2 4 0-16,-3-2 7 16,-1 2-7-16,0 0 0 15,-3-3 0-15,4 3 0 16,-4 0-4-16,0 0-10 0,0 0-1 16,0 0-31-16,0 0-42 15,-21 9-70-15</inkml:trace>
  <inkml:trace contextRef="#ctx0" brushRef="#br0" timeOffset="-210939.44">3552 17009 63 0,'0'0'39'15,"0"0"-36"-15,0 0 1 16,0 0 3-16,0 0 14 15,0 0-2-15,0 0 5 16,0 0 3-16,0-3-13 16,0 3-3-16,0 0-4 15,-3-1 2-15,0 1-8 16,3 0 0-16,0 0 0 16,0 0 1-16,0 0 1 15,0 0 3-15,-3 0 1 16,3 0 2-16,0-3-1 15,0 3-4-15,0 0 1 16,0-3 7-16,0 3 1 0,0 0 3 16,0 0-4-1,0 0-4-15,0 0-2 0,0 0-3 16,0 0 1-16,0 0 6 16,0 0-8-16,0 0 4 15,0 0 0-15,0 0-3 16,0-2-1-16,0 2 4 15,0 0-5-15,0 0 1 16,0 0-1-16,0 0-1 16,0 0 4-16,0 0 2 0,0-2-3 15,0 2 1 1,0 0-3-16,0 0 2 0,0 0-3 16,0 0-2-16,0 0 0 15,0 4-3-15,0 9 5 16,0 8 3-16,6 0-2 15,0 4-1-15,1 0 1 16,-2 3 0-16,1-1-1 16,-3 1-1-16,3-7 1 15,-3-2-1-15,-3-2 2 16,4-5 3-16,-4-2-4 16,0-6-4-16,0-1 4 15,0 0 3-15,0-3-2 16,0 0-1-16,0 0 1 15,0 0-1-15,0 0 0 16,0 0 0-16,0 0 2 16,0 0-4-16,0 0 4 0,0 0-2 15,0 0 0-15,0 0 0 16,0 0 0-16,0 0 0 16,0 0 0-16,0 0 1 15,0 0-1-15,0 0 0 16,0 0-1-16,0 0 1 15,0 0 0-15,0 0 0 16,0 0 2-16,0 0-2 16,0 0-1-16,0 0 0 15,0 0 2-15,0 0-1 16,0 0 6-16,0 0-2 16,0 0 1-16,0 0-1 0,0 0 1 15,0 0 4-15,0 0-6 16,0 0 4-16,0 0-7 15,0 0 3-15,0 0 2 16,0 0-5-16,0 0 6 16,0 0-5-16,0 0 2 15,0 0 3-15,0 0-2 16,0 0-1-16,0 0-2 16,0 0 1-16,3 0 0 15,3 0-2-15,5 0 2 16,5-6-2-16,6-3 6 15,-2-3-6-15,5 0 0 16,2 2 3-16,-5-2-3 0,1 1 0 16,-4 5 0-16,-4-4-3 15,-6 9 2-15,-3-2-4 16,-4 3 0-16,2 0 2 16,-4-3-1-16,0 3 3 15,0 0-1-15,0 0-14 16,0 0-12-16,0 0-2 15,0 0 6-15,0 7-3 16,0 3-15-16,0 0-65 16</inkml:trace>
  <inkml:trace contextRef="#ctx0" brushRef="#br0" timeOffset="-210034.22">4102 16844 68 0,'0'0'87'0,"0"0"-84"16,0 0 3-16,0 0 16 15,0 0-3-15,0 0-5 16,3-9-2-16,-3 9-6 0,0 0 8 16,0 0-2-16,0 0 5 15,0 0-3-15,0 0-1 16,0 0-2-16,0 0 0 16,0 0-3-16,0 0-2 15,0 0-2-15,0 0-2 16,0 0 2-16,0 0-4 15,0 12-1-15,0 10 1 16,0 7 1-16,0 10 0 16,0 7 6-16,-3 4 0 15,-1-1 5-15,1 4-4 16,3-9-8-16,-3-5 6 0,3-8-6 16,0-7 0-16,0-7 2 15,0-5 3-15,0-4-2 16,0-5-1-16,0-3-1 15,0 0-1-15,0 0 4 16,0 0-4-16,0 0-5 16,0 0-9-16,0-11-27 15,0-1-43-15,-3 2-142 16</inkml:trace>
  <inkml:trace contextRef="#ctx0" brushRef="#br0" timeOffset="-209081.26">4353 16916 15 0,'0'0'141'0,"0"0"-124"15,0 0-12-15,0 0 12 16,0 0 5-16,0 0 1 16,0-3-10-16,0 3-4 15,0 0 5-15,0 0 5 16,0 0-2-16,0 0-3 16,0 0-8-16,0 0-2 15,0 0 1-15,0 0 1 16,0 0-4-16,0 0-2 0,0 0-1 15,0 0 1 1,0 0 0-16,0 0 3 0,0 0 0 16,0 0 0-16,0 0 1 15,0 0 5-15,0 0 0 16,0 0-2-16,0 0-1 16,0 0-3-16,0 0-3 15,0 0 1-15,0 0 1 16,0 0-1-16,0 0-1 15,0 0 0-15,0 0 0 16,0 0 0-16,0 0 1 16,0 0-1-16,0-2 1 15,0 2 3-15,0 0 3 16,0-2-7-16,0 2 5 0,0 0-3 16,0 0 4-16,0 0 0 15,0 0-3-15,0 0 1 16,0 0 4-16,0 0-5 15,0 0 0-15,0 0-1 16,0 0-1-16,0 0-1 16,0 0 0-16,0 0 0 15,0 0 0-15,0 0-3 16,0 0-1-16,0 4 2 16,0 13 2-16,6 9 0 15,2 1 0-15,6 5 0 16,-3 5 2-16,-2 4-2 15,4-3 0-15,-4-1 6 16,0-7-6-16,-4-11 1 0,2-2-2 16,-4-7 2-16,-3 0-1 15,3-6 0-15,-3-1 0 16,0-1-1-16,0-2 1 16,0 0-3-16,0 0 0 15,0 0-6-15,0 0-2 16,0 0 2-16,0 0-11 15,-6-14-51-15,-6-1-55 16</inkml:trace>
  <inkml:trace contextRef="#ctx0" brushRef="#br0" timeOffset="-207964.63">4365 16898 128 0,'0'0'13'0,"0"0"-11"15,0 0 18-15,0 0 15 16,0 0 1-16,0 0-19 15,0 0-1-15,0 0-12 16,0-1 5-16,0-5 4 16,0-2-6-16,0 2-2 15,0-5-3-15,0 2 1 16,0-4 1-16,0 1 4 0,10 0-8 16,-4 0 0-16,3-2 1 15,-4 3-1-15,5 2 0 16,-1-2 0-16,0 3 1 15,0-2-3-15,3 3 3 16,-3 0-3-16,0 5 4 16,-3-1-2-16,1 3 0 15,-1 0-2-15,2 0-1 16,1 0-5-16,1 0 8 16,-1 7 0-16,1 1 1 15,1 2-3-15,1 1 1 16,-5-2 1-16,2 1 2 15,2 0-2-15,-5 7-1 16,1-3-3-16,-1 1 4 16,0 2 3-16,0-2-1 0,0-1 0 15,-2 1-1-15,-1 3 3 16,-3 2 2-16,0-3 0 16,0 3-1-16,0-1 2 15,0-2 0-15,-7 0-1 16,-2-1-3-16,0-4 0 15,0 3-2-15,-3-5 1 16,0 0 1-16,-1-6-3 16,4 1 0-16,-2-2 0 15,-2-3 0-15,1 0 0 0,3 0 1 16,-5 0-1-16,7-3 0 16,0-4-1-16,1-3 1 15,3-2-3 1,3 2-1-16,0-4 4 0,0 3-1 15,0 0 0-15,0 0 1 16,3 1 3-16,3 3 0 16,7-1 0-16,-5 4-2 15,1 1 4-15,4 0 1 16,-1 3-4-16,3 0 4 16,-3 0-6-16,4 0 0 15,-2 3 7-15,4 7-2 16,-5 5 2-16,4 2-2 15,-1 0 1-15,3 6 9 16,-1-4-10-16,-1 3-1 0,4-2 6 16,-1-3-10-16,-2-3 6 15,3 0-2-15,1-8-3 16,1-2 3-16,-1-4-1 16,-1 0-2-16,-3 0-1 15,3-10-9-15,-6-6-13 16,4-4-24-16,-4-1-38 15,-3-1-92-15</inkml:trace>
  <inkml:trace contextRef="#ctx0" brushRef="#br0" timeOffset="-179126.12">1568 14376 322 0,'0'0'12'16,"0"0"-7"-16,0 0-5 15,0 0 8-15,0 0 4 16,0 0 4-16,0 0-10 16,0 0 0-16,0 0-6 0,0 0 0 15,-12-12-1 1,12 12-1-16,0 16 2 0,0 14 1 15,0 10 16-15,9 10-5 16,2-2-12 0,2 2 4-16,-1-6-2 0,-2-2-1 15,-7-6-1-15,0-6 0 16,-3-7-7-16,0-6-13 16,0-12-35-16,-3-5-58 15</inkml:trace>
  <inkml:trace contextRef="#ctx0" brushRef="#br0" timeOffset="-178557.72">1443 14316 42 0,'0'0'288'16,"0"0"-288"-16,0 0-21 15,0 0 21-15,0 0 6 16,0 0-4-16,49-82-2 16,-25 66-4-16,3 3 3 15,1 3 1-15,-4 0 0 0,-2 7 0 16,-5 3 0-1,-1 0-11-15,-1 0-7 0,0 13 13 16,3 7 0-16,-5 10 5 16,3 2 0-16,-2 7-1 15,-8 4 2-15,-3 1-1 16,-3-1 3-16,0 0-4 16,-18-6 2-16,-9-2 4 15,-3-9-1-15,2-9-3 16,-2-6-1-16,2-11-1 15,-2 0 1-15,7 0-10 16,3-14 10-16,8-3 3 16,9 1-1-16,3-1 3 15,0-2 13-15,22 6-18 16,5 0 2-16,4 7 2 0,5 6 4 16,3 0 7-16,3 0 0 15,1 12-8-15,-1 2-5 16,1-1-2-16,-7-4 3 15,-8 4-8-15,-1-6-3 16,-12-5-23-16,-6-2-38 16,-3 0-104-16</inkml:trace>
  <inkml:trace contextRef="#ctx0" brushRef="#br0" timeOffset="-178335.77">1928 14420 396 0,'0'0'24'15,"0"0"-21"-15,0 0 10 16,0 0 3-16,0 0-8 16,0 0-8-16,92-20 0 15,-73 17-23-15,-5 3-10 16,-1 0-12-16,-7 0-39 15,-3 0-134-15</inkml:trace>
  <inkml:trace contextRef="#ctx0" brushRef="#br0" timeOffset="-178175.06">1914 14506 198 0,'0'0'114'0,"0"0"-111"16,0 0 24-16,0 0 19 15,0 0-27-15,91 20-12 16,-54-21-7-16,2-15-15 16,0-1-97-16,0-6-34 15</inkml:trace>
  <inkml:trace contextRef="#ctx0" brushRef="#br0" timeOffset="-177933.62">2320 14184 276 0,'0'0'28'16,"0"0"-22"-16,0 0-6 16,0 0 13-16,0 0 7 15,80 91-2-15,-63-45-5 16,-1 2-12-16,-7-4 0 15,-1-10-1-15,-8-6-18 16,0-8-20-16,0-6-23 16,-11-14-44-16</inkml:trace>
  <inkml:trace contextRef="#ctx0" brushRef="#br0" timeOffset="-177565.32">2320 14149 304 0,'0'0'50'16,"0"0"-50"-16,0 0 0 15,0 0 9-15,34-76 5 16,-8 65-11-16,4 8 9 16,2 3-5-16,1 10-4 15,2 14 7-15,5 8 5 16,-2 5-9-16,1-1-2 0,-3-3-4 15,-6-6-1-15,-12-5 1 16,-2-8-1-16,-7-7 0 16,-6-7-11-16,-1 0 6 15,2-11 5-15,-4-19-32 16,0-6-1-16,0-9 27 16,0-2 4-16,-4 5 2 15,-1 8 1-15,-1 8 4 16,3 10 2-16,3 8-6 15,-3 8 0-15,3 0-21 16,0 3-96-16,15 11-8 16</inkml:trace>
  <inkml:trace contextRef="#ctx0" brushRef="#br0" timeOffset="-177167.51">2839 14145 261 0,'0'0'44'16,"0"0"-44"-16,0 0 0 15,0 0 4-15,0 0 2 0,0 0 6 16,88-23 4-1,-63 35-11-15,5 13 8 0,0 4 9 16,1 1-1-16,-1 4-12 16,-9-6-9-16,-6-7 1 15,-6-6-1-15,-6-7 0 16,-3-8-2-16,0 0-1 16,0-10 3-16,0-14 0 15,-9-11-14-15,0-5-6 16,7 0-4-16,2 4 20 15,0 6 4-15,0 10-4 16,2 4 4-16,4 5-6 16,6 11-19-16,0 0-39 15,1 0-26-15</inkml:trace>
  <inkml:trace contextRef="#ctx0" brushRef="#br0" timeOffset="-176734.14">3333 14009 260 0,'0'0'47'15,"0"0"-46"-15,0 0 10 16,0 0 19-16,0 0-15 0,0 0 7 15,71-25-8-15,-68-1-14 16,-3-5-4-16,0-5-16 16,-14-4 16-16,-5 4-13 15,-3 3-18-15,-5 6 24 16,5 7 10-16,-1 6 1 16,4 6 17-16,3 1 9 15,11 7-5-15,4 0-2 16,1 0-16-16,0 3-3 15,3 21-6-15,18 12 5 16,9 10 2-16,2 5 1 16,-2 0-2-16,0 2 0 15,-2-4 0-15,-7 1 0 16,-3-7 0-16,-6-4-2 16,-8-5-23-16,-4-7-11 0,0-14-16 15,-10-4-35-15,-8-9-78 16</inkml:trace>
  <inkml:trace contextRef="#ctx0" brushRef="#br0" timeOffset="-176552.09">3325 14122 190 0,'0'0'30'16,"0"0"1"-16,0 0 15 16,0 0-29-16,0 0 21 15,0 0-23-15,68 3-12 0,-42-2 3 16,-8-1-6-16,0 0 0 15,0 0-6-15,-3 0-14 16,-2-9-7-16,-4-5-31 16,-3-3-91-16</inkml:trace>
  <inkml:trace contextRef="#ctx0" brushRef="#br0" timeOffset="-176444.28">3552 14016 146 0,'0'0'15'15,"0"0"-11"-15,0 0-4 16,0 0 0-16,0 0-90 16</inkml:trace>
  <inkml:trace contextRef="#ctx0" brushRef="#br0" timeOffset="-176155.25">3703 13738 276 0,'0'0'68'0,"0"0"-68"15,0 0-6-15,0 0 6 16,0 0 13-16,0 0 4 0,68 111-8 15,-38-63-4 1,-2 2-5-16,2 0 0 0,-4-8 0 16,-7-2-1-16,-3-10-4 15,-10-7-54-15,-6-10-58 16</inkml:trace>
  <inkml:trace contextRef="#ctx0" brushRef="#br0" timeOffset="-175864.48">3859 14014 329 0,'0'0'32'0,"0"0"-32"0,0 0 23 16,0 0-21-16,0 0-2 16,0 0-1-16,72-54-3 15,-50 49 1-15,-1 5 1 16,0 0 2-16,-2 0 1 15,-5 9 2-15,2 7-3 16,-7 4-1-16,3-1 0 16,-3 2 1-16,-6-2 0 15,-3 1-4-15,0 4 4 16,-3-2 1-16,-9-2-1 16,-6 0-3-16,-1-6-22 15,-2-11-50-15,6-3-120 16</inkml:trace>
  <inkml:trace contextRef="#ctx0" brushRef="#br0" timeOffset="-175754.44">3977 14014 10 0,'0'0'0'0</inkml:trace>
  <inkml:trace contextRef="#ctx0" brushRef="#br0" timeOffset="-175424.55">2585 14930 62 0,'0'0'352'0,"-91"47"-347"0,69-33-1 16,16-7-2-16,6-7 1 16,0 0 6-16,21 0 10 15,34-21 3-15,24-18-14 16,24-13-2-16,21-12-3 16,16-4 11-16,9-4 0 0,7 5-8 15,-3 10-5 1,-26 18 2-16,-20 12-3 0,-32 14-17 15,-20 9-26-15,-16 4 9 16,-17 0-5-16,-16 4-1 16,-6 17-52-16,-25 1-34 15</inkml:trace>
  <inkml:trace contextRef="#ctx0" brushRef="#br0" timeOffset="-174882.83">3098 14977 259 0,'0'0'54'0,"0"0"-54"16,0 0 0-16,0 0 2 15,17-78 13-15,-17 67 7 16,0 5-8-16,0 3 7 16,-12 3-8-16,-6 0-9 15,-1 3 6-15,2 11-8 0,0 1-2 16,6-1 2-16,2 2 1 15,7-7-3-15,2 6 2 16,0-3 2-16,0 2-3 16,8-1 1-16,6 0-2 15,11 1 0-15,0-4-2 16,5 0-1-16,4 0-1 16,-4-1-3-16,-6-3-2 15,-6 4 0-15,-8-3-2 16,-7 3 8-16,-3-1 1 15,0 2-3-15,-3-1 5 16,-13 1 7-16,-1-1 3 16,-5-2-2-16,0 0-8 15,-2-8-2-15,6 0-22 16,3 0-21-16,3 0-31 0,12-13-6 16,0 0-72-16</inkml:trace>
  <inkml:trace contextRef="#ctx0" brushRef="#br0" timeOffset="-174548.4">3203 15018 76 0,'0'0'40'16,"0"0"-20"-16,0 0 14 16,0 0 4-16,0 0-4 15,0 0 4-15,73-51 4 16,-73 51-16-16,0 0-11 16,0 0-13-16,0 0 1 15,0 0-3-15,7 0 0 16,-2 8 4-16,0-1-4 0,8-5 0 15,-3-2 4 1,7 0-6-16,-1-2 4 0,2-15-4 16,-3-7-7-16,-4 4-43 15,-4 4-6-15,-3 10 50 16,-4 3 8-16,0 3 42 16,0 0 1-16,-7 5-19 15,-2 12 4-15,0 6-7 16,4-2-3-16,5 1-5 15,0-5-1-15,0-1-12 16,8-2 4-16,7-1-4 16,1-6-34-16,-2-4-79 15</inkml:trace>
  <inkml:trace contextRef="#ctx0" brushRef="#br0" timeOffset="-173793.89">2734 15057 115 0,'0'0'0'0,"0"0"0"15,0 0 19-15,0 0 14 16,0 0-11-16,0 0 23 16,23 30-7-16,-23-20-3 15,0 2-6-15,0-1-2 16,-6-5-8-16,-9 2 3 16,-3-2-12-16,-1-6 0 15,-7 0-2-15,-2 0 5 16,-7-11-8-16,-3-2 0 15,-4-6-2-15,-1 2-1 16,1 3 1-16,-3 2 0 0,-1-1 4 16,1 3-2-16,2-4 4 15,3 1 3-15,0-3-3 16,7 3-7-16,3-1-2 16,9 0 6-16,0 5 1 15,9-1-5-15,-1 3-4 16,7 2 0-16,0-3-6 15,3 5 6-15,-2 0-13 16,5 2 3-16,-4 1-11 16,4 0-8-16,-6 0-42 15,0 0-86-15</inkml:trace>
  <inkml:trace contextRef="#ctx0" brushRef="#br0" timeOffset="-173414.78">2086 14746 212 0,'0'0'19'0,"0"0"-19"16,0 0 25-16,0 0-2 15,0 0-1-15,-72 73-5 16,56-53-3-16,-4-1-7 15,0-2 2-15,0-4-5 16,2 0 0-16,-6-2-4 16,5-1-10-16,4-2-53 15,-3 0-38-15</inkml:trace>
  <inkml:trace contextRef="#ctx0" brushRef="#br0" timeOffset="-173179.26">1910 14812 92 0,'0'0'83'0,"0"0"-82"16,0 0 6-16,0 0 23 16,0 0-3-16,0 0 3 15,13 71 4-15,5-46-4 16,9 5-8-16,3-1-6 0,0 1-14 15,8-2 0 1,-2-6-2-16,0-3-18 0,-5-5-57 16,-1-4-104-16</inkml:trace>
  <inkml:trace contextRef="#ctx0" brushRef="#br0" timeOffset="-172068.28">1714 14701 131 0,'0'0'8'0,"0"0"-4"15,0 0 2-15,0 0 18 16,0 0-5-16,0 0 5 16,-9 56-5-16,9-33-14 15,0 6 1-15,11 3-2 16,0 2-2-16,9-1-2 16,1 4 0-16,4 0 0 15,1-2 1-15,5-1 0 16,6 1-1-16,2-1 0 15,3-1-1-15,1 1 4 16,-1-2-6-16,0 4 3 16,4-3-1-16,-4-2-3 15,4-3 1-15,-3-6 3 16,-3-4 3-16,-2-5-3 0,-1 0 0 16,-1-2 2-16,4-5 1 15,0 0 0-15,-1-1-6 16,10-5 9-16,-2 0-9 15,2 0 3-15,0 0-3 16,-4 0 0-16,-1 0 2 16,0-11-2-16,-4 1 2 15,3-3-5-15,2-3-10 16,-2-6-8-16,5 0 19 16,-3 0 5-16,1-1 23 15,-7 0-11-15,-2 2-11 16,-6 1-1-16,-4-2-4 0,-4 2-25 15,-4-4-24-15,3 5-19 16,-2-5 9-16</inkml:trace>
  <inkml:trace contextRef="#ctx0" brushRef="#br0" timeOffset="-171551.48">3393 14967 182 0,'0'0'61'15,"0"0"-56"-15,0 0-2 16,0 0 19-16,0 0 2 0,0 0-18 15,4 4 2-15,15-10 1 16,8-7 3-16,-2 2-8 16,1-2-4-16,1 3-5 15,-2 4-27-15,-4 5 13 16,-6 1 9-16,-5 0 9 16,-4 14-4-16,-3 6 3 15,0 0-3-15,-3 2 5 16,0-1 1-16,3 2 9 15,-1-3-3-15,-2-3-7 16,3-2-2-16,0-5 0 16,-3 0-1-16,0-7-85 15</inkml:trace>
  <inkml:trace contextRef="#ctx0" brushRef="#br0" timeOffset="-171393.8">3650 15034 90 0,'0'0'0'16</inkml:trace>
  <inkml:trace contextRef="#ctx0" brushRef="#br0" timeOffset="-169678.04">1938 14006 140 0,'0'0'75'16,"0"0"-75"-16,0 0 2 15,0 0 7-15,0 0 22 16,-61-79-5-16,52 66-14 15,-9 3-2-15,-4-3 2 0,-4-3 2 16,-8 2 1-16,-7 2-13 16,0 2-2-16,-1 3-9 15,-4 4 2-15,1 3 7 16,-4 0 4-16,4 0-3 16,-1 12 0-16,1 2-1 15,-1 9 0-15,-1 4-2 16,6 2 1-16,5 4 1 15,2 4 0-15,4 2-1 16,0 4 1-16,3 0 0 16,2 10 0-16,3-1 1 15,5 1 2-15,1 0-1 16,7-4-1-16,4-2-1 16,5-4 0-16,0 4-5 0,1-8 5 15,19 4 0-15,4-1 0 16,2-4-5-16,4 0 4 15,2-1 1-15,4 0 2 16,4-1-2-16,2 0-6 16,10-3 5-16,3-2 1 15,5-6 1-15,-2-2 4 16,-1-6-5-16,1-1 0 16,-3-6 0-16,-1-3-2 15,-2-7 3-15,2 0-1 16,-5 0 2-16,0-17 4 0,-1-9-3 15,-2-3 4 1,-4 0-4-16,-7-5 2 0,2 1-5 16,0-1 0-16,-6-3-3 15,2 2 1-15,-2-2 1 16,-4 2 1-16,-1-3 4 16,-1 0-4-16,-7-4 1 15,-2-2-2-15,-10-7-4 16,-6-2-7-16,0 2-13 15,-10-4-14-15,-13 7 28 16,-5 1-1-16,-2 8 7 16,-3 6 5-16,-2 4 5 15,-1 5 14-15,0 1-12 0,0 3-7 16,0-3 0-16,-5 4 11 16,2 2-11-16,0 3-6 15,3 5 6-15,-1 5 2 16,3 1 1-16,-2 3 4 15,3 0 2-15,-3 0-3 16,-1 11-6-16,-3-6-1 16,1 4-2-16,3-1-6 15,-3 1 5-15,2 4 0 16,-2-2 4-16,-4 9 0 16,-5 0 8-16,5 8 2 15,0-1-10-15,13 2 0 16,12 1 2-16,3 1-2 15,6 2-2-15,6-1 2 0,3 2 0 16,0 2-8-16,0 3 7 16,12-1-4-16,6 4-2 15,0 3-4-15,6 2 6 16,1 0-1-16,2 2-8 16,1-2-7-16,-1-1 15 15,6-6 6-15,-2-5 0 16,-1-8 0-16,-3-7 0 15,-6-6 6-15,-3-9-3 16,-9-5-3-16,-3 0-4 16,-2-19 3-16,-4-7-38 15</inkml:trace>
  <inkml:trace contextRef="#ctx0" brushRef="#br0" timeOffset="-156258.08">5819 17002 18 0,'0'0'14'16,"0"0"-14"-16,0 0 15 0,0 0 10 15,0 0-1-15,0 0-14 16,0 0 17-16,0 0 2 16,0 0-2-16,0 0-8 15,0 0 3-15,0 0-2 16,0 0-2-16,0 0 8 15,0 0 3-15,0 0-9 16,0 0 0-16,0 0-14 16,0 0 5-16,0 0-2 15,0 0 1-15,0 0-2 16,0 0 4-16,0 0 6 16,0 0-14-16,0 0 17 15,0 0-13-15,0 0 3 0,0 0 0 16,0 0-2-1,4-5-7-15,13-2 5 0,-2-8-4 16,6 6 3-16,-3-1-6 16,-1 1 0-16,0 6-2 15,-8-4-4-15,-3 6-22 16,0 1-41-16,-6 0-3 16,0 1-43-16</inkml:trace>
  <inkml:trace contextRef="#ctx0" brushRef="#br0" timeOffset="-155810.52">5862 17323 377 0,'0'0'24'0,"0"0"-20"15,0 0 30-15,0 0 3 16,0 0-19-16,0 0 0 16,4 0-8-16,22-9-7 15,6-6-3-15,11-7 1 16,9-1 4-16,-4-7-5 15,1 4 5-15,-7-3-5 16,-2 8-15-16,-9 4-44 16,-1-2-111-16</inkml:trace>
  <inkml:trace contextRef="#ctx0" brushRef="#br0" timeOffset="-142213.78">12582 10074 233 0,'0'0'1'0,"0"0"-1"15,0 0 0-15,0 0-3 16,0 0 7-16,0 0 3 15,0 0 1-15,-3 0-5 16,3 0 0-16,0 0-3 16,0 0 12-16,0 0-4 15,0 0-6-15,0 0-1 16,0 0 8-16,0 0 0 16,0 0-4-16,0 0 1 15,0 0-4-15,0 0 10 16,0 0-7-16,0 0-2 15,0 0 0-15,0 0 2 16,0 0 0-16,0 0 1 16,0 0-2-16,0 0-5 0,0 0 1 15,0 0 0-15,0 0 0 16,0 0 1-16,6 0-2 16,4 0 2-16,10 0 0 15,5 0-1-15,8 0 0 16,6 0 0-16,4 0 3 15,-1 0-2-15,-2 0-1 16,1 0-5-16,-6 0 2 16,-5 0 1-16,-8 0 2 15,-6 0-4-15,-6 0 0 16,0 0-2-16,-10 0 6 16,3 0 1-16,-3 0-1 15,0 0 1-15,0 0-1 0,0 0 1 16,0 0 3-1,0 0-4-15,0 0 0 0,0 0 0 16,0 0 0-16,-9 0 0 16,-11-2 1-16,-2-1 5 15,-3 3-11-15,-3 0 10 16,-7 0-8-16,-2 0 5 16,-4 0-2-16,-3 0 3 15,4 0-3-15,1 6 0 16,5-2-3-16,8 1 2 15,8-3 2-15,8 1-1 16,4 0 0-16,2 0-2 16,1-3 2-16,3 1 0 15,0-1 1-15,0 0-2 0,0 0-5 16,13 0-5 0,3 0 11-16,13 0 1 0,2 0 1 15,9 3-3-15,2-3 5 16,3 0-8-16,1 0 4 15,-6 0-1-15,2 0 1 16,-9 0-2-16,-5 2-2 16,-8 0-5-16,-10-2-2 15,-7 0-4-15,-3 0 6 16,0 0 9-16,0 0 1 16,0 0 1-16,0 0-4 15,0 0 1-15,0 0 0 16,-10 0 1-16,-6 0 0 15,-4 0 3-15,-6 0-3 0,-3 0 0 16,-3 0-4-16,7 3 4 16,-2-3 1-16,5 0 1 15,-2 0-2-15,12 0 1 16,-6 0-1-16,7 3 0 16,4-3 0-16,0 0-1 15,4 3 1-15,3-3 0 16,0 0 0-16,0 0 1 15,0 0-1-15,0 0 0 16,0 0-3-16,3 0 3 16,8 0 2-16,1 0 4 0,8 0-5 15,1 0 0 1,6 0-2-16,2 0 1 0,4 0 0 16,-1 0 2-16,-3 0-1 15,0 0-2-15,-2 1-1 16,-7 1-10-16,-6 1-21 15,-2 2-39-15</inkml:trace>
  <inkml:trace contextRef="#ctx0" brushRef="#br0" timeOffset="-8720.97">5819 16946 208 0,'0'0'4'0,"0"0"0"16,0 0-3-16,0 0 7 16,0 0 2-16,0 0-3 15,0 0-2-15,-3 0 13 0,3 1-13 16,-3 0 7 0,0 1-2-16,3 1 0 0,-3-3-5 15,-1 0 8-15,4 3-4 16,0-3-6-16,0 0 6 15,0 0-3-15,0 0-1 16,0 0-1-16,0 0-3 16,0 0-1-16,0 0 5 15,7 0-4-15,3 0 4 16,7 0-1-16,-2 0-3 16,6-8 5-16,-2 4-2 15,2-4-3-15,6-1 1 16,-3-2-2-16,4 2 0 15,-1-4 0-15,-2 0 0 16,-2 1 0-16,-1 3 0 0,-4 1 0 16,-6 3 2-1,-7-1-2-15,2 5-2 0,0 1-1 16,-4 0-4-16,-2 0-1 16,1 0 6-16,-2 0-12 15,0 0-6-15,5 0-18 16,-2 0-7-16,-3 0-53 15</inkml:trace>
  <inkml:trace contextRef="#ctx0" brushRef="#br0" timeOffset="6246.81">7521 16493 218 0,'0'0'29'0,"0"0"-27"16,0 0 14-16,0 0-6 15,0 0-10-15,0 0 6 16,0 0-4-16,-3 0-2 16,3 0 6-16,0 0-2 0,0 0 15 15,0 0-8-15,0 0 0 16,0 0 7-16,0 0-5 16,0 0 0-16,0 0-9 15,0 0 4-15,0 0-8 16,0 0 5-16,0 0-3 15,0 0 1-15,0 0 1 16,0 0 1-16,0 0-2 16,0 0-1-16,0 0-1 15,0 0 0-15,0 7-1 16,0 5 0-16,0 7 0 16,0 9 0-16,0 6 0 0,3 2 2 15,1 8 0 1,4-5-1-16,-2-3-1 15,-3-5 0-15,-3-9 0 0,0-3 0 16,0-9 1-16,0-3-1 16,0-4-2-16,0-2 2 15,0-1-4-15,0 0-1 16,0 0 0-16,0-11-27 16,-6-6-24-16,-2-2-31 15</inkml:trace>
  <inkml:trace contextRef="#ctx0" brushRef="#br0" timeOffset="7034.8">7477 16458 214 0,'0'0'41'0,"0"0"-35"15,0 0 15-15,0 0 0 16,0 0-6-16,0 0-10 0,-1-20-3 15,7 13 2-15,5-3-4 16,2-3 0-16,-1 0 0 16,6 0 0-16,3 0 0 15,0-1-1-15,-2 4-16 16,-1 0 16-16,0 4 1 16,-6 6-2-16,1 0 2 15,-3 3-3-15,2 14-8 16,-4 9 11-16,-2 4 6 15,-3 6-1-15,-3-3 7 16,0 4 4-16,0-8-9 16,-9 0 1-16,-7-3-2 15,-1-4-1-15,-5-2 2 0,2-4-5 16,7-7 5-16,0-1 1 16,6-8-5-16,1 0 1 15,5 0 0-15,1 0 0 16,0 0 1-16,0 0-5 15,0-5 0-15,0-4-3 16,11 2-3-16,2 1 5 16,2 0-2-16,6 1 3 15,-4 2-4-15,5 1 2 16,-3 2-5-16,-1 0-6 16,0 0 6-16,-2 13 7 15,-6 3-9-15,3 7 8 16,-6 2 1-16,-4 0 3 15,-3-1 2-15,0 2 3 0,0-4-1 16,-7-3 1-16,-7-2 5 16,-2-5-6-16,-2-1 0 15,-3-2 0-15,-4-1-2 16,-5-4 3-16,0-2-8 16,2-2-5-16,5 0 2 15,4 0-8-15,2-2-13 16,10-10-6-16,4-3-57 15,3-2-102-15</inkml:trace>
  <inkml:trace contextRef="#ctx0" brushRef="#br0" timeOffset="7408.56">8122 16302 337 0,'0'0'10'0,"0"0"-9"0,0 0 3 16,0 0-4-16,0 0 0 15,0 0 1-15,-3 76 3 16,3-30 2-16,0 3 4 16,0 5 1-16,7 0-11 15,4 1 2-15,-6-1 0 16,-5-8 0-16,0-3-1 16,0-11-1-16,0-8 0 15,-2-10-1-15,-1-6-7 16,-2-8-21-16,5 0-39 15,0-10-72-15</inkml:trace>
  <inkml:trace contextRef="#ctx0" brushRef="#br0" timeOffset="7784.84">8461 16391 300 0,'0'0'5'15,"0"0"2"-15,0 0 18 0,0 0-15 16,0 0-7-16,0 0-1 15,0 20-1-15,0 5 22 16,2 4-13-16,6 6 2 16,-2 5-8-16,0-1 4 15,-3 5-6-15,-3-8 0 16,0-3-1-16,0-6 5 16,0-8-12-16,0-9 5 15,0-7-1-15,0-3-19 16,0 0-2-16,-3-3-7 15,0-14-73-15</inkml:trace>
  <inkml:trace contextRef="#ctx0" brushRef="#br0" timeOffset="8421.21">8448 16355 278 0,'0'0'23'0,"0"0"-22"15,0 0 9-15,0 0 3 16,0 0-3-16,19-72-9 16,0 58 0-16,5 1-1 15,-2 3-1-15,-2 1 1 0,2-2 5 16,-2 1-5-16,2 3 0 15,-6 2 0-15,1 0 0 16,-4 2 0-16,-3 3-7 16,3 0 7-16,-4 0-5 15,4 0 5-15,-2 15 3 16,1 3-3-16,5 9 4 16,-5 3-2-16,0 11 10 15,0 7-1-15,-10 2-4 16,-2-2 5-16,0-1-1 15,-10-6-3-15,-10-4 6 16,-5-3-8-16,-4-4-1 16,-1-10 2-16,-1-3-4 15,1-7 2-15,0-4-1 16,2-6-2-16,4 0 0 0,6 0 1 16,0 0-3-16,12 0 1 15,0-6 0-15,6-1 6 16,0 0-7-16,3-3-4 15,18 0 3-15,3 0 1 16,6 1 0-16,-4 2 0 16,3 6-1-16,-2 1 1 15,-5 0 0-15,5 8 0 16,-6 6 0-16,9 6 10 16,-4 2-9-16,9-3 2 15,5 3-3-15,-1-3-4 16,-4-3 4-16,-3-3-3 15,-2-9-25-15,-11 2-24 0,-2-6-70 16</inkml:trace>
  <inkml:trace contextRef="#ctx0" brushRef="#br0" timeOffset="9007.69">7359 17273 235 0,'0'0'25'0,"0"0"-25"15,0 0-1-15,0 0 1 16,0 0 4-16,0 0 5 16,-41 20-2-16,44-17 6 15,9 0-7-15,9-3 18 0,7 0-6 16,8 0-1-1,12 0 10-15,10-3-9 0,15-10-11 16,5-7-6-16,10 1 7 16,0-8 9-16,9-6-3 15,7-6 7-15,8-8-8 16,6-3 3-16,5 1-4 16,0 3-7-16,-5 4 9 15,-2 8-14-15,-4 4-3 16,-6 3 1-16,-8 5 0 15,-4-2 0-15,-10 5 4 16,-3 7 1-16,-11 2-2 16,-10 8-2-16,-15 2 1 0,-15 0-6 15,-15 0-22-15,-10 10 0 16,-5 1-20-16,0 5 24 16,-8-2-3-16,-10 2-25 15,-6-3-68-15</inkml:trace>
  <inkml:trace contextRef="#ctx0" brushRef="#br0" timeOffset="11182.1">7870 17319 288 0,'0'0'20'0,"0"0"-13"16,0 0-1-16,0 0 7 16,0 0 1-16,0 0-8 15,0 0-3-15,-10-9 5 16,10 9-8-16,0 0 0 15,0 0 3-15,0 0 2 16,0 0 0-16,0 9-3 16,0 15 10-16,0 5 6 15,0 1-10-15,0 0-1 16,0 0-6-16,0-2 7 0,0-1-6 16,-3-7-1-1,-3-6 3-15,5-4-3 0,1-4-1 16,0-6 1-16,0 0-1 15,0 0 3-15,0 0 8 16,0 0 1-16,0 0-4 16,0 0-5-16,17 0-2 15,4 0 5-15,2 0-3 16,7-9-2-16,2 0 1 16,1 0-2-16,-4 0 0 15,0 0-6-15,-5 2-1 16,-2 0-8-16,-7 1-13 15,2-1-4-15,-1 0-10 16,-5-3-54-16,2 1-155 16</inkml:trace>
  <inkml:trace contextRef="#ctx0" brushRef="#br0" timeOffset="11478.82">8292 17234 341 0,'0'0'41'0,"0"0"-39"16,0 0-2-16,0 0 1 0,0 0 6 15,-3 96 18 1,15-61-23-16,-3 2 3 0,3-1 1 15,-3-4 1-15,0 3-7 16,-6-3 1-16,4-1-2 16,-7 2 1-16,3-8-6 15,1-1-24-15,9-4-23 16,3-11-115-16</inkml:trace>
  <inkml:trace contextRef="#ctx0" brushRef="#br0" timeOffset="11785.34">8860 17352 369 0,'0'0'33'0,"0"0"-31"16,0 0 4-16,0 0-6 15,0 0 0-15,-16 76 5 16,16-34 8-16,0 0-11 16,6-5-2-16,-1-2 2 15,2-8-2-15,2-4 1 16,-6-2 1-16,0-3-3 0,-3-4 2 16,0-2-2-1,0-6-8-15,3-2-5 0,-3-4-36 16,3 0-61-1,-3-10-99-15</inkml:trace>
  <inkml:trace contextRef="#ctx0" brushRef="#br0" timeOffset="12148.49">8734 17316 240 0,'0'0'36'16,"0"0"-35"-16,0 0 5 15,0 0 11-15,30-89-13 16,-5 72 3-16,4 2-6 0,3 0-1 16,1 4 1-16,-1 2-1 15,0 3 0-15,-5 0 0 16,-5 3-2-16,2 3 4 15,-6 0-3-15,3 0 2 16,-2 15 3-16,-9 9 0 16,-2 2 13-16,0 8 1 15,-8-2 1-15,0-1-17 16,-13 2 10-16,-7-8-9 16,-9 1 0-16,2-6-2 15,-3-3-1-15,-2-4-16 16,4-9-25-16,2-4-69 0</inkml:trace>
  <inkml:trace contextRef="#ctx0" brushRef="#br0" timeOffset="12494.7">9244 16973 315 0,'0'0'32'16,"0"0"-27"-16,0 0 23 15,0 0-2-15,-60 118 18 16,35-52-8-16,-5 11-13 15,-5 2-9-15,-3 2-9 16,-3-5-3-16,0-5-1 16,-1-8 0-16,6-14-1 15,3-12-3-15,8-12-3 16,4-11-12-16,5-11-3 0,4-3-43 16,-2-33-77-1</inkml:trace>
  <inkml:trace contextRef="#ctx0" brushRef="#br0" timeOffset="13005.49">9175 16123 253 0,'0'0'15'0,"0"0"-12"16,-64 93 28-16,39-36 7 0,-2 5-10 15,-3 14 0 1,-6 10-6-16,-10 10 2 0,-2 10 4 15,-7 3-20 1,3 0 6-16,7-7-11 0,5-15 1 16,7-15-2-16,8-19-4 15,5-16 2-15,7-12 0 16,4-14-5-16,3-10-9 16,3-1-14-16,-1-9-1 15,0-17-152-15</inkml:trace>
  <inkml:trace contextRef="#ctx0" brushRef="#br0" timeOffset="15654.84">12439 15404 132 0,'0'0'25'16,"0"0"-25"-16,0 0 21 15,0 0 1-15,0 0-14 16,0 0-1-16,-16 16 11 16,16-9 5-16,-1 0-7 15,1 0-1-15,0-4-4 16,0-3 1-16,0 0-6 16,0 0-1-16,0 0 5 15,0 0-3-15,0 0 9 0,0 0-8 16,0 0 4-16,0 0-1 15,0 0 2-15,0 0-11 16,0 0 2-16,0 0 2 16,0 0-6-16,0 0 0 15,0 0 6-15,0 0-6 16,0 0 2-16,0 0-1 16,0 3-1-16,0 3 0 15,11 4-7-15,5 2-28 16,7 3-52-16,2-1-35 15</inkml:trace>
  <inkml:trace contextRef="#ctx0" brushRef="#br0" timeOffset="16978.87">12488 15453 54 0,'0'0'50'16,"0"0"-28"-16,0 0 18 0,0 0-10 15,0 0-2-15,0 0-14 16,-55 0-2-16,44 0 5 15,2-3-3-15,2 3 0 16,0 0 6-16,5 0-10 16,-4-3 9-16,-1 3-13 15,-3-3 12-15,5 3-1 16,1 0-12-16,1 0 9 16,3 0-8-16,0 0-2 15,0 0 8-15,0 0-1 0,0 0-3 16,0 0 2-1,0 0-8-15,0 0-1 0,0 0 2 16,2 0-2-16,8 0 2 16,10 0-1-16,2 0 0 15,7 0 3-15,1 0-3 16,-1 0-2-16,7 0 0 16,0 0 8-16,0 0-4 15,-4 0-2-15,3 0 5 16,-2 0-1-16,-5 0-6 15,5 0 1-15,0 0-1 16,-4 0 4-16,6 0-2 16,-1 0-4-16,2 0 2 15,-1 0 0-15,1 0 1 0,-1 0 3 16,-2 0 1-16,-1 0 0 16,-2 0-4-16,2 0 4 15,-6 0-5-15,3 0 0 16,-3 0 3-16,2 0-3 15,0 0 0-15,-3 0-1 16,2 0 1-16,-5 0 0 16,1 0 0-16,-3 0 1 15,-1 0-1-15,-3 3 0 16,-3-3-4-16,4 3 4 16,-1-3 0-16,2 0 0 0,3 3 0 15,-5-3 0 1,7 0 1-16,-5 0-1 0,3 0 1 15,-2 0-1-15,-4 0 1 16,0 0-1-16,0 0 0 16,0 0 1-16,4 0-1 15,-3 0 4-15,5 0-4 16,-1 0 0-16,3 0 2 16,3 0-2-16,1 0 5 15,-4 0-5-15,3 0 2 16,-5-3-7-16,-2 3 7 15,3 0-4-15,-5 0 1 16,1 0 1-16,-6 0 0 16,2 0 4-16,-1 0-4 15,-1 0-4-15,2 0 3 0,0 0 1 16,1 0 5 0,-3 0-5-16,-2 0-4 0,-2 0 3 15,1 0 1-15,-6 0 0 16,-3 0 0-16,0 0-1 15,0 0 1-15,0 0-1 16,0 0 0-16,0 0-2 16,0 0-4-16,0 0-13 15,0 0-14-15,0 0-7 16,0 0-27-16,-7 0-64 16</inkml:trace>
  <inkml:trace contextRef="#ctx0" brushRef="#br0" timeOffset="17630.25">14596 15411 121 0,'0'0'64'0,"0"0"-34"16,0 0 11-16,0 0-20 16,0 0-1-16,0 0-3 15,0-3-4-15,0 3 1 16,0 0-10-16,0 0 8 16,0 0-12-16,-13 8 2 15,-4 9 9-15,-5 0 14 16,2 0-4-16,1 3-13 15,-1-5-1-15,4 2 1 16,-4 0-2-16,7-3-1 16,4-5-5-16,-2-2 2 15,6-3-2-15,5-1 0 0,0-3-6 16,0 0-13-16,0 0-6 16,0 0-25-16,3 0-32 15,10-7-141-15</inkml:trace>
  <inkml:trace contextRef="#ctx0" brushRef="#br0" timeOffset="18106.75">14642 15461 173 0,'0'0'46'0,"0"0"-34"16,0 0 20-16,0 0-2 16,0 0-6-16,0 0-11 15,0 0 5-15,0 0-8 16,-4 0 4-16,4 0-8 16,-1 0 4-16,1 0-3 15,0 0-2-15,0 0 3 16,0 0-5-16,0 0-2 15,0 0 1-15,0 0 3 16,0 0 1-16,0 0-6 16,-3 0 1-16,-4 0-1 0,-5 6 3 15,-4 7 1 1,-9 7 6-16,-2-1-1 0,-1 5 1 16,0 2-1-16,0 0 0 15,-1-3-8-15,6-4-1 16,-2-2 10-16,11-6-10 15,0-7-5-15,7 1 5 16,4-5 6-16,1 0-6 16,2 0-11-16,0 0 1 15,0 0-19-15,0 0-29 16,0 0-33-16,0 0-52 16</inkml:trace>
  <inkml:trace contextRef="#ctx0" brushRef="#br0" timeOffset="28176.68">8419 15014 108 0,'0'0'23'15,"0"0"-11"-15,0 0 6 16,0 0 13-16,0 0-17 16,0 0 4-16,0 0-1 15,-3-6 2-15,3 6-13 16,0 0-2-16,-3 0 2 0,-1 0-1 16,-4 0 2-16,-1 0 2 15,-10-4-9-15,-3 1 1 16,-1 0 3-16,-7 3-4 15,-6-1-1-15,-2 1 1 16,-1 0-1-16,-6 0 2 16,2 0-2-16,1 0 2 15,-2 0-1-15,6-3 0 16,-4 3 2-16,2 0 0 16,-4 0-2-16,1 0 0 15,-6 7 0-15,-3 0 0 16,-1 2-1-16,0 1 0 0,1 4-1 15,3-1 2-15,4-1 0 16,-1 2 1-16,0-1 0 16,1 0-1-16,0 1-1 15,-1-1-5-15,1 0 6 16,-1 3 1-16,1 1 3 16,3 3-4-16,-1 2 0 15,4 2-2-15,0 0 0 16,1 5 0-16,2 0 0 15,0 1 2-15,-1 1 4 16,7 1-4-16,0 1 0 16,3-2-1-16,2 1 0 15,1 4 1-15,3-2 0 16,0 3 0-16,5-1-6 16,4 3 6-16,-3-2 0 0,9 1-2 15,-3-1 2-15,3-3 0 16,0 1 0-16,2 2 1 15,1-3 0-15,3 2-1 16,0-7 1-16,3 1-1 16,16 0 1-16,-2-1 2 15,8-2 0-15,-1-1-3 16,4-2 4-16,2 1 0 16,6-2 0-16,3-3 2 15,8-3 2-15,4 0-4 16,4-2 4-16,-1-1-4 15,1 1-1-15,0-1 0 0,-2-3-1 16,0-5-2 0,1 1 0-16,1-3 0 0,-3-1-1 15,4-3 1-15,-2 0 0 16,9 0 1-16,-4-7 4 16,12-9-5-16,-1-1 0 15,-1 0 2-15,2-1-2 16,-2 0 0-16,-2 2 2 15,6-1-2-15,-6 1 0 16,-1 2 0-16,-2-3 2 16,-7 2 1-16,3-2 6 15,5-2-7-15,-3-5 5 16,10 1-7-16,-2-8 7 0,2-2-7 16,-5 1 4-16,0-1-2 15,-3-1-2-15,-8 4 4 16,-1 3-2-16,-9-1 2 15,-1 2-8-15,4-1 8 16,-4-5-8-16,3 0 6 16,2 0-2-16,-5-4 0 15,-6 0 2-15,-6 2 0 16,-5 2-2-16,-9-1 0 16,-4 2 1-16,-6-1-2 15,-3 3 1-15,-6-1-1 16,0-1-5-16,0 8 5 15,-9-2 1-15,-9 1-1 16,0 1-3-16,-12 0 3 0,-5 2-2 16,-4-1 0-16,-9-4-3 15,-1 5 6-15,-7-1 4 16,-3-3-4-16,-2 6 0 16,-11-1 0-16,1 0 0 15,-4 5-4-15,-3 1 3 16,7 8 0-16,-1 6-16 15,5 0-24-15,1 6-28 16,7 8-92-16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7:57:47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12008 92 0,'0'0'63'16,"0"0"-60"-16,0 0 0 16,0 0 27-16,0 0-5 15,0 0-10-15,0 0 8 16,0 0 3-16,0 0-8 16,0 0 7-16,0 0-9 15,0 0-1-15,0 0-6 16,0-3 8-16,0 3-11 15,-4-4 0-15,2 1 0 0,-3 1 0 16,-2 2 0-16,-2-2-1 16,0-1-3-16,0 3-2 15,-6 0 2-15,3 0-2 16,-1 0 0-16,-2 0 0 16,-3 3 0-16,0 4 0 15,-1 6 0-15,1-2 0 16,4 3 0-16,-2-2 0 15,7 2-2-15,0-1 2 16,3 1 1-16,0 4 0 16,5-2-1-16,1 1-3 15,0 0 1-15,0 3 0 16,9-4-3-16,10 4 4 16,5-3-4-16,1-3 5 15,5-4-1-15,-2-5 1 0,-4-1-1 16,-1-4 2-16,-4 0-2 15,0-6 3-15,-2-11-4 16,-4-5 1 0,-4-6 1-16,-3 2 0 0,-6 0-1 15,0 2 2-15,0-1 3 16,0 5-4-16,-9 3 0 16,3 1 4-16,-5 2-2 15,6 4 0-15,0 3-2 16,1 0 2-16,-1 4 0 0,5 1-2 15,0 2 0 1,0-2 9-16,0 2-5 0,-4 0-4 16,4 0-2-1,0 0 2-15,0 0-5 0,0 0 5 16,0 0-5-16,0 11 2 16,0 2 3-16,9 4 1 15,3 3-1-15,4 5 1 16,5-1-4-16,3 3 6 15,0-1-3-15,1-3 1 16,2-2-1-16,-3-6-14 16,0-8-38-16,-8-7 28 15,-1 0-136-15</inkml:trace>
  <inkml:trace contextRef="#ctx0" brushRef="#br0" timeOffset="308.11">1376 11816 7 0,'0'0'307'0,"0"0"-286"0,0 0-21 16,0 0 9-16,0 0 21 16,0 0-19-16,30-36-6 15,-7 24-3-15,-6 1-2 16,-4 1 0-16,-1 7 2 16,-3 2-2-16,0 1-39 15,0 0-38-15,-3 0-30 16</inkml:trace>
  <inkml:trace contextRef="#ctx0" brushRef="#br0" timeOffset="547.04">1486 11981 308 0,'0'0'33'0,"0"0"-32"16,0 0 0-16,0 0 12 15,0 0-9-15,0 0 8 16,57 13 8-16,-35-31-20 16,2-8-32-16,1-5-38 15,2-2-97-15</inkml:trace>
  <inkml:trace contextRef="#ctx0" brushRef="#br0" timeOffset="977.83">1562 11182 160 0,'0'0'125'0,"0"0"-107"16,0 0-18 0,0 0 40-16,0 0-33 0,0 0 2 15,24 0 14-15,-9 14-11 16,4 5 6-16,2 1-2 15,0 7-9-15,0 3 11 16,3-1-7-16,-4 4-7 16,3-2 9-16,-2 1-7 15,-3 5-1-15,0-1-3 16,3 3 4-16,-2-3-4 16,5-3-2-16,-2 1 1 15,2-11 5-15,-3-2-6 16,3-9 0-16,-5-4-10 15,1-6-15-15,-1-2-16 0,-3 0-23 16,4-13-38-16,-4-10-150 16</inkml:trace>
  <inkml:trace contextRef="#ctx0" brushRef="#br0" timeOffset="1204.08">1777 11572 325 0,'0'0'32'15,"0"0"-25"-15,0 0 31 16,0 0-6-16,0 0-16 0,0 0-12 16,39-42-4-16,-8 21-1 15,2-5-4-15,1 7-29 16,3-1-24-16,-4 6-25 15,-3 1-101-15</inkml:trace>
  <inkml:trace contextRef="#ctx0" brushRef="#br0" timeOffset="1517.42">2244 11447 345 0,'0'0'12'0,"0"0"-4"16,0 0-7-16,0 0-1 16,0 0-3-16,0 0 3 15,27 53 19-15,-9-13-4 16,2-1-11-16,-3 7 9 15,5-6-8-15,-5 0 1 16,-2-5-6-16,-2-7 1 16,-3-5-2-16,-3-3-1 15,-3-8-13-15,-4-9-44 0,0-3-4 16,-6-10-134 0</inkml:trace>
  <inkml:trace contextRef="#ctx0" brushRef="#br0" timeOffset="1901.87">2132 11473 265 0,'0'0'0'0,"0"0"0"15,0 0 40-15,0 0-37 0,0 0 1 16,0 0-4-16,64-70 0 16,-46 57 5-16,3 3-5 15,-2-2 1-15,-7 2-1 16,2 3 2-16,-5 3-2 16,1 4 0-16,0 0-2 15,1 0-1-15,1 0 0 16,1 11 2-16,-1 9 1 15,-4-1-4-15,-1 6 2 16,-4-3 2-16,0 1 0 16,-3 0 0-16,0-3 0 15,-3-4 2-15,-7-2-2 16,-1-4-9-16,-1-7-43 0,-1-3-106 16</inkml:trace>
  <inkml:trace contextRef="#ctx0" brushRef="#br0" timeOffset="2388.14">2433 11417 266 0,'0'0'51'0,"0"0"-43"0,0 0-8 16,0 0 18-16,0 0-13 15,0 0 0-15,36-29-4 16,-14 24 0-16,-3 0 7 16,1 5-8-16,0 0 5 15,2 0 7-15,2 2-12 16,4 15 2-16,-4 8 0 15,4 3-2-15,-8-2 4 16,-7-2-4-16,-1-5 0 16,-9-8 1-16,0-2 0 15,-3-8 3-15,0-1 0 0,0 0 3 16,-12-14 13 0,-7-6-19-16,2 0 2 0,1 1-2 15,1-1 0-15,5 3-1 16,2 0 5-16,2 1-5 15,0 2 2-15,6 2-1 16,0 2-1-16,0-4-8 16,0 5-19-16,3 1-16 15,9-1-33-15,0 3-17 16,3-1-73-16</inkml:trace>
  <inkml:trace contextRef="#ctx0" brushRef="#br0" timeOffset="2774.57">2764 11282 218 0,'0'0'58'15,"0"0"-39"-15,0 0 10 16,0 0 6-16,0 0-17 16,0 0 0-16,-13-5-11 15,13 5-7-15,0 8-4 16,0 5 3-16,0 10 2 15,0 0 8-15,3 1-3 16,10 1 9-16,1-4 3 16,2-1-9-16,2-4-9 15,-3-6 5-15,0-6-5 16,-5-4 2-16,-4 0 2 0,0-13 3 16,-4-11-3-16,-2 0-4 15,0-4-1-15,-5 4-2 16,-8 1-15-16,1 6 18 15,-2 7-3-15,0 3 2 16,3 2-1-16,-5 5 0 16,2 0 1-16,-5 0 1 15,2 15-19-15,-2-1-6 16,10-2-61-16,5-4-85 16</inkml:trace>
  <inkml:trace contextRef="#ctx0" brushRef="#br0" timeOffset="3047.01">2906 11229 140 0,'0'0'216'0,"0"0"-214"16,0 0-3-16,0 0 1 15,0 0-2-15,0 0 2 16,40 33 2-16,-20-3 9 16,-1-1 3-16,6 1-1 15,-5-3-6-15,2 0-4 16,-1-7-3-16,-9-1 0 16,-3-7-9-16,-5-4-24 0,-4-5-27 15,0-3-75-15</inkml:trace>
  <inkml:trace contextRef="#ctx0" brushRef="#br0" timeOffset="3364.77">2815 11182 328 0,'0'0'60'0,"0"0"-55"15,0 0-5-15,0 0 25 0,0 0-24 16,0 0-1-16,46-78 0 16,-26 67 6-16,5 5-2 15,5 3 1-15,0 3 8 16,1 0 2-16,2 9 2 16,-6 5-12-16,1 5 5 15,-7 3-9-15,-9 2-1 16,-3 0-1-16,-9-1 0 15,0 6 1-15,-12-2-2 16,-15-1 2-16,-9-6-17 16,-4-3-62-16,-6-11-285 15</inkml:trace>
  <inkml:trace contextRef="#ctx0" brushRef="#br0" timeOffset="4384.25">1647 12477 179 0,'0'0'13'0,"0"0"-9"0,0 0 20 15,0 0 6-15,0 0-6 16,0 0 13-16,-3-63-19 15,3 61-10-15,0 2-2 16,3 0-1-16,3 0-3 16,3 5 2-16,6 16 10 15,-3-1 1-15,4 3-15 16,1 0 5-16,-2 3 0 16,1 1-3-16,2 6-1 15,-3 2 3-15,-3-1-4 16,0 5 1-16,-3-2 1 0,4-4-1 15,2-4-2-15,0-8 2 16,3-5-3-16,0-6 0 16,1-7-15-16,2-3-18 15,-3-6-33-15,-3-17-92 16</inkml:trace>
  <inkml:trace contextRef="#ctx0" brushRef="#br0" timeOffset="4730.1">1677 12726 338 0,'0'0'27'16,"0"0"-23"-16,0 0-8 15,0 0 4-15,82-92-7 0,-43 67-1 16,4-1-19-16,-4 7-69 16</inkml:trace>
  <inkml:trace contextRef="#ctx0" brushRef="#br0" timeOffset="5214.63">2309 12634 267 0,'0'0'64'15,"0"0"-64"-15,0 0 0 16,0 0 7-16,0 0 3 16,0 0-8-16,14-77-4 15,-14 53-5-15,0 2 4 16,-14 2 1-16,-6 4-3 16,-3 5 5-16,1 2 1 15,-1 5 3-15,1 4 9 16,6 0-6-16,2 0-4 0,8 0 4 15,2 4-6-15,2 2 1 16,2 8-2-16,0 0 0 16,6 5 8-16,11 6 1 15,5 2 2-15,8 6-6 16,1 0 3-16,5 3-5 16,0 0-2-16,-3 1 1 15,2 3-2-15,-5-8-1 16,-6 2-26-16,-6-8-4 15,-6-5-6-15,-5-9-66 16,-7-9-47-16</inkml:trace>
  <inkml:trace contextRef="#ctx0" brushRef="#br0" timeOffset="5427.03">2202 12808 372 0,'0'0'40'16,"0"0"-40"-16,0 0 4 15,0 0 1-15,0 0-1 16,0 0-4-16,100-50-3 16,-70 35-17-16,-5 1-50 15,-7 3-18-15,-6 2-70 0</inkml:trace>
  <inkml:trace contextRef="#ctx0" brushRef="#br0" timeOffset="5710.75">2396 12662 325 0,'0'0'20'0,"0"0"-14"0,0 0 15 16,0 0-11-16,0 0-8 15,0 0-2-15,73-11 0 16,-48 14 0-16,5 9 1 15,0 4 2-15,-9-2-2 16,0-1-1-16,-7-7-5 16,-6-3 4-16,-5 0 0 15,-3-3 0-15,0 0 1 16,0-19-2-16,-11-4-21 0,-3-7 3 16,-2 3-11-16,8 1 9 15,2 10 22-15,3 3 0 16,3 3-8-16,0 9-5 15,0-2-44-15,6 3-99 16</inkml:trace>
  <inkml:trace contextRef="#ctx0" brushRef="#br0" timeOffset="6132.45">2706 12523 262 0,'0'0'3'0,"0"0"3"15,0 0 10-15,0 0-5 16,0 0-4-16,0 0 5 16,-52 44-6-16,52-24-4 15,0 2 10-15,0-2-4 16,9 0-2-16,7-7-2 15,-5-4 2-15,-2-4-7 16,1-5 2-16,-1 0 1 16,-6-20 21-16,0-4-18 15,-3-3-5-15,0 5 0 16,0 3 0-16,0 8 1 16,0 5 5-16,0 6 6 0,0 0-6 15,0 0-6-15,0 0 0 16,0 0 0-16,0 3-6 15,10 4 6-15,-3 3 4 16,3-4-4-16,3-3-4 16,-4-3-11-16,2 0-15 15,-5 0-35-15,4-9-42 16</inkml:trace>
  <inkml:trace contextRef="#ctx0" brushRef="#br0" timeOffset="6835.29">2830 12481 169 0,'0'0'139'0,"0"0"-129"16,0 0 18-16,0 0-17 16,0 0-7-16,0 0-4 15,9 3 0-15,0 7 2 16,4 2 10-16,-4-2-11 16,-1-3-1-16,-2-2 4 15,-2-3-3-15,-4-2-1 16,0 0 7-16,0 0 12 15,0-4-10-15,0-8-9 16,-4-1 0-16,1 1 3 16,0 0-3-16,0 2-2 15,-1-2 0-15,4 1 2 16,0-2 0-16,0 4-1 0,0-1 1 16,4 0-1-1,2 0-4-15,4 3 3 0,2 5 2 16,1-3-2-16,1 5 0 15,2 0 0-15,-4 0-2 16,5 5 2-16,-4 7 1 16,-1-2 1-16,-2-1-1 15,-5-1-4-15,-5-5 5 16,0 0-1-16,0-3 0 16,0 0 1-16,0 0 12 15,0-6-9-15,-6-2 0 16,-1-1-3-16,7 1 0 15,0 3 4-15,0 1-2 16,0 1 8-16,0 1-8 0,8-3-2 16,6-1 0-16,-2 5 0 15,7 1 0-15,-1-3 1 16,0 3-1-16,0-2 1 16,-6-1 1-16,-2-2 2 15,-8-2-2-15,-2-5 6 16,0-8-8-16,0 0-3 15,0 0-4-15,-12 6 6 16,0 1-4-16,4 7 5 16,1 3 8-16,4 3-2 15,0 0 9-15,3 0-12 0,0 0-2 16,0 12-1 0,0 2 2-16,0 2-2 0,3 1 2 15,9 0-2-15,0-1 0 16,0-5-8-16,-2-2-23 15,1-9-42-15,-5 0-108 16</inkml:trace>
  <inkml:trace contextRef="#ctx0" brushRef="#br0" timeOffset="7227.57">3225 11996 408 0,'0'0'29'0,"0"0"-22"0,0 0 15 16,0 0-4-16,0 0-12 15,0 0-2-15,51-27-4 16,-27 13 1-16,1 1-1 15,-7 4-22-15,-9 6-14 16,-6-1-22-16,-3 4-65 16</inkml:trace>
  <inkml:trace contextRef="#ctx0" brushRef="#br0" timeOffset="7435.88">3291 12143 355 0,'0'0'84'0,"0"0"-84"16,0 0 0-16,0 0 8 16,0 0-6-16,0 0-2 15,40-42-33-15,-10 19-36 16,-3-1-78-16</inkml:trace>
  <inkml:trace contextRef="#ctx0" brushRef="#br0" timeOffset="8179.42">3455 11826 287 0,'0'0'38'0,"0"0"-32"16,0 0-5-16,0 0 0 16,0 0 6-16,0 0 3 15,88-46-9-15,-79 26-1 16,-6-3-3-16,-3 1 3 15,0 3 0-15,-12 2 2 0,0 3 1 16,-1 3 16-16,2 5-2 16,8 2 4-16,0 4-4 15,3 0-2-15,0 0-7 16,0 7-8-16,0 10 0 16,15 5 2-16,6 3 1 15,6-3-1-15,1 2 0 16,2-5 0-16,-2 5 2 15,-1-2-1-15,3 7-3 16,-6 2 0-16,3-1-3 16,-5 1 3-16,-1-6 0 15,-3-3 3-15,-5-5-3 16,-2-6-1-16,-9-5-5 0,2-6 2 16,-1 3-3-16,-3-3 7 15,0 0-2-15,0 0 4 16,-7 0-2-16,-6 0 0 15,-4 3 6-15,3-2-6 16,-4 3-4-16,6 2 2 16,-4 0 4-16,2 1 2 15,-2 0 0-15,1 0-2 16,0 3 11-16,0 0-6 16,2-5 2-16,4 2 5 15,4-4-3-15,2-3-11 16,3 0 5-16,0 0 3 15,0 0-5-15,0 0 8 16,3 0 2-16,11-10-12 0,11-9 13 16,5-4-9-16,6-1-5 15,7-6-6-15,1 8 6 16,0-1 0-16,-7 11-2 16,-7 7-46-16,-12 5-2 15,-3 0-22-15,-15 8-76 16</inkml:trace>
  <inkml:trace contextRef="#ctx0" brushRef="#br0" timeOffset="8772.34">2272 13268 222 0,'0'0'59'16,"0"0"-49"-16,0 0-8 15,0 0 9-15,0 0 20 16,0 0 25-16,78 9-9 15,-8-43-23-15,18-11-1 16,12-11-11-16,19-14-6 16,12-5 14-16,5-9-20 15,10-2 8-15,2-3-3 16,-2-3 3-16,-10 10-5 0,-14 5 4 16,-13 18-3-1,-25 9-4-15,-16 11-2 0,-23 12 2 16,-12 4 0-16,-18 10-4 15,-8 6 3-15,-4 4-2 16,-3 3-7-16,0-1 1 16,0 1-6-16,0 0 0 15,0 0-34-15,0 4-5 16,-15 9-32-16,-3 1-155 16</inkml:trace>
  <inkml:trace contextRef="#ctx0" brushRef="#br0" timeOffset="9156.12">4472 12065 419 0,'0'0'27'0,"0"0"-24"15,0 0-2-15,0 0 8 16,-13 76 2-16,13-47-2 16,0-6-5-16,0-6-4 15,0-6 0-15,0-9 0 16,0-2-33-16,0-7-7 16,0-16-102-16</inkml:trace>
  <inkml:trace contextRef="#ctx0" brushRef="#br0" timeOffset="9295.42">4472 12065 393 0,'-13'58'15'0,"13"-11"19"16,-6 4 12-16,3 0-18 15,0-1-10-15,3-6-13 16,0-8-5-16,0-10-10 16,0-7-34-16,0-11-39 15,0-5-261-15</inkml:trace>
  <inkml:trace contextRef="#ctx0" brushRef="#br0" timeOffset="10218.21">682 11814 334 0,'0'0'16'0,"0"0"-16"16,0 0 0-16,0 0 0 16,0 0 0-16,0 0 0 15,-33 86 0-15,20-44 13 16,-2 2-6-16,3-5-5 16,-4-2 2-16,5-5-1 15,1 0 2-15,1 2-4 0,1-4-1 16,5 1 2-1,3-5-1-15,0-4-1 0,6 2 0 16,15-5-1-16,2 5 2 16,5-2 1-16,3 8 0 15,-1 4-1-15,0 5-2 16,2 6 2-16,0 9 1 16,-2 8-1-16,-2 8-1 15,-4 0 2-15,-5 2 0 16,-5-9-1-16,2-4 7 15,-2-1-7-15,-1-7 2 16,2 2 0-16,-6 3 2 16,4-3 1-16,-5 3-1 15,1-3-1-15,4-3 0 16,-1-1-2-16,6-7-4 16,3-2 5-16,13-9-5 0,11-6 3 15,16-14-1-15,18-11 5 16,15-4-5-16,17-28-18 15,8-8-17-15,2-9-28 16,4-2-72-16</inkml:trace>
  <inkml:trace contextRef="#ctx0" brushRef="#br0" timeOffset="11486.94">2676 10986 187 0,'0'0'7'0,"0"0"-1"16,0 0-6-16,0 0 0 16,0 0 3-16,0 0 22 15,69 15-3-15,-21-19-8 16,10-12-13-16,12-4 1 0,3 1-2 16,3-4 1-16,-3 3-2 15,-4 1 2-15,-11 4-7 16,-3 5 11-16,-6 4-5 15,-10 0 0-15,-9 5-5 16,-12 1 4-16,-6 0-5 16,-6 0-9-16,-3 0 3 15,-3 0 11-15,0 0-2 16,2 4 3-16,2-1-2 16,-1 1 6-16,4 1-2 15,5 2-2-15,6 3 5 16,3 7 0-16,6 2-4 0,4 5 5 15,2 8 2 1,4 2 3-16,5 5-5 0,10 4 0 16,9 3 6-16,8 5 0 15,4 1-7-15,-3 3-3 16,-6-1-2-16,-7-2 3 16,-3 2-6-16,-6-4 5 15,-8-1-2-15,-2-6 0 16,-8-3 0-16,-4-7-5 15,-4-5 5-15,-1 0 0 16,-3-6 5-16,6-2-5 16,-2-6-13-16,5-1-8 15,-2-6 5-15,2-1-17 16,-3-5-34-16,-3-1 7 16,-5 3 42-16,-7 0 13 0,-6 0-19 15,-3-2 8 1,0 4 16-16,0 0 24 0,0 3 7 15,0-1 0-15,-3 3 3 16,-3 4 8-16,-4 2 6 16,1 6-24-16,-1 6 4 15,-1 5-9-15,-2 4-11 16,2 2 23-16,-1-2-21 16,3-2 5-16,0 1-6 15,2-3 9-15,4 1-5 16,-3-1-1-16,3-4-8 15,0-2-3-15,0-7 0 16,3-3-1-16,0-7-20 0,0-5-40 16,15-5-47-16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06:07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16885 11180 120 0,'0'0'16'0,"0"0"-6"16,0 0 17-16,0 0 5 15,0 0-14-15,0 0 6 16,0 0-9-16,0-21-10 15,0 18 12-15,1 0-10 16,-1 1 10-16,0 2-7 16,0-5 6-16,0 2-11 15,0 3 1-15,0 0 1 16,0-1-2-16,2 1 0 0,-2 0 2 16,0 0-7-16,0 0-3 15,0 0 3-15,0 0-1 16,-15 1-7-16,-9 19 8 15,-11 6 4-15,-4 3-3 16,-2 5 0-16,1 3-1 16,1 1 0-16,3-4-4 15,4-1 3-15,5-5 1 16,2-6 1-16,8-5 3 16,1-5-3-16,7-5-1 15,6-4 0-15,-2-3-5 16,5 0 5-16,0 0 4 15,0 0-2-15,0 0-2 0,0 0 3 16,0 0 11 0,5-7-7-16,10-5-2 0,4-5-5 15,5-3 2-15,1-2-2 16,5 0 1-16,2-3-1 16,-3 2-1-16,2-1 0 15,-1 2 0-15,-3 2-2 16,0 0 3-16,-3 0-1 15,-1 6 4-15,-3-1-5 16,-3 0 3-16,-5 6-1 16,-2-2 0-16,-6 6 3 15,1 1-2-15,-4 4-1 16,-1 0 1-16,0 0 2 16,0 0-3-16,0 0 0 0,0 0 0 15,0 0 0-15,0 0 0 16,0 0 0-16,0 0 0 15,0 0-4-15,0 0 4 16,-3 3-1-16,-11 9 5 16,-4-1-2-16,-6 5-2 15,-1 4 0-15,-5 5-1 16,-2 1 1-16,-1 6 0 16,-2 5 0-16,-3 0 0 15,0 1 2-15,2-1-2 16,2-4 0-16,2-2-4 15,7-6 6-15,7-9-2 16,5-6 0-16,7-6-1 0,2-1 0 16,4-3-1-1,0 0 2-15,0 0 13 0,0-3 7 16,4-6-3-16,10-8-15 16,4-3-2-16,4-6 0 15,2 0-5-15,1-6-3 16,1 3-12-16,-1-1 7 15,1 5 3-15,-2-2 6 16,-1 3-17-16,-3-1 4 16,2 1 14-16,-2 4-12 15,-2 0 9-15,0 1 3 16,-2 3 3-16,0-1 0 0,0 5 0 16,-4 0 0-1,-2 5 0-15,-1 1 0 0,-5 3 0 16,-3 3 1-16,-1 0-1 15,0 0 0-15,0 0 0 16,0 0-5-16,0 0 3 16,-8 13-2-16,-9 2 8 15,-5 5-8-15,-5 1 8 16,0 2-7-16,-2 5 5 16,-7 4-2-16,0 1 1 15,-3 6 5-15,-3 4-2 16,3 1 0-16,4-2 5 15,3-1 8-15,6-12-17 16,8-6 5-16,9-10 1 0,3-6-4 16,6-4 0-16,0-3 4 15,6 0 16-15,16-14 11 16,12-11-23-16,4-5-1 16,1-3-7-16,-8 4-2 15,-3 2 0-15,1 3-6 16,-4 2-9-16,2 2 3 15,-4 3 11-15,-2-4-10 16,0 9-1-16,2-5-1 16,-8 5 11-16,2 2-4 15,-1-1 4-15,-5 3-3 16,-3 0 4-16,2 2 1 0,-3 3 1 16,-4-1-1-16,1 4 0 15,-1 0-1-15,-3 0 1 16,0 0 0-16,0 0 0 15,0 0 0-15,0 0 2 16,0 0 0-16,0-1 7 16,0 1-8-16,0 0-1 15,0 0-4-15,-11 1 4 16,-8 9 2-16,-3 6-2 16,0 1 0-16,-1 2 0 15,-7 7-2-15,0-2 0 16,2 5 2-16,-10 1 0 15,1 3 1-15,1-4 0 16,4-1 4-16,0-8-4 16,8-4-1-16,8-4 0 15,3-7-1-15,7-3-4 0,3-2 5 16,3 0 6-16,0 0 0 16,0 0-2-16,0 0 2 15,0 0-6-15,6-9-6 16,7-7-59-16,3 0-113 15</inkml:trace>
  <inkml:trace contextRef="#ctx0" brushRef="#br0" timeOffset="208530.11">1868 16263 1 0,'0'0'8'16,"-42"123"12"-16,29-59-16 15,2-2-3-15,5 4 1 16,-1 1-2-16,1 0 7 15,0-5-4-15,-3 1 3 16,2-6-8-16,-4-5 2 16,2-3-14-16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08:49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5661 1564 237 0,'0'0'58'16,"0"0"-36"-16,0 0 8 15,0 0-9-15,0 0 6 16,0 0 5-16,0 0-3 16,0-7-8-16,0 7-4 15,0 0-1-15,0 0 0 16,0 0-2-16,0 0 1 15,0 0-2-15,0 0-12 0,0 0 7 16,0 0-8 0,0 7 1-16,-9 6 0 0,-9 8 0 15,-1 11 0-15,-6 6 0 16,2 7 1-16,-4 5 0 16,2 6 2-16,-2-3-1 15,9 2-3-15,-3-6 0 16,9 0 0-16,2-7 0 15,1-7-5-15,6-8-5 16,0-7-15-16,3-9-9 16,0-7-24-16,9-4-25 15,10-12-53-15</inkml:trace>
  <inkml:trace contextRef="#ctx0" brushRef="#br0" timeOffset="631.29">5622 1663 224 0,'0'0'65'0,"0"0"-34"16,0 0 19-16,0 0-6 15,0 0-15-15,0 0-10 16,13-7-12-16,4 0-5 16,1 0 3-16,3 3 4 15,-2-2-2-15,-3 1 2 16,10 2-2-16,-3-1-5 16,5 1 4-16,0 1 3 0,-4 0-5 15,-3 2-4-15,1 0 0 16,-7 0 0-1,0 5-1-15,0 7-4 0,-2 3 2 16,-2 3 3-16,-5 4 1 16,-3 6-1-16,-3 2 0 15,0 4 5-15,0 2-4 16,0 3 2-16,-3 0 3 16,-3 0-5-16,-2-1 0 15,5 0 2-15,3-4-2 16,0-1 0-16,0-5-1 15,0-6-4-15,0-2 3 0,3-6-8 16,5-5-7-16,1-5-16 16,1-4-22-16,-2 0-9 15,7-13-48-15</inkml:trace>
  <inkml:trace contextRef="#ctx0" brushRef="#br0" timeOffset="1028.83">5652 1992 110 0,'0'0'256'0,"0"0"-219"16,0 0-8-16,0 0 4 15,0 0 8-15,0 0-18 0,28 1-5 16,11-7-5-16,13-8-7 16,4 0-3-1,5-1-3-15,4 2-11 0,-2 2-22 16,-9 3-16-16,-14 4-55 16</inkml:trace>
  <inkml:trace contextRef="#ctx0" brushRef="#br0" timeOffset="2311.73">17197 2051 86 0,'0'0'168'16,"0"0"-157"-16,0 0 26 16,0 0-1-16,0 0-12 15,0 0 6-15,-3-32 0 16,3 30 5-16,0-1-7 16,0 3-8-16,0 0 0 15,0-2-8-15,0 0 12 16,0 1-6-16,0 1-4 15,0 0-3-15,0 0-5 16,0 0-2-16,0 0-2 0,0 0-1 16,0 0-1-16,0 0-3 15,0 5-3-15,-2 15-1 16,-5 6 7-16,-5 9 0 16,0 8 4-16,-3 0-1 15,1-2-3-15,1-2 5 16,1-2-2-16,2-5-3 15,3-6 1-15,-3-2 0 16,4-7-1-16,-1-1 0 16,2-6-4-16,1-3 3 15,3-6-16-15,-1-1-5 16,2 0-1-16,-1 0 6 16,-2 0-1-16,-3-12-20 15,3-8-57-15,-4-6-61 16</inkml:trace>
  <inkml:trace contextRef="#ctx0" brushRef="#br0" timeOffset="3257.03">17153 1967 199 0,'0'0'38'0,"0"0"-1"16,0 0-13-16,0 0 12 16,0 0-5-16,0 0-6 15,-4 0-5-15,4 0 4 16,0 0 1-16,0 0 0 0,0 0-3 16,0 0-2-1,2 0-18-15,5-8 2 0,2-4-3 16,9 1-2-16,-3 0 5 15,3-1-6-15,3 2 2 16,1 2 0-16,0-1 0 16,2 4 0-16,-3-2-3 15,1 2-4-15,1 3 7 16,-5-1-1-16,3 3 1 16,-5 0-4-16,-1 0-4 15,-6 0-3-15,3 0 0 16,-7 11-10-16,-1 8-9 15,-4 3 19-15,0 6 7 16,-5 4 4-16,-13-2 0 0,0 1 0 16,-7-3 5-16,1-4-5 15,-1-2 0-15,7-5 1 16,2-7 0-16,2 0-1 16,5-6 4-16,5-4 5 15,2 0-7-15,2 0 1 16,0 0-2-16,0 0 5 15,0 0 20-15,13 0-24 16,6-7-2-16,0 0 0 16,5 4 0-16,-3 1 0 15,0 2-2-15,-4 0-4 16,-2 0 6-16,2 0-1 0,-2 7 0 16,-4 5-5-16,1-1 3 15,-3 3-6-15,0 2-3 16,-4 1 0-16,-2-2 3 15,-3 4 8-15,0-2 0 16,0 3 0-16,-2 1 1 16,-9-1-5-16,-6 1 11 15,-1-1-6-15,-1-1 3 16,-4-1-1-16,0-1 10 16,-4-3 7-16,0-2-5 15,0-3 5-15,-3-2 6 16,1-4-7-16,-3-3 1 15,-1 0-6-15,-1-3-4 16,3-8-9-16,-4 1-5 0,7 0-20 16,1 1-29-16,9-4-47 15,6-4-270 1</inkml:trace>
  <inkml:trace contextRef="#ctx0" brushRef="#br0" timeOffset="9547.7">1113 14608 46 0,'0'0'0'0,"0"0"-1"15,0 0 1-15,0 0 27 16,0 0 14-16,0 0-11 16,0 0-3-16,0 0 5 15,27-26-3-15,-27 26 14 16,0 0-9-16,0 0-10 16,0 0-2-16,0-1-2 15,0 1 0-15,0-3 0 16,0 0 2-16,3-4-13 15,-3 1-8-15,0 2 3 0,0-3 3 16,0 1-3 0,0 0 0-16,0 1-1 0,0 0-3 15,0-2-7-15,-3 1 7 16,-6 2-5-16,-1 4-1 16,-4-3 1-16,-5 3-1 15,-1 0-3-15,-2 0 5 16,-5 5 0-16,5 3 1 15,2-1 2-15,-3 3 1 16,8-1 0-16,0 1 0 16,0 2-2-16,3 2-1 15,3 3 3-15,-3-3-4 16,3-1 1-16,3 1 1 16,-1-2 2-16,5 4 1 15,-2-4-1-15,1-1 0 0,3 3 0 16,0-3-1-16,0 1 1 15,0 4 0-15,3 1 1 16,10-3 3-16,-1 2 4 16,7-2-2-16,-2 1 3 15,2-4-4-15,-1 2 4 16,0-6-4-16,2-2 4 16,0-1 9-16,0-4-4 15,-1 0-5-15,3-9-5 16,1-8 5-16,-1 0-6 15,-4-2-3-15,0-1 0 16,-2 0 2-16,-5 0-5 0,0-2 3 16,0 2-2-1,-5-2-7-15,0 0 3 0,-3-2 5 16,-1-5-11-16,-2 3-1 16,0-4 9-16,0 4-3 15,0 2-3-15,0 4 3 16,0-3 0-16,-5 4 6 15,-4 2-2-15,3-3 3 16,-2 4 1-16,6 5 0 16,-5-1 2-16,5 5 0 15,2 1-2-15,-3 2 0 16,3 1 3-16,0-1-2 16,0 4 5-16,0 0-3 15,0 0-3-15,0-3 1 16,0 3-1-16,-2 0 2 0,2 0 2 15,0 0-2-15,0 0 0 16,0 0-3-16,0 0-1 16,0 0 1-16,0 0 0 15,0 0 0-15,0 0 0 16,0 0-6-16,0 0 5 16,0 0-2-16,0 3 3 15,0 8 0-15,0-1 0 16,0 0 0-16,0 2 0 15,0 5 0-15,0-2 0 16,0 2 0-16,2 4 2 16,3 2-2-16,-1 0 8 0,-1 4-8 15,4-1 3-15,-4-1 5 16,6 6-4-16,-1-7-3 16,-1 2 6-16,2 2-2 15,0-3-1-15,-3 1-2 16,4 1-1-16,1-7-1 15,-5 5 3-15,2-5-2 16,3-1 1-16,-5-2-2 16,2-6 0-16,-3-1-5 15,0-7 3-15,-2-2-7 16,0-1-5-16,-3 0-10 16,0 0-12-16,0-4-12 15,0-12-57-15</inkml:trace>
  <inkml:trace contextRef="#ctx0" brushRef="#br0" timeOffset="10138.43">1595 14539 151 0,'0'0'76'15,"0"0"-57"-15,0 0 31 16,0 0-8-16,0 0-5 16,0 0-7-16,-3 0-6 15,3 0-9-15,0 0 4 16,0 0 5-16,0 0-7 16,0 0-2-16,6-3-7 15,10-4-3-15,4-3-3 16,8 0-1-16,-1 1 0 15,3 1-1-15,-2-1 0 16,-1 1-7-16,-5 2 6 16,-5 3-17-16,-7 3-27 0,-1 0-35 15,-6 0-38-15,0 0-117 16</inkml:trace>
  <inkml:trace contextRef="#ctx0" brushRef="#br0" timeOffset="10573.96">1662 14687 215 0,'0'0'50'0,"0"0"-43"16,0 0 25-16,0 0 15 16,0 0-6-16,0 0-16 15,0 4 2-15,0-4-1 16,0 0-10-16,0 0 4 15,0 0 5-15,0 0-8 16,0 0 0-16,0 0-6 0,0 0-6 16,15 0 2-16,10 0 6 15,0-4-1-15,7-7-3 16,-2 5-9-16,-3-5-2 16,-2 6-3-16,2-2-22 15,-8 5-10-15,-4-3-17 16,-7 5-31-16,-8 0-82 15</inkml:trace>
  <inkml:trace contextRef="#ctx0" brushRef="#br0" timeOffset="13557.17">2354 14294 73 0,'0'0'76'0,"0"0"-71"0,0 0 17 16,0 0-4-16,0 0-6 15,0 0 0-15,3 0 1 16,-3 0 4-16,0 0-4 16,0 0-2-16,0 0 0 15,0 0-3-15,0 0-7 16,0 0 4-16,0 6-2 15,-7 1 7-15,-1-4 2 16,-2 1 5-16,4-2-9 16,3-2-7-16,-2 0 14 15,-1 0-15-15,3 0 7 16,-4 0 1-16,4 0-2 16,-3-2-6-16,6-2 0 15,0-2 1-15,0-1 4 0,0-3-3 16,0 3 2-16,12-3-6 15,3 0 2-15,-3 1 0 16,4 1-4-16,-2 0 1 16,-4 4 3-16,2-2 3 15,0 2-3-15,1 1 0 16,-2 0-5-16,2 3 5 16,-1 0-3-16,0 0 3 15,0 0 0-15,-1 0-2 16,3 0 2-16,-3 0 0 15,-2 3 0-15,-3 4-2 16,1 3-7-16,-1 3 9 16,0-3-1-16,-3 4-2 0,0 1 2 15,-3 5 1-15,0 3-1 16,0 1 1-16,0 2 1 16,0 4 1-16,-12-3 1 15,-1 5-3-15,-4-1 0 16,-6-5 3-16,2-4-3 15,1-2-2-15,-2-6 2 16,1-1 5-16,0-4-3 16,0-5-1-16,2-1 3 15,1 1 0-15,0-4-8 16,3 0 5-16,2 0-1 16,1 0 1-16,7 0-1 15,2 0 10-15,3 0-4 16,0-4 12-16,0-6-6 0,0 0-8 15,3-3-1-15,9 0-2 16,2-1 0-16,5 2-1 16,0-1 3-16,2 3-3 15,2 3 1-15,-1 0-5 16,-3 0 2-16,-2 7 2 16,-1 0 0-16,-2 0 0 15,-1 0 0-15,-1 7 0 16,-3 3-8-16,4 4 7 15,-2 1 1-15,1 2-6 16,4 0 7-16,-4 0-1 0,3 2 5 16,-3-2-5-1,-2-5 0-15,1-1 2 0,-2-3 0 16,4 0-2-16,-1-5 0 16,3-3-5-16,0 0-24 15,6-3-81-15</inkml:trace>
  <inkml:trace contextRef="#ctx0" brushRef="#br0" timeOffset="14294.15">3012 14340 115 0,'0'0'28'15,"0"0"-10"-15,0 0 23 0,0 0-24 16,0 0 5-16,0 0-18 16,-30-10-4-16,17 10 0 15,-4 0 9-15,1 7 5 16,-1 0-1-16,-2 3 14 16,0 0-13-16,2 0 5 15,1-4-8-15,0 5-2 16,7-2-9-16,-3 1 9 15,4 0-9-15,2 0 4 16,2-1-4-16,1 4 0 16,3 1 3-16,0-1 5 15,0 8 7-15,0-2-11 16,10 3 3-16,5 5 9 16,2 0-2-16,6-2-1 15,0 0 1-15,2-3-4 0,2-5 3 16,-2-5-10-16,-1-1 2 15,-3-11-3-15,0 0-1 16,1-3 10-16,-3-14-11 16,4-3 0-16,-2-5-10 15,-3 1-1-15,-5 1 6 16,-2-2-1-16,-5 0-1 16,1 2 2-16,-7 1 1 15,0-3-6-15,0 2 9 16,-10 1-6-16,-4 0 6 15,-2 3 1-15,-2 1-5 16,-3 1 5-16,1 4 2 0,-2 2-2 16,3 1 0-16,-2 4 0 15,3 2-7-15,2 1-9 16,5 3-14-16,2 0 1 16,2 0-58-16,4 0-41 15</inkml:trace>
  <inkml:trace contextRef="#ctx0" brushRef="#br0" timeOffset="14879.91">3328 14301 192 0,'0'0'22'0,"0"0"-10"16,0 0 7-16,0 0 9 16,0 0 9-16,0 0-1 15,-80 46-25-15,74-36 8 16,-5-3-15-16,5 0 5 15,-1 1 3-15,4 2-7 0,0 1-2 16,3 5-2 0,0 1 2-16,0 2 3 0,6 8 4 15,9-1 7-15,7 1 2 16,-1-4 0-16,9 3-9 16,-3-6 2-16,3-3-2 15,-2-5-3-15,0-5-4 16,-1-7-1-16,-2 0 6 15,-2-5-8-15,4-12-4 16,-5-11-12-16,-1-1-5 16,-6 0 15-16,-2 0-13 15,-7-2 11-15,-6 1-7 16,0 7 2-16,0 0 11 16,-6 4 1-16,-10-1-2 15,-5 3 6-15,0 4 3 0,-9 3-6 16,5 3 2-16,-5 4 1 15,4-1-2-15,7 4-1 16,0 0 0-16,5 0-12 16,-2 4-34-16,4 6-66 15,5 0-144-15</inkml:trace>
  <inkml:trace contextRef="#ctx0" brushRef="#br0" timeOffset="15997.57">3731 14459 231 0,'0'0'61'16,"0"0"-49"-16,0 0 45 0,0 0-38 15,0 0 7-15,0 0-16 16,-3-12 1-16,3 12-7 15,0 0 0-15,0 0-2 16,0 0-2-16,0 0 0 16,0 8-9-16,0 9 9 15,0 3 2-15,0 2 3 16,3 0 8-16,-3-3-6 16,3-4-6-16,-3-4 2 15,4-5-1-15,-4-2-2 16,0-3 1-16,0-1 1 15,0 0 6-15,0 0-2 16,0 0 6-16,0 0-2 16,0-8-7-16,0-4-3 0,0 1 1 15,0-2 8-15,3-1-9 16,3-1 0-16,2-2 0 16,1 1-2-16,7 2 2 15,-2 1-12-15,2 4 9 16,3-2-2-16,1 2 0 15,2 1 1-15,-1 2-1 16,0 0 4-16,-3 1 1 16,1 5 1-16,-4 0-1 15,-3 0-4-15,0 0 0 16,-3 0 3-16,0 5-2 16,0 7-1-16,3 2-2 15,-6 2 4-15,1 1-7 0,-4-1 8 16,-3-1 2-1,0-9 1-15,0 2 4 0,0-3-4 16,0-2 3-16,0-3-3 16,0 0 2-16,0 0 2 15,0 0 7-15,0 0-3 16,0 0 13-16,0 0-3 16,0-3-13-16,-3-4 1 15,-2-3-3-15,3 0 8 16,2 1-12-16,0-5-1 15,0 4 4-15,0-2-4 16,0 2 0-16,2-2-1 0,8 3 0 16,0-2 0-16,5-1-6 15,-3 2 0-15,3 3 7 16,1-3-2-16,2 3 2 16,-4-2-1-16,5 6 1 15,-4-3-1-15,4 5-2 16,-5-2 2-16,2 3-2 15,-4 0 3-15,-3 0 2 16,0 0-2-16,-1 0-2 16,-1 10-2-16,-1 2-4 15,1 3 6-15,-1 2 2 16,0-3 3-16,-4 6 0 16,1-6-1-16,0 2 2 15,0-2-1-15,-3-4 4 16,0-4-6-16,0-5-1 0,0 2 0 15,0-3 0-15,0 0-9 16,0 0-9-16,0 0-14 16,0 0-23-16,0-6-53 15</inkml:trace>
  <inkml:trace contextRef="#ctx0" brushRef="#br0" timeOffset="16565.8">4866 14447 77 0,'0'0'237'0,"0"0"-220"15,0 0 20-15,0 0-2 16,0 0-4-16,0 0-9 16,-10 0-7-16,10 0-7 15,0 0-2-15,7 0 0 16,2 0 0-16,9 5 2 16,3 2-5-16,-2 0 2 15,1 6-5-15,-4 3 0 16,0 3-5-16,-5 3 3 15,-5 3 2-15,-3-2 0 16,-3 4 0-16,0-4 0 0,0 2 0 16,-6-2 3-16,-8-4 2 15,-2-3 3-15,0-3 6 16,-1-6-6-16,4-1-8 16,1-3-2-16,1-3-9 15,-2 0-13-15,-2 0-35 16,6 0-62-16</inkml:trace>
  <inkml:trace contextRef="#ctx0" brushRef="#br0" timeOffset="17873.64">5840 14120 126 0,'0'0'24'16,"0"0"38"-16,0 0-16 15,0 0-7-15,0 0-13 16,0 0-6-16,0 0 22 15,-9-50-35-15,9 50-5 16,0-1 7-16,0 1 1 0,0 0 2 16,0 0-7-1,0 0 4-15,0 0-8 0,0 0 0 16,0 0-1-16,0 0 0 16,0 0-2-16,0 1-4 15,0 15 1-15,0 3 5 16,0 8 6-16,0 0 5 15,0 6-6-15,0 0-1 16,0 4 5-16,0 5-5 16,-8 1 2-16,-2 1-6 15,0 1 3-15,0-5-2 16,2-4 0-16,2-7-1 16,-2-9 0-16,4-9 0 15,1-5-1-15,3-3 1 16,0-3 1-16,0 0 2 0,-3 0 7 15,3 0-10 1,-3-6-5-16,0-7-33 0,-3-1-20 16,3-5-51-16,0-1-168 15</inkml:trace>
  <inkml:trace contextRef="#ctx0" brushRef="#br0" timeOffset="18854.47">5758 14014 54 0,'0'0'10'0,"0"0"-4"16,0 0-6-16,0 0 6 15,0 0-6-15,85-47 0 16,-70 44 1-16,3 3-1 16,-2-3 3-16,-1 2-1 15,2 1 18-15,-1 0-17 16,0 0 1-16,1 0-2 15,-1 0 19-15,-3 0-16 16,4 0 9-16,-5 0-3 16,1 4 5-16,-6 2-8 15,6 1 3-15,-3 0-11 0,-1 0 6 16,2 6 5-16,-1-1-11 16,-4 2 0-16,0 6 5 15,0-4 3-15,-6 4 0 16,0 3-4-16,0 0 3 15,0 4 3-15,-6 2 3 16,-14-2-9-16,-2-1 16 16,-5 1-9-16,-4-1-7 15,-2-6 20-15,-1-4-12 16,3-2-4-16,5-1-4 16,-1-9 2-16,5 1-2 15,2-5 6-15,4 0 0 16,2 0-7-16,6 0 3 0,-2 0-2 15,7-7 1 1,3-2 5-16,0 0 0 0,1-2-2 16,14 2-7-16,4 2-1 15,-3-3-1-15,7 3 1 16,1 0 2-16,-2 4 0 16,-1 0 1-16,6 3-1 15,-3 0 1-15,-2 0-3 16,1 0 0-16,-4 3 1 15,0 7-1-15,-5 3 0 16,-1 4 1-16,-4 0-1 16,2 3 3-16,2 2 3 0,-4 2-1 15,3 2 12 1,-5-3-10-16,2 3-2 0,-1-5-2 16,1-1 1-16,1-3-1 15,-1-2-3-15,-2-8 0 16,4-4-8-16,-2-1-3 15,3-2-22-15,1 0-28 16,4 0-55-16,8-5-154 16</inkml:trace>
  <inkml:trace contextRef="#ctx0" brushRef="#br0" timeOffset="19421.56">6565 14359 195 0,'0'0'53'0,"0"0"-13"15,0 0 6-15,0 0 2 16,0 0-18-16,0 0 10 0,0 2-7 15,0-2-8 1,0 0 2-16,0 0-8 0,0 0-11 16,15 0 9-16,10 0-15 15,8-4-1-15,0-3-1 16,-3 4-17-16,-2 3-21 16,-4 0-72-16,-9 0-51 15</inkml:trace>
  <inkml:trace contextRef="#ctx0" brushRef="#br0" timeOffset="19690.52">6580 14509 313 0,'0'0'76'16,"0"0"-55"-16,0 0 6 16,0 0 1-16,0 0 8 15,0 0-5-15,0 0-16 16,0 3-6-16,13-3-3 16,7 0 2-16,11-7-8 15,9 2-41-15,2-6-54 0,4 1-27 16</inkml:trace>
  <inkml:trace contextRef="#ctx0" brushRef="#br0" timeOffset="20731.95">7120 14234 197 0,'0'0'81'0,"0"0"-62"15,0 0 15-15,0 0-7 16,0 0-12-16,0 0-1 16,35 0 2-16,-15 0 7 15,-5-3-21-15,-2-3 7 16,1-1-7-16,-4-6-1 0,-1 3-1 15,0-6-1-15,-8 2-8 16,-1-2-3-16,0 1 6 16,0 3 1-16,0 2 5 15,0 3-7-15,0 5 7 16,0-1 10-16,0 3-1 16,0 0-8-16,0 0 10 15,0 0-2-15,0 0 5 16,0 0-13-16,0 0 10 15,0 0-11-15,0 7 3 16,0 6 5-16,2 4 4 16,2 2-4-16,7 7 8 15,-2-4-1-15,3 8-5 16,1-4-9-16,4 4 13 16,2 4-8-16,-1-1-6 0,-3-1 1 15,2 1 3-15,-1 2-4 16,-3 0 0-16,-1-8 1 15,-5-3-1-15,-1-6 0 16,-1-4 0-16,-2-5-1 16,-3-2-6-16,3-3 5 15,-3-1-1-15,0-3-5 16,0 0 5-16,0 0 3 16,0 0-2-16,0 0-4 15,0 0 3-15,-6 0-5 16,-7 3 8-16,-4-3 0 15,-2 0 1-15,1 3 5 16,-3-3-6-16,3 4 0 16,0-4 0-16,-2 3 0 0,6-3 8 15,2 1-6-15,3-1 8 16,-2 3-10-16,7-3 10 16,2 0-6-16,2 0 4 15,0 0-6-15,0 0 11 16,0 0-3-16,0 0 3 15,5 0 2-15,10 0-3 16,7 0-5-16,4 0-1 16,8 0-1-16,0-4 0 15,8-3-4-15,0 4-1 0,1 0-4 16,-4-3 4 0,-7 5 0-16,-6 1-5 0,-8 0 2 15,-9 0-14-15,-6 0-8 16,-3 0-12-16,0 0 2 15,0 0-14-15,0 0-15 16,-9 0-44-16,-3 0 15 16</inkml:trace>
  <inkml:trace contextRef="#ctx0" brushRef="#br0" timeOffset="21699.95">7881 14134 79 0,'0'0'111'0,"0"0"-61"16,0 0-12-16,0 0-21 15,0 0 13-15,0 0-13 16,-93 25 2-16,78-16-6 15,-3 5-3-15,6-1 2 16,-4 1-1-16,-1 2-2 16,10 0-9-16,-2 1 1 15,3 0 5-15,-2 2-2 16,8 1-3-16,0 3 5 16,0-3 7-16,5 3-3 15,7 0 1-15,1 1 5 16,10 1-6-16,-5 2-3 15,7-4 0-15,-1 1-2 0,0-5-2 16,-2-6 1 0,-1-1-3-16,0-4 1 0,0-8-1 15,-2 0-2-15,-3 0-3 16,4-13-26-16,-5-1 6 16,-4-5-5-16,-1 1 24 15,-7-1-3-15,-3 7 5 16,0 1-2-16,0 5 3 15,0-3 2-15,-3 4 3 16,-3 0 0-16,-7 0-3 16,5 5 5-16,-1-3-2 15,0 3 14-15,-2 0-5 0,7 0-1 16,1 0-4-16,3 0 4 16,0 0-2-16,0 0 1 15,0 0-10-15,0 0-1 16,0 0-3-16,0 0 4 15,0 0 3-15,0 0 4 16,11 0-3-16,8 0 1 16,1 0-3-16,4-2-2 15,0 1 1-15,2 1-1 16,1-3-8-16,1 3 8 16,2-3-10-16,-5 0-9 15,-2 3 8-15,-7 0 5 16,-2 0 0-16,-5 0 2 0,-2 0-1 15,-4 0 3 1,0 0-4-16,-3 9-4 0,0 2 4 16,0 5 3-1,0 0 3-15,0 0 1 0,-3 1 3 16,0-3 1-16,0-1-5 16,3-7 0-16,-4 0-1 15,4-2 1-15,0-4-19 16,0 0-69-16,0 0-49 15</inkml:trace>
  <inkml:trace contextRef="#ctx0" brushRef="#br0" timeOffset="22097.03">8448 14132 177 0,'0'0'80'15,"0"0"-76"-15,0 0 11 0,0 0 1 16,0 0 44-1,0 0-26-15,0 69-3 0,7-45-16 16,-1 2 15-16,4 3-16 16,-4 1 1-16,0 4 8 15,0 1-12-15,-2-1 7 16,-1-1-14-16,0-4-2 16,2-4-2-16,-5-6-6 15,0-6 2-15,0-6-4 16,0-3-19-16,0-2-26 15,0-2-10-15,0 0 15 16,3-13-104-16</inkml:trace>
  <inkml:trace contextRef="#ctx0" brushRef="#br0" timeOffset="22495.12">8538 14396 259 0,'0'0'33'0,"0"0"15"15,0 0-24-15,0 0-16 16,0 0 6-16,0 0-13 16,49-37 0-16,-32 35 12 15,-5-1-2-15,1-1-10 16,4 4 6-16,-1 0-7 0,-4 0 0 15,6 0 3-15,-3 0-3 16,-1 7 0-16,2 5 2 16,0-1-2-16,-5 5-4 15,-3 4 3-15,0 0 1 16,-5 3 6-16,-3-3-5 16,0 1 4-16,0-7-1 15,-11 1-4-15,1-5 0 16,-8-4 3-16,-2-3 4 15,-3 0-6-15,-4-1-1 16,-1 0-28-16,1-2-13 16,2 3-35-16,11-3-32 0</inkml:trace>
  <inkml:trace contextRef="#ctx0" brushRef="#br0" timeOffset="22847">8905 14475 262 0,'0'0'33'15,"0"0"28"-15,0 0-30 16,0 0-7-16,0 0-20 15,0 0-4-15,0 11 4 0,3 8 26 16,4 2-3-16,3 4-13 16,0 2 7-16,-4-1-3 15,1 0-14-15,0 1-1 16,-1-2 3-16,1-3-5 16,-7-3-1-16,3-5-5 15,-3-5 3-15,0-8-21 16,0 2-28-16,0-3-8 15,0 0 8-15,0-7-18 16,0-16-214-16</inkml:trace>
  <inkml:trace contextRef="#ctx0" brushRef="#br0" timeOffset="23293.74">8903 14379 188 0,'0'0'18'0,"0"0"11"16,0 0 9-16,0 0-11 0,0 0 3 15,0 0-23 1,58-35 0-16,-36 32-1 0,-2 2 4 15,3 1-9-15,2 0 8 16,-2 0-9-16,-1 0 0 16,-2 0-4-16,-1 4 8 15,-1 6 3-15,1 2-4 16,-9 1 13-16,3 1-13 16,-3 3-2-16,-4 0 2 15,-3 3-2-15,-3-1 0 16,0 0 6-16,0-2-4 15,0 0 2-15,-9-4 1 16,-1-6-2-16,-3-1 9 16,0-3-6-16,-3 0 5 0,-5-3-3 15,0 0-9 1,-4 0-6-16,4 0-22 0,-3-3-15 16,6-4-36-16,5-2-53 15</inkml:trace>
  <inkml:trace contextRef="#ctx0" brushRef="#br0" timeOffset="23920.49">9496 14333 199 0,'0'0'65'0,"0"0"-40"16,0 0 12-16,0 0-18 15,0 0-2-15,0 0-16 16,7-22-1-16,-11 18 9 16,-8 1-9-16,-8-1 0 15,1 4 1-15,-3 0-1 0,-2 0 4 16,6 0-1 0,0 0 1-16,9 4 8 0,-2 3-5 15,6 3-2-15,5 2-1 16,0 5 7-16,0-3 6 15,5 1-7-15,15 2 3 16,1-3-7-16,4 3-5 16,0-2 1-16,2 2-2 15,-1-4-1-15,-8 4-10 16,0-1-2-16,-8-2 9 16,-4 3-6-16,-3-2 6 15,-3-1-6-15,0 3 3 16,-7-1 5-16,-5-3 2 0,-4 1 9 15,2 1 5 1,-4-5-1-16,-3 2 5 0,-1-4-1 16,0-4 2-16,-1-2-14 15,-7 1-4-15,-3-3-1 16,-5 0-6-16,-5 0-51 16,-1 0-48-16,-5 0-151 15</inkml:trace>
  <inkml:trace contextRef="#ctx0" brushRef="#br0" timeOffset="25359.54">1052 15612 182 0,'0'0'29'0,"0"0"-28"0,0 0 30 16,0 0 4-16,0 0-10 16,0 0 28-16,-22-29-25 15,20 28-4-15,1-2-9 16,-2 3-1-16,3 0-3 15,0 0-2-15,0 0 4 16,0 0-11-16,0 0-2 16,0 0-2-16,0 0-3 15,0 7 5-15,13 5 0 16,2 5 1-16,4 5-1 16,1 3 2-16,5 0 0 15,-1 3 0-15,3-5-2 16,-2 0-1-16,-1-4 1 15,-6-5-7-15,-2-1-25 16,-2-7-4-16,-3-6-38 0,0 0-16 16</inkml:trace>
  <inkml:trace contextRef="#ctx0" brushRef="#br0" timeOffset="25830.33">1501 15509 196 0,'0'0'32'0,"0"0"-12"16,0 0 28-16,0 0-10 16,0 0 4-16,0 0-18 15,0-2-7-15,0 2-9 16,0 0-3-16,0 0-5 16,0 5-1-16,0 12 1 15,0 6 5-15,-3 1-2 16,-6 5 8-16,-4 0 1 0,-1 2-2 15,1-1-2-15,-1-1 3 16,1-2-7-16,1-3 0 16,1-5 4-16,1 0-7 15,1-8 2-15,5-5-2 16,2-3 1-16,2-3-1 16,0 0-2-16,0 0-7 15,0 0 7-15,0 0-25 16,0-3-21-16,0-7-26 15,0-3-44-15</inkml:trace>
  <inkml:trace contextRef="#ctx0" brushRef="#br0" timeOffset="26253.83">2218 15576 259 0,'0'0'80'16,"0"0"-73"-16,0 0 33 16,0 0-12-16,0 0 6 15,0 0 4-15,14 0-14 16,8 0-8-16,8-7-7 15,-2-3-8-15,2 3-1 16,-4-3-7-16,-1 1-10 16,-8 5-30-16,-4-2-26 0,-6 5-47 15</inkml:trace>
  <inkml:trace contextRef="#ctx0" brushRef="#br0" timeOffset="26495.45">2193 15748 278 0,'0'0'96'15,"0"0"-94"-15,0 0 27 0,0 0-9 16,0 0 7-1,0 0-12-15,55 0-9 0,-23-12-6 16,8 1-1-16,-6-2-45 16,-1-1-77-16</inkml:trace>
  <inkml:trace contextRef="#ctx0" brushRef="#br0" timeOffset="27236.24">2851 15492 178 0,'0'0'87'16,"0"0"-87"-16,0 0 5 15,0 0 8-15,0 0 15 16,0 0 6-16,-12 0-9 16,12 0 3-16,0 0 3 15,0-5-14-15,0-2-11 16,0 0 4-16,0-3-3 16,0 0-3-16,0 1 1 15,6-2-5-15,4 2 0 16,-1 0-3-16,5 2 2 0,-1 3 0 15,-1-2-4-15,1 5 1 16,-2 1-1-16,1 0 0 16,-2 0 5-16,-4 0-2 15,3 0-7-15,-1 0 3 16,-1 10-1-16,-4 0 4 16,3 7-1-16,-3 2 4 15,0 5-1-15,-3 3-3 16,0 2 4-16,0 4-2 15,-9-4 2-15,-10 1 9 16,2-3-2-16,-2-5-7 16,-2-5 11-16,3-4 3 0,2-5-8 15,-4-4-5 1,4 1 5-16,-5-5-6 0,0 0 1 16,3 0 2-16,3 0-3 15,-1 0 2-15,7-3-5 16,4 0 6-16,3-5-3 15,2 2 0-15,0-4 0 16,0 3 0-16,9-3-3 16,4 4 3-16,0 0-1 15,7 2 0-15,-1 4 0 16,2 0 1-16,3 0-4 16,3 7 4-16,4 6 10 15,-1-3-10-15,6 3 2 0,-4-2 4 16,-3-7-6-16,-5 4 0 15,-2-3-8-15,-1-3-30 16,0-2-61-16,-2 0-103 16</inkml:trace>
  <inkml:trace contextRef="#ctx0" brushRef="#br0" timeOffset="27604.26">3573 15480 209 0,'0'0'84'15,"0"0"-78"-15,0 0 22 16,0 0-23-16,0 0 5 16,0 0 6-16,-42 49 26 15,24-19-14-15,-4 1-8 16,1 2-8-16,-3-7-7 16,1 3 2-16,0-9-4 15,2 3-2-15,0-9 0 0,2-1-1 16,-1-3-14-16,1-5-10 15,2 0-23-15,1-3-51 16,4-2-160-16</inkml:trace>
  <inkml:trace contextRef="#ctx0" brushRef="#br0" timeOffset="27887.7">3309 15533 300 0,'0'0'7'0,"0"0"11"16,0 0 5-16,107 26 7 16,-71-6-9-16,-6 4-2 15,1-2-5-15,-7 5-8 16,1-5 0-16,-5 2-4 15,2-7 2-15,-4 2-2 16,-3-8-2-16,1 2 0 16,-5-8-13-16,2 0-33 15,-5-5-18-15,5 0-119 16</inkml:trace>
  <inkml:trace contextRef="#ctx0" brushRef="#br0" timeOffset="28194.53">3825 15483 115 0,'0'0'257'0,"0"0"-249"0,0 0 8 16,0 0-10-16,0 0-6 15,0 0 8-15,4 39 10 16,2-8 19-16,-1 2-25 16,0 1-10-16,2 0 10 15,0-4-7-15,-1-2-4 0,0-6-1 16,-3-2 0 0,3-6-4-16,3-9-11 0,3-5-33 15,2 0-38-15,8-3-100 16</inkml:trace>
  <inkml:trace contextRef="#ctx0" brushRef="#br0" timeOffset="28650.12">4059 15533 265 0,'0'0'76'0,"0"0"-72"0,0 0 49 15,0 0-42-15,0 0-2 16,0 0-2-16,-67 9-1 16,64 1 0-16,0 4-1 15,3 2 5-15,0 0-8 16,0 4 5-16,0 2-1 16,6 3 3-16,9 1 6 15,6 1-12-15,-3 3-2 16,7-5 8-16,2-1-9 15,0-1 5-15,1-6-2 16,2-10-1-16,3-7-2 16,1 0 0-16,3-17-14 15,-4-10-26-15,-6-5-8 16,-7-2 4-16,-3-2-1 0,-9 0 13 16,-5 2 14-16,-3 1 18 15,0 4 2-15,-8 5 40 16,-8 4-4-16,-5 5-11 15,-3 0-9-15,-6 6-2 16,1 3-7-16,3 2-9 16,1 1 0-16,5 0 0 15,7 3-1-15,4 0-23 16,6 0-24-16,3 0-84 16</inkml:trace>
  <inkml:trace contextRef="#ctx0" brushRef="#br0" timeOffset="29281.51">4414 15272 253 0,'0'0'23'0,"0"0"-2"16,0 0 16-16,0 0-12 16,0 0-10-16,0 0-5 15,0 0-4-15,-58 30 2 16,58-20 4-16,0 3-3 15,15-1 3-15,6 2 1 16,4 1 2-16,5-1-7 16,-2 3-3-16,2-3-3 15,0 0 2-15,-2 2-4 16,-1-3-8-16,-6 3 3 16,-4-3-7-16,-4-4-2 15,-10 1 6-15,-3-5 1 16,0 0-1-16,-6-1 8 0,-10-1 10 15,-4-3 16 1,-2 0-10-16,-1 0-6 0,-2 0-4 16,4-12-5-16,-1-3 0 15,8 3 0-15,1-5 1 16,7-2-1-16,3 1 1 16,3-1 3-16,0-5-2 15,6 4-3-15,7-2-3 16,-3 3 0-16,0 2-2 15,-4 0-4-15,-2 8 6 16,-4-2 3-16,0 5-4 16,-6-1-7-16,-12 3 11 15,-1 4-12-15,-4 0 5 16,1 4-35-16,3 10-59 0,5-1-75 16</inkml:trace>
  <inkml:trace contextRef="#ctx0" brushRef="#br0" timeOffset="30435.6">4793 15681 172 0,'0'0'46'0,"0"0"-23"16,0 0 25-16,0 0-8 15,0 0-10-15,0 0 4 16,-15-13-15-16,15 10 3 16,0-3-8-16,0 1-3 15,0-1 0-15,0 0 1 16,0-4-8-16,6 3-4 16,6-3 0-16,3 0-2 15,4 0-1-15,-1 1-12 0,3 2-4 16,-6 4 4-16,6-2-13 15,-6 5-2-15,1 0 3 16,-5 0 7-16,-1 15 6 16,-7 2 9-16,-3 0-1 15,0 0 2-15,0 0 4 16,0-3 11-16,-6-4 7 16,-5-4-6-16,4-3 5 15,-2-3-3-15,2 0 3 16,-2 0-5-16,0-3 1 15,1-7 17-15,4 1-17 16,1-2 12-16,3 5-9 16,0-5-5-16,0 2-2 15,7-4-6-15,7 3-3 16,2 0-3-16,-1 1-1 0,3 2 4 16,-3 4-5-16,-2-2-2 15,4 4 6-15,-1 1-6 16,2 0 2-16,3 0 2 15,-2 6-5-15,-5 1 8 16,5 3-6-16,-8 0-3 16,2-1-1-16,-7-3 4 15,-3 1-10-15,-3 0 10 16,0-5 5-16,0 6-11 16,0-5 12-16,0 0 9 15,-3-3 1-15,0 0-5 16,0 0 4-16,-3 0 5 0,3 0-1 15,-3 0-3-15,3 0 0 16,-3-6-10-16,3-4 14 16,0 3-12-16,3-3 12 15,0-2-2-15,3-1-8 16,9 2-4-16,6-2-1 16,3 3 1-16,2-1 0 15,0 5-3-15,1 0 1 16,-6-1 0-16,1 4-3 15,-2 2 2-15,-4 1 2 16,-1 0-5-16,-4 0 6 16,-1 7-7-16,2 7 1 15,-6 5-3-15,0 1 8 0,0 1 0 16,-3-1 0-16,0-6-9 16,0 1-17-16,0-2-22 15,0-9-55-15,0-4-109 16</inkml:trace>
  <inkml:trace contextRef="#ctx0" brushRef="#br0" timeOffset="30711.72">5537 15467 295 0,'0'0'106'0,"0"0"-101"0,0 0 17 16,0 0-22-16,0 0 2 16,0 0 4-16,-9 52 13 15,2-28 3-15,-2 2-13 16,3-2-9-16,-2 1-1 16,4-3 0-16,-2-3 1 15,3 0-11-15,0-9-19 16,3 0-33-16,0-10-52 15,14 0-120-15</inkml:trace>
  <inkml:trace contextRef="#ctx0" brushRef="#br0" timeOffset="31096.92">5740 15539 295 0,'0'0'12'16,"0"0"5"-16,0 0 5 15,0 0-2-15,0 0-3 16,0 0-3-16,-30 14 5 16,30-1-3-16,0 0 8 15,9 1-6-15,8 1-1 0,8 0-6 16,2-1-3-16,1 1-8 15,-4-5 0-15,1 2 0 16,-2-2 0-16,-8 1-8 16,-5-5-3-16,-1 1-12 15,-9 0 16-15,0 2-6 16,-9-2 8-16,-6-2 5 16,-10 3 9-16,-5-4 10 15,-3-4-9-15,-2 0-4 16,3 0-6-16,2 0-3 15,-2 0-36-15,9-3-26 16,7-1-102-16</inkml:trace>
  <inkml:trace contextRef="#ctx0" brushRef="#br0" timeOffset="31546.77">6174 15681 396 0,'0'0'24'0,"0"0"16"16,0 0-32-16,0 0 1 16,0 0-5-16,0 0-4 15,12 14 2-15,0 3 2 16,-3 2 3-16,-3 1 6 15,0 2-10-15,-6-2 0 16,0 0 8-16,0 0-5 16,0-3-1-16,-9-6 13 15,-6 0-10-15,0-3-3 16,0 0 0-16,-1-2-5 0,-5-4-20 16,0-2-21-16,-6 0-86 15</inkml:trace>
  <inkml:trace contextRef="#ctx0" brushRef="#br0" timeOffset="32863.43">6492 15312 224 0,'0'0'18'0,"0"0"15"15,0 0-1-15,0 0-15 16,0 0 15-16,0 0-12 15,7-21-6-15,-7 21 7 16,0 0-4-16,0 0 5 16,0 0-11-16,0 0-9 15,0 7-2-15,0 7 0 16,3 6 6-16,4 2 3 16,3 1 0-16,0 4-6 15,-4-1 7-15,3 5-4 16,-7 0 1-16,-2-1 2 15,0 4-3-15,0-2-5 16,-2 0 6-16,-7-4-5 0,-4 2 0 16,2-7 0-1,2 0-1-15,-1-3 3 0,-2-1-3 16,3 1-1-16,-3 1 0 16,3-5 1-16,0-3-1 15,2-3 2-15,7-6-2 16,0-4 0-16,0 0-1 15,0 3 7-15,0-3-6 16,0 0 0-16,0 0 1 16,12 0 1-16,13 0 14 15,6 0 5-15,8 0-8 16,0-7-12-16,4 1 2 16,-4-1-3-16,0 1 0 15,-8 2 0-15,-7-3 0 0,-5 4-1 16,-10 0-6-16,-6 3-6 15,-3 0-2-15,0-3-4 16,0 3-12-16,0-4-29 16,0-2-78-16</inkml:trace>
  <inkml:trace contextRef="#ctx0" brushRef="#br0" timeOffset="33336.75">7172 15526 129 0,'0'0'246'15,"0"0"-229"-15,0 0 25 16,0 0 5-16,0 0-7 16,0 0-3-16,0 0-22 15,-24-10 13-15,24 10-9 16,0 0-5-16,10 0-7 16,16-4-1-16,10-1 0 15,1 0-6-15,-3 0 0 16,-7 5-34-16,-9 0-25 15,-6 0-33-15,-9 0-83 16</inkml:trace>
  <inkml:trace contextRef="#ctx0" brushRef="#br0" timeOffset="33605.86">7151 15678 256 0,'0'0'207'15,"0"0"-205"-15,0 0 27 16,0 0 6-16,0 0 0 16,0 0 2-16,24 1-11 15,7-1 3-15,5-8-20 0,0 2-5 16,-9-1-4-16,-8 1-10 15,-7 3-36-15,-9 3-23 16,-3 0-81-16,0 0-219 16</inkml:trace>
  <inkml:trace contextRef="#ctx0" brushRef="#br0" timeOffset="37275.39">8064 15504 227 0,'0'0'19'0,"0"0"-17"16,0 0 28-16,0 0-13 15,0 0 6-15,0 0 9 16,0 0-14-16,0-27-4 16,0 23 3-16,0-2-12 15,-6 0 0-15,-11-2 2 16,1-1-4-16,-9 6-2 15,1-4 2-15,3 7-1 16,-3 0-4-16,-1 0 5 16,0 0-8-16,4 10 9 0,4 4-8 15,1 1 4 1,4-4 0-16,2 5 0 0,5-4 0 16,5 2-2-16,0-1-1 15,0 0 3-15,11 1 2 16,5-4 1-16,3 0 1 15,2-1-2-15,-3-1-4 16,6 1 4-16,-2-3-4 16,2 1 2-16,0 0 0 15,0 1 0-15,1 0-2 16,-4-2-5-16,-3 5-11 16,-1-5 6-16,-1 4 4 15,-4 0-2-15,-5 0 5 16,-4-3 3-16,0 3 0 0,-3-1-2 15,0-2 4-15,-3 0 2 16,-7 0 1-16,-8-1 5 16,-6 1 3-16,3 0-6 15,-6-5 6-15,2 1-6 16,1-3-1-16,-1 0-4 16,2 0 9-16,-3 0-8 15,6 0 1-15,5 0 5 16,0 0 0-16,6 0 5 15,3-5-10-15,6-2 4 16,0-3 2-16,0 0 2 0,3-7-10 16,10 0-3-1,7 1-5-15,-1-4 8 0,1 3-2 16,-4 0 2-16,-1-2-3 16,0-1 3-16,-3 1-3 15,-3 2 2-15,1 5-4 16,-2-5 4-16,-2 0 1 15,-3 5-1-15,-3 0-2 16,0 3-1-16,0 1 3 16,0 3-1-16,0-1-1 15,-13 5 3-15,-1 1-34 16,2 0-26-16,-1 1-47 16</inkml:trace>
  <inkml:trace contextRef="#ctx0" brushRef="#br0" timeOffset="37875.83">8356 15519 0 0,'0'0'216'0,"0"0"-208"16,0 0 25-16,0 0-2 0,0 0 2 16,-93 23-6-16,79-20-6 15,-2 4-6-15,3 0-3 16,3 0-10-16,3-2 4 15,2 3 2-15,-2-1-8 16,4 2 2-16,3 4-2 16,0-1 0-16,0 5 2 15,6 5 13-15,10 0-12 16,2 1 13-16,3-2-8 16,3-2 0-16,1-5-4 15,-1-2 0-15,-3-7 2 0,-1-5-4 16,3 0 2-16,-6-5-4 15,2-14-4-15,-4 2-2 16,-5-5-2-16,-2 1-3 16,-8 1 5-16,0 1 6 15,0 1-1-15,0 2 1 16,-13-3-4-16,-1 6 4 16,-5-2 0-16,2 3 0 15,-2 5 2-15,-1 0 0 16,4 4-1-16,1 0 5 15,3 3-6-15,5 0 0 16,2 0-7-16,5 0 1 16,0 0-38-16,0 0-66 15,0 0-11-15</inkml:trace>
  <inkml:trace contextRef="#ctx0" brushRef="#br0" timeOffset="38384.01">8610 15522 243 0,'0'0'29'0,"0"0"-16"15,0 0 20-15,0 0-2 16,0 0-2-16,0 0-15 15,-68-3-2-15,58 6 3 16,-3 4-4-16,4 0-3 16,-2-1 3-16,4 4-7 15,4-3 0-15,0 5-1 16,3 0 0-16,0 3 7 16,0-1-2-16,4 6-6 15,13 0 1-15,1-1 2 16,1 1 8-16,5-6-10 15,-3-3 0-15,0-2 0 16,-5-5 7-16,1-4-7 16,-4 0 1-16,2-4-4 15,-1-9 0-15,-5-4-1 0,-2 0-12 16,-4-3 3-16,-3 2-2 16,0 1 4-16,0 2 2 15,-3 2 3-15,-9 4 0 16,-5 2 2-16,1-2 0 15,-7 5-6-15,0 4 1 16,0 0-10-16,7 0-2 16,0 0-7-16,10 0-11 15,1 3-45-15,5-3-34 16</inkml:trace>
  <inkml:trace contextRef="#ctx0" brushRef="#br0" timeOffset="38910.25">8955 15509 245 0,'0'0'19'0,"0"0"-5"16,0 0 22-16,0 0-13 0,0 0 2 16,0 0-5-1,-81 10-6-15,69-3-6 0,3 0-2 16,0-1 6-16,3 0-7 16,2 1-3-16,1 3-2 15,3 4 3-15,0 3 2 16,7 5-2-16,10 3 11 15,5 0 0-15,3-3 7 16,2-5-13-16,-6-6-3 16,3-2-2-16,-5-9 1 15,1 0 0-15,2 0 0 16,-1-16 0-16,-6-5-4 16,2-4-1-16,-4-3-5 15,-7-1 3-15,1 3-10 16,-7 0 7-16,0 6-2 0,0-1 3 15,-3 6 5-15,-12 2-1 16,3 4 2-16,-7 4-1 16,-5 2 5-16,-2 3-5 15,1 0-6-15,3 3-1 16,1 7-34-16,6 0-30 16,5-3-46-16</inkml:trace>
  <inkml:trace contextRef="#ctx0" brushRef="#br0" timeOffset="39303.01">9405 15315 359 0,'0'0'17'15,"0"0"-12"-15,0 0 8 16,0 0-8-16,0 0 7 16,0 0 0-16,0 29 23 0,0-10-10 15,0 1-9 1,0 5-2-16,7 4 9 0,-2 4-2 15,4-3-19-15,-3 3 5 16,-3-7-7-16,-1 1 3 16,2-5-3-16,-4-5-2 15,0-8 0-15,0-1-20 16,0-5-17-16,0 0-32 16,0-3-37-16,0 0-129 15</inkml:trace>
  <inkml:trace contextRef="#ctx0" brushRef="#br0" timeOffset="39774.18">9463 15526 180 0,'0'0'51'0,"0"0"-45"16,0 0 18-16,0 0-13 16,0 0 0-16,0 0-3 15,54-19 4-15,-42 16-4 16,4 1 17-16,1 2-4 16,2-2-4-16,-3-1-12 15,4 0-2-15,1 1-2 0,1 2 0 16,-4 0 3-16,1 0-4 15,-2 0-2-15,-1 10-2 16,-6 0 2-16,1 4 1 16,-5 2 1-16,-3-2-2 15,0 6 2-15,-3-5 0 16,0 6 0-16,-6-4 0 16,-14 2 1-16,4-5 0 15,-7-2 15-15,3-2 5 16,-1-3-7-16,-3 0 2 15,-2-7-5-15,0 3-7 16,2-3 2-16,3 0-6 16,-2 0-1-16,9 0-7 0,2 0-15 15,9 0-4 1,3-6-42-16,0-5-102 0</inkml:trace>
  <inkml:trace contextRef="#ctx0" brushRef="#br0" timeOffset="40045.99">9882 15529 243 0,'0'0'33'0,"0"0"-33"15,0 0 0-15,0 0 27 16,0 0 8-16,0 0-10 16,21 66-10-16,-21-52-3 15,0 0-7-15,0-5-3 16,0-4-2-16,0-2-19 16,0-3-74-16,0 0-111 15</inkml:trace>
  <inkml:trace contextRef="#ctx0" brushRef="#br0" timeOffset="40230.74">9871 15295 348 0,'0'0'25'16,"0"0"-16"-16,0 0-7 15,0 0-2-15,0 0-34 16,0 0 6-16,51-4-58 16</inkml:trace>
  <inkml:trace contextRef="#ctx0" brushRef="#br0" timeOffset="40613.05">10097 15153 223 0,'0'0'162'16,"0"0"-151"-16,0 0 16 16,0 0-11-16,0 0 0 15,0 0 4-15,9 29 13 16,-5-12 9-16,-4 0-2 15,4 0-15-15,0 5-1 16,-4 2-3-16,2-1-5 16,2 2-15-16,-4 2 7 0,3 2-7 15,-3 1 6 1,0 1-5-16,0-5 1 0,0 4 3 16,0-7-6-16,0-1-1 15,3 2-1-15,0-5 2 16,7-4-7-16,-4-6-6 15,8-1-22-15,2-3-7 16,0-5-17-16,9 0-32 16,-4-2-62-16</inkml:trace>
  <inkml:trace contextRef="#ctx0" brushRef="#br0" timeOffset="40860.39">10114 15436 382 0,'0'0'88'0,"0"0"-84"16,0 0 15-16,0 0-12 16,104-20-1-16,-58 17-2 15,-4-2 0-15,-7 4 1 16,-6-6-5-16,-9 5 0 15,-7 1-5-15,-4-2-9 16,-5 3-18-16,-4 0-34 0,0-3-66 16</inkml:trace>
  <inkml:trace contextRef="#ctx0" brushRef="#br0" timeOffset="46626.13">3715 16583 239 0,'0'0'38'16,"0"0"-4"-16,0 0-4 15,0 0-8-15,0 0-9 16,0 0-1-16,4-2 2 16,-4 2-8-16,0 0 14 15,0 0-18-15,0 0 9 16,0 0-1-16,0 0-3 15,0 0-2-15,0 0-3 16,0 0-2-16,0 0-1 16,3 6-6-16,0 13 2 0,3 2 5 15,4 8 3 1,-4 2-2-16,-1 1 1 0,-2-3 3 16,0 2-4-16,-3-7 0 15,0 0-1-15,0-4 1 16,0-7-1-16,0-7-1 15,-3-1-13-15,3-2-9 16,0 0-14-16,-3-3 5 16,3 0 4-16,0 0-30 15,0-13-180-15</inkml:trace>
  <inkml:trace contextRef="#ctx0" brushRef="#br0" timeOffset="47465.87">3713 16564 246 0,'0'0'40'0,"0"0"-18"16,0 0 11-16,0 0-15 0,0 0 6 15,0 0-4-15,-3-10-19 16,3 0 5-16,5 0-5 15,5 0-1-15,3-2-1 16,-2 4 1-16,8-2-3 16,-2 0 2-16,2 3-1 15,2 0 0-15,-1-1-2 16,3 7 0-16,1-2-4 16,-1 3 6-16,-1 0 0 15,-6 3-1-15,-1 9 2 0,-3 6 2 16,-6 3-5-1,-6 4 1-15,0-3-3 0,0 2 6 16,-3-1 8-16,-12-3-4 16,-3-1 2-16,2-5 10 15,2 0-13-15,1-5 4 16,4-1 5-16,6-6-9 16,0-2 5-16,3 0 5 15,0 0 3-15,0 0 8 16,0 0 0-16,3-7-8 15,12-3-15-15,4 0 0 16,-3 3-2-16,7 5 2 16,-2-1-7-16,-3 3 3 0,6 0-2 15,1 0-9 1,-4 0 8-16,-3 9 3 0,-2 4-4 16,-2 4 7-16,-4-3-8 15,-4 3 4-15,-3 1 2 16,-1-4 1-16,-2 2-3 15,0 1 0-15,0-3 8 16,-14 2-1-16,-2-4-1 16,-8 2 5-16,0-1 3 15,0-6-9-15,-4 0 5 16,4-1 5-16,-6-2-10 16,-1-2 2-16,-5 1-3 0,0-1-1 15,-1-2-3-15,0 0-9 16,7 0-23-16,3 0-31 15,12 0-30-15,3-5-129 16</inkml:trace>
  <inkml:trace contextRef="#ctx0" brushRef="#br0" timeOffset="47964.18">4329 16670 222 0,'0'0'66'16,"0"0"-19"-16,0 0 8 16,0 0-15-16,0 0-11 15,0 0-2-15,0 0-8 16,6 0-6-16,12 0-11 16,7-8 9-16,8 2-6 15,0-4-5-15,1 2 0 16,-7 2-23-16,-5 3-23 15,-5 1-49-15,-8 2-89 16</inkml:trace>
  <inkml:trace contextRef="#ctx0" brushRef="#br0" timeOffset="48226.7">4392 16779 182 0,'0'0'156'15,"0"0"-151"-15,0 0 24 16,0 0 8-16,0 0-1 16,0 0-8-16,19 6 0 0,2-6 6 15,9 0-16 1,4 0-12-16,2-6-6 0,-5-5-4 15,-7 1-42-15,-6-3-72 16,-5 1-194-16</inkml:trace>
  <inkml:trace contextRef="#ctx0" brushRef="#br0" timeOffset="48691.4">4897 16511 333 0,'0'0'39'0,"0"0"-23"15,0 0 36-15,0 0-16 16,0 0-17-16,0 0-19 0,-3-10-1 16,3 17-6-1,0 9 4-15,0 4 3 0,0 2 4 16,3 2 10-16,-2 1 3 15,3 3-15-15,-1-5 6 16,0 1-6-16,0-2-2 16,-3-5 1-16,0-5-1 15,0-2 0-15,0-3-2 16,0-3-6-16,0-1-11 16,0-3-9-16,0 0-2 15,0 0-5-15,0 0-3 16,-3-3-55-16</inkml:trace>
  <inkml:trace contextRef="#ctx0" brushRef="#br0" timeOffset="49634.39">4917 16470 149 0,'0'0'48'0,"0"0"-30"16,0 0 40-16,0 0-2 15,0 0-11-15,0 0-17 16,-3-8-19-16,6-2-4 16,4-1-2-16,2 1-3 15,-3 0 1-15,5-3 0 16,2 4-1-16,-1-4 0 16,6 2-3-16,-3 1-4 15,7 1 2-15,2 2-9 16,-2-1-2-16,-5 4 12 15,-1 2 4-15,-1-1-4 16,0 3 4-16,-4 0-1 16,3 0 1-16,-5 0-2 15,-2 0-2-15,0 3 4 0,3 3-5 16,-7 2 5 0,3 4-6-16,0 2 4 0,0-1 2 15,0 4 2-15,-6 2 1 16,0 0-2-16,0 3 4 15,0 0 1-15,-6 2-5 16,-6-5 0-16,0 2-1 16,-8-3 0-16,3 0 11 15,-1-2-11-15,-3-7 8 16,2 2-4-16,3-5-2 16,2-3 4-16,-1 1-1 15,3-4-4-15,0 0 1 0,6 0 3 16,-3 0-1-16,2 0-1 15,4 0-2-15,3 0 5 16,0-4-3-16,0 1 7 16,0 0 12-16,0-3-15 15,0 1 4-15,7-2-11 16,1 2 0-16,5 0 0 16,-1 0-1-16,0 0 2 15,0 4 3-15,1 1-4 16,-2 0 0-16,2 0-1 15,-4 0 2-15,0 6-2 16,3 4 0-16,-3-1 1 16,0 5 4-16,4-3-4 0,-2 5 4 15,-2 1-4-15,7-2 6 16,-4 2 7-16,0 0 3 16,2-3-13-16,0 4-2 15,-2-6 8-15,6-1 1 16,-6-2-5-16,2-1 0 15,2-5-5-15,-4 1-1 16,0-1-9-16,0-3-3 16,-4 0-17-16,0 0-9 15,1 0-33-15,-3-3-63 16</inkml:trace>
  <inkml:trace contextRef="#ctx0" brushRef="#br0" timeOffset="50143.77">6016 16480 259 0,'0'0'59'0,"0"0"-45"16,0 0 44-16,0 0-45 15,0 0-8-15,0 0 9 16,-27-18-8-16,14 21-4 16,-7 13 3-16,-2 6 13 15,-5 5 0-15,-1 2 0 0,-2-1-18 16,4 2 4-16,0-2 0 15,2 0-4-15,3-6 0 16,1-2 1-16,7-6-1 16,-4-5-9-16,9-3-16 15,-5-2-35-15,4-4-24 16,4 0-118-16</inkml:trace>
  <inkml:trace contextRef="#ctx0" brushRef="#br0" timeOffset="50408.91">5728 16537 317 0,'0'0'34'0,"0"0"-25"16,0 0 50-16,103 50-6 15,-58-27 9-15,-3-1-17 16,-4-1-11-16,-8-8-34 16,-3 3 2-16,-9-8-3 15,-2-2 1-15,-2-3-22 16,-5 0-21-16,1-3-49 16,-1 0-97-16</inkml:trace>
  <inkml:trace contextRef="#ctx0" brushRef="#br0" timeOffset="51420.46">6499 16569 227 0,'0'0'30'0,"0"0"-12"16,0 0 30-16,0 0-40 15,0 0 18-15,0 0-5 16,0-18 3-16,0 16 6 16,0 0 5-16,0-5-11 15,0 4-19-15,0-4 0 0,-10 1 2 16,1-1-2-16,-9 1-5 15,-3 3-1-15,-6 3-2 16,-7 0-3-16,4 0 4 16,3 0-2-16,2 0 1 15,4 3 2-15,-1 3-6 16,7 1 6-16,0 3-5 16,3 0 5-16,3 0-1 15,0 2-2-15,1 0 0 16,7 3 0-16,1 2 2 15,0 2-2-15,0 1 4 16,1 4 2-16,13-5 2 16,1-2 2-16,-2-3 0 0,4-4-6 15,2-2 9 1,-3-6 6-16,10-2 1 0,1 0 3 16,7-14-11-16,-1-3 0 15,0-8-6-15,-2-3 0 16,-1-2-2-16,-9-4-4 15,-5 3 0-15,-10-2-4 16,-3 2 2-16,0 4 2 16,-3 2 4-16,0 5 0 15,0 0-3-15,0 6-1 16,-6-2 8-16,0 4-5 16,-4 1 3-16,4 1-2 15,-2 1 3-15,5 5-2 0,0-1 2 16,3 3 5-16,0 2-3 15,0 0 12-15,0 0 1 16,0 0-16-16,0 0-2 16,0 0 0-16,0 0-3 15,-3 0-1-15,3 0-4 16,0 10 7-16,0 2 1 16,0 6 1-16,0 3 1 15,0 4 0-15,3 2 1 16,3 0 8-16,2 2 2 15,1 1-7-15,1 0-1 16,1-5 0-16,0 2-4 16,3-4-1-16,-5-3 1 0,1-3-5 15,-1-1 2-15,-2-6-29 16,7 0-14-16,-5-3-32 16,6-4-18-16,0-3-84 15</inkml:trace>
  <inkml:trace contextRef="#ctx0" brushRef="#br0" timeOffset="51915.33">6249 16866 191 0,'0'0'37'16,"0"0"8"-16,0 0 27 0,0 0-9 15,0 0-1 1,0 0-19-16,3 0-2 0,7 0-7 16,6-2-8-16,13-5-16 15,11-3-1-15,8 0 0 16,7 0 2-16,-6 1-4 15,-4 2-6-15,-6 1-1 16,-9 3-8-16,-8 2 3 16,-11 1-2-16,2 0-18 15,-7 0-8-15,0 0 1 16,-1 0-24-16,3 0-19 16,-8 1-42-16,0 2-150 15</inkml:trace>
  <inkml:trace contextRef="#ctx0" brushRef="#br0" timeOffset="52441.71">6307 16999 282 0,'0'0'43'16,"0"0"13"-16,0 0 15 15,0 0-25-15,0 0 0 16,0 0-13-16,0 0-12 16,0-7 2-16,0 7-3 15,0 0-8-15,0 0-7 16,3 0-3-16,12 10 0 0,7 7 15 16,2 3-6-1,0 3-4-15,-1-3-7 0,0 4 0 16,-9-2 5-16,5-8-5 15,-7 1-3-15,1-4 0 16,-7-1 5-16,1-7-7 16,0 3-6-16,-4-3-5 15,0 2-1-15,4-2-8 16,-4-3-1-16,3 1-4 16,-1 4 5-16,2-5-26 15,1 0-4-15,5 0-34 16,-1 0-73-16</inkml:trace>
  <inkml:trace contextRef="#ctx0" brushRef="#br0" timeOffset="52913.49">6765 16941 224 0,'0'0'33'0,"0"0"-7"16,0 0 28-16,0 0-21 16,0 0-5-16,0 0-7 0,-9-14-1 15,6 14 0-15,3 0-5 16,0 0 0-16,-3 0-1 15,-4 0-14-15,2 0 0 16,-7 6 2-16,3 8 7 16,-4 5-4-16,2 1 5 15,2 6 1-15,-4 4-4 16,4 1-4-16,-1 2 6 16,-1-4-2-16,2-2-2 15,0-2 9-15,2-5-14 16,1-6 13-16,-1-6-13 15,6 0 4-15,1-8-6 16,0 0 4-16,0 0-4 16,0 0 5-16,0 0-6 0,0 0-5 15,0 0 7 1,0 0-27-16,8-3-23 16,2-4-41-16,2-3-44 0</inkml:trace>
  <inkml:trace contextRef="#ctx0" brushRef="#br0" timeOffset="55252.77">7318 16569 148 0,'0'0'25'0,"0"0"-2"16,0 0 18-16,0 0-19 16,0 0-4-16,0 0-2 15,0 0 6-15,0-3-5 16,0 3 8-16,0 0-2 16,0 0-7-16,0 0-2 15,0 0 9-15,0 0-13 16,0 0 4-16,0 0-4 15,0 0 9-15,0 0-14 16,0 0 14-16,0 0-8 16,0 0-3-16,0 0-8 0,0 0 7 15,3 0 6 1,3 0-12-16,3 0 18 0,12 0-11 16,8-5 6-16,6 0-3 15,-2 0-4-15,0 1 1 16,-8 1-5-16,-1-1-6 15,-6 4 2-15,-5 0-16 16,-6 0-15-16,-1 0-17 16,1 0-32-16,-7 0-27 15,0 0-18-15</inkml:trace>
  <inkml:trace contextRef="#ctx0" brushRef="#br0" timeOffset="56123.28">7393 16781 166 0,'0'0'98'0,"0"0"-81"16,0 0 19-16,0 0-4 15,0 0-5-15,0 0-9 16,-4 0-3-16,4 0-3 16,0 0-3-16,0 0 5 0,0 0 1 15,0 0 4 1,-1 0 3-16,1 0-3 0,0 0 0 15,0 0-13-15,0 0 9 16,0 0-10-16,0 0-5 16,0 0 5-16,0 0-2 15,0 0-3-15,0 0 2 16,0 0 1-16,0 0 2 16,-2 0 0-16,2 0 7 15,0 0-6-15,0 0-5 16,0 0 2-16,0 0 4 15,0 0 8-15,0 0 0 16,0 0-11-16,0 0 11 16,0 0-10-16,0 0 6 0,0 0 2 15,0 0 3 1,0 0-7-16,0 0-1 0,0 0-3 16,0 0-5-16,0 0 2 15,0 0-2-15,0 0 4 16,0 0 9-16,0 0-9 15,0 0-4-15,7 0 12 16,12-2-9-16,11-6 2 16,4-1-4-16,5-2 0 15,0 3-1-15,-6 1 0 16,-2 2-4-16,-7 0-11 16,-6 0-5-16,-3 5-1 15,-10-2 8-15,0 2-1 0,-5 0-8 16,0 0 9-16,0 0-23 15,0 0-1-15,3 0-2 16,-3 0-16-16,3 0 1 16,-3 5-32-16,0 2-50 15</inkml:trace>
  <inkml:trace contextRef="#ctx0" brushRef="#br0" timeOffset="57366.64">8207 16487 57 0,'0'0'150'0,"0"0"-147"16,0 0 6-16,0 0 24 15,0 0-12-15,0 0 8 0,-6-15-13 16,6 15 5 0,0 0 2-16,0 0-1 0,0 0-4 15,0 0 1 1,0 0-8-16,0 0 12 0,0 0-2 15,0 0-10-15,0 0-8 16,0 0 0-16,0 0-3 16,0 0-4-16,0 8-2 15,0 9 2-15,0 6 4 16,-3 1 2-16,3 1 0 16,0 1 1-16,0-1-3 15,0 0 1-15,0-4-1 16,0 0 0-16,0-6-4 15,0-5-1-15,0-3-25 16,0-3 1-16,0-1-25 16,0-3-11-16,0 0-48 0</inkml:trace>
  <inkml:trace contextRef="#ctx0" brushRef="#br0" timeOffset="58036.35">8483 16448 292 0,'0'0'17'0,"0"0"-13"16,0 0 28-16,0 0-2 16,0 0-3-16,0 0-8 15,-70 19-6-15,53-12 9 16,7 1-5-16,-3 3-11 16,3-1 2-16,3 1-4 15,1 5 8-15,2-2-6 16,1 3 11-16,3 1-17 15,0 1 16-15,0 1-7 16,3 2-8-16,8 0 15 16,5 1-7-16,6 1 5 0,-1-2-11 15,4-2 13-15,-3-3-14 16,1-4 2-16,4-6 6 16,-4-4-8-16,5-3 1 15,2 0 2-15,2-9-4 16,-2-5-2-16,-8-3-9 15,1-3 5-15,-7 1 3 16,-6-1 2-16,3 1 0 16,-6-5-1-16,-4 2 1 15,0 1 0-15,-3 1-5 16,0 0-1-16,0 3-9 16,-9 2 0-16,-5 5 15 0,1-2 0 15,0 8-1 1,-2-7-3-16,-6 5 3 0,6-1-3 15,-4 3-1-15,4 1 2 16,-3 3-20-16,-2 0 12 16,3 0-17-16,-3 0 6 15,8 3-18-15,-4 4 4 16,7-1-14-16,-3 1-22 16,9-3-87-16</inkml:trace>
  <inkml:trace contextRef="#ctx0" brushRef="#br0" timeOffset="63352.58">9086 16556 102 0,'0'0'101'0,"0"0"-83"16,0 0 5-16,0 0 2 16,0 0-5-16,0 0 7 15,0 0-1-15,0-12-7 16,0 8-10-16,0 4 7 16,0 0-14-16,-5-3 2 15,-5 3-4-15,1 0 6 16,-8 0-6-16,4 0 0 15,-6 0 2-15,2 3-4 16,4 1 3-16,4 1-5 0,-4 2 4 16,3 1 0-16,3 1 2 15,-2 1 0-15,-1 2-2 16,4 1-4-16,-1 2 3 16,6 0 1-16,1 3 2 15,0-1 1 1,0 0 6-16,4-1-7 0,10-1 3 15,1 0 2-15,-1-3 5 16,5-7-11-16,-3 4 7 16,1-9 5-16,2 0-8 15,4 0 4-15,-1-4-9 16,0-6 3-16,2 0-3 16,-8 1 0-16,4-1 3 15,-7 0-2-15,-1-3-1 0,-2 2 0 16,4-4 2-16,-5 1-1 15,0-5-1-15,-6 2 1 16,1 3-5-16,-4 1 3 16,0-1-3-16,0 4 2 15,-10-3 2-15,-5 4 0 16,-6 2-1-16,2-2 7 16,-3 5-12-16,2 1 5 15,-2 3-2-15,2 0-2 16,-2 0-12-16,4 0-1 15,6 3-20-15,-2 7-20 16,12-7-44-16,2 4-101 16</inkml:trace>
  <inkml:trace contextRef="#ctx0" brushRef="#br0" timeOffset="63982.56">9542 16508 158 0,'0'0'56'0,"0"0"-56"16,0 0 31-16,0 0 4 16,0 0-4-16,0 0-4 15,-94 23-3-15,78-14-9 16,-1-2 7-16,1 0-7 16,4 0-7-16,-2 2-5 15,7 2 0-15,1-2-1 16,0 4-2-16,6 1 0 0,0 5 1 15,0 1-1 1,6-1 19-16,7 2-2 0,7-1-6 16,-6 0 0-1,8-5-6-15,0-4-2 0,-2-5 5 16,2-6-3-16,2 0 6 16,1 0-6-16,1-10-3 15,0-7-1-15,-6-1-1 16,-4 1-1-16,-4 1-4 15,-6-1 5-15,3 0-6 16,-9 4 2-16,0-1-3 16,0 2 0-16,-9 1 2 15,-1 3 4-15,-5 0 0 16,-4 1 1-16,2 2 0 16,-4 3 0-16,0-4-1 15,2 5 1-15,0 1 0 0,5-3-4 16,-1 3-1-16,1 0-1 15,4 0-29-15,4 0-18 16,-5 0-22-16,11 0-30 16</inkml:trace>
  <inkml:trace contextRef="#ctx0" brushRef="#br0" timeOffset="64561.27">10120 16279 334 0,'0'0'22'16,"0"0"-15"-16,0 0 6 16,0 0-3-16,0 0 14 15,0 0-18-15,-6 4-5 16,6 13-1-16,0 5 26 16,0 2-2-16,0 5-13 15,0 1 0-15,4 6-2 16,-2 0 6-16,5-1-1 0,-7 2-5 15,3-3-4 1,-3-5 0-16,0-5-4 0,0-4-1 16,0-10 1-16,0-1-1 15,0-8-3-15,0 2-13 16,0-3-3-16,0 0-2 16,0 0-7-16,0 0-21 15,-3-6-42-15,-4-5-101 16</inkml:trace>
  <inkml:trace contextRef="#ctx0" brushRef="#br0" timeOffset="65108.28">10188 16544 183 0,'0'0'50'15,"0"0"-40"-15,0 0 22 16,0 0-27-16,0 0-3 16,0 0 9-16,36-43 1 15,-26 39-5-15,-3 0 8 16,2 2-3-16,1-2-5 15,3 4-4-15,-3-3-1 16,5 0-1-16,-1 3-1 16,-1 0 0-16,-4 0-1 0,0 0 0 15,3 0 1 1,-3 6 0-16,0-2-2 0,0 5 2 16,3-1 0-16,-3 1-4 15,0-2 4-15,-2 3 4 16,-5 0-4-16,-2 0-1 15,2 0 1-15,-2-1 3 16,0 4 4-16,0-1 8 16,-4 2-3-16,-6-3-6 15,-2-2 10-15,-3-1-14 16,0-2 4-16,-8 1 1 16,-1-2-4-16,-3 2 0 15,1-2-3-15,-4 1 3 0,-2 0-2 16,3-3-1-1,5 2-9-15,5-5-1 0,6 0-7 16,3 0-35-16,7 0-54 16</inkml:trace>
  <inkml:trace contextRef="#ctx0" brushRef="#br0" timeOffset="65429.21">10516 16520 158 0,'0'0'51'0,"0"0"-45"16,0 0 5-16,0 0 17 15,0 0 31-15,0 0-27 16,24 50-9-16,-22-32-1 16,2 1-7-16,-1-3-4 15,-3-3-9-15,0-4-2 16,0-5 0-16,0 0-5 16,0-4-24-16,0 0-34 15,0 0-4-15,0-10-124 0</inkml:trace>
  <inkml:trace contextRef="#ctx0" brushRef="#br0" timeOffset="65607.52">10512 16352 305 0,'0'0'20'0,"0"0"20"16,0 0 3-16,0 0-43 15,0 0-5-15,0 0-18 0,7-13-41 16,2 13-26 0,5 0-107-16</inkml:trace>
  <inkml:trace contextRef="#ctx0" brushRef="#br0" timeOffset="65992.5">10649 16167 250 0,'0'0'38'15,"0"0"-36"-15,0 0 30 0,0 0-5 16,0 0 10-16,0 0 5 15,17 46-19-15,-7-30-6 16,-1 4-3-16,-2 4-10 16,0 0 10-16,-1 4 5 15,-1 2-8-15,-3 3-4 16,-2 3 3-16,2-2 3 16,-2 2 5-16,5 0-14 15,-2-5 2-15,3-2-3 16,0-2 1-16,0-1-4 15,4-7-1-15,-4-2-12 16,2-6-5-16,-2-6-44 0,4-4-18 16,-1-1-41-1</inkml:trace>
  <inkml:trace contextRef="#ctx0" brushRef="#br0" timeOffset="66233.89">10642 16508 162 0,'0'0'244'0,"0"0"-221"16,0 0 34-16,0 0-13 16,0 0-37-16,0 0 4 15,86-17-9-15,-47 8-1 0,7 4-1 16,-4-2-1-16,-8-1-6 15,-7 7-13-15,-13-2-54 16,-14 3-16-16,0-3-127 16</inkml:trace>
  <inkml:trace contextRef="#ctx0" brushRef="#br0" timeOffset="69058.61">5351 17769 227 0,'0'0'27'0,"0"0"-25"16,0 0-4-16,0 0 4 0,0 0 13 15,0 0-5-15,0 0 9 16,18 0 5-16,-18 0-12 16,0 0 4-16,0 0 1 15,0 0 0-15,0 0-7 16,0 0 3-16,0 0 8 16,0 0-5-16,0 0-1 15,0 0-6-15,0-6-8 16,-10-1-1-16,0 0 1 15,-6 1-1-15,-6-1-14 16,2 3 2-16,-7 1-2 16,2-3 3-16,1 6 1 15,-1 0 7-15,2 0 1 0,-2 0-2 16,-2 6 4-16,5 5-6 16,-2-2 6-16,3 1-2 15,6 0-2-15,0 4 3 16,5 1 0-16,1-1 1 15,6 4 0-15,0 1 0 16,3 1-1-16,0 2 1 16,9 1 9-16,13-4 0 15,4-2 2-15,6-4 1 16,-2-6-5-16,3-3-6 16,-5-4 9-16,-4 0-4 15,-2-4-2-15,0-11-3 0,-2-4-1 16,-3 2 1-16,-1-3-1 15,-4 1-3-15,-7 4 0 16,5-1 1-16,-7 5 0 16,0 0 2-16,-3 3 0 15,3 4-2-15,-3 0-1 16,0 1 6-16,0 3-5 16,0 0 4-16,0 0 4 15,0 0-3-15,0 0-1 16,0 0-2-16,0 0-5 15,0 0 4-15,0 10 1 16,3 2-1-16,5 2 1 0,9 0 0 16,1 2 1-16,0-2 4 15,9 2-1-15,2-1-4 16,6-3-5-16,4-2-7 16,4-3-35-16,-1-5-37 15,-2-2-80-15</inkml:trace>
  <inkml:trace contextRef="#ctx0" brushRef="#br0" timeOffset="69300.38">5779 17756 390 0,'0'0'52'0,"0"0"-51"16,0 0-1-16,0 0 3 15,91-23-1-15,-69 19-2 16,-7 4-5-16,-4-3-6 16,-1 3-23-16,-7 0-45 15,-3 0-63-15</inkml:trace>
  <inkml:trace contextRef="#ctx0" brushRef="#br0" timeOffset="69547.59">5725 17933 249 0,'0'0'139'0,"0"0"-133"16,0 0 6-16,0 0 5 16,0 0 5-16,0 0 19 15,88-9-15-15,-52-1-16 16,-3-2-9-16,3-3-1 16,-5 5-29-16,-1-2-51 15,-4 2-99-15</inkml:trace>
  <inkml:trace contextRef="#ctx0" brushRef="#br0" timeOffset="70013.39">6343 17673 357 0,'0'0'45'16,"0"0"-41"-16,0 0 25 15,0 0-14-15,0 0-5 16,0 0-2-16,-12-6 0 16,12 6-8-16,0 0 0 15,0 6-6-15,0 8 6 16,0 8 3-16,0 1 16 16,0 4-11-16,0 2 5 15,0-2-12-15,0-2 6 16,0 0-5-16,3-5-2 0,-3-8 0 15,0-4-1-15,0-2 0 16,0-6-9-16,0 0-9 16,0 0 5-16,0 0-4 15,-3-16-72-15,-8-2-131 16</inkml:trace>
  <inkml:trace contextRef="#ctx0" brushRef="#br0" timeOffset="70739.97">6340 17590 7 0,'0'0'222'0,"0"0"-217"16,0 0 16-16,0 0 5 16,0 0 6-16,0 0-23 15,13-20-4-15,-1 14-1 16,3-4-1-16,0 0-3 16,4 3-1-16,1-1 1 15,1 3 0-15,4 1-1 0,-3 4 0 16,-2 0-10-1,2 0 11-15,-1 0 0 0,-3 4 4 16,-2 12-4-16,-5 3 0 16,-1 6 4-16,-7 2 9 15,0-2-1-15,-3-1 1 16,0-5 7-16,-6-4-4 16,-11-3 0-16,0-3-3 15,2-1 2-15,-2-7-9 16,4 1 0-16,1 1-5 15,2-3 0-15,7 0-2 16,-2 0 1-16,5 0 0 0,0 0 6 16,0 0-1-16,5 0 11 15,8 0-14-15,2 0 3 16,-2 0-4-16,4 0-1 16,-1 0-1-16,-1 0-5 15,3 0 6-15,-3 0-3 16,3 7 0-16,-6 3 0 15,4 3 1-15,-7 1-11 16,-1 1 6-16,-5 2-1 16,-3 2-2-16,0 1 10 15,0-3 5-15,-8 0-5 16,-4-1 0-16,-7-5 3 16,-2-1 0-16,0-1 1 15,-3-2-2-15,-1-5-2 16,-5-2 1-16,-5 0 0 0,2 0-1 15,1 0-18-15,-1-2-23 16,5 2-15-16,7-3-19 16,9 3-138-16</inkml:trace>
  <inkml:trace contextRef="#ctx0" brushRef="#br0" timeOffset="73393.89">7067 17776 248 0,'0'0'11'16,"0"0"-10"-16,0 0 15 15,0 0-8-15,0 0 0 16,0 0 22-16,0-36-2 15,0 36 3-15,0-4-6 16,0 3-3-16,0 1-2 16,0 0-7-16,-6 0-9 15,-4 0-4-15,-6 17 0 16,-4 10 0-16,1 6-1 16,-5 7 1-16,2 5 1 15,-1 2 7-15,1-4-5 0,-1 2-3 16,4-1 0-16,3-5 0 15,-2-1-5-15,6-9 4 16,6-7 2-16,2-10-2 16,2-4-10-16,2-3-36 15,0-5-7-15,0-5-7 16,15-12-30-16</inkml:trace>
  <inkml:trace contextRef="#ctx0" brushRef="#br0" timeOffset="73941.3">7266 17886 264 0,'0'0'68'0,"0"0"-67"16,0 0 20-16,0 0-10 16,0 0-11-16,0 0-5 15,0 16 5-15,0 1 14 16,-3 5 12-16,-3-3-4 0,-3 1-10 15,6 3-3-15,-3-3 3 16,0-1-2-16,2 1 2 16,-2-3-8-16,3 2-2 15,0-2 1-15,0-3-3 16,0 2 3-16,3-5-1 16,0-8-2-16,0 3 0 15,0-6-1-15,0 0 7 16,6 0-3-16,13 0 24 15,4 0 3-15,6 0-24 0,1 0 9 16,6-7-8 0,-2-3-6-16,-1 2-1 0,-3 4-1 15,-5-3-1-15,-5 4-1 16,-10 3-9-16,-4-3-14 16,-6 3-8-16,0 0-11 15,0-2-15-15,0 0-29 16,-6-5-92-16</inkml:trace>
  <inkml:trace contextRef="#ctx0" brushRef="#br0" timeOffset="74478.17">7766 17684 293 0,'0'0'76'0,"0"0"-69"16,0 0 21-16,0 0-11 15,0 0 8-15,0 0 2 16,0-5-3-16,15 0-5 16,4 1-9-16,5-4-4 15,2 3-1-15,0 1-5 0,-3 1-1 16,-1-2-10-16,-2 5-35 15,0 0-37-15,-8 0-28 16,-4 0-140-16</inkml:trace>
  <inkml:trace contextRef="#ctx0" brushRef="#br0" timeOffset="74819.7">7864 17832 253 0,'0'0'115'0,"0"0"-111"15,0 0 14-15,0 0 20 16,0 0-4-16,0 0-5 16,-4 0-9-16,20 0 3 15,4-2-9-15,9-8-4 16,1 1-10-16,2-2 0 16,3 2-6-16,-2 1-15 15,-7 4-20-15,0 1-21 0,-11 3-27 16,3 0-56-16</inkml:trace>
  <inkml:trace contextRef="#ctx0" brushRef="#br0" timeOffset="75952.95">8747 17653 284 0,'0'0'28'15,"0"0"-24"-15,0 0 23 0,0 0-25 16,0 0 1-16,0 0 5 15,-70-10-3-15,46 10 8 16,-3 7-1-16,-1 3-8 16,1 3-1-16,5-4 3 15,1 3 1-15,3 0-4 16,4 2-2-16,7-1-1 16,1 3 3-16,3 1-2 15,3-2 5-15,0 3-3 16,0 1 4-16,9 1-2 15,12 3 6-15,1-2 2 16,4 1 1-16,2-5 2 0,2 0-11 16,-3-5-1-16,1-2-2 15,-1-7 4-15,-2-3 9 16,5-3-15-16,-3-13 0 16,-2-4-3-16,-2-2-1 15,-7 0-2-15,-3 0-1 16,1 2 3-16,-8 1 4 15,-3 0-3-15,-3 2-2 16,0 3 0-16,0-3 4 16,-3 5-1-16,-7-4 2 15,-4 5 0-15,-5 2 0 16,-4-1-12-16,-3 3 9 16,0 2 1-16,4 2-2 15,2 1-15-15,7 2-14 0,3 0-18 16,8 0-41-16,2 0-172 15</inkml:trace>
  <inkml:trace contextRef="#ctx0" brushRef="#br0" timeOffset="76163.03">8985 17752 299 0,'0'0'36'0,"0"0"-32"0,0 0 7 16,0 0 2-16,0 0 5 16,0 0-5-16,25 58-13 15,-25-57 1-15,0-1-2 16,3 0-3-16,-3 0-43 16,2-6-34-16</inkml:trace>
  <inkml:trace contextRef="#ctx0" brushRef="#br0" timeOffset="76850.16">9181 17570 280 0,'0'0'20'0,"0"0"1"0,0 0 16 15,0 0-10-15,0 0-11 16,0 0-15-16,0-12 2 16,9 3-3-16,3 1-1 15,0 1 1-15,0 0 2 16,3 0-2-16,0 2 0 15,1 0 3-15,-2 3-3 16,2-1-13-16,-4 3 7 0,1 0 6 16,4 0-1-1,-1 0 1-15,-6 0-7 0,4 0 1 16,-5 10-7-16,0 2 7 16,-2 2 5-16,-1 4 2 15,-2 7-2-15,-4-5-3 16,0 9 3-16,0-5 1 15,-3 1 6-15,-11-1-3 16,-4-1 9-16,-3-3 5 16,-1-3-7-16,-3-4 1 15,5-2 4-15,-1-3-4 16,2-1-3-16,0-7-8 16,2 0 6-16,2 0-2 15,-2 0-1-15,7-6-3 16,4 2 6-16,3-1-5 0,-1 1-1 15,4-1 1-15,0 3-1 16,7-4 8-16,3 2-8 16,10-4-1-16,-6 6-7 15,4 2 8-15,1 0 1 16,-3 0 5-16,4 0-6 16,-4 4 1-16,1 4-1 15,2 2 1-15,0 0-1 16,-4-2 0-16,3 1 0 15,-4-2-8-15,5-4-29 16,0-3-25-16,2 0-39 16</inkml:trace>
  <inkml:trace contextRef="#ctx0" brushRef="#br0" timeOffset="77308.58">9692 17604 239 0,'0'0'69'0,"0"0"-59"16,0 0 44-16,0 0-29 15,0 0-14-15,0 0 9 0,-46 20-16 16,46-11 10-16,0-2-8 15,0-2 10-15,0 0-5 16,14 2-2-16,-2 1-1 16,4 0-3-16,1-2-3 15,2 5 0-15,-1-2-1 16,0 1-1-16,-6 1 0 16,-1 1-2-16,-2-4 1 15,-3 1 0-15,-2-6 0 16,-4 4-1-16,0-6-2 15,0 2 1-15,0 0 3 16,-14 0 2-16,-6-1 6 0,-5 3-2 16,-4-5-4-16,-1 0-2 15,-2 0 0-15,3 0-2 16,3 0-23-16,1 0 4 16,1-3-11-16,5-9-14 15,7 0-60-15,2-8-149 16</inkml:trace>
  <inkml:trace contextRef="#ctx0" brushRef="#br0" timeOffset="77535.09">9666 17544 149 0,'0'0'142'0,"0"0"-123"0,106-29 34 15,-54 19-6-15,3-6-1 16,2 2-10-16,-6-2-5 16,-11 6-17-16,-11 2-14 15,-7 3-1-15,-3 5-22 16,-9 0-42-16,1 0-42 16,-9 0-90-16</inkml:trace>
  <inkml:trace contextRef="#ctx0" brushRef="#br0" timeOffset="80055.5">12439 15212 230 0,'0'0'3'16,"0"0"-1"-16,0 0 35 15,0 0-2-15,0 0 3 16,0 0-3-16,0 0-15 0,-20-46-6 16,20 46-6-16,0-3-2 15,0 3 9-15,0 0-4 16,0 0-3-16,0 0-5 16,0 0-3-16,0 0-3 15,-3 7-2-15,0 10-1 16,0 5 6-16,0 14 0 15,0 7 0-15,2 1 0 16,1 1 1-16,0-2 1 16,-4-2-2-16,2-5 1 15,-4-10-4-15,-1-4 3 16,0-8-15-16,3-3 3 16,-2-5-29-16,1-3-3 0,-2-3-29 15,3 0-20-15</inkml:trace>
  <inkml:trace contextRef="#ctx0" brushRef="#br0" timeOffset="80451.95">12037 15187 191 0,'0'0'24'16,"0"0"-22"-16,0 0 21 15,0 0-6-15,0 0 2 16,0 0 0-16,-3-87-16 15,20 73 14-15,4 1-8 16,4 3-5-16,3-2 2 16,10 2-6-16,7 3-3 15,7 0 3-15,6 5 2 16,1 2-2-16,-7 0 0 16,-6 0 0-16,-11 6 0 15,-5 10 0-15,-4 3-18 0,-7 2-25 16,-4 4-24-16,-3 3-61 15</inkml:trace>
  <inkml:trace contextRef="#ctx0" brushRef="#br0" timeOffset="80874">12698 15523 163 0,'0'0'180'16,"0"0"-167"-16,0 0 12 15,0 0-11-15,0 0-2 0,0 0-12 16,-9-1-1 0,9 21-1-16,0 0 2 0,0 6 0 15,0 1 3-15,3 3-2 16,-3-1-1-16,0-5 0 15,0-1 0-15,0-3-4 16,-3-10-12-16,0 0-22 16,-1-10-42-16,4 0-42 15</inkml:trace>
  <inkml:trace contextRef="#ctx0" brushRef="#br0" timeOffset="81284.27">12660 15458 292 0,'0'0'31'15,"0"0"-20"-15,0 0 11 16,0 0-21-16,0 0 4 15,0 0-6-15,80-51 1 16,-56 44-5-16,-5 7 1 16,-2-2 4-16,-4 2-2 15,0 0-3-15,-1 0 3 16,1 9 2-16,1 0-1 16,1 5 1-16,-1 3 1 15,2 3 6-15,-5 0-5 0,2 0 1 16,-7-1-3-16,-6-3 0 15,0-2 1-15,0 0 4 16,-20-2-4-16,-3-3 5 16,-4-1-6-16,3 1 0 15,-3-8-7-15,8 2-5 16,3-3-37-16,8 0-18 16,8-4-136-16</inkml:trace>
  <inkml:trace contextRef="#ctx0" brushRef="#br0" timeOffset="81698.85">12946 15502 261 0,'0'0'43'0,"0"0"-26"16,0 0 35-16,0 0-27 15,0 0-2-15,0 0-17 16,39-10-3-16,-17 10 6 16,5 0 4-16,-4 0-8 15,1 0-4-15,-4 5 2 16,-2 5-3-16,-6 2-2 16,-2-2-1-16,-3 3 2 0,-5-5-4 15,-2-5 3-15,0 0-3 16,0-3-4-16,-7 0 0 15,-5 0 9-15,-8 0-2 16,5 0 2-16,0-11-1 16,0-1 0-16,6-2 0 15,3 2 0-15,5-3 1 16,1 6 0-16,0-4 4 16,7 6-4-16,4-3-4 15,2 4-4-15,2 3-26 16,2 0-42-16,4 3-37 15</inkml:trace>
  <inkml:trace contextRef="#ctx0" brushRef="#br0" timeOffset="82116.39">13261 15453 81 0,'0'0'154'15,"0"0"-149"-15,0 0 32 16,0 0 1-16,0 0-1 16,0 0-16-16,-39 0-8 15,39 0-7-15,-6 0-5 16,2 1-2-16,2 8-2 16,-3 5 3-16,4-1 1 15,1 6 3-15,0-2 8 0,0 2-6 16,8-2 3-16,5 0 0 15,-3-8-7-15,2-2 3 16,-1-4 1-16,2-3-1 16,2 0-2-16,6-12-3 15,-9-8-38-15,-1-1 17 16,-6 2-17-16,-5 0-26 16,0 2 24-16,0 7 40 15,-9 0 1-15,-7 7 29 16,-2 3-12-16,0 0-12 15,-5 0 7-15,6 0-13 16,5 10-1-16,0 0-12 0,4 0-50 16,8-3-109-16</inkml:trace>
  <inkml:trace contextRef="#ctx0" brushRef="#br0" timeOffset="82415.7">13483 15475 307 0,'0'0'26'0,"0"0"2"16,0 0 6 0,0 0-8-16,0 0-2 0,0 0-21 15,18-11-3-15,-12 24-5 16,-1 7 5-16,1 5 6 15,2 3-3-15,-1 1 0 16,-3-3-3-16,0-3 6 16,-4-3-10-16,0-6 4 15,0-5-28-15,0-6-6 16,0-3-54-16,-4 0-33 16</inkml:trace>
  <inkml:trace contextRef="#ctx0" brushRef="#br0" timeOffset="82716.38">13477 15444 182 0,'0'0'11'0,"0"0"-9"15,0 0 3-15,0 0 7 16,91-40 6-16,-61 36-6 15,0 1-8-15,-1 3 1 16,3 0 18-16,-7 0 0 16,-1 0 5-16,-2 3-4 15,-5 8-20-15,-6 2 0 16,-3 0-1-16,-5 3 1 0,-3-2-4 16,0-1-3-1,-9-1 3-15,-10-2 5 0,-5 0-5 16,-4-6 0-16,-8 2-8 15,1-6-71-15,4 0-73 16</inkml:trace>
  <inkml:trace contextRef="#ctx0" brushRef="#br0" timeOffset="83002.57">14122 15270 388 0,'0'0'6'15,"0"0"28"-15,0 0-19 16,0 0-9-16,0 0 12 15,110-19-7-15,-86 13-5 16,4 4-6-16,-11 0 0 16,-2 2-27-16,-8 0-60 15,-4 0-97-15</inkml:trace>
  <inkml:trace contextRef="#ctx0" brushRef="#br0" timeOffset="83235.23">14060 15425 265 0,'0'0'136'0,"0"0"-130"15,0 0 15-15,0 0 3 16,0 0 26-16,0 0-21 15,95 11-19-15,-48-11-10 16,7-6-13-16,6-8-66 0,-4-2-100 16</inkml:trace>
  <inkml:trace contextRef="#ctx0" brushRef="#br0" timeOffset="84058.75">14958 15183 214 0,'0'0'37'0,"0"0"-28"16,0 0 27-16,0 0-19 16,0 0 12-16,0 0-17 15,-70-46-7-15,40 38 2 16,-1 3 5-16,-5 1-1 15,0 1-4-15,0 3 6 0,4 0-12 16,2 0 0-16,3 0 2 16,5 6-3-16,3 4 5 15,4 3-10-15,7 3 7 16,5 5-5-16,3 5 4 16,0 3-2-16,7 1 2 15,14 0 12-15,4-3-6 16,4-5 16-16,-3-6-5 15,6-2-13-15,-2-13 18 16,2-1-18-16,4-1 16 16,1-19-14-16,4-10-7 15,-9-6-8-15,-4-4-14 16,-4-4-3-16,-8-6-6 16,-10 2-29-16,-5 7 29 0,-1 7 9 15,0 4 14 1,-7 8 7-16,-3 1 1 0,-4 1 5 15,0 4 9-15,3 2-2 16,2 2 1-16,2 1 0 16,4 9 6-16,1-2 7 15,2 4-5-15,0 0-12 16,0 0-3-16,0 0-6 16,0 0-1-16,0 4 0 15,0 11-1-15,9 9 2 16,3 3 11-16,4 5-5 15,5 9 7-15,-3 0-4 16,4 10-7-16,-1 4 4 0,-5 2-3 16,1-4-3-1,-7-3 4-15,1-11-1 0,-1-3-3 16,-3-16-3-16,0-3 0 16,-1-7-8-16,-3-3-45 15,1-7-63-15,-3 0-123 16</inkml:trace>
  <inkml:trace contextRef="#ctx0" brushRef="#br0" timeOffset="84427.26">14713 15571 314 0,'0'0'105'15,"0"0"-96"-15,0 0 33 0,0 0-13 16,0 0 4 0,0 0-9-16,117-9-23 0,-53-1 6 15,5 0-5-15,-3 4-1 16,-10-1-1-16,-7 4-8 16,-10 3-49-16,-12 0-61 15,-11 0-99-15</inkml:trace>
  <inkml:trace contextRef="#ctx0" brushRef="#br0" timeOffset="84795.87">14785 15768 406 0,'0'0'24'0,"0"0"22"16,0 0-12-16,0 0-18 15,0 0-6-15,0 0-8 16,48-5 0-16,-23 15-2 0,2 7 1 16,2 3 0-1,1 3 0-15,-1 3-2 0,-4-4 1 16,-2 3-16-16,-3-6-24 16,3-6-58-16,-4-9-33 15</inkml:trace>
  <inkml:trace contextRef="#ctx0" brushRef="#br0" timeOffset="85140.68">15350 15671 330 0,'0'0'14'16,"0"0"-13"-16,0 0 3 15,0 0 21-15,0 0 11 16,0 0-18-16,-78 87-3 16,61-55 6-16,-1-2-12 15,0 2 4-15,2-1-5 16,-1-3-2-16,2-6-3 15,4-5-3-15,6-5 2 16,-2-5-2-16,3-7-6 16,3 3-14-16,-1-3-17 0,-1 0-6 15,3-3-7-15,0-11-133 16</inkml:trace>
  <inkml:trace contextRef="#ctx0" brushRef="#br0" timeOffset="85768.09">15791 15308 114 0,'0'0'71'0,"0"0"-70"15,0 0 24-15,0 0 0 16,0 0 22-16,0 0 2 16,0-3-24-16,-1 3 9 15,1 0-11-15,0 0 13 16,0 0-10-16,0 0-7 16,0 0 12-16,0 0-8 15,0 0 1-15,0 0-8 0,0 0-4 16,0 0-6-16,17-3 1 15,6-1-6-15,9 1 5 16,4-1-6-16,-7 1-12 16,-3 3-13-16,1 0-14 15,-7 0-16-15,-7 0-45 16,-6 0-76-16</inkml:trace>
  <inkml:trace contextRef="#ctx0" brushRef="#br0" timeOffset="86062.72">15768 15473 329 0,'0'0'23'16,"0"0"11"-16,0 0 15 16,0 0 0-16,0 0-4 15,0 0-18-15,42 0-14 16,-2 0-10-16,-1-3-3 16,-2 0-7-16,-3-1-29 0,-2 2-49 15,-9-1-30-15,-6-1-141 16</inkml:trace>
  <inkml:trace contextRef="#ctx0" brushRef="#br0" timeOffset="88319.68">16695 14891 100 0,'0'0'96'16,"0"0"-74"-16,0 0 13 15,0 0-12-15,0 0-7 16,0 0 3-16,0-3-18 0,0 3-1 16,0 0 0-16,-11 8-5 15,-8 4 5-15,-1 1 1 16,0-1 1-16,0-4-4 16,8-2 3-16,0-6-1 15,3 3 2-15,2-3-2 16,3 0 0-16,4 0 12 15,-1-3 3-15,1-6-10 16,0 1 4-16,0-1-1 16,0-1-8-16,0 0-1 15,3 0 0-15,3 5 1 16,2-2 1-16,2 0-1 16,-4 4 2-16,3 0 1 15,-1 3-2-15,0-3-1 0,3 2 3 16,2 1-3-16,2 0 1 15,0 0-2-15,0 0 2 16,-1 0 0-16,-2 7 1 16,5 3-4-16,-11 2 4 15,3 5-1-15,-5 3-1 16,-2 4 1-16,-2 3 1 16,0 2 4-16,0 4-3 15,-12-1 10-15,-4 1-7 16,-6-6 6-16,-1-1-6 15,-3-6 4-15,-1-3-3 0,2-4 0 16,-2-3-3-16,3-8-2 16,-3 0 5-16,4-2-7 15,-3 0 0-15,8 0-1 16,4 0-1-16,3-4 1 16,6-2 1-16,4 0 0 15,1-2 2-15,0 1-4 16,9-3-2-16,8 1-8 15,0 2 7-15,1 3 5 16,6 1-4-16,2 3 3 16,-1 0-7-16,2 0 4 15,-5 3 4-15,1 7-3 16,-4 5 3-16,2-3 0 16,-6 1 2-16,1 1-2 0,1-4-1 15,3-1-24-15,6-6-24 16,0 0-75-16</inkml:trace>
  <inkml:trace contextRef="#ctx0" brushRef="#br0" timeOffset="88808.55">17037 15025 112 0,'0'0'136'0,"0"0"-128"0,0 0 28 16,0 0-5-16,0 0 5 15,-83-8-12-15,65 8-10 16,7 0-9-16,1 0 5 16,3 0-6-16,-3 8-4 15,6-2 0-15,1 4 0 16,1 3-4-16,2 6 4 15,0 1 0-15,3 4 4 16,10 5 3-16,4-2-3 16,2 1-4-16,0 0 10 15,0-6-9-15,-2-5 0 16,2-6 1-16,0-8 7 0,1-3-5 16,3 0-4-16,1-7-1 15,-2-10-30-15,-3-8-7 16,-8 1 8-16,-6-3-16 15,-1 2-1-15,-4 1 28 16,0 3 16-16,0 2 4 16,-6 2-1-16,-7 2 10 15,1 1-9-15,-4 4 10 16,2 1-7-16,0 6 0 16,-3-2-8-16,4 5 4 15,3 0-35-15,8 0-26 16</inkml:trace>
  <inkml:trace contextRef="#ctx0" brushRef="#br0" timeOffset="89277.93">17324 14988 205 0,'0'0'54'16,"0"0"-52"-16,0 0 35 15,0 0-13-15,0 0-7 16,0 0-11-16,-38 0-3 16,30 13 8-16,2 0 4 0,-1 4-2 15,4 3 5-15,3 5-15 16,0 2 13-16,0 3-6 15,10 3-4-15,4-3 7 16,1-5-6-16,2-5-2 16,-4-6 2-16,3-7-5 15,4-7 2-15,1 0 6 16,3 0-10-16,-1-21-11 16,0-1-10-16,-8-7 9 15,-1-4-8-15,-5 0 4 16,-2 4-2-16,-7 7 10 15,0 0 4-15,0 5 4 16,-5 3 0-16,-8 2 4 0,-4-2-2 16,-4 2-2-16,-5 2 0 15,-3 9-15-15,-2 1-20 16,0 0-26-16,-1 6-60 16</inkml:trace>
  <inkml:trace contextRef="#ctx0" brushRef="#br0" timeOffset="89720.93">16479 15654 303 0,'0'0'73'0,"0"0"-70"16,0 0 25-16,0 0-9 0,0 0 19 15,0 0-13-15,102-2-23 16,-44-8-2-16,7-4 5 16,3 1-4-16,5 1 5 15,6-1-3-15,-7 2-2 16,-8 8-1-16,-12 3-13 15,-13 0-35-15,-5 0-37 16,-13 6-56-16</inkml:trace>
  <inkml:trace contextRef="#ctx0" brushRef="#br0" timeOffset="90599.68">16640 15869 161 0,'0'0'73'16,"0"0"-69"-16,0 0 4 0,0 0 1 15,0 0 22 1,0 0-16-16,0-3 8 0,0 3-14 16,0-3 1-1,0 2-8-15,0 0-2 0,0-1 5 16,0-5-3-16,0 2-2 15,0-2 1-15,6-3-2 16,2 3-6-16,2 0 5 16,1 1-7-16,1 3 6 15,-4 0-2-15,1 3 5 16,-1 0-1-16,0 0-2 16,-3 0 1-16,3 0 2 15,-1 0-1-15,1 9-3 16,-1 8 3-16,-1 10 0 15,-5 2 1-15,-1 8 11 16,0 6-1-16,-3-7 4 16,-11-1 0-16,-1-4-7 0,-9-5 6 15,2-7-6-15,-5-4-4 16,-1-3 1-16,-4-7-4 16,0 0-2-16,5-5-10 15,-5 0-6-15,7 0 1 16,5 0 1-16,9 0 10 15,5 0 6-15,6-2 0 16,0-5 2-16,6-1 2 16,11-1-4-16,6 5-7 15,1-3 7-15,0 5 3 16,1 2 2-16,2 0 9 16,-2 0-3-16,2 0 7 0,-1 7-14 15,0 6 9-15,3-4-6 16,-4 5-7-16,-1-1-7 15,-2-6-7-15,1-2-43 16,-6-5-115-16</inkml:trace>
  <inkml:trace contextRef="#ctx0" brushRef="#br0" timeOffset="90887.14">17145 15919 264 0,'0'0'36'0,"0"0"-36"16,0 0 10-16,0 0 18 15,0 0 16-15,0 0-18 16,-74 96-17-16,54-67 7 15,-3-3-15-15,1 2 3 16,-4-8-3-16,0-5-1 16,0-5-9-16,3-3-19 15,4-5-59-15,6-2-204 16</inkml:trace>
  <inkml:trace contextRef="#ctx0" brushRef="#br0" timeOffset="91137.37">16964 15979 205 0,'0'0'82'15,"0"0"-76"-15,0 0 62 16,0 0-28-16,103 37-7 15,-76-19-18-15,-5 2-9 0,4-4-3 16,-4 5-3-16,2-5-2 16,-2-5-36-16,4-5-46 15,-7-2-239-15</inkml:trace>
  <inkml:trace contextRef="#ctx0" brushRef="#br0" timeOffset="91427.06">17356 15886 317 0,'0'0'20'0,"0"0"-7"16,0 0 24-16,0 0-30 15,0 0-6-15,0 0 2 16,11 47 8-16,-5-11 3 16,-2 0-12-16,1-3 0 15,-1-1 0-15,1-4-1 16,2-8-1-16,-3-1-2 16,6-8-25-16,-4-9-50 15,11-2-76-15</inkml:trace>
  <inkml:trace contextRef="#ctx0" brushRef="#br0" timeOffset="91881.88">17599 15874 264 0,'0'0'9'0,"0"0"19"15,0 0-2-15,0 0-8 16,0 0 2-16,0 0-13 16,-56 62-1-16,53-46 6 15,1 4-2-15,2 3 4 16,0 4-5-16,0-3 4 0,0 5 3 16,3 0-2-1,11-5-5-15,-5-7-3 0,3-2-1 16,-1-8 3-16,5-4-2 15,0-3 0-15,8 0-6 16,0-10 0-16,3-7-31 16,-2-3 0-16,-4-5 6 15,-8-5-20-15,-4 0 19 16,-3 1-5-16,-6 3 6 16,0-2 25-16,0 6 1 15,-2 2 4-15,-9 3 15 16,-4 0-4-16,-8 4-7 15,1 0 0-15,1 4-8 16,0 5 0-16,5 1-2 16,2 3-5-16,4 0-33 0,5 0-40 15,1 0-81 1</inkml:trace>
  <inkml:trace contextRef="#ctx0" brushRef="#br0" timeOffset="92538.9">17835 15662 242 0,'0'0'28'0,"0"0"-4"15,0 0 13-15,0 0-14 16,0 0-9-16,0 0-8 16,-25 6 0-16,25 4 7 15,0-1 5-15,0 2-4 16,9 6-7-16,6-3 0 16,-2 2 5-16,6 2-5 15,2-1-6-15,-1 0 0 16,2 2 7-16,-3 5-8 15,0-5-5-15,-5 2 5 16,-3-1-6-16,-5-4-8 0,-4-4 3 16,-2-4 1-1,0-6-13-15,0 2 7 0,-10-1 16 16,-5 1-3-16,-1-4 3 16,1 0 0-16,0 0 9 15,0 0-6-15,-1-7 2 16,-2-5 3-16,3 1-7 15,1-5 2-15,3 4-3 16,6 0 3-16,4-1-2 16,1-1 4-16,0-1 2 0,6-2-6 15,13 1-2 1,2-5-1-16,-1 3-4 16,2 1-1-16,-7 4 3 15,-2 2 6-15,-4 2-5 0,-4-2 6 16,-2 5 5-16,-3-4-7 15,0 3-2-15,0 0-2 16,-3 2 2-16,-11 1-1 16,-4 1 2-16,-4 3-6 15,2 0 0-15,-5 0-4 16,3 0-1-16,-2 0-30 16,10 0-41-16,4 0-34 15</inkml:trace>
  <inkml:trace contextRef="#ctx0" brushRef="#br0" timeOffset="93111.35">18129 15199 373 0,'0'0'25'0,"0"0"25"16,0 0-9-16,0 0-3 15,0 0-29-15,0 0 6 16,72-3-15-16,-34 3 5 15,1 0-10-15,-9 0 1 16,-9 0-27-16,-5 0-39 16,-4 0-74-16</inkml:trace>
  <inkml:trace contextRef="#ctx0" brushRef="#br0" timeOffset="93467.08">18124 15430 311 0,'0'0'123'16,"0"0"-110"-16,0 0 43 0,0 0-14 15,0 0-10-15,0 0-8 16,27 0-16-16,9 0-8 16,4 0-2-16,4 0-4 15,0 0-6-15,-3 0-10 16,-5 0-24-16,1 0-20 15,-6 0-12-15,-7 0-60 16</inkml:trace>
  <inkml:trace contextRef="#ctx0" brushRef="#br0" timeOffset="95299.87">19109 14925 174 0,'0'0'22'16,"0"0"21"-16,0 0-4 16,0 0 2-16,0 0-2 15,0 0-18-15,-2-3-14 16,10 3 7-16,8 0 1 0,5 0 5 16,6 0-10-1,-2-4 7-15,2-3-17 0,-2-3 1 16,-1-3-1-16,-6 0-9 15,-3-4 7-15,-7 5-18 16,-5-5 16-16,-3 3-9 16,0 4 8-16,0 2-1 15,0 4 5-15,0 1 1 16,0-1 5-16,0 4-3 16,0 0 19-16,0 0-8 15,0 0-5-15,0 0 0 16,0 0-4-16,0 4-4 15,0 8-12-15,0 5 10 0,0 3 2 16,4 3 0 0,3-3 7-16,4 3 1 0,-2 2-3 15,2 6-2-15,-1-1-3 16,0 6 0-16,4-2 1 16,-5 0-1-16,3 0 0 15,-5-4 0-15,2-6 0 16,-1-3-7-16,-5-6 7 15,0-5-9-15,-3-3-6 16,0-2 7-16,0-1-3 16,0-1-2-16,0 0-3 15,0-3-2-15,-3 1 17 16,-7 2 1-16,-3-3-1 16,0 0 1-16,-7 0 0 0,4 0 0 15,-2 0 1-15,1 0 1 16,-3 0 10-16,-1 3-6 15,3-3-1-15,1 0 2 16,5 4 0-16,2-4 0 16,1 0 3-16,3 0-3 15,3 0-3-15,2 0 4 16,1 0 2-16,0 0-1 16,0 0-1-16,0 0 6 15,0 0-5-15,0 0-6 16,7 0 12-16,15 0-14 15,8 0 4-15,9 0 9 16,5 0 2-16,2 0-11 0,-3 0 0 16,-3 0-4-16,-8 0-2 15,-4 0 0-15,-9 0-16 16,-4 0-12-16,-7 3-24 16,1 1-22-16,-1 2-18 15,-3-6-72-15</inkml:trace>
  <inkml:trace contextRef="#ctx0" brushRef="#br0" timeOffset="96227.3">19785 15226 325 0,'0'0'44'0,"0"0"-37"0,0 0 27 16,0 0-1 0,0 0-5-16,0 0-23 0,62-22-5 15,-32 5 3-15,0-8-1 16,1-3-2-16,1-6-3 16,-2-3-10-16,-4-8-42 15,-3 4-3-15,-3 2-16 16,-8 6 32-16,-2 10 41 15,-7 3 1-15,-3 4 31 16,0 2-2-16,0 4-4 16,0 0 0-16,0 3-6 15,0 7-1-15,0 0-5 16,0 0 13-16,0 0-6 16,0 0-9-16,0 0-8 0,0 7-3 15,-2 6-10 1,1 3 7-16,1 12 3 0,0 2 1 15,0 1 2-15,0 1-3 16,1-3 2-16,11-3 7 16,0-6-1-16,1-3-8 15,4-5 7-15,2-8-3 16,5-4 6-16,0 0-5 16,6-4-2-16,0-15-3 15,-8-3 0-15,2-9-10 16,-12-1-5-16,2-2 8 15,-5 2-2-15,-3-1 4 16,-1 6 0-16,-3 0 1 16,-2 8-2-16,0-1 6 0,0 7 10 15,0 2-3-15,-7 2 4 16,3 5 6-16,2 1-3 16,1 3 13-16,1 0-18 15,0 0-1-15,0 0-8 16,0 0-5-16,0 13-5 15,0 4 6-15,0 10 4 16,0 2 2-16,0 4-2 16,0 0 4-16,0-3 1 15,0 5 7-15,1 0-3 16,5-3-7-16,-1 1 3 0,2-4-3 16,-1-2-2-1,2-5 4-15,-1-1-4 0,2-8 0 16,-2 0-11-16,6-3-17 15,4 0-38-15,3-1-15 16,1-3-66-16</inkml:trace>
  <inkml:trace contextRef="#ctx0" brushRef="#br0" timeOffset="96620.99">20699 15008 244 0,'0'0'28'0,"0"0"0"0,0 0 13 16,0 0-19-16,0 0 1 15,0 0-13-15,-68-11 3 16,61 11-3-16,3 1-1 15,2 9-7-15,2 0-2 16,0 6 0-16,0-2 5 16,11 4 8-16,4-1-13 15,0 3 4-15,-3 0-3 16,6-3-1-16,-9 0 0 16,-1-2-1-16,-3-4-7 15,-5-1-3-15,0-2 6 0,0-2-16 16,-12-1 12-16,-6-1 9 15,-6-4 0-15,-2 3 0 16,5-3 0-16,4 0-24 16,-1 0-35-16,11 0-39 15</inkml:trace>
  <inkml:trace contextRef="#ctx0" brushRef="#br0" timeOffset="96916.35">20797 15095 88 0,'0'0'162'0,"0"0"-158"0,0 0 54 16,0 0-34-16,0 0-3 16,0 0 2-16,0-12-9 15,-1 12-5-15,-9 0-6 16,-4 0 1-16,3 0 1 15,3 4 5-15,0 9-2 16,4 4 5-16,4 0 1 16,0 3-4-16,0-2 4 15,7-3-11-15,6-3 0 16,9-2-3-16,4-3-31 0,4-4-56 16,1-3-106-1</inkml:trace>
  <inkml:trace contextRef="#ctx0" brushRef="#br0" timeOffset="97251.57">21136 15087 202 0,'0'0'10'15,"0"0"37"-15,0 0-3 0,0 0-2 16,0 0-12 0,0 0 3-16,-51-9-11 0,39 9 13 15,-2 0-13-15,3 0-9 16,-1 12 0-16,5 5-7 16,2 5 5-16,5 3-2 15,0 3 10-15,0-3-4 16,8 0-14-16,11-2 13 15,2-6-13-15,-1-1 4 16,6-5-5-16,1-2-20 16,3-5-23-16,0-1-63 15,-4-3-84-15</inkml:trace>
  <inkml:trace contextRef="#ctx0" brushRef="#br0" timeOffset="98789.35">12634 16854 241 0,'0'0'52'16,"0"0"-42"-16,0 0 36 15,0 0-15-15,0 0-4 0,0 0 7 16,0-5-14 0,0 5-4-16,0 0-9 0,0 0-1 15,0 0-5-15,0 0 0 16,0 0-1-16,0 8-2 16,0 9 2-16,1 6 3 15,4 7 0-15,1 6-3 16,0 3 0-16,2 4-5 15,-8 1 11-15,4-5-6 16,-4-8 0-16,0-6-1 16,0-5-4-16,0-7 4 15,0-6-21-15,0-4 6 16,-4-3-34-16,4 0 14 16,0 0-22-16,-3-3-98 0</inkml:trace>
  <inkml:trace contextRef="#ctx0" brushRef="#br0" timeOffset="99493.18">12361 16916 206 0,'0'0'11'0,"0"0"9"15,0 0 23-15,0 0 4 16,-51-72-15-16,51 48-15 16,3-2-14-16,17 0 4 0,1-1-7 15,6 7 0-15,2 1-1 16,6 2 1-16,8 5-5 16,-2-3-5-16,9 5 7 15,6 5-2-15,5-1 5 16,3 5-3-16,-4 1-2 15,-6 0 1-15,-11 2-8 16,-7 9-21-16,-4 5-5 16,-12-5-35-16,-6 3-121 15</inkml:trace>
  <inkml:trace contextRef="#ctx0" brushRef="#br0" timeOffset="100296.58">12921 17128 215 0,'0'0'24'0,"0"0"-19"16,0 0 21-16,0 0-13 16,107-27 11-16,-85 5-18 15,1-3-5-15,-7 0-1 16,-7-2 0-16,-6 5 0 15,-3 0 0-15,0 0-1 0,-3 3 1 16,-6 9 11 0,-4-3-10-16,-1 5-1 0,1 5 0 15,4 3-1-15,-3 0 2 16,3 0-1-16,3 0 3 16,1 0-1-16,-2 0-1 15,4 11-1-15,0 4 0 16,3 5 1-16,0 4 8 15,0 3-7-15,0 2 5 16,9 4-5-16,4 4 9 16,7-3-11-16,-1 1 0 15,1-2 0-15,-4 1 0 16,0-8-2-16,-2-4-21 16,-5-7-21-16,-9-6-13 0,0-6-26 15</inkml:trace>
  <inkml:trace contextRef="#ctx0" brushRef="#br0" timeOffset="100508.33">12959 17207 285 0,'0'0'46'15,"0"0"-37"-15,0 0 4 0,0 0-9 16,87-6 7-16,-47 4-11 16,-4 2-5-16,-2-1-78 15,-6 1-197-15</inkml:trace>
  <inkml:trace contextRef="#ctx0" brushRef="#br0" timeOffset="100874.9">13199 17188 275 0,'0'0'54'0,"0"0"-25"16,0 0 6-16,0 0-18 0,0 0-15 15,0 0 1-15,59-10-1 16,-37 10 0-16,2 0-2 15,-6 0 0-15,5 3 0 16,-3 11-2-16,-5-2 2 16,0 2-1-16,-9-1-1 15,-4-1 0-15,-2-4 1 16,0-4-20-16,0 1 15 16,-8-5-6-16,-7 0 12 15,3 0-22-15,-4 0 10 16,5-7 5-16,6-1 5 0,1-2 2 15,4-1 6-15,0 1-6 16,0 0-8 0,10-2-22-16,7 4-16 0,-1 2-101 15</inkml:trace>
  <inkml:trace contextRef="#ctx0" brushRef="#br0" timeOffset="101296.75">13562 17184 189 0,'0'0'57'0,"0"0"-1"15,0 0-27-15,0 0-22 0,0 0 0 16,0 0 6 0,-33-16-12-16,18 16-1 0,-1 0 0 15,0 0 7-15,3 0-7 16,4 0 0-16,5 6 0 15,1 4 4-15,0 4 0 16,3 0 6-16,0 1 8 16,0-1-10-16,9-4-6 15,0-5 5-15,-2-3-3 16,3-2 3-16,0 0-7 16,2-2-2-16,-1-8-23 15,-3-2 9-15,-4-1 1 16,3 4 3-16,-3 4-3 15,-4-1 15-15,3 6 2 16,-3 0 9-16,0 0-3 0,3 0-8 16,-3 7-3-16,6 6 3 15,0 0 2-15,3-1-1 16,3 0-1-16,0-2-7 16,2-5-50-16,0-2-38 15</inkml:trace>
  <inkml:trace contextRef="#ctx0" brushRef="#br0" timeOffset="102075.57">13702 17199 237 0,'0'0'51'0,"0"0"-29"0,0 0-3 15,0 0-16-15,0 0 11 16,0 0 10-16,0 42-16 15,0-35 14-15,0-1-16 16,0-4 2-16,0-2-6 16,0 0 15-16,0 0 10 15,0-2 1-15,0-8-14 16,0 0-6-16,0 3-7 16,0-3 4-16,0 0-5 15,1 1 0-15,7 2-5 16,7 0 4-16,-2 1-2 0,5 2-17 15,-1-1 6 1,-1 4 1-16,-2 1 5 0,2 0 0 16,-6 0 2-16,-4 0 1 15,0 0-5-15,1 3 9 16,-4 5-10-16,1-3 2 16,-4 2-2-16,0 0-1 15,0-4 11-15,0 3 1 16,-5-6 1-16,-1 1-1 15,2-1 0-15,1 0 0 16,-2 0 6-16,2 0 1 16,2 0 1-16,-2 0 14 15,3-7-12-15,0 1 8 0,0-9-16 16,3 4-2 0,7-1-7-16,3 3-3 0,-1 1 9 15,-1 5-3-15,-5 3 4 16,3 0-5-16,-2 0 2 15,7 0-3-15,-5 11 4 16,1-2 2-16,0 3 1 16,3-2-1-16,1-2 0 15,-2-4 1-15,5-4-1 16,1 0 1-16,-2 0-1 16,1-12-20-16,-9-2-24 15,0 1 12-15,-6 3 23 16,-2 3 9-16,0 3 26 15,0 1 2-15,0 3-4 0,0 0-13 16,0 0-11-16,-4 0 1 16,-2 0-1-16,4 3 6 15,-1 6 0-15,0 2-3 16,3 3 12-16,-3-1-13 16,3 4 16-16,0-5-15 15,0 0-3-15,11-2-3 16,1-2-41-16,3-7-92 15</inkml:trace>
  <inkml:trace contextRef="#ctx0" brushRef="#br0" timeOffset="102504.02">14407 16920 345 0,'0'0'69'0,"0"0"-49"15,0 0 27-15,0 0-25 16,0 0-12-16,0 0-9 15,95-17 1-15,-66 14 1 16,3 1-3-16,-8 2-28 16,1 0-45-16,-10-1-28 15,-4 1-169-15</inkml:trace>
  <inkml:trace contextRef="#ctx0" brushRef="#br0" timeOffset="102788.68">14453 17079 330 0,'0'0'37'0,"0"0"-37"16,0 0 33-16,0 0 4 15,0 0 2-15,0 0-7 16,10 2 2-16,6-2-12 0,7 0-10 16,0 0-9-16,6-2-3 15,-6-5-4-15,-1 0-16 16,-2 4-25-16,-5-5-79 16,-4 2-110-16</inkml:trace>
  <inkml:trace contextRef="#ctx0" brushRef="#br0" timeOffset="104856.66">15049 16534 207 0,'0'0'28'15,"0"0"-27"-15,0 0 18 0,0 0 5 16,0 0-4-16,0 0-3 15,-10 0-1-15,10 0 8 16,0 0-2-16,0 0-2 16,0 0 4-16,0 0-16 15,0 0 13-15,0 0-10 16,0 0-11-16,0 0 3 16,0 0-6-16,0 3-2 15,0 14 0-15,0 5 5 16,0 8 4-16,0 1-3 15,2 5 1-15,0-3 1 0,-2 2-3 16,0-2 2-16,0 1 3 16,0-7 1-16,0-2 1 15,0-4 2-15,-4-2-6 16,-1-3-2-16,0-3 4 16,1 2-4-16,3-6-1 15,-2-1 6-15,3-1-6 16,0 0-2-16,0-2-1 15,0 1 3-15,0-6 1 16,0 1 5-16,3 2 1 16,7-3-1-16,9 0 4 15,11 0 5-15,6 0-14 16,5 0 11-16,5-3-12 16,0-1 0-16,-1 1-4 0,-8 0-1 15,-6 1-4-15,-8 2-3 16,-6 0-2-16,-6 0-22 15,-3 0-2-15,-1 0-18 16,-7 0-18-16,0 0-51 16</inkml:trace>
  <inkml:trace contextRef="#ctx0" brushRef="#br0" timeOffset="105380.11">14943 17287 320 0,'0'0'70'16,"0"0"-66"-16,0 0 30 16,0 0 1-16,0 0-8 15,0 0 12-15,30-9-25 16,9-3-13-16,10-8 5 16,15 1 2-16,11-7 3 15,2-1-4-15,-1 4-6 16,-6 0 6-16,-10 7-7 0,-18 7-1 15,-11 4-19 1,-9 2 0-16,-10 3-17 0,-3 0-11 16,-2 0-10-16,-3 0-28 15,-4 6-42-15</inkml:trace>
  <inkml:trace contextRef="#ctx0" brushRef="#br0" timeOffset="105794.33">15189 17382 305 0,'0'0'63'15,"0"0"-50"-15,0 0 25 16,0 0-7-16,0 0-24 16,0 0-6-16,-2-3-1 15,2 6-1-15,0 11-7 16,0 9 8-16,3 3 18 15,4 4-4-15,-4-3-8 0,-3 0-2 16,0-5-3-16,0-3 0 16,0-2 0-16,0-8-1 15,-3-1-3-15,-4 2-15 16,1-7-11-16,2 0-14 16,-3 0-15-16,1-3-73 15</inkml:trace>
  <inkml:trace contextRef="#ctx0" brushRef="#br0" timeOffset="106543.39">15176 17394 325 0,'0'0'48'0,"0"0"-43"16,0 0 26-16,0 0-11 16,0 0 3-16,0 0-10 15,0 0-12-15,10-49-1 16,7 40 0-16,-1 0-1 16,2 1 2-16,1-1-2 15,-1 1 3-15,-2 3-4 16,1 1 8-16,-2 1-12 0,3 3 6 15,-8 0 0 1,0 0-1-16,1 0-5 0,0 0-1 16,-5 0-12-16,1 9 12 15,-1 6 1-15,-3 4 6 16,1 0-1-16,-2 1-1 16,-2 2-2-16,0 0 4 15,0 0-3-15,0-5 3 16,-6 0 0-16,-8 0 0 15,-4-1 7-15,-5-1-6 16,-3-1-1-16,-3-4 8 16,2 0-5-16,3-5-3 15,1 0-4-15,6-5 3 16,3 0 2-16,5 0 0 16,3 0 2-16,6 0-3 0,0 0 4 15,0 0 21-15,0-8-13 16,12 0-6-16,5 1-6 15,2 0 1-15,-3 2 1 16,5 3 1-16,0-1 6 16,1 3 1-16,1 0-7 15,2 0 10-15,-3 0 6 16,1 0-10-16,-8 0 0 16,-1 5-7-16,2 3 0 15,-3-1-1-15,-3 0 1 16,0 0-2-16,0-1 1 15,-6-3 0-15,2 0-1 0,-3 0 6 16,0-3-5-16,-3 0-2 16,2 0-2-16,-2 0 2 15,3 0-3-15,3 0-5 16,5 0-13-16,5-3-42 16,4-11-55-16,6-2-198 15</inkml:trace>
  <inkml:trace contextRef="#ctx0" brushRef="#br0" timeOffset="107024.72">16288 16857 274 0,'0'0'71'0,"0"0"-60"15,0 0 48-15,0 0-5 16,0 0-10-16,0 0 1 15,26-5-31-15,-1-7-4 16,-2 2 3-16,-1-2-7 16,5 2-6-16,-3 3-11 15,5-3-19-15,-3 10-43 16,-5 0-44-16,-4 0-56 16</inkml:trace>
  <inkml:trace contextRef="#ctx0" brushRef="#br0" timeOffset="107288.96">16321 17089 208 0,'0'0'107'0,"0"0"-100"16,0 0 38-1,0 0-12-15,0 0 17 0,0 0-28 16,13 0 9-16,13 0-6 16,13-8-12-16,6-4-3 15,14-9-10-15,3 2 0 16,2 2-1-16,-9 0-63 16,-14 5-164-16</inkml:trace>
  <inkml:trace contextRef="#ctx0" brushRef="#br0" timeOffset="108133.28">17181 16748 164 0,'0'0'7'16,"0"0"-7"-16,0 0 12 15,0 0 10-15,-84-42 8 16,58 40 2-16,2 2 6 15,1 0 1-15,5 2-16 16,-3 11 11-16,7-3-13 16,3 2 5-16,5-2-16 15,6 1 5-15,0-1-7 16,0 6 5-16,10-2-7 16,11 4 5-16,1-3 0 0,3 2-8 15,0 0-3 1,1 2 1-16,3 4-1 0,1 2-2 15,-5 2-4-15,3 5-3 16,-6-1-6-16,-6-1 2 16,-9-5-4-16,-5-5 15 15,-2-9-14-15,0-3 4 16,-12 3 4-16,-11-7 8 16,1-2 2-16,-5-2 1 15,0 0 0-15,-1 0-3 16,1 0 6-16,2-2 2 15,4-5-2-15,3-3 7 0,9 3-11 16,-2-3 3 0,11-5 0-16,0-6 3 0,0-2-8 15,14-4 0-15,5-2-5 16,3 1-3-16,1 3-4 16,-3-1 11-16,-1 2-8 15,0 5 9-15,-4-4-2 16,-2 6-14-16,-4 1 16 15,-7 2-1-15,-2 8-1 16,0-1-13-16,0 5-14 16,-14 2-5-16,-3 0-37 15,0 2 2-15,7 8-69 16</inkml:trace>
  <inkml:trace contextRef="#ctx0" brushRef="#br0" timeOffset="108628.54">17432 16847 232 0,'0'0'44'16,"0"0"-19"-16,0 0 27 0,0 0-25 15,0 0-4-15,0 0-7 16,-65 10-2-16,54-3-7 16,2 3-1-16,2-1 0 15,0 8 2-15,1 2 10 16,6 6-10-16,0-1 1 16,0 7-2-16,0-1 7 15,10 0-1-15,3-8-6 16,-1-5-7-16,3-9 7 15,-4-3-5-15,3-5 6 16,2 0 0-16,1-18-5 16,0-3-3-16,-2-9-5 15,-6 0-7-15,-3-2-4 16,-3 5-2-16,-3 1 0 16,0 2 10-16,0 7 5 0,-2 2-1 15,-7 5 3-15,-1 3 1 16,-6 2 5-16,6 5-3 15,-2 0-2-15,1 0-5 16,1 0-9-16,4 3-23 16,5 2-30-16,1-1-28 15,1-1-21-15</inkml:trace>
  <inkml:trace contextRef="#ctx0" brushRef="#br0" timeOffset="109094.08">17655 16847 258 0,'0'0'43'0,"0"0"19"16,0 0-16-16,0 0-18 16,0 0-19-16,0 0 13 15,-47 0-11-15,38 7-3 16,-1 3 5-16,4 0-5 15,1 2 0-15,3 2-3 16,2 3 4-16,0 3-3 16,0 6 0-16,7-3-1 15,7 3 4-15,-1-4-2 16,2-2-3-16,3-2-2 0,-2-9 2 16,5-6-4-1,-1-3 4-15,6 0-4 0,3-10-1 16,-2-10-14-16,-5-1-3 15,-9-7 5-15,-2-2-5 16,-5 3-13-16,-6 3 7 16,0 3 17-16,0 4 0 15,0 5 7-15,-15 4 0 16,0-1 3-16,-1 4 3 16,-4 0-5-16,-2 2 3 15,1 3-2-15,1 0-2 16,3 0-9-16,1 5-13 0,3 6-43 15,9-5-41-15,4-1-52 16</inkml:trace>
  <inkml:trace contextRef="#ctx0" brushRef="#br0" timeOffset="109572.9">18053 16808 280 0,'0'0'18'0,"0"0"23"15,0 0-4-15,0 0-17 0,0 0 6 16,0 0 0 0,-70 0-11-16,57 7-1 0,3 2 0 15,1 2 9-15,-2 1-7 16,6 1-5-16,2 4-2 15,1 3-3-15,2 0 5 16,0 7 4-16,0-4 1 16,10 5-6-16,1-4-9 15,2-1 13-15,1-6-6 16,1-7-8-16,8-6 14 16,0-4-10-16,7-1 0 15,5-17-4-15,-4-3-17 16,-1-7-6-16,-7 3 0 15,-7 1-7-15,-7-2 27 0,-5 5-7 16,-4 1-1-16,0 2 4 16,-6 4 7-16,-4-3 1 15,-10 4 0-15,2 1-2 16,-4 0 3-16,0 3-4 16,0 3 4-16,-1 3-5 15,-6 3-28-15,3 0-27 16,-7 3-43-16,0 10-78 15</inkml:trace>
  <inkml:trace contextRef="#ctx0" brushRef="#br0" timeOffset="110234.36">16926 17466 278 0,'0'0'44'15,"0"0"-9"-15,0 0 3 16,0 0-1-16,0 0 4 16,0 0-18-16,2 0 0 15,21 0 7-15,9-4-17 0,22-3-3 16,19-3 3 0,21-1 27-16,20-1 4 0,12-6 31 15,9 5-10-15,-6 4-8 16,-18-4-38-16,-11 4-16 15,-20-2-3-15,-8 2-8 16,-13 2-9-16,-11-1 2 16,-13 6-4-16,-13-2-1 15,-9 4 8-15,-9 0 9 16,-2 0-22-16,-2 0-13 16,0 0-2-16,0 0-14 15,0 8 18-15,0 5 6 16,0-1-7-16,-2-1 0 15,-7 3 7-15,-7-2-16 0,-3-2-22 16,-2-1-20-16,-3-4-42 16</inkml:trace>
  <inkml:trace contextRef="#ctx0" brushRef="#br0" timeOffset="112417.16">17282 17855 240 0,'0'0'19'0,"0"0"-12"15,0 0 24-15,0 0 2 0,0 0-3 16,0 0-9 0,0-7-13-16,0 7-5 0,0 0-3 15,0 0-2-15,-4 10 0 16,2 6 4-16,2 5 0 15,-4 5 0-15,-1 1 6 16,5-1-3-16,-2 0-4 16,2-3 1-16,0-4-2 15,0 0-1-15,0-4-1 16,0-2-21-16,2-7-36 16,9-6-34-16,-1 0-91 15</inkml:trace>
  <inkml:trace contextRef="#ctx0" brushRef="#br0" timeOffset="112920.76">17549 17902 312 0,'0'0'13'0,"0"0"5"16,0 0 17-16,0 0-19 16,0 0 0-16,0 0-7 15,-60 24 2-15,54-12-6 16,3 0 5-16,0-2 0 0,2 4 0 16,1 2-1-16,0 4 2 15,0 0 17-15,0 2-15 16,7 2 13-16,9-5-23 15,2 1 10-15,2-6-8 16,2-4-1-16,2-10 4 16,3 0 0-16,0-8 4 15,0-13-12-15,-3 0-4 16,-4-2 2-16,-3-3-11 16,1 0 12-16,-11 6-11 15,-2 0 10-15,-5-1-5 16,0 4-2-16,-2-3 1 0,-11 6-2 15,-8-1 9 1,2 5-1-16,-1 2-1 0,1 4 1 16,4 0-6-16,-5 4-11 15,7 0-12-15,-1 0-6 16,4 0-13-16,5 0-2 16,4 0-17-16,1 0-102 15</inkml:trace>
  <inkml:trace contextRef="#ctx0" brushRef="#br0" timeOffset="113608.46">18204 17634 237 0,'0'0'12'15,"0"0"21"-15,0 0 8 16,0 0-10-16,0 0-9 15,0 0-5-15,-48-39-9 0,28 34 5 16,3 5 7-16,-2 0-2 16,-3 0-13-16,2 0 2 15,0 0-5-15,4 0 0 16,7 6 3-16,-1 2-5 16,6 2 0-16,4 2-1 15,0 2 1-15,4 1 12 16,13 3-12-16,4-7 6 15,7-3 10-15,-1-4-15 16,4-4 12-16,2 0-3 16,2-11-10-16,-1-4-10 15,-6-2-24-15,-4 0-5 16,-9 5 22-16,-7 8 17 0,-1 0 4 16,-7 3-2-1,0 1 8-15,0 0-7 0,0 0-3 16,0 1-4-16,0 14 4 15,0 4 7-15,0 4-1 16,0 3 14-16,0 4-3 16,-2 0 4-16,-3-1-6 15,0-5-7-15,1-1-2 16,-2-6-5-16,1-4-1 16,2-9 0-16,1-1-1 15,2-3-6-15,0 0 0 16,0 0-11-16,0 0 6 0,-1 0-5 15,1 0-10-15,0 0-9 16,-2 0-12-16,2 0-75 16</inkml:trace>
  <inkml:trace contextRef="#ctx0" brushRef="#br0" timeOffset="114571.59">18588 17039 322 0,'0'0'66'15,"0"0"-60"-15,0 0-6 16,0 0 0-16,0 0 1 16,88-30-2-16,-65 27-1 0,-2 3-4 15,-2 0-20-15,-5 3-61 16,-3 0-90-16</inkml:trace>
  <inkml:trace contextRef="#ctx0" brushRef="#br0" timeOffset="114816.95">18582 17273 354 0,'0'0'51'15,"0"0"-50"-15,0 0 2 16,0 0 9-16,90 0-5 16,-45-12-1-16,7-3-6 15,-1 3-4-15,2-4-14 16,-2-1-86-16</inkml:trace>
  <inkml:trace contextRef="#ctx0" brushRef="#br0" timeOffset="115654.87">19324 16699 202 0,'0'0'85'0,"0"0"-79"15,0 0 31 1,0 0-14-16,0 0-2 0,0 0 2 16,-81-9-11-16,72 9-4 15,6 0-6-15,-3 0 9 16,3 0-2-16,-4 0 4 16,-1 5-7-16,4 2 1 15,-1 3-5-15,2-1 0 16,2 1 1-16,1 3 1 15,0 1-2-15,0 0 5 16,4-1-4-16,12 3 3 16,3-2-1-16,4 1 3 15,7-1-5-15,0 2-2 16,0-2-1-16,-2 6-1 16,-1-3-2-16,-3 2 2 0,2 4 1 15,-3-3 0 1,-2 2-5-16,-4-1 4 0,-3 2-11 15,-4-6 5-15,-4-1-2 16,-5 1-3-16,-1-5 6 16,0-2 2-16,-4-1 4 15,-12-1 0-15,-4-1 2 16,-7-5 6-16,-3 1-3 16,-3-3-5-16,0 0 1 15,-1 0-1-15,3-3 2 0,4-3 5 16,6-2-3-1,7-2 3-15,3 1 1 0,4-4-2 16,7-5-3-16,0-3 10 16,2-7-6-16,17-1-4 15,7 0-3-15,2-1-7 16,-1 1 7-16,0 0 1 16,-2 5 0-16,-4 0-1 15,-5 2-4-15,0 2 4 16,-10 0 7-16,-2 5-7 15,-4 7-2-15,0 4 2 16,0 1-2-16,0 3-1 16,-1 0-4-16,-15 0 0 15,-6 5-21-15,-6 14-31 16,-1 0-12-16,6 3-26 0,9 2-71 16</inkml:trace>
  <inkml:trace contextRef="#ctx0" brushRef="#br0" timeOffset="116564.7">19627 17215 46 0,'0'0'214'16,"0"0"-204"-16,0 0 18 16,0 0 24-16,0 0-20 15,0 0 5-15,0 2 1 16,0-2 13-16,0 0-13 16,3 0 0-16,11-10-8 0,7-2-24 15,6-9-6-15,5-5 0 16,3-10 3-16,7-4-3 15,-2-3-22-15,-4 0-1 16,-7 7-1-16,-9 6 13 16,-8 8-2-16,-2 5 5 15,-6 2-4-15,-1 6 8 16,-2 1-8-16,-1 3 6 16,0 2 6-16,0 3-3 15,0 0 2-15,0 0-2 16,0 0 1-16,0 0 2 15,0 8 0-15,-4 3-2 0,-1 6 4 16,2 4 2 0,3 5 3-16,0 0 2 0,0-1-3 15,8-1 3-15,2-8-1 16,2-7-2-16,4-4-2 16,2-5 15-16,2 0-10 15,7-17-9-15,-3-5 2 16,4-5-2-16,-1-6-10 15,-6 1-10-15,-1 5-2 16,-5 3 19-16,-6 4 3 16,-6 6-2-16,-3 3-9 15,0 7 10-15,0-3 0 16,0 4 1-16,0 3 5 0,0-3-1 16,0 3-4-16,0 0-1 15,0 0 1-15,-6 0 0 16,-1 6 3-16,-4 11-2 15,2 5 1-15,2 8 3 16,-2 4 7-16,5 2 1 16,-1 4 2-16,4-1-9 15,1-3-3-15,0-5 1 16,0-9-4-16,0-8 0 16,0-6 0-16,0-3-22 15,10-2-27-15,11-3-42 16,6 0-91-16</inkml:trace>
  <inkml:trace contextRef="#ctx0" brushRef="#br0" timeOffset="116972.55">20417 16835 191 0,'0'0'31'16,"0"0"14"-16,0 0 1 15,0 0-25-15,0 0-3 16,0 0-3-16,-30 26 4 16,30-13 0-16,0-1-7 0,0 2-2 15,6-1 9-15,6 3-15 16,-1-1 5-16,-1-1-7 15,0 1 2-15,-2-1-4 16,-2 4 0-16,2 0 0 16,-3 2-1-16,0-1 1 15,-4-2-6-15,-1-7 3 16,0-5-4-16,0 2 5 16,-6-5-5-16,-9 1 5 15,-5-1 2-15,-3-2-6 16,-2 3-12-16,2-3-3 15,0 1-24-15,3-1-24 0,5 0-39 16</inkml:trace>
  <inkml:trace contextRef="#ctx0" brushRef="#br0" timeOffset="117261.61">20549 16968 156 0,'0'0'37'0,"0"0"-11"16,0 0 11-16,0 0-23 0,0 0 6 16,0 0 0-1,0 0 0-15,-9 0-4 0,2 12 7 16,1 5 8-16,-1 2-11 15,6 1-8-15,1 0-6 16,0-3 5-16,0-4-11 16,12-5-6-16,6-1-43 15,4-7-42-15,6 0-125 16</inkml:trace>
  <inkml:trace contextRef="#ctx0" brushRef="#br0" timeOffset="117585.48">20861 16983 198 0,'0'0'25'15,"0"0"14"-15,0 0 6 16,0 0-26-16,0 0 15 15,0 0 4-15,-34-6-9 16,22 12-12-16,2 3 7 16,1 4 2-16,-1 6-4 15,4 2-7-15,2 6 6 16,4-5-5-16,0-1-6 16,5-1 10-16,16-1-12 0,7-4-3 15,6 0-5-15,8-8-8 16,7 0-44-16,5-1-38 15,-3-6-99-15</inkml:trace>
  <inkml:trace contextRef="#ctx0" brushRef="#br0" timeOffset="118532.95">21182 17345 351 0,'0'0'31'0,"0"0"-21"16,0 0 41-16,0 0-21 15,0 0 6-15,0 0-28 0,9-12-8 16,-9 12-14-1,-6 10 12-15,-12 9 2 0,-9 1 0 16,0 2 2-16,-1-1-2 16,2 3-11-16,7-7-24 15,3-2-4-15,10-1-27 16,6-1-35-16,0-6-94 16</inkml:trace>
  <inkml:trace contextRef="#ctx0" brushRef="#br0" timeOffset="118729.8">21328 17442 357 0,'0'0'68'0,"0"0"-62"0,0 0-1 16,0 0 37-16,-88 56-16 15,66-27-17-15,4-2-5 16,1 3-4-16,4-7 0 15,3 1-21-15,-2-7-27 16,1-3-30-16,-2-3-77 16</inkml:trace>
  <inkml:trace contextRef="#ctx0" brushRef="#br0" timeOffset="178692.54">5758 2738 92 0,'0'0'60'0,"0"0"-51"16,0 0 4-16,0 0 7 15,0 0 13-15,0 0 1 16,0 0-2-16,0 0-3 16,0 0-7-16,0 0 2 15,-3 0-5-15,3 0-2 0,0 0-3 16,0 0-7-1,0 2 2-15,0 2-9 16,0 4 1-16,-3 7-2 0,0 4-1 16,0 5 2-16,0 4 2 15,0 0 1-15,3 3-3 16,0 3 1-16,0 2 2 16,0 6 3-16,0-1-6 15,3 5 3-15,6-3 0 16,-3 3-1-16,0-4 4 15,2 3-5-15,2-1 1 16,1 1-1-16,-1 2 2 16,0 1-3-16,-4 8 6 15,2 2-5-15,-2 3 1 0,1 0-2 16,-4-1 3-16,3-1-2 16,0 3 0-16,-3 3-1 15,5-2 7-15,2 3-2 16,-4-6-5-16,4 1 0 15,-1 1 2-15,-3 1-1 16,0-1 2-16,5 4-3 16,-4-1 3-16,-1 2-3 15,0 5 0-15,-3 4-1 16,4 3 2-16,-4-1-1 16,-3-3 3-16,0 1-2 15,0-1 2-15,0 0-3 16,0 3 3-16,0-4 3 15,1-1-2-15,6-3 0 0,-4-4-2 16,6 1 3-16,-2-1-3 16,4-1-2-16,-1 6 3 15,2 1-3-15,-4 6 0 16,2-1 0-16,-4-3 1 16,2-3 0-16,2-3 1 15,-7 4-1-15,3 1-1 16,1-6 1-16,-4 1-2 15,0-9 2-15,-3 1-2 16,0-4 2-16,0 0 1 16,0-3-1-16,0-5-1 15,0 0 1-15,3-9-1 0,0 4 3 16,0 6-2 0,2 0 0-16,-3-2 0 0,2-4-1 15,-4-4 1-15,0-4 0 16,0 3-1-16,0-1 0 15,0 2 5-15,0-3-5 16,0 2 0-16,0 2 2 16,-4-4-2-16,2 3 3 15,2 0 6-15,0 0-9 16,0 1 8-16,0 6-5 16,0-2-3-16,0-1 0 15,0 3 1-15,6-2 3 0,4 4 5 16,-4 2-8-16,0 2-1 15,0 2 3-15,-3 5 1 16,1 2-1-16,-4 3 4 16,0-4-7-16,0 2-1 15,3-4 1-15,0 0 4 16,0 3 0-16,2-2-3 16,0 5 9-16,-1-3-3 15,-1-1-7-15,1-2 0 16,-1 0 0-16,0 0 0 15,0-1 8-15,0 1-11 16,-3-1 3-16,0 4-4 16,0-3 4-16,0 7 3 15,0-1-3-15,0 0 0 0,0-3 0 16,0-4 5-16,0 2-3 16,0-3-4-16,0 1 3 15,0 2-5-15,6-6 8 16,-2 3-11-16,4-3 7 15,-5 0-1-15,3 3 2 16,-3-6 0-16,0 4-1 16,3-3-2-16,0-1 2 15,1-6 6-15,4-2-4 16,-5 0-3-16,7-3 1 16,-4 5-4-16,0-1 1 15,3-4 4-15,-3-5-1 16,0-1 0-16,-3-3-1 15,1-4 0-15,-4-1 2 0,1-1 4 16,3 5-5 0,-4-1 0-16,3 2-4 0,-2 1 4 15,2 3 5-15,-4-4-5 16,-2 4-2-16,4-3 2 16,-4-1-3-16,0 1 0 15,0-1 2-15,3-1 1 16,0 1 0-16,3-1-3 15,-5 1 3-15,7 0 2 16,-3 2-1-16,2-2 0 16,-1-3-1-16,0 5-2 15,-2-8 2-15,-1-1 3 0,3-9-3 16,-6-4-7-16,3-8 6 16,2-2-41-16,-2 0-11 15,0-22 5-15,4-22-70 16,-4-21-90-16</inkml:trace>
  <inkml:trace contextRef="#ctx0" brushRef="#br0" timeOffset="181453.29">17267 2870 62 0,'0'0'36'0,"0"0"-30"16,0 0 51-16,0 0-6 15,0 0-6-15,0 0-19 16,0 0 8-16,-9-7-12 15,9 7 0-15,0 0-17 16,0 0 7-16,0 0-10 16,0 0 6-16,0 0 11 15,0 0-16-15,0 0-1 0,0 0 3 16,0 0-4-16,0 0 1 16,0 0-2-16,0 0-6 15,-3 12 2-15,-5 8 4 16,0 4 1-16,2 5 0 15,0 3-1-15,-1 2 0 16,4 4 4-16,2 3-3 16,-3 5 5-16,1 3-6 15,1 1 1-15,2 4 0 16,-1-1-1-16,1 7 1 16,0 3 1-16,-3 3-3 15,-2 1 2-15,-5 0-1 0,-1 2 3 16,1 1-2-1,-4 1 1-15,3-3-1 0,-5-2-1 16,3-4 4-16,0-2 1 16,0-1 2-16,-1 3-3 15,1-1 8-15,0-2-11 16,3 2 12-16,-2 1-4 16,4 7-2-16,4 2-2 15,1 3-2-15,0-1 0 16,2-3-1-16,-2-3-1 15,3-1 1-15,0 0-2 16,0 1 3-16,-4 0-3 16,1 2 1-16,-6 3 0 0,1-1 2 15,-2 3-1 1,1-1 1-16,3-3 7 0,-4-2-8 16,2-3 0-16,2 1-1 15,-2-4 5-15,2-3 1 16,2-4 4-16,-3-1-3 15,4 1 3-15,-1 1-2 16,2-1-4-16,2 5 2 16,0-2-2-16,0 1-4 15,0 1 2-15,0-3-3 16,0 2 4-16,0 0 0 16,9-4 0-16,-1-1 2 15,1-4-2-15,-1-1-3 16,-2-3-1-16,4 9 2 15,-2-4 0-15,-1 7 5 16,1-1-2-16,-1 0-3 0,0 0 4 16,-3 2-2-16,0 1-2 15,-3 2 4-15,-1 0-6 16,0 1 1-16,0-3-3 16,0-1 4-16,-5-2-2 15,1 0 1-15,-2 1 1 16,5-5-2-16,-1 0 1 15,2-4-1-15,0 4 3 16,-1 3-3-16,1 3 0 0,0 2 0 16,0-1 1-1,0-1-1-15,0-3 0 0,0 0 4 16,0-3 4-16,3 3-1 16,-3-6-2-16,0 2-5 15,0-2 5-15,0-1-2 16,0-2-2-16,-5 2 1 15,-5 1-1-15,3 0 7 16,-6 0 1-16,2 1 1 16,-2-1-7-16,4 2-1 15,-3-1 1-15,4 5-2 16,-2-4 0-16,1-2 1 16,0-1-1-16,-1-5 2 15,-1 1-2-15,0-1 3 0,4 1-4 16,-8 2 3-16,7-4-2 15,1 6-1-15,-2-6 5 16,3-1-2-16,2-1-3 16,1 5 1-16,0-3 2 15,-1 6 3-15,4 4 0 16,0-3-2-16,0 0 3 16,0 0 1-16,0-4-4 15,4 2 1-15,-1 0-5 16,3-3 5-16,-5-2-5 15,4 3 2-15,-4-5-2 16,1 5 4-16,-1-5-3 16,1 0 3-16,-2 5-3 15,0-3 11-15,0 3-9 16,0-3-2-16,4 1 2 0,0-5-3 16,2-3 2-16,-1-2-2 15,3-5 3-15,-1 1-2 16,-4-4-1-16,1 1 2 15,-1-1-2-15,0-2 0 16,-1-4 0-16,-2 2 0 16,3-5 3-16,-2 0-4 15,1-5 2-15,-2 1-1 16,1-6 0-16,-1 0-5 16,0-7-8-16,0 0-18 15,0 0-7-15,0-27-18 16,-9-15-48-16,-14-25-52 15,-13-25-113-15</inkml:trace>
  <inkml:trace contextRef="#ctx0" brushRef="#br0" timeOffset="189098.27">5743 2802 2 0,'0'0'27'0,"0"0"-10"0,0 0 16 16,0 0-11-16,0 0 4 15,0 0-10-15,0 0 4 16,0 0-7-16,0 0 3 15,0 0-6-15,0 0 9 16,0 0-14-16,0 0 6 16,0 0-8-16,0 0-3 15,0 0 11-15,0 0-5 16,0 0 1-16,0 0 1 16,0 0 7-16,0 0-8 15,0 0-1-15,0 0-3 16,0 0 4-16,0 0-5 0,0 0 5 15,0 0-1 1,0 0 3-16,0 0 0 0,0 0-2 16,0 0 0-16,0 0-3 15,0 0 0-15,0 0-1 16,0 0 1-16,0 0-3 16,0 0 1-16,0 0 1 15,0 0-2-15,0 0-1 16,0 0 0-16,0 0 0 15,0 0 4-15,0 0-3 0,0-2-1 16,0 1 0 0,6 0 1-16,3-1-1 0,-3 0-1 15,1 1 1-15,1-1 2 16,1 0-2-16,0 2 0 16,1-1 0-16,-1-1 0 15,2 2 0-15,-5 0-1 16,-2 0 1-16,2 0-3 15,-3 0 1-15,0 0 0 16,0 0 2-16,0 0 0 16,4 0-2-16,-4 0 3 15,2 0-2-15,1 0 1 16,0 0-2-16,0 0 2 16,0 0-1-16,1 0 0 15,2 0 1-15,-1 0 0 0,-2 0-2 16,4 0 0-16,-4 0 0 15,0 0 1-15,1 0 0 16,-3 0-2-16,3 0 3 16,-4 0 0-16,3-1 0 15,-3 1 0-15,4-3 0 16,-1 1 0-16,3-1 0 16,-2 2 0-16,7-3 0 15,-5 1 0-15,3 3 0 16,2-3 0-16,-4 1 0 15,0 0-1-15,-1 2 0 16,-3-2 1-16,-3 2 0 16,1-1 0-16,0 1 0 15,0-2 0-15,2 0-1 0,-3 2 0 16,3-3-3-16,-6 3 8 16,3 0-9-16,-3 0 10 15,0 0-6-15,0 0 2 16,0 0-1-16,0 0 0 15,0 0-5-15,0 0 5 16,2-2 5-16,2 2-4 16,3-1-1-16,-4-1-1 15,-3 1-3-15,3-1 4 16,-3 2 0-16,3 0 4 16,-3-1-9-16,0 1 7 15,0 0-4-15,0 0 3 16,0 0-1-16,0 0 0 0,0 0 1 15,0 0-1 1,0 0 3-16,0 0-1 0,0 0-2 16,0 0 0-16,0 0 0 15,0 0 0-15,0 0 0 16,0 0-5-16,0 0 4 16,0 0 1-16,0 4 0 15,5 4 0-15,-5 0 0 16,3 0 0-16,-1 3 0 15,2 1 0-15,-4 0 0 16,7 2 0-16,-4 2 0 16,0 1 6-16,3 0-4 0,-3 1 2 15,3-1-3-15,3-3 0 16,-3 4-1-16,0-2 2 16,0 1-5-16,-3-2 7 15,3 1-5-15,-3-2 2 16,1 2-1-16,0 1 2 15,3 2-2-15,-4 1 1 16,3 0 4-16,-3 1-5 16,0-1 0-16,4 0 3 15,-4 0-3-15,0-1 0 16,3 1 0-16,-3 1 0 16,0 0 2-16,1 1-2 15,1-3 0-15,-2-2 1 0,-3 3 0 16,3-3-1-16,0 3 1 15,3 1 0-15,-3-1 4 16,0 4-1-16,0 0-2 16,1-1 3-16,-1-2-1 15,0 1-1-15,-3-4-2 16,0 2-1-16,0-1 2 16,0 1 2-16,0-1-1 15,1-2-1-15,0-2 0 16,-1 2 0-16,2-1-1 15,-2 0 3-15,4-2-3 16,-4 1-1-16,0-1 0 16,3 1 3-16,-3-1-3 15,0-2 2-15,3 1-2 0,0-1 0 16,0 2 0-16,1 0 2 16,-1 0-2-16,0 2 0 15,-1 0 1-15,2-2-1 16,-1-1 3-16,0 0-2 15,-3 1-1-15,3-3 2 16,-3 3-1-16,0-1 0 16,3-3-2-16,-3 2 0 15,1 0 1-15,1 1 0 16,-1 1 0-16,4 1 0 16,-2-1 2-16,-1 1-3 0,5-1 2 15,-4-1 2 1,-3-2-3-16,3 1 0 0,-3-1 0 15,3 0 0 1,-3 1 0-16,0-1 0 0,0-3 0 16,3 2 0-16,-3 2-1 15,0-3 3-15,0 2-2 16,0-2 0-16,0 3 0 16,0-3 0-16,0 4 0 15,0-1 1-15,0-3-1 16,0 2-1-16,0 1 1 15,0-2 1-15,0-1-1 16,0 0-3-16,0-2 3 0,0-2 5 16,0 1-3-16,0-1-2 15,0 0-6-15,0-1 6 16,0 2 5-16,0-2-5 16,0 1-2-16,0 1 0 15,0-1 2-15,0 6-1 16,0-2 1-16,0 0 4 15,0-1-4-15,0 2 0 16,0-4-4-16,0 2 4 16,0 1 0-16,0-1 0 15,0-2 0-15,0-1 4 16,0-4-8-16,0 1 6 16,0-2-3-16,0 0 2 15,0 0-1-15,0 0 4 0,0 0-6 16,0 3 3-16,0-3-2 15,0 5 1-15,0-2-1 16,0-2-1-16,0 1 4 16,0-2-3-16,0 0 1 15,0 0-1-15,0 0 0 16,0 0-1-16,0 0 1 16,0 0-1-16,0 0-1 15,0 0 3-15,0 0 0 16,0 0 1-16,0 0-1 15,0 0-6-15,0 0 6 16,0 0 4-16,0 0-3 16,0 0 1-16,0 0-4 15,0 0 5-15,0 0 0 0,0 0-1 16,0 0-2-16,0 0 1 16,0 0-1-16,0 0 0 15,0 0-4-15,0 1 2 16,-6 2 4-16,0-3-1 15,-3 5 1-15,-2 0-2 16,4-1 1-16,-3 0-1 16,-2 0 1-16,-4 0 2 15,2-1-2-15,2 0-1 16,0 0 2-16,-3 0 1 16,6 0-2-16,-4-1 0 15,7 1 0-15,0-3 1 16,-2 2-1-16,-2-1 1 0,4 0-2 15,-3 2 0 1,0 0 0-16,-3 1 1 0,6-2-1 16,-3 1 1-16,3-2-1 15,-1 1 1-15,1-1-1 16,3-1 0-16,-5 0 1 16,5 3 0-16,-4-3 0 15,0 3 0-15,2-2-1 16,-1-1 0-16,0 1 1 15,3-1 2-15,-1 2-6 16,-2-2 4-16,1 1-1 16,2-1 5-16,0 2-4 0,0-1-1 15,3 1 0-15,-3-1 0 16,0 0 1-16,-1-1 2 16,1 2-1-16,0-2-2 15,0 3 0-15,0-2 2 16,-7 0-1-16,6-1 0 15,0 2 1-15,1-1-1 16,0 1-1-16,0 0 2 16,0 0-1-16,-1-2-1 15,2 1 2-15,-1-1 1 16,0 2 1-16,3-1-4 16,-3 0 0-16,-1 0 0 15,0-1 6-15,1 2-6 0,-1 0 1 16,0-1-1-16,-1 1-15 15,-1-2-16-15,-1 0-68 16,-2 0-169-16</inkml:trace>
  <inkml:trace contextRef="#ctx0" brushRef="#br0" timeOffset="195758.78">5359 2803 57 0,'0'0'80'0,"0"0"-71"16,0 0 6-16,0 0 5 15,0 0 7-15,0 0-8 16,0 0-8-16,-1 0-8 15,1 0-2-15,0 0 10 16,0 0 1-16,0 0-4 16,0 0 2-16,0 0-4 15,-3 0-3-15,3 0 8 16,0 0-3-16,0 0-7 16,0 0 0-16,0 0-1 15,0 0 0-15,0 0 7 0,0 0 0 16,0 0-7-16,8 0 3 15,5 0 3-15,5 0 4 16,6 0-6-16,0 0-4 16,4 0 4-16,-2-4-3 15,-1-1 1-15,-5 2-4 16,3 0 1-16,-11 0 1 16,-3 2 0-16,3-2 1 15,-7 2-2-15,2 0 1 16,-4 1-7-16,0-2 7 15,-3 2 1-15,4-1-1 16,-4-1-3-16,0 2 0 0,0-2 0 16,0 2 2-1,0 0 0-15,0 0-4 0,0 0 0 16,0 0 3-16,0 0-5 16,0 0 2-16,0 0-1 15,0 0-1-15,0 0 7 16,0 0 0-16,0 0 0 15,-4 0-1-15,-5 0 2 16,-3 0 0-16,-6 0 2 16,3 2-3-16,-5 1 3 15,3-1-1-15,-1 1 2 16,0-1-2-16,2 2 2 16,-2 1 0-16,1 0-2 15,-2 0-2-15,4 1 6 16,3-2-1-16,3-4-5 0,6 0 5 15,0 2 4-15,-2-2-3 16,5 0 4-16,0 0-8 16,0 0-2-16,0 0 1 15,0 0 4-15,0 0 0 16,0 0-5-16,0 0 1 16,0 0-4-16,0 0 6 15,11 0-1-15,1 0-1 16,6 0-1-16,3 0 0 15,3 0 2-15,1 0-1 0,2-2-1 16,1-1 0 0,2 1 0-16,0 0 0 0,-2-1 0 15,-1 0-5-15,1 2 5 16,-6-2 1-16,1 3 2 16,-8-2-6-16,-3 2 3 15,-6 0-1-15,0 0 1 16,-6 0 0-16,0-1 0 15,0 1 1-15,0 0-1 16,0 0-12-16,0 0 3 16,0 0-4-16,0 0-9 15,0 0-29-15,0 0-53 16</inkml:trace>
  <inkml:trace contextRef="#ctx0" brushRef="#br0" timeOffset="196645.73">3965 2869 50 0,'0'0'108'15,"0"0"-102"-15,0 0 17 16,0 0 3-16,0 0-8 15,0 0 15-15,0-36-2 0,0 36-7 16,0 0-2 0,0-1-5-16,0 1 5 0,0 0-3 15,-3 0-5-15,3 0-6 16,0 0 9-16,0 0-15 16,0 0 10-16,0 0-4 15,0 0-2-15,0 0-3 16,0 0-2-16,0 0-1 15,0 0 3-15,0 0-3 16,0 0 3-16,0 0-6 16,0 0-4-16,0 0 3 15,0 10-7-15,0 10 9 16,0 3-1-16,0 3 3 16,3 1 6-16,0-3-6 15,-3-2 0-15,0-1-1 0,0-3-1 16,0-2-1-16,0-2-11 15,0-4-2-15,0 0 1 16,0-3 6-16,0 0-11 16,-3-1 9-16,3-5-25 15,-3 1-28-15,-3-2-15 16,0 0-90-16</inkml:trace>
  <inkml:trace contextRef="#ctx0" brushRef="#br0" timeOffset="197138.84">3741 2859 191 0,'0'0'32'0,"0"0"-20"0,0 0 22 16,0 0 7-16,0 0-8 15,0 0-9-15,-10-12-3 16,10 1-19-16,0-2-2 16,0 0 4-16,7-1 2 15,4-2-3-15,-2 0 0 16,7 2-3-16,-1 2 2 16,3-2-4-16,7 2-6 15,-2-1 6-15,5 1 2 16,2-2 0-16,2 1 1 15,3 4 1-15,-11 1-2 16,-3 5-17-16,-12 3 14 0,-7 0-47 16,-2 0-1-16,0 13 2 15,0 1 12-15,0-1-124 16</inkml:trace>
  <inkml:trace contextRef="#ctx0" brushRef="#br0" timeOffset="197699.72">4167 2911 230 0,'0'0'94'0,"0"0"-86"16,0 0 4-16,0 0-1 15,0 0 6-15,0 0-5 16,16-3-12-16,-3-3 0 16,-3 1 0-16,3-1-2 0,0 3 0 15,-1-4-4-15,0 4-29 16,-6 2-78-16</inkml:trace>
  <inkml:trace contextRef="#ctx0" brushRef="#br0" timeOffset="197994.22">4202 3025 227 0,'0'0'11'0,"0"0"-4"15,0 0-1-15,0 0 23 16,0 0 3-16,0 0 4 15,54-8-28-15,-33 0-5 16,3-3-3-16,-5 2-5 16,-4 0-26-16,-3-1-98 15</inkml:trace>
  <inkml:trace contextRef="#ctx0" brushRef="#br0" timeOffset="198836.91">4717 2794 107 0,'0'0'91'0,"0"0"-71"16,0 0 6-16,0 0 13 16,0 0-5-16,0 0-22 15,-12-3-4-15,5 3 2 16,-4 0-7-16,2 0 1 15,-9 0 1-15,-1 8 0 16,-1 3-1-16,1 1 1 16,0 1-4-16,2-1 3 15,-2 0 0-15,7 0-3 16,0 0-1-16,6 0 1 16,0 1-1-16,3 0 2 15,3 0-2-15,0 1 0 16,0 1 3-16,12 2-2 0,3 1 9 15,3 2-6-15,1 0-4 16,2-1 1-16,0 0-1 16,3-2 3-16,-2-4-1 15,-1-3 0-15,0-2 4 16,0-4-6-16,-2-2 5 16,-4-2-5-16,0 0 1 15,0-5 13-15,-2-10-8 16,1-2-2-16,-2-5-3 15,1 1 0-15,-4 1-1 16,-5-1 1-16,0 4-1 16,0 0 0-16,-4 1 4 0,0-2 2 15,0 1-6-15,-8 0 10 16,-2 1-10-16,1 5-1 16,-1 2-4-16,-2 2 2 15,1 2 6-15,-5-2 1 16,1 1-4-16,0-1-4 15,3 4 4-15,2-3 5 16,-3 1-1-16,3-1-2 16,-1 2 0-16,2-2-2 15,1 2-3-15,-6 2 3 16,1 1-7-16,-3 1-6 16,0 0 2-16,-1 0-4 15,-1 0 2-15,-3 6-1 0,-1 4-8 16,1-1-24-16,-4 2-49 15,5-5-130-15</inkml:trace>
  <inkml:trace contextRef="#ctx0" brushRef="#br0" timeOffset="207424.61">6213 2718 24 0,'0'0'10'0,"0"0"-4"16,0 0-3-16,0 0 11 15,0 0 10-15,0 0-13 16,0 0 8-16,0 0-4 16,-3 0-5-16,3 0 3 15,0 0 8-15,0 0-10 16,0 0 0-16,0 0-9 16,0 0 3-16,0 0-4 15,0 0 2-15,0 0 2 16,0 0 2-16,0 0-2 15,0 0 1-15,0 0-5 16,0 0 10-16,0 0-3 16,0 0-4-16,0 0 11 15,0 0-6-15,0 0 0 0,0 0-5 16,0 0 2-16,0 0 5 16,0 0-10-16,6 0 1 15,3 0-1-15,1 0 4 16,7 0-4-16,2 0 2 15,8-4-2-15,6 2-1 16,1-1 0-16,2 1 4 16,-3 2-4-16,4 0 0 15,-6 0 0-15,-1 0 3 16,3 0-3-16,-5 0 0 16,5 0 0-16,-3 0 0 0,1 0 0 15,2 0-5-15,-3 0 7 16,1 0-2-16,-1 0 0 15,-5 0 2-15,2 0-1 16,-4 0-1-16,-2 0 0 16,4 0 0-16,0 0 1 15,2 0-1-15,-6 0-1 16,6 0 1-16,-2 0 0 16,-1 0 1-16,2 2 1 15,3-1-1-15,-3 1 1 16,-1 0-1-16,2 0 7 15,-2 3-8-15,-1-3-2 16,1 1 2-16,-5 0 3 16,5 0-2-16,1 0 0 0,-3 0-1 15,0 1 0-15,-1 0 0 16,-1-1 0-16,-3 0 0 16,5 0-5-16,0 2 8 15,4 1-3-15,1-1 2 16,2 1 3-16,3-1-4 15,2 1 4-15,6 0 0 16,-1-1 1-16,-5 2-6 16,2 0 1-16,-4 0-2 15,4 0 2-15,0 1-1 16,2-4 2-16,3 3-2 16,-2-1-3-16,2-2 3 15,-8 2 0-15,5 0 0 16,-2-1 0-16,-2 0 0 0,5 2 0 15,-2-3 2-15,2 1-2 16,1-1 0-16,0 0 3 16,-3 1-3-16,1-3 0 15,0 3 0-15,-1-2 0 16,1-1 0-16,-3 1-4 16,-4-1 4-16,4-1 0 15,0-1 0-15,3 1 2 16,0 1-2-16,0-1-1 15,3 1 1-15,-2 1 1 16,-2 1 3-16,0-1-4 0,-1 0-4 16,-1-1 4-1,0 0 2-15,0-2 0 0,4 0 0 16,6 2-2-16,-2 1 2 16,3-1 0-16,-3 1-1 15,4-1 0-15,3 1 4 16,0 1-5-16,-1 1-1 15,3-2 1-15,-5 3 0 16,1 0 3-16,-1-1 0 16,-2 0-2-16,-1-1-1 15,-2 1 0-15,-1 1 1 16,4-1-1-16,-1-2 0 16,1 2 0-16,-1 0-5 0,4-1 5 15,-4 0 0 1,-3-2 2-16,-1 3-2 0,-2 0 0 15,1-2 7-15,2 1-7 16,0 1 0-16,1 0 2 16,2-1-4-16,-2 2 4 15,2 1-4-15,1 0 4 16,-4 0-2-16,4-1 0 16,-4 0 0-16,6 4-1 15,-2-3 1-15,3 0 0 16,-1 0 0-16,0-2 5 15,2 3-5-15,-8 0-4 16,0-1 4-16,1 0 0 16,-3 2 1-16,4-2-1 0,3 0 0 15,0 1 0-15,5-1 4 16,-3 1-4-16,0 1-1 16,-4-1 1-16,1 4-4 15,2-3 9-15,4 3-8 16,0-2 3-16,2 0 0 15,-1-1 3-15,2 2-3 16,1-2-1-16,-1 1-1 16,-4 0 2-16,4-1 0 15,0-2 4-15,2 3-4 16,-2 0-4-16,-4-3 3 16,1 4 2-16,-3-3 5 15,-3 1-6-15,5-2-1 0,-3 4-4 16,1-4 5-16,-3 1 0 15,-3 0 0-15,-2-2 0 16,-1 2 0-16,-4 0 4 16,-2 1-4-16,2-2 0 15,1 2-4-15,5-3 4 16,-6 1 0-16,-1 0 0 16,4-1 0-16,0-1 0 15,1 1 0-15,1-1 2 16,2-1-2-16,-2 1 0 15,6 1 1-15,-2-1 0 16,1 1 1-16,2 1-2 0,1-2 0 16,-4 0 0-1,1 2-2-15,-4-1 2 0,4 1 0 16,1 2 0-16,6-2 0 16,-1 0-1-16,-1-1 5 15,-2 1-5-15,-3-2 1 16,2 4-1-16,1-2 1 15,0 2 0-15,3 1-1 16,4 0 1-16,-1 1-5 16,-1-3 5-16,-1 2-1 15,2-3 1-15,1 0-1 16,-4-2 2-16,2 1 0 16,-4-1-1-16,1-1-1 15,-5 1-3-15,0-2 4 16,-5 1 0-16,-5-2-2 0,-2 1 2 15,-3 0-3 1,1-3 3-16,1 2 0 0,-1-1-1 16,2-1 1-16,-2 0 0 15,-6 0 0-15,-4 0 0 16,0 0 0-16,-4 0 0 16,0 0 0-16,-1-1 0 15,2-1 4-15,-2 2-4 16,2 0 0-16,0 0 0 15,1 0 0-15,3 0 0 0,-1 0 0 16,1 0-3 0,3 5 4-16,1-1-1 0,2 4 0 15,-3-3 0-15,3-1 0 16,2 4 1-16,0 0-1 16,1 0 0-16,1 0 0 15,-2-1 1-15,2 2-1 16,0-2 3-16,-5-2-3 15,0 1 0-15,-1 0 2 16,0-3-2-16,-1 5 0 16,-1-2 0-16,5 1 0 15,-5-1 0-15,0-2 0 16,2 3 0-16,-3-3 0 16,-2 0 0-16,-1 1 0 15,-4-1 1-15,1-1-1 16,-6 1 0-16,2-3-5 0,-3 0 4 15,1 1 2-15,-2-1 4 16,2 3-5-16,5 0-6 16,-3 1 6-16,3-2 0 15,1 0-1-15,-3 0 6 16,-1 0-10-16,2 0 5 16,-3-1 0-16,-1-2 3 15,1 1-2-15,4 1 0 16,-5-1-1-16,7 2 0 15,-1-1-4-15,1 1 7 16,4 2-6-16,-4-1 6 0,1 1-3 16,0-2 0-1,-1 2 0-15,0-2 0 0,-2 2-5 16,-1-1 5-16,-2 1 0 16,-2 0 4-16,3-3-2 15,-1 0-2-15,-5-2 0 16,2 2 0-16,-3-2 2 15,0 0 4-15,-2 0 5 16,1 0-7-16,-1 0 1 16,0 0-4-16,0 0 1 15,2 0 0-15,-2 0-2 16,4 0 0-16,-6 0 1 16,1-2-1-16,-2 1 1 15,-1 0 0-15,0 1 4 16,-1 0-5-16,2-2 2 0,2 2 0 15,0 0-2-15,4-3 0 16,-2 3-1 0,-3-2 2-16,2 0-2 0,0 1 2 15,-1 1-1-15,1 0 0 16,1 0 0-16,1 0-1 16,-2 0 1-16,-3-2-1 15,0 2 1-15,4 0 0 16,-3 0 0-16,1 0 0 15,0 0-2-15,0 0-1 16,2 0 2-16,0 0 0 16,-3 0 1-16,1 0 0 0,-3 0-1 15,3 0 0-15,-2 0 1 16,4 0-3-16,-2 0 1 16,0 0 2-16,0 0 0 15,-1 0 0-15,-4 0 0 16,3 0 0-16,0 0 0 15,0 0 0-15,2 0 0 16,0 0 0-16,1-1 0 16,-2 1 0-16,3-1 0 15,0 1-2-15,-4 0 2 16,3 0-1-16,-2 0 1 16,1 0-2-16,-1 0 1 15,-1 0 1-15,1 0 0 0,-2 0 0 16,-2 0 0-1,0 0 0-15,0 0-3 0,0 0 2 16,0 0-2-16,0 0-1 16,0 0 3-16,0 0 1 15,0 0-3-15,0 0-1 16,0 0 0-16,0 0-15 16,0-2-4-16,0 2-24 15,-8-4-53-15</inkml:trace>
  <inkml:trace contextRef="#ctx0" brushRef="#br0" timeOffset="-211683.23">6246 2738 5 0,'0'0'8'0,"0"0"-8"16,0 0 0-16,0 0 0 15,0 0 5-15,0 0 0 16,0 0 1-16,0 0-2 15,0 0 1-15,0 0 7 0,0 0 7 16,0 0-12-16,0 0 1 16,0 0-3-16,0 0 10 15,0 0-10-15,0 0 12 16,0 0-14-16,0 0-2 16,0 0 4-16,0 0 14 15,0 0-11-15,0 0-8 16,0 0 2-16,-3 0-2 15,3 0 4-15,0 0-4 16,0 0 0-16,0 0 3 16,0 0 0-16,0 0-4 15,0 0 1-15,0 0-2 16,0 0 2-16,0 0-1 16,0 0-1-16,0 0-9 15,0 0-3-15,0 0-19 0,0 0-52 16</inkml:trace>
  <inkml:trace contextRef="#ctx0" brushRef="#br0" timeOffset="-208242.75">6219 2723 26 0,'0'0'7'0,"0"0"-5"15,0 0-1-15,0 0 9 16,0 0 1-16,0 0 14 16,3-2-3-16,0 2-12 15,1 0 0-15,-1 0-1 16,-2 0-6-16,1 0-2 16,3 0-1-16,1-2 7 0,-3 1 8 15,3-1-1 1,1 0 1-16,2 1-8 0,-2 1 3 15,4-1-10-15,-2-1-3 16,0 1 3-16,1-1 4 16,-2 1-4-16,4 0 0 15,-2 0 0-15,-2-2 2 16,5-1 2-16,2 1-2 16,0-2 0-16,1 3 0 15,1-3 1-15,-2 3-3 16,1-3 0-16,-2 3 3 15,2-3-5-15,1 0 2 16,3-1-1-16,-3 0 1 16,2-1 1-16,2 0 4 0,-2-1-5 15,5-1 0-15,-1 1-1 16,1-1-2-16,4 1 6 16,-3-2-5-16,2 3 4 15,-2-2-1-15,1 1-1 16,0 1 0-16,-3 1 0 15,-2 0 0-15,-2 3 0 16,-4 3 0-16,1-2 0 16,-2 2 0-16,2-2 0 15,-3 2-1-15,4 0 1 16,1-1 0-16,-1 1 0 16,2-2-2-16,0 2 2 15,2 0 0-15,-4 0 0 0,2 0 2 16,0 0-4-16,-1 0 4 15,3 0-4-15,1 0 2 16,-2 0 0-16,5 0 4 16,-1 2-4-16,-2-1 0 15,1 1-1-15,-1 0-2 16,-1-2 3-16,0 0 0 16,0 3 4-16,1-3-3 15,2 0-1-15,0 0 0 16,6 0 0-16,-1 0 0 15,3 0 0-15,-2 0-5 16,1-3 5-16,-1-1 5 16,2 0-5-16,-2 1 0 15,3 2-1-15,-3-1 0 0,-3-1 1 16,7 1 0-16,-4 2 0 16,4-2 0-16,-1 2 0 15,0 0 0-15,0 0 0 16,-1 0 0-16,0 0 0 15,1 0 0-15,-1 0 1 16,6 0-1-16,-1 0 1 16,-1 0 1-16,3 0-2 15,-4 0 1-15,4 0-1 16,-3 0 1-16,0 0-1 16,0 0-1-16,-4 0 1 15,3 0 3-15,-5 0-3 16,1 0-1-16,2-3 1 0,-3 2 0 15,-1 0 1-15,3 0-1 16,-2 1 0-16,-4 0 0 16,6 0-1-16,1 0-1 15,-2-2 2-15,6 1 0 16,-1 1 3-16,-3-1-1 16,-2 1-2-16,2 0-2 15,0 0 2-15,3 0-1 16,2 0 1-16,1 0-2 15,3 0 2-15,1 2 0 0,-1 0 0 16,-3-1 0 0,1-1 0-16,-5 0 0 0,1 1 2 15,-1-1-4-15,1 0 4 16,-5 0-3-16,6 0 2 16,-4 0-2-16,-3 0 2 15,1 0-2-15,2 0 2 16,0 0-1-16,-5 0 0 15,2 0 3-15,-4 0-6 16,-1 0 6-16,1 0-3 16,3 0 0-16,1 0 1 15,0 0-2-15,4 0 2 16,2 0-2-16,1 0-2 16,2 0 3-16,-4 0 0 15,1 0-1-15,-1 0 1 16,-1 0 0-16,-3 0 1 15,2 0 2-15,0 0-3 0,3 0 0 16,-4 0-4-16,6 0 5 16,5 0-1-16,2 0 0 15,-2 0 1-15,5 0 1 16,-2 0 0-16,2 0-1 16,1 0 0-16,-4 0 2 15,-2 1 1-15,2 2-2 16,-2 1-1-16,-1-1-1 15,-3 0 1-15,-3 1 0 16,2 3-1-16,-2-2 0 16,0-1 1-16,0 0-2 15,0-1 1-15,3 1 0 0,2 1 0 16,5-4 0-16,-4 2 3 16,0 0-3-16,1-3 0 15,-1 0-2-15,1 2 2 16,-4-2 0-16,1 3-3 15,0 0 3-15,-1 2 0 16,0-2 0-16,0-2 0 16,-2-1 2-16,-2 0 4 15,1 0-3-15,2 0 3 16,-5 0-2-16,-3 0 1 16,4 0-5-16,0 0 5 15,-5-1-5-15,4-2 3 16,-2 0-1-16,3-2 6 0,0 0-2 15,-2 2 6-15,5-3-8 16,2 3-2-16,-4-2 2 16,4 3-1-16,0 1-2 15,4-1 3-15,-1 2-6 16,0 0 3-16,-2 0-2 16,-1 0 2-16,-5 0 1 15,-1 0 0-15,6 0-1 16,-5-1-1-16,-2 0 1 15,3 1-1-15,1 0-5 16,3 0 5-16,-4 0 1 16,7 0 1-16,-3 0-2 0,1 0 0 15,3 0 2-15,1 0-2 16,2 0 0-16,-4 1 0 16,1 0 0-16,-7 2 3 15,-2-1-4-15,-1-1 2 16,0-1-2-16,-5 1 1 15,5 2 0-15,0-1 5 16,-4 1-5-16,1 0 0 16,2 1-2-16,-3-2 1 15,1 4 1-15,2-1 0 16,-3-4 0-16,3-1 4 16,-2 0-4-16,1 0-3 15,2 0 3-15,0-1 5 0,4-1-4 16,-2 1-1-16,-2-1 0 15,2 1-3-15,-6-1 3 16,6 2 2-16,-2-3-2 16,3 1 0-16,-4 2 0 15,0-2 1-15,-2 2 0 16,-5-1-1-16,2 1-1 16,-1-1 1-16,4-1 1 15,2 1-1-15,4 1 1 16,1 0 1-16,4 0 0 15,1 0-2-15,3 1-1 16,-2 5 1-16,-1 1 1 0,4 0 1 16,-2-2-2-1,2 2 0-15,-4-3 1 0,-3-2 0 16,-3 1-1-16,2-2 0 16,-2 2 1-16,-3-1-1 15,-1 0 1-15,0 1-1 16,2-3 0-16,2 2 1 15,-2 0-1-15,0 1 4 16,2 0-3-16,-1 0-1 16,-1 1 0-16,1-3-4 15,1 2 8-15,5 0-6 16,-2 2 2-16,4 0-2 16,-6-2 2-16,2 3 0 15,-1-1 2-15,-3 0-4 16,1-1 5-16,-2-1-6 0,-1 0 5 15,0 2-2-15,3-2 1 16,-5 0 0-16,2 0-1 16,-3-1 0-16,-1 1 0 15,3 2 5-15,2-3-5 16,-5 2 0-16,6-1-3 16,1 0 2-16,0 0 2 15,-2-1-1-15,-1 1 6 16,0 0-9-16,-4 0 3 15,0 0-1-15,-2-1 0 16,-6 1 2-16,-4-3-1 16,0 2 4-16,-4-2-4 0,-1 0-1 15,-1 0 1-15,-2 0 0 16,-1 0 2-16,0 0 2 16,-1 0-3-16,2 0 0 15,2 0-1-15,-1 0 0 16,5 0 0-16,2 0 0 15,-3 0 0-15,1 0 0 16,-1 0-1-16,-1 0 2 16,-3 0-1-16,1-2 0 15,3 2 0-15,-3-3 0 16,0 3 0-16,-1 0-4 16,4 0 4-16,-2-2 0 15,5 2 6-15,2-1-6 0,0 1 0 16,0 0-6-1,-2 0 6-15,-3 0 0 0,-2 0 4 16,1 0-8-16,0 0 4 16,0 0 0-16,4 0 0 15,-2 0 1-15,-2 0-1 16,-1 0 0-16,0 0 0 16,0 0 0-16,1 0 1 15,4 0-2-15,-7 0 1 16,2 0-1-16,-2 1 1 15,0-1 1-15,0 2 0 16,-4-2 3-16,0 0-4 0,-3 0 0 16,0 0 0-1,-2 0 0-15,0 3 0 0,1-3 0 16,0 0 0-16,0 0-4 16,3 0 8-16,3 0-4 15,-2 0 0-15,1 0-4 16,0 0 4-16,-1 0 5 15,-1 0-5-15,-2 0-1 16,-2 0 1-16,-1 0 1 16,2 0-1-16,-1 0 0 15,1 0 1-15,3 0-1 16,2 0 2-16,3 0 2 16,-1 0-2-16,1 0-2 15,0 0-1-15,-7 0 1 0,0 0 2 16,-3 0-2-16,0 0 0 15,0 0 2-15,0 0-2 16,0 0-3-16,0 0-6 16,0 0-8-16,-3 0-36 15,-17 2-67-15</inkml:trace>
  <inkml:trace contextRef="#ctx0" brushRef="#br0" timeOffset="-207094.83">17282 3052 50 0,'0'0'82'16,"0"0"-59"-16,0 0 21 16,0 0-26-16,0 0 14 15,0 0-12-15,0 0 13 16,0-19-20-16,0 12-5 16,0 2-8-16,0-2 8 0,0-3-5 15,0 0 1-15,0-1-3 16,0-2-1-16,1 1 17 15,-1-4-14-15,2 0-2 16,-2-1 5-16,0 2-5 16,0-2 2-16,0 2-1 15,0-1-1-15,0 2 0 16,0 1 7-16,0 0 0 16,0 0-3-16,0-1-5 15,0-2 3-15,0-1-1 16,0 1-2-16,0 0-2 15,0 3 0-15,0 1 4 16,0 0-4-16,0 3 4 16,0-1-6-16,0 3 6 0,0-4-2 15,0 2 1-15,0-1 1 16,0 3-2-16,0-2-4 16,-2 2 4-16,1-1 0 15,1 0-2-15,0 2 2 16,0-3 0-16,0-2 4 15,0 0-4-15,0 0-1 16,-4 2-3-16,4-2 4 16,0 5 0-16,-2-1 0 15,2 2 0-15,0 1 3 16,-4-2-3-16,4 1 3 16,-5 0-3-16,5-2 1 15,-2 2-1-15,2 0 2 0,-1 1-3 16,1 2 1-1,0 0 0-15,0-1 0 0,0-2 0 16,0 3 0-16,-2 0 0 16,2 2 0-16,0 0-2 15,0 0-16-15,0 0-20 16,-4 0-75-16,4 6-107 16</inkml:trace>
  <inkml:trace contextRef="#ctx0" brushRef="#br0" timeOffset="-205629.49">17474 2820 153 0,'0'0'14'0,"0"0"-8"15,0 0 0-15,0 0 31 0,0 0-5 16,0 0-5-16,-7-2-19 15,4 0-3-15,3 1 0 16,0-4-1-16,0 0 7 16,0-2 4-16,0-2-13 15,0 0 0-15,4-2 2 16,6 4-4-16,4-3 0 16,0 7-3-16,2-2-3 15,-3 3 6-15,4 2 0 16,-8 0 0-16,1 0 0 15,-2 0 1-15,0 0-1 16,-2 0 0-16,0 1 0 0,-2 8 0 16,1 3-1-16,0 5-4 15,-2 2 3-15,-2 4 1 16,-1 3 0-16,0 0 1 16,0 4 0-16,0-1-1 15,0 2 1-15,-3 2 0 16,-3-1-2-16,-3 0 2 15,-1-1 0-15,2 0 0 16,-4 4 0-16,4-3 2 16,2-1-1-16,0 2 0 15,1-3-1-15,5-5 3 16,0-4 0-16,5-4-2 16,4-4 0-16,6-4 3 15,4-5-1-15,6-4 1 16,7 0-4-16,-7 0-5 0,1-4-3 15,-7-5 8-15,-4 0 0 16,-6 1 0-16,-5 2 2 16,-2 1 0-16,-2 2 8 15,0 0-8-15,0 0 1 16,0 2-3-16,-9 1-8 16,-8 0 7-16,-2 0 2 15,-2 2-1-15,2 8 5 16,4 3-4-16,3 1 1 15,1 2-1-15,4 0-1 16,1 0 1-16,4 4 0 16,2 6 3-16,0 2-4 0,0 5 0 15,8 3 0-15,4-2 1 16,3-3-1-16,-6 0 0 16,0-6 1-16,-3-3-1 15,-1-1 4-15,-2-3-8 16,0-1 1-16,-1-3-1 15,-2 0 3-15,0-3-1 16,0-2 2-16,0 4-3 16,-5-4-3-16,-4 3-1 15,-4-4 6-15,-4 0 1 16,-3 2 3-16,-2-3 7 16,-6 1-3-16,3-1 9 0,0-4-9 15,4-1 10 1,-3-2-13-16,-2 0 2 0,-4-7-6 15,-2-10 0-15,-6-4-7 16,1-4-19-16,8-1-54 16,2-2-38-16</inkml:trace>
  <inkml:trace contextRef="#ctx0" brushRef="#br0" timeOffset="-203921.88">18334 2972 90 0,'0'0'15'16,"0"0"-12"-16,0 0-3 16,0 0-19-16,0 0 8 15,0 0-4-15,-16-17 15 16,15 15 0-16,1 2 10 16,0-2 27-16,0 2 9 15,0 0-5-15,0 0-3 16,0 0-9-16,0 0 9 15,0 0-7-15,0-1-5 0,0 1-13 16,0 0-7 0,0 0 2-16,0 0-3 0,0 0 2 15,0 0-4-15,0 0 1 16,0 0 1-16,0 0 1 16,0 0-1-16,0 0-3 15,0 0-2-15,0 0 0 16,0 0-2-16,0 0-2 15,0 0-1-15,0 6 3 16,0 3-2-16,0 1 3 16,0-4 0-16,0 1-1 15,0-3 2-15,0-1 0 16,0-3 2-16,0 2-2 16,0-2 1-16,0 0-1 15,0 0 3-15,0 0 3 0,0 0-3 16,0 0 7-16,0 0 0 15,0 0 3-15,1 0-4 16,-1 0-4-16,0 0 0 16,0 0-1-16,0 0 0 15,0 0-4-15,0 0 2 16,0 0 1-16,0 0-3 16,0 1 0-16,0 2-2 15,0 5-3-15,0 9 5 16,0 7 0-16,0 10-4 15,0 6 2-15,-1 2 2 16,-7 1 0-16,0-4 0 0,2-3 1 16,-4-6-1-16,4-6-2 15,-2-4 1-15,3-6-5 16,1-5-4-16,1-6 1 16,1 0-13-16,1-3 0 15,1 1-14-15,0-1-11 16,0 0-12-16,0 0-25 15</inkml:trace>
  <inkml:trace contextRef="#ctx0" brushRef="#br0" timeOffset="-203457.97">18104 2970 317 0,'0'0'26'0,"0"0"-20"0,0 0 14 16,0 0 3-16,0 0 8 15,0 0-19-15,20-32-8 16,5 16-3-16,9-1 1 15,9 0-2-15,5-1 0 16,5 1-1-16,6 2 1 16,0 0-4-16,2 5-3 15,-2-1 7-15,-11 7-20 16,-12 2-15-16,-12 2-10 16,-15 0-30-16,-9 0-70 15</inkml:trace>
  <inkml:trace contextRef="#ctx0" brushRef="#br0" timeOffset="-203028.28">18509 3280 282 0,'0'0'38'0,"0"0"-38"15,0 0-7-15,0 0-8 16,0 0 9-16,0 0 6 16,-6 33 1-16,3-12 2 15,-1 3-2-15,-2-1 7 16,-2 1-6-16,3 2-2 0,-6 2 1 16,1-3-2-1,-1-2 2-15,2-1-6 0,5-5 2 16,-4-6-14-16,5-8-14 15,3-3-28-15,0-5-58 16</inkml:trace>
  <inkml:trace contextRef="#ctx0" brushRef="#br0" timeOffset="-202617.06">18466 3217 182 0,'0'0'64'0,"0"0"-60"0,0 0 15 16,0 0 3-16,0 0 4 16,0 0-17-16,21-41-6 15,-6 31 0-15,3 3-6 16,-9-1 2-16,1 2 1 15,0 3 0-15,-1 0 4 16,4 2-7-16,-3 1 3 16,2 0-3-16,0 0-2 15,0 0 1-15,-6 7-9 16,4 4 1-16,-3 2 0 16,-1 3 6-16,-1 4-7 0,-5 2-1 15,0 3 4-15,0-2 2 16,-13 1 6-16,-2-4-2 15,-6-1 2-15,-3-7 2 16,-1 2 0-16,-1-6-2 16,1-2 0-16,3-4-12 15,5-2-78-15</inkml:trace>
  <inkml:trace contextRef="#ctx0" brushRef="#br0" timeOffset="-202077.35">18679 3263 232 0,'0'0'46'16,"0"0"-24"-16,0 0 3 15,0 0 6-15,0 0-12 16,0 0-13-16,20-4-2 16,-8 3 0-16,-3 1-1 15,0 0-3-15,1 0-5 16,-3 0 0-16,0 1 3 0,3 6 1 15,-4 2-4-15,1 2-5 16,-1 2-4-16,-3-2 1 16,0 0-1-16,-3-5-9 15,0-2 0-15,0-1 16 16,0-2 7-16,0-1-3 16,0 0 7-16,-3 0 3 15,-1 0-3-15,-1 0 17 16,1 0-5-16,2 0 10 15,1-1-7-15,1-8-7 16,0-2-4-16,0-1 3 16,0-2-10-16,1 0-1 0,8-1-6 15,2 4 2-15,1 1 0 16,1 1-11-16,3 1-30 16,1 1-51-16,-1 2-108 15</inkml:trace>
  <inkml:trace contextRef="#ctx0" brushRef="#br0" timeOffset="-201671.11">18939 3219 182 0,'0'0'18'15,"0"0"-2"-15,0 0 5 16,0 0 10-16,0 0 2 15,0 0-18-15,-37 0-11 16,29 0-3-16,-1 2 0 16,-3 8-1-16,3 0 0 15,-1 3 1-15,3 2 5 16,1 1-3-16,-1 4-1 16,6-2-1-16,1 0 0 15,0-2-1-15,0-3 5 16,8-3-5-16,5-6 0 15,2-4-9-15,2 0 9 16,-1-4 0-16,1-14-1 0,-2-3-7 16,-4-1 2-1,-2-1 1-15,-6 2-2 0,-3 2 7 16,0 7 4-16,-3 3-1 16,-10 4-3-16,-4 2-7 15,-1 3-2-15,2 0-32 16,-1 0-31-16,13 0-100 15</inkml:trace>
  <inkml:trace contextRef="#ctx0" brushRef="#br0" timeOffset="-201523.84">18939 3219 234 0</inkml:trace>
  <inkml:trace contextRef="#ctx0" brushRef="#br0" timeOffset="-201364.61">18939 3219 234 0,'94'12'49'0,"-94"-13"-45"15,0 1-4-15,0 0-2 0,0 0 0 16,0 2 0-16,0 15-3 16,0 5 5-16,-3 3 5 15,-6 2 1-15,0 0 2 16,-4-3-8-16,1-2 0 15,-1-4 1-15,2-5-1 16,3-4 0-16,4-6-13 0,1-3-5 16,3 0-5-16,-3-2 4 15,3-16-195-15</inkml:trace>
  <inkml:trace contextRef="#ctx0" brushRef="#br0" timeOffset="-200997.28">19026 3178 245 0,'0'0'12'16,"0"0"11"-16,0 0-8 15,0 0-5-15,0 0 8 0,0 0 4 16,32-32-22-16,-23 30 1 15,2 0 5-15,-1 1-6 16,3 1-1-16,-1 0-3 16,2 0 2-16,-4 0 2 15,1 3-6-15,-3 5 2 16,-2 0 3-16,1 7-1 16,-7 1-8-16,0 3 1 15,0 2 6-15,-4 0 2 16,-13 1 1-16,-1-4 0 15,-7-3 2-15,-2-3-2 16,-8-4 0-16,4-4-7 0,3-4-21 16,5 0-28-1,10-3-135-15</inkml:trace>
  <inkml:trace contextRef="#ctx0" brushRef="#br0" timeOffset="-200368.87">19452 3047 112 0,'0'0'109'0,"0"0"-90"15,0 0 32-15,0 0-1 16,0 0-10-16,0 0 8 16,0 0-4-16,0 0-11 0,0 0-7 15,0 0-15-15,9-5-6 16,6 2-3-16,6-2-2 15,1 2 1-15,4 2-1 16,-4-1-15-16,0 2-21 16,-7 0-19-16,-2 0-21 15,-8 0-43-15</inkml:trace>
  <inkml:trace contextRef="#ctx0" brushRef="#br0" timeOffset="-200013.79">19382 3185 288 0,'0'0'50'0,"0"0"-40"16,0 0 14-16,0 0-6 0,0 0 24 16,0 0-2-1,0 0-15-15,-3 3-15 0,10-3-1 16,16 0-9-16,10 0 0 15,-1 0-25-15,6-3-39 16,-7 0-24-16,-3-1-138 16</inkml:trace>
  <inkml:trace contextRef="#ctx0" brushRef="#br0" timeOffset="-198936.17">19934 2855 69 0,'0'0'98'0,"0"0"-65"16,0 0 7-16,0 0 2 15,0 0 3-15,0 0-15 16,0-3-9-16,0 3-5 16,0 0 5-16,0 0-5 15,1 0-8-15,12-3 3 16,1-4-9-16,5 3-1 16,-2-4 4-16,-1-2-5 15,-2 3-3-15,-3-4 2 16,-3 0-3-16,-2 2 4 15,-1 1-8-15,-5 0 1 16,0 1 0-16,0 0 0 0,0 2 6 16,0 2-2-1,0 1 3-15,0 2 3 0,0 0 6 16,0 0-1-16,0 0-8 16,0 0-9-16,0 13 0 15,0 3 7-15,3 6 2 16,4 3 6-16,-1-1-3 15,1 3-3-15,0-2 3 16,0 0-2-16,2 1-1 16,-4-1 0-16,0 0 1 15,0-3 2-15,-1-2-3 16,2-1 0-16,-1-4 0 16,-2 1 0-16,-1-3-4 15,0-3 4-15,0-2 0 0,-1-2-1 16,-1-2 0-16,2 0-5 15,-2-1-6-15,0 0-1 16,0-2 6-16,0-1 5 16,0 0-2-16,0 0 3 15,0 0 0-15,0 0 1 16,0 0-4-16,0 0 0 16,-8 0 4-16,-7 0 2 15,-3 0 1-15,1 0-3 16,-2 0 11-16,5 0-2 15,2 0-5-15,-3 0 9 16,6-1 1-16,1 1-12 16,1 0 11-16,4 0-10 0,2 0 4 15,1 0-4-15,0 0-3 16,0 0 8-16,0 0 8 16,0 0-5-16,0 0-4 15,0 0 0-15,4 0 12 16,8-1-18-16,3-1 3 15,7 1-4-15,6-1 0 16,0 0 1-16,1 2 0 16,-4 0 3-16,4 0-4 15,-4 0-2-15,-1 0 2 16,-5 0 0-16,-6 0-3 16,-9 0-6-16,-1 0-17 0,-3 0-22 15,0 0-31-15,0 0-29 16</inkml:trace>
  <inkml:trace contextRef="#ctx0" brushRef="#br0" timeOffset="-197976.89">20399 3096 100 0,'0'0'82'16,"0"0"-70"-16,0 0 6 15,0 0 2-15,0 0 21 16,0 0 7-16,-3 0-18 0,3 0-3 16,0 0 0-1,0 0-3-15,10 0-2 0,7-3-10 16,4-10-2-16,3 0-3 15,-2-6-1-15,5-1 6 16,0-3-7-16,-2-2-2 16,0 0-1-16,-4 1 2 15,-6 2-4-15,-1 5-1 16,-7 3-4-16,-2 2-1 16,-4 2 6-16,-1 3-8 15,0 0 2-15,0 4-3 16,0 2 8-16,0 1 0 15,0 0-2-15,0 0 2 16,0 0-5-16,0 0-3 16,-7 6-13-16,-7 7 22 0,2 3-4 15,2 0 3 1,0 3 1-16,2-1-1 0,3 0 1 16,4-3 0-16,1-1 0 15,0-3 2-15,0-1-1 16,0-4 5-16,11-3 0 15,9-3-3-15,6 0 10 16,3-2-10-16,3-11-1 16,-4 0-2-16,-4-3 4 15,-3 1-1-15,-5 0-3 16,-4 3 5-16,-3 2-2 16,-4 1 4-16,-1 2-2 0,-2 0-4 15,-2 0-1-15,0 0-1 16,0 0 1-16,0 3 0 15,0 1 0-15,0 2-1 16,0 1 1-16,0 0-4 16,0 0 4-16,0 0 0 15,0 0-1-15,0 0-5 16,0 7-9-16,-2 8 13 16,-8 6-3-16,-2 5 5 15,0 1 0-15,2 6 0 16,-1 1 1-16,5 1 7 15,0-1-5-15,5-3 1 16,-1-4-4-16,2-6 0 0,0-5-3 16,0-6-8-1,3-3-14-15,13-4-22 0,7-3-8 16,5 0-86-16</inkml:trace>
  <inkml:trace contextRef="#ctx0" brushRef="#br0" timeOffset="-197606.72">21027 3013 230 0,'0'0'3'16,"0"0"-3"-16,0 0 7 0,0 0 35 16,0 0 3-16,0 0-33 15,-42-21-8-15,38 21-4 16,-3 0-2-16,1 9 2 15,3-1 5-15,-1 3-4 16,4-1 5-16,0 0-1 16,0 2 5-16,0 0 0 15,8 3-4-15,4-1 1 16,-2 2 0-16,-1-2-3 16,-3-2-4-16,0-1-3 15,-6-1 2-15,0-3 1 16,0 1-5-16,-7-1 4 15,-10-2-8-15,-5 0 5 16,-5-1 4-16,0-3-3 16,3-1-1-16,2 0-23 0,7 0-25 15,9 0-27-15,6-2-116 16</inkml:trace>
  <inkml:trace contextRef="#ctx0" brushRef="#br0" timeOffset="-197127.59">21052 3155 152 0,'0'0'62'16,"0"0"-45"-16,0 0 32 16,0 0 0-16,0 0-11 15,0 0-11-15,29-37-9 16,-29 35-8-16,0-1-2 16,0 3-2-16,0 0-4 0,0 0 9 15,0 0-11-15,0 0-5 16,0 0 1-16,0 0 0 15,0 11-6-15,0 0 10 16,0 3 4-16,0 0-3 16,2-1 0-16,11-1-1 15,4-4 0-15,6-2-21 16,2-3 2-16,5-3 0 16,-3 0-50-16,-2 0 7 15,-2-13 15-15,-5 0 34 16,-2 2 13-16,-4 2 0 15,-6 1 30-15,-3 3 22 16,-3 1 6-16,0 0-15 0,0 1-16 16,0 0-5-1,0 3 3-15,0 0-12 0,0 0-7 16,0 0-1-16,-8 0-5 16,-3 10-10-16,-3 4 10 15,1 1 17-15,5-1-14 16,7 0-2-16,1-3 4 15,0 1-3-15,16 0-2 16,15 2-13-16,14 4-24 16,11-4-17-16,1 0-95 15</inkml:trace>
  <inkml:trace contextRef="#ctx0" brushRef="#br0" timeOffset="-195907.41">17552 4020 50 0,'0'0'39'0,"0"0"-11"16,0 0-6-16,0 0 4 15,0 0-4-15,0 0-14 16,-3-19 17-16,3 16-16 16,0-3 15-16,0-2-16 15,-5 2 7-15,4-1-1 16,-2 0 4-16,1 2 1 16,2 2-8-16,0 2 7 15,0-1 3-15,0 2 0 16,0 0-8-16,0 0-5 15,0-3 1-15,0 3 0 0,0 0 0 16,0 0 1 0,0 0-2-16,0 0 2 0,0 0 0 15,0 0-8-15,0 0 1 16,0 0-3-16,0 0-1 16,0 0 0-16,0 0 0 15,0 0-5-15,0 5-3 16,0 7 7-16,0 5-5 15,0 5 2-15,0 2 5 16,-3 0 2-16,0 0-2 16,0 0 2-16,0-2-2 15,0 3 0-15,-1 0-4 16,2-3 4-16,-2-1-2 16,4-4-2-16,0-5-4 0,0-3-5 15,0-6-11-15,9-3-4 16,6 0-13-16,6 0-56 15,-5-3-136-15</inkml:trace>
  <inkml:trace contextRef="#ctx0" brushRef="#br0" timeOffset="-195566.81">17447 4092 341 0,'0'0'40'15,"0"0"-27"-15,0 0-13 16,0 0-2-16,0 0-4 0,84-8 5 16,-54 6-20-16,-2 1-50 15,-1-1-38-15</inkml:trace>
  <inkml:trace contextRef="#ctx0" brushRef="#br0" timeOffset="-195245.69">17828 4081 342 0,'0'0'65'0,"0"0"-46"16,0 0-6-16,0 0-1 15,0 0 0-15,0 0-6 16,37 6-6-16,-13-6-15 16,-5 0-41-16,-1 0-31 15,-7 0-76-15</inkml:trace>
  <inkml:trace contextRef="#ctx0" brushRef="#br0" timeOffset="-195011.35">17785 4177 255 0,'0'0'31'0,"0"0"-25"15,0 0 10-15,0 0 8 16,0 0 2-16,0 0-9 15,25 12-3-15,-1-12-14 16,4 0-5-16,2 0-52 0,0 0-74 16</inkml:trace>
  <inkml:trace contextRef="#ctx0" brushRef="#br0" timeOffset="-193626.08">18121 4091 152 0,'0'0'53'0,"0"0"-37"0,0 0-5 16,0 0 8 0,0 0 10-16,0 0 8 0,-2 0-24 15,2 0-4-15,0 0-9 16,0 0 7-16,1 0-1 16,10 0 2-16,7 0 4 15,1 0-6-15,4 0 5 16,0-7-11-16,1-3-9 15,-5 0 3-15,-7 1-2 16,-2 2 1-16,-5 1 0 16,0-2 2-16,-5 2 1 15,0-2 2-15,0 2 2 16,0 1 4-16,-4 0-2 16,0 2 3-16,2 3 13 0,2 0 3 15,0 0 6-15,0 0-15 16,0 0-2-16,0 0-5 15,0 0-5-15,0 0 0 16,0 0-5-16,0 0 2 16,0 11 2-16,0 2 1 15,0 4 1-15,0 0 1 16,6 2 0-16,1 3 0 16,2 1-2-16,1 0 2 15,0 4 2-15,3-5-4 16,-6-2-1-16,0-3 1 15,-1-5-2-15,-1 1-1 16,-2-3-6-16,-3 0 6 16,3-3 0-16,-3-2-1 15,0 2 3-15,2-2 0 0,0-3-2 16,-2 3 3-16,1-4 0 16,-1 1-2-16,2-2-4 15,-2 0-2-15,0 0 1 16,0 0 5-16,0 0 2 15,0 0 0-15,0 0 0 16,0 0 0-16,0 0 0 16,0 0-4-16,0 0 4 15,-2 0 1-15,-8 0 0 16,-2 0-1-16,2 0 4 0,-7 0 0 16,4 0 0-16,0 0 2 15,2 0 2-15,1 0 2 16,2 0-6-16,5 0 3 15,2 0-4-15,1 0-1 16,0 0 0-16,0 0 1 16,0 0 3-16,0 0-3 15,0 0 1-15,0 0-1 16,0 0-3-16,0 0 4 16,0 0-4-16,0 0 8 15,0 0 1-15,0 0 1 16,0 0-2-16,0 0 1 15,0 0 1-15,0 0-5 16,0 0 1-16,0 0 4 16,0 0 2-16,0 0-3 0,0 0-5 15,0 0 6 1,0 0-5-16,0 0 3 0,0 0-4 16,1 0-2-16,12 0-1 15,6 0 1-15,6 0-1 16,6 0 1-16,7 0-2 15,2 0 2-15,-3 0-1 16,-1 0-1-16,-6 0-9 16,-5 0 2-16,-7 2-2 15,-3 1 2-15,-3-3-4 16,-3 2 7-16,-7-1 0 16,2-1 4-16,-4 0 0 0,0 0-5 15,0 0 5-15,0 0 0 16,0 0-8-16,0 0 5 15,0 0-2-15,0 0-18 16,0 0-11-16,-6 2-23 16,-8-2-64-16,0 0-118 15</inkml:trace>
  <inkml:trace contextRef="#ctx0" brushRef="#br0" timeOffset="-178116.32">4323 4682 59 0,'0'0'43'0,"0"0"-25"0,0 0 19 16,0 0-12-16,0 0-9 16,0 0-5-16,0 0 12 15,0 0-7-15,0 0 3 16,0 0-5-16,0 0 9 16,0 0-14-16,0 0 7 15,0 0-3-15,0 0 5 16,0 0-16-16,0 0 11 15,0 0-6-15,0 0 2 16,0 0 2-16,0 0 2 16,0 0 4-16,-3 0-1 15,3 0-2-15,0 0 1 0,0 0-1 16,0 0-4-16,0 0-6 16,0 0 7-16,-3 0-8 15,3 0 1-15,0 0-1 16,0 0-3-16,0 0 0 15,0 0-2-15,0 4-1 16,0 9-5-16,-7 9-9 16,4 12 16-16,-5 6 1 15,2 3 1-15,0-4-1 16,-1-3-12-16,4-2 12 16,-3-6-1-16,2-5-4 15,2-4 3-15,-4-4-8 0,6-5 2 16,0-3-4-16,0-5-9 15,0 0 9-15,0-1 1 16,0-1 0-16,-3 0 0 16,-3 0-15-16,-3-3-77 15,0-9-119-15</inkml:trace>
  <inkml:trace contextRef="#ctx0" brushRef="#br0" timeOffset="-177539.72">4122 4749 236 0,'0'0'0'0,"0"0"0"16,0 0 4-16,0 0 15 16,0 0-13-16,0 0 12 15,-20-33 7-15,20 25-19 16,-4-1-1-16,4-2-5 16,0-1 6-16,0-1-2 15,0-2-4-15,10-1 0 16,4 0 0-16,-1 0 2 15,5 3-1-15,0 3-2 16,0 0 3-16,6 2-2 16,4-1 0-16,2 2-1 0,3 2 0 15,-2 1-2-15,-1 3-1 16,-5 1 0-16,-4 0-8 16,-9 6-2-16,1 5 5 15,-5 2-3-15,-8 0-2 16,0 1-11-16,0-1-15 15,0-3-50-15</inkml:trace>
  <inkml:trace contextRef="#ctx0" brushRef="#br0" timeOffset="-176893.22">4557 4861 124 0,'0'0'68'0,"0"0"-43"15,0 0-3-15,0 0 15 16,0 0-11-16,0 0-1 16,0 0-14-16,0 0 17 15,0 0-14-15,0 0 0 16,0 0-6-16,0-1-1 16,6-2-4-16,11-4-1 15,1-2-1-15,5 2 3 16,-3 0-4-16,-1 1-12 15,-5 4-9-15,-1 0-28 0,-7 2-44 16,-3 0-131 0</inkml:trace>
  <inkml:trace contextRef="#ctx0" brushRef="#br0" timeOffset="-176549.59">4550 4989 285 0,'0'0'29'0,"0"0"-15"0,0 0 0 16,0 0 16-16,0 0-10 16,0 0-4-16,3 0-10 15,12 0 10-15,7 0-14 16,2-6 5-16,0-3-6 16,1 1-2-16,-4-1-2 15,-7 2-20-15,5 4-22 16,-7 1-29-16,-2-1-98 15</inkml:trace>
  <inkml:trace contextRef="#ctx0" brushRef="#br0" timeOffset="-174193.78">5079 4640 24 0,'0'0'10'15,"0"0"-2"-15,0 0 20 16,0 0 24-16,0 0-29 16,0 0-13-16,0 0 5 15,27-19 0-15,-24 18 0 16,0 1 6-16,-3-2 1 16,0 1 0-16,0-3-6 0,0 1-2 15,0-1-5 1,0-2-1-16,0 2-7 0,0 0 1 15,0-1-2-15,0 4-3 16,0-3 1-16,-6 1 2 16,-4 0 1-16,-3 0 2 15,3 3-3-15,-6-1 1 16,1 1 1-16,0 0 1 16,3 0 4-16,-1 1-5 15,-1 8 2-15,1 1 1 16,1 1-2-16,3 2 1 15,-2-1 1-15,7 2-5 0,1-1 7 16,3 0-6 0,0-2 6-16,0-2 4 15,0 1-5-15,11-3 0 0,2 0-3 16,5-2 2-16,0 0 5 16,4 0-10-16,2 0 0 15,-3 0 1-15,3-1-1 16,-2 1 0-16,2 0 1 15,-3-1-1-15,3-1 0 16,-5 2 0-16,-7-2 0 16,-2 2-5-16,1 4-10 15,-5-1 12-15,-1 0-8 16,-1 3 3-16,-4-1-4 16,0 1 12-16,0-1-2 15,-12 0 0-15,-6 0 1 16,0-3 2-16,-6-1 3 0,-1-2 3 15,-3-2-4-15,4-1 5 16,1-1 0-16,4 0 1 16,1 0-1-16,6-1 4 15,6-9 1-15,3-4 13 16,3-5-12-16,0-2-7 16,0-4 0-16,15-5-7 15,5 1-1-15,3 2-4 16,0 4 0-16,-1 1 3 15,-1 2-1-15,-3 1 0 16,-2 2 2-16,-2 3 2 16,-7 6 2-16,-7 3-2 15,0 3-1-15,0 0-8 0,0 2-11 16,-14 0 10-16,-9 0-22 16,-7 4-17-16,-1 8-11 15,11-2-23-15</inkml:trace>
  <inkml:trace contextRef="#ctx0" brushRef="#br0" timeOffset="-166199.18">5998 4691 31 0,'0'0'50'0,"0"0"-29"15,0 0 10-15,0 0 0 16,0 0-15-16,0 0-4 15,0 0 4-15,0-3-4 16,0 3-9-16,0 0 12 16,0 0-5-16,0 0 4 0,0 0-6 15,0 0 15-15,0 0-8 16,0 0-4-16,0 0-3 16,0 0-2-16,0 0 0 15,0 0-1-15,0 0 2 16,0 0-3-16,0 0 2 15,0 0 1-15,0 0-7 16,7 0 2-16,4 0 3 16,1 0-4-16,0-2 1 15,6-1-1-15,1-1-2 16,-2 4 3-16,5-1-1 16,0-1 0-16,1 2-1 0,-1-2 0 15,5-1 0 1,-2 0 0-16,8 1 0 0,-3 1 0 15,6-2-4-15,1 0 4 16,3 3 0-16,2 0 3 16,0-2-3-16,-2 2-1 15,1 0 0-15,-1 0 1 16,0 0-1-16,-6-2 3 16,2 2-1-16,-3 0-1 15,-1 0-3-15,3 0 3 16,-5-1 0-16,0-1 0 15,-2 2 0-15,-1 0 0 0,2 0 0 16,-1 0 1 0,2 0-1-16,-1 0 0 0,1 0-1 15,0 0 2-15,-2 0-1 16,2 0 5-16,-6 5-5 16,4 0 0-16,-7-1 0 15,6-2 0-15,0 5 2 16,-2-3-2-16,2 0 0 15,-2-1 0-15,1-1 0 16,-2 3 0-16,1-2 0 16,1 0 0-16,3-2-3 15,-2 4 3-15,1-3 0 16,2 1 1-16,-5 2-5 16,6-3 5-16,-1 1-1 15,0-2 3-15,3-1-1 0,-3 0-2 16,-3 1 0-16,3-1-3 15,4 0 5-15,-3 2-2 16,5-1 1-16,0-1 1 16,3 0-2-16,1 0 0 15,-2 0-4-15,3 0 3 16,-2 0 1-16,0 0 2 16,1 0-2-16,-1 0 0 15,1 2 0-15,1 0 0 16,-1 1 0-16,5-1 1 15,0 2-1-15,3-1 3 16,-3-2-3-16,-1 3 0 0,-2-1-4 16,3-3 4-16,0 2 0 15,5-2 2-15,5 0-4 16,7 0 4-16,-1 0 2 16,-2 0-4-16,3 0-1 15,-1 0 0-15,0 0 2 16,5-2-2-16,1 2-4 15,2-3 5-15,2-1 0 16,1 3 1-16,1-2-1 16,0 2 0-16,-1-2 0 15,-5 1 1-15,-1 0 3 16,-1-1-4-16,-1 0 0 16,5 0-5-16,1 2 5 15,3-1 0-15,-5 1-1 16,3-1 0-16,-7 0 1 15,3-1-1-15,-3 1 2 16,0-1-1-16,2 3 0 0,-5-2-3 16,2 2 3-16,1 0 0 15,-6 0 4-15,2 0-3 16,-2 0 0-16,-6 0-1 16,-1 2 0-16,-5 1 5 15,2 1-4-15,1 0-2 16,2 0-4-16,0 0 5 15,-2 1 0-15,-1-2 1 16,-3 3-1-16,0-2-1 16,-3 3 1-16,-1-2 5 0,1 0-4 15,2 2-1-15,1-4-2 16,2 5 2-16,4-5 0 16,-1 5 1-16,1-3-1 15,5 1 1-15,-4 0-1 16,0 0 0-16,-1 0 3 15,0 1-2-15,-5-3-1 16,-1 2 0-16,-2 1-4 16,0-1 8-16,-4 2-4 15,3-3 1-15,-1 2-2 16,4 1-3-16,2-1 4 16,2 2 0-16,0-2 4 15,-3 1-4-15,2-1 0 0,-2 2 0 16,-2-1 2-16,6 2-2 15,0 0 0-15,0-1-3 16,-1 2 3-16,-4-3 1 16,4 2-1-16,-4 0 0 15,1 0 1-15,-1-1-1 16,-2 0 2-16,-1-1 1 16,0 0-3-16,-6-1 0 15,3-2 0-15,-3 2-5 16,5-1 10-16,-1 2-10 15,-1-2 10-15,-3 1-4 16,5 0-1-16,1 2-3 16,-2-4 3-16,0 1 3 15,-2 0-3-15,-2 2-1 0,-4-2-1 16,6 4 0-16,2-2 2 16,-5 2 1-16,5 0-1 15,-6 1-1-15,2-2 1 16,4-1 4-16,-1 4-3 15,0-1-1-15,4-2 0 16,-5 3-5-16,3 0 5 16,2-3 1-16,-3 1-1 15,1-2 0-15,2 1 5 16,-8-3-5-16,4 0 0 16,0-1 0-16,0 1 0 15,0-2 0-15,-3 3-6 16,1-2 6-16,-5-1 0 0,1 1-2 15,-1 0 2-15,-6-2-5 16,4 0 6-16,-2 0-2 16,-2 0 1-1,0 0 0-15,-4-1 4 0,-1-2-3 16,-4 0-2-16,-2 0 0 16,0 0 1-16,2 0 0 15,2 0 2-15,4 0-3 16,0 0 1-16,3 0 0 15,0 0 0-15,3 0 0 16,4 0-5-16,0 0 5 16,-2 0 0-16,5 3 0 0,-1 1 0 15,2 1 0-15,-5 2 1 16,5-3-1-16,-2 2 0 16,4-3 3-16,-4 2-3 15,-2-2 2-15,-1-2-2 16,-6 1 1-16,0-2 0 15,1 0 0-15,-7 0 2 16,0 0-3-16,1 0 0 16,-2 0 1-16,-2 0 1 15,-5 0 3-15,-1 0-3 16,-2 0 9-16,1 0 10 16,1-2-8-16,1 0-10 15,4-1-2-15,3-1 0 0,-2 1-1 16,6 1 0-16,-7 1 4 15,2-2-4-15,-1 2 0 16,-6-1 1-16,1-1 0 16,-3 1-1-16,5-1 2 15,-2 0-4-15,-1 0 7 16,2 0-10-16,-3 3 10 16,2-3-5-16,-2 3 0 15,3 0-1-15,-3 0-6 16,-1 0 7-16,4 0 0 15,-5 0 0-15,7-2 1 16,-4 2-1-16,1 0 1 0,0-2 2 16,2 2-2-16,-5 0-2 15,1 0 1-15,2 0 0 16,-1 0 0-16,-1 0-2 16,-1 0-1-16,-2 0 6 15,-1 0-6-15,5 0 3 16,-5 0 0-16,-1 0 0 15,3 0 2-15,2 0-2 16,2 0 5-16,-2 0-4 16,0 0-1-16,0 0 0 15,-1 0 0-15,2 0 0 16,-2 0 0-16,-2 0 0 16,0 0 0-16,-1 0 0 0,2 4 0 15,0-1 0 1,3-1-6-16,-2 2 6 0,3-1 5 15,2 2-4-15,-5 0-1 16,3-1 0-16,-1-1-1 16,2 0 2-16,-2-3-1 15,-2 7 0-15,0-5 1 16,0 0-2-16,-2 3-2 16,3-2 3-16,-4-1 0 15,0 1 4-15,1-3-4 16,-3 1 1-16,1 0-1 15,-3-1 0-15,4 2 2 0,-6-2-1 16,3 0-2 0,0 0 2-16,1 1-1 0,-3-1 0 15,1 0 0-15,-1 1 1 16,-1-1-1-16,1 0 0 16,-1 0 0-16,0 0-1 15,0 0-2-15,0 0 1 16,0 0 2-16,0 0 3 15,0 0-2-15,0 0-1 16,0 0 0-16,0 0-1 16,0 0-3-16,0 0-3 15,0 0-14-15,0 0-6 16,0 0-6-16,0 0-3 16,-2 0-12-16,-11 0-9 15,-1 0-57-15</inkml:trace>
  <inkml:trace contextRef="#ctx0" brushRef="#br0" timeOffset="-162231.36">17194 5411 34 0,'0'0'175'16,"0"0"-168"-16,0 0 3 0,0 0 12 15,0 0-2-15,0 0-3 16,0 0 6-16,0-19-5 16,0 19-2-16,0 0 1 15,0 0-8-15,0 0 9 16,0 0-6-16,0 0 1 16,0 0-4-16,0 0 1 15,0 0 4-15,0 0-12 16,0 0 4-16,0 0 1 15,1 0-4-15,2 0-3 16,2 0 3-16,1 0-3 16,1 0 0-16,0 0-3 0,0 0 3 15,-1 0 3 1,-3 0-3-16,-2 0 0 0,-1 0-3 16,0 0 2-16,0 0 1 15,0 0-7-15,0 0 6 16,0 0 1-16,0 0 7 15,0 0-5-15,0 0-2 16,0 0 0-16,0 0 6 16,0 0-1-16,0 0-2 15,0 0 2-15,0 0 1 16,0 0 0-16,0 0-2 0,0 0 3 16,0 0-3-1,0 0-2-15,0 0 4 0,0 0-6 16,0 0 0-16,0 0 0 15,0 0-5-15,0 0 4 16,0 0 1-16,0 0-7 16,0 7-5-16,0 3 12 15,0 2-3-15,0 8 2 16,-3 1 2-16,2 8 2 16,-5 1-2-16,3 3-1 15,-4-2 0-15,3-3-3 16,0-2 2-16,-2-6 1 15,3-5-4-15,0-6-3 16,1-2-7-16,2-5-11 0,0-2 6 16,0 0-12-16,0 0-3 15,0-7-34-15,0-5-148 16</inkml:trace>
  <inkml:trace contextRef="#ctx0" brushRef="#br0" timeOffset="-161879.36">17116 5378 183 0,'0'0'61'15,"0"0"-56"-15,0 0 5 16,0 0 16-16,0 0-9 16,0 0-9-16,20-47-5 15,-1 36-1-15,3-2-2 16,5 2-3-16,2-1-1 15,-4 4 0-15,3 3-15 0,4-2-13 16,-6 3-2 0,0 4-40-16,-8 0-71 0</inkml:trace>
  <inkml:trace contextRef="#ctx0" brushRef="#br0" timeOffset="-161466.72">17404 5521 271 0,'0'0'61'15,"0"0"-52"-15,0 0-1 16,0 0 17-16,0 0-19 0,0 0-5 16,69-4-1-16,-46 1-1 15,-2 0-5-15,-4 1-18 16,-2 1-31-16,-9-3-46 16</inkml:trace>
  <inkml:trace contextRef="#ctx0" brushRef="#br0" timeOffset="-161238.75">17374 5646 288 0,'0'0'50'0,"0"0"-47"16,0 0-2-16,0 0 5 15,0 0 12-15,0 0 2 16,44 3-14-16,-10-6-6 16,1-9-2-16,-3-5-83 15,-2-7-198-15</inkml:trace>
  <inkml:trace contextRef="#ctx0" brushRef="#br0" timeOffset="-160281.05">17531 4100 65 0,'0'0'18'15,"0"0"-9"-15,0 0 45 0,0 0-26 16,0 0 3-16,0 0 1 15,-3-19-9-15,3 14-1 16,0 3-1-16,0-1-3 16,0 2 6-16,0 1-9 15,0 0-5-15,0 0-4 16,0 0 4-16,0 0 5 16,0 0-12-16,0 0 2 15,0 0-1-15,0 0-4 16,0 0 0-16,0 0-4 15,-2 1-3-15,-1 13 1 0,-1 6 6 16,-3 7 4 0,-2 4-4-16,-1 6 0 15,0 4 2-15,0-2-2 16,1-3-2-16,-3-3-2 0,4-7 4 16,1-4 5-16,2-8-5 15,2-5-5-15,2-7-15 16,-1-2-1-16,2 0-13 15,0 0 1-15,0-17-59 16</inkml:trace>
  <inkml:trace contextRef="#ctx0" brushRef="#br0" timeOffset="-159813.75">17383 4132 198 0,'0'0'32'0,"0"0"-1"16,0 0-2-16,0 0 9 0,0 0-2 16,0 0 2-16,-3 0-14 15,3-5 3-15,0-5-15 16,0-4-10-16,0-1 1 16,0 1 4-16,5 2-5 15,4-3-2-15,2 0 0 16,8-1-5-16,3-2 1 15,5 1 4-15,6 0-8 16,-4 6 5-16,3 0 0 16,0 4-25-16,-2 3 22 15,-1 3 4-15,-4 1-2 16,-3 0-18-16,-8 0-13 16,4 0-22-16,-9 11 3 15,-5 3 9-15,-1 1-24 16</inkml:trace>
  <inkml:trace contextRef="#ctx0" brushRef="#br0" timeOffset="-154141.65">17990 5496 43 0,'0'0'51'15,"0"0"-23"-15,0 0 8 16,0 0-12-16,0 0-1 16,0 0 6-16,0 0-10 15,3-7-3-15,-1 5-6 16,1 1-1-16,-2-1 16 15,0 0-18-15,2 1-7 16,0-1 11-16,-1 1-4 0,3-3-2 16,-5 0 2-16,3 1 4 15,-3-2 0-15,0-1-11 16,0 3 6-16,0-5-6 16,0 4 0-16,0-1-4 15,-7-3 4-15,-4 3-4 16,-1-2 3-16,-4 3 0 15,-1 1 1-15,-1 3 1 16,2 0-1-16,-4 0 0 16,4 0 5-16,1 0-5 15,1 0 0-15,4 0-4 16,3 0 3-16,0 0 0 16,5 3 1-16,-3 4 0 15,1-1-2-15,4 3 1 16,0 1 1-16,0 4 4 0,0-2 1 15,0 4-5-15,4-3 6 16,7-1-5-16,-1-6 4 16,8 0 2-16,0-4-2 15,6-2-5-15,0 0-5 16,-2-5 2-16,-2-6-5 16,-7 1 5-16,-3 2 0 15,-4 1 6-15,-2 4 0 16,-4 1 3-16,0 2 1 15,0 0 13-15,0 0-8 0,0 0-2 16,0 0-5-16,0 0-2 16,0 0-3-16,0 0 1 15,0 0-1-15,0 0 0 16,0 0 1-16,0 0-1 16,0 0-1-16,0 0 0 15,0 7-5-15,0 7 6 16,0 6 0-16,0 2 1 15,0 6 1-15,0 0 4 16,-4 3-3-16,-3 6 1 16,-1-1 1-16,1 3 1 15,0-5-6-15,1-1 3 16,-1-9 0-16,4-6-3 16,2-7-2-16,-1-1 2 15,2-10 0-15,0 3-5 0,0-3-8 16,0 0 0-16,0 0-8 15,0 0 8-15,0 0-14 16,0 0-33-16,0-5-73 16</inkml:trace>
  <inkml:trace contextRef="#ctx0" brushRef="#br0" timeOffset="-130382.34">16943 5479 108 0,'0'0'24'0,"0"0"-3"15,0 0-8-15,0 0 4 16,0 0 2-16,0 0-7 16,0 0-2-16,0 0-2 15,1-3 6-15,-1 3-1 16,0 0-2-16,0 0-1 15,0 0 0-15,0 0-1 16,0 0-1-16,0 0 5 16,0 0-7-16,0 0 4 0,0 0-3 15,0 0-2 1,0 0 0-16,0 0-2 0,0 0-2 16,0 0 3-16,-1 0-4 15,-14 0 1-15,-5 2-1 16,-8 4 1-16,1-1-1 15,0-2 0-15,4-1 0 16,1-1 3-16,2 0-3 16,2-1 3-16,5 0-3 15,3 0-5-15,2 0 5 16,2 0 1-16,6 0-1 16,-2 0 1-16,2 0-1 15,0 0-1-15,0 0 1 0,0 0 0 16,0 0 1-1,0 0-1-15,0 0 2 0,-1 0-2 16,1 0-2-16,0 0 2 16,0 0 0-16,0 0 0 15,0 2-4-15,0 1 2 16,0 5 2-16,-2-1 0 16,2 2-3-16,-1 0 5 15,-1 2-4-15,-1 1 2 16,-1 1 0-16,0 2 4 15,1 0-4-15,-3 2-1 16,0 0 1-16,-1 0 0 16,3 2 1-16,0 1-3 15,-1-1 5-15,-1 4-6 0,-1-1 3 16,3 1 0 0,-2-4 0-16,-1-2 3 0,4-2-3 15,-1-1-3-15,4-4 3 16,-3 2 0-16,1-5 3 15,-3 0-5-15,5-1 3 16,0-4-2-16,0-2 2 16,0 0-1-16,0 0 0 15,0 0 0-15,0 0 1 16,0 0 1-16,0 0 0 16,0 0 0-16,0 0-2 15,0 0 0-15,0 0 0 16,0 0-2-16,0 2 2 15,0-2 0-15,0 3 1 16,0-3-2-16,0 0 3 0,0 0 0 16,0 0 0-16,0 0 3 15,0 0 1-15,0 0-6 16,0 0 0-16,7 0 0 16,3 0 0-16,3 0 0 15,6 0 1-15,2 0-1 16,-1 0 2-16,5-3-2 15,-2 3 0-15,6 0 0 16,-3 0 0-16,2-2 1 16,-2 2 0-16,-6 0 0 15,-4 0-1-15,-6 0-3 16,0 0 3-16,-6 0-1 0,-4 0 1 16,0 0-2-16,0 0-1 15,0 0 1-15,0 0-2 16,0 0-4-16,0 0-11 15,0 0-5-15,0 0-19 16,0 0-16-16,-4 0 14 16,-9 0-126-16</inkml:trace>
  <inkml:trace contextRef="#ctx0" brushRef="#br0" timeOffset="-127188.52">16573 5886 21 0,'0'0'35'0,"0"0"-10"15,0 0-1-15,0 0-19 16,0 0 17-16,0 0 0 15,-9 0 1-15,2 0-6 16,-2 0-2-16,-4 0-1 16,-1 2-5-16,-2 1-1 15,-4 0-2-15,4 0 2 16,-3 0 2-16,0-3-4 0,-1 7 5 16,0-4 2-16,-2-2-2 15,-3 2 1-15,1-2-5 16,-5 1 1-16,3-2 1 15,-3 0-7-15,-1 0 5 16,1 0-3-16,-1 0-2 16,-2 0-2-16,0 0 3 15,0 3 1-15,1-3-1 16,0 4-2-16,-5-3 6 16,1 2-5-16,0 0 1 15,2 0-2-15,0 0 1 16,0 1-1-16,4-3 2 15,-5 2-1-15,3-1 8 16,2 1-10-16,-7 0 1 0,2-3 1 16,-3 0-1-16,2 1-1 15,-1-1 2-15,-6 0-1 16,5 0 4-16,-4 0-5 16,-3 0 0-16,-3 0 0 15,-5 0-2-15,0 2 7 16,-1-2-5-16,5 0 0 15,2 0 0-15,1 0 0 16,-4 2 0-16,1-1 1 16,-4 1-2-16,-5 1 1 15,2-1 0-15,-3-1 1 16,-3 2 2-16,-8-2-3 0,2 3 2 16,-9-4-2-16,-2 3 4 15,1 0-8-15,-1 0 4 16,0-1 0-16,4-1 2 15,-4 4-2-15,6-2 0 16,3-1 2-16,1 2-1 16,0 2-2-16,4-1-3 15,-9 4 4-15,2-4 0 16,0 5 1-16,-5 0-1 16,-1 0 0-16,-7 1 4 15,-1-1-4-15,-5 2-4 16,1-2 4-16,-2 1 1 15,-3 0 2-15,4-1-6 0,4 1 5 16,6-1-2-16,5 0 0 16,0-1-5-16,4 2 5 15,0-2 1-15,3 2-1 16,-1 2-1-16,-2-4 1 16,-1 2 5-16,2 3-5 15,-3-5 0-15,6 7 0 16,-2-5-2-16,-6 1 2 15,3 1 0-15,2 1 2 16,1-2-2-16,0 2 0 16,2 0 0-16,-5 1-6 15,4 0 6-15,1 0 2 0,7-2-2 16,2-2 0 0,3 3-1-16,-1-2 1 0,4 0 0 15,0 0 5-15,0-3-5 16,1 4 0-16,-1-3 0 15,6 0 0-15,1-1 1 16,-1 2-4-16,1-2 3 16,-1 1 0-16,1 0 0 15,-4 1 0-15,4-1 2 16,-4 2-2-16,4-2 0 16,2-1 0-16,1 3 0 15,-1 0-4-15,-5 0 4 16,-2 0 1-16,0 0-1 15,4-4 0-15,1 2-1 0,2-3 1 16,1-2 0-16,-4 3 0 16,-2 0-1-16,-4 0 1 15,2 1-2-15,6 1 2 16,-2-2 0-16,4 2 0 16,0-1 3-16,-1-2-3 15,2 3-2-15,2 0 1 16,3-2 2-16,0-1 0 15,0 1-1-15,-3 0-4 16,1-3 4-16,5 2-1 16,3-2 5-16,4 2-5 15,1 0 1-15,-4 1-1 16,2-2 0-16,4 2 0 0,-2-2 1 16,2-2-4-1,1 1 5-15,-5-1-2 0,2-1 2 16,-2 2-1-16,-5-1 2 15,3 1-4-15,-4-2 4 16,-3 2-4-16,1-4 1 16,0-1 1-16,-2 0 0 15,4 0 1-15,-7 0 0 16,2 3 3-16,-4-1-4 16,1 1-2-16,-1 3 2 15,-1-1 0-15,1 1 0 0,-1-1 2 16,1 1 1-16,0 0-2 15,-4 2-2-15,1 0 0 16,-1 1 0-16,6-4 1 16,7 2 0-16,0-4 0 15,-2 4 0-15,3-1 1 16,5-1 0-16,0 0 0 16,2-1-1-16,4-1 0 15,3 0 0-15,-5-1 0 16,6 1 2-16,2 2-1 15,-3-1-1-15,0-1 0 16,-2 2 1-16,0 0 1 16,-1 0-3-16,-7-1 2 15,0 1-2-15,5-4 2 0,-4 0-2 16,4-1 1 0,1 0 0-16,0 0 0 0,1 0 0 15,3 0 1-15,-1 0-1 16,0 0 1-16,5-1 0 15,-6-2 4-15,7 0-5 16,0 3 0-16,-2 0 0 16,3 0 1-16,-3 0-1 15,-4 0-1-15,2 0 1 16,-5 0-1-16,4 0 0 16,0 0 1-16,2 5 0 15,2-3 0-15,1 1 0 16,4-3 1-16,0 0 0 15,-3 3-1-15,3-3 0 0,-3 0 0 16,-1 3 0-16,-1 0 0 16,-2-2 0-16,1 6 0 15,-3-5 0-15,6 2 5 16,-4-1-5-16,2 0-5 16,1 5 5-16,-2-5 5 15,-2 3-5-15,1-2 0 16,0 2 0-16,-1-2-1 15,1 3 1-15,1-2 0 16,0-1-3-16,2 2 2 16,5-3 1-16,4-1 0 15,1 0 0-15,-3-1 0 0,-1 1-2 16,0 2 2-16,-6 0 0 16,0 3 0-16,-1-1 1 15,-2 2-1-15,-2-3 0 16,1 4 0-16,-2-1-1 15,2-1 1-15,4 2 0 16,4-4 0-16,-1-1 0 16,1-1-5-16,6-2 5 15,-5 2 0-15,5 1 0 16,-1-1 0-16,1-3 0 16,-3 3 0-16,3 1 3 15,-3-2-1-15,0-1-4 16,3 6 4-16,-6-4-4 0,3 3 3 15,-3-2-1-15,0 0 1 16,2 1-1-16,1-1-2 16,3-4 2-16,-2 3 2 15,5-3-2-15,0 0 0 16,0 0-2-16,0 0-1 16,0 0 3-16,0 1-9 15,0-1-38-15,0 0-91 16</inkml:trace>
  <inkml:trace contextRef="#ctx0" brushRef="#br0" timeOffset="-125534.83">6765 3506 145 0,'0'0'100'0,"0"0"-100"0,0 0 1 16,0 0 9-16,0 0 17 15,0 0 10-15,0 0 0 16,0 0-13-16,-36-22-4 16,36 22-2-16,0 0-15 0,-3 0 14 15,3 0-4-15,-6 0-5 16,3 0-6-16,0 0-2 16,-7 0-5-16,2 16-13 15,-1 7 6-15,-2 13 1 16,6 7 10-16,2 4-2 15,0-3 3-15,3-3 1 16,-6-11 0-16,3-6 1 16,-2-10 1-16,0-6 4 15,0-4-1-15,-1-4 1 16,-6 0 4-16,-5-14-6 16,4-7-5-16,0-2-3 15,4 2-7-15,6 4 10 0,3 4-8 16,0 7 7-1,0 3 1-15,0 0 0 0,3 2-2 16,6 1 2-16,7 0 3 16,1 0-3-16,8 0 0 15,5 4-1-15,-2 7-2 16,11 2 6-16,-2 1-2 16,-2-2 6-16,-5-3-5 15,-1-4 3-15,-9-2-5 16,-4-3 0-16,-7 0 7 15,0-7 0-15,3-17 1 16,-7-8-6-16,2-11 0 16,-4-2-1-16,-3-4-2 15,0 0-3-15,0 8 2 0,0 5 2 16,-12 5-7-16,-3 3 6 16,-3 0-5-16,-7 5 5 15,1 3 1-15,-3 5 1 16,-1 7-1-16,2 4 0 15,-3 4 0-15,6 0 0 16,-1 0 0-16,9 11 2 16,-1 3 3-16,7 2-5 15,1 1 0-15,8 3-1 16,0 0-7-16,0 0 6 16,14 1 2-16,5-1-1 0,6 0 1 15,7-1-10 1,7-2-5-16,1-3-35 0,-4-6-42 15,0-2-53-15</inkml:trace>
  <inkml:trace contextRef="#ctx0" brushRef="#br0" timeOffset="-124578.68">7294 3557 23 0,'0'0'244'15,"0"0"-230"-15,0 0 5 16,0 0 22-16,0 0-15 16,0 0-3-16,-28 0-7 15,21 0-1-15,0 0 0 16,0 0-15-16,-5 0 0 16,-4 0-1-16,0 5 1 15,-1 1 1-15,2 3 0 16,0 1 1-16,3 5-2 0,-2 4 0 15,9 3 1-15,2 3-1 16,3-1 0-16,0-3 7 16,8-2-7-16,12-4 5 15,4-3-3-15,-3-3 1 16,3-3-3-16,-2-6 0 16,-4 0 0-16,-3-11-1 15,1-10-5-15,-7 0-3 16,-4 1 5-16,-2 3-3 15,-3 5 5-15,0 7 2 16,0 2 0-16,0 3 0 16,0 0 0-16,0 0 2 0,0 0-2 15,0 0 0-15,3 7-2 16,3-1 2-16,4-1-2 16,-5 0 7-16,3-2-2 15,3-3 2-15,-5 0-1 16,3 0 1-16,0-13 8 15,1-5-10-15,-6-10 1 16,3-1-4-16,-4-2 0 16,-3 0 2-16,0 3-5 15,0 1 4-15,0 1-1 16,0 1 1-16,-7-1-1 16,1-1-20-16,-2 1 20 15,-1 5 1-15,0 6 1 16,0 3 6-16,-2 6-4 0,7 2 0 15,0 1 4-15,4 3-3 16,0 0-3-16,0 0-2 16,-2 0-3-16,2 13-9 15,0 7 11-15,0 3 1 16,0 4 0-16,2-3 1 16,5 5 1-16,0-5-2 15,4 3-2-15,-6 2 2 16,5 7 7-16,3 7-7 15,-2 3 0-15,1 0-1 16,1-5 2-16,0-4-2 16,1-8 0-16,-2-7-2 0,-6-10-1 15,1-4-5-15,-1-8-9 16,0 0-10-16,1-2-9 16,0-16-19-16,-7-1-63 15</inkml:trace>
  <inkml:trace contextRef="#ctx0" brushRef="#br0" timeOffset="-124380.45">7284 3585 314 0,'0'0'44'0,"0"0"-8"15,0 0-17-15,0 0-4 0,0 0-6 16,0 0-2-1,95-42 7-15,-62 33-14 0,0 0-15 16,2 1-28-16,3 1-40 16,-2 0-64-16</inkml:trace>
  <inkml:trace contextRef="#ctx0" brushRef="#br0" timeOffset="-123929.93">7794 3464 197 0,'0'0'56'0,"0"0"-28"15,0 0 5-15,0 0-15 16,0 0-3-16,0 0-10 16,-73-1 3-16,52 1 8 15,9 0-7-15,-4 4 3 16,2 5-5-16,-2 7-3 15,7 4 3-15,3 7 7 16,6 1 5-16,0 0-11 16,3-7-6-16,12-2 8 15,-1-6-2-15,2-9-4 16,-3-4 2-16,5-9 5 16,-3-16-11-16,-3-4-6 0,-6-1-1 15,-2 5 6 1,-4 5-4-16,0 11 5 0,3 4 5 15,-3 5 16-15,0 0-12 16,0 0 4-16,3 0-9 16,-1 6 0-16,10 8-4 15,4 5 6-15,3-1-2 16,7 0 2-16,1-5-6 16,3-2-5-16,4-1-28 15,12-7-51-15,9-3-46 16,11-7-168-16</inkml:trace>
  <inkml:trace contextRef="#ctx0" brushRef="#br0" timeOffset="-122654.28">14751 5588 142 0,'0'0'69'0,"0"0"-41"15,0 0-2-15,0 0-3 16,0 0-6-16,0 0 5 16,0 0 0-16,0-2-7 0,0 2 3 15,0 0-5-15,0-1 2 16,0 1-3-16,0 0-6 15,0 0 1-15,0 0-5 16,0 0-2-16,-3 0-6 16,-3 6 2-16,-8 7 2 15,2 6-2-15,0 2 2 16,2 1 4-16,-1 3-2 16,4 0 2-16,1 0 3 15,1 0-10-15,1-7-2 16,3-3-1-16,1-8-18 15,0-7-27-15,0 0-39 16,0-10-8-16</inkml:trace>
  <inkml:trace contextRef="#ctx0" brushRef="#br0" timeOffset="-122248.11">14700 5523 197 0,'0'0'20'16,"0"0"-14"-16,0 0 0 0,0 0 3 15,0 0 6 1,0 0 10-16,55-25-7 0,-43 25-17 15,2 0 0-15,-1 0 17 16,-4 0-8-16,4 0-7 16,-2 10 0-16,4 0-3 15,-5 3 2-15,-1 1-3 16,-2 2 1-16,1 4-1 16,-8-1-1-16,0 1 1 15,0-3-1-15,0 3 2 16,0-2 0-16,-4 0-1 15,-1-1-4-15,3-1 4 0,-1-4-2 16,2 2-20-16,-2-4-23 16,0-4-16-16,0-3-109 15</inkml:trace>
  <inkml:trace contextRef="#ctx0" brushRef="#br0" timeOffset="-121998">14703 5685 242 0,'0'0'90'0,"0"0"-68"15,0 0-2-15,0 0-7 16,0 0-9-16,0 0-3 15,61-19-1-15,-31 16-3 16,-4-3 0-16,1 3-27 16,-6-2-80-16,-1 0-93 15</inkml:trace>
  <inkml:trace contextRef="#ctx0" brushRef="#br0" timeOffset="-121754.27">14949 5632 265 0,'0'0'30'0,"0"0"-28"0,0 0 3 16,0 0 2-16,0 0-7 16,0 0 20-16,-19 38-2 15,19-21-3-15,0 0-1 16,0 3-11-16,0-3 2 15,4-3-1-15,5-1 2 16,3-4-6-16,6-4-26 16,1-5-57-16,4-5-202 15</inkml:trace>
  <inkml:trace contextRef="#ctx0" brushRef="#br0" timeOffset="-121528.02">15148 5576 272 0,'0'0'29'0,"0"0"-29"16,0 0-8-16,0 0 8 16,0 0 2-16,0 0-2 15,10 67 4-15,-3-47-4 16,2 2-8-16,0-3-35 0,-2-2-10 15,0-5-9-15,-1-4-54 16</inkml:trace>
  <inkml:trace contextRef="#ctx0" brushRef="#br0" timeOffset="-121123.68">15337 5525 221 0,'0'0'67'16,"0"0"-47"-16,0 0-1 0,0 0-15 16,0 0 3-1,0 0-5-15,0 29 30 0,0-9-18 16,0 2-5-16,-9-1-6 15,0-6 2-15,-2-1-4 16,4-4-1-16,-4-6 7 16,5-3-4-16,2-1-1 15,4 0-1-15,0 0 5 16,0 0 5-16,4 0 4 16,13 0-9-16,2 0-6 15,7 0 1-15,0 7 8 16,1 4-6-16,-2 5 0 15,1 1-3-15,7 3 4 16,-8 0-1-16,2-1-6 0,-3-2-11 16,-6-1-60-16,-8-9-46 15</inkml:trace>
  <inkml:trace contextRef="#ctx0" brushRef="#br0" timeOffset="-117643.95">4563 7431 136 0,'0'0'67'0,"0"0"-65"15,0 0 21-15,0 0 2 16,0 0-9-16,0 0 9 16,0 0 4-16,0-28-9 15,0 28-6-15,0 0-6 16,0-3 0-16,0 3 7 16,-3 0-1-16,3-2-1 15,0 2-2-15,0 0 6 16,0 0-12-16,0 0-5 15,-3 0 5-15,3 0-5 0,0 0-5 16,-4 2 3 0,-2 12-1-16,0 9-2 0,0 6 4 15,1 5 1-15,-2 8 0 16,4 2-3-16,0 1 3 16,0-5 0-16,0-3 0 15,-3-5-4-15,-1-11-10 16,-2-5-4-16,2-12-4 15,0-4 0-15,-2 0-18 16,-1-2-12-16,1-13-50 16</inkml:trace>
  <inkml:trace contextRef="#ctx0" brushRef="#br0" timeOffset="-117297.18">4293 7461 257 0,'0'0'18'0,"0"0"-13"16,0 0-5-16,0 0 24 15,0 0 2-15,0 0 3 16,-3-32-21-16,17 14 4 0,8-4-12 16,8-3 2-16,4 1 2 15,5 2-4-15,0 3-5 16,1 2 5-16,-1 6 0 16,-3 3 1-16,-5 3-1 15,3 5-15-15,-8 0-22 16,-2 0-47-16,-5 0-42 15</inkml:trace>
  <inkml:trace contextRef="#ctx0" brushRef="#br0" timeOffset="-116946.31">4618 7665 139 0,'0'0'275'16,"0"0"-272"-16,0 0 0 0,0 0 6 15,0 0-6-15,0 0-3 16,60-20 1-16,-29 9-2 16,-1-3-23-16,0 0-32 15,-3 4-68-15</inkml:trace>
  <inkml:trace contextRef="#ctx0" brushRef="#br0" timeOffset="-116664.39">4729 7760 369 0,'0'0'73'0,"0"0"-73"15,0 0 0-15,0 0 0 16,0 0 0-16,0 0 1 16,28 1-1-16,4-4 3 15,5-11-3-15,0 2-19 16,-6-5-32-16,-1 1-27 15,-12-2-36-15</inkml:trace>
  <inkml:trace contextRef="#ctx0" brushRef="#br0" timeOffset="-116322.25">5048 7403 327 0,'0'0'27'0,"0"0"-27"15,0 0 2 1,0 0-4-16,0 0 4 0,0 0 3 15,0 36 10-15,2-17-6 16,5 1-6-16,-1 1 4 16,0 0-7-16,1 2 0 15,-4 4 1-15,5-1-1 16,-5-1-2-16,3-1-12 16,1-4-30-16,-1-3-41 15,0-8-34-15</inkml:trace>
  <inkml:trace contextRef="#ctx0" brushRef="#br0" timeOffset="-115789.55">5333 7381 264 0,'0'0'39'0,"0"0"-37"15,0 0 0-15,0 0 17 16,0 0 4-16,0 0 2 0,-78 58-8 16,68-47-6-16,6 5-4 15,-1-1 1-15,2-1 4 16,0-2-3-16,3 1-4 15,0 3-4-15,0-3 3 16,3 3 4-16,9 5-2 16,7-1-6-16,5-1 6 15,-1 1-3-15,7-1-3 16,-2-5 1-16,3-7 6 16,-1-3-7-16,0-4-1 15,1 0-1-15,-4-18-3 16,-3-8-1-16,-2-4-2 15,-10-6 3-15,-3-4 1 16,-5-2 4-16,-4 2 0 0,0 3 0 16,0 8 9-16,-10 7 7 15,-8 2-5-15,-9 4-4 16,-1 4 1-16,-6 2-5 16,2 4-3-16,1 3-2 15,4 3 0-15,8 0-11 16,2 2-29-16,4 12-40 15,1 1-57-15</inkml:trace>
  <inkml:trace contextRef="#ctx0" brushRef="#br0" timeOffset="-113314.48">3458 2988 158 0,'0'0'24'16,"0"0"-24"-16,0 0 3 16,0 0 4-16,0 0 21 15,0 0 4-15,0 0-14 16,0 4 19-16,0-4-10 15,0 0 0-15,0 0-3 16,0-9-9-16,-3-4-13 16,-3-2 2-16,-3-1-8 15,-1 1 4-15,2 0-1 0,-1 6-1 16,3 3-2 0,-4 0-11-16,-2 1 12 0,-2-1 4 15,1 4-1 1,4 2 1-16,-1 0 0 0,4 0 1 15,1 0-2-15,-1 10 0 16,0 10 0-16,-1 3 0 16,4 5 4-16,3 3-2 15,0 2-2-15,0 0 7 16,0 3-5-16,0-1 3 16,0 1-3-16,3 3 0 15,1 1-1-15,-1 5 0 16,3-1 1-16,-3 2-2 15,3 0 1-15,-4 2 1 0,1 1 1 16,0 1-5-16,-3 1 4 16,0-2-2-16,0 1 0 15,0-4 0-15,-6 2 0 16,-8-1 0-16,-2-2 1 16,-1 0 2-1,-6-5-2-15,2-3 4 0,-3-7 2 16,3-6 5-16,-3-5-3 15,5-8 0-15,-2-6 7 16,0-2-4-16,3-3 1 16,0 0 2-16,4 0-7 15,6-4-2-15,-3-4 2 16,4-4-4-16,3 1 2 0,-1-1-2 16,2-1 0-16,-3-2-4 15,3-2-3-15,3 0-2 16,0-2 3-16,0 3 0 15,0 2-1-15,0 3 2 16,3 2 1-16,0 3 0 16,3-2-2-16,-1 3 0 15,6 1-1-15,0 2 2 16,5 2 1-16,2 0-3 16,3 0 0-16,1 0 1 15,1 0 0-15,-4 7 0 16,5 5-2-16,-6 0 3 15,0 6-4-15,1 3 4 16,-4-1 1-16,1 6 0 0,-6-1 5 16,0 2-4-16,0 1-1 15,-1 2 0-15,2 0 0 16,-1 2 1-16,-1 0-1 16,-3 4 0-16,3 2 1 15,1-1-1-15,-2 1 3 16,-2 0 0-16,0 0-3 15,1 1 0-15,-1 2 2 16,0-1-1-16,0-1 1 16,-1 2-4-16,-5 2 1 15,0 1 1-15,0-2 1 16,0-3 0-16,0-3 0 16,0-5-1-16,0 0 2 0,3 0-1 15,4-1 3 1,-1-1-3-16,6-4 0 0,4-1-1 15,1-4-1-15,5-2 1 16,2-1 6-16,6-5-5 16,0-5 4-16,4 0-5 15,2-7 0-15,3 0-1 16,2 0-6-16,4-10-10 16,4-4-15-16,-7-5-36 15,-2-1-14-15,-7-2-70 16</inkml:trace>
  <inkml:trace contextRef="#ctx0" brushRef="#br0" timeOffset="-112182.1">1735 3746 250 0,'0'0'18'15,"0"0"-16"-15,0 0 16 16,0 0 9-16,0 0 1 16,0 0 8-16,-49-62-7 15,46 59-1-15,3 3-6 16,0 0-9-16,0 0-8 16,0 0-2-16,0 0-1 15,0 0-2-15,0 4-4 0,0 13-3 16,-3 11 1-16,3 10 4 15,0 8 2-15,0-1 0 16,0 2 0-16,0-3 0 16,0 1-2-16,0-5 4 15,3-4-3-15,0-1 1 16,-3-7-4-16,0-5-18 16,0-7-3-16,0-9-8 15,0-4-10-15,-6-3-21 16,0 0-49-16</inkml:trace>
  <inkml:trace contextRef="#ctx0" brushRef="#br0" timeOffset="-111866.25">1376 3817 320 0,'0'0'25'0,"0"0"-23"16,0 0 29-16,0 0-3 15,0 0-2-15,0 0-3 16,-23-51-19-16,44 22-4 16,9-7 0-16,9-3-1 15,4-2 1-15,3 0-6 0,2 3 4 16,-2 3 2-16,0 4 0 15,-2 8-5-15,-7 3 3 16,-1 6-14-16,-6 7-22 16,-5 5-10-16,-4 2-28 15,-6 0-29-15</inkml:trace>
  <inkml:trace contextRef="#ctx0" brushRef="#br0" timeOffset="-111266.48">1917 4187 283 0,'0'0'11'16,"0"0"-11"-16,0 0 19 15,0 0 2-15,0 0-11 16,39-85-4-16,-37 45-6 16,-2-2 1-16,0-2-2 15,-5 2-64-15,-10 4 65 16,-3 5 42-16,-4 9-29 16,4 9 1-16,0 4 0 15,3 5-8-15,0 4 1 16,6 2-4-16,-1 0 3 15,2 8-6-15,5 7 0 16,-1 3 6-16,4 3-1 0,0 4 7 16,0-1-2-16,15 1-5 15,-2 1 1-15,5 5 1 16,3 1 0-16,-2 3-5 16,4 2-1-16,-2-2 0 15,4-1-1-15,0-3 0 16,-2-4-4-16,-4-3-10 15,-3-6-12-15,-5-5-19 16,-5-6-36-16,-6-7-39 16</inkml:trace>
  <inkml:trace contextRef="#ctx0" brushRef="#br0" timeOffset="-111063.58">1877 4260 318 0,'0'0'98'16,"0"0"-90"-16,0 0 17 15,0 0-5-15,0 0-20 16,0 0 3-16,33-17-7 16,-5 4 4-16,-4 1-43 15,-2 1-65-15,-5 1-64 0</inkml:trace>
  <inkml:trace contextRef="#ctx0" brushRef="#br0" timeOffset="-110743.31">2026 4166 298 0,'0'0'18'0,"0"0"23"16,0 0-4-16,0 0-23 15,0 0-6-15,0 0 4 16,49-39-12-16,-25 38 0 15,0 1-2-15,0 0 1 16,-2 4-6-16,-5 7 7 16,-1 1-6-16,-4-2 6 15,-3 0-7-15,-6-6-7 16,-2-1 7-16,-1-3 1 0,0 0 6 16,0 0 0-1,-9 0 3-15,-4-14-3 0,1-3 0 16,0-3-6-16,3-2 0 15,6 3-29-15,3 2 26 16,0 5-15-16,3 1 0 16,8 2-3-16,5 4-14 15,-1 1-42-15</inkml:trace>
  <inkml:trace contextRef="#ctx0" brushRef="#br0" timeOffset="-110344.86">2335 4016 104 0,'0'0'88'16,"0"0"-68"-16,0 0 33 0,0 0-30 16,0 0 16-16,0 0-14 15,-20-21-2-15,10 21-9 16,4 0-8-16,-4 0-3 16,5 13 6-16,5 7-8 15,-4 4 1-15,4 3 14 16,0-1-8-16,9-2 8 15,4-7-11-15,-3-7-5 16,-2-6 5-16,-2-4 2 16,-3 0-2-16,7-7 10 15,-4-14-15-15,-3-4-10 16,-1 6 3-16,-2 5 7 16,0 5 0-16,0 6-1 0,0 3 2 15,0 0-1 1,0 0 6-16,0 0-6 0,7 0-8 15,-1 5 2-15,6 6 6 16,-3 2 6-16,3-6-5 16,0 0-1-16,-3-5-10 15,-3-2-10-15,4 0-18 16,-1-9-31-16,-3-10-96 16</inkml:trace>
  <inkml:trace contextRef="#ctx0" brushRef="#br0" timeOffset="-109558.21">2480 3961 349 0,'0'0'19'15,"0"0"-7"-15,0 0 6 16,0 0-14-16,0 0 2 16,0 0-4-16,0 10 4 15,11 6-6-15,1 1 14 16,-1 2-12-16,-5-4 7 15,1-2-9-15,-4-5-4 16,0-5 4-16,-3-1 6 16,0-2-6-16,0 0 2 15,0 0 7-15,0 0-4 16,0 0 1-16,0-2 1 16,0-8-3-16,0 0-3 15,0-1 14-15,0-3-11 0,0 0-1 16,0-1-4-16,0 2 6 15,0 2-5-15,0 2 3 16,0 0 0-16,6 4-3 16,-3-1 1-16,5-1 0 15,2 3-1-15,-1 0-5 16,2 0 4-16,3 2 2 16,0 2-2-16,2 0-4 15,-1 0 4-15,0 0 1 16,-3 4 0-16,1 6-5 15,-2-1-2-15,-5-1 7 16,0 0-6-16,-2-5 3 0,-4 0 1 16,0-3-1-16,0 0 3 15,0 0 2-15,0 0 0 16,0 0 2-16,0 0 5 16,0 0 4-16,0 0-11 15,3 0 17-15,-3 0-4 16,6-1-3-16,-3-4-9 15,3 0-3-15,4-1 0 16,-3 1 0-16,3-2 2 16,-1 0-2-16,4-3 0 15,1-4 0-15,-1 0 0 16,-2-2-3-16,-4 0-3 16,0 4 6-16,-5 2 0 0,-2 3-8 15,0 0 8 1,0 4-1-16,0 2 1 0,0-1 3 15,0 2-3-15,0 0 9 16,0 0-9-16,0 0-2 16,0 13-3-16,0 9 3 15,0 2 2-15,5 2 0 16,11-1 1-16,5 0-2 16,1-1-11-16,-2-2-26 15,-1-5-19-15,-3-6-51 0,-7-6-178 16</inkml:trace>
  <inkml:trace contextRef="#ctx0" brushRef="#br0" timeOffset="-109393.02">2994 4020 365 0,'0'0'121'0,"0"0"-117"16,0 0-4-16,0 0-1 15,0 0-2-15,0 0-32 16,-28 0-32-16,11 0-97 16</inkml:trace>
  <inkml:trace contextRef="#ctx0" brushRef="#br0" timeOffset="-106430.3">1432 3071 49 0,'0'0'53'0,"0"0"0"16,0 0-17-16,0 0 0 0,0 0-12 15,0 0-7-15,3-14-11 16,-3 4-5-16,0-2 0 15,0-2 4-15,0-2 12 16,-3 0-7-16,-7 2-8 16,-2-2-2-16,0 3 0 15,-3 1 0-15,0 6 3 16,-7 0-2-16,-2 5-1 16,-3 1 1-16,2 0 2 15,5 0-1-15,1 0-2 16,4 8 6-16,-3 7-1 15,2 5 7-15,4 8-5 16,1 3 4-16,-2 5 4 16,4 1-7-16,0 4-1 0,2 0-1 15,4 0 7-15,1 3-7 16,2 0-1-16,0 1 0 16,0 2-1-16,0 0 9 15,9 0-6-15,-3 3-2 16,3 5-3-16,-3 2 2 15,3 1-3-15,3-3 2 16,-4-2 0-16,1-4-1 16,2 1 1-16,3 0-3 15,-4 1 3-15,2 2-3 16,-3-1 1-16,1 0 1 16,-1 0-2-16,-1 0 0 0,-2 2 3 15,-4-1-1-15,6 4-2 16,-5 0 1-16,0-3-1 15,-3 0-1-15,0-6 1 16,0-2-2-16,0 1 5 16,0-7 1-16,-6-2-1 15,-4-5 3-15,1-5-4 16,-5-2 11-16,-2-4-7 16,1-2-6-16,-3-5 11 15,-1 0-9-15,1 1 0 16,-3-4 5-16,3-1-3 15,-3-5-2-15,-4-3-1 16,-2-1 3-16,2-2-3 0,-2 0 2 16,4 0 0-16,0 0 1 15,3 0-3-15,5-3 7 16,-1-5-7-16,2-3 6 16,1 0-6-16,4-3 3 15,3-2-1-15,3-1-3 16,-1 0 0-16,4-2 0 15,0-2 0-15,0-1-1 16,0 0-1-16,7 5-2 16,2 0 4-16,0 6-1 15,0 3 1-15,0-2 0 16,3 0-1-16,1 3 0 16,8-2 2-16,-3 6-2 0,5 0-3 15,3-1 3 1,1 4-2-16,-3 0 2 0,3 0 1 15,1 7-5-15,-1 5 2 16,0 3-2-16,-2 6 5 16,2-1 0-16,-4 6 1 15,5-2-2-15,0 1 1 16,-4 0 0-16,0 0 0 16,-5 5 0-16,2 6 0 15,-4-1 0-15,2 0 0 16,0 5 4-16,-4-2-3 15,0-1 0-15,1-1-1 0,-2 6 3 16,-2-1 1 0,3 3 4-16,-3 4-7 0,4 1 2 15,1 2 4-15,-1 2-7 16,-2-3 1-16,6 0-1 16,-2-3 5-16,0-3 0 15,0 0 9-15,-3 3-5 16,-3 2 6-16,1 4-13 15,-1 0-1-15,-3 1 6 16,3 1-7-16,0-4 3 16,-3 7-3-16,-3 1 0 15,0 3 3-15,4 4-2 0,-4 1-2 16,2-4 1-16,-2 6 0 16,4 2 0-1,-1-3 3-15,0 0 15 0,1-8-16 16,-2-4-2-16,1-3 1 15,0-2-1-15,1 0 3 16,-2-1-2-16,4-10 1 16,-5-4 1-16,2-6-3 15,0-4 0-15,-3 1 0 16,6-1 1-16,-7-1-2 16,5 0 2-16,0 0-1 15,2 5 0-15,-4-2 0 16,2-3 0-16,2 1 2 15,-4 1-1-15,6-4-1 16,-3 4 1-16,5 4-1 0,-1 0 2 16,3 3 1-16,-3-4 26 15,4-4-26-15,-5 1 1 16,2-5 0-16,1 2 2 16,-1-2-4-16,-1-2-2 15,3-2 0-15,-6 0 0 16,7-4 0-16,-2 5-1 15,-4-4 6-15,3-1-8 16,-2 1 3-16,-5-5 0 16,4 3 0-16,-1-2 1 0,3-3 0 15,-3 1 2 1,0-4 0-16,2 2-1 0,2 0 0 16,0-1 8-16,1 0-10 15,2 4 0-15,0-3 0 16,4 3 0-16,-1-4 0 15,2 0 0-15,4 1 0 16,-1-3 0-16,3-1-3 16,0 0 3-16,4-3 0 15,-1 0 0-15,-2 0 0 16,-1 0-3-16,2-3 3 16,-2-3 1-16,-1-2-1 15,1 3-1-15,-2-2 1 16,-1-7 0-16,0 1 0 15,-3-6 0-15,2-1-1 0,0-1-3 16,-5 0 2-16,1 1 2 16,-5 5-1-16,-2 0 2 15,-2 1-4-15,-4 5-3 16,-1-3-14-16,-4 2-7 16,-1 0-29-16,-3 1 1 15,0-1-14-15,0 0-60 16,0 1-49-16</inkml:trace>
  <inkml:trace contextRef="#ctx0" brushRef="#br0" timeOffset="-104337.14">293 6106 235 0,'0'0'33'15,"0"0"-32"-15,0 0-2 16,0 0 2-16,0 0-1 0,0 0 29 16,28 21-3-16,-19-3 0 15,3 5-9-15,0 8-2 16,4 5 2-16,-2 9-14 15,-1 8 9-15,2 1-5 16,-3 1-7-16,0-8 1 16,-3-5 5-16,-3-12-6 15,1-6-7-15,-4-8-19 16,-3-6-13-16,0-9-53 16,0-1-79-16</inkml:trace>
  <inkml:trace contextRef="#ctx0" brushRef="#br0" timeOffset="-104065.18">29 6379 388 0,'0'0'13'0,"0"0"-11"15,0 0-2-15,0 0 13 16,0 0-13-16,0 0-6 0,12-38 6 16,11 7 38-1,7-4-38-15,6-3-7 16,3-1 0-16,3 0-11 0,1 5-12 16,-3 8-8-16,-3 9-40 15,-8 8-46-15</inkml:trace>
  <inkml:trace contextRef="#ctx0" brushRef="#br0" timeOffset="-103604.83">579 6313 158 0,'0'0'159'0,"0"0"-159"16,0 0-3-16,0 0 3 16,0 0 3-16,0 0 13 15,-47 59-10-15,47-42-3 16,0 2-2-16,13 3 13 15,3 0-6-15,2-2-4 16,0-1-1-16,3-4-1 16,-3-4 0-16,3-6-2 15,-5-5-4-15,-4 0-12 0,3-16 5 16,-6-12-4 0,-6-8-18-16,-3-3 18 0,0 2 15 15,0-2 3-15,-9 9 0 16,-6 8-2-16,3 8 28 15,2 8-12-15,2 5 7 16,-1 1-7-16,0 0-17 16,-1 7-2-16,1 4-4 15,6-1-16-15,1-4-59 16,2-3-63-16</inkml:trace>
  <inkml:trace contextRef="#ctx0" brushRef="#br0" timeOffset="-103277.93">640 5928 275 0,'0'0'109'15,"0"0"-107"-15,0 0-2 16,0 0-4-16,0 0 4 16,0 0 4-16,60 88 9 15,-42-58-2-15,-2 3 7 16,3-2-18-16,1 0 7 0,1-1-7 16,-3 1 4-1,-2-1-3-15,1-1-1 0,-4-2-1 16,-4-8-25-16,-3-2-5 15,-3-11-44-15,-3-6-50 16</inkml:trace>
  <inkml:trace contextRef="#ctx0" brushRef="#br0" timeOffset="-103068.71">709 6240 335 0,'0'0'28'0,"0"0"2"16,0 0 34-16,0 0-51 0,0 0-4 16,0 0-4-16,25-38-5 15,-2 27 2-15,2-2-8 16,2 1-16-16,-5 3-25 16,-1 0-13-16,0 1-30 15,-5 0-29-15</inkml:trace>
  <inkml:trace contextRef="#ctx0" brushRef="#br0" timeOffset="-102305.2">1088 6092 139 0,'0'0'66'15,"0"0"-44"-15,0 0 28 16,0 0-2-16,0 0-12 16,0 0-17-16,-6 0-3 15,1 0 2-15,-4 0-11 16,-5 0-3-16,3 0 2 16,-2 4 0-16,-1 3-2 15,5 1 3-15,2 4 1 16,4 3-2-16,0-1-6 15,3 2 1-15,0-2-1 0,0-1 0 16,6-4 0 0,4-1 6-16,2-3-6 0,-4-5-5 15,-1 0 3-15,-4 0-5 16,-3-17 6-16,0-4-16 16,0 3-7-16,0 2 14 15,0 6 10-15,0 6 5 16,0 2 8-16,0 2-1 15,0 0 2-15,0 0-5 16,0 0-8-16,0 9-1 16,0 2 3-16,9 1 1 15,3-2-4-15,1-3 1 16,-3-4 3-16,1-3-4 0,-2 0 10 16,1-10 2-1,1-13-6-15,-5-4-3 0,0-5 0 16,-6-4-2-16,0 0-1 15,0-1 0-15,-6 3-1 16,-7 5-5-16,-1 3 4 16,-2 2 1-16,-1 4 2 15,0 3 3-15,3 3 7 16,4 3 1-16,2 2 5 16,2 5 3-16,6 4 4 15,0-1-4-15,0 1-18 16,0 0-2-16,0 0-9 0,0 3-1 15,8 12 7 1,5 6 3-16,2 5 4 0,7 6-3 16,2 7 0-16,6 5 9 15,4 2-10-15,-1-1 2 16,3-8-2-16,-3-5-1 16,-2-9-21-16,-4-8-12 15,-5-6-19-15,-5-9-39 16,-4 0-94-16</inkml:trace>
  <inkml:trace contextRef="#ctx0" brushRef="#br0" timeOffset="-101690.39">412 7285 322 0,'0'0'57'0,"-88"69"-55"16,73-49-2-16,15-14 11 16,0-6-4-16,27-9 15 15,24-27 14-15,32-24 6 0,29-25-12 16,24-19-15-16,25-17-5 15,30-12-2-15,22-6-2 16,20-1 4-16,-2 15-1 16,-22 24 22-16,-36 32-29 15,-43 26-4-15,-32 16-10 16,-29 15-13-16,-23 7-10 16,-21 5-5-16,-17 0-29 15,-8 5-41-15,-8 5-10 16</inkml:trace>
  <inkml:trace contextRef="#ctx0" brushRef="#br0" timeOffset="-62982.36">12874 15972 23 0,'0'0'13'16,"0"0"-6"-16,0 0 7 0,0 0-3 15,0 0 7-15,0 0-3 16,79 66-8-16,-64-60-5 15,-2-2-1-15,1 2 1 16,-5-4-2-16,-3 0-1 16,0-2-3-16,-3 0 3 15,3 0-15-15,-3 0-15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21:1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 855 234 0,'0'0'54'15,"0"0"-48"-15,0 0 8 16,0 0 3-16,0 0-13 16,0 0-2-16,0 0 1 15,0 3-3-15,0 4 8 16,-9-2 7-16,1 2-4 15,-1-4 9-15,-1-3-4 16,0 0 1-16,-1 0 8 0,1 0-15 16,1 0-9-16,4-5 7 15,2-1-6-15,3 0 5 16,0-4 7-16,0 0-8 16,3-2-6-16,8 0 0 15,2 0 0-15,2 2 3 16,1 1-3-16,1 2-3 15,2 2 3-15,1 0-5 16,2 2 0-16,1 1 0 16,0 0-8-16,-2 2 12 15,-3 0 1-15,-3 0-3 16,3 5-11-16,-9 11-6 16,1 9 10-16,-7 6 1 15,-3 5 8-15,0 6 2 16,0-3-1-16,-17 1 0 15,-6-4 0-15,-1-2-7 0,-3-6 7 16,0-4 0-16,-4-7-4 16,1-3 4-16,1-8 0 15,3-3 7-15,2-3-6 16,-1 0 8-16,7-2 7 16,0-8-8-16,6-1 5 15,5-3-5-15,5 0 8 16,2 0-3-16,0 1-12 0,12 0 3 15,7 3-3-15,7 2 0 16,4 3-1-16,8 5 0 16,4 0-3-16,0 10 3 15,-2 7 1-15,-1 5-1 16,0 0 2-16,-2 1-1 16,-8-3-1-16,6-5-3 15,-10-3 1-15,1-5-1 16,-2-7-12-16,4 0-33 15,-1-6-4-15,1-17-38 16,-7-2-61-16</inkml:trace>
  <inkml:trace contextRef="#ctx0" brushRef="#br0" timeOffset="766.16">1346 559 262 0,'0'0'31'16,"0"0"-31"-16,-93-28 2 15,62 24 18-15,-7 4-7 0,0 0-12 16,-7 0 5 0,-2 15 4-16,0 3-5 0,-2 4 2 15,7 2 3-15,2 3 1 16,4 3 13-16,2 5-22 16,4 2 9-16,0 6-10 15,2 6 14-15,1 1-2 16,2 1 0-16,2-1-2 15,1-1-7-15,1-3 0 16,3-2-3-16,8-3-1 16,2-2-1-16,5 3 1 15,3-4 1-15,0 1 1 16,5 4-4-16,14 0 4 16,6 3 3-16,11 4-4 15,6 2 4-15,13-6-4 0,11-5 8 16,13-5-3-16,7-7 4 15,5-4 0-15,3-6-7 16,5-7-2-16,-2-7 6 16,-3-5-6-16,0 0 1 15,-3-17-2-15,-3-15 3 16,-5-11 0-16,-4-18 1 16,-10-11-4-16,-8-4 0 15,-9-1-2-15,-13 5-2 16,-8 5 4-16,-14 3 0 0,-11-2-2 15,-6-2 3 1,-2 1-8-16,-23-1 10 16,-12 3-3-16,-8 2 2 0,-4 8 0 15,-4 3-1-15,-2 9 0 16,3 4 0-16,-3 6 4 16,4 6 2-16,2 8-5 15,7 4 2-15,2 5-4 16,4 8 0-16,3 2-4 15,2 0-18-15,7 0-20 16,6 11-18-16,5 5-41 16,8-2-113-16</inkml:trace>
  <inkml:trace contextRef="#ctx0" brushRef="#br0" timeOffset="932.33">1732 811 303 0,'0'0'0'16,"0"0"-14"-16,0 0-110 16</inkml:trace>
  <inkml:trace contextRef="#ctx0" brushRef="#br0" timeOffset="4930.18">1401 14495 278 0,'0'0'5'0,"0"0"-5"0,0 0 9 16,0 0 6-16,0 0-2 16,-25-70 8-16,25 61-19 15,0 3 16-15,-2 1-5 16,2 0-5-16,-3 2 16 16,3-1-16-16,-3 2 3 15,3-3-2-15,-7 2 4 16,7 0-4-16,-3-1 3 15,3 2-7-15,0-1 11 16,0 3-8-16,0 0-2 16,0 0-6-16,-3 0-1 15,3 0-2-15,0 3-2 16,0 14 1-16,-2 8 4 0,1 9 1 16,-1 5-1-16,2 6 2 15,0 2-1-15,0 0-1 16,0-4 3-16,0-3-2 15,0-8-1-15,0-9 0 16,0-3 0-16,0-11 3 16,0-2-6-16,0-7-10 15,0 0-9-15,0 0-5 16,-4-7-31-16,-11-11-165 16</inkml:trace>
  <inkml:trace contextRef="#ctx0" brushRef="#br0" timeOffset="5704.38">1338 14376 240 0,'0'0'18'0,"0"0"-14"0,0 0-1 16,0 0-1-16,0 0-2 16,0 0-2-16,78-76 2 15,-65 70 7-15,-4-1-2 16,-1 4-1-16,5 1 10 15,-1 0-12-15,7-1 4 16,-3 1-6-16,4 2 7 16,-3-3-3-16,-1 1 1 15,-1 2-5-15,-3 0 0 16,0 0 0-16,-4 0 5 16,3 0-5-16,-3 0-4 15,-2 10 3-15,4 10 1 16,-4 7 0-16,-3 5 5 0,0 5-2 15,-3 3 1-15,0-4 2 16,0 4-5-16,-9-7 2 16,-4-3 0-16,-4-4 4 15,-2-6-4-15,0-1 1 16,2-9 1-16,-2-3-5 16,-5-5 2-16,6 1 1 15,-4-3-1-15,8 0-2 16,1 0 0-16,8-5 6 15,2-5 1-15,3 0 5 16,0 1-7-16,0-1-3 16,5 0 2-16,8-3-4 15,2 5 0-15,1-1-1 16,0 3 1-16,4 2 3 0,0 1-1 16,2 0-1-16,-1 3-1 15,-4 0 3-15,6 3-3 16,-5 10 0-16,0 7 2 15,3 2-2-15,0 5 0 16,-1 0 3-16,3 0-3 16,-2-2-3-16,-6 3 3 15,1-5-1-15,-2-3 6 16,-2-2-10-16,-5-7 5 16,2-5-25-16,5-6-17 15,2 0-59-15</inkml:trace>
  <inkml:trace contextRef="#ctx0" brushRef="#br0" timeOffset="6048.72">2354 14430 369 0,'0'0'95'0,"0"0"-83"16,0 0-4-16,0 0 12 15,0 0 7-15,0 0-1 16,42-8-26-16,-21 2 1 15,1 3-1-15,-4-2 0 16,3 2-1-16,-5 1-1 16,7-1-11-16,-4 3-25 15,2 0-34-15,0-3-33 16,-3 2-160-16</inkml:trace>
  <inkml:trace contextRef="#ctx0" brushRef="#br0" timeOffset="6263.99">2389 14659 410 0,'0'0'17'0,"0"0"-16"16,0 0 1-16,0 0 1 15,0 0 13-15,0 0-14 16,131 5-2-16,-63-5-59 16,4-7-121-16</inkml:trace>
  <inkml:trace contextRef="#ctx0" brushRef="#br0" timeOffset="7231.54">3109 14389 227 0,'0'0'117'16,"0"0"-106"-16,0 0 3 15,0 0 5-15,0 0-9 16,0 0 10-16,58-15-6 15,-32 0-3-15,-1-3-9 16,-4-3-1-16,-5-2-1 16,-8-4 0-16,-1 5-12 15,-7 5 5-15,0 1 3 0,0 6 4 16,0 6 0 0,0 4 2-16,0 0 1 0,0 0-3 15,0 3-5-15,0 11 3 16,0 6 2-16,0 0 3 15,13 4 4-15,1-2-3 16,2 4 0-16,2-2-4 16,0 1 0-16,0-1 4 15,-3 3-4-15,0 2 0 16,-2-3-1-16,-4 3 1 16,-1-2 0-16,-1 0 1 15,-1 0-1-15,-3-7 0 16,0-1 1-16,0-3 0 15,-3-7-1-15,3 2 0 16,-3-5 0-16,0-3 0 0,0 0-2 16,0-3 2-1,0 0 0-15,0 0 0 0,-6 0 1 16,-6 0 1-16,-3 0 2 16,3 0-2-16,-4 0 3 15,-1 0-3-15,-2 0-2 16,3 0 4-16,-4 0 2 15,4 0 2-15,1 2-1 16,3 1 1-16,3-2 0 16,3 2-6-16,3-3 8 15,3 0-8-15,0 0 6 16,0 0 3-16,0 0 2 0,0 0 1 16,0 0 2-16,12 0-11 15,11 0 5-15,12 0-1 16,8-4-1-16,5-1 11 15,6-7-4-15,1 4 0 16,-7 0-6-16,-2 1-9 16,-10 2 0-16,-5 0-2 15,-7 2-14-15,-6 1 0 16,-2 0 3-16,-11 2-8 16,-2 0 5-16,-3 0 7 15,0 0-15-15,0 0-13 16,0 0-18-16,0 0-15 0,0 0-51 15</inkml:trace>
  <inkml:trace contextRef="#ctx0" brushRef="#br0" timeOffset="7712.25">4156 14258 315 0,'0'0'15'16,"0"0"12"-16,0 0 8 15,0 0-10-15,0 0-3 16,0 0 0-16,-6-7-7 16,6 7-13-16,0 0-1 15,0 0 2-15,0 14-1 16,0 8-1-16,-6 7 3 15,6 9-2-15,-3 4 4 16,3 4 2-16,0 1-2 16,0-4-4-16,0-10-2 0,0-6 3 15,0-7-3-15,0-7-6 16,0-10 6-16,0-3-21 16,0 0-1-16,0-3 5 15,0-18-53-15,0-2-84 16</inkml:trace>
  <inkml:trace contextRef="#ctx0" brushRef="#br0" timeOffset="8374.98">4237 14198 296 0,'0'0'24'0,"0"0"6"16,0 0 0-16,0 0-12 15,0 0 15-15,0 0-21 16,0 0-7-16,0 0-5 15,0 6-4-15,4 8 4 0,5 9 10 16,8 1 11-16,3 5-18 16,3 1 11-16,4-4-14 15,3-2 15-15,4-5-12 16,-3-7 4-16,-1-4 6 16,0-8-11-16,-5 0 14 15,2-10-13-15,-5-10-3 16,2-6 0-16,-9-7-2 15,1 0-4-15,-5 4 0 16,-5 2 5-16,0 7-1 16,-2 3 2-16,-4 7 1 15,0 6 1-15,0 2 0 0,0 2 7 16,0 0-8 0,0 0-1-16,0 0-7 0,0 0 7 15,0 0 8-15,0 0-8 16,3 2-7-16,0 9 3 15,6 8 4-15,-1 2 4 16,2 2 9-16,-4 6-13 16,3 4 12-16,-3 4-7 15,4 2 0-15,-5 1-4 16,1 0 7-16,-3-2-8 16,3-4-4-16,-3-10 4 15,-3-5-1-15,0-12-7 16,4-4-17-16,-4-3-23 15,6 0-13-15,6-20-13 0,3-13-272 16</inkml:trace>
  <inkml:trace contextRef="#ctx0" brushRef="#br0" timeOffset="8701.03">4947 14129 336 0,'0'0'44'0,"0"0"-23"15,0 0 33-15,0 0-17 16,0 0-16-16,0 0-6 0,0-7-15 16,0 11-2-16,0 15 2 15,0 4 13-15,7 7 11 16,5 6-14-16,-3-2-1 15,4 2-5-15,-5 4 1 16,1-4-4-16,-6 1-1 16,4-2 3-16,-4-2-3 15,-3-13-8-15,0-3-5 16,0-10-5-16,0-4-28 16,0-3-32-16,0 0-4 15,0-7-87-15</inkml:trace>
  <inkml:trace contextRef="#ctx0" brushRef="#br0" timeOffset="9120.65">5030 14364 275 0,'0'0'44'15,"0"0"-21"-15,0 0 27 16,0 0-29-16,0 0-5 16,0 0-4-16,39-34-10 15,-21 28-1-15,4-2 0 0,-3 6 0 16,7-2 2-16,0 4-3 16,0 0 1-16,1-3 4 15,-2 3-5-15,-5 0-1 16,-4 0-2-16,-1 3-2 15,0 7 3-15,-9 3 1 16,0 4-8-16,-3 4 0 16,-3 1 9-16,0 1-2 15,-3 0 7-15,-6-3-9 16,-7-3 9-16,2-1 0 16,-8-2 3-16,-3-1-5 15,2-6 0-15,-10-1-6 16,-4-6 2-16,0 0-39 15,4 0-25-15,6-10-115 16</inkml:trace>
  <inkml:trace contextRef="#ctx0" brushRef="#br0" timeOffset="9470.76">5415 14437 297 0,'0'0'60'0,"0"0"-37"16,0 0 2-16,0 0-1 15,0 0-3-15,0 0-18 16,18 29 7-16,-9-6 7 15,-1 7 12-15,2 2 1 16,0 4-8-16,-1 2-19 16,0-6 10-16,-1-2-2 15,-2-4-11-15,1-2-6 16,-4-7 2-16,0-8-7 16,-3-6-28-16,0-3-28 15,0 0 7-15,0 0 22 16,0-16-72-16</inkml:trace>
  <inkml:trace contextRef="#ctx0" brushRef="#br0" timeOffset="9901.99">5449 14357 272 0,'0'0'42'0,"0"0"-9"0,0 0 8 16,0 0-13-1,0 0-7-15,0 0-12 0,21-50-6 16,-6 44-3-16,-1 2 0 16,5-3 2-16,-3 1 0 15,1 2-2-15,2-1 3 16,1 2-2-16,-1 1-1 15,0 2-1-15,2 0 1 16,-6 0-2-16,2 0 1 16,-1 12 1-16,0 3-3 15,-4 2-2-15,-5 6-3 16,-3-1-1-16,-4 2 6 16,0-2 3-16,0-2 0 15,-7 1 3-15,-3-8-3 16,-3 0 0-16,1-2 0 15,-6-8 0-15,0 0 3 16,-1-3-6-16,-5 0-9 0,3 0-26 16,3-6-38-16,3-11-38 15</inkml:trace>
  <inkml:trace contextRef="#ctx0" brushRef="#br0" timeOffset="10382.62">6092 14179 263 0,'0'0'25'15,"0"0"-6"-15,0 0 30 16,0 0-25-16,0 0-10 16,0 0 13-16,-12-50-12 15,2 50-2-15,-2 0-7 16,-2 0 1-16,-2 5 9 16,7 3-4-16,-1 1-8 15,6 5 1-15,4-4 0 16,0 3-3-16,4 4 6 15,15-1 1-15,0 1-3 16,4 0 0-16,1-2 2 16,-2 2-8-16,0-3-6 15,-8 1 6-15,-1 2-1 0,-4-3 2 16,-3-2 0-16,-6 3-1 16,0-6-14-16,0 4 13 15,-12-4-4-15,-15 2 5 16,-10-5 1-16,-9-3-1 15,-3-3-7-15,4 0-22 16,3 0-71-16,8 0-107 16</inkml:trace>
  <inkml:trace contextRef="#ctx0" brushRef="#br0" timeOffset="10813.44">6717 14529 204 0,'0'0'178'0,"0"0"-165"16,0 0 38-16,0 0-14 15,0 0-14-15,0 0-1 16,36 0-20-16,-17 7 7 16,-7 8-5-16,2 9-4 15,-1 9 6-15,-7 1-1 16,-6 0-2-16,0 3 7 15,0 0-6-15,-10-7-2 16,-2-5 2-16,1-5-3 16,2-13 3-16,-1-3-4 15,4-4 0-15,-3 0-15 16,-2 0-23-16,1-17-73 0,4-2-222 16</inkml:trace>
  <inkml:trace contextRef="#ctx0" brushRef="#br0" timeOffset="12129.49">7680 14300 278 0,'0'0'20'0,"0"0"-8"16,0 0 25-16,0 0-18 15,0 0 3-15,0 0-2 16,56-55 4-16,-53 45-9 0,-3 0-7 16,0-1-8-16,-6-5-6 15,-14 2 5-15,-8-4 1 16,-9 3 0-16,1 6-9 15,2 1 0-15,1 3 4 16,6 1 3-16,2 4 2 16,8 0-3-16,-2 0 0 15,4 0 3-15,0 9 0 16,3 2 0-16,-1 3-2 16,4 2-3-16,1 1 4 15,5 3 1-15,0 3 0 16,3 2 2-16,0 2 2 15,4 2 2-15,12 2 0 16,3-4 1-16,0-1 9 0,10-6-11 16,1-4 2-16,-1-6 4 15,3-10 5-15,0 0 0 16,6-13-5-16,-5-17-2 16,4-7-9-16,-7-9-3 15,-6-9-8-15,-2-5-13 16,-7 0-14-16,-6 4-3 15,-2 6 14-15,-6 8 9 16,-1 9 15-16,0 3-9 16,-5 7 7-16,-4 0 1 15,-1 3 4-15,2 6 1 0,1 6 10 16,4 6 2-16,3-1-3 16,0 3 5-16,0 0-2 15,0 0-8-15,0 8-5 16,0 9 0-16,0 5 9 15,0 7 3-15,6 1-8 16,-2 3 19-16,4 3-6 16,2 4-13-16,-1 2 6 15,6 2 2-15,-3 6-5 16,4-4 0-16,1 3-5 16,-1-6 4-16,-3 1 0 15,4-8-3-15,-2-4 3 16,1-8-6-16,-2-7-2 15,2-8-25-15,0-9-15 0,7 0-36 16,-1-17-67-16</inkml:trace>
  <inkml:trace contextRef="#ctx0" brushRef="#br0" timeOffset="12370.71">8312 14033 398 0,'0'0'78'0,"0"0"-76"16,0 0 19-16,0 0-11 15,97-27-1-15,-64 25-3 16,2 2-6-16,-5 0-8 15,-9 0-49-15,-7 0-83 16</inkml:trace>
  <inkml:trace contextRef="#ctx0" brushRef="#br0" timeOffset="12581.17">8252 14209 459 0,'0'0'15'0,"0"0"-10"16,0 0-6-16,0 0 1 16,107 5-27-16,-41-7-67 15,4-9-138-15</inkml:trace>
  <inkml:trace contextRef="#ctx0" brushRef="#br0" timeOffset="13366.84">8925 13984 291 0,'0'0'8'0,"0"0"49"16,0 0-29-16,0 0 1 0,0 0 1 15,0 0-5-15,-10-40 1 16,10 34-19-16,0-2 2 16,4 3-5-16,2-6 0 15,4 2-4-15,-1 1 0 16,1-1-4-16,4 1-4 16,-2 2 2-16,1 0 4 15,-1 2 1-15,3 1-2 16,-6-3 3-16,0 5-2 15,-2 1 1-15,0 0 0 16,3 0 1-16,-4 0-4 16,4 0-1-16,-2 12-4 15,2 5-3-15,5 5 9 16,-10 11-10-16,2 4 8 16,-4 7 2-16,-3 3 1 0,0-1 2 15,0-2 0-15,-12-2 2 16,-11-2 2-16,-9-6 1 15,-7-5-2-15,-7-3 7 16,1-6-10-16,-1-8 3 16,4-2 4-16,6-8-6 15,6 1 2-15,8-3-3 16,3 0 4-16,8 0-2 16,5-10-2-16,6 0 3 15,0-4 7-15,0-2-4 16,3-1-2-16,14 1-2 15,8 2-4-15,2 5 1 16,1-1 0-16,5 3-3 16,2 4 3-16,5 3-1 0,3 0 1 15,-1 0 1-15,0 17 0 16,-6 2 0-16,-1 4 1 16,-5 3-1-16,-5-2-3 15,-1-2 0-15,-3-5 3 16,2 0-29-16,3-8-5 15,4-4-69-15,3-5-198 16</inkml:trace>
  <inkml:trace contextRef="#ctx0" brushRef="#br0" timeOffset="13720.58">9896 14043 118 0,'0'0'218'15,"0"0"-204"-15,0 0 24 16,0 0-24-16,0 0-11 15,0 0 0-15,-30 50 31 0,6-14 7 16,-3 1-11-16,-5 2-14 16,3-1-6-16,-7-4-2 15,-7-1-1-15,1-6-5 16,-7-5-2-16,7-7-1 16,-1-6-11-16,8-6-25 15,6-3-21-15,3-3-45 16,10-16-130-16</inkml:trace>
  <inkml:trace contextRef="#ctx0" brushRef="#br0" timeOffset="13961.74">9627 14053 254 0,'0'0'110'0,"0"0"-108"16,94 26 44-16,-55 4-6 16,-3 6-1-16,-1 3-16 15,-6 1-12-15,-2-6-10 16,-8-5-1-16,-7-6-10 16,-1-6-17-16,2-11-32 15,2-6-27-15,6 0-185 16</inkml:trace>
  <inkml:trace contextRef="#ctx0" brushRef="#br0" timeOffset="14777.13">10215 13799 224 0,'0'0'16'0,"0"0"27"16,0 0 9-16,0 0-18 16,0 0-20-16,0 0 7 15,-10-20-6-15,10 17 2 16,0-4-13-16,0 0-1 16,0-3-3-16,4 4 2 15,2-5-6-15,3 5 4 16,1-2-2-16,2 0 2 0,6 1-1 15,0 0 1-15,6 1-12 16,-2 6-2-16,5 0 0 16,-6 0 2-16,0 8 1 15,-2 14-1-15,-10 5 10 16,-3 8 2-16,-6 5 0 16,0-1 2-16,0 1 1 15,-5-10 1-15,-5 0 5 16,-6-7 4-16,-2-6-4 15,3-5 9-15,-4-2 0 16,2-6 2-16,6-4-5 16,0 0-6-16,5 0-3 15,1 0-3-15,3 0 1 0,2 0 0 16,0 0-2-16,0 0 6 16,7 0 7-16,5 0-15 15,4-4-5-15,3 4 1 16,1 0 4-16,4 0 0 15,-2 13-4-15,-1 1 3 16,3 3-2-16,-2 3 3 16,-5 2-6-16,-5 5 1 15,-5-1 2-15,-6 1 2 16,-1-1-9-16,0 1 10 16,-10-4 0-16,-6-1 7 15,-5-5 5-15,-1-4 4 16,-1-3 0-16,-2-7-9 15,-2-3 6-15,-5 0-12 16,0-3-1-16,-7-11-14 16,-7-2-31-16,4-2-52 0,3-4-126 15</inkml:trace>
  <inkml:trace contextRef="#ctx0" brushRef="#br0" timeOffset="15880.11">10922 13738 41 0,'0'0'30'15,"0"0"-25"-15,0 0 26 16,0 0 31-16,0 0-14 15,0 0 11-15,49-32-15 0,-49 30-6 16,0-1-12-16,0 1-7 16,0 2-6-16,0-3-6 15,-3 3-4-15,-13 0-3 16,-3 0-1-16,-4 0-1 16,-4 3 1-16,5 7 2 15,-4 2 0-15,7 2 2 16,-5 3 0-16,4 0 0 15,-1 3-3-15,4 3 10 16,2 4-9-16,-2-2 2 16,7 5 0-16,3 3-2 15,4 4 6-15,3 3-5 16,0 2 3-16,0 2-2 0,7-5-1 16,5-2 9-16,6-5-9 15,-3-5 1-15,4-7-3 16,4-10 5-16,0-10 10 15,9 0-15-15,-2-17 0 16,-2-9-5-16,-4-7 3 16,-7 0-12-16,-6 2 7 15,-3 2 4-15,-5 2-7 16,-3 11 10-16,0 6 0 16,0 3 3-16,-3 7-3 15,-18 0-8-15,-4 0 8 16,-5 4-1-16,-1 5-19 15,2 5-5-15,5-1-28 0,2 0-50 16,11 1-48-16</inkml:trace>
  <inkml:trace contextRef="#ctx0" brushRef="#br0" timeOffset="16463.2">11306 13975 179 0,'0'0'67'0,"0"0"-40"16,0 0 11-16,0 0-7 15,0 0-6-15,0 0 3 16,-82 0-18-16,75 2 4 16,-2 8-3-16,2 3-5 15,0 3-6-15,2 4 10 16,5 3-4-16,0 11 6 15,0-2-3-15,3 5 4 0,10-4 1 16,2 3-1 0,3-7-9-16,-2-5 3 0,1-7 1 15,1-7-6-15,-4-7 7 16,8-3-1-16,-3 0 1 16,8-20-9-16,-7-4-12 15,-1-5-1-15,-6-3 1 16,-4-2-11-16,-6-2 8 15,-3 2-12-15,0 2 12 16,-3 5 11-16,-9 0-5 16,-6 8 9-16,-1 3 0 15,1 2 0-15,-6 5 1 0,5 3-1 16,-1 4-1-16,7-1-8 16,1 3-23-16,9 0-13 15,3 0-66-15,0 0-34 16</inkml:trace>
  <inkml:trace contextRef="#ctx0" brushRef="#br0" timeOffset="16952.66">11666 13961 254 0,'0'0'20'16,"0"0"-18"-16,0 0 3 15,0 0 14-15,0 0 12 16,0 0-22-16,-55 3 1 16,46 8 1-16,-2 1 0 15,4 5 8-15,1 2-10 16,1 8 5-16,4-1-4 15,1 5 6-15,0 4 0 16,4 2 4-16,11-1 2 16,5 0-4-16,-1-7-9 15,4-5-2-15,-7-8-3 16,5-6 3-16,-3-10-3 0,9 0 8 16,-1-6-12-1,6-14-12-15,-8-7-19 0,1-5 15 16,-13-1-19-16,-6-8 1 15,-5 4-25-15,-1 3 31 16,0 4 17-16,-14 3 11 16,-4 7 4-16,-5 3-2 15,4 5 11-15,-5 5-3 16,5 4-8-16,0 0-2 16,6 3 0-16,9 0-67 15,4 0-79-15</inkml:trace>
  <inkml:trace contextRef="#ctx0" brushRef="#br0" timeOffset="17408.59">12000 13967 268 0,'0'0'24'0,"0"0"-4"16,0 0 18-16,0 0-12 0,0 0 1 16,0 0-6-16,-87 10-8 15,77 2 0-15,0 3-3 16,4 2 1-16,0 5 0 16,6 5 3-16,0 6-3 15,3-2-1-15,12 3 4 16,9-1-4-16,-1-5-4 15,3-6-2 1,-4-8-3-16,1-7 3 0,0-4 0 16,6-3 2-16,-1-5-6 15,2-14-11-15,0-7-15 16,-9-1-3-16,-1-5 13 16,-10 0-1-16,-6-2-2 15,-4 3-12-15,0 1 26 16,-6 5-2-16,-9 5 4 15,-4 6 3-15,1 5 0 16,-11 8 0-16,1 1-1 0,0 0-6 16,-2 0-10-16,8 0-42 15,8 7-69-15</inkml:trace>
  <inkml:trace contextRef="#ctx0" brushRef="#br0" timeOffset="17749.79">12501 13888 277 0,'0'0'86'0,"0"0"-68"16,0 0-13-16,0 0 1 15,0 0-6-15,0 0 25 16,0 87 13-16,5-53-25 16,3 7 5-16,2-5-18 15,-5-2 1-15,2-3-1 16,0 0 4-16,-4-9-8 15,0-2-19-15,0-9-49 0,4-11-64 16</inkml:trace>
  <inkml:trace contextRef="#ctx0" brushRef="#br0" timeOffset="18166.62">12797 13791 350 0,'0'0'15'0,"0"0"-15"16,0 0 0-16,0 0 11 15,0 92 3-15,-14-61 5 16,1-4-12-16,-2-4 0 15,-8-7 2-15,6-5 4 16,-5-2-2-16,5-3-4 16,8-6 0-16,2 0-6 15,4 0-1-15,3 3 2 16,0-3 1-16,0 5-3 16,7 0 3-16,12 9-1 15,10 3 16-15,-1-1 3 16,2 7-19-16,0-3 10 0,-2 3-8 15,-5-1 2 1,0-1 1-16,-6-4-6 0,-1-4-1 16,-7-3-4-16,3 0-21 15,0-6-68-15,1-4-67 16</inkml:trace>
  <inkml:trace contextRef="#ctx0" brushRef="#br0" timeOffset="19031.99">13068 14093 290 0,'0'0'29'0,"0"0"16"16,0 0-11-16,0 0 16 16,0 0-6-16,0 0-20 15,-11-50-8-15,11 40-2 16,0 0-8-16,9 1-6 16,1-1-1-16,6 3 1 15,2-1-6-15,6 3-11 16,-1 1-4-16,6 4 6 15,-3 0-1-15,0 0 0 0,-3 7-5 16,-4 10 5 0,-7 5 4-16,0 5 5 0,-6 3 7 15,-6-4-5-15,0-1 2 16,0-5 3-16,0-8 2 16,-6-3 8-16,-2-5 10 15,4-4-2-15,2 0 4 16,-2 0 18-16,-2-4-25 15,3-12-7-15,0 2 11 16,3-5-6-16,0 2-8 16,0 1 6-16,3-1-7 15,9 0-2-15,6 4-2 0,4 3-6 16,4 4 0-16,-3 2-16 16,2 4 9-16,-5 0 7 15,3 0-10-15,-7 10 10 16,0 10 0-16,-2 3 2 15,-3 1 4-15,-7-5 0 16,-3-2 0-16,-1-5 0 16,0-4-3-16,0-5-1 15,0 0 4-15,0-3 1 16,0 0 6-16,0 0 5 16,-1-11 5-16,-3-1-11 15,4-1 12-15,0-4 5 16,0 1-22-16,0-1 6 15,9 0 0-15,6-2-5 16,8 2 13-16,0 5-15 0,6-1-8 16,3 6 8-16,0 4-1 15,-2 3 1-15,0 0-1 16,-1 3 1-16,0 9-3 16,-3 8 2-16,-4 4 1 15,-2 2 4-15,-1 1 0 16,-6-1-4-16,-3-1 0 15,1-3 0-15,-5-3-9 16,-6-9 4-16,3 0-28 16,-3-4-45-16,0-6-75 15,0 0-151-15</inkml:trace>
  <inkml:trace contextRef="#ctx0" brushRef="#br0" timeOffset="19883.73">14502 14112 49 0,'0'0'335'0,"0"0"-327"15,0 0 19-15,0 0-2 16,0 0-13-16,0 0-8 16,90-16-2-16,-47 20 1 15,-4 8-3-15,-6 8 5 16,-7 4-4-16,-10 2 0 0,-3 1-1 16,-8-2 6-16,-5-4-6 15,0-4 0-15,-9-2 0 16,-11-5 1-16,-6 0-1 15,1-7-3-15,-1-2-16 16,7-1-37-16,2-4-77 16</inkml:trace>
  <inkml:trace contextRef="#ctx0" brushRef="#br0" timeOffset="20221.62">15098 13755 310 0,'0'0'65'0,"0"0"-60"16,0 0-3-16,0 0 1 15,0 0-2-15,0 0 27 16,40 53-5-16,-18-22-1 0,5 1 1 16,-1 8-13-1,-1-1 0-15,-3 2-6 0,-2 1-1 16,-3-2 0-16,-4-4-3 16,-3-6 0-16,4-4-6 15,-2-7-22-15,2-5-48 16,11-11-101-16</inkml:trace>
  <inkml:trace contextRef="#ctx0" brushRef="#br0" timeOffset="20590.16">15661 13836 320 0,'0'0'13'0,"0"0"-13"16,0 0-1-16,0 0 1 16,0 0 42-16,0 0-6 15,-45 75-4-15,27-48 2 16,1-1-10-16,3 7 0 15,-3 3 3-15,-2 1-21 16,7 2 10-16,-6-3-16 16,3-2 2-16,2-1-2 15,-1-7 8-15,4-6-8 16,4-3-6-16,3-10 2 0,0-2-20 16,3-2-22-16,0-3-34 15,3 0 4-15,17-8-104 16</inkml:trace>
  <inkml:trace contextRef="#ctx0" brushRef="#br0" timeOffset="20890.2">16091 13858 160 0,'0'0'283'16,"0"0"-265"-16,0 0 32 15,0 0-31-15,0 0-13 16,112-46 5-16,-77 42-5 15,-5 1-6-15,-10 3-14 16,-4 0-39-16,-9 0-48 16,-7 0-130-16</inkml:trace>
  <inkml:trace contextRef="#ctx0" brushRef="#br0" timeOffset="21113.23">16053 13970 357 0,'0'0'56'0,"0"0"-55"16,0 0 47-16,0 0-37 15,0 0 15-15,0 0-15 16,99 0-11-16,-57 0-45 0,3-3-145 15</inkml:trace>
  <inkml:trace contextRef="#ctx0" brushRef="#br0" timeOffset="21835.06">16593 13782 317 0,'0'0'27'16,"0"0"18"-16,0 0-26 15,0 0-1-15,0 0 2 16,0 0-6-16,-2-49-7 15,2 39-2-15,0 0 2 16,2 3-7-16,2 0 2 16,1 1 1-16,3 0-3 15,0-1-4-15,3 3-2 16,3 4-4-16,0 0-4 16,4 0-11-16,-6 4 14 15,-1 12 5-15,-3 4 2 0,-4 4-3 16,-4 5 2-1,0 1 2-15,0-4 3 0,-4 0 7 16,-7-9-5 0,1-5 4-16,-3-4 12 0,-1-2-5 15,-1-5-1-15,1 1 6 16,-2-2-10-16,5 0 3 16,3 0-3-16,4 0-4 15,1 0-3-15,3 0 1 16,0 0 0-16,0 0 5 15,3 0 8-15,9 0-6 16,8 0-9-16,4 0-9 16,5 8 9-16,-6 1 0 15,4 7-3-15,-3-2 2 16,2 6-2-16,-5 3-7 16,-3-1-2-16,-6 2 1 0,-5 2-2 15,-7 1-7-15,0-1 18 16,-2-4 2-16,-12-2 0 15,-7-6 17-15,1 0 5 16,-2-8 4-16,-2-2-15 16,-5-4 1-16,0 0-1 15,-4 0-9-15,-1-7 3 16,10-3-7-16,-5 0 2 16,4-6-16-16,6 1-25 15,6 1-32-15,13-3-51 16</inkml:trace>
  <inkml:trace contextRef="#ctx0" brushRef="#br0" timeOffset="22395.22">17424 13864 284 0,'0'0'31'16,"0"0"39"-16,0 0-28 16,0 0-17-16,0 0-15 15,0 0-10-15,2 14 0 16,-10 13 8-16,-11 2 8 16,-3-2 1-16,-5 3 3 15,-2-2-15-15,-4 3 3 16,0-5 1-16,0-2-7 15,3-7-2-15,3-2-12 16,4-8-32-16,-2-4-47 16,9-3-52-16</inkml:trace>
  <inkml:trace contextRef="#ctx0" brushRef="#br0" timeOffset="22647.34">17236 13858 178 0,'0'0'156'16,"0"0"-154"-16,0 0 43 15,0 0-5-15,105 95 12 0,-72-64-22 16,-2 1-10-16,-4 2-15 15,2-8-5 1,-10-4 0-16,4-5-20 0,3-3-59 16,9-4-94-16</inkml:trace>
  <inkml:trace contextRef="#ctx0" brushRef="#br0" timeOffset="22963.41">17726 13808 295 0,'0'0'85'15,"0"0"-83"-15,0 0-1 16,0 0 4-16,0 0 21 15,0 0 10-15,27 100-13 16,-17-61 1-16,-1 1-2 16,1 3-9-16,-2-7-6 15,1 1-4-15,-1-8-2 16,1-2-2-16,-1-10-1 16,3-5-6-16,5-2-28 15,6-4-41-15,5-5-42 16</inkml:trace>
  <inkml:trace contextRef="#ctx0" brushRef="#br0" timeOffset="23484.75">18124 13776 221 0,'0'0'18'16,"0"0"55"-16,0 0-37 16,0 0-19-16,0 0 4 15,0 0-3-15,-83 0-9 0,75 12-1 16,-2 2 9-16,3 3-3 16,-3-2 2-16,2 2 3 15,2 0-11-15,1 6 6 16,2 0-4-16,3 6-4 15,0 3 11-15,0-1 0 16,3 6-7-16,9-1-8 16,5 0 0-16,2-2 6 15,0-7-3-15,7-5-2 16,1-6-2-16,4-9 3 16,2-7-4-16,4 0 4 15,2-9-4-15,-7-15-7 16,0-8 7-16,-5-7-2 0,-6-5-3 15,-5-8-2-15,-4 2 2 16,-7 4-18-16,-5 4 18 16,0 3 1-16,-2 3 3 15,-13 0 1-15,-4 7 1 16,-7 4-1-16,-3 11-9 16,-3 0 5-16,2 13-9 15,4 1-25-15,4 0-13 16,6 10-13-16,9 4-40 15,7 3-143-15</inkml:trace>
  <inkml:trace contextRef="#ctx0" brushRef="#br0" timeOffset="24235.28">18435 13353 143 0,'0'0'24'15,"0"0"30"-15,0 0-22 16,0 0-13-16,0 0-1 16,0 0 2-16,0 0 1 15,-73 30-7-15,73-17 7 16,0-1-6-16,0 2 1 16,13 2 10-16,4 1-10 15,5 3-2-15,5-4-5 16,2 1-3-16,1 3-6 15,-1-4 2-15,-1 1-1 16,-4-3-1-16,-2 4 0 16,-2-4-1-16,-3 3 1 15,-5-1 0-15,-2-3-7 0,-9-3 1 16,-1-3-5-16,0-4 8 16,0 0 2-16,0-3-9 15,-11 0 10-15,-6 0 4 16,-1 0 7-16,-3-9-3 15,2-1-1-15,2-7 8 16,-1 1-3-16,5-1-6 16,-1 0-1-16,7 2 5 15,1 4-8-15,3-2 4 16,3-1-2-16,0 2 5 16,0-2-6-16,12 1-3 15,6 3-4-15,-2-6 4 0,4 3-3 16,-4-1 1-16,-4-1 0 15,-2 1 2-15,-2-2 0 16,-6 5-7-16,-2-3-3 16,0 2-2-16,0 2 4 15,-17 0-1-15,-7 0 6 16,-7 1 2-16,-2 1 1 16,-1 6-3-16,-1 2 1 15,4 0-1-15,3 0-14 16,2 10-18-16,10 5-47 15,4 4-44-15</inkml:trace>
  <inkml:trace contextRef="#ctx0" brushRef="#br0" timeOffset="25515.84">18720 13964 200 0,'0'0'35'15,"0"0"15"-15,0 0 1 0,0 0-26 16,0 0 4-16,0 0-1 16,6-6 3-16,-3 3-18 15,1-5-11-15,0 2 7 16,4-5-9-16,3 2 5 16,3 2-5-16,-1 4 0 15,6 0-6-15,-1 3-2 16,-2 0-4-16,-1 0 3 15,-2 0-20-15,-3 6 9 16,1 7 2-16,-3 4 11 16,-5 0 1-16,-2 3 6 15,-1-4 0-15,0-4 0 16,0-5 5-16,-1-4 3 0,-5-3 1 16,-5 0-4-16,2 0 15 15,2-3-8-15,1-7 9 16,0 1-14-16,5-4 0 15,1 4 22-15,0-5-9 16,0 3-7-16,11-1 1 16,4 1-12-16,6 1-2 15,3 4-2-15,0 3-5 16,0 3 3-16,1 0 1 16,0 0-8-16,1 0 8 15,-3 3-3-15,-1 7 3 0,-2 3-1 16,-2 3 4-16,-3-2-1 15,-4 2-6 1,-3-5 4-16,-1-1-2 0,-7-2 5 16,0-1-18-16,0-4 16 15,0-3 1-15,0 0 1 16,-7 0 5-16,1 0 8 16,1 0 0-16,2-3-6 15,0-4 10-15,3-1-3 16,-2-4-4-16,2 3 1 15,0-4 4-15,0 4-7 16,6-6-3-16,6 2-1 16,2 0-4-16,5 4-3 15,1 1 3-15,3 3-11 0,1 4 9 16,1 1-1 0,2 0 0-16,-3 0 2 0,3 11 0 15,-3 1 1-15,-2 9-3 16,-1-4 0-16,-6 3-1 15,-5-1-2-15,-1 1-25 16,-7-4-18-16,1-7-39 16,-3-5-55-16</inkml:trace>
  <inkml:trace contextRef="#ctx0" brushRef="#br0" timeOffset="25762.83">19716 13799 355 0,'0'0'64'0,"0"0"-64"16,0 0-3-16,0 0 3 16,0 0 27-16,-29 89 3 15,21-60-12-15,-4 4-10 16,1-3-8-16,1-1 0 15,0-5-1-15,4 2-10 16,3-6-26-16,3-6-40 16,0-7-94-16</inkml:trace>
  <inkml:trace contextRef="#ctx0" brushRef="#br0" timeOffset="26127.29">19965 13921 234 0,'0'0'42'16,"0"0"-21"-16,0 0 10 15,0 0 9-15,0 0-14 16,0 0-18-16,-70-7 0 16,68 18-2-16,2 2 10 15,0 4 1-15,13 3 3 16,6-1-8-16,3 3-6 0,1 1-2 15,-1 0-4-15,-1 1 0 16,-6-3 2-16,0 1-4 16,-9-5 1-16,0 2 0 15,-6-5-8-15,0 2 3 16,-3-6-3-16,-17 0 9 16,-3-4 4-16,-7-2 7 15,-8-4 9-15,-5 0-9 16,-5 0-5-16,-4 0-6 15,-9 0-17-15,-3-1-27 16,-5-8-77-16</inkml:trace>
  <inkml:trace contextRef="#ctx0" brushRef="#br0" timeOffset="27974.52">2663 15916 290 0,'0'0'23'0,"0"0"-13"16,0 0 15-16,0 0 11 16,0 0-4-16,0 0-3 15,-9-25-4-15,9 22 9 16,0 3-22-16,0-2 6 16,0 2-7-16,0 0-3 15,0 0-6-15,0 0 0 0,0 0-2 16,0 13-6-16,-6 8 6 15,1 11 0-15,-2 5 0 16,1 3 0-16,0-1 0 16,-3-3-2-16,-1-3-1 15,4-5 6-15,-2-6-6 16,-3-8 3-16,3-2-11 16,2-5-1-16,-3-7-21 15,2 0 7-15,-1 0-15 16,2 0-37-16,0-14-90 15</inkml:trace>
  <inkml:trace contextRef="#ctx0" brushRef="#br0" timeOffset="28964.87">2669 15804 262 0,'0'0'14'16,"0"0"-9"-16,0 0 18 16,0 0-4-16,0 0 21 15,0 0-2-15,-18-11-10 16,18 5-6-16,0 2-14 15,0-4-2-15,0 1-3 16,0-3 1-16,0 3-3 16,0 0 1-16,3-3-1 15,6 0-1-15,7 1-3 0,-2-5 0 16,8 4-8-16,4 0 7 16,0 0-12-16,4 1 2 15,-2 1 2-15,-5 3 10 16,0 5-3-16,0 0-3 15,-6 0 8-15,4 13-4 16,-4 4 3-16,0 5-2 16,-8 6-3-16,1 1 3 15,-7 0 2-15,-3 0 0 16,0-1 0-16,-13-3 1 16,-7-3 4-16,1-7-1 15,-6-1 8-15,8-6-4 16,1-3-5-16,7-2 1 15,4-1 5-15,2-2 2 0,3 0-2 16,0 0-4-16,0 0-3 16,0 0 8-16,0 0-2 15,10 0 2-15,3-2-9 16,3-1-3-16,2 0 3 16,-4 3-1-16,3 0 1 15,6 0-5-15,-1 0 5 16,2 8-3-16,-6 4-1 15,-2 4 4-15,-6 1-3 16,1 0-4-16,-8 5 3 16,-3-3 4-16,0 1 0 15,0 0 8-15,0 0-4 16,0-3 11-16,-10-2-5 0,1 0-1 16,-2-3-2-1,-5-2 3-15,1-1 1 0,-3 2-8 16,-4-5 5-16,2-1-4 15,-5 0-4-15,4-2 2 16,-4-1-2-16,-1 0 6 16,-2-2-3-16,1 0-3 15,0 0 7-15,-4 0-6 16,1 0 2-16,-6-7-3 16,5-3-12-16,1 1-13 0,5-4-25 15,7-1-25 1,9-6-87-16</inkml:trace>
  <inkml:trace contextRef="#ctx0" brushRef="#br0" timeOffset="29605.28">3953 15896 366 0,'0'0'49'16,"0"0"-48"-16,0 0 20 0,0 0-6 15,0 0 18 1,0 0-5-16,42-2-20 0,-9-6-6 16,1 1-1-16,-4-2-1 15,-6 5-26-15,-5-1-20 16,-4 3-42-16,-3 0-115 15</inkml:trace>
  <inkml:trace contextRef="#ctx0" brushRef="#br0" timeOffset="29834.64">3871 16133 446 0,'0'0'37'0,"0"0"-34"15,0 0 13-15,0 0 13 16,0 0-11-16,124-5-16 16,-66-5-2-16,-3-1-11 15,-7 2-64-15,-2 2-86 16</inkml:trace>
  <inkml:trace contextRef="#ctx0" brushRef="#br0" timeOffset="30315.42">4684 15712 359 0,'0'0'27'0,"0"0"-22"16,0 0-4-16,0 0-1 15,0 0-2-15,0 0 2 16,-3 56 14-16,3-17 12 15,0 1-4-15,0 1-13 16,0-1-7-16,0-6 0 16,-3-4 0-16,-4-3-1 15,2-8-2-15,-1-6-11 16,-3-6-33-16,2-7-19 0,4 0-74 16</inkml:trace>
  <inkml:trace contextRef="#ctx0" brushRef="#br0" timeOffset="31123.97">4784 15591 323 0,'0'0'9'0,"0"0"-9"0,0 0 7 16,0 0-6-16,0 0 12 16,94-65-10-16,-75 58-2 15,-2 1 3-15,-1 5 1 16,1-4 8-16,-4 5-8 16,2 0-1-16,-2 0-4 15,4 0 0-15,-4 0 0 16,-1 5 2-16,3 6-2 15,-6 8-7-15,0 5 7 16,-3 1 0-16,-2 9 1 16,-4 6 14-16,0-1-8 15,0 5 8-15,-16-2-4 0,-3 1-3 16,-4-7 0-16,1-6 4 16,-2-10 3-16,2-6-4 15,2-11-8-15,-2-3 3 16,1 0-1-16,3 0-3 15,3-3-1-15,3-5 3 16,3 6-4-16,5-2-1 16,4 4 1-16,0-3 10 15,0 3 6-15,0-3-2 16,0 3-7-16,0-2-5 16,0-1-2-16,0 3-3 15,0 0 3-15,0 0-2 16,0 0-1-16,0 0 3 0,0 0 3 15,0 0-3-15,0 0 0 16,0 0 2-16,0 0-2 16,0 0-5-16,0 0 5 15,0 0 0-15,0 0 0 16,0 0 0-16,0 0 0 16,0 0 0-16,0 0 1 15,0 0 0-15,7 0 2 16,2 0-1-16,5 0-2 15,2 0 0-15,-1 5 0 16,6 2 2-16,-2 3 5 16,1 2-6-16,-1 1-1 0,0 4-2 15,1 6-5 1,2 1 11-16,-1 2-4 0,-3-1 0 16,-2 0 3-16,1-5-3 15,-4-4 5-15,-7-10-10 16,0 0 9-16,-2-4-8 15,4-2-19-15,-5 0-64 16,3-5-128-16</inkml:trace>
  <inkml:trace contextRef="#ctx0" brushRef="#br0" timeOffset="31419.31">5594 15729 295 0,'0'0'18'16,"0"0"-13"-16,0 0 0 15,0 0 14-15,0 0 36 16,-36 114-8-16,18-66-14 15,-1 1-16-15,0-3-5 16,-1-10-12-16,-5-7 1 0,1-10 0 16,0-2-1-1,-3-10-42-15,3-7-64 0,7-7-181 16</inkml:trace>
  <inkml:trace contextRef="#ctx0" brushRef="#br0" timeOffset="31621.65">5433 15763 73 0,'0'0'295'16,"0"0"-289"-16,0 0 2 16,0 0 29-16,88 37-22 15,-55-13 17-15,3 2-20 0,-1 1-10 16,-2-8-2-16,-6 1-2 15,1-11-55-15,2-1-89 16</inkml:trace>
  <inkml:trace contextRef="#ctx0" brushRef="#br0" timeOffset="32295.05">6280 15850 294 0,'0'0'27'16,"0"0"9"-16,0 0-11 15,0 0-23-15,0 0 12 16,0 0 7-16,-70-73-3 15,46 64 0-15,-4 2-5 16,5 0 5-16,-2 4-3 16,1 3-6-16,-1 0 2 15,4 0-8-15,5 7-3 16,5 5 0-16,0 2 2 16,10 6 0-16,1 6-2 15,0-3 8-15,18 4-6 16,7-1 5-16,8-7 1 0,0-4-5 15,6-10 2-15,1-5-2 16,3 0-4-16,2-25 2 16,-2-9-2-16,-8-5-16 15,-5-8 10-15,-11-5-19 16,-5 2 13-16,-7-3-10 16,-4 3 5-16,-3 7 13 15,0 7 5-15,0 12 3 16,-11 5 10-16,-2 4 1 15,-2 1 4-15,1 7-14 16,7 4 15-16,1 2-5 16,3 1-10-16,-1 0 0 15,4 0-4-15,0 1 4 0,-2 15 0 16,-1 4 2-16,3 4 13 16,0 4-10-16,0 6 9 15,0 1-11-15,9 3-6 16,0 4 2-16,3 2-3 15,-7-1 0-15,5-1 2 16,-4 2-3-16,4-5 1 16,-1-2-8-16,2-8-2 15,-4-9-26-15,1-10-56 16,-1-6-102-16</inkml:trace>
  <inkml:trace contextRef="#ctx0" brushRef="#br0" timeOffset="32671.3">5943 16128 268 0,'0'0'146'16,"0"0"-111"-16,0 0 32 15,0 0-23-15,0 0-3 16,85 0-33-16,-21-8-8 15,5 3 2-15,-1-3 0 16,-5 5-2-16,-5 0-5 16,-13 0 3-16,-2 3-31 15,-10 0-34-15,-9 0-24 16,-10 0-57-16</inkml:trace>
  <inkml:trace contextRef="#ctx0" brushRef="#br0" timeOffset="33056.83">6083 16308 294 0,'0'0'148'16,"0"0"-127"-16,0 0 51 16,0 0-47-16,0 0 6 15,0 0-19-15,48-3-2 16,-11 14 4-16,-1 8-5 15,3 1-5 1,-5 3 1-16,-1 1-5 0,-3-5-1 16,-5 1-1-16,-1-3-11 15,1-8-24-15,-1-3-24 16,0-6-76-16,0 0-128 16</inkml:trace>
  <inkml:trace contextRef="#ctx0" brushRef="#br0" timeOffset="33297.83">6620 16269 349 0,'0'0'81'0,"0"0"-74"16,0 0 24-16,0 0-27 15,0 0 13-15,0 0 17 16,-70 76-10-16,52-49-10 15,2-5-3-15,2 3-8 16,-2-8-2-16,6-3 1 16,8-3-2-16,-1-7-17 15,3-2-35-15,5-2-54 16,21-2-41-16</inkml:trace>
  <inkml:trace contextRef="#ctx0" brushRef="#br0" timeOffset="33555.57">7251 15810 388 0,'0'0'60'0,"0"0"-59"16,0 0 17-16,112-23-15 15,-79 23-3-15,-5 0-3 16,-7 0-45-16,-12 0-56 16</inkml:trace>
  <inkml:trace contextRef="#ctx0" brushRef="#br0" timeOffset="33760.42">7139 16016 368 0,'0'0'41'16,"0"0"-22"-16,0 0 26 15,0 0-15-15,0 0-30 16,118-1-9-16,-67-14-113 16</inkml:trace>
  <inkml:trace contextRef="#ctx0" brushRef="#br0" timeOffset="34486.51">7918 15433 327 0,'0'0'35'16,"0"0"-33"-16,0 0 42 0,0 0-13 16,0 0-10-16,0 0-5 15,19-64-12-15,-5 56-3 16,2 1 0-16,-2 2-1 15,2 3 1-15,-2-1-2 16,3 3 1-16,4 0-1 16,0 0-2-16,0 0-7 15,-2 10-11-15,-3-1-1 16,0 2 1-16,-3 3 15 16,-7 5 1-16,-3 4-1 15,-3 5 5-15,0 4 1 16,-3 7 6-16,-9 1 6 0,-8 3 14 15,3-6-26-15,-7-5 9 16,-3-6-2-16,-2-9 13 16,3-6-17-16,1-5 17 15,5-3-15-15,-3-3-4 16,6 0 1-16,2 0 9 16,0-6-10-16,3-3-2 15,3-5 3-15,3 3-4 16,6 2 2-16,0-2-11 15,0 5 10-15,9-3 1 16,7 5-7-16,6 1 4 16,1 3 4-16,4 0-2 15,-1 0 1-15,9 7 0 0,-2 8 6 16,3 2 3-16,-5 3-7 16,2 3 14-16,-6-2-3 15,-6-3-13-15,-4-1-6 16,0-7-11-16,-8-7-70 15,4-3-84-15</inkml:trace>
  <inkml:trace contextRef="#ctx0" brushRef="#br0" timeOffset="35349.21">8685 15748 218 0,'0'0'24'0,"0"0"-6"0,0 0 42 16,0 0-4-16,0 0-7 15,0 0-11-15,-4 3-1 16,4-3-5-16,0 0-5 15,0-6-8-15,0-1 3 16,0 0 3-16,0-3-17 16,0-6 3-16,0 2-7 15,4-6-3-15,0-3 1 16,-1-7-2-16,3-2-7 16,-6-2 0-16,3-5-10 15,-3 3-3-15,0 0 1 16,0 6-2-16,0-1 3 0,0 8 2 15,-7 0-8 1,2 4 18-16,-4 3 4 0,3 5 0 16,3 2 2-16,0 5-1 15,-1 4-1-15,4 0 2 16,-2 0-6-16,-4 0-15 16,-4 5 16-16,-3 10 3 15,-1 2 2-15,2-2 5 16,-6 2 0-16,3 0 1 15,-4 2-4-15,3-2 1 16,2 1 1-16,-1 0-3 16,0-4 4-16,3 2 1 15,3-4-1-15,-2-3 1 0,6-1-3 16,2-3 1 0,-1-2 2-16,4-3-6 0,0 0 3 15,0 0 0-15,0 0 1 16,0 0 3-16,0 0 3 15,7 0 0-15,12 0-1 16,8 0-8-16,5 0 3 16,9 0-4-16,-2 0 2 15,7 0-2-15,-1 0 1 16,-2 0 0-16,-1 0 0 16,-9 0 5-16,-8 0-12 15,-1 0-2-15,-9 0-38 0,-2 0-64 16,-10 0-71-1</inkml:trace>
  <inkml:trace contextRef="#ctx0" brushRef="#br0" timeOffset="35860.15">9133 15444 300 0,'0'0'23'0,"0"0"-8"16,0 0 24-16,0 0-6 0,0 0 7 16,0 0-22-16,-82 0-5 15,69 3 3-15,1 4 3 16,1 3-18-16,1 1 3 15,1 4-2-15,3 2 0 16,1 2-1-16,3 7 7 16,2 4 11-16,0 3-8 15,2 4 1-15,13-5 0 16,0-1 10-16,8-11-10 16,-2-4-11-16,1-9 2 0,4-4 7 15,2-3 0 1,2-10-5-16,0-10-5 0,-2-7-7 15,-5-3-1-15,-3-2-4 16,-8-2-8-16,-4 2 7 16,-5 6 5-16,-3 2 3 15,0 7 2-15,-11 0 3 16,-7 2 7-16,-5 1-6 16,0 1-1-16,-1 7-1 15,3-2-4-15,5 6-19 16,-1 2-29-16,7 0-16 15,4 0-89-15</inkml:trace>
  <inkml:trace contextRef="#ctx0" brushRef="#br0" timeOffset="37064.71">9936 15588 270 0,'0'0'29'15,"0"0"-25"-15,0 0 20 16,0 0-13-16,0 0 11 15,0 0 10-15,-57-35-19 16,47 34-8-16,-5-1 22 16,-2-3-5-16,1 5-8 15,0 0-1-15,-1 0-5 16,4 0-6-16,1 0 3 16,6 0-4-16,0 5-2 15,-3 4-1-15,5 3 2 0,3 8 1 16,1 4 6-16,0 3-6 15,3 2 4 1,14 1-4-16,-2-4 5 0,-1-2-3 16,5-10 3-16,-3-2-5 15,0-9 5-15,4-3 5 16,2 0 2-16,8-12-9 16,-6-8-3-16,-3-7 1 15,-1-3-2-15,-4 1-7 16,-3-5 3-16,-7 4-11 15,-2 8 7-15,-4 5 7 16,0 0-3-16,-4 4-1 16,-11 0 0-16,-11 6-8 15,3 5-3-15,-7-1-21 0,4 3-10 16,3 0-19-16,8 3-20 16,9 2-66-16</inkml:trace>
  <inkml:trace contextRef="#ctx0" brushRef="#br0" timeOffset="37514.35">10215 15571 217 0,'0'0'38'0,"0"0"-2"15,0 0 15-15,0 0-11 16,0 0-12-16,0 0-6 16,-72-9-8-16,65 9-12 15,1 4 18-15,0 9-15 16,0-1 13-16,1 9-10 16,2 4 22-16,3 6-17 15,0-1-1-15,0-4-2 16,10 1 4-16,6-3-10 15,0-6-1-15,1-4-2 16,2-8 7-16,2-6-7 16,4 0 6-16,5-9-7 15,-6-12-8-15,-3-1-4 0,-5-5 3 16,-6-3-1-16,-2-3-14 16,-3 4-1-16,-5 2 24 15,0 7-2-15,0 4-4 16,-11 6-4-16,-6 0 6 15,-4 7-17-15,1 0-17 16,8 3-28-16,5 0-53 16,7 6-78-16</inkml:trace>
  <inkml:trace contextRef="#ctx0" brushRef="#br0" timeOffset="37935.74">10480 15573 226 0,'0'0'46'16,"0"0"-5"-16,0 0 7 16,0 0-27-16,0 0 5 15,0 0 9-15,0 0-26 16,-59-31-9-16,54 34 0 16,1 11 6-16,1 9-4 15,3 4 13-15,0 9-2 16,0-2 1-16,3 2-4 15,11-6 5-15,1-2-12 16,5-7 0-16,-4-5-3 16,7-6 14-16,0-10-14 15,5 0 0-15,6-7-3 16,-7-12-5-16,1-5-3 0,-11-8-10 16,-2-1-18-16,-5 2 11 15,-7 5 24-15,-3 3 4 16,0 3 15-16,0 1 7 15,-9 3 2-15,-8 2-22 16,-2 0 7-16,-4 5-3 16,4 2-12-16,-4 0 5 15,6 4-1-15,5 3-32 16,3 0-31-16,5 0-38 16,4 0-91-16</inkml:trace>
  <inkml:trace contextRef="#ctx0" brushRef="#br0" timeOffset="38792.28">9396 15623 289 0,'0'0'71'0,"0"0"-52"16,0 0 6-16,0 0-7 15,0 0-3-15,0 0 0 16,68 56 6-16,-42-31-3 16,-9 2-1-16,-1 0-12 0,-10 2 1 15,-6 0-6 1,0-2 2-16,-3-1 0 0,-16-1-1 15,-4-3 1-15,-7-5-2 16,-7-8 0-16,4-2 0 16,-5-4-20-16,8-3-39 15,3 0-43-15,10 0-134 16</inkml:trace>
  <inkml:trace contextRef="#ctx0" brushRef="#br0" timeOffset="40529.44">10919 15734 211 0,'0'0'36'0,"0"0"-11"15,0 0 0-15,0 0-7 16,0 0 4-16,0 0 5 15,22 1 12-15,-8 5 4 16,2-6-8-16,7 0-3 16,2 0-13-16,5-6-14 15,3-8-3-15,2-9-2 16,-2-6-16-16,-3-3-4 16,-9-2-21-16,-2-3 9 15,-4 4 18-15,-9 2 0 16,-3 2 11-16,-3 3 6 15,0 9-3-15,0 0 0 16,0 8-2-16,-3 2 2 16,-3 4 0-16,6 0 0 15,-7 3 4-15,3 0 0 0,-2 0 6 16,-1 7-10 0,1 6 12-16,-1 0-2 0,1 4 2 15,0 0 1-15,0 2 0 16,0 4-2-16,5-1-2 15,1 1-6-15,0 5 3 16,0-2 3-16,0 0-2 16,10 1-1-16,5-1-3 15,-2-6 2-15,7 3 3 16,-1-6-2-16,5-1-6 16,-3-2 3-16,3-9-5 15,-2-1 2-15,2-4-5 0,-6 0 0 16,4 0 4-16,-2-12-1 15,-6-2-5-15,-1-2 5 16,-3 2-5-16,-10-2-10 16,0 2 9-16,0 1 7 15,-7 0-1-15,-7 2-2 16,2 2 4-16,0 1 0 16,5 3 2-16,-1 2 2 15,6 2-1-15,2 1-1 16,0 0 8-16,0 0-9 15,0 0 2-15,2 4 0 16,16 6 7-16,4-3-1 16,7-2-7-16,4-5 5 15,-5 0-7-15,-1 0-4 16,-4-2-8-16,-3-5 2 0,-8-4-4 16,-6 2 6-16,-2 2 3 15,-4 1 0-15,0 2-1 16,0 4 3-16,0 0 2 15,0 0 1-15,0 0 0 16,0 0 1-16,0 0 8 16,0 0-9-16,0 0-1 15,0 0-1-15,0 1 4 16,0 13 8-16,0 0 13 16,0 1-12-16,7 2 1 0,6-2-2 15,-2-1-3 1,4-4 5-16,1-3-12 0,0-6 13 15,3-1-8-15,4 0 2 16,-1-4-7-16,2-10-4 16,-2-10 1-16,-2-2-5 15,-7-7 1-15,-3-3-33 16,-4 2 23-16,-6 1-8 16,0 8 22-16,0 1-5 15,-3 2-3-15,-8 1 6 16,2 5 5-16,-3-1 0 15,1 7 12-15,2-1 6 16,5 6-9-16,4 2 10 16,-3 3-5-16,3 0-1 15,0 0 3-15,0 0-14 0,0 0-2 16,0 8-5-16,0 9 5 16,0 7 5-16,0 3-2 15,4 6 1-15,5 2 1 16,0 2-5-16,2 0 0 15,-1-1 0-15,-1-3 2 16,-2-7-2-16,1-6-37 16,3-6-19-16,2-7-40 15,-4-7-80-15</inkml:trace>
  <inkml:trace contextRef="#ctx0" brushRef="#br0" timeOffset="40718.97">11744 15536 295 0,'0'0'46'16,"0"0"-33"-16,0 0 3 16,91-3-16-16,-54 3 2 15,-13 0-2-15,3 0-15 16,-8 0-92-16</inkml:trace>
  <inkml:trace contextRef="#ctx0" brushRef="#br0" timeOffset="40942.4">11579 15397 383 0,'0'0'77'16,"0"0"-47"-16,0 0-4 15,0 0-25-15,0 0-1 16,0 0-37-16,-6 10-36 16,-5 3 28-16,-5 0-122 0</inkml:trace>
  <inkml:trace contextRef="#ctx0" brushRef="#br0" timeOffset="43150.03">3980 16860 318 0,'0'0'37'0,"0"0"-33"15,0 0 31-15,0 0-25 16,0 0-6-16,0 0 6 16,0 0-10-16,-9 19 1 0,3 15 3 15,0 19 18 1,3 3 8-16,0 1-17 0,0-1-5 16,-2-13-7-16,3-4 1 15,-4-12-1-15,3-8-1 16,3-6 0-16,0-6 0 15,0-3-20-15,0-4-23 16,0 0-19-16,0-4-2 16,0-13-140-16</inkml:trace>
  <inkml:trace contextRef="#ctx0" brushRef="#br0" timeOffset="43544.71">3692 16874 241 0,'0'0'38'0,"0"0"-38"16,0 0 0-16,0 0 9 0,-22-83 1 16,22 57 7-1,7 2-2-15,11-1-15 0,6 1 1 16,1 5-5-16,2 2 4 16,0 4 0-16,0 2 0 15,3 6 4-15,4 4-8 16,8 1 4-16,10 0 0 15,-1 3 0-15,4 11 0 16,-3-1 0-16,-7 6 0 16,-8 1 0-16,-10 1-2 15,-6 1-27-15,-8-2-52 16,-10-7-88-16</inkml:trace>
  <inkml:trace contextRef="#ctx0" brushRef="#br0" timeOffset="44033.3">4337 17229 240 0,'0'0'127'16,"0"0"-118"-16,0 0 19 15,0 0-16-15,0 0-2 16,0 0-8-16,-2 12-2 16,2 13 0-16,0 5 22 0,0 4-11 15,0 1 0-15,0 2 0 16,0-6-9-16,0-5 0 15,2-6-2-15,2-9-1 16,0-3-1-16,-2-8-29 16,4 0-31-16,3-3 2 15,-4-14-202-15</inkml:trace>
  <inkml:trace contextRef="#ctx0" brushRef="#br0" timeOffset="44370.83">4290 17118 247 0,'0'0'5'15,"0"0"-3"-15,0 0 1 16,0 0-3-16,0 0 1 15,81-34 3-15,-55 34 6 16,0 0 3-16,4 7-3 16,-1 3 2-16,3 1-4 15,-8 5-3-15,-2 1-3 16,-7 3 0-16,-3-1-2 16,-6 1 1-16,-6 0-1 15,0-6 0-15,0-1 2 0,-13-3-2 16,-7-5 0-1,-5-2-2-15,-5-2-21 0,-3-1-56 16</inkml:trace>
  <inkml:trace contextRef="#ctx0" brushRef="#br0" timeOffset="44873.43">4663 17198 9 0,'0'0'337'0,"0"0"-326"15,0 0 9-15,0 0 1 16,0 0-13-16,0 0-6 16,50 0-2-16,-18 0 1 15,-2 0 0-15,-2 1 1 16,-1 12 5-16,-1-1-4 16,-7 1 0-16,-4 1-2 0,-3 1 7 15,-6-5-5-15,-6 1-3 16,0-8 0-16,0 0-1 15,-3-3 1-15,-12 0 0 16,-3 0-4-16,-3 0 0 16,3-10 2-16,2-5 1 15,5 1-4-15,1-3 5 16,3-1-1-16,7 3-2 16,0 1 2-16,7 4-2 15,8 4-3-15,4 1-10 16,-1 5-6-16,3 0-45 15,0 0 7-15,3 0-19 0,-2 0-44 16</inkml:trace>
  <inkml:trace contextRef="#ctx0" brushRef="#br0" timeOffset="45181.48">4993 17169 117 0,'0'0'65'16,"0"0"1"-16,0 0-11 16,0 0-16-16,0 0-20 15,0 0-6-15,0-1 4 16,-4 1-2-16,4 0 4 15,0 0-14-15,-1 0-3 16,1 16-2-16,0 8 7 16,0 5 27-16,11-3-10 15,2-2-17-15,2-9 7 16,-4-4-13-16,1-5 9 16,-2-6-3-16,3 0-2 15,1-6 0-15,-5-10-5 0,1-3-4 16,-10-1-3-16,0 0-12 15,0 0-3-15,-13 1-16 16,-1 7 19 0,1 3 0-16,1 5 1 0,0 4-10 15,-3 0-22-15,0 0-5 16,5 4-11-16,7 2-41 16</inkml:trace>
  <inkml:trace contextRef="#ctx0" brushRef="#br0" timeOffset="45449.62">5180 17165 127 0,'0'0'205'16,"0"0"-185"-16,0 0 32 0,0 0-21 16,0 0-27-16,0 0-4 15,4 4 1-15,2 22-1 16,-2 6 12-16,5-1 21 15,-6 4-24-15,3-3-2 16,-6-4-1-16,3-2-6 16,-3-11 1-16,0-3-5 15,0-7 3-15,0-3-13 16,0-2-42-16,0 0 2 16,0-5 6-16,0-14-219 0</inkml:trace>
  <inkml:trace contextRef="#ctx0" brushRef="#br0" timeOffset="45764.28">5127 17113 285 0,'0'0'49'15,"0"0"-41"-15,0 0 50 16,0 0-33-16,0 0-22 15,0 0-1-15,67-65 2 16,-43 59 3-16,3 0-5 16,3 3 2-16,1 3 3 15,-1 0 0-15,-3 0 2 0,-2 12 3 16,-4 8-11-16,-6 6-1 16,-6 3-4-16,-2-1-1 15,-7 2 5-15,0-10 0 16,-3-1-5-16,-13-5 5 15,-8-1 2-15,-2-8-2 16,-6 0-25-16,-1-3-51 16,8-2-133-16</inkml:trace>
  <inkml:trace contextRef="#ctx0" brushRef="#br0" timeOffset="46065.07">6122 17108 435 0,'0'0'60'16,"0"0"-59"-16,0 0 19 16,0 0-14-16,88 0-6 0,-43 0 2 15,-5 0 6-15,-8 0-8 16,-6 0-31-16,-11 0-60 16,-12 3-34-16</inkml:trace>
  <inkml:trace contextRef="#ctx0" brushRef="#br0" timeOffset="46267.34">6054 17254 389 0,'0'0'23'0,"0"0"36"15,0 0-9 1,0 0-7-16,0 0 12 0,0 0-4 15,126 2-32-15,-74-2-19 16,-7-2-36-16,3-3-37 16,1 2-97-16</inkml:trace>
  <inkml:trace contextRef="#ctx0" brushRef="#br0" timeOffset="47121.78">7110 16973 372 0,'0'0'10'0,"0"0"24"0,0 0 6 15,0 0-25-15,0 0 1 16,26-75 0-16,-26 63-9 16,-13 0-4-16,-8-1-3 15,-14 1 0-15,-4 0 0 16,-9 5-1-16,0 1 1 16,-2 4-2-16,5 2-5 15,10 0 7-15,1 0-4 16,16 8 2-16,3 2-3 15,9 2 4-15,6 5 1 16,0 5 7-16,6 6 0 16,18 6-2-16,4 5 4 15,5 2 1-15,3-9 4 16,-3-4-5-16,2-13-1 0,-5-5 9 16,6-10 4-16,0 0 1 15,2-24 0-15,4-8-22 16,-6-15-2-16,-6-2 0 15,-3-9-6-15,-9 7-13 16,-6 5-11-16,-8 3-2 16,-4 6-1-16,0 8 10 15,0 2 18-15,-6 5 3 16,-4 1 4-16,0 4-7 16,4 8 7-16,2-2 5 15,-3 9-4-15,4-1 0 16,0 3 3-16,3 0-2 0,0 0-2 15,0 3-7-15,0 10 7 16,-3 7 13-16,3 2-4 16,0 5 11-16,0 4-10 15,3 6 3-15,10 2 2 16,1 6 2-16,4 5-14 16,-1 6 3-16,6-2 1 15,-8-2-7-15,3-9 0 16,-6-10-2-16,1-8-20 15,-4-11-27-15,-2-3-58 16,4-7-83-16</inkml:trace>
  <inkml:trace contextRef="#ctx0" brushRef="#br0" timeOffset="47453.9">6882 17273 460 0,'0'0'46'0,"0"0"-12"0,0 0 16 15,0 0-5-15,0 0 5 16,0 0-26-16,105-15-23 16,-38 11-1-16,5-4 0 15,-1 1-1-15,-11 5-2 16,-12-1-12-16,-14 3-56 16,-14 0-22-16,-10 3-37 15,-10 4-106-15</inkml:trace>
  <inkml:trace contextRef="#ctx0" brushRef="#br0" timeOffset="47791.59">6899 17436 382 0,'0'0'70'0,"0"0"-44"15,0 0 25-15,0 0 3 16,0 0-19-16,0 0-9 16,-6-13-8-16,9 13-14 0,8 5-1 15,14 8-2 1,3 4 4-16,5 0-1 0,-4-2 0 15,3 3-4-15,-2-6 0 16,-2 2-10-16,2-1-6 16,0-4-49-16,1-4-2 15,-1-2-60-15,-4-3-74 16</inkml:trace>
  <inkml:trace contextRef="#ctx0" brushRef="#br0" timeOffset="48115.88">7409 17379 99 0,'0'0'291'0,"0"0"-277"0,0 0 28 16,0 0 9-16,0 0-35 15,0 0 3-15,-16-7-9 16,2 19 5-16,-6 7 4 15,-6 3 10-15,1 2-7 16,1 2-2-16,6-3-12 16,-3 3 5-16,5-3-2 15,4-3-8-15,2-3 3 16,6-7-6-16,2-3-1 16,2-4-1-16,0-3-21 15,0 0 2-15,2 0 3 0,15 0-27 16,8-3-23-16,5-8-56 15,3-2-96-15</inkml:trace>
  <inkml:trace contextRef="#ctx0" brushRef="#br0" timeOffset="48515.89">8031 16898 440 0,'0'0'38'0,"0"0"-18"16,0 0 46-16,0 0-38 15,0 0-26-15,0 0-1 0,115-34 3 16,-73 30-4-16,-10 1 0 15,-3 3-22-15,-13 0-36 16,-5 0-49-16,-11 9-76 16</inkml:trace>
  <inkml:trace contextRef="#ctx0" brushRef="#br0" timeOffset="48757.41">7994 17059 321 0,'0'0'26'0,"0"0"25"16,0 0 44-16,0 0-44 16,0 0 5-16,94 42-11 15,-45-42-28-15,2 0-17 16,-2 0 0-16,-10-3 0 15,-10-4-18-15,-6 0-26 16,-14 2-30-16,-9-2-73 16</inkml:trace>
  <inkml:trace contextRef="#ctx0" brushRef="#br0" timeOffset="51802.96">9448 17005 180 0,'0'0'34'0,"0"0"-33"15,0 0 8-15,0 0 13 16,0 0 13-16,0 0-3 0,-11-6 0 16,11 6 3-16,0 0-11 15,0 0-7-15,-2-4 8 16,-4-1-4-16,-1-2-12 16,0-1-5-16,1-1-1 15,2 1 1-15,1-2 0 16,3 1-3-16,0-3 5 15,0 1-6-15,0-2-6 16,0 4 1-16,7-2-2 16,3 2-1-16,0 1 4 15,2 2 2-15,1 3 2 16,4-5-3-16,5 3-2 16,-2 1 2-16,5 1-4 0,-1-2-18 15,-2 3 6 1,-2 2-6-16,-4 0 5 0,-3 0 10 15,-6 14-2-15,-1 8 11 16,-4 10 1-16,1 6 9 16,-3 6 18-16,0-1-15 15,0-1-12-15,0 1 12 16,-8-9-6-16,-8-2-3 16,-8-2 2-16,-4-7 2 15,-5-1 5-15,1-5-3 16,3-6-4-16,2-1-3 15,-1-7-1-15,4-3 3 16,2 0-2-16,2 0-1 16,4-3 5-16,-1-6-6 0,8-1 1 15,7-2 1-15,2-3-1 16,0 1 5-16,5-1-6 16,11 1 1-16,7 0-3 15,1 4-4-15,1 4-12 16,7 3 16-16,-2 3-5 15,-1 0 6-15,7 6-2 16,-4 10 3-16,0-2 0 16,-2 2-1-16,-3-4 1 15,-6-2-2-15,-5-3-17 16,1-7-31-16,-1 0-70 16</inkml:trace>
  <inkml:trace contextRef="#ctx0" brushRef="#br0" timeOffset="52424.45">9882 16783 244 0,'0'0'124'0,"0"0"-124"16,0 0-1-1,0 0 1-15,0 0 16 0,0 0 9 16,0 91-6-16,0-57 6 16,-6-1-8-16,-7 1-8 15,-2-3 4-15,-3-3-3 16,3 0-2-16,-2-14 4 15,4-1-4-15,5-11-8 16,6 0 6-16,-1-1-4 16,3-1-2-16,0 0 4 15,0 1 6-15,7 2-1 16,10 3-7-16,8 1 3 16,8-3 0-16,2 1 5 15,-2-5-10-15,2 0 2 16,-5 0 6-16,-1 0-6 0,-3-12-2 15,-8-1-2-15,-3 2-1 16,-8 3 2-16,-4 4 1 16,-3-6-6-16,0 4-1 15,0-2 4-15,0 2 3 16,0 0 0-16,0 4 0 16,0 2-4-16,0 0 4 15,0 0-1-15,-3 11-4 16,-4 13 3-16,-3 5 2 15,1 4 1-15,5-2 2 0,-3-3-2 16,4-6-1 0,3-5-1-16,0-2 1 0,0-10-34 15,0 0-56-15,10-5-22 16,6 0-32-16</inkml:trace>
  <inkml:trace contextRef="#ctx0" brushRef="#br0" timeOffset="52882.25">10273 16968 293 0,'0'0'14'16,"0"0"-4"-16,0 0 49 15,0 0-28-15,0 0-11 0,0 0 1 16,0 0-9-16,-83 12-3 15,78 3 1-15,-1 4 7 16,3 3 6-16,3 1-12 16,0 4 15-16,0-1-6 15,12 2 5-15,4 1-13 16,7-3 4-16,0-6-10 16,6-8-4-16,-5-2-1 15,1-10 6-15,2 0-2 16,0-6-5-16,0-13-9 0,-2-5-12 15,-1-2 19 1,-9 1-5-16,-4-1 0 16,-4-3 1-16,-4 3 2 0,-3-1-4 15,0 0 8-15,-13 0-2 16,-1 5 2-16,-4 2-7 16,-8 3 7-16,0 1-12 15,-1 5 5-15,-6 3 4 16,5 4-10-16,-2 1-1 15,8 3-17-15,5 0-17 16,14 5-46-16,3 5-167 16</inkml:trace>
  <inkml:trace contextRef="#ctx0" brushRef="#br0" timeOffset="53916.64">10841 17120 256 0,'0'0'37'0,"0"0"-20"16,0 0 24-16,0 0-22 15,0 0 6-15,0 0 5 16,-61-31-2-16,61 23-1 15,0 6-3-15,0-5 0 16,0-3-12-16,0-7 1 16,0 1-4-16,12-1-6 15,9 0-3-15,0 5-1 16,3 2-16-16,1 3-4 16,2 4-2-16,-4 3 8 15,-1 0 5-15,-6 4-3 0,-4 12 3 16,-1 3 3-16,-2 1-1 15,-5 1 6-15,-1-2-2 16,-3-5 1-16,0-1-1 16,0-8 2-16,-7-1 2 15,2-1 4-15,-7-3 9 16,3 0 4-16,3 0 7 16,-3-3 6-16,5-6-3 15,1-1-4-15,3-7 0 16,0 0-11-16,0-4-3 15,0 2 0-15,7 0-4 16,4-1-5-16,5 4 0 16,5 2-2-16,2 2-10 15,6 1-1-15,1 1 7 0,1 5 0 16,2 4 2-16,0 1-2 16,-5 0-2-16,-1 0 6 15,-4 10-10-15,-1 10-3 16,-5 3 1-16,-1 10 13 15,-6-4-15-15,-4 1 15 16,-6-7-2-16,0-7-2 16,0-4 0-16,0-7 5 15,-6-2 2-15,-4-3 0 16,0 0 15-16,3-3-12 16,-3-11 4-16,1-8-7 15,0 2 10-15,-1-7-9 16,3 2 0-16,4 3-2 0,3 2 0 15,0 5 2 1,0 6 13-16,3-6-15 0,11 4 3 16,-2 4-2-16,4-1-2 15,4 3-1-15,2 1 1 16,2 4-1-16,1 0 1 16,2 0 0-16,-5 0-2 15,4 9 2-15,-7 6 3 16,-2 3 1-16,-7 3-8 15,-4 5 2-15,-3-2 0 0,-1 1-2 16,-2-3 2 0,0 0-16-16,0-5-23 0,0-8-27 15,0 0-37-15,0-6-58 16</inkml:trace>
  <inkml:trace contextRef="#ctx0" brushRef="#br0" timeOffset="54336.39">11726 16929 226 0,'0'0'34'16,"0"0"-27"-16,0 0 46 16,0 0-23-16,0 0-12 15,0 0 6-15,-21-38-4 0,9 38-7 16,0 0 22-16,3 0-7 15,3 0-18-15,3 0-4 16,3 3 2-16,0 3 1 16,0 7 3-16,7 1 4 15,9 5-5-15,0-2-8 16,-2 3 3-16,5-4-4 16,-3 1-2-16,-3 0 0 15,-2-2 0-15,-2-1 0 16,-3-2-6-16,-6-2 0 15,0-1-12-15,-3-1-3 16,-14 2 13-16,1-6 1 0,-3 1 0 16,3-2 4-16,5-3-30 15,2 0 4-15,3 0-3 16,6 0-7-16,0-5-13 16,6-2-41-16,9-3-33 15,6 0 58-15,1 0 45 16</inkml:trace>
  <inkml:trace contextRef="#ctx0" brushRef="#br0" timeOffset="54571.78">11829 17048 28 0,'0'0'83'16,"0"0"-21"-16,0 0-5 16,81-49 8-16,-74 40-15 15,-4-1-8-15,-3 3-27 16,0-3-8-16,0 5-7 16,-10 0 3-16,1-1-1 0,1 6-2 15,-1 0 2-15,0 0 5 16,-3 9 13-16,4 5 6 15,0 6 9-15,6 4-13 16,2 1-1-16,0-2-4 16,0-4-8-1,10-6 0-15,1-1-9 0,10-6-1 16,-4 0-17-16,12-6-47 16,-2 0-77-16,8-6-169 15</inkml:trace>
  <inkml:trace contextRef="#ctx0" brushRef="#br0" timeOffset="54803.47">12185 16986 217 0,'0'0'122'0,"0"0"-114"16,0 0 46-16,0 0-7 16,0 0-17-16,0 0-1 15,-74-3-11-15,68 17 4 16,3 3-3-16,3 2-7 15,0-4-1-15,3-1 2 16,13 0-4-16,2-4-6 16,9-3-3-16,3-2-16 15,2 0-40-15,0-2-54 16,1-3-20-16,-8 0-166 16</inkml:trace>
  <inkml:trace contextRef="#ctx0" brushRef="#br0" timeOffset="56160.67">13300 16461 299 0,'0'0'16'0,"0"0"-8"16,0 0 28-16,0 0-11 16,0 0-11-16,0 0-5 15,-8-20-9-15,8 21-4 16,0 18 3-16,0 4 1 16,0 10 0-16,0 1 14 15,0 2-2-15,3 3-1 16,6-3 0-16,-6-6-9 15,6-1-2-15,-6-6 0 16,3-4 1-16,1-1-1 16,-1-8-13-16,-2-3-26 0,-1-7-43 15,4 0-36-15</inkml:trace>
  <inkml:trace contextRef="#ctx0" brushRef="#br0" timeOffset="56604.86">13101 16549 197 0,'0'0'17'0,"0"0"-17"15,0 0 38-15,0 0 17 16,0 0-33-16,-58-88 23 16,58 55-44-16,-3-1 10 15,0-5-1-15,3 1 15 16,0 7-3-16,0-1-19 15,0 4-1-15,9 1 0 16,11 7-1-16,10 1-1 0,8 2-9 16,5 5 6-1,2 4-4-15,4 5-4 0,-4 3 11 16,1 11 1-16,-1 18-1 16,1 12-10-16,-4 7 1 15,0 5-11-15,-3 0-27 16,-4-6-44-16,-8-8-154 15</inkml:trace>
  <inkml:trace contextRef="#ctx0" brushRef="#br0" timeOffset="57103.98">13788 16798 384 0,'0'0'12'0,"0"0"-12"15,0 0 0-15,0 0-2 16,0 0-2-16,57-75-1 0,-54 48-16 16,-3 1-22-16,-3-1 29 15,-10 2 5-15,-5 5 9 16,-6 5 0-16,2 1 4 16,-2 6 1-16,9 3-2 15,-2 5 18-15,8 0-14 16,3 0 12-16,5 0-17 15,-1 0 3-15,2 17-2 16,0 3 23-16,0 10-8 16,0 0 8-16,9 7-12 15,2 2-12-15,4 3 6 16,-3 5-1-16,2-1-6 16,-1 6 3-16,3-2-4 15,-6-4 0-15,0-6-8 0,3-11-45 16,-4-12-21-16,-5-7-62 15</inkml:trace>
  <inkml:trace contextRef="#ctx0" brushRef="#br0" timeOffset="57314.98">13653 17023 363 0,'0'0'95'0,"0"0"-91"0,0 0 30 16,0 0-11-1,0 0-23-15,0 0 0 0,111-14-27 16,-84 10-42-16,2-4-34 16,-10 1-148-16</inkml:trace>
  <inkml:trace contextRef="#ctx0" brushRef="#br0" timeOffset="57621.68">13864 16941 310 0,'0'0'22'0,"0"0"-4"16,0 0 36-16,0 0-6 16,0 0-8-16,0 0-39 15,69-14 0-15,-27 14 0 16,-2 0-1-16,-2 2 0 0,-6 13 0 15,-9-1 0-15,-6 5 1 16,-4-1-1-16,-10-1-7 16,-3-7-14-16,0 1-10 15,0-10 11-15,-6-1 8 16,-10 0-1-16,2 0 7 16,-1-10-8-16,0-2 5 15,7-5 3-15,4 2 6 16,4-2-5-16,0 2 3 15,6 3-45-15,15 3-67 0,-3 1-64 16</inkml:trace>
  <inkml:trace contextRef="#ctx0" brushRef="#br0" timeOffset="58013.15">14306 16886 206 0,'0'0'17'0,"0"0"-9"16,0 0 22-16,0 0-3 15,0 0 5-15,0 0 4 16,-67-12-20-16,60 12 6 16,1 4-13-16,2 12 7 15,3 3-3-15,1 4 7 0,0 4-4 16,0-4 0-16,8 0-2 15,5-8-6-15,-6-3-5 16,5-6-1-16,5-6 10 16,-4 0-12-16,5-18-7 15,-1-1-63-15,-3 4 8 16,-5 0 32-16,-3 8 29 16,-5 5 1-16,1 2 14 15,-2 0-7-15,8 0-7 16,-5 7 0-16,3 6 0 15,1 3 6-15,-1-3-6 16,3 1-2-16,0-9-38 0,1-3-112 16</inkml:trace>
  <inkml:trace contextRef="#ctx0" brushRef="#br0" timeOffset="58852.18">14446 16967 271 0,'0'0'41'0,"0"0"-35"16,0 0 46-16,0 0-4 15,0 0 10-15,0 0-28 16,-6-40-16-16,18 26-8 16,5 4-6-16,1-4-8 15,7 4-7-15,-6 5 8 16,4 0-9-16,-4 5 3 0,-5 0-3 15,2 0 12-15,-6 8-10 16,-1 6 13-16,0 3-1 16,-3 2 2-16,-1-5 0 15,-2-2 2-15,-3-7 0 16,0 0 7-16,0-2-5 16,0-3 5-16,0 0 5 15,0 0 5-15,-8 0 2 16,2-5-1-16,2-3 1 15,-1 1 7-15,4-6-8 0,-1 0-12 16,2 1-2-16,0 1-5 16,0-3-1-16,5 5-1 15,5 1-7-15,4 2-3 16,-2 3 5-16,2 3-7 16,2 0 11-16,-2 0-2 15,4 0 3-15,5 0 0 16,-4 7-2-16,2 0-1 15,-5 3 4-15,-4 3-4 16,2-4-9-16,-11-1 2 16,0-3-1-16,-3-4 2 15,0-1-2-15,0 0 5 16,0 0 7-16,0 0 2 16,0 0 23-16,0 0-17 15,0-6-5-15,0-2 14 0,0-1-7 16,0-4-6-16,5 1-4 15,0 7 3-15,1-2-2 16,-2 7-1-16,1 0 0 16,2 0 0-16,0 0 0 15,6 0 0-15,-4 0-1 16,1 3 2-16,4-2 0 16,-2-1 4-16,1 0 7 15,-3-4-12-15,0-6 0 16,0-2-11-16,-7 4 8 15,-3 5-9-15,0 1 12 16,0 2 2-16,0 0-2 0,0 0-1 16,-3 13 1-16,-1 1 6 15,-2 3 8-15,2 0-14 16,4-3 4-16,0-2-4 16,0-2-17-16,0-2-15 15,14-8-9-15,1 0-54 16,9 0 1-16,2 0-158 15</inkml:trace>
  <inkml:trace contextRef="#ctx0" brushRef="#br0" timeOffset="59093.71">15322 16544 414 0,'0'0'117'16,"0"0"-101"-16,0 0 18 15,0 0-21-15,83-30-13 16,-35 27 0-16,-2 3 0 16,-7 0 0-16,-13 0-2 15,-13 0-36-15,-13 0-78 16,-3 9-115-16</inkml:trace>
  <inkml:trace contextRef="#ctx0" brushRef="#br0" timeOffset="59303.87">15243 16736 238 0,'0'0'302'0,"0"0"-301"15,0 0 31-15,0 0 30 16,0 0 4-16,0 0-23 16,83 2-27-16,-37-9-16 15,-2-3-4-15,-1 1-70 16,2-1-35-16,2-2-103 16</inkml:trace>
  <inkml:trace contextRef="#ctx0" brushRef="#br0" timeOffset="59931.87">15818 15992 336 0,'0'0'57'0,"0"0"-54"16,0 0 11-16,0 0-1 16,0 0-13-16,0 0 5 15,4 49 36-15,4-15-15 16,-3 2 4-16,-1 5-8 16,-1 8 2-16,-3-1-9 15,0 0-6-15,0-8-1 16,0-2 3-16,-10-5-8 0,-1-5-2 15,1-3 0 1,3-6-1-16,-2-2 2 0,2-3-2 16,2-5 0-16,3-5 0 15,2-1 1-15,0-3 2 16,0 3 1-16,9-3 6 16,12 1 5-16,10 2 5 15,12 0-3-15,9 0-13 16,7-3 1-16,11 4-5 15,3 1 1-15,5 0-1 0,-11 2 0 16,-14 1-11 0,-14-1-8-16,-13-2-25 0,-19 0 1 15,-7-3-12-15,0 3-62 16,-10 0-23-16,-11-3-95 16</inkml:trace>
  <inkml:trace contextRef="#ctx0" brushRef="#br0" timeOffset="60286.14">15762 16788 303 0,'0'0'162'0,"0"0"-141"16,0 0 38-16,0 0 4 15,0 0-9-15,80 0-30 16,-10-7-16-16,11-6-5 0,6 0-3 15,1 1 0 1,-7 2 1-16,-4 6-1 0,-15 1-24 16,-13 3-43-16,-10 0-86 15,-12 0-131-15</inkml:trace>
  <inkml:trace contextRef="#ctx0" brushRef="#br0" timeOffset="60737.12">15965 17132 388 0,'0'0'32'0,"0"0"-26"15,0 0 63-15,0 0-32 0,0 0-17 16,0 0-16 0,1-9-4-16,5 31-8 0,-2 4 8 15,3 10 6-15,-7-4-4 16,0 2-2-16,0-2 0 16,0-1 1-16,0-7-1 15,0-5-7-15,0-7-15 16,-8-4-46-16,2-8-14 15,2 0-44-15</inkml:trace>
  <inkml:trace contextRef="#ctx0" brushRef="#br0" timeOffset="61363.68">15972 17009 197 0,'0'0'61'15,"0"0"-54"-15,0 0 54 16,0 0-24-16,0 0-34 16,78-82 18-16,-55 68-8 15,0 8-7-15,0-3 0 16,-3 5-2-16,2 1 0 15,-5 3 3-15,2 0 10 16,1 0-9-16,-7 0-3 0,5 7-5 16,-1 8-4-16,-1 8 4 15,-4 4 2-15,-1 9 2 16,-4 4-2-16,-7 0 5 16,0-1 0-16,0-6 1 15,-11-6-6-15,-5-4 1 16,-6-3 6-16,-1-4 2 15,1-7-7-15,-4-4 7 16,3-2-8-16,-7-3 0 16,-2 0-6-16,6 0 4 15,-4 0-1-15,12-5 0 16,-1 0 0-16,12 0 7 16,6 3-6-16,1-6 4 0,0 3 16 15,1-2-4-15,13-2-8 16,7 5-8-16,4 1 5 15,3 3-5-15,4 0 3 16,-4 0-4-16,5 11 0 16,0 1 16-16,-4 5-10 15,1 0-1-15,-5 3-5 16,1 1-1-16,0-1 1 16,-4 1 0-16,-1-8-6 15,-3-1 5-15,-1-5-16 16,4-7-27-16,-1 0-15 15,4 0-47-15,2-19-116 0</inkml:trace>
  <inkml:trace contextRef="#ctx0" brushRef="#br0" timeOffset="61712.41">16996 16372 462 0,'0'0'46'0,"0"0"-26"16,0 0 33-16,101-47-24 15,-62 39-20-15,-4 7-9 16,-2 1 0-16,-4 0-10 16,-10 3-31-16,-6 10-40 15,-6 0-64-15,-7 0-101 16</inkml:trace>
  <inkml:trace contextRef="#ctx0" brushRef="#br0" timeOffset="61955.21">16943 16643 390 0,'0'0'21'15,"0"0"-2"-15,0 0 82 16,0 0-38-16,0 0 11 16,82 27-13-16,-31-22-31 15,-1-5-19-15,-3 1-11 16,-10-1-20-16,-5 0-50 16,-10 3-31-16,-4-3-67 15,-12 0-206-15</inkml:trace>
  <inkml:trace contextRef="#ctx0" brushRef="#br0" timeOffset="63091.93">17664 16170 219 0,'0'0'0'0,"0"0"0"16,-96-20 8-16,69 18 27 15,5 2-4-15,1 0 10 16,0 2-16-16,5 8-12 16,-5 4 0-16,7 2-1 15,6 3-4-15,2-2 4 16,6 3-1-16,0 3 2 0,6 1-5 15,14-1 4-15,9 2 2 16,-1-1-6-16,5-1-5 16,1 0 0-16,3 2 2 15,7 0-10-15,-7 1 7 16,0 1-4-16,-2-1-6 16,-12-5 1-16,-5-4-12 15,-12-5-9-15,-6-2 16 16,0-2 6-16,-4-1 6 15,-14-4 3-15,-3 2 1 0,-1-5 8 16,-4 0 1-16,1 0-8 16,1 0-3-16,2-8 3 15,1-4-2-15,2 2-2 16,3-5 9-16,3 1-2 16,6-1 4-16,5-4-4 15,2-3-1-15,0-4 8 16,5 2-13-16,10-6-2 15,3 1-5-15,-1-4 4 16,-2 2-6-16,2 1 1 16,-5 1 1-16,-5 2 4 15,-2 7-7-15,-5 0-10 16,0 10 7-16,0 2-12 16,-3 7-2-16,-9 1-11 15,-6 0 1-15,6 6-15 16,1 9-56-16</inkml:trace>
  <inkml:trace contextRef="#ctx0" brushRef="#br0" timeOffset="63615.62">17999 16355 276 0,'0'0'42'0,"0"0"-42"0,0 0 31 15,0 0-4-15,0 0-12 16,-84-6-1-16,69 12 6 15,4 8 2-15,1-1-7 16,4 4-3-16,1 5 2 16,5 2 8-16,0 4-12 15,1 7 5-15,16-3 5 16,-1 1-5-16,7-3-9 16,-4-4-2-16,1-9-2 0,-1-7 0 15,1-7 8 1,2-3-2-16,3-6-8 0,-1-15-4 15,1-8-18-15,-7-4 10 16,-4 0-9-16,-6-7-2 16,-6 5 8-16,-2 4-1 15,0 4 11-15,-3 5 3 16,-11 5 2-16,0 4-1 16,-4 6 1-16,1 1 0 15,2 4-5-15,0 2 4 16,0 0-1-16,7 0-17 15,2 4-90-15,6 2-154 16</inkml:trace>
  <inkml:trace contextRef="#ctx0" brushRef="#br0" timeOffset="64055.08">18262 16335 284 0,'0'0'28'16,"0"0"-1"-16,0 0 18 15,0 0-21-15,0 0-1 16,0 0-6-16,-45-10-6 16,35 12 3-16,1 7-9 15,-2 4-2-15,1 7 11 0,2 5-9 16,4 5 5-16,4 7-10 15,0-1 16-15,4 4 5 16,17-1-18 0,2-9-3-16,2-7 4 0,-1-7-4 15,3-8 4-15,-1-8-3 16,4 0-1-16,0-21-1 16,-2-5-17-16,-2-4-12 15,-11 1 5-15,-7-1 0 16,-2 0 6-16,-6 1-4 15,0 2 11-15,-2 1 12 16,-12 7 2-16,-4 5 2 0,0 3-6 16,-2 6 8-16,1 4-10 15,0 1 4-15,5 0-25 16,7 0-70-16,7 3-41 16</inkml:trace>
  <inkml:trace contextRef="#ctx0" brushRef="#br0" timeOffset="64470.39">18530 16327 261 0,'0'0'47'0,"0"0"-18"16,0 0 12-16,0 0-20 0,0 0 10 15,0 0 0 1,-67-12-12-16,56 12-9 0,3 12 3 15,-1 2-3-15,3 6-2 16,-1 7 17-16,7 6-6 16,0 1-5-16,2 2 7 15,13 0-11-15,2-4-1 16,4-4-1-16,-2-5-1 16,5-7-1-16,-6-10-2 15,9-6-2-15,1 0-2 16,8-9-1-16,-2-14-24 15,-4-4 1-15,-2-2 9 0,-9-4-2 16,-6 3-6 0,-3 4 17-16,-9 2 6 0,-1 4 0 15,0 3 0-15,-11-2-3 16,-12 5 3-16,-3-1 0 16,-6 4 0-16,-7 3-3 15,-3 6-21-15,-4 2-69 16,1 0-86-16</inkml:trace>
  <inkml:trace contextRef="#ctx0" brushRef="#br0" timeOffset="64982.68">17597 16877 229 0,'0'0'125'16,"0"0"-104"-16,0 0 27 16,0 0 2-16,0 0 3 15,0 0-10-15,-5 0-9 16,27 0-3-16,19 0-2 15,20-8-18-15,19-1-8 16,13-2-2-16,11 2 3 16,7-1-1-16,3 4 11 15,-3 0 3-15,-11-1-6 16,-20 7-3-16,-15 0-8 16,-16 0-2-16,-17 0-19 15,-9 0-13-15,-11 0-14 16,-6 0-22-16,-6 0-69 0,0 2-47 15</inkml:trace>
  <inkml:trace contextRef="#ctx0" brushRef="#br0" timeOffset="66005.45">17584 17436 164 0,'0'0'92'16,"0"0"-48"-16,0 0 26 15,0 0-24-15,0 0 14 16,0 0-5-16,-3 0-10 15,3 0-11-15,2 0 11 16,14-4-23-16,4-5-9 16,7-1-13-16,1-1 0 0,0-5-5 15,-4-1-11-15,-1 0-18 16,-6 1 12-16,-6 3 11 16,-3 0 0-16,-5 7 8 15,-1 1 1-15,-2 5-3 16,0 0 1-16,0 0 4 15,0 0-5-15,0 0-3 16,2 0-9-16,1 15 17 16,0 4 4-16,1 8 0 15,4 2-3-15,-1-2 3 16,4 2-1-16,-5-2-3 16,-2-1 1-16,2 0-1 15,1-2 0-15,-2-4 0 0,-4-4-3 16,1-6 3-16,-2-6-4 15,0-1-3-15,0 0-2 16,0-3 0-16,-5 0 6 16,-9 0 3-16,-7 0 3 15,-2 0-3-15,-4 0 3 16,1 0-2-16,-1 0-1 16,5 0-2-16,5 0 2 15,2 0 2-15,8 0 1 16,1 0 11-16,3 0-1 15,3 0-7-15,0 0 6 0,0 0 0 16,0 0 6 0,0 0 17-16,0 0-4 0,0 0-9 15,18 0 1-15,12 0-14 16,10 0-2-16,4 0 5 16,1 0 13-16,-3 3-22 15,-7 1-3-15,-3-4-6 16,-5 3-18-16,-8-3-20 15,-2 0-33-15,-4 1-10 16,-1 0-67-16,-2-1-92 16</inkml:trace>
  <inkml:trace contextRef="#ctx0" brushRef="#br0" timeOffset="66353.52">18389 17389 324 0,'0'0'59'16,"0"0"-50"-16,0 0 37 0,0 0-29 15,0 0-10 1,0 0-4-16,-32 19 2 0,16 1 16 16,-7 4 23-16,0 5-29 15,-4-2-9-15,-2-1 9 16,-2 1-13-16,1-4-2 16,1-6 0-16,-1-2-14 15,7-5-17-15,4-3-32 16,7-7-36-16,7 0-94 15</inkml:trace>
  <inkml:trace contextRef="#ctx0" brushRef="#br0" timeOffset="66614.25">18163 17369 185 0,'0'0'108'16,"0"0"-103"-16,0 0 39 15,0 0 11-15,76 86-3 16,-46-55 7-16,-3-2-26 16,-6-7-23-16,-8-3-7 15,-1-8-3-15,-3-5 0 16,-1-2 0-16,2-4-11 15,1 0-39-15,-2-4-98 0</inkml:trace>
  <inkml:trace contextRef="#ctx0" brushRef="#br0" timeOffset="67154.86">18605 17305 281 0,'0'0'101'0,"0"0"-77"16,0 0 22-1,0 0-15-15,0 0-20 0,0 0-8 16,-5 5 0-16,2 12 0 16,-1 5 17-16,-2 6 3 15,1-1-11-15,0 2 0 16,2 0-12-16,3-3 3 15,0 1 2-15,0-5-3 16,0-3-2-16,3-2 0 16,13-3-7-16,4-7-45 15,0-5-91-15</inkml:trace>
  <inkml:trace contextRef="#ctx0" brushRef="#br0" timeOffset="67619.78">18815 17323 308 0,'0'0'67'0,"0"0"-64"15,0 0 43-15,0 0-11 16,0 0-21-16,0 0-4 15,0 0-6-15,-37 13 14 0,26 8 3 16,1 4 1 0,6 4-6-16,-3 5-13 0,6-4 12 15,1 0-7-15,0-4-7 16,1-3 0-16,10-7 5 16,2-5-6-16,4-5-3 15,5-6 3-15,3 0-13 16,2 0-18-16,-2-3 13 15,-3-11-7-15,0-2 17 16,-3-1-14-16,-5-8 9 16,-2 1-2-16,-3-6 11 15,-6 0 3-15,-3 1 0 16,0-4 2-16,0 7-2 16,-6-1-1-16,-9 7 2 0,1 7 0 15,0 6 0-15,-5 2-8 16,0 3-18-16,-2 2-4 15,6 0-41-15,5 0-65 16</inkml:trace>
  <inkml:trace contextRef="#ctx0" brushRef="#br0" timeOffset="68160.77">19169 16903 255 0,'0'0'90'0,"0"0"-85"16,0 0 33-16,0 0-9 15,0 0 9-15,0 0-17 16,-65-5 0-16,49 10-1 16,-1 8-6-16,0 0-5 15,0 5 13-15,2 8-11 16,2 3-5-16,0 8-1 16,2 3 4-16,3 1-8 15,5 4 12-15,1-2 2 0,2-2-10 16,0-3 1-16,0-9-4 15,2-5-2-15,8-9 0 16,-3-5 0-16,7-6 9 16,2-4-7-16,2 0-2 15,0-6-18-15,0-13 3 16,-9-2-4-16,-3-3-13 16,-3 8 4-16,-3-1 15 15,0 7 12-15,0 2 0 16,-12 1 1-16,-6 0-2 15,0 0-4-15,-5 4 5 0,3 0-6 16,2 3-14 0,-5 0-33-16,7 0-4 0,1 0-48 15,4 6-35-15</inkml:trace>
  <inkml:trace contextRef="#ctx0" brushRef="#br0" timeOffset="68640.64">19282 16470 360 0,'0'0'30'16,"0"0"-8"-16,0 0 21 15,0 0-40-15,0 0-3 16,97-3 3-16,-66 3-4 15,1 0 1-15,-10 0-3 16,-6 0-39-16,-4 0-39 16,-7 6-93-16</inkml:trace>
  <inkml:trace contextRef="#ctx0" brushRef="#br0" timeOffset="68909.2">19231 16593 327 0,'0'0'53'15,"0"0"-45"-15,0 0 41 16,0 0-6-16,0 0-13 15,0 0-9-15,102 15-18 0,-52-11 2 16,-5 1-5 0,-6 1-3-16,-9 0-23 0,-12 1-68 15,-8-3-56-15</inkml:trace>
  <inkml:trace contextRef="#ctx0" brushRef="#br0" timeOffset="70102.56">20003 16181 308 0,'0'0'22'0,"0"0"-10"16,0 0 22-16,0 0-21 16,0 0-9-16,0 0 0 15,-50-33-1-15,22 33 13 16,-2 0-1-16,2 0 11 16,4 3-1-16,7 6-18 15,6 1-7-15,3-3 11 16,5 3 0-16,3-1-6 15,0 4 2-15,8 4 9 16,11 0 0-16,3 3-3 16,8 0-5-16,3 2-8 15,3 0 8-15,-2 6-7 16,2-1-1-16,3 2-3 16,-2 2-1-16,-6 0-12 15,-8-1-7-15,-7-3 6 0,-12-8 4 16,-4-4-8-16,0-3 13 15,-16-2 8-15,-11-6 3 16,-3-1 7-16,-5-3 3 16,-3 0-12-16,1-5-1 15,0-7 0-15,-5-3 6 16,6-2-2-16,3 0 0 16,7-2-4-16,7 2 0 15,8-4 3-15,11 3-2 16,0-3 3-16,19-2-1 15,15 0-3-15,8-1-6 16,6-1-10-16,-3 1 10 0,-7-2 6 16,-6 6 5-1,-13-3-5-15,-4 3-1 0,-8 3-1 16,-3 2-3-16,-4 3-5 16,0 3 5-16,-16 1-21 15,-4 6-10-15,-4 2-6 16,0 0-35-16,4 0-44 15</inkml:trace>
  <inkml:trace contextRef="#ctx0" brushRef="#br0" timeOffset="71623.97">20326 16493 194 0,'0'0'78'15,"0"0"-63"-15,0 0 44 16,0 0-19-16,0 0-18 15,0 0 3-15,-11-12-1 16,11 11-8-16,0-2 3 16,0-1 3-16,-1 1 0 15,1 3-7-15,0 0-1 16,0-3-5-16,0 3-6 16,0 0 5-16,0-2-3 15,0 2-3-15,0-3 4 0,0 3-4 16,0 0-2-16,0 0-6 15,0 0 6-15,0 0-1 16,0 0 2-16,0 0-1 16,0 0 2-16,0 0 1 15,0 0-2-15,0 0 3 16,0 0-1-16,0 0-2 16,0 0-1-16,0 0-1 15,0 0 1-15,0 0 0 16,0 0 0-16,0 0-2 15,0 0 1-15,0 0 0 16,0 0 2-16,0 0 3 0,0 0-4 16,0 0-2-16,0 0 2 15,0 0-4-15,0 0 8 16,0 0-8-16,0 0 5 16,0 0-2-16,0 0 1 15,0 0 0-15,0 0 0 16,0 0 0-16,0 0 1 15,0 0 0-15,0 0-1 16,0 0 4-16,0-1 2 16,0-2-2-16,0-3-2 15,0 2-2-15,6-2 7 16,3 2-7-16,0-1 0 16,3 0 0-16,1-2 0 0,2 5-1 15,-3-1 0-15,1 1 0 16,1 2 1-16,2 0 0 15,-2 0-4-15,-1 0 4 16,4 2-2-16,-4 6 1 16,2 6-3-16,-3-2 0 15,-3 5 2-15,-4 3-5 16,-3 1-2-16,-2-5 6 16,0 0-3-16,0-2 3 15,-6-4-3-15,-2-5 6 16,-1-4 7-16,6-1-1 15,-4 0 10-15,1 0-12 0,-1-1 18 16,0-9-11 0,2 0 2-16,-1-5 1 0,3-2-12 15,2 0-2-15,1 4 3 16,0 0-1-16,0 4 10 16,3-1-10-16,7 3-2 15,8-3 0-15,2 3-11 16,4 1-1-16,4 2-14 15,-2 2 11-15,0 2 7 16,-2 0 2-16,-7 0 1 16,1 0 2-16,-4 9-3 15,-1 1 1-15,-5 0-3 16,-4 3 3-16,1-4 4 0,-4-2-8 16,-1 0 1-16,0 0-8 15,0-7 12-15,0 0 3 16,0 0 2-1,0 0-1-15,0 0 27 0,0 0-7 16,0 0 1-16,0 0 21 16,0 0-4-16,0-4-5 15,0-6-17-15,2-5-3 16,7 3-13-16,1 3 8 16,2-4-5-16,3 4 3 15,2-5-5-15,0 4-1 16,4 1-7-16,-1 1-7 15,2 2 4-15,-1 0 3 16,-3 5 4-16,0 1-3 0,-2 0 4 16,-1 0-1-16,-3 13-4 15,0 8 1-15,-3 4-2 16,-3 1 4-16,-3 1-1 16,-3-1-2-16,0-2 0 15,0-4-22-15,0-6-2 16,0-2-13-16,0-7-7 15,0-2-19-15,6-3-40 16,7 0-43-16</inkml:trace>
  <inkml:trace contextRef="#ctx0" brushRef="#br0" timeOffset="72005.55">21196 16352 211 0,'0'0'56'0,"0"0"-56"16,0 0 53-16,0 0-9 15,0 0-18-15,0 0-2 16,0 0-12-16,-43-20-10 16,43 20 4-16,0 5-1 15,0 7 16-15,0 0 3 16,7 5-7-16,6 4-8 15,1-1-6-15,4-1-2 0,-5 4 5 16,2-7-5-16,-5 1-1 16,-1 0 0-16,-4-8-2 15,-5 1 2-15,0-6-6 16,0 2-2-16,-15 1 2 16,-6 0 2-16,-4-5 0 15,-8 1-2-15,6-1-19 16,3 1-7-16,4-3-15 15,7 0 16-15,6 0-26 16,7 0-22-16,0-3-128 16</inkml:trace>
  <inkml:trace contextRef="#ctx0" brushRef="#br0" timeOffset="72276.83">21283 16472 214 0,'0'0'7'0,"0"0"18"15,0 0-8-15,0 0-2 16,0 0 9-16,0 0-5 16,1-29 2-16,-1 29-8 15,-6 0-1-15,-3 0 6 16,1 0 3-16,-1 0-4 16,0 9-1-16,2 6 26 15,-1 2-6-15,4 7-8 16,2-2-12-16,2 2-7 15,0-5-7-15,6 1 9 0,6-7-11 16,6-4-7-16,6-6-19 16,3-3-40-1,7 0-73-15</inkml:trace>
  <inkml:trace contextRef="#ctx0" brushRef="#br0" timeOffset="72593.3">21558 16481 244 0,'0'0'28'15,"0"0"31"-15,0 0-21 16,0 0-9-16,0 0-5 16,0 0 3-16,-49-9 6 0,40 9-9 15,-3 0-11-15,0 0 15 16,-4 8-7-16,0 5 0 15,2 5 8 1,3 2 1-16,5 5 1 0,5 0-17 16,1 0 7-16,1-2-4 15,16 1-3-15,11-2-6 16,5-5 0-16,4-5-8 16,4-1-29-16,1-5-27 15,2-3-29-15,-2 2-38 16,-1-5-85-16</inkml:trace>
  <inkml:trace contextRef="#ctx0" brushRef="#br0" timeOffset="79889.23">6902 1093 165 0,'0'0'99'15,"0"0"-83"-15,0 0 21 16,0 0 2-16,0 0-7 0,0 0-12 15,0 0 3-15,12-34-8 16,-12 34-11-16,0 0-2 16,0 0-1-16,0 0 27 15,0 0 1-15,0 0 0 16,0 0-12-16,0 0 6 16,0 0-8-16,0 0 4 15,0 0-11-15,0 0-3 16,0 0-2-16,0 0-3 15,0 0-3-15,-12 19-4 16,-8 8 6-16,-3 11 1 16,-3 8 4-16,0 8-2 15,3 5-3-15,1 3 2 0,3-4 2 16,8-2-3-16,2-6 0 16,9-7 0-16,0-4-7 15,0-8 6-15,0-7-16 16,0-6 4-16,0-9-22 15,3-4 9-15,0-5-9 16,0 0-1-16,8-12-24 16,8-13-73-16</inkml:trace>
  <inkml:trace contextRef="#ctx0" brushRef="#br0" timeOffset="80581.11">6963 1037 266 0,'0'0'42'16,"0"0"-21"-16,0 0 30 15,0 0-15-15,0 0 3 16,0 0-16-16,-3 0-4 16,3 0 3-16,0 0-11 15,3 0-3-15,11 0-1 16,11-3-1-16,5-5 3 16,2 0-2-16,2 2-3 15,0 2-1-15,-4 1 0 16,-2 3-3-16,2 0 2 0,-2 0-2 15,-1 0-2-15,-7 7-3 16,3 7 3-16,-5 2-4 16,0 1 2-16,-6 6 0 15,-3 0 1-15,-2 6 0 16,-3 0 6-16,-2 4-5 16,-2 6 4-16,0 6-2 15,0 2 1-15,0-1 6 16,5 0-7-16,-2-5 4 15,0-4-9-15,3-4 10 16,-2-4-6-16,2-4 1 16,0-5-4-16,-3-6 3 15,0-6-3-15,-1-4-1 16,-2-4-9-16,2 0-18 16,0 0-17-16,-1 0 2 0,2 0 2 15,2-6-77-15</inkml:trace>
  <inkml:trace contextRef="#ctx0" brushRef="#br0" timeOffset="81327.64">7038 1506 147 0,'0'0'65'0,"0"0"-40"0,0 0 5 16,0 0 27-16,0 0-5 15,0 0-20-15,-6-5-10 16,2 5 3-16,4 0 5 16,0 0 3-16,0 0-7 15,0 0-1-15,0 0-4 16,0 0-2-16,0 0-4 15,0-1 1-15,0-2-3 16,17-2-7-16,9-5 0 16,9 0 1-16,4 0 1 15,-3-1-8-15,-6 6 0 0,-2 3-19 16,-4 2-25 0,-6 0-5-16,-1 0-41 0,-7 0-77 15</inkml:trace>
  <inkml:trace contextRef="#ctx0" brushRef="#br0" timeOffset="82202.67">14810 894 16 0,'0'0'36'0,"0"0"-25"16,0 0 19-16,0 0-30 15,-97 43-23-15</inkml:trace>
  <inkml:trace contextRef="#ctx0" brushRef="#br0" timeOffset="82704.13">14540 934 265 0,'0'0'31'16,"0"0"20"-16,0 0-10 16,0 0-3-16,0 0 5 15,0 0-6-15,-10-34-9 0,10 34-8 16,0-1-6-16,0 1-3 15,0 0 15-15,0 0-4 16,0 0 11-16,0 0-8 16,0 0-14-16,0 0-11 15,0 7-12-15,-3 13 0 16,3 14 12-16,0 7 4 16,0 9-2-16,0 1 1 15,0 0 3-15,6-2-4 16,-2-4-2-16,-1-1 1 15,0-5-1-15,-2-5 0 0,-1-7-5 16,0-7 5-16,0-7-12 16,0-6-2-16,0-7-15 15,0 0-13-15,0 0 14 16,0-2 6-16,-5-16-12 16,-7-13-58-16,0-10-35 15,-1-2-141-15</inkml:trace>
  <inkml:trace contextRef="#ctx0" brushRef="#br0" timeOffset="83455.92">14424 836 325 0,'0'0'41'16,"0"0"-13"-16,0 0-10 15,0 0 14-15,0 0 2 16,0 0 2-16,-8 0-11 16,8 0-12-16,0 0 5 15,0 0-1-15,0 0 5 16,0 0-3-16,0-2-3 15,0-1 0-15,8-4-11 0,2-2-5 16,5-1-1 0,5-1-4-16,3 2 2 0,4 0 2 15,5 1-7 1,-3-1-4-16,6 3 1 0,-5 4 4 16,-2 2 1-16,-4 0-4 15,-9 8-7-15,1 11-5 16,-6 10 11-16,0 3-3 15,-7 6 9-15,-3-4 5 16,0 0 0-16,-6-3-2 16,-11-2-1-16,-4-4 1 15,1-4 2-15,-3-1 3 16,4-6-1-16,-1-1 7 0,7-6-4 16,4-2 2-1,-2-3 12-15,8-2-6 0,3 0-5 16,0 0 2-16,0 0 7 15,0 0 7-15,10 0-21 16,6-7-3-16,7 1-3 16,3 2-1-16,0 2 4 15,0 2-4-15,3 0 0 16,2 2 2-16,0 13-2 16,4 6-7-16,-5 2 6 15,-5 3 4-15,-4 7-13 16,-6 6-2-16,-10 3 9 15,-5 6 3-15,0-1 4 16,-11-2-1-16,-16-4 1 0,-6-7 17 16,-4-4-10-16,-8-5 11 15,-4-8-7-15,-5-7 6 16,-6-5-11-16,-5-5-6 16,-13 0-18-16,-9-9-36 15,-4-8-80-15</inkml:trace>
  <inkml:trace contextRef="#ctx0" brushRef="#br0" timeOffset="85777.87">7199 2492 83 0,'0'0'99'16,"0"0"-69"-16,0 0 12 15,0 0-21-15,0 0 8 0,0 0 2 16,0-30 8-16,0 30-7 16,0-1-10-16,0 1-12 15,0-2-3-15,0 1 5 16,0 1 0-16,0 0 3 16,0 0-2-16,0 0 14 15,0 0-13-15,0 0-7 16,0 0-1-16,0 0-4 15,0 0 5-15,0 0-7 16,0 0-2-16,0 0 0 16,0 9 2-16,0 10-5 15,0 7 5-15,0 4 3 16,2 4-1-16,1 0 1 16,0 2-2-16,1 0 0 0,-1 3 5 15,3 0-4-15,1 3-2 16,-1 2 4-16,0 2-4 15,0 1 3-15,-3 2-2 16,6 1-1-16,-7-1 5 16,2 2-4-16,-1-1 1 15,-3-1-2-15,3-1 4 16,0 0-4-16,0-1 4 16,0 3-1-16,0 0 2 15,0 7 4-15,-3 1-5 16,4-1 4-16,-4 1-7 0,0-4 2 15,0-1-1-15,0 0 0 16,0 2 0-16,0 1-2 16,0 5 2-16,0-4 3 15,0 0-4-15,0-1 3 16,0-2-1-16,0 1-2 16,0-1 3-16,0 3-4 15,3-1-1-15,-3 1 1 16,3 1 2-16,-2 2-1 15,-1 7-1-15,2-1 2 16,-2 1-1-16,5-5 0 16,-2-1-1-16,0 1 1 15,0-1 5-15,0-2-6 16,1 1 1-16,2-2-1 16,-1 0-4-16,3 0 4 15,3-1 0-15,0 4 1 0,-1 0 0 16,3 1-1-16,-2 2-1 15,-2 0 0-15,7 4 1 16,-5 3 2-16,8-1-1 16,-4 0-2-16,-1 0 2 15,5 1-2-15,-3 1 2 16,0 1-1-16,4 4 0 16,-1-4-2-16,-2 0 2 15,2 2 0-15,5-1 2 16,-3 1 2-16,3 7-4 15,1 0 0-15,-4 2 0 0,0 2 0 16,-2-1 4-16,2-2-4 16,-3 3 0-16,3-1 2 15,1-2-2-15,-2 2 1 16,-1-5-1-16,0 2 1 16,1-3-1-16,0 1 9 15,3 3-8-15,-3 0 0 16,2 2 0-16,0-1-1 15,-6-3 0-15,4 2 5 16,-3-1-3-16,-1-2-1 16,0 2 0-16,-6-5 0 15,2-4-1-15,2 0 2 16,-2-3-1-16,1-2 1 0,1 4 5 16,-1 1-1-16,-1 2 3 15,-2 2-3-15,3-4-5 16,-3-3 2-16,-1-2 1 15,-1-1-2-15,2-1-1 16,-4 1 1-16,0-6-1 16,1-1 4-16,-1 1 2 15,-3-3 10-15,2 2-4 16,-3 1-10-16,1-1 14 16,0 2-12-16,0 2-3 15,5-1 2-15,-5 3-4 16,0-4 8-16,0-2-8 0,-1-1 0 15,5-5 2-15,-1 1-1 16,-1-2 1-16,1-3-2 16,0-4 1-16,-2 0 1 15,-1-6-2-15,3-3 0 16,-2-2 0-16,-1-1 3 16,0-8 5-16,0-6-6 15,-3-7-2-15,3-2 1 16,-3-9-1-16,0-2-1 15,0 0 1-15,0 0 5 16,0-14-5-16,0-15-26 16,0-7-63-16,0-13-42 15,-3-11-96-15</inkml:trace>
  <inkml:trace contextRef="#ctx0" brushRef="#br0" timeOffset="88215.75">14671 2001 189 0,'0'0'70'0,"0"0"-39"16,0 0 8-16,0 0-20 15,0 0 9-15,0 0-11 16,0 0-6-16,0 0 1 0,0 2-5 15,0 7-7 1,0 6 1-16,0 4 9 0,0 9-6 16,2 4 6-16,-1 0 0 15,-1 9 12-15,0 1-5 16,0 5-8-16,2 2-1 16,-1 10-3-16,2 0 7 15,4 1-7-15,0-3-2 16,-1 1 9-16,-2 2-1 15,-1 0 0-15,2 4-2 16,-1 1-2-16,1-3-3 16,2-2 4-16,1-1-2 15,-2-1-6-15,1-1 7 0,2 1-4 16,-2-2 4 0,-1 2-4-16,0 3 3 0,2 1 7 15,-5 2-13-15,-3 3 3 16,3-5 6-16,-3-1-3 15,0-5-2-15,3 1 4 16,-2 1 3-16,4 2 0 16,-2 0-7-16,1-4 3 15,2 0-6-15,1-3 6 16,3 2-7-16,-4 0 2 16,0 0 0-16,1 3 5 15,-4 1-2-15,1 2 1 16,-2 3-4-16,2 2-2 15,-1 6 10-15,4-3-5 0,-3-2-4 16,2 1 6-16,1-2-3 16,2 2-4-16,0 3-2 15,-3-3 2-15,2 0-2 16,-2 0 5-16,0 0 4 16,-1 2-7-16,1 2 0 15,2 0-3-15,-1 3 3 16,1 3 4-16,-6 4-4 15,2 0 0-15,-1-2 1 16,0 2 1-16,-3-4-1 16,3 3-1-16,0-2 2 15,1 1-2-15,1-2 4 16,2 0 0-16,-1 1-1 0,2 2-2 16,-2 2 2-16,2 3-3 15,1-1 1-15,0 2 1 16,5-2-2-16,-2-5 2 15,0 5 4-15,2-3-6 16,-1 2 0-16,0 2-1 16,-1-2 1-16,-1 3 2 15,1-4-2-15,-1 6 1 16,1 1 2-16,-2-1-3 16,0-2 0-16,-3 0-1 15,0-4 1-15,-4-4-2 16,2 2 1-16,-1-4 0 15,-4-3 1-15,0 1-7 0,0-5 7 16,0 2 0-16,0-3 0 16,0-3 8-16,0 1-16 15,0-1 8-15,0 4 0 16,0-2 0-16,0-4 1 16,0-3-1-16,0-2 5 15,3-4-4-15,0 4-1 16,0-5 1-16,2 1-1 15,1-5 0-15,0-7 0 16,-3 3 0-16,1-6 1 16,-1 2-1-16,-1-3 0 15,2-2-4-15,-3 1 4 16,1-2 8-16,-1-4-8 16,1 1 2-16,-2-6-8 0,0-1 14 15,1-6-16-15,-1-3 17 16,0-4-8-16,2-6-1 15,-2-2-1-15,0-3 1 16,0-2 4-16,0 0 9 16,0 0 22-16,0 0 15 15,0-7-26-15,0-3-24 16,0-4-16-16,0-3 8 16,0-2-56-16,0 1-28 15,0-3-16-15,-5 1-48 0,-5-4-177 16</inkml:trace>
  <inkml:trace contextRef="#ctx0" brushRef="#br0" timeOffset="92080.45">7284 2501 0 0,'0'0'196'16,"0"0"-174"-16,0 0 0 15,0 0-8-15,0 0 12 0,0 0-9 16,0 0 16-16,0 0-9 16,0 0-13-16,0 0 9 15,0 0 2-15,0 2-13 16,0-2 8-16,-3 2-3 15,3-1-4-15,0-1 2 16,0 0-5-16,0 2 10 16,0-2-6-16,0 0-9 15,0 0 8-15,0 0-2 16,0 0-4-16,0 1 4 16,0-1-5-16,0 0 0 15,0 0 2-15,0 0-1 16,3 0-1-16,15 0 2 15,7 0 3-15,2 0-5 0,2 0 1 16,3-1-3-16,1-6 1 16,-1 2-2-16,3 1 0 15,-2 1 0-15,-1-2-9 16,0-1 4-16,-5 1-6 16,-7-1 5-16,-1 6 1 15,-3-5 2-15,-1 2 2 16,-3 2 1-16,0-4-1 15,-2 4 1-15,-4 0 0 16,0 0 1-16,-2 1-1 16,3-2 0-16,-4 2-2 15,1 0 2-15,-1-1 0 16,-3 1-3-16,0 0 3 0,0 0-1 16,0 0-2-1,0 0-4-15,0 0-1 0,0 5-1 16,0 4 8-16,3 2 1 15,-3 1 3-15,6 2-2 16,-3 1-1-16,0 0 2 16,0 5 0-16,1 0-1 15,3 2 0-15,-1 2 2 16,1-1 0-16,-4 3-1 16,3 0-2-16,1 3 1 15,-1 0 6-15,-2 3-2 16,3-3-2-16,2 2-2 0,-2 0 3 15,-1-1-1 1,0-1-3-16,0 0 3 0,-2-2-2 16,2 1-1-16,-3-2 1 15,2-1 1-15,-2 1-2 16,0 0 0-16,-1-3-1 16,2 3 2-16,-4-3-1 15,3 2 1-15,-3-1-1 16,3 2 3-16,-3-1-2 15,4-1 1-15,-1-2-1 16,0-1-1-16,0 1 4 16,0-3-4-16,-2 2 2 15,2-1-1-15,0 2-1 0,1 2 12 16,-1-4-9 0,1 2-3-16,-1-2 0 0,3-2 0 15,-3 0 2-15,3-3-1 16,-3 1-2-16,0-7 2 15,-1 4-1-15,0-2 6 16,4-1-4-16,-1-1-2 16,-5-1 0-16,3 0-4 15,0-3 9-15,0 0-5 16,-3-3 0-16,3 2-2 16,-3-4 2-16,0 0-4 15,0 3 5-15,0-3-1 0,0 0 1 16,0 0 10-1,0 0-8-15,3 0 0 0,-3 0-3 16,0 0 1-16,0 0 0 16,0 0-1-16,0 0 0 15,0 0-6-15,0 0 6 16,0 0 2-16,0 0 4 16,0 0-6-16,0 0 2 15,0 0-2-15,0 0 0 16,0 0 1-16,0 0 1 15,0 0 0-15,0 0 3 16,0 0-1-16,0 0 1 16,0 0-1-16,0 0-2 0,0 0-2 15,0 0 1 1,0 0-1-16,0 0 3 0,0 0 3 16,-3 0-6-16,-6 0 3 15,-2 2-2-15,-2-1-1 16,-2 2 0-16,-3 2 0 15,3-2 1-15,-4 4-1 16,-6-2 0-16,8 0 0 16,-4 0 0-16,-1-2 0 15,-1 0 2-15,4-1-2 16,-1 1 0-16,4 1 0 16,-6 1 0-16,1 0 0 15,-4 1-1-15,-2 2-1 16,-2-3 1-16,4-1 0 0,-2 1-1 15,2 1 2-15,4 0 0 16,3 1 4-16,-2-1-4 16,7-2-3-16,-3 3 3 15,4-3 0-15,-1-1 0 16,5-2 5-16,-1 2-11 16,-4 0 6-16,7-2 0 15,-1 1 0-15,6-2 6 16,1 0-4-16,0 0 4 15,0 0 3-15,0 0-8 16,0 0 8-16,-2 0-7 16,1 1-2-16,1-1 1 15,0 0-2-15,0 0-1 16,0 0 2-16,0 0 0 16,0 0-26-16,0 0-15 15,0 0-30-15,0-1-66 0</inkml:trace>
  <inkml:trace contextRef="#ctx0" brushRef="#br0" timeOffset="93460.37">6119 2568 225 0,'0'0'19'0,"0"0"-13"15,0 0 0-15,0 0 15 16,0 0 2-16,0 0-5 15,0-7 0-15,0 7-5 16,0 0 8-16,0-2 11 16,0 2 2-16,0-4-20 15,0 3-2-15,0-2-2 16,0 1 2-16,0 2 1 0,0-2-4 16,0 2 1-16,0 0 1 15,0 0-1-15,0 0-4 16,0 0-4-16,0 0-1 15,0 0-1-15,0 0-3 16,0 0 1-16,0 12-4 16,0 7 3-16,0 6 0 15,0 6 3-15,0-2 0 16,0 0 7-16,0 0-7 16,0-6 0-16,0-3 0 15,0-4 0-15,0-7 0 16,0-4 0-16,0-3 0 0,0-2 0 15,0 0-4-15,0 0 4 16,0 0 3-16,0 0 1 16,0 0 0-16,0 0-4 15,0 0 2-15,0 0-4 16,0 0 2-16,0 0-7 16,0 0-23-16,0-7-54 15,-9-1-15-15,-1-4-78 16</inkml:trace>
  <inkml:trace contextRef="#ctx0" brushRef="#br0" timeOffset="93919">5940 2617 229 0,'0'0'71'0,"0"0"-59"0,0 0 26 16,0 0-4-1,0 0-5-15,0 0-3 0,-12 0-6 16,12 0-1-16,0-3-3 16,0-6-2-16,0 1-1 15,0-4-11-15,0 0 0 16,0 0-1-16,0-2 5 16,6-3-6-16,9 0-1 15,3 0-2-15,4 2-2 16,-2 1 0-16,2 5-3 15,5-2 6-15,-2 2 2 16,-1 1-8-16,-3 1-1 16,-5 5-30-16,1 1-3 15,-4 1-16-15,-1 0-36 16,-3 0-69-16</inkml:trace>
  <inkml:trace contextRef="#ctx0" brushRef="#br0" timeOffset="94465.03">6323 2587 288 0,'0'0'52'15,"0"0"-36"-15,0 0-3 16,0 0-8-16,0 0-4 16,0 0 6-16,42-22-1 15,-27 16-2-15,-3-1-4 16,-3 3 0-16,1 0 0 16,-7 2-1-16,0 2-15 15,-3 0-71-15,0 0-160 16</inkml:trace>
  <inkml:trace contextRef="#ctx0" brushRef="#br0" timeOffset="94766.43">6304 2705 253 0,'0'0'96'0,"0"0"-91"16,0 0 9-16,0 0 12 15,0 0-12-15,0 0-1 16,27-8-3-16,-3 0-10 15,-4-1-1-15,3 3-2 16,-3-3-22-16,0-1-60 16,-8-1-159-16</inkml:trace>
  <inkml:trace contextRef="#ctx0" brushRef="#br0" timeOffset="95380.39">6659 2478 145 0,'0'0'110'0,"0"0"-93"15,0 0 2-15,0 0 11 16,0 0 15-16,0 0-17 16,-59 20-13-16,49-6-3 15,-4-3 1-15,3 0-10 16,2-1 2-16,-1 1 5 16,5 2-7-16,-1-2-2 0,3 3-1 15,0 2 0-15,3 1 0 16,0 0 0-16,0 3 0 15,6 2 2-15,9-1 5 16,3-1-1-16,4-3-6 16,1-5 2-16,-1-3-2 15,-1-6 9-15,-6-3-4 16,4 0 8-16,2-7-3 16,-3-13-3-16,0-2-4 15,0-4 0-15,-6 1-3 16,-4-1 2-16,-2 4-2 15,-2-2 7-15,-4 5 0 16,0-2-2-16,0 1 2 0,-8 3-1 16,-2 0-5-16,-2 0 3 15,-3 4 5-15,0 0-7 16,0 3-1-16,-1 3 2 16,2 1 2-16,0 4-3 15,3-1-3-15,-2 3 1 16,-1 0-6-16,2 0-20 15,-4 0-6-15,2 5-49 16,1 5-26-16,1-2-122 16</inkml:trace>
  <inkml:trace contextRef="#ctx0" brushRef="#br0" timeOffset="100609.98">6141 3989 275 0,'0'0'35'0,"0"0"-23"0,0 0 14 16,0 0-13-16,0 0 7 15,0 0-1-15,0 0 1 16,0 2-8-16,0-1-2 15,0-1 9-15,0 0 6 16,0 1-11-16,0-1 2 16,0 0-7-16,0 2-5 15,0-2 2-15,-3 1-5 16,3 1-1-16,0-2 0 16,0 1 5-16,0 0-10 15,0 5 4-15,0 2-1 16,0 6 1-16,0 5 0 15,0 5 1-15,0 8 1 16,0 2-1-16,0-1 3 0,0-3-3 16,0-4 0-16,3-5 5 15,-3-6-5-15,0-5-1 16,1-3-8-16,-1-6 8 16,0 1-15-16,0-2-2 15,2 0 1-15,-2 0-11 16,0 0-10-16,0-2-18 15,0-6-114-15</inkml:trace>
  <inkml:trace contextRef="#ctx0" brushRef="#br0" timeOffset="101012.82">6002 4000 293 0,'0'0'64'16,"0"0"-47"-16,0 0 9 0,0 0 7 15,0 0-4-15,0 0-8 16,0 0-4-16,0 0-9 16,11-11-8-16,-2-3 0 15,6 0 3-15,2-2-1 16,3-1-2-16,-2 3 1 16,3-1-1-16,-6 2-9 15,6 0 2-15,-2 3 0 16,-1-1-19-16,0 1 12 15,-3 3-19-15,-1 0 6 16,2 3-23-16,-6 1-25 16,-7 2-126-16</inkml:trace>
  <inkml:trace contextRef="#ctx0" brushRef="#br0" timeOffset="101412.1">6198 4105 273 0,'0'0'107'16,"0"0"-79"-16,0 0-2 15,0 0-3-15,0 0 4 16,0 0-14-16,21-20-11 15,-5 6-1-15,8 0 2 16,-9 2-6-16,3 4 1 16,-3 1 0-16,-2 2-29 15,1 0-40-15,-5 2-72 0</inkml:trace>
  <inkml:trace contextRef="#ctx0" brushRef="#br0" timeOffset="102094.32">6295 4221 155 0,'0'0'102'0,"0"0"-80"15,0 0 9-15,0 0 7 16,0 0 1-16,0 0-10 15,-3 3-3-15,3-3-4 0,0 0 11 16,0 0-10-16,0 0 0 16,0 0-8-16,0 0-5 15,3 0-3-15,6-9-7 16,7-1-5-16,-2-2-19 16,2 4-6-16,-4 3-16 15,-2-2-44-15,-2-3-120 16</inkml:trace>
  <inkml:trace contextRef="#ctx0" brushRef="#br0" timeOffset="103084.06">6656 3816 284 0,'0'0'96'15,"0"0"-95"-15,0 0 7 16,0 0 3-16,0 0-6 16,0 0-4-16,-12-11 3 15,9 8 5-15,-3 3-7 16,-3 0 4-16,-4 0-6 15,-1 0 7-15,-5 0 7 16,-1 6-1-16,1 3-10 16,3-1 19-16,0 2-8 15,6 1-8-15,0 2 4 16,4 0-6-16,3 0-2 16,-1-1-1-16,4 0 2 15,0-3 0-15,0 3-2 0,7-3 5 16,2 2-4-16,1-2 5 15,4-1-2-15,5-2-4 16,-4 2-1-16,6-5 9 16,1 4-5-16,-2-3-1 15,2 0-1-15,2 1 0 16,-2 1-2-16,-2-2-3 16,-1 2-1-16,-4-3 4 15,0 2-5-15,-3-1-3 16,-2 1-1-16,-5 0 2 15,2 0-1-15,-4 0-5 0,1 2 7 16,0 1 2-16,-1-1 0 16,-3 3 2-16,0-2 2 15,0 2 1-15,-13 1 0 16,0 0 0-16,-3 2 2 16,-5-4 14-16,3-1-7 15,2-4 1-15,-1 1 2 16,4-5-7-16,4 0 15 15,3 0-12-15,-4 0 15 16,8 0-8-16,-1-6 3 16,3-8-7-16,0-3 6 15,0-6-17-15,0-4-1 0,0-1 0 16,3 1-1 0,1 4 1-16,4 1-2 0,-5 4 2 15,0 1 0-15,0 0 1 16,0-1 0-16,0 1-2 15,0 3-7-15,-3 5 6 16,0-1 2-16,0 6 0 16,0 1-2-16,0 3 0 15,0 0 2-15,0 0-7 16,-12 0 2-16,-6 1-31 16,-6 15-8-16,-3 4-21 15,-1 0-28-15,4-2-63 16</inkml:trace>
  <inkml:trace contextRef="#ctx0" brushRef="#br0" timeOffset="114590.6">14700 2068 125 0,'0'0'98'15,"0"0"-86"-15,0 0 38 16,0 0-4-16,0 0-5 15,0 0-11-15,0-39-10 0,0 30-8 16,0-1 4-16,0 1-8 16,0-2 0-16,0-1-1 15,0 1-7-15,-3-3 3 16,-4 0-3-16,4 2 0 16,-2-1 1-16,0 0-1 15,1 3 0-15,-1-3 0 16,1 2 2-16,-3-1 3 15,4 1-3-15,-3 0-2 16,3 1 0-16,0 0 1 16,-4-1-1-16,6 1-6 15,-2 0 6-15,2 1 4 16,1 2-4-16,-3 1-9 0,3 1 1 16,-2-1-11-1,-1 3-26-15,-2-2-41 0,3 0-62 16</inkml:trace>
  <inkml:trace contextRef="#ctx0" brushRef="#br0" timeOffset="116900.46">15408 1927 215 0,'0'0'75'0,"0"0"-61"16,0 0 25-16,0 0 5 15,0 0-10-15,0 0-5 16,0 0-6-16,-3-5-18 15,3 5 0-15,0 0 5 16,0 0-9-16,0 0-1 0,0 0 3 16,0 0-6-1,0 0 6-15,0 0-6 0,0 0 6 16,0 0 1-16,0 0 1 16,0 0 5-16,0 0 2 15,0 0-4-15,0 0 0 16,0 0-1-16,0 0-2 15,0 0-4-15,0 0 1 16,0 0-2-16,0 0 0 16,0 0 1-16,0 0-1 15,0 0 0-15,0 0 0 16,0 0 2-16,0 0 11 16,0 0-8-16,0 0-2 15,0 0-3-15,0 0 0 16,0 0 5-16,0 0-2 0,0 0 2 15,0 0-5 1,0 0 3-16,0 0-3 0,0 0-1 16,0 0-2-16,0 0-1 15,0 0 4-15,0 0-1 16,0 0 1-16,0 0 0 16,0 0 0-16,0 0-1 15,0 0-4-15,0 0 5 16,0 0 6-16,0 0-4 15,0 0-3-15,0 0 1 16,0 0-7-16,0 0 6 16,0 0-7-16,0 0 1 0,0 12-10 15,0 8 10 1,0 6 6-16,0 4 1 0,0 3 0 16,0 0-2-16,0 0-3 15,-4-4 1-15,-1-1-2 16,-1-6-7-16,4-6-3 15,-1-7-10-15,0-3 10 16,0-6-14-16,-1 0-23 16,1 0-39-16,0-2-126 15</inkml:trace>
  <inkml:trace contextRef="#ctx0" brushRef="#br0" timeOffset="117418.03">15223 1920 33 0,'0'0'245'0,"0"0"-205"15,0 0-10-15,0 0 2 16,0 0 4-16,0 0 3 16,0 0-26-16,2-3 3 15,7-5-6-15,9-5-7 16,2-2-2-16,9-4-1 0,4 2 0 15,1 2-5 1,2 1-8-16,1 3-9 0,5 0 1 16,-6 5 6-16,-4 1-10 15,-3 2-42-15,-10-2-74 16</inkml:trace>
  <inkml:trace contextRef="#ctx0" brushRef="#br0" timeOffset="117775.21">15697 2048 251 0,'0'0'125'15,"0"0"-113"-15,0 0-3 16,0 0-5-16,0 0 1 16,0 0-5-16,0 41 0 15,0-11 2-15,0 3 2 16,0-1-4-16,0-1 8 15,0-2-8-15,-4-2-9 16,-2-8-2-16,-3-4-32 0,2-6-40 16,0-7-40-16</inkml:trace>
  <inkml:trace contextRef="#ctx0" brushRef="#br0" timeOffset="118121.45">15621 2000 304 0,'0'0'4'16,"0"0"18"-16,0 0-13 0,0 0 5 15,0 0-13-15,0 0-1 16,63-58 5-16,-47 55-5 15,0 1 0-15,0 1-1 16,1 1 0-16,-1 0 1 16,2 3-2-16,3 11-6 15,-5 4-16-15,-6 6-5 16,-5 3-3-16,-5 2 4 16,0-3 25-16,-13-4 1 15,-2-2 2-15,-9-4 0 16,3-5 0-16,-9-5-1 15,2-3 0-15,-2-3-4 16,7 0-105-16</inkml:trace>
  <inkml:trace contextRef="#ctx0" brushRef="#br0" timeOffset="118535.43">15820 2048 274 0,'0'0'46'0,"0"0"-16"16,0 0-24-16,0 0 20 15,0 0-12-15,0 0-11 16,62 0 2-16,-43 0-3 15,0 0 0-15,-2 5 1 16,-1 5-4-16,-4 4 1 16,-1 1-10-16,-4-1 6 15,-7-2-7-15,0-4-1 16,0-3-14-16,0-4-14 16,-11-1 37-16,-8 0 1 15,3 0 1-15,2-6-6 16,3-4 6-16,4-2-2 15,4-3 6-15,3 0-1 16,0 1 0-16,0 0 0 0,3 5-2 16,10 3-18-16,3 1-46 15,0 1-136-15</inkml:trace>
  <inkml:trace contextRef="#ctx0" brushRef="#br0" timeOffset="118910.25">16130 2022 161 0,'0'0'84'16,"0"0"-39"-16,0 0-22 15,0 0-18-15,0 0 17 0,0 0-2 16,0 0-14-16,0 0-4 16,-1 4-4-16,-2 7-1 15,-4 5-3-15,1 1 6 16,6 2 2-16,0-4 9 15,0-3 0-15,0-2-11 16,10-4 4-16,-3-3-4 16,5-3 0-16,4 0 0 15,-1-3-1-15,2-10 1 16,-4 0 1-16,1-4 0 16,-11 1 2-16,0 3 0 15,-3 1 8-15,0 6 2 16,0 0-6-16,-9 1 1 0,-14 3-8 15,0 0-8 1,-9 2-13-16,5 0-25 0,4 0-53 16,10 0-152-16</inkml:trace>
  <inkml:trace contextRef="#ctx0" brushRef="#br0" timeOffset="119171.42">16304 2042 360 0,'0'0'26'0,"0"0"-4"0,0 0-11 16,0 0-2-16,0 0-9 15,0 0-3-15,7 36 1 16,-7-10 2-16,0 2 2 15,0 0 1-15,0 1-3 16,0-1 4-16,-3-3-4 16,-6-6-2-16,4-4-23 15,1-6-17-15,1-6-44 16,3-3-62-16</inkml:trace>
  <inkml:trace contextRef="#ctx0" brushRef="#br0" timeOffset="119475.17">16342 1976 181 0,'0'0'139'0,"0"0"-121"15,0 0-6-15,0 0 1 16,88-49 2-16,-60 45-1 15,-1-1-8-15,0 5-6 16,-4 0 10-16,-4 0-2 16,-6 0-1-16,1 9 0 15,-5 3-7-15,-6 5-3 0,-2 0 3 16,-1 2-8-16,0 1 5 16,-17-1-4-16,-6-4-20 15,-7 1 8-15,1-6-29 16,3-5-41-16</inkml:trace>
  <inkml:trace contextRef="#ctx0" brushRef="#br0" timeOffset="119728.96">16866 1835 366 0,'0'0'103'15,"0"0"-85"-15,0 0 11 16,0 0-18-16,0 0-9 16,0 0-2-16,88-22-1 15,-59 22 1-15,0 0-30 16,-4-2-45-16,-5 1-62 15</inkml:trace>
  <inkml:trace contextRef="#ctx0" brushRef="#br0" timeOffset="119988.33">16951 2000 262 0,'0'0'97'0,"0"0"-92"15,0 0 34-15,0 0 6 16,0 0-7-16,0 0-5 16,-8 17-11-16,26-17-4 15,10 0-10-15,8 0-8 16,1 0-60-16,-2-3-53 15,-9-10-163-15</inkml:trace>
  <inkml:trace contextRef="#ctx0" brushRef="#br0" timeOffset="121548.62">17421 1782 196 0,'0'0'21'0,"0"0"4"16,0 0 10-16,0 0-5 0,0 0-20 15,0 0-7-15,0 0 9 16,8-24-10-1,-3 17 11-15,-1-1-13 0,2-1 12 16,2-1-5-16,-2 2-4 16,3 1 3-16,-7 3-2 15,3-1 0-15,-1 2 3 16,3 2-6-16,0-2-1 16,4 0-5-16,-1 1 3 15,2 2 2-15,-2 0 0 16,-1 0-4-16,2 0-2 15,-7 0 5-15,4 9-18 16,-2 11 10-16,0 9 3 16,-2 5 1-16,-4 4 8 15,0 1-6-15,0 0 6 16,-16-1-2-16,-2-2-1 0,-12-4-5 16,4-5 4-16,-3-5 2 15,2-10 0-15,2 1 10 16,1-8 1-16,3 1-6 15,2-4-6-15,8-2 2 16,1 0 6-16,7 0 7 16,0 0-1-16,0-2-1 15,3-7-11-15,0-4 11 16,6 1-11-16,10-2-1 16,2 2-2-16,1 4 2 15,2 1 0-15,-1 4 3 16,2 3-4-16,2 0 4 0,-1 0 6 15,2 10-10 1,0 2-1-16,2 3-1 0,-4-2 1 16,1 0 0-16,-6-4-13 15,2-3-21-15,-5-4-27 16,-1-2-75-16</inkml:trace>
  <inkml:trace contextRef="#ctx0" brushRef="#br0" timeOffset="122273.92">18185 1968 285 0,'0'0'63'15,"0"0"-29"-15,0 0-8 16,0 0 21-16,0 0-6 15,0 0-14-15,-17-51-7 0,14 23-10 16,0-6-3-16,-2-2-2 16,-1-3 7-16,0 3-2 15,0 2-10-15,-2 3 1 16,1 4-1-16,0 2-4 16,1 1-3-16,-1 2-12 15,-1 3 16-15,-4 2-18 16,5 6-13-16,-1 5 12 15,4 4 8-15,-1 2 5 16,3 0 6-16,-3 0-14 16,-3 6 6-16,-1 7 10 0,-2 4-1 15,2 2 1 1,-4 1 0-16,0 0-1 0,-2 5-1 16,-1 0 5-16,2-1-3 15,-1 0 2-15,4-4 1 16,2-3 0-16,3-4 1 15,2-5-1-15,4-2-2 16,0-4 2-16,0-2-2 16,0 0 4-16,0 0 4 15,0 0 13-15,7 0 4 16,8 0-16-16,3-8 4 16,9-1-10-16,5 1 4 15,8-3-2-15,5 5-4 16,6-2 2-16,1 2-3 15,-4-1-1-15,-4 4-5 0,-5 0-13 16,-10 1-31-16,-9 2-18 16,-5 0-43-16,-8 0-58 15</inkml:trace>
  <inkml:trace contextRef="#ctx0" brushRef="#br0" timeOffset="122800.25">18669 1579 222 0,'0'0'45'0,"0"0"-41"15,0 0 14-15,0 0 10 16,-87 19 4-16,73-9-12 16,1 2-17-16,0 0 8 15,3 2-3-15,1 2-3 16,-5 1-3-16,5 3 2 16,2 3 9-16,0 6-12 15,3 3 0-15,4 3 0 16,0-1 2-16,0 0 8 15,11-4-7-15,7-4-4 16,3-9 0-16,-1-8 10 0,3-7-3 16,2-2-5-16,2-7 1 15,1-17 1-15,-1-6-1 16,-1-7 0-16,-11-4 0 16,-1-1-3-16,-8 2 1 15,-3 7-3-15,-3 5-3 16,0 9 5-16,-1 4-2 15,-14 2 2-15,-3 4 2 16,-6 4-2-16,-2 1-14 16,-3 2 0-16,-1 2 3 0,4 0-23 15,0 0-5-15,1 5-33 16,-1 1-51-16</inkml:trace>
  <inkml:trace contextRef="#ctx0" brushRef="#br0" timeOffset="123910.93">18909 1857 37 0,'0'0'228'16,"0"0"-220"-16,0 0 28 15,0 0-6-15,0 0 5 0,0 0-15 16,-5 0 0 0,5 0-6-16,-1 0 7 0,1 0 3 15,0 0 2-15,0 0-5 16,0 0-5-16,0 0-15 15,0 0 12-15,0 0-7 16,0 0 2-16,0-2 0 16,0-3-7-16,1-1-1 15,7-3 0-15,4 1-5 16,5 0-4-16,0-1-3 16,6 2-5-16,-7 0-1 15,0 3-8-15,0 4 13 16,-5 0 7-16,0 0-22 15,-4 7 13-15,-2 8 1 16,0 6 2-16,-5-1 10 0,0 0 2 16,0-3 0-16,0-4 4 15,-5-5-2-15,0-4 0 16,2-3 5-16,2 1 9 16,1-2-3-16,-2 0 5 15,-1 0 11-15,2-4 15 16,-2-7-36-16,3-3-8 15,0-2 16-15,0-1-7 16,0 1-2-16,0 1-5 16,4-1-1-16,10 2-2 15,2 2-4-15,3 2-9 16,-2 1 14-16,3 6-10 0,-1 0 3 16,-1 3 2-16,-2 0 4 15,-3 0-4-15,0 3-8 16,-3 11-5-16,-1-2 15 15,-3 2-13-15,-3-1 0 16,-2-1 3-16,-1-2-2 16,0-1 3-16,0-4 0 15,0 0 9-15,-3-2 3 16,-2-3 1-16,3 1 3 16,0-1 15-16,-1 0 7 15,0 0 5-15,3-1 7 16,0-7-11-16,0-6-7 15,0 0-5-15,0 0-8 0,0 1 4 16,0-1-11 0,2 3 0-16,5-1 1 0,4-2-4 15,0 1 3-15,2 1-1 16,1 3-4-16,0 2-1 16,1 2 2-16,-5 4 0 15,1 1-1-15,-3 0-2 16,2 1-2-16,-1 15-11 15,-2 4 3-15,-1 4 2 16,-3 2-4-16,-3-1-6 16,0-1-14-16,0-7-13 15,0-5-29-15,0-7-40 0</inkml:trace>
  <inkml:trace contextRef="#ctx0" brushRef="#br0" timeOffset="124241.75">19549 1677 205 0,'0'0'22'16,"0"0"8"-16,0 0 8 0,0 0 3 16,0 0-17-1,0 0-23-15,0 0-2 0,-33-1 0 16,33 8 1-1,0 0 3-15,0 3 3 0,6 2 4 16,4-2-2-16,4 6-2 16,1-2-2-16,-3 2-4 15,1-1-2-15,-4 1 1 16,-4-4-2-16,-5 3-1 16,0-6-10-16,0 1-10 15,-13 0 3-15,-7-4 7 16,5 0-16-16,-1-4-24 15,5-2-24-15,5 0-49 16</inkml:trace>
  <inkml:trace contextRef="#ctx0" brushRef="#br0" timeOffset="124481.08">19649 1785 37 0,'0'0'104'15,"0"0"-33"-15,0 0-23 0,0 0-5 16,0 0 8-16,0 0-39 15,13-25-10-15,-13 25 4 16,0 0-6-16,0 0 2 16,0 0-4-16,0 3-4 15,0 11 6-15,0 5 0 16,0 1 2-16,0-1-2 16,0 1 0-16,11-6-3 15,-1-3 0-15,8-10-23 0,8-1-22 16,2 0-22-1,-1-12-114-15</inkml:trace>
  <inkml:trace contextRef="#ctx0" brushRef="#br0" timeOffset="124601.76">19835 1803 63 0,'0'0'153'0,"0"0"-130"16,0 0-22-16,0 0 33 16,0 0-12-16,0 0-17 15,-22 66-5-15,22-51 0 16,6-3-43-16,13-3-75 15</inkml:trace>
  <inkml:trace contextRef="#ctx0" brushRef="#br0" timeOffset="134866.68">7815 2478 50 0,'0'0'19'0,"0"0"-14"16,0 0 2-16,0 0 3 15,0 0 23-15,0 0-5 16,-4 0-6-16,4-3-14 16,0-1 2-16,0-3-3 15,0 2-2-15,0 2 5 16,-2 0 3-16,2 2-1 15,-5-1-1-15,1 0 0 16,2 1 3-16,1-1-2 0,1 2 1 16,0-2-1-16,0 1 4 15,-3 0-4-15,3-1-1 16,0 2-3-16,0-1 1 16,0 1-5-16,0 0 7 15,0 0-6-15,0 0 3 16,0 0-7-16,0 0 12 15,0 0-6-15,0 0-4 16,0 0 0-16,0 0-1 16,0 0-2-16,0 0 3 0,0 0-3 15,0 0 2 1,17 0-1-16,6 0 5 0,7 0 0 16,4 1-5-16,6 8 1 15,3 2 1-15,4 1 0 16,-8 1 1-16,1-2-8 15,-5-1 7-15,2-1-3 16,-6 3 0-16,5-1 0 16,-3 1 0-16,0 3 0 15,5-1 0-15,-2 0 0 16,0 0 2-16,-3 1-2 16,1 1 0-16,-1 0 0 15,3 1-1-15,-4 1 1 16,7 0 8-16,-4 0-8 15,5 2 0-15,3 0 0 0,-1-2 2 16,3 2-2-16,-2 0-1 16,2 0 1-16,-2 1 0 15,-3 0 1-15,4 2-3 16,-2-1 3-16,0 0-2 16,3-1-1-16,-3-1 2 15,1 0 0-15,-1-2 1 16,-1 0 7-16,3-2-8 15,-2 4-1-15,-3-3 1 16,2 3 1-16,-2 3-1 16,0-1 0-16,-2 0 0 15,-1 4 0-15,3-1 0 0,-5 2 1 16,5 1 0-16,-2-1 1 16,2-1-2-16,-3 1 1 15,-1 0 5-15,3 2-5 16,2 0-1-16,-1 3-4 15,4 0 3-15,-1 4 1 16,0 0 1-16,1-2 4 16,-6 0-5-16,0-1 0 15,0 1-1-15,1 0 1 16,-2 0 0-16,-1-1 0 16,3-1-6-16,-2 2 12 15,-6-1-5-15,1-1-1 16,-1 2-7-16,0-2 7 15,-2 2 0-15,-1-1 7 16,2 1-13-16,3 0 6 0,0-1 0 16,1 1 1-16,1-1 1 15,-2 0-1-15,-3-4-1 16,1 3 0-16,2-1 0 16,0 5 2-16,0 1 3 15,4 0-4-15,3 1 0 16,-3 2-1-16,3 0 0 15,-1-1 1-15,1 4 2 16,0-2-3-16,4 2 3 16,2-1-3-16,-2-2 0 0,2-5-1 15,-2 0 1-15,-1 1-5 16,0-3 5-16,4 1 0 16,-1 0 2-16,4-1-2 15,-3 6 0-15,-1-3-2 16,1 3 2-16,-1-3 2 15,0-2-1-15,4 0-1 16,-3 0 0-16,-1 0 1 16,-3 0-2-16,0-2 1 15,-3 3 0-15,3-1 0 16,-1-2 2-16,-4 0-2 16,2 0 0-16,-4-2 1 15,1-2 0-15,0 0 3 16,0 1-1-16,0 0-3 15,3 2 0-15,-1 1 4 0,-1 4-1 16,1 0-3-16,-2-2-2 16,-4-1 1-16,1 0 1 15,2-2 1-15,-2 0 2 16,3-1 0-16,2-2-3 16,-1 1 4-16,-1 3-4 15,1-1 0-15,-1-1 2 16,0-1 0-16,1-3 0 15,-4 3 0-15,-2-2 1 16,2-2-2-16,0 0 1 16,-5 0-1-16,2-3 2 15,-4 0-2-15,0-2-1 0,0-1 0 16,-6-1 0-16,2-1 0 16,0-2 3-16,1 2-2 15,0-5 0-15,4 5 2 16,-4-3-2-16,-1-1 0 15,0-1-1-15,-2-1 0 16,-1 2 0-16,-3-4 1 16,1 2-1-16,-2-5 0 15,5 2 8-15,3 1-4 16,0-1 2-16,6-1-5 16,1-2 2-16,-5 2-3 15,2-4 3-15,-5 1-1 16,4-1-2-16,-4 1 3 15,2-1-1-15,-1-1-1 16,-1 2 3-16,1-1-4 0,-3 0 0 16,-1-1 0-16,0 1 0 15,2 0 0-15,0-3 2 16,2 2-4-16,3-1 2 16,1 2 0-16,2 0 0 15,-1 1 1-15,5-1-2 16,-3 0 2-16,1 0 0 15,-1 0-1-15,0 0 1 16,-3 2-1-16,5 2 3 16,0-2-3-16,-3 2-3 0,3 0 3 15,-9-1 0 1,-1 1-1-16,-2 2 1 0,3-2-1 16,-8 0 1-16,6-1 0 15,-5 1 1-15,6-3 1 16,4 2-2-16,1 2 0 15,-2-2 2-15,-1 1-2 16,-5-2 0-16,-1 1 0 16,2 0-3-16,-4-3 3 15,4-1 7-15,-1 4-7 16,-5-3 0-16,-1-2 1 16,-10 1-1-16,0 1-7 15,-3-3 7-15,0 0 0 16,0 0-5-16,0 0 5 15,0 0 3-15,3 0 8 0,-3 0-6 16,0 0 2-16,0 0-3 16,0 0 6-16,0 0-8 15,0 0 5-15,1 0-5 16,-1 0 0-16,0 0 5 16,0 0-5-16,0 0 1 15,0 0-3-15,0 0-7 16,0 0-31-16,0 0-21 15,-23 0-46-15,-24 0-71 16</inkml:trace>
  <inkml:trace contextRef="#ctx0" brushRef="#br0" timeOffset="140017.31">7727 2510 92 0,'0'0'12'16,"0"0"0"-16,0 0 17 16,0 0 5-16,0 0-12 0,0 0-9 15,0 0-7 1,0 0 0-16,-3-15-1 0,3 13 4 16,0-1-3-16,0 2 12 15,0 1-11-15,0 0 4 16,0 0 0-16,0 0-6 15,0 0-2-15,0-3-3 16,6-2 0-16,10-1 0 16,4 0 0-16,5-1 2 15,-5 3-2-15,6-1 4 16,-3 3-4-16,2-1 0 16,5 2-2-16,-1-3 2 0,6 0 2 15,5 0-2-15,2-1 1 16,4-4-1-16,8-1 11 15,1 1 0-15,5-4-2 16,-5 6 3-16,0 0-7 16,-8 1-4-16,3 3-1 15,-8 3 0-15,-3-2 0 16,1 1-1-16,-4-2 2 16,2-1 5-16,2 0 9 15,4-2-2-15,5 1-3 16,0-2 3-16,2 1-8 15,-4-1-3-15,-2 0 1 16,3 0 1-16,2 0-8 16,5-2 5-16,3 3-1 15,0-1 2-15,-5 2-2 0,-3 1 2 16,-4-1-1 0,0 1 0-16,4 0-2 0,-1 0 4 15,2-2-3-15,0 2 1 16,2-3-1-16,-6 2 0 15,3-3 0-15,-5 1 0 16,1 2-2-16,-4-1 2 16,4-2 0-16,-4 3 0 15,4-1 0-15,-1 0-1 16,-2-1 0-16,2 2 1 16,-3-2 1-16,1 2-1 15,-3-1-2-15,3 0 2 16,0 1 0-16,-1 2 0 15,4 0 0-15,-2-1 0 0,2 2-1 16,-4-3 1-16,4 2 4 16,-4-2-4-16,1 1 1 15,-4 1-3-15,0-1 4 16,-4 1-4-16,2-1 4 16,1 1-2-16,-3 0 1 15,2-1-1-15,-4 0 1 16,8 1-2-16,-2-1 1 15,2 2-3-15,3-3 3 16,1 1 0-16,1 4 0 16,2-1 0-16,0 1-1 0,-5 0 5 15,0 0-4 1,-8 0 0-16,1 0-5 0,0-2 4 16,1 1 1-16,7-1 0 15,-2 1 0-15,4-1 1 16,2 1-1-16,1-1 0 15,-4-1 1-15,1 1 1 16,-1 0-2-16,1 1-2 16,-1 0 2-16,1-1 3 15,-5 1-3-15,3-1 0 16,-6 2 0-16,0 0-3 16,2 0 3-16,-4 0 0 15,-1 0 0-15,-3 0 0 16,1 0 0-16,6 0 0 0,1 0 0 15,5 0 0-15,4 0 1 16,2 0-2-16,1 0 4 16,0 0-7-16,-4 0 3 15,2 0 1-15,-2 0 0 16,-3 0 0-16,-1 0 0 16,-3 0 0-16,-2 0 0 15,-3-1 2-15,-4-1-2 16,4 2 0-16,-3-3 2 15,-3 3-2-15,4-4 0 16,0 2-2-16,4 0 4 16,2 1-2-16,-7-1 0 15,2 2-4-15,-3 0 4 16,-8 0 0-16,0 0-5 16,-8-1 3-16,2 1 1 0,-2-2 1 15,0-1 0-15,3 1 2 16,-3-3-2-16,4 3 0 15,-3-2-1-15,4 0 1 16,-1-1 0-16,0 2 2 16,0 1-4-16,-4-2 2 15,2 1 0-15,-1-1 0 16,-1 4 0-16,-1-3-7 0,3 0 1 16,-3 1 5-1,3 0 1-15,1 0 3 16,2-1-3-16,3 1 0 0,6-1-3 15,-1-2 2-15,3 4-1 16,1-2 2-16,-5 2 1 16,-1-1-1-16,-7 0-1 15,-1 2 0-15,-2 0 1 16,0 0-3-16,1 0 3 16,2 0-1-16,-1-3 1 15,-2 3-1-15,-2 0 1 16,2 0 0-16,-4-2 2 15,6 1-2-15,1 1 0 16,-2 0 0-16,0 0 0 16,-6 0 0-16,-1 0-1 0,-5 0 1 15,0 0-3 1,1 0 1-16,-4 0 0 0,4 0 2 16,-4 0-1-16,1 0 1 15,1 0 0-15,1 0 1 16,1-2-1-16,2 2 0 15,-1 0 0-15,-2 0 0 16,0 0 0-16,1 0 0 16,2-1 0-16,0 1-1 15,3 0 1-15,-7 0-6 16,3 0 1-16,-2-2-2 16,-1 2 0-16,2 0 7 0,-4 0-1 15,-2 0 1-15,3-1 0 16,-4 1-2-16,0 0 2 15,0 0-1-15,0 0-4 16,0 0-11-16,0 0-30 16,0 0-44-16</inkml:trace>
  <inkml:trace contextRef="#ctx0" brushRef="#br0" timeOffset="146858.87">14803 2034 157 0,'0'0'20'0,"0"0"11"0,0 0-6 15,0 0-8 1,0 0 4-16,0 0-5 0,-15-14-1 16,12 13 3-16,-1-1 0 15,0-1-2-15,1-1-14 16,-1 1 10-16,-1 2-12 15,-2-2 4-15,4 2-6 16,-1-3 8-16,1 1 1 16,3 0 8-16,0 0 1 15,0-1-6-15,0-3-4 16,0 0-1-16,0-1-4 16,0-1-1-16,3 2 0 0,2 2-2 15,3-3 4 1,1 1-4-16,6-2-2 0,1 1 4 15,2 3-2-15,-2 1-4 16,-5 1 2-16,-2 1 4 16,-5 2-7-16,-1 0 6 15,0 0-2-15,5 0 0 16,4 0-1-16,-2 5 2 16,3 6 2-16,3-1-2 15,0 4 2-15,-1 1-4 16,3 4 4-16,-6 0-4 15,2-1 1-15,-1 4 3 16,-4-3 0-16,-1 1-1 16,-3 1-1-16,-1 2 2 15,-2 3 0-15,-1 0 0 0,-1 3 0 16,0 2 0-16,0 0 0 16,0 2-1-16,-1-2 2 15,-3 3-1-15,2 0 2 16,0 2-2-16,-1-1-2 15,2-1 2-15,-1 2 0 16,1 0 6-16,1 1-4 16,0-1 1-16,0 1 0 15,0 1-3-15,0-1 4 16,4-2-4-16,5-1 0 16,2-2 0-16,4-1 0 15,0-1 0-15,1-2 2 0,5-3-1 16,-6-2 0-1,9-4 1-15,2-4-2 0,7-5 8 16,6-2-8-16,6-5 7 16,0-2-6-16,-3-1 0 15,-2 0-1-15,-9 0 5 16,-4 0-5-16,-9-3 1 16,-3 0-1-16,-13-1 0 15,2-1 3-15,-4 2-3 16,0 1 5-16,0 2-5 15,0-2-6-15,0 1 6 16,0-1-1-16,0 2 3 16,0 0 1-16,0 0-1 15,-4 0-2-15,-3 0-2 16,-3 3 2-16,-3 11-1 16,1 6-1-16,-6 4 2 0,6 1-2 15,3 3 2-15,-3 0 4 16,3 4-4-16,0 0-2 15,3 4 2-15,0 8-1 16,3-1 1-16,3 5 1 16,0 3-1-16,0 3 2 15,0 2 3-15,0 0-3 16,6-6 0-16,1-7-2 16,-2-2 1-16,2 1-1 0,1-2 0 15,-2 1 7-15,0-1-3 16,1 4-1-16,2-4 0 15,0 2-1-15,-1 1 0 16,2-1 1-16,-6-2-1 16,0 2-1-16,1-3 3 15,0-6-3-15,-1-2 0 16,1-3-1-16,-1 0 0 16,-3 3 0-16,-1-1 1 15,4-2-1-15,-2 0 0 16,5-6 0-16,-4 2 3 15,4 5-3-15,0 7-3 16,-1 3 3-16,0 1 0 0,1 7 1 16,-1-10-1-16,1 0 0 15,2-2 0-15,0 5 0 16,-3 0-1-16,6 3 2 16,-6-1-1-16,-4-2 2 15,2-2-4-15,0-1 2 16,3-6 0-16,-1 1 0 15,-1-3 0-15,-2 0-1 16,0 0 2-16,2-3-1 16,-5 1 0-16,0 0 2 15,0 2-5-15,0 0 6 16,0 2-3-16,-7-4 0 0,1 1 0 16,2-2 0-1,1 1 1-15,0 3 3 16,-1 5-4-16,1 1-1 15,0 0 1-15,-3-2 2 0,3-1-2 16,-3-1 0-16,-3 6 1 16,1 2-1-16,-1 1-2 15,2-3 2-15,-3-6 0 16,2-4 2-16,0 0-4 16,2-4 3-16,-2 3-4 15,2-1 3-15,-4-2 0 16,-1 0 0-16,2-2 2 15,1-2-2-15,1 0 0 16,0-2-1-16,-4 0 0 16,2 1 1-16,-3-2 0 15,2-1 1-15,-4-3 0 16,1-2-1-16,1-1 2 0,2-1-1 16,-3-3 1-16,4 4-2 15,-1-6 0-15,3 3 3 16,4-3-1-16,-3-1-2 15,3 0 2-15,-6 2-2 16,0 2 3-16,0 0-1 16,0 1-2-16,-2-3 1 15,4-1 1-15,1 1 2 16,1-2-3-16,1-1 1 16,1 2-2-16,0-1 1 0,-3 2 2 15,2 3-2 1,-5-1-1-16,-5 3-1 0,1-1 1 15,-3 2 3-15,-1-3 4 16,1 0-2-16,4 1 5 16,-2-1-6-16,4-3 4 15,1-1-5-15,-1 1-2 16,1 0 0-16,-5 2 0 16,1-4-1-16,4 4-11 15,0-5 11-15,0-2-17 16,9 0-2-16,0-7-32 15,0-15-108-15</inkml:trace>
  <inkml:trace contextRef="#ctx0" brushRef="#br0" timeOffset="151143.62">15420 6556 168 0,'0'0'18'0,"0"0"-11"0,0 0-3 15,0 0 2-15,0 0-1 16,0 0-4-16,0 0 2 15,-10-28-3-15,10 15-1 16,0 1-13-16,0-3-52 16,-5-1-32-16</inkml:trace>
  <inkml:trace contextRef="#ctx0" brushRef="#br0" timeOffset="151675.21">15352 6409 47 0,'0'0'5'15,"0"0"-5"-15,0 0 13 16,0 0 7-16,0 0-10 0,0 0-8 15,-12-45 2 1,12 41 2-16,0 1 18 0,0 1-12 16,-3 2 16-16,3-2-3 15,-3 2-13-15,3 0-4 16,0 0 18-16,0 0-4 16,0 0-8-16,0 0-13 15,0 0 2-15,-5 0-2 16,4 0 2-16,-1 0-3 15,-2 4 0-15,-4 9 2 16,-1 4-2-16,-2-1 2 16,0 1 3-16,2 0-3 15,-1 2-1-15,2 0-1 16,1 6 0-16,-7 3 3 0,7 3-3 16,-2 5 1-1,0-3 0-15,2 2 1 0,1-4-2 16,1 3 3-16,-1-2-7 15,0-1 3-15,-1 0-2 16,-1-1 1-16,1-4 2 16,-3 2-1-16,0-3 1 15,1-3 0-15,0-3-2 16,4-4 0-16,-1-3-1 16,3-3 2-16,0-6-3 15,3-3 3-15,0 0-2 16,0 0 3-16,-5 0 7 15,-1 0-2-15,-4 0-1 16,-1 0-4-16,-2 0 0 16,-6 0-1-16,4 0 0 0,-2 0-1 15,4 0-24-15,4 0-12 16,3-14-8-16</inkml:trace>
  <inkml:trace contextRef="#ctx0" brushRef="#br0" timeOffset="158555.81">7427 3961 95 0,'0'0'35'0,"0"0"-24"16,0 0-11-16,0 0-1 16,0 0 1-16,0 0 0 15,0 0 0-15,0 6-3 16,0-2 2-16,0-2 1 15,0 3 0-15,0 1-1 16,-3-1 2-16,0 1-1 16,0-1 0-16,0 1-3 15,3-2 2-15,-3 0-16 16,3 0-40-16,0-1-1 16</inkml:trace>
  <inkml:trace contextRef="#ctx0" brushRef="#br0" timeOffset="159676.87">7375 3945 1 0,'0'0'75'15,"0"0"-58"-15,0 0-16 16,0 0-1-16,0 0-1 15,0 0 1-15,-3-2 4 16,3 2 1-16,0 0 13 0,0 0-5 16,0 0-4-16,0 0-2 15,0 0-5-15,-3 0 9 16,3 0-8-16,0 0 2 16,0 0 2-16,0 0 8 15,0 0-10-15,0 0 4 16,0 0-3-16,0 0-1 15,0 0 6-15,0 0-10 16,0 0 1-16,0 0 1 16,0 0-3-16,0 0 0 15,0 0-1-15,0 0 0 16,0 0 1-16,0 3 0 16,0 4 0-16,0-2 1 0,0 1 1 15,0 1 3-15,3-2-4 16,4 3-1-16,-3-3 2 15,1 1-6-15,3 0 6 16,1 1-2-16,-2 1 3 16,2 1-2-16,-1 0 0 15,5-1-1-15,-7 1-1 16,3-1 0-16,0 0 1 16,-2-1 0-16,3-2 7 15,0 1-5-15,0 1-1 16,-4-1 11-16,0 1-8 15,0-2-4-15,-5-1 0 0,1-1 1 16,-2 0-2 0,0-3 3-16,0 1-7 15,0-1 8-15,3 0-3 0,-2 0 2 16,-1 0 0-16,0 0 13 16,0 0-1-16,0 0-5 15,0 0-8-15,0 0 14 16,0 0-6-16,0 0-8 15,0 0 0-15,5 0 3 16,-5 0-4-16,0 0-2 16,0 0 1-16,0 0-4 15,0 0-11-15,0 0-8 16,-11 0-24-16,1 0-80 0</inkml:trace>
  <inkml:trace contextRef="#ctx0" brushRef="#br0" timeOffset="162144.12">7412 4050 79 0,'0'0'17'15,"0"0"-17"-15,0 0 37 16,0 0-2-16,0 0 2 16,0 0-19-16,-3-3-2 15,3 3-5-15,0 0 3 0,0 0-8 16,0 0 11 0,0 0-2-16,0 0-5 0,0 0-10 15,0 0 3-15,0 0 2 16,0 0-5-16,0 0-2 15,0 0 2-15,0 0-3 16,0 0 1-16,0 3 2 16,0 2 5-16,6 2-5 15,0 1-3-15,0 1 3 16,1 3 9-16,4 0-8 16,-5 2-1-16,6 3 5 15,1 3-2-15,0 0 2 16,4 1-4-16,2 1 7 15,6-1-6-15,3 3-1 16,0-2-1-16,2 2 0 0,-4 0 1 16,3 0-1-1,-2 3 0-15,-2-2 2 0,1 1 1 16,-1-1-1-16,2 0 3 16,-2 2-3-16,2 0 0 15,-1 0-1-15,0 0 5 16,0 1-2-16,-4 0-4 15,2 2 0-15,1 0 0 16,-1 3 10-16,-3 1-10 16,3 1 5-16,-3-2-3 15,4-1 0-15,-1 1 1 16,6-2-1-16,-4 0 2 16,3-1-4-16,1 4 0 0,-3-1 2 15,3 4 0-15,0 0-2 16,-1 1 0-16,1 3 0 15,-2-4 3-15,2 2-2 16,3-1-1-16,-4 0 1 16,3-1-2-16,-5-1 2 15,-1 3-1-15,3-3 6 16,0 1-5-16,0 1-1 16,4 1 1-16,3 1 0 15,1 1 2-15,5 2-3 16,1 5 7-16,0 5-7 15,5-1 0-15,-3 4-2 16,4-2 3-16,1-5-1 16,1 2 2-16,4-1-2 0,-2 4 1 15,2-1-3-15,-4 2-1 16,1-2 3-16,-1 3 6 16,3-3-6-16,-2 1 0 15,2-1-6-15,-1 2 6 16,-2 1 6-16,1-2-6 15,0 0 0-15,1 0 1 16,2-1-1-16,3 3 0 16,3 5 0-16,-1-3 0 15,1-2-2-15,-6-5 2 0,1 1 0 16,-1-3 3 0,4 4-3-16,-1 0-2 0,1-3 2 15,3-1 0-15,-8-2 0 16,4 1 0-16,-3-2 0 15,-2 1-3-15,2-2 3 16,-3 1-1-16,3-2 1 16,-3-4 2-16,0 3 3 15,-2-4-3-15,0 0-2 16,-2 1-1-16,2 1-3 16,6-1 4-16,-4 2 5 15,2-1-5-15,-5-2-2 16,1-6 2-16,0 2-3 15,0-4 6-15,2 2-3 16,-1-3 0-16,2 1 2 0,-1-2-3 16,-4 1 2-16,4 1-1 15,-3-1 0-15,-2-2-5 16,1 1 5-16,4 1 6 16,-1-2-6-16,3-3 0 15,0 0 1-15,1-2 0 16,-4 1 0-16,1-1 1 15,1 2-2-15,4 1 0 16,3-2 0-16,1 0 0 16,1 0-4-16,6 2 4 15,0 0 1-15,10 3 0 16,-3-2-1-16,0 0 1 0,-1 3 1 16,-3-3-2-16,2 2 0 15,1 4 0-15,0 2-2 16,-2 3-2-16,-5-3 8 15,-4-1-1-15,-2-5-3 16,-5-1 0-16,-1-3 1 16,-1-1-1-16,-3-2-2 15,-10-2 2-15,-5-3 1 16,-7 2-1-16,-3-5-3 16,-3 0 3-16,-4-1 0 15,4-4 1-15,-4 4 1 16,4 1-2-16,-2 2 0 15,7 1-1-15,-2 3 0 16,1-4 1-16,-2 1 0 0,-1-4 0 16,1-1 1-16,-5 3 3 15,2-3-4-15,1 2-1 16,-2-1 1-16,6 3 1 16,3 1-1-16,-4 0 0 15,6 3 1-15,-2-5 0 16,-2 2-1-16,-1-3 0 15,-2-2-1-15,1 2 1 16,-3-4 1-16,1-1 0 16,-2 1 0-16,-1 0 1 15,-4-3-2-15,-4-1 0 0,1-2 1 16,-4 1-1 0,-1 0 0-16,-1-1 0 0,1-1 3 15,0 4-3-15,-2-1 1 16,5-1 2-16,0-1-2 15,-1 4-1-15,-1-6-1 16,-4 1 1-16,-2 0-5 16,-1-2 10-16,0-1-5 15,-3 0 1-15,3 4-2 16,-3-4 2-16,1 0-4 16,-1 3 6-16,0-3-4 15,0 0 1-15,0 0-3 16,2 2 1-16,-1-1 2 0,2 2 3 15,4 0-3-15,-4-2 0 16,0 1 2-16,3 0-2 16,-6-2-3-16,5 3 3 15,-2-3 0-15,-1 2 4 16,1-1-7-16,1-1 6 16,-1 3-4-16,2-3 4 15,4 3-5-15,-3-3 4 16,4 3 0-16,-1 2-2 15,3-3 0-15,2 2 2 16,-4-1-2-16,2 2 0 16,-2-3 1-16,1 1-1 15,-3 0 0-15,1 1 0 16,5-1 0-16,-4-1 0 16,3 1 0-16,-2-1-6 0,-3-2 7 15,-3 2-1-15,0-2 0 16,-2 3 4-16,2-3-7 15,-2 2 6-15,-3-2-3 16,3 1 0-16,0 0 0 16,-3-1 1-16,3 0-1 15,-3 0-2-15,0 0 2 16,0 0-1-16,0 0 2 16,0 0-1-16,0 0 2 15,0 0-2-15,0 0-1 16,0 0 0-16,0 0 1 0,0 0-3 15,0 0 3-15,0 0-5 16,1 0-17-16,-1-7-37 16,0-6-25-16</inkml:trace>
  <inkml:trace contextRef="#ctx0" brushRef="#br0" timeOffset="163149.59">15431 10232 87 0,'0'0'19'0,"0"0"30"0,0 0-21 16,0 0-19-16,0 0 1 15,0 0 4-15,0 0-5 16,0-3 10-16,0 3-13 16,0 0-5-16,0 0 16 15,0-2 0-15,0 2-11 16,0 0 13-16,0 0 0 16,0-3-7-16,0 3-6 15,0 0 8-15,0-2-13 16,0 2 9-16,0-1-2 15,0-1 5-15,-3 1-2 16,3-2-10-16,0 3 10 16,0-3-10-16,0 3 7 0,0 0-1 15,0 0-1-15,0 0-1 16,0 0-3-16,0 0 3 16,0 0-4-16,0 0 0 15,0 0-1-15,0 0 0 16,0 0-2-16,-4 0-1 15,3 0-1-15,1 12-4 16,-3 5 8-16,2 7-2 16,-1 2 5-16,-1 4-5 15,2-1 4-15,1 1-1 16,0-4-1-16,0-2-2 16,0-5 2-16,0-1 2 0,0-9-2 15,0-2-4 1,0-1 3-16,0-3 1 0,0-2-8 15,0-1 5-15,0 2-13 16,0-2-2-16,0 0-11 16,4 0-34-16,3-2-26 15</inkml:trace>
  <inkml:trace contextRef="#ctx0" brushRef="#br0" timeOffset="163368.79">15449 10525 316 0,'0'0'0'0,"0"0"-210"16</inkml:trace>
  <inkml:trace contextRef="#ctx0" brushRef="#br0" timeOffset="167251.19">15719 9907 111 0,'0'0'31'0,"0"0"-7"0,0 0 4 16,0 0-8-16,0 0 1 15,0 0 2-15,0 0-5 16,-2-2 6-16,2 2-3 16,0-3-3-16,-1 3-7 15,1-5-8-15,-4 5-2 16,4-3 4-16,0 1-1 16,0 0-2-16,-2 0-2 15,2 2 0-15,0 0-2 16,-3 0-11-16,3 0-18 15,-3 0-30-15,-2 0-127 16</inkml:trace>
  <inkml:trace contextRef="#ctx0" brushRef="#br0" timeOffset="168177.09">15697 9924 129 0,'0'0'50'0,"0"0"-50"15,0 0 0-15,0 0 15 16,0 0 6-16,0 0-1 16,-10 0 13-16,9 0-13 15,-2 0-6-15,1-2 8 16,1-3-3-16,-1-1-10 15,2-3 7-15,0-1-14 16,0-1-2-16,0 2 2 16,0-2-2-16,0 4 0 15,0-3-2-15,3 1 2 16,3 2 0-16,3 0-3 16,2-1-1-16,-2 1-6 15,-2 2 2-15,2 0 2 0,-2 5 5 16,-1 0-8-16,1 0 5 15,0 0-4-15,-4 0-7 16,4 3 10-16,1 13-4 16,-4 7 9-16,2 13 3 15,-6 1-1-15,0 5 2 16,0 4 1-16,-6-5 1 16,-6-5-5-16,-2 0 8 15,-3-9-5-15,0-7 0 16,3-3 6-16,-2-11-1 15,5 0-1-15,-1-6-2 16,-3 0-1-16,0 0-3 0,2-6-2 16,1-5-1-1,0-1 1-15,10 2 0 0,2 0 0 16,0 0 3-16,2-1-3 16,13 2-2-16,0 1 2 15,8 3 0-15,4 4-1 16,4 1 1-16,6 0-2 15,-5 0 4-15,4 11-2 16,0-2 1-16,-7 2-1 16,1-2-1-16,-1-1-7 15,-11-5-55-15,-1-3-26 16,-4 0-116-16</inkml:trace>
  <inkml:trace contextRef="#ctx0" brushRef="#br0" timeOffset="168813.08">16193 10086 246 0,'0'0'4'0,"0"0"-1"16,0 0 37-16,0 0-2 15,0 0-1-15,0 0 11 16,3 7-2-16,-3-21-26 16,0-5-18-16,-6-8-2 0,-2 0 0 15,-3-2 0-15,-2-4 1 16,0 0 0-16,-3 3-2 16,-2-4 1-16,1 5 0 15,0 0-1-15,1 6 2 16,3 3-5-16,4 3 8 15,2 4-8-15,0 4 0 16,3 1 1-16,1 6 3 16,2-2-3-16,-1 4 2 15,-1 0-18-15,-3 0 11 16,-5 16 2-16,-1 4 5 16,-9 11 1-16,2-5-1 0,0 3 1 15,3-6-2 1,0 0 5-16,3-3-3 15,0-1 0-15,3-5 0 0,4-4 1 16,2-4-1-16,0-5 0 16,4 2 0-16,0-3 0 15,0 0-3-15,0 0 3 16,0 0 3-16,0 0 3 16,4 0 2-16,12 0-3 15,11-3 1-15,2-6 7 16,9-3-12-16,4-1 3 15,5 1-4-15,-3 2 0 16,-4 3 3-16,-8 0-3 16,-5 1-4-16,-5 5 1 15,-5-6-11-15,-1 7-14 0,-3 0-17 16,-4-3-32-16,0 3-81 16</inkml:trace>
  <inkml:trace contextRef="#ctx0" brushRef="#br0" timeOffset="169432">16681 9659 188 0,'0'0'58'15,"0"0"-57"-15,0 0 6 16,-84 31 39-16,57-14-8 15,1 2-19-15,3-2 8 16,2 2-13-16,3-2-4 16,5-2-8-16,4 2 16 0,2-3-16 15,1 3 5-15,3-1-5 16,3 1 3-16,0 2-4 16,0 1 7-16,11 5-4 15,7-3 7-15,4 0-8 16,4-2 5-16,1-3-7 15,1-6 3-15,-1-6 5 16,2-5-8-16,-4 0 5 16,2-13 10-16,-5-11-11 15,2-11-5-15,-11-2 2 16,-1-5-2-16,-5 4 6 16,0 6-6-16,-7 3 1 0,0 5-2 15,0 5 1 1,0-1-3-16,-8 3 2 0,-7 1-2 15,-1 5 2-15,-5 2 0 16,2 4 0-16,1 5-5 16,1 0-7-16,2 0 3 15,0 0-23-15,3 5-10 16,4 2-12-16,8-2-59 16</inkml:trace>
  <inkml:trace contextRef="#ctx0" brushRef="#br0" timeOffset="169993.54">17248 9547 301 0,'0'0'56'16,"0"0"-51"-16,0 0 13 0,0 0 20 15,0 0-8-15,0 0-3 16,-8-15-13-16,8 15 3 16,0 0-17-16,0 0 5 15,0 0 3-15,0 0-6 16,0 0-2-16,0 0 0 16,0 5-3-16,0 11 3 15,0 5 1-15,2 6 6 16,3 8 3-16,3-1 2 15,-2 6-9-15,5-1 9 16,-1 1-4-16,-1-1-7 16,0-3 0-16,-1-6-2 0,2 0-1 15,-7-1-3 1,0-5 5-16,-3-7-1 0,0-5 1 16,0-4-10-16,0-5-9 15,0-3-10-15,0 0-13 16,0 0 15-16,0 0-25 15,0-6-21-15,0-11-239 16</inkml:trace>
  <inkml:trace contextRef="#ctx0" brushRef="#br0" timeOffset="170316.78">17094 9818 405 0,'0'0'43'16,"0"0"-38"-16,0 0 18 15,0 0 13-15,0 0-9 16,0 0-4-16,-4 0-5 15,20-3-11-15,14-4-4 16,10-2 1-16,14-4-4 0,-2-1 0 16,-1 4-6-1,-7-3-6-15,-6 4-21 0,-6 1-8 16,-5 4-21-16,-5-1-60 16,-5 0-144-16</inkml:trace>
  <inkml:trace contextRef="#ctx0" brushRef="#br0" timeOffset="171214.11">18177 9439 232 0,'0'0'7'0,"0"0"7"16,0 0 28-16,0 0-5 16,-90-30-14-16,69 29 6 0,-4 1-13 15,0 0-5-15,-2 0 10 16,2 3 2-16,1 8-2 16,3 3-13-16,0-3 8 15,6 0 0-15,5 0-16 16,2-2 2-16,3 5 1 15,4 0-2-15,-1-2-1 16,2 5 0-16,0-1 4 16,5 0 6-16,9 4-6 15,0 0-1-15,6 2 1 16,8 0-4-16,4 0 4 16,-4-2-4-16,3-1 1 15,0 1 0-15,-4-3-1 0,0 0-4 16,-2-1-2-1,-4-2-5-15,-1-2 9 0,-2-2-3 16,-5 4-7-16,-2-4 11 16,0 2 1-16,-1-2-6 15,-6 1 0-15,-3-3-1 16,-1 1-5-16,0 1 11 16,-5-2 2-16,-17 1 2 15,-4-1-1-15,-9-4 3 16,-4-1-4-16,2-3 1 15,1 0 1-15,4 0 10 16,5-3-3-16,5-9 0 0,2 0-4 16,5-3 2-1,8-2-3-15,4-3 2 0,3-3-4 16,0-3 1 0,3-1-4-16,12 0-1 0,4 1-4 15,0 2 3-15,-1 2 2 16,2-1-1-16,-6 2 1 15,-3-1 0-15,-1 1 2 16,-3 2-2-16,-7-1-2 16,0 1 0-16,0 2 2 15,0 2-2-15,0 6-6 16,-7 1 0-16,1 4 5 16,-4 3-5-16,-3 1-10 15,-4 0-30-15,-1 8-27 16,6 4-83-16</inkml:trace>
  <inkml:trace contextRef="#ctx0" brushRef="#br0" timeOffset="172438.41">18863 9584 245 0,'0'0'53'0,"0"0"-51"0,0 0 34 15,0 0 22 1,0 0-20-16,0 0 1 0,-13-3 0 15,13 3-20-15,0 0-8 16,0-3 1-16,8 3-10 16,19-5-2-16,15-1-4 15,12 0-16-15,0-1-46 16,-10 7-57-16,-16-1-180 16</inkml:trace>
  <inkml:trace contextRef="#ctx0" brushRef="#br0" timeOffset="172664.66">18830 9808 444 0,'0'0'44'16,"0"0"-43"-16,0 0 1 15,0 0 4-15,0 0 2 16,0 0-6-16,88 7-2 16,-31-14-39-16,5-7-68 15,-5-8-210-15</inkml:trace>
  <inkml:trace contextRef="#ctx0" brushRef="#br0" timeOffset="173264.5">19446 9428 295 0,'0'0'27'0,"0"0"-20"16,0 0 15-16,0 0 12 15,0 0-9-15,0 0 0 16,-11-6-14-16,11 3 3 16,0-2 2-16,0-3-11 0,0-1 3 15,0-6-4-15,0 2-4 16,10 0 7-16,-1 0-15 16,2 3 7-16,0 4 1 15,4-2-2-15,-2 6 0 16,2 1 1-16,5 1-6 15,2 0-7-15,-1 0 2 16,-6 8 6-16,1 4-4 16,-7 8-11-16,-1 4 10 15,-8 5 3-15,0 7 1 16,0 5 3-16,-21 1 4 16,-2-3 0-16,-7 1 0 15,-3-8-2-15,1-6 2 16,2-4 1-16,1-7-1 15,6-5 1-15,2-6-1 0,6-4 3 16,-2 0-2-16,7 0 5 16,1-9-4-16,6-5-2 15,3 0 8-15,0-2-8 16,7 4 0-16,13 4 0 16,7 4 0-16,4 2 3 15,5 2-2-15,4 0-1 16,4 11 2-16,3 1 3 15,-2 7-5-15,0-2-1 16,-11-1-9-16,-4-2-78 0,-8-8-118 16</inkml:trace>
  <inkml:trace contextRef="#ctx0" brushRef="#br0" timeOffset="173885.28">20034 9702 172 0,'0'0'19'0,"0"0"-13"15,0 0 54-15,0 0 28 16,0 0-29-16,0 0-31 15,0-29-10-15,0-1-2 16,-2-3-3-16,-2-13-8 16,-2 2-3-16,-2-1-2 15,1 5 1-15,-3 2-1 16,0 4 0-16,2 4-2 16,-1 4 1-16,1 0 1 15,-1 2 0-15,0 4-6 16,3 6 3-16,3 9-10 15,3 2 10-15,-3 3-4 16,-1 6-10-16,-4 17-4 16,-2 7 21-16,-2 3 9 0,4-1-4 15,0-4-3 1,2-6-2-16,-2-2 7 0,2-1-7 16,2-2 6-16,-4-1 0 15,5-5-3-15,0-1 9 16,0-3-11-16,3-5 8 15,0-2-7-15,0 0-1 16,0 0 6-16,0 0 6 16,0 0-9-16,0 0 15 15,0 0-10-15,9 0-8 16,15 0 13-16,5 0-12 16,3 0 1-16,1 0 1 15,-1-2-4-15,-1 2-1 16,-1 0 0-16,-3 0-7 0,-6 0-9 15,-4 0-23-15,-2 0-16 16,-3 0-49-16,0-3-121 16</inkml:trace>
  <inkml:trace contextRef="#ctx0" brushRef="#br0" timeOffset="174529.68">20342 9290 262 0,'0'0'33'15,"0"0"-26"-15,0 0 33 16,0 0-5-16,0 0-9 15,-83-19-4-15,74 19-15 16,3 0 0-16,1 0-7 16,4 5 0-16,0 5 4 15,1 1-2-15,0 5-2 16,1 1 6-16,14 3 5 16,5-1-10-16,0 1 2 15,2 0 0-15,3-4-2 0,-2 1-1 16,1-1-5-16,-3 4 5 15,-4 5-22-15,-4-3 4 16,-7 4-17-16,-5 1 25 16,-1-4 9-16,0-3-6 15,-5-1 5-15,-9-6-2 16,1-3 4-16,-8-5 0 16,1-5 18-16,-2 0-10 15,-3-3-2-15,-2-13 8 16,2-4-9-16,-2-2-3 15,4 2 4-15,1 0-6 16,6 3 0-16,3 2 0 16,9 0 3-16,4 1-1 15,0-3 18-15,3-3-20 16,16-2 0-16,11-3-1 0,3 2-1 16,1 1-14-16,-1 1 14 15,-6 1-4-15,-6 3 6 16,-3 1-1-16,-8-1 2 15,-1 5-1-15,-6 2 0 16,-3 0-2-16,0 3-29 16,-6 7 13-16,-13 0-60 15,-5 0-43-15</inkml:trace>
  <inkml:trace contextRef="#ctx0" brushRef="#br0" timeOffset="175656.15">20631 9514 139 0,'0'0'48'0,"0"0"-26"15,0 0 22-15,0 0-9 16,0 0-3-16,0 0-6 16,-7 1 3-16,4-1-12 15,2 0-5-15,-1 0 7 0,1 0-5 16,1 0 4-16,0 0-11 15,0 0-2-15,0 0 1 16,0-1-1-16,0-2 20 16,0-2-15-16,1 0-9 15,8-2-1-15,3-1-1 16,6 0-4-16,1 2-6 16,-2-2 2-16,-1 2-3 15,-5 4-12-15,-4 2 7 16,1 0-4-16,-7 0-7 15,1 9 11-15,-1 12 12 16,-1-1-1-16,0-3 6 16,0-3 0-16,0-4 1 0,0-4-1 15,-1-5 6-15,-1-1 7 16,1 0 5-16,1 0 2 16,0 0 7-16,0 0 3 15,0 0-1-15,0 0-1 16,0-4-15-16,0-9-5 15,0 1 1-15,0-1 8 16,0-1-17-16,1-2 0 16,7 3-4-16,2 2 4 15,3 0-9-15,3 3-5 16,1-3-6-16,1 8-8 16,2 0 16-16,-1 0-5 0,-4 3 2 15,0 0 3 1,-5 0-3-16,-5 0-8 0,1 9 10 15,-6 5-12-15,0 0 2 16,0 5 19-16,-2 1 4 16,-8 0 0-16,-3-3 3 15,4-5 13-15,2-6 10 16,4-3-11-16,3-2-4 16,0-1 14-16,0 0 6 15,0 0 5-15,-2-7 1 16,2-9-19-16,0-3-18 15,0 1 0-15,0 2 1 16,0 3-1-16,0 1-2 0,5-2-7 16,3 3 3-1,4 2-3-15,1 1-4 0,-1 3 2 16,3 1-1-16,-3 4 9 16,0 0-3-16,-3 0 2 15,2 3-3-15,0 8 0 16,-2 4 0-16,0 2 6 15,1 0 0-15,-2 2-1 16,-2-5-8-16,2 2 0 16,0-7-40-16,3-4-43 15,4-5-99-15</inkml:trace>
  <inkml:trace contextRef="#ctx0" brushRef="#br0" timeOffset="175973.27">21188 9372 183 0,'0'0'124'0,"0"0"-110"15,0 0 35-15,0 0-27 16,0 0-14-16,0 0-8 16,-15-4-3-16,15 8 3 15,8 9 7-15,7 1-1 16,-5-2-4-16,2 5 5 15,1-3-2-15,-4 2-5 16,-2 1-3-16,-2 0 3 16,-3-3 0-16,-2-2-3 0,0-2-11 15,0-3 1 1,-11 2 6-16,-7 1-21 0,-7 0-19 16,-2 0 4-16,2 0-5 15,8-7-6-15,9 0-69 16</inkml:trace>
  <inkml:trace contextRef="#ctx0" brushRef="#br0" timeOffset="176210.31">21296 9458 89 0,'0'0'107'0,"0"0"-103"0,0 0 39 15,0 0-15-15,0 0-5 16,0 0-20-16,0-27 29 15,-3 27-12-15,-2 0-19 16,-1 16 4-16,-1 2 12 16,2 6-11-16,5-1 4 15,0 0-4-15,0-4-2 16,5-2-4-16,11-4-18 16,6-7-8-16,4-6-38 15,8 0-80-15</inkml:trace>
  <inkml:trace contextRef="#ctx0" brushRef="#br0" timeOffset="176416.15">21578 9464 171 0,'0'0'180'16,"0"0"-178"-16,0 0 21 16,0 0 3-16,0 0 13 15,0 0-37-15,-71 22 15 16,62 0-3-16,6 3-12 15,3-1-2-15,0 2-4 16,17-2-6-16,13 0-38 16,9 1-15-16,7-4-10 15,-3-5-178-15</inkml:trace>
  <inkml:trace contextRef="#ctx0" brushRef="#br0" timeOffset="178257.18">8419 11084 74 0,'0'0'10'16,"0"0"1"-16,0 0 14 15,0 0-2-15,0 0-12 16,0 0-3-16,0-1-7 0,-3 1 6 16,0 0-6-16,-1 0 2 15,-3 1 4-15,1 5 0 16,-1 4-3-16,1 0-2 15,-1-1-2-15,1 1 2 16,3 4-2-16,-1-1 4 16,1 7 0-16,0 4 8 15,2 2-5-15,1 3 6 16,0 5-4-16,0-2-5 16,0 5-4-16,4-1 0 15,6 6 5-15,-4 5-4 16,4 6 3-16,-1 3-3 15,-2 0 0-15,4 4 5 16,-2-4-5-16,0 1 4 16,1 2-2-16,-3-3 2 0,3 4 2 15,-5-8-5 1,3-3 6-16,-5-6-3 0,3-10 1 16,-3-8-3-16,0-7 3 15,0-7-3-15,-3-1-3 16,0-4-1-16,0-6-1 15,0 3-1-15,0-3-14 16,0 0-14-16,0-3-22 16</inkml:trace>
  <inkml:trace contextRef="#ctx0" brushRef="#br0" timeOffset="179516.45">15290 10212 40 0,'0'0'55'15,"0"0"-36"-15,0 0 23 16,0 0 5-16,0 0-27 15,0 0-1-15,4-14-2 16,-4 14 7-16,0 0-9 0,0 0-1 16,0 0-3-1,0 0-10-15,0 0-1 0,0 9 7 16,3 11-8-16,1 4 2 16,-1 10 4-16,-2 2 2 15,-1 6 7-15,0 5-12 16,0 2-2-16,0 7 0 15,0 4 0-15,-1 5 8 16,-2 2-7-16,3-1-1 16,0-6 2-16,0-1-6 15,0 1 10-15,0-4-1 16,6 6-5-16,-3-3 0 16,3 8 3-16,-2-3-3 15,-1-3 0-15,0 3 0 0,0-10 0 16,-3-7-6-16,0-13 6 15,0-11 0-15,0-13-15 16,0-8-44-16,0-2-33 16,0-16-115-16</inkml:trace>
  <inkml:trace contextRef="#ctx0" brushRef="#br0" timeOffset="182076.3">15288 10115 67 0,'0'0'32'0,"0"0"-7"0,0 0-7 16,0 0 7-16,0 0-6 16,0 0-2-16,0 0-9 15,0 0-8-15,0 0 7 16,0 0 6-16,-4 0 4 16,0 0-11-16,2 0 5 15,-2 0 2-15,-2 0-3 16,0 7-3-16,-1-3-1 15,-5-1-5-15,-3 3 9 0,0 2-6 16,-1-2-4 0,-4 4 0-16,1-1 5 0,-5 1-5 15,-1 2 6-15,-5 0 3 16,4 1-2-16,-2 1-4 16,1-2 8-16,-4 1-1 15,-6 3-1-15,1 1-7 16,-3-3 3-16,0-1 2 15,-3 1 2-15,4-4-7 16,-1 2 1-16,-4 1 1 16,2 0-2-16,-2-3-2 15,-2 7 0-15,-4-3 0 16,-3 1 0-16,-3 0 3 16,-2-3 9-16,0 2-11 0,2 2-1 15,3-2 4-15,-6 5 4 16,-1-6-8-1,0 3 0-15,1-2-1 0,3 1-3 16,-2 2 3-16,2 0 2 16,-2 3-1-16,-1 0 1 15,-5 2-1-15,-3-2 1 16,3-1 1-16,-5 3-2 16,6-2 0-16,0-1 0 15,4-2-3-15,5 0 3 16,2-1 0-16,-1-3 4 15,-1 3-4-15,1-2-2 16,1-1 2-16,1 2 5 16,-4-1-4-16,2 0-1 15,-3 0 0-15,0 2 0 0,2-4-7 16,4-1 6-16,1 3 1 16,-1-3 0-16,1 4 0 15,-4-3 1-15,-1 5 3 16,-1-4-4-16,-1 3-3 15,-4 1 2-15,3 0 0 16,1-4 1-16,0 3 0 16,1-2 1-16,-5-2 4 15,3 3-4-15,1-2-1 16,-3 0 0-16,1-1 0 0,-5-1 0 16,-1 6 0-1,-2-3-4-15,3 1 4 0,4-1-2 16,1-2 1-16,3 2 1 15,2-1 0-15,3 0 0 16,-3 1 0-16,7 2 1 16,2-4-1-16,1-1 0 15,4 2-2-15,3-1-1 16,-3-1 3-16,3 2 0 16,2-3 4-16,1 0-4 15,2-2-1-15,-2 1-1 16,1 0 1-16,1 2 1 15,-5-2-2-15,4 1 4 16,-1 0-4-16,2-3 8 16,3 3-13-16,-3-1 10 0,0-2-3 15,2 3 0-15,-2-3 0 16,-3-1 0-16,2 1-2 16,1-1 4-16,0 4-4 15,5-3-1-15,-2 0 3 16,2 0 5-16,2-1-5 15,-2-2-7-15,4 5 7 16,2-2 0-16,-4 0 0 16,4 2 0-16,-4-1 0 15,0-2 0-15,1 2 0 16,-1 3-2-16,-4-1 4 16,2-3-5-16,-2 2 0 0,0 1 3 15,-3-3 0-15,1 3 0 16,0-3 0-16,-4 2 2 15,0-2 0-15,-4 3-2 16,6-3-2-16,-2 0 2 16,-3-1 4-16,8-2-2 15,-2 1-2-15,3-1 0 16,1 3 0-16,2 2 0 16,1-2-2-16,0 0 0 15,7 3 2-15,-3-4 0 16,-2 5 6-16,6-2-13 15,-2 2 10-15,4-3-6 16,0 2 2-16,4-2 1 16,-4 1 3-16,2-2-2 15,2 3-1-15,-4-3 0 0,2 3-2 16,1-3 4-16,2-2-2 16,-2 3 0-16,-2 1-2 15,0-2 2-15,3 3 0 16,-3 0 1-16,-6-4-1 15,6 4 0-15,-4 0-1 16,4-3 1-16,-3 0 0 16,6 0 0-16,0-1 0 15,-4 1 1-15,2-2-1 16,2-1-1-16,-1 2 1 0,4-5 0 16,0 2 2-1,0 0-6-15,-2 2 3 0,0-3 0 16,0 5 1-16,-5-2-1 15,4 0 1-15,-2 1 0 16,2 0 0-16,-4-2 0 16,6-1 0-16,2-2 0 15,0-1 5-15,2 0 1 16,2 0-9-16,-1 3 7 16,2-3-4-16,0 0 4 15,-1 3-4-15,-1-3 0 16,0 3-2-16,-3-3 2 15,-4 3 0-15,-1-3 4 0,4 4-4 16,-5-1 0 0,5-2 0-16,-4 1 3 0,1 1 3 15,0 1 0-15,-3 0 9 16,3-1-15-16,0 0 10 16,-4 3-6-16,0-1-4 15,6-2 5-15,-3-1 1 16,4 1 0-16,3-2-2 15,0-1-1-15,3 0-3 16,-3 3 1-16,3-3-1 16,0 0 7-16,0 0-7 15,0 0 1-15,0 0-7 16,0 0 3-16,0 0-11 16,0 5-33-16,0-2-74 0,0-3-94 15</inkml:trace>
  <inkml:trace contextRef="#ctx0" brushRef="#br0" timeOffset="187207.58">5994 11830 67 0,'0'0'51'0,"0"0"-10"15,0 0-11-15,0 0 11 16,0 0-7-16,0 0-15 16,0 0-6-16,0 0 2 15,4-33 3-15,-4 30 2 16,0 3 1-16,0 0-15 16,0 0 0-16,0 0 2 15,0 0 1-15,0-3-9 16,-4-3 0-16,-4-5 3 15,1-2-3-15,1-1 3 16,-3 1-3-16,2-3 0 16,3 3 5-16,0 1-1 0,4 0-1 15,0-4 3-15,0 2-4 16,0 2 0-16,8-2-2 16,5-2-2-16,-4 5-3 15,1 2 2-15,-5 2-1 16,-1 4 2-16,0-1 1 15,7 1-2-15,-5 0-3 16,6 2 6-16,-3-2-3 16,2 3 7-16,2 0-9 15,-7 0 0-15,4 0 4 16,-4 0-18-16,0 10 15 16,2 4-8-16,-1 3 12 15,-1 5-1-15,-3 1-1 0,0 7-4 16,-3 3 12-1,0 0-6-15,0 0 0 0,0 6-3 16,-9-5 3-16,-7 2 7 16,2-6-7-16,-5-5 9 15,-2-3-9-15,3-7 16 16,-3-5-8-16,3-3-5 16,-5-4-2-16,3-3 5 15,2 0 1-15,3 0-2 16,6 0 9-16,-1-3-12 15,4-1 16-15,3-1-9 16,0-3-4-16,3 3-2 0,0-2-3 16,0 0 0-16,0 1 0 15,0 2-2-15,0 2 2 16,0-6-1-16,9 5-1 16,0-3-1-16,7-1 2 15,-2 3 1-15,2 1 0 16,0 0-2-16,1 0 2 15,2 3 0-15,5 0-1 16,4 0 0-16,5 0 1 16,0 6 2-16,1 1-2 15,5 3 0-15,-3-2 0 16,-6 0-6-16,-2-1-3 16,-10-2-14-16,-3-3-19 15,-8-2-58-15,-4 0-36 16</inkml:trace>
  <inkml:trace contextRef="#ctx0" brushRef="#br0" timeOffset="188153.17">6580 11790 147 0,'0'0'48'0,"0"0"-44"15,0 0 29-15,0 0 4 0,0 0-11 16,0 0 20-16,-4 11-3 15,4-11-9-15,-5-1 10 16,-1-12-16-16,-5-3-26 16,-2-4-1-16,4-4 12 15,-11-5-13-15,7-1 2 16,-3 1-3-16,4-4 7 16,-4 2-7-16,5 4 6 15,-2-1-10-15,2 5 6 16,5-2-2-16,-4 4-1 15,1 0 1-15,3 4-2 16,0 1 0-16,-2 7-4 16,5 1 7-16,2 3-2 15,-2 1 2-15,0 4-3 0,3 0 2 16,-3-3 0-16,3 3-2 16,0 0-8-16,-3 0-5 15,-1 0 1-15,-1 10 5 16,-2 6 8-16,-2 7 0 15,2-1 2-15,3 3 0 16,-2 1-1-16,-1 1 1 16,1 2 0-16,0-3 1 15,3-3 0-15,-3-3-1 16,1-6-2-16,2-4 2 16,2-3 0-16,1-5 0 15,0-2 0-15,0 0 0 16,0 0 1-16,0 0 5 0,0 0 2 15,0 0 5-15,0 0-6 16,0 0-1-16,0 0 3 16,12-2-1-16,6-9-6 15,6 1 1-15,7-6 2 16,2-4-5-16,10-1 0 16,-4-1 4-16,-3 2-4 15,-2 4 0-15,-8 6-8 16,-6 0 6-16,-6 6 1 15,-4 1-3-15,-4 3-6 0,0 0-24 16,-3 0-13 0,6 0 12-16,-1 0-58 15,2 0-22-15</inkml:trace>
  <inkml:trace contextRef="#ctx0" brushRef="#br0" timeOffset="188956.49">6947 11200 250 0,'0'0'12'0,"0"0"-6"0,0 0 28 16,0 0 3-16,-88-4-23 15,66 14 5-15,2 3-7 16,-2 3 0-16,4-2-4 16,6 2-6-16,6-6 13 15,3 2-8-15,3-2-5 16,0 1 1-16,9-1 1 15,10 2 2-15,4-1 1 16,6-1-7-16,4 0 1 0,3 0 0 16,0-1 1-1,3-1 4-15,-4-2-4 0,1 3-2 16,-6-2-12-16,-4 2 9 16,-1 5-1-16,-6-3-2 15,-4 1 0-15,-6 4-7 16,-3-2 3-16,-3 6-2 15,-3-3 12-15,0 3 0 16,0-3 3-16,-3 1-3 16,-9-4 0-16,-3 2 0 15,-7-2 16-15,-4-4-6 16,-5 0-2-16,-3-6-2 16,0-4-1-16,-1 0 1 15,0 0 1-15,3 0-3 16,2-4 5-16,2-3-8 0,7-2 1 15,6-2-1-15,6-3 3 16,5 2 12-16,4-9 3 16,0-4-9-16,7-4-8 15,11-5 2-15,6 1-1 16,1 0-3-16,-1 4 1 16,0-1-2-16,-3 3 1 15,-2 0-1-15,-6 5-1 16,1 3 3-16,-11-2-1 15,0 8 0-15,-3-1-1 16,0 4 0-16,0 4-4 16,-6 0 5-16,-8 1 0 0,1 5 0 15,-6 0-3-15,-2 0-8 16,-6 15-14-16,-3 7-9 16,1 8-7-16,0-3-61 15,-4 2-37-15</inkml:trace>
  <inkml:trace contextRef="#ctx0" brushRef="#br0" timeOffset="189797.03">5710 12325 264 0,'0'0'32'16,"0"0"-26"-16,0 0 34 16,0 0-4-16,0 0-18 0,0 0 7 15,-16-36-3-15,16 36-5 16,0 0-10-16,0 0-4 16,0 0-3-16,0 0 2 15,0 0-4-15,0 13-3 16,0 7 5-16,0 4 0 15,8 2 0-15,0-1-7 16,1 0 6-16,-2-3-6 16,-1-2-11-16,-2-7-22 15,-4-1-42-15,0-4-16 16,0-4-90-16</inkml:trace>
  <inkml:trace contextRef="#ctx0" brushRef="#br0" timeOffset="190028.53">5564 12470 264 0,'0'0'88'0,"0"0"-83"15,0 0 12-15,0 0 11 16,0 0-7-16,108-69 16 15,-64 51-11-15,1 1-26 16,-3-1-1-16,-2 9-14 0,-4-1-47 16,-4 3-45-1,-3 1-165-15</inkml:trace>
  <inkml:trace contextRef="#ctx0" brushRef="#br0" timeOffset="190659.28">6180 12179 322 0,'0'0'39'16,"0"0"-39"-16,0 0 7 15,0 0 12-15,0 0-10 16,0 0 1-16,-12-36-5 16,12 30-5-16,6-1 0 15,3 0 3-15,3 1-3 16,-3 3 0-16,0 1-4 15,0 2 2-15,1 0 1 16,1 0-4-16,1 11 1 16,1 9 2-16,-1 7-2 15,0 1 4-15,-3 4 0 16,-3 3 0-16,-3-4 4 0,-3 2-8 16,-6-7 4-16,-14 2 0 15,-2-9 5-15,0-7-4 16,1-4 1-16,0-5-1 15,3-3 0-15,3 0-2 16,-1 0-1-16,5-3 1 16,-3-5 2-16,9 5-3 15,2-3-5-15,0-2 3 16,3 3 3-16,0 1 1 16,3-1-1-16,9 0 1 15,9-1 0-15,1 2 3 0,8 4 12 16,2 0-15-16,6 0 1 15,4 0 1-15,4 0 7 16,-4 0-9-16,-5 4-9 16,-1-1-3-16,-11-3-78 15,-2 0-124-15</inkml:trace>
  <inkml:trace contextRef="#ctx0" brushRef="#br0" timeOffset="191274.26">6954 12237 328 0,'0'0'46'16,"0"0"-46"-16,0 0 22 15,0 0 12-15,0 0-3 16,0 0-3-16,3 0 2 16,-3-2-5-16,0-10-2 15,0-2-18-15,-3-6-5 16,-10-2 0-16,-4-5-4 16,-2-1-2-16,-9-2 4 15,7 2-15-15,-6-1 9 16,5 9 2-16,2 1 4 0,1 2 0 15,4 4-3 1,1 4-2-16,4 1 0 0,-2 5-3 16,-1 3-10-16,2 0-15 15,2 0 7-15,-4 6 24 16,4 11 2-16,-5 3 4 16,4 2 1-16,-2 2-2 15,-4 2 8-15,2 1-9 16,-6-4 0-16,5-1 1 15,-2-2-1-15,5-3 0 16,5-6 1-16,4-6-1 16,3-5 11-16,0 0-7 0,0 0 16 15,0 0-4-15,22-5 3 16,8-6-13-16,9-6-2 16,4 0 0-16,2 3-4 15,4-1 0-15,-1 0 0 16,-5 1 4-16,-3 1-4 15,-4 3-6-15,-6 4-4 16,-5 2-26-16,-1 4-22 16,-4 0-20-16,-1-1-73 15</inkml:trace>
  <inkml:trace contextRef="#ctx0" brushRef="#br0" timeOffset="191767.26">7187 11880 288 0,'0'0'34'0,"0"0"-22"15,0 0 21-15,0 0-16 16,0 0 0-16,-80 38-14 15,66-30 5-15,-1 5 6 16,1 0-4-16,4-1 4 0,1 0-4 16,5 1-10-1,1 3 3-15,3 4-1 0,0 0 4 16,13 3-3-16,14 3 9 16,3 1 2-16,7-1-2 15,2-6-2-15,0-7-5 16,-3-4 5-16,-3-9-8 15,-1 0-2-15,-2-19-3 16,-5-14-9-16,-8-7 10 16,-8-6-11-16,-5-4 11 15,-4 1-14-15,0 2 13 16,-7 8-4-16,-6 9-6 16,-4 10 13-16,-7 8 0 15,-6 9 2-15,-10 3-2 16,-2 0 0-16,3 9-5 0,0 4 1 15,9 4 3-15,4 3-14 16,5-4-21-16,0 4-35 16,2-3-30-16</inkml:trace>
  <inkml:trace contextRef="#ctx0" brushRef="#br0" timeOffset="192248.66">6074 12891 361 0,'0'0'63'16,"0"0"-53"-16,0 0-1 16,0 0 5-16,91-41-14 15,-24 15 0-15,18-7 8 0,9-3 10 16,7-10-15-16,16-14-1 15,7-2 6-15,12-2 10 16,1 8 1-16,-9 6-5 16,-16 11-11-16,-19 9 4 15,-16 8-7-15,-13 6 0 16,-16 2-4-16,-7 0-12 16,-3 8 8-16,-7-1-7 15,-9 4 2-15,-5 3 3 16,-8 0-17-16,-9 0-19 15,0 10-15-15,0 3-20 16,-9 3-27-16</inkml:trace>
  <inkml:trace contextRef="#ctx0" brushRef="#br0" timeOffset="193008.43">6795 12908 16 0,'0'0'0'0,"0"0"-16"0</inkml:trace>
  <inkml:trace contextRef="#ctx0" brushRef="#br0" timeOffset="194257.31">6723 13307 129 0,'0'0'26'16,"0"0"21"-16,0 0 18 16,0 0-14-16,0 0-19 15,0 0-10-15,3 2-4 16,-3-2-1-16,0 0 5 16,0 0 4-16,0 0 9 15,0-5 1-15,0-6-32 16,0-5-4-16,-3-1 1 15,-3 0-1-15,-5-3 1 16,6 1-2-16,-3-4 1 0,-1 1-1 16,-1-5-6-1,-5 3-2-15,2-2 1 0,-1 6-12 16,2 4 12-16,2 1 7 16,0 6-6-16,3 1 5 15,0 0-9-15,1 2 6 16,0-1 5-16,3 6-8 15,3-2 2-15,0 0 5 16,0 3 1-16,0-3 0 16,0 3 0-16,0 0-1 15,-3 0 1-15,3 0-5 16,-3 0 3-16,-5 0-7 16,1 6 1-16,-2 7 7 15,0 4-1-15,-4 0 2 16,2 2-3-16,2 4 2 0,-1-2 1 15,4 1 0-15,-1 2 3 16,2-5-1-16,-1-4-2 16,3-6 2-16,0-4-1 15,3 0 1-15,0-5 3 16,0 3-3-16,0-3-2 16,0 0 1-16,0 0 1 15,0 0 1-15,0 0-2 16,0 0 4-16,0 0-1 15,0 0 9-15,4 0-6 16,19-13 0-16,-1-1-3 16,8-3-3-16,0-3 1 0,1 1 3 15,5-4 3-15,3 3-1 16,-2 3-6-16,-5 5 2 16,0 2-2-16,-9 0-1 15,-4 3-3-15,-2 2 3 16,-4 0-3-16,-4 5-10 15,1-3-24-15,-4 3-17 16,-1 0-42-16,-5 0-38 16</inkml:trace>
  <inkml:trace contextRef="#ctx0" brushRef="#br0" timeOffset="195047.13">7120 12794 226 0,'0'0'26'15,"0"0"-25"-15,0 0 22 0,0 0 1 16,0 0-12-16,0 0 1 16,-75-17-2-16,48 17 0 15,7 10 10-15,2-3-8 16,1 3 6-16,4 4-12 15,7-8-1-15,3 4 9 16,3-3-9-16,0-1 2 16,0 5-4-16,9-3 3 15,7 0 3-15,2 1-9 16,0 1 5-16,6-3-3 0,-2 3 0 16,5-3-3-1,-4 3 0-15,5-1-3 16,-3-3 3-16,-1 2-1 0,-6-2-9 15,3 4 6-15,-2-4-5 16,-6 2 3-16,0-2 0 16,-3 5-10-16,-4-2 2 15,-3 1 5-15,-3 0 7 16,0 0 2-16,-6 0 0 16,-9-1-4-16,-6-2 10 15,-4-1-2-15,-2-2-4 16,0-1 0-16,2-3 14 15,0 0-5-15,5 0 1 16,4 0-1-16,2 0 3 16,2-13-8-16,2 2-1 0,3-9-2 15,7-5 5-15,0-1-6 16,0-4-5-16,13 0 5 16,6 3 0-16,2 1 0 15,-4 0 1-15,-2 3-1 16,0-1-1-16,-4 7-6 15,-8 8 9-15,0 1-4 16,-3 6 1-16,0 2-10 16,0 0-6-16,-6 0-9 15,-5 0-24-15,0 7-15 16,2-1-49-16</inkml:trace>
  <inkml:trace contextRef="#ctx0" brushRef="#br0" timeOffset="195804.91">7457 12617 200 0,'0'0'97'0,"0"0"-95"16,0 0 7-16,0 0 34 15,0 0-22-15,0 0-5 16,-55-5-2-16,46 5 12 15,-2 5-21-15,1 3 12 16,1-1-13-16,3 3-1 16,6-3 2-16,-3 0-2 15,3 0 2-15,0 1 5 16,9 0-1-16,3 1-5 16,6 1-1-16,4 4 1 15,-6-5-4-15,7-1 0 16,0-2 2-16,0 5-2 15,1-2 0-15,0 1-1 0,-2 2-2 16,2-2-3-16,-6 4-5 16,-3-1 3-16,-3 1-12 15,-1-1 13-15,-6 0 4 16,-5-1 3-16,0 0-1 16,-16-2 1-16,-10 2 5 15,0-2-4-15,-4-3 3 16,-2-2 4-16,3-2 0 15,3-1-6-15,4-2 9 16,1 0-1-16,6 0 4 16,5-2-12-16,4-10 11 0,3-1-3 15,3-7 3-15,0-6-1 16,0-4-7-16,12-7-5 16,7-4-1-16,-1 0-10 15,-3 2 9-15,4 5 1 16,-2 5 1-16,-1 2 6 15,-7 11-6-15,-5 6 1 16,-1 3-5-16,-1 4 4 16,-2 0 0-16,0 3 0 15,0 0-9-15,0 0-45 16,-12 3-17-16,-10 10-48 16</inkml:trace>
  <inkml:trace contextRef="#ctx0" brushRef="#br0" timeOffset="197672.42">8312 12260 167 0,'0'0'12'16,"0"0"12"-16,0 0 26 15,0 0-15-15,0 0-15 16,0 0 3-16,-69 0-6 15,63 0-12-15,0 0 1 0,-1 0 7 16,0 0-7 0,4 0 2-16,1 0-3 0,2 0 12 15,0 0-17-15,0 0 4 16,0 0 4-16,0 0-3 16,0 0 2-16,0 0-1 15,0 0-2-15,2 0 0 16,12 0 0-16,4 0 3 15,2 0 0-15,6 0 0 16,-4 0 2-16,7 0-8 16,4-3 2-16,-6-2-2 15,1 3-1-15,-1-1 4 16,-5-1-4-16,-7 4-5 16,0-3 2-16,-6 3 3 0,-3 0-1 15,-6 0 1 1,0 0-7-16,0 0 5 0,0 0 1 15,0 0-16-15,0 0 10 16,0 0-3-16,0 0 8 16,-3 0-11-16,-6 0 9 15,-9 0 4-15,0 0-5 16,-1 0 3-16,-6 0 2 16,1 3-2-16,-5 1 4 15,0-1 3-15,6-1-4 16,0-2-1-16,7 3 2 15,3-3 5-15,2 0-1 16,5 0-5-16,2 0 4 0,1 0 4 16,3 0-4-16,0 0-4 15,0 0 12-15,0 0-5 16,0 0 1 0,0 0 0-16,0 0-3 0,0 0 7 15,0 0-7-15,0 0-6 16,7 0 6-16,4 0-4 15,11 0 1-15,0 0-2 16,7 0-1-16,-2 0 1 16,-2-5 0-16,2 2-1 15,-5 2-7-15,1-2 5 16,-10 0-13-16,-4 3 4 16,-6 0-4-16,-2 0 8 15,-1 0-1-15,0 0 7 0,0 0-2 16,0 0-6-16,0 0 2 15,0 0 5-15,-10 0 2 16,-6 0 0-16,-9 0 0 16,-1 3 7-16,-4 1-7 15,-3 1 0-15,-1 3-4 16,0-2 4-16,1 0 7 16,5-2-4-16,-2-4 2 15,4 3 1-15,4-3-3 16,1 0 0-16,6 3 7 15,2-3-2-15,4 0-8 0,2 0 1 16,7 3 4 0,0-3-3-16,0 0-1 0,0 0 3 15,0 0 5-15,0 0 5 16,3 0-9-16,13 0 6 16,4 0-9-16,12 0 9 15,1-3-10-15,6 0 3 16,-3 0-3-16,2-1 2 15,-3 1-3-15,-5 3 4 16,-4 0-9-16,-6 0 1 16,-1 0-12-16,-6 0 9 15,-4 0 7-15,-4 0-9 16,-5 0 5-16,0 0-1 16,0 0 2-16,0 0 0 15,0 0-9-15,0 0 6 16,-5 0 5-16,-8 0 1 15,-2 0 6-15,-6 0-6 16,3 0-3-16,-6 0 3 0,2 3 0 16,-5 1 4-16,2-1-4 15,-1 0 1-15,4 1-1 16,-3-1 2-16,7-3-2 16,6 4 0-16,1-4 0 15,8 0 1-15,-1 0-2 16,4 0 2-16,0 0 0 15,0 0 1-15,0 0 9 16,0 0 4-16,0 0-6 0,0 0-5 16,5 0 0-1,8 0 3-15,6 0-1 0,8 0-5 16,0 0 5 0,3 0-5-16,-3-4 7 0,1 4-8 15,-9-3-5-15,-5 3 4 16,-4 0 2-16,-4 0-2 15,-3 0-4-15,-3 0 3 16,0 0-14-16,0 0 1 16,0 0-7-16,0 0-16 15,0 3-11-15,0 4-19 16,-6 2-43-16</inkml:trace>
  <inkml:trace contextRef="#ctx0" brushRef="#br0" timeOffset="200596.72">4719 2926 265 0,'0'0'54'0,"0"0"-53"0,0 0 17 15,0 0-6-15,0 0-9 16,0 0 0-16,0-77 5 16,-2 55 23-16,-6 1-18 15,1 1 1-15,-6 3-13 16,-2 3 5-16,-5-1-6 15,-6 2-5-15,-6 5 4 16,-1 3-3-16,-3 4 0 16,-5 1-1-16,5 0 5 15,0 0-1-15,3 5 1 0,5 4 1 16,4 4-1-16,2 2 0 16,5 9-2-16,7 3 2 15,4 9 0-15,6 5 1 16,0 5 3-16,0 3 0 15,6 3-3-15,1-2 2 16,-1 2-6-16,2-1 4 16,-5 0-1-16,3 3 2 15,1 2 0-15,-1 3 0 16,3 8 0-16,0 3-2 16,0 4 1-16,-3 2-1 15,-6-2 0-15,0-3-1 16,0-1 1-16,-3-2-2 15,-13-2 2-15,2 1 0 16,-8-3 3-16,-5-7-2 16,-3 0 6-16,-4-6-4 0,-2-7 7 15,-1-6-9-15,2-9 1 16,7-9-2-16,0-8 6 16,7-10-5-16,3-2 4 15,0 0 1-15,3 0-5 16,0-7-1-16,-1-5 0 15,-1-3-1-15,1-2-10 16,1 0-3-16,3 0-5 16,6 1 16-16,6 1-2 15,0 1 5-15,0-1 3 16,15-1 4-16,6 0-7 0,9-1-4 16,1 2 4-16,6 4 1 15,-7 6 4-15,0 5-5 16,-3 0 0-16,3 5 0 15,-2 12-5-15,2 5 2 16,-3 7 2-16,-8 4 1 16,-1 6 3-16,-1 7 2 15,-4 5-4-15,3 5 3 16,-2 4-1-16,-1 12 8 16,-4 2-9-16,4 5-1 15,-2 2 0-15,-5 0 8 16,-3 3-2-16,-1 3-2 15,-2 5 1-15,0-2-2 0,0 2-2 16,-5 1-1-16,-4 1-1 16,-3 6 3-16,3 3-2 15,0-1 2-15,-4 2-3 16,-1-4 3-16,2-3-3 16,-5 1 2-16,4-1 0 15,-6 2 4-15,0-3 7 16,-4 4-10-16,-3-1 2 15,0 5-4-15,1 2 0 16,1 1-1-16,3 1 0 16,0-3 0-16,2-1 0 15,2-2 0-15,1 0 1 0,-2 2-1 16,0-1 0 0,-4 3 0-16,2 6 0 0,1 4 6 15,1-4-6-15,3 3 0 16,2-5 2-16,7-2-2 15,0-1 2-15,6 1-2 16,0-1-3-16,0 2 3 16,0 10 3-16,0-1 0 15,6 5-2-15,10-1 2 16,2-6-3-16,3 0 2 16,6-1-1-16,-2-6 0 15,5 0 5-15,-2-3-6 16,-1-1 0-16,0 2-2 0,0-6 2 15,3-6-1-15,-2 2-6 16,5-4 7-16,-3-4 1 16,1 3 7-16,-1-3-8 15,0-3-6-15,0-3 6 16,-2-4 0-16,-1 0 1 16,-2-6-1-16,-1 2 4 15,-3-7-5-15,-1-4 2 16,3 0-1-16,-5-5 5 15,3 1-5-15,1-3 0 16,-5 1 0-16,2-4 4 16,0-2-3-16,-5-6 1 15,2 0 5-15,-4-5-7 16,3-2 2-16,-4 0-5 0,2-6 6 16,2 0 0-16,0-7 0 15,-2 1-3-15,1-1 0 16,2-2 0-16,-4-2 0 15,-3-1 0-15,3-1 0 16,-3-4 0-16,0-3 0 16,1-3 0-16,-4-6 0 15,-3 1 0-15,0-3-1 16,0 0-4-16,2-2 5 16,2 3 6-16,2-3-5 15,-3 0 3-15,6 0-3 16,-4 0-1-16,5 0-2 15,-4 0 2-15,4 0 1 16,1 0 0-16,5 0 2 0,8 0-3 16,7-3-2-16,12-10 2 15,1 0 0-15,6-3 0 16,-2-1 0-16,-11 0-9 16,-7 5-6-16,-3-3-8 15,-8 0-16-15,-5-1-31 16,-4-4-22-16</inkml:trace>
  <inkml:trace contextRef="#ctx0" brushRef="#br0" timeOffset="202057.58">2008 8881 124 0,'0'0'48'0,"0"0"-41"15,0 0 61-15,0 0-25 16,0 0-20-16,0 0 20 16,0 0 2-16,18 22 11 15,-18-22-3-15,0-9-15 16,-3-11-27-16,-9-7-7 0,-3-2 1 15,-3-7-5 1,-2 3 2-16,0-1-2 0,2 1-1 16,-4 3-20-1,-2 0 18-15,0-3 3 0,0 0-9 16,0 1 8-16,-1 3-6 16,1 4-5-16,6 6 10 15,3 4 1-15,2 4 0 16,8 3 0-16,-2 2 1 15,4 5 1-15,0-1-1 16,3 2-6-16,0 0 6 16,-3 0-2-16,0 3-12 15,0 16 0-15,0 4 9 16,0 9 4-16,-1 0-1 0,-1 7 2 16,2-3 0-16,-3 1 0 15,0-3 4-15,3-2-4 16,-3-1 0-16,1-6-2 15,3-1 0-15,-1-8 2 16,3-6 0-16,0-4 0 16,0-5 0-16,0-1-2 15,0 0 4-15,0 0 0 16,0 0 2-16,5-7 11 16,12-9-5-16,7-8-9 15,6-2-1-15,7-7 6 16,2-4-6-16,6 1 0 15,4-4-1-15,-3 5 1 0,-7 7-4 16,-8 8-6 0,-10 8 5-16,-9 3-3 0,-6 5-18 15,1 1 9-15,-7 3-22 16,0 0-40-16,0 0-70 16</inkml:trace>
  <inkml:trace contextRef="#ctx0" brushRef="#br0" timeOffset="202709.55">2062 8249 313 0,'0'0'21'16,"0"0"-14"-16,0 0-4 15,0 0 12-15,0 0 2 16,0 0-3-16,-48 44-10 16,48-31-2-16,0 1 0 15,0-2 9-15,0-2-4 16,3 3-3-16,6-3 1 15,7 0 0-15,-2-3-3 16,5 1 2-16,1 0-2 16,2 1 0-16,5-2 3 0,-2 1-4 15,-1 1-1-15,-3-1-1 16,0 4-1-16,-5 1-3 16,-4 1 2-16,-6-2-6 15,-6 4 9-15,0-2-1 16,0 2 1-16,-12-2 0 15,-4-2 3-15,-2-2 3 16,0-1-6-16,-1-6 5 16,5-1 2-16,1 1 4 15,4-3-1-15,0 0-1 16,0 0-1-16,-3-5-1 0,6-9-6 16,0-5 4-16,0-4 1 15,6-2-4-15,0-5-4 16,0 1 2-16,0-1-5 15,6-2 4-15,0 1 1 16,-3 0-2-16,0 2 2 16,-3 8-6-16,0 8 6 15,0 2-2-15,0 10-4 16,-3 1-11-16,-3 0-9 16,0 0-14-16,-7 4-17 15,-1 4-17-15,5 0-25 16</inkml:trace>
  <inkml:trace contextRef="#ctx0" brushRef="#br0" timeOffset="203352.67">2359 8148 186 0,'0'0'48'0,"0"0"-46"16,0 0 35-16,0 0 3 15,0 0-6-15,0 0-29 16,-50 38 7-16,50-31-10 16,0-3-2-16,0 5 14 15,8-2-4-15,4-1-3 16,7 1-6-16,1-1-1 16,1-2 6-16,7 5-6 15,-3-2 1-15,5 3-1 16,-5 2 0-16,2 0-3 15,-9 5 0-15,0 0-9 16,-6-2 9-16,-4 2 2 16,-3-1-4-16,-5-6 0 0,0 4 0 15,-10-4 3-15,-15 2 4 16,-1-1 10-16,-7-3-8 16,5-2 1-16,1-4 4 15,8-2 12-15,2 0 3 16,6-2-2-16,6-15-1 15,1-3 9-15,4-11-17 16,0-8-3-16,4-3-10 16,5-2-9-16,-2 5 2 15,2 2 0-15,-8 15 3 16,-1 5 4-16,0 7 0 0,0 4-1 16,-2 2-11-16,-13 3-3 15,-3 1-18-15,-9 0-9 16,2 14-17-16,-5 1-57 15</inkml:trace>
  <inkml:trace contextRef="#ctx0" brushRef="#br0" timeOffset="204090.09">1149 7631 200 0,'0'0'26'0,"0"0"24"15,0 0 0-15,0 0-16 16,0 0-14-16,0 0 6 0,0-20-8 15,0 19-10 1,0 1 4-16,0 0-10 16,0 0-2-16,0 0 4 0,0 0 3 15,0 0-7-15,0 0 4 16,0 0 1-16,0 0-10 16,0 0 3-16,0 11-4 15,0 3 4-15,0 11-3 16,0 3 5-16,13 2 0 15,-2 4 0-15,0 0 1 16,6 4-2-16,-2-2 2 16,0 1-1-16,-3-6 0 15,0-5-1-15,-3-6 1 16,-3-5-1-16,-6-9-7 0,3-2-16 16,-3-3-3-1,0-1-19-15,0 0 9 0,-9-11-42 16</inkml:trace>
  <inkml:trace contextRef="#ctx0" brushRef="#br0" timeOffset="204615.48">954 7785 170 0,'0'0'71'15,"0"0"-45"-15,0 0 16 16,0 0 5-16,0 0-11 15,0 0-16-15,-8-28-2 16,8 6-8-16,0-3-10 16,0-6 9-16,0-3-7 15,8-3-2-15,12 1 0 16,3 0-5-16,8 3-2 16,9 4-6-16,2 2 5 15,0 4-10-15,4 7 8 16,-7 8 7-16,-3 5-48 15,-5 3-58-15,-10 0-107 16</inkml:trace>
  <inkml:trace contextRef="#ctx0" brushRef="#br0" timeOffset="205064.42">1432 7625 295 0,'0'0'0'0,"0"0"0"0,0 0 0 16,0 0 0-16,0 0 8 15,-26 86-3-15,36-56 15 16,6 3 4-16,4-4-15 16,4-3 3-16,1-6-4 15,0-5 1-15,-5-7-8 16,-4-5 4-16,-2-3 1 16,-1-5-5-16,-1-18 7 15,1-10-7-15,-1-4 0 16,-9-8-1-16,-3 2-6 15,-1-1-20-15,-16 9 4 0,-2 7-9 16,1 11 19-16,0 14 12 16,2 3 13-16,-4 0-12 15,-2 11-1-15,-5 8 0 16,-1 0-7-16,1-1-24 16,5-9-166-16</inkml:trace>
  <inkml:trace contextRef="#ctx0" brushRef="#br0" timeOffset="205402.2">1523 7165 255 0,'0'0'39'0,"0"0"-15"16,0 0-11-16,0 0-13 16,0 0 1-16,0 0-1 15,27 42 13-15,-6-16-6 16,6 3 6-16,1 1-1 16,-1 6-2-16,0 0-8 15,-2 7 0-15,-3-1 6 16,4 1-2-16,-2 1-5 0,1-5 0 15,-4-4-1 1,-3-5-1-16,-2-6-15 0,-5-9-10 16,-2-9-27-16,-2-6-43 15</inkml:trace>
  <inkml:trace contextRef="#ctx0" brushRef="#br0" timeOffset="205614.92">1589 7539 344 0,'0'0'52'0,"0"0"-14"16,0 0-8-16,0 0-24 0,0 0 5 16,85-39-11-16,-42 23 0 15,1-1-1-15,-7 4-7 16,0 3-40-16,-7 3-50 15,-11 1-137-15</inkml:trace>
  <inkml:trace contextRef="#ctx0" brushRef="#br0" timeOffset="206354.54">2095 7410 39 0,'0'0'229'0,"0"0"-223"15,0 0 22-15,0 0 2 16,0 0-21-16,0 0 20 16,-51 0-3-16,39 0-12 15,-3 0-14-15,-1 0 4 16,2 7 5-16,2 4-4 15,5 2-1-15,4 2-4 16,3-1 0-16,0 6 0 16,0-4-2-16,6-3 8 15,7-4-8-15,1-5 2 0,-1-4-2 16,2 0-11-16,1-12-2 16,-2-11 2-16,-4-5-8 15,-7 0 4-15,-3 7 11 16,0 1 6-16,0 11 3 15,0 7 20-15,0 2 3 16,0 0-15-16,0 0-11 16,0 11-7-16,6 9 7 15,7-3 1-15,1 2 14 16,1-6-13-16,-3-4 7 16,-3-6 1-16,0-3 0 15,-6 0 7-15,4 0 13 16,-1-17-4-16,0-11-24 15,-3-8-1-15,-3-6 2 16,0-8-6-16,-3 0-9 0,-13 2-7 16,1 8 0-16,0 7 16 15,0 9 1-15,2 9 3 16,2 5-1-16,2 1 6 16,3 7 0-16,3-1-4 15,3 3 3-15,0 0 16 16,0 0-21-16,0 0-5 15,0 16-12-15,3 7 17 16,12 4 1-16,3 1 5 16,3 2-6-16,9 1 3 15,0 3-2-15,5 2 5 16,-5 0-5-16,-1 0-1 0,-1-4-2 16,-7-2-9-16,-5-9-32 15,-4-9-6-15,-1-12-25 16,2 0-78-16,2-27-25 15</inkml:trace>
  <inkml:trace contextRef="#ctx0" brushRef="#br0" timeOffset="206745.81">2508 6777 274 0,'0'0'30'0,"0"0"4"16,0 0-18-16,0 0 14 16,0 0-23-16,0 0-6 15,2 11 1-15,15 14-1 0,6 8 2 16,5 7 1 0,2 2-4-16,-5 2 2 0,-4-5-8 15,-6-5 6-15,-5-9-2 16,1-9-10-16,-8-9-33 15,-3-7-45-15,0 0-146 16</inkml:trace>
  <inkml:trace contextRef="#ctx0" brushRef="#br0" timeOffset="207006.04">2263 6832 44 0,'0'0'246'0,"0"0"-239"16,0 0 61-16,0 0-27 15,0 0-16-15,-4-92-17 16,25 65-3-16,8 4-4 16,1-2-1-16,3 5 0 15,7-1-1-15,-2-1 1 16,9 4-11-16,-5 2-6 15,-1 7-14-15,-6 4-28 16,-12 5-44-16</inkml:trace>
  <inkml:trace contextRef="#ctx0" brushRef="#br0" timeOffset="207247.49">2861 6752 232 0,'0'0'7'0,"0"0"-7"15,42 80 2-15,-21-53-1 16,-4 0 2-16,0-1-6 15,-6-2 0-15,-1-7-78 0,-10-9-77 16</inkml:trace>
  <inkml:trace contextRef="#ctx0" brushRef="#br0" timeOffset="207421.47">2736 6631 305 0,'0'0'9'0,"0"0"-8"16,0 0 25-16,0 0-26 15,0 0-34-15,0 0-70 16,24 7 33-16</inkml:trace>
  <inkml:trace contextRef="#ctx0" brushRef="#br0" timeOffset="208297.47">3073 6713 157 0,'0'0'1'0,"0"0"15"15,33 77 16-15,-24-52-23 16,0-5 1-16,-6-6-1 0,-3-4 3 16,0-6-6-16,0-1 10 15,0-3 3-15,0 0 18 16,0-5 7-16,-6-7-39 16,0-5 6-16,0-2-1 15,0-4 6-15,4-4-16 16,-1 2 0-16,-1 0 5 15,4 0-4-15,0 4-1 16,0 7-3-16,4 1 0 16,7 4 3-16,-5 2-6 15,3 4 3-15,0 3-8 16,1 0 6-16,4 0-3 0,-1 14 3 16,2 1-1-16,0 2 4 15,0 4-3-15,-5-1 4 16,-2-1 0-16,1-6 2 15,-6 1 2-15,-3-9-1 16,0-1 0-16,0-4-1 16,0 0-1-16,0 0 30 15,-3 0-16-15,-6-4 0 16,1-8-1-16,1-3-2 16,-2-4-2-16,3 0-9 15,0-2 8-15,6 2-8 16,-2 3-3-16,2 6-3 0,0 3 2 15,0 3-2 1,0-1-3-16,5 0 4 16,4 5 2-16,0-3-1 0,4 3 0 15,4 0 2-15,2 3-1 16,2 11 2-16,4-1 1 16,-5-1 1-16,2-4-1 15,-3-2-7-15,-2-3 7 16,-4-3 1-16,-1 0 10 15,-1-7-8-15,2-11 1 16,-4-3-3-16,-3-4-1 16,-6 0 0-16,0 1 1 15,0 6-1-15,-3 5-2 16,-6 6 1-16,-4 5 1 0,2 2 1 16,-4 0-1-16,2 2 2 15,4 8 6-15,4 6-8 16,5 0-1-16,0 2 1 15,2 4 2-15,16-2-1 16,4 4 3-16,5-5 6 16,3-4-8-16,4-3-2 15,-1-3-10-15,6-9-26 16,-2 0-77-16</inkml:trace>
  <inkml:trace contextRef="#ctx0" brushRef="#br0" timeOffset="209911.34">5700 2658 194 0,'0'0'22'16,"0"0"-5"-16,0 0 8 15,0 0-15-15,0 0-3 16,0 0 9-16,-20-80 12 15,16 73-1-15,0 0-15 16,-1 2-5-16,-4-2-3 16,0 2-4-16,-6 2 1 15,3 1-1-15,-1 2-2 0,4 0 2 16,-1 0 0-16,5 0 4 16,-1 12 1-16,-1 12-5 15,5 7 2-15,2 3 1 16,0 0-2-16,0 5 2 15,6 0-1-15,0 0-2 16,1 3 0-16,1 0 0 16,-3 2 0-16,2 4 0 15,-1 3 0-15,1 2 0 16,-4 1 0-16,0 3 0 16,3-3 0-16,-6 3 0 15,0-5-2-15,0-2 2 16,0-3 2-16,-3-5-2 15,-9-3 0-15,-5-3 5 0,4-10 0 16,0-8 4 0,1-8 2-16,2-8-4 0,-7-2 11 15,-2 0 7-15,-5-6-23 16,2-10 1-16,0-3 1 16,5-1 12-16,5 0-16 15,3-4 0-15,0 3 0 16,9 2-4-16,0 0 4 15,0 2-17-15,9 3 15 16,6 1-14-16,4 4 14 16,2 6 1-16,-3 0 1 15,3 3-3-15,-6 0-5 0,1 0 6 16,1 11-4-16,-1 3 4 16,-1 5 2-16,2 5-1 15,0 5 1-15,-2 8-1 16,0 7 1-16,-3 4 0 15,-3 3 4-15,1 4-1 16,-2-1-1-16,-2 3 0 16,2 2 2-16,3 0-4 15,-5 1 5-15,1-5-1 16,3-2 0-16,-3-6-3 16,2-5 2-16,-3-2-1 15,0-2-2-15,1-4 2 16,1-4-2-16,1-4 0 15,0-4 0-15,1-5-1 16,2-8 0-16,2-2-1 16,5-7-14-16,8 0-7 15,4-14-34-15,-4-13-121 0</inkml:trace>
  <inkml:trace contextRef="#ctx0" brushRef="#br0" timeOffset="210691.79">4538 3357 188 0,'0'0'68'16,"0"0"-62"-16,0 0 44 16,0 0-12-16,0 0-14 15,0 0-5-15,0-9 4 16,0 9-3-16,0 0-12 16,0 0-4-16,0 0-4 15,0 4-7-15,0 14 0 16,0 7 7-16,9 5 0 0,1 7 0 15,-4 1 0 1,-1 5 0-16,4-1 0 0,-3-1 0 16,-2-4-11-1,-4-10-2-15,0-7-8 0,0-9-18 16,0-8 0-16,-7-3-34 16,-1 0-63-16</inkml:trace>
  <inkml:trace contextRef="#ctx0" brushRef="#br0" timeOffset="211101.05">4486 3437 128 0,'0'0'139'15,"0"0"-123"-15,0 0 14 16,0 0-5-16,0 0-9 15,0 0 12-15,-18-53-14 0,18 24-4 16,0-7-2-16,0-3-7 16,0 0-1-16,7 3 0 15,4 2-1-15,1 5-1 16,7 4 2-16,2 2 0 16,4 6-1-16,2 4-8 15,-3 5-5-15,0 5-11 16,-5 3-67-16,-9 0-81 15</inkml:trace>
  <inkml:trace contextRef="#ctx0" brushRef="#br0" timeOffset="211937.19">4842 3388 76 0,'0'0'239'0,"0"0"-220"16,0 0-10-16,0 0-9 15,0 0 0-15,0 0-4 0,39-28-8 16,-30 23-35-16,-2 5-45 16</inkml:trace>
  <inkml:trace contextRef="#ctx0" brushRef="#br0" timeOffset="212129.42">4808 3525 203 0,'0'0'69'16,"0"0"-69"-16,0 0 0 15,0 0 1-15,0 0 1 16,0 0-2-16,89-40-98 0</inkml:trace>
  <inkml:trace contextRef="#ctx0" brushRef="#br0" timeOffset="212730.42">5069 3117 225 0,'0'0'32'15,"0"0"-32"-15,0 0 5 16,0 0 2-16,0 0 5 16,0 0 31-16,-84-11-6 15,77 11-28-15,4 10-5 16,3 2 0-16,0 2-4 16,0 0 2-16,18 1 6 15,7-1-2-15,7-4 2 16,8-3-8-16,-2-2 2 15,1 2-2-15,-3 0 6 0,-3 3-6 16,-8 3-2-16,-5 2-3 16,-7 3 1-16,-7 2-11 15,-6-1 11-15,0 0 1 16,-15 1 3-16,-12-4 1 16,-7 0 3-16,-3-7-3 15,-5-2 6-15,0-7-2 16,5 0 2-16,9 0 1 15,10-14 12-15,10-8 7 16,4-7-11-16,4-7-6 16,0-3-10-16,19-2-7 15,2 7-8-15,-3 5 10 16,-2 7 3-16,-8 8 0 16,-2 4 2-16,-6 7 0 0,0 3-6 15,0 0-25-15,-14 0-30 16,-5 17-63-16,-6 1-77 15</inkml:trace>
  <inkml:trace contextRef="#ctx0" brushRef="#br0" timeOffset="213609.47">4698 3933 185 0,'0'0'96'0,"0"0"-95"16,0 0-1-16,0 0 10 15,0 0 21-15,0 0 8 16,0-10-18-16,7-11-21 16,-3-6 0-16,-4 0-5 15,0-7 1-15,-11 0-6 16,-6 3-2-16,-1 4-7 0,-1 7 19 16,7 8 11-16,1 3-10 15,1 7 7-15,4 2 4 16,3 0-12-16,-1 2 0 15,2 16-1-15,2 7 1 16,0 6 4-16,6 2 5 16,10 1-3-16,-2-1 5 15,2 1-11-15,-1 0 2 16,-4-1-2-16,2 3 0 16,-4-3 0-16,0 1-1 15,-2-6-10-15,-7-3-8 16,0-5-26-16,0-6-17 15,0-4-76-15</inkml:trace>
  <inkml:trace contextRef="#ctx0" brushRef="#br0" timeOffset="213786.11">4628 4088 320 0,'0'0'73'0,"0"0"-58"15,0 0 14-15,0 0-23 16,0 0-6-16,0 0-1 16,84-50-18-16,-61 37-23 15,-7 2-115-15</inkml:trace>
  <inkml:trace contextRef="#ctx0" brushRef="#br0" timeOffset="214093.81">4796 3942 261 0,'0'0'64'16,"0"0"-46"-16,0 0 33 16,0 0-38-16,0 0-5 15,0 0-8-15,46-26 1 16,-28 26 0-16,0 0 0 16,-6 0-1-16,-4 2 0 15,-1 11-7-15,-4 1 4 16,-3 0-8-16,0-2 3 15,0-5 7-15,0-1-22 0,-11-6 8 16,1 0 15-16,1 0 0 16,0-3 1-16,3-14-1 15,3-1 15-15,3-2-15 16,0 3-1-16,0 4-8 16,9 0 3-16,6 5-13 15,-1 2-26-15,2 3-8 16,-3 0-60-16</inkml:trace>
  <inkml:trace contextRef="#ctx0" brushRef="#br0" timeOffset="214712.16">5005 3863 156 0,'0'0'47'0,"0"0"-8"16,0 0 2-16,0 0-14 15,0 0-8-15,0 0 7 16,-23-7-15-16,13 7-7 15,7 0 0-15,-3 2-1 16,3 10-2-16,3 4 1 16,0 1 4-16,0-3 2 15,9-1 2-15,0-5-10 16,1-4 6-16,1-4-6 16,-2 0 0-16,3-5-4 15,-2-11-11-15,2 0-6 16,-6 0-27-16,-6 7 46 15,0 4 2-15,0 2 12 0,0 3 3 16,0 0-15-16,0 0-2 16,2 0-5-16,2 0 7 15,2 8 1-15,3 1-1 16,-2 1 2-16,-4-3 0 16,1-4 1-16,0-3-2 15,-1 0-1-15,0 0 0 16,-3 0 1-16,3-10-1 15,0 0-9-15,1 3 9 16,-1 3 31-16,0 4-18 16,0 0-6-16,5 0-7 15,0 0 1-15,3 0 0 16,-2 0-2-16,0 0-2 0,-2 0 1 16,-1-3 2-16,2-5 4 15,-6-1-4-15,2-3-4 16,-4 3-2-16,0 2-12 15,0 1 18-15,0 3 18 16,0 2-8-16,0 1-9 16,0 0-2-16,3 0-1 15,7 7 2-15,2 8 2 16,3 1-2-16,-3 1 2 16,0-3-2-16,-2 0 0 15,-3-5-38-15,-1-7-84 16</inkml:trace>
  <inkml:trace contextRef="#ctx0" brushRef="#br0" timeOffset="-214637">5403 3885 368 0,'0'0'89'0,"0"0"-88"15,0 0 0-15,0 0-1 16,0 0-1-16,0 0-26 15,-15 4-143-15</inkml:trace>
  <inkml:trace contextRef="#ctx0" brushRef="#br0" timeOffset="170769.91">7038 4305 47 0,'0'0'49'0,"0"0"-34"16,0 0 28-16,0 0-30 15,0 0 7-15,0 0-9 16,0 0-2-16,0-14 1 16,0 14-9-16,0 0-1 15,0 0 0-15,0 0 1 16,0 0-1-16,0 0 4 16,0 0-3-16,0 0 9 15,0 0 2-15,0 0 6 16,0 0-2-16,0 0 1 15,0 0-7-15,0 0 0 16,0-2 4-16,0 2-5 16,0-1-8-16,0-2 8 15,0-3-7-15,13-3 5 0,-4-3-3 16,2 1 0-16,-1 2-2 16,-7-3-1-16,0 2-2 15,-3-2 2-15,0 1 5 16,0 1-6-16,0 1-2 15,0 3-6-15,-3 1 8 16,-3 2-1-16,-8 3 0 16,1 0 1-16,-6 7-1 15,-2 8 1-15,3 3-1 16,-5 3 0-16,7-1-1 16,-1 1 4-16,0 1-2 15,2 5 1-15,-4 4-2 0,2 5 2 16,-2 6-4-16,-1 1 5 15,4 3-4-15,4 1 2 16,-3 6 0-16,3 0 2 16,2 2-1-16,1 0-1 15,0-3 1-15,1 4 1 16,4-3-2-16,-5 3-1 16,3 4 0-16,0 2 2 15,-4 2-1-15,7 1 0 16,-5-2 0-16,2-3 0 15,3 0 2-15,-5-2-1 16,3-1-1-16,-4 0 0 0,-2-3 0 16,-2 1 0-16,-2-4-2 15,-8 7 2-15,3-5 0 16,-4-2 4-16,0-5-4 16,-3-6 1-16,2-7-4 15,-2-6 3-15,2-3 0 16,-2-5 3-16,0-4 2 15,6-4-5-15,-1-3-1 16,4-6 1-16,0-2 0 16,0 0 0-16,3 0 0 15,2 0 6-15,4 0-6 16,1-7 1-16,-2-5 2 16,4-1-3-16,0-2-2 15,3-1 2-15,-3 0 4 0,6-1-2 16,0 5-2-16,0-2 0 15,0-2-4-15,6-1 4 16,6 1 0-16,4-2-2 16,8 1 2-16,-5 1 0 15,7 3 0-15,-6 4-5 16,-4 5 3-16,3 4 2 16,-7 0 3-16,2 0-3 15,2 11-2-15,1 6 1 16,3 6 1-16,1 3 0 15,0 6 0-15,-2 1 2 16,1 4-1-16,-4 3-1 16,-1-1-1-16,0 7 0 0,-9 0 1 15,-1 1-2 1,2-2 4-16,-4 6-2 0,4 1 1 16,-4 1-1-16,0 1 0 15,1 2 5-15,3 2-1 16,-7 3 1-16,3 0-4 15,-3-1 2-15,0 4-2 16,0 4 5-16,0 3-1 16,3 1-2-16,1 1 1 15,-1 2 1-15,0 2-1 16,3 1 2-16,0-1-1 16,0-4-3-16,6 0 2 0,0-5-1 15,1 2 1 1,2-1-3-16,3 1-1 0,0-1 4 15,0 3 1-15,0 3-3 16,-2-1-2-16,2 2 1 16,-3-7-1-16,1 6 0 15,-2-2 3-15,-5 0-3 16,1 0 0-16,-4-1 1 16,1-5 3-16,3 2-4 15,0 1 0-15,-2-5 2 16,-1 1-2-16,-1 0 3 15,2 1-1-15,1 5-2 16,-2-5 0-16,-1 2 2 16,-2-7-2-16,2-3 1 15,-3-1-1-15,3-2 3 0,5 0 0 16,-1-3-3 0,-2 0 0-16,5-5 5 0,-2-4-3 15,2-1-2-15,-3-4 0 16,2 0 0-16,-3-3 0 15,3-2 0-15,-3-4 4 16,0 0-4-16,1-4 0 16,-3-3-1-16,3-4 1 15,-1-2 0-15,1 0 0 16,-4 3 3-16,1-3-3 16,0-1 0-16,0 1-1 15,2 0 1-15,-3 1 1 0,0-1 0 16,3 4-1-16,-4-5-1 15,5 3 1-15,-1 1 0 16,4 2-1-16,-1 3 2 16,3-3-3-16,0-1 4 15,-2 1-2-15,-2-1 2 16,1-1-1-16,1-1 1 16,-3-2-2-16,7 3 1 15,-8 0-1-15,3-1 0 16,1 1 0-16,-2 5 0 15,-1 0 0-15,-1 0 0 16,0-4 0-16,0 2 0 0,0-3 0 16,0-1 0-1,-4-2 0-15,6 6 3 16,-2-3-3-16,1-1 1 0,1-2 0 16,-5 0-1-16,3 2 1 15,-3-5 0-15,-3 3-1 16,1-1 0-16,4 0 0 15,-2-2 0-15,0-1 0 16,-4-3 1-16,5 3 0 16,0-6-1-16,-1 2-1 15,2 1 0-15,1 0 0 16,1 0 1-16,-4-1 1 16,3 2-1-16,6 3 0 0,-3-2-5 15,-1 4 4 1,4-2 2-16,0 2 1 0,2-2 2 15,-7-1-4 1,4 1 0-16,-5-2-3 0,0 5 2 16,1 0 2-16,-3-5 3 15,3 5-4-15,-3-3-2 16,1-2 2-16,-1 3 2 16,2-1-2-16,3 3-2 15,0 3 2-15,1 0 6 16,-3 1-6-16,3-1 0 15,0-4 3-15,-4 1 1 0,0 1-4 16,2-4 1 0,1 2-2-16,-2-2 1 0,-3-1 0 15,-1-3 0-15,1 1 0 16,0-2 0-16,0 1 2 16,-1 4-2-16,0-3 0 15,3 4-2-15,-4-2-3 16,4-4 5-16,1 4 0 15,-1-2 0-15,1-5-1 16,-1 1-2-16,-2 0 0 16,4-4 2-16,-5 0-1 15,3 0 1-15,-3 2 1 16,4-3-2-16,1 2 1 16,-2-1-2-16,1 4 3 15,-1-1-1-15,-3 1 2 0,4 0-1 16,0-2 0-16,3 2 1 15,-4 0-1-15,6 3 1 16,-3 0 4-16,-2-4-2 16,1 0 5-16,1 2-3 15,1 1-3-15,-4-2 1 16,0 0-3-16,1-2 0 16,-2 0 2-16,-2 0-1 15,0-1 0-15,1 4-2 16,-4-3 1-16,3 2 0 15,1 1 0-15,4 1 0 16,-2 1 0-16,0 2 0 0,0 1 0 16,-2-2 0-1,0-2-2-15,0-1-1 0,-1-5 3 16,1 3 0-16,-1-3-4 16,0-2-2-16,3-1 5 15,3 0-5-15,3 0 3 16,1 0 3-16,7-7-4 15,-1-6-8-15,2-1 4 16,-3-1-23-16,7-7-38 16,-7-3-24-16</inkml:trace>
  <inkml:trace contextRef="#ctx0" brushRef="#br0" timeOffset="117873.78">8276 3098 106 0,'0'0'65'0,"0"0"-58"16,0 0 7-16,0 0-5 15,0 0 8-15,0 0 57 16,0 0-56-16,0 0 3 15,-10-14-10-15,10 14 1 16,0 0-10-16,0 0 3 0,0 0-5 16,0 0 0-1,0 0 0-15,7 0 0 0,9 0 2 16,5-3-2-16,2-4 2 16,-3-4-2-16,-3 0-3 15,-4-3 1-15,-7 1 2 16,0 3 0-16,-6 1-2 15,0 6-2-15,0 0-2 16,0 1-1-16,0 1 5 16,0 1 1-16,0 0 1 15,0 0-1-15,0 0 0 16,0 3-17-16,0 11-1 16,6 5 18-16,2 0 0 15,2 0 1-15,-1 0 0 16,0 1 0-16,2 2 0 15,2 2 0-15,0 5 0 0,2 0 0 16,0 3 0-16,0 2 0 16,-2-4 0-16,-7 1 0 15,0-8-1-15,2-6-1 16,-8-3-11 0,3-8 10-16,-3-1-1 0,0-5-1 15,0 0 3-15,0 0 2 16,0 0 15-16,-6 0-10 15,-5 0-5-15,-2 0 0 16,1-3 3-16,-8 3 0 16,1-3 4-16,0 3 5 15,-3 0-1-15,8-1-9 16,-3 1 9-16,10 0-9 0,1 0 4 16,3 0-2-16,3 0-4 15,0 0-1-15,0 0-1 16,0 0 2-16,0 0 0 15,3-1 2-15,9-2-2 16,9-1 2-16,5 0 0 16,3-2 0-16,1 2-1 15,-3-1 0-15,1 0-1 16,-6 2 0-16,4 1 0 16,-7 0 0-16,-2 2-1 15,-4 0-3-15,-8 0-23 16,-5 0-56-16,0 0-33 15</inkml:trace>
  <inkml:trace contextRef="#ctx0" brushRef="#br0" timeOffset="121482.64">7785 3805 41 0,'0'0'0'15,"0"0"-17"-15,0 0 17 16,0 0 4-16,82 8-3 0,-46-8-1 16,2 0 4-16,7 0-8 15,0 0-8-15</inkml:trace>
  <inkml:trace contextRef="#ctx0" brushRef="#br0" timeOffset="121731.83">8112 4592 21 0,'0'0'13'16,"0"0"9"-16,0 0 0 16,-84 76-2-16,59-61 5 15,-5 0-9-15,0-3-4 16,-2-2-7-16,2-1 1 16,9-4-3-16,1-4-3 15,7-1-32-15</inkml:trace>
  <inkml:trace contextRef="#ctx0" brushRef="#br0" timeOffset="122635.81">8626 4286 265 0,'0'0'5'0,"0"0"3"15,0 0 17-15,0 0 0 0,0 0-17 16,0 0-2-16,-3-40 1 16,10 37-6-16,6 1 1 15,0-1-2-15,-5 3-2 16,0 0 2-16,0 0 0 16,-3 4-5-16,2 9 3 15,-5 3-1-15,-2 9 3 16,0 1 3-16,0 4-3 15,0 4 0-15,-13 0 5 16,4-4-3-16,5-2 4 16,0-5-2-16,4-7-1 15,0-4 0-15,0-3 0 0,0-5 4 16,10-3-2-16,10-1 9 16,6 0-3-16,7 0-3 15,-1 0 0-15,-3 0-8 16,-5 3-9-16,-12 4-43 15,-9 7-70-15</inkml:trace>
  <inkml:trace contextRef="#ctx0" brushRef="#br0" timeOffset="123333.76">8909 5886 305 0,'0'0'15'0,"0"0"-8"15,0 0 18-15,0 0-11 16,0 0 10-16,0 0-3 16,0-19 14-16,0 13-24 15,13-1 15-15,9-5-26 16,5 2 0-16,-2 3-1 16,-1 0 1-16,-9 7-1 15,-8 0 0-15,-1 0-2 16,-3 10-5-16,-3 9-4 15,0 8 10-15,-9-1 4 0,-7 6 0 16,-7-3 1-16,3-4 1 16,5 0-3-16,1-5 0 15,8-5 3-15,5 1-3 16,1-5-1-16,0-2-1 16,7 2 1-16,13-1 1 15,2 0 2-15,5 0 2 16,-5 4-2-16,1 1-3 15,-5 4-3-15,-3 1 1 16,-5 7-3-16,-5 1 5 16,-5 6 0-16,0 2-1 15,-20 1 1-15,-5 2-5 0,-14-1-8 16,-8 1-31-16,-3-10-75 16</inkml:trace>
  <inkml:trace contextRef="#ctx0" brushRef="#br0" timeOffset="123799.18">8915 6924 365 0,'0'0'19'0,"0"0"-16"15,0 0 3-15,0 0 3 16,0 0-5-16,0 0-4 15,20 54 0-15,5-12 26 16,5-3-11-16,-5-9-12 16,-2-12-3-16,-5-8 2 0,-9-10 0 15,4-2 1 1,-5-23 8-16,0-6-9 0,-1 0-1 16,-4 11 3-16,0 11 24 15,-3 9-13-15,0 15-15 16,0 25-2-16,0 18 2 15,0 12 3-15,0 6-3 16,0 5-6-16,0 0-60 16,0-9-16-16,-6-18-266 15</inkml:trace>
  <inkml:trace contextRef="#ctx0" brushRef="#br0" timeOffset="124066.16">8977 7935 490 0,'0'0'48'0,"0"0"-35"16,0 0-13-16,0 0-8 16,0 0-23-16,0 0-13 15,-3 60-76-15,19-33-221 0</inkml:trace>
  <inkml:trace contextRef="#ctx0" brushRef="#br0" timeOffset="124205.82">9250 8739 313 0,'0'0'0'0,"0"0"-15"16,-36 77 5-16,36-65-161 16</inkml:trace>
  <inkml:trace contextRef="#ctx0" brushRef="#br0" timeOffset="124323.16">9350 9058 315 0,'0'0'11'0,"0"0"-11"16,0 0-124-16</inkml:trace>
  <inkml:trace contextRef="#ctx0" brushRef="#br0" timeOffset="125509.54">9150 10822 116 0,'0'0'68'0,"0"0"-60"16,0 0 12-16,0 0 10 15,0 0 3-15,0 0-21 16,0 0 36-16,-14 0-27 16,1 0-10-16,-6 0-1 0,1 4-3 15,-3 6-3 1,-3 7 10-16,3-1-9 0,-6 3-2 16,5-2 8-16,-1 3 2 15,4-1-12-15,-2 1 2 16,5 5-2-16,1 4 3 15,1 3-4-15,6 5 0 16,0 8 5-16,5-1-3 16,3 6 2-16,0-1-2 15,9-3-1-15,9 1 4 16,3-5-3-16,2-5 2 16,3-11-4-16,-2-10 1 0,-6-12-2 15,-5-4 2 1,4-10 0-16,-1-13 5 0,-7-10-4 15,1 3-2-15,-7 1 0 16,-3 2-1 0,0 4 1-16,0 3-9 0,-10 4 5 15,-5 6 3-15,-8 0 1 16,-3 8-3-16,-4 2 7 16,-5 0-8-16,3 2 4 15,5 11 0-15,5-1-32 16,9 2-24-16,10-4-37 15,3-3-35-15</inkml:trace>
  <inkml:trace contextRef="#ctx0" brushRef="#br0" timeOffset="125906.93">9390 10998 253 0,'0'0'34'16,"0"0"-24"-16,0 0-10 15,0 0-30-15,0 0 30 16,0 0 59-16,0 32-58 16,9 2 8-16,1 6-2 15,3 2 2-15,-3-3-5 16,-1 2-4-16,-2-7 0 15,-4-5-4-15,-3-7-23 16,0-6-43-16,-10-13-30 16</inkml:trace>
  <inkml:trace contextRef="#ctx0" brushRef="#br0" timeOffset="127196.89">8441 10901 188 0,'0'0'25'0,"0"0"-13"16,0 0-8-16,0 0-2 15,0 0 76-15,0 0-68 16,-43-12-9-16,40 11 17 0,-3 1 5 16,0-3-1-1,-1 3-7-15,-6 0-14 16,3 0-2-16,3 0 7 0,-2 0-6 15,5 0 3-15,4 0 6 16,0 0-4-16,0 0-2 16,0 0 2-16,0 0-2 15,0 0-1-15,18 0 3 16,14 0-1-16,10 0-1 16,4-3 1-16,2 1-4 15,-9 2-3-15,-3 0 3 16,-7 0-1-16,-6 0-2 15,-1 0-11-15,-5 0 1 16,-1 0 0-16,-3 0 5 16,-3 0-11-16,0 0 8 15,-4 0 2-15,1 8 9 16,-1 1-9-16,-4 3 7 0,2 4 0 16,-1 1 0-16,-3 2 2 15,0 6 2-15,2 0 2 16,0 7-3-16,3-1 4 15,-1 5-4-15,1 5 2 16,-2 1-3-16,-1 8 13 16,2 1-9-16,-1 2 0 15,-3 10 8-15,3-2-10 16,0 1-1-16,-3-6 3 16,3-3 4-16,-3-7-8 15,0 0 1-15,0-6 1 16,0 2-1-16,0-3-1 15,0-1 0-15,7-6 0 16,-1-7 2-16,0-3 1 0,2-8-3 16,-5-2 1-16,0-5 0 15,1 2 1-15,-1-5-2 16,0 0-1-16,0 2 0 16,0 1-1-16,-3-1 2 15,3 4 0-15,-3-3 0 16,2 0-3-16,-2-1 3 15,2-2 1-15,-2-1 0 16,2 1 0-16,-2-4-2 16,0 0-1-16,0 3-1 15,0-3 3-15,0 0-4 0,0 0 4 16,0 0 2 0,-4 2 2-16,-10-2 9 0,-9 0 7 15,-3 0 4-15,-7 0 5 16,-5 0-6-16,-2 0 1 15,2 0 6-15,2 0-3 16,-3 0-11-16,5 0-3 16,-1 0-12-16,7 0-1 15,1-2-40-15,8-15-61 16,10-10-94-16</inkml:trace>
  <inkml:trace contextRef="#ctx0" brushRef="#br0" timeOffset="128282.04">7522 4668 261 0,'0'0'11'16,"0"0"-4"-16,0 0 8 15,0 0-12-15,0 0-3 16,0 0-5-16,-1 0 1 16,1 0-1-16,0 0 2 15,0 10 2-15,0 5 2 16,0-1 6-16,0 3 6 15,0 0-6-15,0-1-7 16,3-1 2-16,6-4-2 16,-6-2 8-16,3-6-6 15,-3-3-1-15,0 0 10 16,-1 0 12-16,2-3 13 0,-1-7-16 16,-3 0-14-16,0 6 6 15,0 2 8-15,0 2-12 16,0 0-8-16,-7 0-5 15,-10 19-23-15,-13 5-40 16,-3 0-69-16</inkml:trace>
  <inkml:trace contextRef="#ctx0" brushRef="#br0" timeOffset="128651.71">7718 5416 256 0,'0'0'12'16,"0"0"-12"-16,0 0 0 15,0 0 5-15,0 0 1 16,18 80 3-16,-11-70 14 16,-1-5 2-16,-2-2-17 15,-1-3 4-15,-1 0 12 0,-2 0 26 16,5 0-5-16,-5-6-23 16,0-1-19-16,0 5 2 15,0 2-4-15,0 0-1 16,-8 9-25-16,-17 17-47 15,-11 11 5-15,0 1-86 16</inkml:trace>
  <inkml:trace contextRef="#ctx0" brushRef="#br0" timeOffset="129057.66">7976 6417 336 0,'0'0'25'15,"0"0"-19"-15,0 0-5 16,0 0-1-16,0 0 4 16,0 0 16-16,0 78-8 15,0-58-12-15,5-7 7 16,1-9-6-16,-4 0-1 0,-2-4 4 16,0 0 8-16,0-16 12 15,0-1-19-15,0 0-3 16,0 6-1-16,-2 6 4 15,-2 4-3-15,2 1-4 16,-9 1 2-16,-4 21-23 16,-12 11-4-16,-6 6-50 15,5-2-261-15</inkml:trace>
  <inkml:trace contextRef="#ctx0" brushRef="#br0" timeOffset="129418.15">8158 7253 283 0,'0'0'44'16,"0"0"-42"-16,0 0 8 15,0 0 1-15,0 0-9 16,0 0 14-16,33 32 12 0,-21-22-20 16,-3-1-8-16,-4-8 2 15,-2-1 2-15,-3 0 14 16,4 0 24-16,-4-6-18 16,0-5-5-16,0-2-8 15,0 6 7-15,-7 2-3 16,0 0-15-16,-2 5-7 15,-10 0-17-15,-5 16-34 16,3 12-29-16,-4 5-86 16</inkml:trace>
  <inkml:trace contextRef="#ctx0" brushRef="#br0" timeOffset="129786.03">8477 8107 354 0,'0'0'41'16,"0"0"-39"-16,0 0-1 15,0 0 23-15,0 0 9 16,33 75-10-16,-24-54-4 16,0-8-8-16,-3-3-9 0,-2-4-2 15,-3-5 3 1,-1-1 0-16,0-1 10 0,0-15-3 16,0-1-9-16,-1 4 2 15,-5 4-3-15,-1 6 3 16,-5 3-3-16,-3 0-12 15,-3 5 0-15,-4 15-38 16,-3 7-20-16,5 4-49 16</inkml:trace>
  <inkml:trace contextRef="#ctx0" brushRef="#br0" timeOffset="130167.14">8580 9089 394 0,'0'0'15'15,"0"0"-14"-15,0 0 3 16,0 0-3-16,0 0 6 16,0 0 14-16,52 32-7 15,-38-27-1-15,-4-3-3 0,-7-2-3 16,-3 0 11-16,0 0 1 16,0-10 0-16,0-1-19 15,-13-4 0-15,-3 5 2 16,5 6-2-16,-4 4-9 15,-5 0 2-15,4 16-10 16,-3 8-24-16,2 10-43 16,1-2-46-16</inkml:trace>
  <inkml:trace contextRef="#ctx0" brushRef="#br0" timeOffset="130452.74">8552 9557 376 0,'0'0'40'16,"0"0"-40"-16,0 0 16 16,0 0 37-16,22 74-22 15,-12-56-15-15,4-7-7 16,-8-3-3-16,-3-6-6 15,0-2 6-15,-3 0-1 16,0 0-3-16,0-10-1 16,0 1 0-16,0-3-1 15,-16 2-26-15,-14 2-36 16,-9-3-60-16</inkml:trace>
  <inkml:trace contextRef="#ctx0" brushRef="#br0" timeOffset="213623.81">19005 4216 103 0,'0'0'89'0,"0"0"-88"16,0 0 24-16,0 0 16 16,0 0-27-16,0 0-14 15,0 0 0-15,86-76 2 16,-70 54 0-16,-3 4 6 15,-5 3-4-15,-5 1 3 16,-3 5 17-16,0-1-10 16,0 3-13-16,0-1 18 0,0 2-5 15,0 3 4 1,-1 0-7-16,-1 3 7 0,2 0-4 16,0 0-13-16,0 0 3 15,0 0-4-15,0 5-7 16,0 10 7-16,7 4 1 15,3 5 0-15,3 1-1 16,2 3 2-16,1-1-1 16,-1 2-2-16,2 1 2 15,-5 1-3-15,0 2 2 16,-1-1-6-16,-6-2 0 16,-2-4-4-16,-3-2 0 0,0-6 10 15,0-5-3-15,0-5 2 16,0-2-1-16,-3-5-3 15,-2 1 5-15,-8 0 0 16,3 1 0-16,-8 0 0 16,0-1 0-16,-6 3 5 15,-4-1-5-15,-2 1 6 16,-1 0-1-16,2-1 2 16,6 0-1-16,3 3-1 15,2-4 5-15,8 0-9 16,3-1 2-16,4-1-2 15,3-1-1-15,0 0 4 16,0 2 0-16,7-1-3 16,9 1 0-16,13 1 3 15,10-1 2-15,9-2 3 0,8 0-2 16,3 0-2-16,4 0-1 16,-3-7-4-16,-7 0-1 15,-6-1-24-15,-7-1-67 16,-18-3-182-16</inkml:trace>
  <inkml:trace contextRef="#ctx0" brushRef="#br0" timeOffset="214095.74">19835 3967 303 0,'0'0'65'16,"0"0"-57"-16,0 0-4 16,0 0 13-16,0 0-2 15,84-81 3-15,-75 45-2 16,-5-3-12-16,-4-6-4 15,0-8 0-15,-22-3-5 16,-11-2 5-16,-3 7-6 16,-3 13 4-16,-1 12-1 0,8 10-2 15,2 10 1 1,9 6 4-16,3 0 0 0,7 0 0 16,4 18-4-1,4 12 3-15,3 15-1 0,7 9 2 16,13 5 2-16,10 3 10 15,0 4-8-15,-1 1-3 16,1 4-1-16,-4-1 2 16,-4 0-4-16,-7-3 2 15,-3-4-4-15,-9-7-15 16,-3-8-22-16,0-7-19 16,0-13-40-16,-6-13-113 15</inkml:trace>
  <inkml:trace contextRef="#ctx0" brushRef="#br0" timeOffset="214275.65">19661 4284 322 0,'0'0'79'0,"0"0"-70"15,0 0 27-15,0 0-36 16,0 0 6-16,83-14-6 15,-29 8 0-15,6-1-33 16,-12-3-100-16</inkml:trace>
  <inkml:trace contextRef="#ctx0" brushRef="#br0" timeOffset="214622.33">19986 4180 221 0,'0'0'217'0,"0"0"-213"16,0 0 47-16,0 0-12 16,0 0-39-16,0 0 3 15,40-3-9-15,-5 9 8 16,-2 13-4-16,-4 3-4 16,-9 1-1-16,-10 1 4 15,-4-2-9-15,-6-2-11 0,0-5 13 16,-6-7 0-1,-6-3 6-15,0-5 4 0,2 0 2 16,4-2 14-16,1-15 3 16,1-4-4-16,4-3-9 15,0 0-6-15,7 3-6 16,8 4-8-16,3 4-5 16,-2 4-14-16,-1 5-9 15,2 2-20-15,2 0-18 16,5 0-34-16</inkml:trace>
  <inkml:trace contextRef="#ctx0" brushRef="#br0" timeOffset="-214331.93">20465 4158 210 0,'0'0'121'0,"0"0"-120"16,0 0 29-16,0 0-2 15,0 0-17-15,-81-24 12 16,75 24-7-16,0 0-6 16,-1 0-1-16,2 6-9 15,-1 12-5-15,2 6 5 16,2 6 5-16,2 1 1 16,0-2-9-16,2-2 3 15,5-8 0-15,3-7 0 16,-3-7-2-16,-1-5 1 0,6 0 1 15,2-19 11-15,5-6-11 16,0-4-10-16,-3 1 8 16,1 7 2-16,-5 5 0 15,-2 7-1-15,-4 6-9 16,-1 3 9-16,-1 0-12 16,2 0 3-16,3 11 3 15,-2 2 7-15,-1-1-8 16,1-4 8-16,-3-4-1 15,-1-3 1-15,0-1 2 16,-1 0 1-16,8 0 13 16,4-10 11-16,0-5-21 15,2 1-5-15,-5 6 2 16,-4 1-3-16,-2 5 1 0,1 2 1 16,-6 0-2-16,4 0 0 15,1 2-8-15,1 9 5 16,-2 0-1-16,1-1 2 15,-2-1 2-15,4-4 0 16,0-5-26-16,7 0-33 16,5 0-105-16</inkml:trace>
  <inkml:trace contextRef="#ctx0" brushRef="#br0" timeOffset="-214095.7">21376 3950 425 0,'0'0'53'15,"0"0"-49"-15,0 0 1 16,0 0 0-16,124-11-5 15,-76 11-1-15,-4 0-38 16,-12 0-86-16</inkml:trace>
  <inkml:trace contextRef="#ctx0" brushRef="#br0" timeOffset="-213902.53">21300 4123 384 0,'0'0'44'16,"0"0"-42"-16,0 0 0 15,0 0 13-15,0 0-8 16,0 0-6-16,137 23-1 16,-58-43-101-16,5-14-191 15</inkml:trace>
  <inkml:trace contextRef="#ctx0" brushRef="#br0" timeOffset="-213314.83">22044 3595 273 0,'0'0'75'16,"0"0"-70"-16,-92-18 8 15,62 18 53-15,4 0-45 16,6 11-7-16,5 5-3 0,5 1-2 16,5 0 5-1,5 4 1-15,0 0 5 0,19-1-2 16,10 0 0-16,6-2 3 16,4-1-14-16,7 2-6 15,-1 0 4-15,-2 4 0 16,-4 2-5-16,-4 3-4 15,-9 3-15-15,-5 0-2 16,-7 1-1-16,-4 1 6 16,-8-4 16-16,-2 0-7 15,0-5 1-15,-20-4 6 16,-7-1 0-16,-4-7 9 16,-5-3 9-16,-3-4 12 15,4-5-1-15,2 0 2 16,5 0-6-16,4-14 11 0,9-5-6 15,4-3-10-15,7-2-19 16,4-5 8-16,7-6-9 16,22-6-26-16,5-5-11 15,8-4 7-15,-2 3 9 16,2 2 8-16,-8 9 4 16,-3 5 4-16,-9 7 5 15,-6 4 3-15,-12 9 3 16,-4 0-5-16,0 2-1 15,-13 1-6-15,-19 3-11 16,-11 5-19-16,-6 0-25 16,-5 5-15-16,4 8-19 15,14 1-139-15</inkml:trace>
  <inkml:trace contextRef="#ctx0" brushRef="#br0" timeOffset="-211753.85">22510 4052 300 0,'0'0'23'0,"0"0"13"15,0 0 9-15,0 0 3 0,0 0-6 16,0 0-8-1,-2 5-18-15,2-5 8 0,0 0 0 16,0 0 0-16,0 0 9 16,2-10-33-16,10-3-6 15,6-1-6-15,1 3-2 16,4 2-5-16,-3 4-2 16,-4 3-1-16,-3 2 9 15,-7 0 0-15,0 15-9 16,-2 5 2-16,-4 3 0 15,0 1 3-15,0-4 4 16,-9-6-1-16,0-5 9 16,3-3 4-16,0-4 1 0,0-2 16 15,2 0 25 1,-1 0 13-16,1-12-1 0,1 0-16 16,1-2-10-16,2 4 1 15,0 0-10-15,0 1-7 16,3-3-11-16,9 0 0 15,6 0-3-15,4-2-10 16,3 1-6-16,1 1-8 16,3 4 4-16,-3 3 6 15,-2-2-6-15,-2 5 6 16,-5-1 10-16,-2 3 5 16,-2 0-6-16,-2 0 2 0,1 4-7 15,-3 11 1 1,-3 2-3-16,-2 1 4 0,-4-3 3 15,0-1 5-15,0-4 1 16,0-3-1-16,-6-2-1 16,3-4 4-16,0-1 3 15,2 0 17-15,-1 0 33 16,-1-13-28-16,3-1-15 16,0-1 7-16,0 2-10 15,0 2-5-15,0 1-2 16,8 2-3-16,1 5-8 15,2 1-5-15,2 2 7 16,0 0-6-16,0 0 4 16,0 0-1-16,-2 8 0 15,1 1-18-15,1 1-14 0,1 0-8 16,4-5-19-16,3-3 25 16,6-2-7-16,1 0-5 15,0-4 35-15,1-8 23 16,-6 1 9-16,-2-1 13 15,-6 3 1-15,-6-2-6 16,-3 3 28-16,-6-2-3 16,0 5-7-16,-9 0-8 15,-7 2-23-15,0 3-2 16,0 0 2-16,5 0 9 16,5 1-9-16,4 7 4 15,2 3-5-15,0 1-2 0,18 4 3 16,5-2 8-1,5 2 11-15,-1-3-20 0,-2 0 7 16,-3 1-10-16,-5-3-1 16,-4-2 1-16,-5-2 1 15,-7-3-1-15,-1-2-10 16,0-2-3-16,0 0 4 16,0 0-8-16,0 0 12 15,-3-5 5-15,2-4 7 16,1-1 13-16,0 1-15 15,0 6 29-15,0 0-20 16,0 3 11-16,0 0-14 16,0 0 2-16,-2 0-13 15,-4 0-1-15,-3 5-7 16,-1 10 8-16,-1 7 2 0,3 1-2 16,6 4-6-16,2-1-44 15,0-1-51-15,0-5-158 16</inkml:trace>
  <inkml:trace contextRef="#ctx0" brushRef="#br0" timeOffset="-210821.31">19483 5034 235 0,'0'0'80'0,"0"0"-45"15,0 0-7-15,0 0-12 16,0 0-2-16,0 0-3 15,-67 17-9-15,33 7 6 16,-8 3 6-16,-7 3-4 16,0 1-1-16,5 0-2 15,7-2-1-15,6-3 4 16,8-1-7-16,4 1 6 0,9 1-8 16,2 2-1-16,5 5 0 15,3 4 0-15,4 1 4 16,15 2-3-16,6-7-1 15,2-5 0-15,0-11 1 16,-1-7-2-16,0-7 1 16,-4-4 0-16,2-1 0 15,-2-17-1-15,1-6-12 16,-10 0 9-16,-4 0-5 16,-8 5 5-16,-1 0 0 15,0 6 4-15,-11 4 0 16,-12 4 0-16,-3 5 3 0,-4 0-8 15,-4 0 3-15,2 13 0 16,5 0-9-16,9-1-32 16,11-2-40-16,7-6-78 15</inkml:trace>
  <inkml:trace contextRef="#ctx0" brushRef="#br0" timeOffset="-210552.99">19622 5088 366 0,'0'0'24'0,"0"0"13"16,0 0 3-16,0 0-40 15,0 0-13-15,0 0 13 16,1 117 5-16,6-63 8 15,-6 0-11-15,-1-1-2 16,0-3 2-16,0-2-2 16,0-4-9-16,-1-7-30 15,-9-11-35-15,6-12-82 16</inkml:trace>
  <inkml:trace contextRef="#ctx0" brushRef="#br0" timeOffset="-209492.49">20038 5429 212 0,'0'0'15'0,"0"0"-3"0,0 0 54 16,0 0-14-16,0 0 12 16,0 0-33-16,69-63-30 15,-42 17 1-15,-8-11-1 16,-1-10-1-16,-3-8-17 15,-3 2-10-15,-3 9 9 16,-8 17 16-16,-1 19 2 16,0 13 17-16,0 7 13 15,-3 8-13-15,-3 0-15 16,0 17-2-16,-4 14-2 16,-1 13 2-16,5 7 3 0,0 1 5 15,2 2-2 1,3-4 1-16,-5 0 5 0,6 1-5 15,0 1 4-15,0 2-3 16,0-1-3-16,4 2-5 16,12-4 6-16,5 2-6 15,2-3 2-15,3 0-2 16,1-4 1-16,2-4-1 16,-2-9 4-16,-2-11-4 15,0-13 0-15,-4-9 4 16,5-6 8-16,-3-22-10 15,1-6-2-15,-4-8-3 16,-6 3-9-16,-6-2-3 16,-8 4 9-16,0 1-2 15,-8 4-3-15,-14 5-2 0,-8 6 6 16,-5 4 3-16,-1 5 4 16,-4 3 6-16,7 1-6 15,6 5 3-15,9 0 4 16,9 3-3-16,6 0-1 15,3 0 0-15,0 0-1 16,0 0 1-16,7 0 0 16,12 6-5-16,10 2 4 15,6-2 3-15,8-5 3 16,5-1-4-16,1-1 0 16,1-16 4-16,-5-6-7 15,-3-4-1-15,-12-4-3 0,-11 1-2 16,-11 2 2-1,-8 6-3-15,0 2-8 0,-10 8 2 16,-13 5 4-16,-5 6 3 16,-4 1 3-16,7 0 2 15,2 8 8-15,10 0-8 16,9-3 6-16,4-3 5 16,0-2-8-16,0 0 2 15,3 0 11-15,19 0-10 16,8-2 5-16,3-8-1 15,-3-1-7-15,-1 2-2 16,0 1 0-16,-6 3 1 16,3 1-2-16,-5 4 0 0,0 0-4 15,-4 0-4-15,-3 17 0 16,-2 3 4-16,0 5 0 16,-5 0 1-16,-1 0-1 15,0-2-17-15,0-5-37 16,0-5-26-16,3-10-51 15</inkml:trace>
  <inkml:trace contextRef="#ctx0" brushRef="#br0" timeOffset="-209110.43">21076 5271 281 0,'0'0'36'0,"0"0"-33"15,0 0 45-15,0 0-19 16,0 0 8-16,-92-12-6 16,79 22-15-16,2 1-8 15,3 6 2-15,5 0-4 16,3 0-5-16,0 1 4 16,0-8-3-16,8-3-4 15,4-5 4-15,4-2 1 16,5-5 5-16,5-14 4 15,1-5-11-15,-5 1 0 16,-6 5 2-16,-4 8-3 16,-6 5 3-16,-1 5 9 15,-2 0-4-15,4 0-8 0,0 15 5 16,2 5 4-16,2-1 13 16,1-1-14-16,-3-1 0 15,0-4-8-15,0-4-1 16,-5-4-40-16,-4-5-45 15,0 0-149-15</inkml:trace>
  <inkml:trace contextRef="#ctx0" brushRef="#br0" timeOffset="-206326.7">21260 5338 201 0,'0'0'44'0,"0"0"-39"15,0 0 30-15,0 0 0 16,0 0-8-16,0 0 1 16,-6-7 4-16,6 5-11 15,0 2-10-15,0 0 9 16,0-2-6-16,0 0-1 16,0 2-6-16,0-1 5 15,0 1-4-15,0 0-4 16,0 0-1-16,0 0-3 0,0 0-3 15,0 3-5-15,0 11 0 16,0 6 7-16,0 4 1 16,0-3-3-16,0-2 2 15,0-2-4-15,0-6 1 16,0-6 2-16,0-2-2 16,0-3 4-16,0 0 3 15,-2 0-1-15,1-11 4 16,-3-3-1-16,0-3-5 15,3 0 1-15,-1 1-1 16,2 2 0-16,0 1-1 16,0 3-2-16,0 0 1 15,0 2-3-15,2-1 4 0,7 1-7 16,3-1 0-16,4 1-1 16,4-1 3-16,-1 5 4 15,-2 0-6-15,-1 4 0 16,-3 0 5-16,2 0 2 15,-3 4-7-15,-4 8 2 16,0 0 1-16,-5 2 0 16,-1 0-7-16,-2 0 1 15,0-1 3-15,0-3 7 16,0-3 0-16,-2-2 1 16,2-4-2-16,0-1 5 15,0 0 4-15,0 0 1 0,0-4 19 16,0-9-16-1,0-1-10-15,0 1 2 0,4 0-3 16,3 2-1-16,1 1-2 16,2-1 1-16,2 2-1 15,1-2 3-15,-1 5-2 16,2-2-2-16,-1 4 0 16,0 2 4-16,2-1 1 15,0 3-1-15,0 0-4 16,-3 0 2-16,0 9-2 15,-2 4 4-15,-1-1 0 16,2 0 0-16,1-1-2 16,-4-4 4-16,4-3-3 0,-1-2 2 15,0-2 0-15,2 0 4 16,-1 0-1-16,0-4-1 16,-3-5 5-16,-3 1-8 15,-3 1 3-15,-2-1-3 16,-1 0 0-16,0 4-2 15,0-1 2-15,0 0 0 16,0-1 7-16,-1 5-7 16,-5-1-10-16,0 2 10 15,0 0 6-15,-3 0-4 16,1 0-2-16,2 9 0 16,-1 5 0-16,1 9 4 0,5-1 4 15,1 3-3 1,0 0-1-16,8-1 2 0,9-3-5 15,1-5-1-15,0-7-5 16,4-6-33-16,3-3-41 16,2-12-177-16</inkml:trace>
  <inkml:trace contextRef="#ctx0" brushRef="#br0" timeOffset="-206051.8">22126 4880 392 0,'0'0'34'0,"0"0"-32"15,0 0-4-15,0 0 2 16,93-19 0-16,-54 16 0 16,-7 0 0-16,-6 1-24 15,-14-1-63-15,-12 0-155 16</inkml:trace>
  <inkml:trace contextRef="#ctx0" brushRef="#br0" timeOffset="-205853.11">22091 5101 414 0,'0'0'13'0,"0"0"-12"15,0 0 18-15,0 0-8 16,0 0-7-16,0 0 6 15,71 33-10-15,-17-58-96 16</inkml:trace>
  <inkml:trace contextRef="#ctx0" brushRef="#br0" timeOffset="-205383.17">22872 4640 365 0,'0'0'42'16,"0"0"-37"-16,0 0 59 16,0 0-34-16,0 0-13 15,0 0-4-15,-3-5-12 16,3 29-1-16,0 12 0 15,0 10 2-15,0 5 0 16,0-2 0-16,0 1-1 16,0-2-1-16,0-3 1 0,0-1-1 15,-9-5-9-15,-3-8 2 16,3-5-9-16,3-12-8 16,-1-4-8-16,7-8-29 15,0-2-71-15,0-5-51 16</inkml:trace>
  <inkml:trace contextRef="#ctx0" brushRef="#br0" timeOffset="-205014.22">22881 4655 283 0,'0'0'55'0,"0"0"-39"0,0 0 44 16,0 0-9-1,0 0-19-15,0 0-6 0,-13-66-24 16,8 66-2-16,-11 20-11 16,-8 11 6-16,-10 7 5 15,-2 4 4-15,0-3 6 16,2-2-9-16,2-5 3 16,4-3-2-16,4-2-1 15,5-5 2-15,7-6 2 16,6-6 3-16,3-5-2 0,3-3-3 15,0-2 1 1,3 0-4-16,15 0 0 16,15 0 19-16,10 0-7 15,12 0-5-15,9-5-5 16,1-4-2-16,3-3-17 0,-7-1-4 16,-3-1-33-16,-9 0-38 15,-10-3-38-15</inkml:trace>
  <inkml:trace contextRef="#ctx0" brushRef="#br0" timeOffset="-204490.91">23250 4579 253 0,'0'0'95'0,"0"0"-95"0,0 0 37 15,0 0-16-15,-80-9-6 16,63 23 4-16,2 5 2 16,-2 2-8-16,7 3-1 15,7 2-4-15,3-1 4 16,0 0-5-16,7 2 3 16,14-1-5-16,3-3 2 15,3 1 0-15,0-7-5 16,3 2 0-16,1-1-1 15,-1 0-1-15,-4 2 1 16,-5 0-1-16,-8-2-9 16,-10 1-7-16,-3 0 5 15,-13-3-3-15,-20-2 4 0,-9-2 10 16,-3-7 0-16,4-4 2 16,6-1 5-16,9 0 28 15,7-12-12-15,5-6 13 16,10-4-4-16,4-7-9 15,4-5-23-15,20-7 0 16,8 0-1-16,1 2-21 16,-1 3 0-16,-6 7 9 15,-7 8-7-15,-8 8 19 16,-8 4 1-16,-3 4 0 16,0-1-3-16,0 0-18 15,-10 6-2-15,-10 0-28 0,-5 0-16 16,0 0-24-1,6 9-77-15</inkml:trace>
  <inkml:trace contextRef="#ctx0" brushRef="#br0" timeOffset="-203611.9">23600 4872 242 0,'0'0'43'0,"0"0"15"16,0 0-5-16,0 0-20 15,0 0-12-15,0 0-19 16,0 0-2-16,0 14-5 15,0 2 5-15,0-1 3 16,0 0 1-16,0-5 4 16,0-5-8-16,-3-2 6 15,3-3 1-15,0 0 3 16,0 0 8-16,0 0 23 16,0-5 10-16,0-10-18 0,8-4-29 15,6-1-4-15,0 1-5 16,2 2-4-16,-2 6-1 15,1 1-4-15,0 3 1 16,0 4 8-16,0 0 4 16,0 3-7-16,0 0 1 15,-1 0-2-15,0 6 2 16,-2 5 3-16,-2 1 0 16,-4-1-1-16,-2-1 2 15,-4-1-7-15,0-5 6 16,0-4-4-16,0 0-6 15,0 0 14-15,0 0 3 16,0 0-1-16,0 0 19 16,0 0 0-16,0-7-9 15,0-3-3-15,0 3 0 0,6-3-8 16,0 1 2-16,6 2-3 16,-3 3 0-16,3 1-10 15,1 3 6-15,-1 0-1 16,5 4-6-16,-1 9 9 15,2 1 1-15,-3-1 0 16,2-4 1-16,-2-5 0 16,1-2 4-16,0-2-4 15,2 0 7-15,0-9 3 16,0-10-5-16,-2-1 2 16,-5-4-7-16,-5 7-1 15,-1 5 1-15,-3 7 2 0,-2 3 5 16,0 2-5-1,0 0-2-15,0 0-4 0,3 2-7 16,2 10 6-16,7 5 3 16,1 4 4-16,1 4-3 15,-1 4 5-15,-5 4-8 16,-1 3 6-16,-7 0-5 16,0 1 2-16,-12 0-14 15,-21-2 4-15,-19-1-23 16,-27 1 6-16,-23-3-62 15,-29-6-151-15</inkml:trace>
  <inkml:trace contextRef="#ctx0" brushRef="#br0" timeOffset="-202299.22">23526 4659 175 0,'0'0'52'0,"0"0"-51"15,0 0 39-15,0 0-1 16,0 0-25-16,0 0-2 15,0-35-2-15,-4 35 6 16,0-1-12-16,-3 1 2 16,-7 0-6-16,-4 0 0 15,-2 0 1-15,3 0 6 16,1 7-3-16,2 5-3 16,2-2 2-16,4 3 2 0,4 0-1 15,4-3-3 1,0 7 0-16,0-5 3 0,8 3-4 15,8-1 6-15,2-2-2 16,4 1-1-16,1 1-2 16,-1 0-1-16,-4 1 0 15,-2 5-2-15,-5 1-6 16,-3 1-8-16,-7 0 1 16,-1 1 10-16,0 0-4 15,0-4 7-15,-9-4-1 16,-11-1-1-16,0-2 4 15,-4-4 5-15,-5-1 8 16,4-4 1-16,0-3 0 16,2 0-8-16,5 0 8 0,4-1 4 15,6-8 11-15,8-4 2 16,0-8-2-16,0-2-21 16,16-11-7-16,8-7-2 15,7-2-1-15,2-4-6 16,-1 7 6-16,-7 7-7 15,-7 8 9-15,-5 7 1 16,-7 2 4-16,-3 3-3 16,-3 2-2-16,0 3-4 15,-1 4-16-15,-27 4-72 16,-17 0-114-16</inkml:trace>
  <inkml:trace contextRef="#ctx0" brushRef="#br0" timeOffset="-200875.58">19391 5784 300 0,'0'0'24'15,"0"0"-24"-15,0 0 0 16,0 0 7-16,0 0 3 15,0 0 1-15,-61 15-11 16,89-8 2-16,18 3 5 16,20-5 33-16,19-4-2 0,17-1-7 15,20 0-12-15,19 0 0 16,23-6 3 0,9-2-1-16,5 1-17 0,-8 2 1 15,-22 3-5-15,-20 2 0 16,-24 0-7-16,-20 0 3 15,-26 0-15-15,-16 0 12 16,-19 0 2-16,-15 0 3 16,-8 0-1-16,0-6-4 15,0-3 1-15,-21 0 5 16,-8-1-4-16,-12 2 4 16,-11 2 1-16,-8 3 0 15,-8 1-2-15,-11 2 0 0,-11 0-1 16,-9 0-1-16,-6 0-5 15,-6 4 6-15,-3 1 3 16,-3 0-3-16,4 3 1 16,-4 1-4-16,4 1 2 15,3 2 0-15,4 0-9 16,10 0 12-16,16-2 1 16,19 1-6-16,22-8 5 15,20 2 1-15,14-5 0 16,5 2 0-16,12-1 0 15,30 1-3-15,22 0 3 16,22-2 23-16,17 0-6 16,12 0 8-16,6 0-14 0,9-5-1 15,7-2-3 1,2 1 0-16,1-2-6 0,-7 2-1 16,-11 0-5-16,-15-1 5 15,-19 3-2-15,-22 3 1 16,-24-1 0-16,-12 1 1 15,-17-1 1-15,-10 2-1 16,-3 0-7-16,0 0 5 16,0-3-2-16,-13-1-3 15,-10 0 7-15,-15 1 0 16,-12 2-1-16,-12 1 1 16,-10 0 0-16,-12 0 6 0,-12 0-3 15,-6 8-6 1,-10 1 7-16,0-1-7 0,0-1 3 15,9-1 0-15,7 2 0 16,11 3 0-16,9-3 0 16,5 3 0-16,16-4 0 15,13 0 0-15,15 0 0 16,14-2 0-16,6 0-3 16,7-5-3-16,0 7 2 15,22 0 3-15,14-1-1 16,20 0 3-16,24-3-1 15,22-3 7-15,21 0 11 16,13 0-4-16,5-5 7 16,1 1-19-16,-14 4-1 0,-20 0-1 15,-13 0-3-15,-25 0 1 16,-18 0 1-16,-19 0-10 16,-15 0-7-16,-9 0-15 15,-9 0-24-15,0 0-3 16,0-11-34-16</inkml:trace>
  <inkml:trace contextRef="#ctx0" brushRef="#br0" timeOffset="-193636.15">20405 4705 138 0,'0'0'47'0,"0"0"-33"0,0 0 12 15,0 0-16-15,0 0 3 16,0 0-7-16,0 0 8 16,-2 0-7-16,2 0-1 15,0 0-6-15,0 0 0 16,0-2 0-16,0 2 0 15,0 0 0-15,0 0-6 16,0 0-9-16,0 0 7 16,0 0-3-16,0 0 5 15,0 0-3-15,0 0-6 16,0 0-3-16,0 0-8 0,2 0-21 16,10-1 13-1,6-3 2-15,1-1-2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0:03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21338 14132 8 0,'0'0'32'0,"-133"-53"6"15,48 24-15-15,-8-7 5 16,-7-1 2-16,0 3-19 16,-10 2 2-16,-6-1-9 15,-5 9-2-15,-2 2 2 16,0 9-4-16,-6 6-4 16,-9 3-20-16,-4-5-107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44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3328 9793 4 0,'0'0'25'0,"0"0"2"0,0 0-27 16,0 0-12-16</inkml:trace>
  <inkml:trace contextRef="#ctx0" brushRef="#br0" timeOffset="1111.81">3464 9514 105 0,'0'0'28'0,"0"0"-25"0,0 0 5 15,0 0 31-15,0 0-9 16,0 0-18-16,-6 47 13 16,3-44-1-16,3-3 3 15,-3 3-5-15,-3-3 4 16,0 0-9-16,0 0 2 15,-1 0-4-15,3-3-6 16,-3-4-4-16,4-3-3 16,0 0 1-16,3-2-1 15,0-2 0-15,0-2 0 16,3-1-2-16,14 0 2 0,2 0-4 16,5 1 4-1,-3-1-4-15,6 5 5 0,-5 1-7 16,2 1 4-16,-2 1-8 15,-2 3 8-15,-1-1 0 16,0 1 0-16,-2 5 0 16,-1-1 0-16,-1 2-8 15,0 0 0-15,-6 3-3 16,0 10 6-16,1 4-3 16,-7 2 0-16,0 8 5 15,-3 3-2-15,0 8 4 16,0 3 1-16,-6 8 0 15,-10 1 2-15,1-2 0 16,-7-1-2-16,1-4 0 0,0-4 0 16,0-6 2-16,-3-5-2 15,5-6 7-15,-1-5 0 16,1-4 0-16,4-6 2 16,-6 1-6-16,5-6 7 15,-4-2-5-15,-2 0-2 16,3 0-2-16,2 0 2 15,0-5-2-15,6-4 1 16,0-1-2-16,3-2 1 16,6-3 3-16,2-1-4 15,0-3 0-15,2 2-2 16,14 1 0-16,2 0 1 16,1 3-1-16,2-1 2 15,0 4 0-15,0 1 0 16,-2 1 4-16,4 1-8 0,-1 2 3 15,5 3 1-15,-5 0 3 16,-2 2-3-16,2 0 0 16,-3 4 0-16,-2 5-4 15,-4 8 4-15,-1 3 0 16,3 5 2-16,-6 2-1 16,3 3 9-16,1-1-8 15,1 1 2-15,2 1 3 16,2-3-1-16,3-3-3 15,4 0 1-15,-1-5-1 0,3-7-3 16,-3-3-4 0,6-7-5-16,4-3-11 0,0-6-32 15,1-14-56-15</inkml:trace>
  <inkml:trace contextRef="#ctx0" brushRef="#br0" timeOffset="2234.51">4050 9006 73 0,'0'0'35'15,"0"0"-26"-15,0 0 40 16,0 0-21-16,0 0-2 16,0 0-4-16,-9-20-2 15,9 17 2-15,-5 1-1 16,5-1 13-16,0 1-24 16,0 2 6-16,0 0 0 15,-2-3-3-15,2 3-5 0,0 0 6 16,-3 0-3-16,3-1 8 15,0 1-8-15,0 0 0 16,0 0-11-16,0 0 0 16,0 0 0-16,-3 1-1 15,-2 16-3-15,-2 4 4 16,-2 7 0-16,0 2-5 16,3 5 5-16,-3-1 1 15,3 0-1-15,3-3 0 16,-3-7 1-16,6-4-1 15,-3-4-7-15,0-6-7 16,3-4-6-16,0-3 1 0,-3-2-5 16,3-1-34-16,0 0 2 15,0-9-41-15</inkml:trace>
  <inkml:trace contextRef="#ctx0" brushRef="#br0" timeOffset="2821.66">4244 8901 135 0,'0'0'44'0,"0"0"-28"16,0 0 27-16,0 0 10 15,0 0-21-15,0 0-3 16,0-24-9-16,0 24-6 16,0 0-2-16,0 0-5 15,-3 0-7-15,-6 3-1 16,0 14 1-16,-9 6 0 15,2 4 3-15,1-1 4 16,0-1-2-16,0-4-4 16,3-4 2-16,-1-4 0 0,5-3 1 15,2-4-4-15,-1-2 1 16,4-4 1-16,3 0-1 16,-3 0 2-16,3 0-1 15,-3 0 2-15,3 0 3 16,0-10-7-16,0 4 0 15,0-5 0-15,6 1-3 16,10 4 3-16,-2-1-6 16,2 7 6-16,-1 0 0 15,0 0-4-15,-3 0 1 0,7 10-4 16,-2 9 5 0,1 2 0-16,-1 4 0 0,-4 2-8 15,-3-1 5-15,0-1-9 16,-4-3 2-1,2-3-18-15,1-2-47 0,1-10-43 16</inkml:trace>
  <inkml:trace contextRef="#ctx0" brushRef="#br0" timeOffset="3532.93">4538 9643 187 0,'0'0'36'16,"0"0"-30"-16,0 0 35 0,0 0 37 15,0 0-29-15,0 0-18 16,-42-9 1-16,42 9-2 16,0 0-10-16,0 0-1 15,0 0-1-15,0 0-4 16,0 0-10-16,12-3-2 15,12-2 4-15,10 0-3 16,11-2-3-16,4 3 0 16,3 1 1-16,-2 0-2 15,-4 3-6-15,-3 0-17 0,-7 0-15 16,-6 0 0 0,-8 0-14-16,-7 0 0 15,-12 0-27-15,-3 0-63 0</inkml:trace>
  <inkml:trace contextRef="#ctx0" brushRef="#br0" timeOffset="4139.3">5330 9293 214 0,'0'0'10'0,"0"0"38"0,0 0 11 15,0 0-10-15,0 0-18 16,0 0-7-16,-3-33-3 16,3 33 1-16,0 0-6 15,0 0-3-15,0 0-8 16,0 4-5-16,-3 15 2 16,3 11-2-16,0 10 15 15,0 9-5-15,0 7 2 16,0 6 0-16,12 2 2 15,-2 3-8-15,2-3 9 16,-1-7-14-16,2-7 0 16,-4-8-1-16,-3-12 0 0,0-10-1 15,-4-7-12-15,2-9-7 16,-4-4-17-16,0 0-19 16,0-7-28-16</inkml:trace>
  <inkml:trace contextRef="#ctx0" brushRef="#br0" timeOffset="7879.65">8084 8808 256 0,'0'0'18'0,"0"0"-14"16,0 0 38-16,0 0-1 16,0 0-12-16,0 0-15 15,0 0 12-15,-11-11-13 16,11 11-10-16,0 0-3 16,0 4-2-16,0 9-3 15,-3 8 4-15,-3 7 1 0,-3 3 4 16,0 2 6-16,2-1-7 15,-3-1-1-15,9 1 0 16,-5-1-1-16,6-6-1 16,-3-6-10-16,3-7-15 15,0-10-14-15,0-2-38 16,0 0-47-16,0-10-61 16</inkml:trace>
  <inkml:trace contextRef="#ctx0" brushRef="#br0" timeOffset="8374.41">8279 8788 112 0,'0'0'25'0,"0"0"-25"16,0 0 0-16,0 0 0 15,0 0 43-15,-6 73-5 16,-12-48-1-16,-4 3-10 16,-1-6 2-16,-2-2-15 0,1-4-5 15,5-7-1 1,-1-7 6-16,10-2 0 0,1 0-8 15,6-11 5-15,-3-8-4 16,6-1-5-16,0 1-2 16,0 2-2-16,13 3 2 15,5 3-2-15,3 3 2 16,1 4-3-16,-2 4 4 16,-1 0-3-16,2 0 4 15,0 14-4-15,0 3 3 16,1 6-1-16,-4 2 0 15,3 2 3-15,-9 0-3 0,2-1 0 16,-1-6 0 0,-7-3-1-16,4-5-1 0,-1-5-18 15,-1-4-37-15,8-3-34 16,-4 0-81-16</inkml:trace>
  <inkml:trace contextRef="#ctx0" brushRef="#br0" timeOffset="8635.39">8632 8844 380 0,'0'0'14'0,"0"0"-6"15,0 0 8-15,0 0-6 16,0 0-10-16,105-18 3 16,-74 18-6-16,-4 0 2 15,-11 0-5-15,-2 0-25 16,-11 0-41-16,-3 2-84 16</inkml:trace>
  <inkml:trace contextRef="#ctx0" brushRef="#br0" timeOffset="8822.16">8646 8936 283 0,'0'0'109'0,"0"0"-109"15,0 0 2-15,0 0 17 16,0 0-2-16,0 0-17 15,84-13-5-15,-42 4-26 16,-2-2-88-16</inkml:trace>
  <inkml:trace contextRef="#ctx0" brushRef="#br0" timeOffset="9598.34">9153 8774 162 0,'0'0'53'15,"0"0"-51"-15,0 0 44 16,0 0-1-16,0 0-12 15,0 0-5-15,-24-16-5 16,24 12-13-16,0-1 4 16,0 0-5-16,0 0 2 15,0 2-6-15,3-4-4 16,7 0 0-16,7 3-1 0,2-2 0 16,5 5-1-1,-6 1-13-15,3 0-8 0,-2 0 0 16,-7 5 1-16,-8 8-4 15,-2 4 12-15,-2 5 6 16,-2-2 4-16,-14 6 3 16,-7-2 0-16,0 1 5 15,-5-5 0-15,7-6-2 16,6-5 13-16,1-1-2 16,11-8 2-16,2 3-11 15,1-3 6-15,0 0-6 16,0 0 7-16,3 0-3 15,15 0-8-15,7 0 2 16,2 0-3-16,-1 2 1 0,-1 2-1 16,-3 6-1-16,-1 1-5 15,-9-2-2-15,-5 8-3 16,-3 3 0-16,-4 1 4 16,0 0 7-16,-6 5 0 15,-8-2 7-15,-7-7-3 16,0 1 10-16,-5-7-2 15,0-4-12-15,-4-2 3 16,-9-5 2-16,-4 0-10 16,-9 0-8-16,4 0-69 15</inkml:trace>
  <inkml:trace contextRef="#ctx0" brushRef="#br0" timeOffset="11472.01">7727 9796 106 0,'0'0'66'0,"0"0"-65"15,0 0 4-15,0 0 30 16,0 0-2-16,0 0-11 15,0 0-6-15,-33 0-1 16,30 0 7-16,3 0-5 16,-3-5 1-16,3 0-7 0,0-2 6 15,0-3-11-15,0 1-2 16,9-5-4-16,3 6 0 16,3-2 0-16,-3 1 0 15,1 2 2-15,1 2-1 16,2 0-2-16,-4 2 3 15,2 1-5-15,2-2 8 16,0 4-8-16,-2 0 3 16,2 0-2-16,-4 0-1 15,-3 0 2-15,-6 0-1 16,9 6 1-16,-6 5-3 16,-4 5-2-16,2 1 6 15,-4 3 0-15,0 6 0 16,-4 7 0-16,-11 6-2 0,-5 0 2 15,-9 2 1-15,0-2 1 16,-10-3-2-16,-1-7 7 16,-2-5-8-16,3-4 2 15,-1-8 5-15,9-4-3 16,-2-5-2-16,0-3 1 16,8 0-4-16,2 0 2 15,4-9 0-15,2-2 8 16,7-2-8-16,7 3 0 15,3-2 4-15,0 0-4 16,0-2 6-16,21 0 1 16,7 0-6-16,2 1 0 15,9 4-1-15,-1 1 2 0,-2 5-6 16,6 3 8-16,-3 0-7 16,-3 13 6-16,0 10-2 15,-5 2 1-15,-1 4 0 16,0 0 2-16,-5 4-1 15,-1-6-2-15,-2-2-1 16,-2-6-13-16,-1-10-9 16,5-9-43-16,-2 0-91 15</inkml:trace>
  <inkml:trace contextRef="#ctx0" brushRef="#br0" timeOffset="12298.6">8140 9411 139 0,'0'0'30'0,"0"0"-25"16,0 0 27-16,0 0 8 15,0 0-17-15,0 0 4 16,-24 0 6-16,24 0-12 16,-6-2-3-16,3-2-4 15,-1-2-2-15,4-1-2 16,0 1-4-16,0 0 3 0,0-5-3 15,7 5-3-15,3-4-3 16,7 0-1-16,1 3-3 16,-2 1-2-16,4 5-13 15,-8 1 8-15,2 0-10 16,-3 0 8-16,-6 14-13 16,-5 6 14-16,0 5 5 15,0 5 3-15,-13 0 4 16,-6 0 13-16,0-5-1 15,-5-3 2-15,6-7-3 16,0-5-4-16,6-6 5 16,-1-1-5-16,7 1 5 15,3-4-8-15,3 0 2 0,0 3 2 16,0-3-2 0,0 0 0-16,12 0-6 0,8 0-1 15,6 0-4-15,-3 0 3 16,2 0-2-16,-5 7 2 15,-1 6-5-15,-3 4 2 16,-5 6 3-16,-6 4-2 16,-4-2-2-16,-1-2 4 15,0 1 2-15,-14-2 5 16,-5-7 0-16,-4-3-3 16,-5 1 6-16,-5-5-8 15,-6-2 0-15,2-2 0 0,-1-3-32 16,9-1-99-16</inkml:trace>
  <inkml:trace contextRef="#ctx0" brushRef="#br0" timeOffset="12813.1">8444 9980 238 0,'0'0'47'0,"0"0"0"15,0 0 28-15,0 0-20 16,0 0-3-16,0 0-9 16,-7-16-9-16,11 12-18 15,10-3-6-15,11 2-9 16,5-2-1-16,9 0-2 16,-1 0-13-16,2 2 3 15,-5 2-7-15,-5 1-22 16,-8 2-38-16,-2 0-63 15,-4 0-152-15</inkml:trace>
  <inkml:trace contextRef="#ctx0" brushRef="#br0" timeOffset="13249.99">8985 9690 288 0,'0'0'19'0,"0"0"19"16,0 0 14-16,0 0-17 16,0 0-7-16,0 0-7 15,-5-27-6-15,5 27-14 16,0 2-1-16,0 15-2 16,5 11 2-16,0 8 5 15,1 7-2-15,-6 3 4 16,6 0-4-16,-3 3 3 15,2-6 4-15,-2 0-10 16,-1-9 3-16,-2-9-6 16,0-7 0-16,0-5-14 0,0-10-22 15,0-3-30 1,0 0-64-16,0-10-108 0</inkml:trace>
  <inkml:trace contextRef="#ctx0" brushRef="#br0" timeOffset="13827.82">9948 9746 257 0,'0'0'34'15,"0"0"38"-15,0 0-22 16,0 0 13-16,0 0-15 16,0 0-21-16,20-20-20 15,2 13-5-15,-3 4-2 0,5-1 0 16,-2 4-6-16,-2 0-29 15,-5 0-30-15,-5 0-50 16,-7 0-143-16</inkml:trace>
  <inkml:trace contextRef="#ctx0" brushRef="#br0" timeOffset="14043.18">9909 9881 389 0,'0'0'6'15,"0"0"-6"-15,0 0 9 16,0 0 28-16,0 0-16 16,0 0-10-16,114 29-11 15,-70-29-16-15,3 0-31 16,2-5-119-16</inkml:trace>
  <inkml:trace contextRef="#ctx0" brushRef="#br0" timeOffset="14667.93">10458 9482 239 0,'0'0'6'15,"0"0"-5"-15,0 0 41 16,0 0 1-16,0 0-27 16,0 0 14-16,-42-66-13 15,42 52-14-15,0 1 2 16,0 4 9-16,0-2 7 15,5 2-18-15,20 5-3 16,2 1 1-16,12 3 0 16,7 0 3-16,0 3-4 15,-1 8 0-15,1 2-1 0,-4-1 0 16,-7-2 2-16,3 2 1 16,-11-1-2-16,0-5-3 15,-4 1 1-15,-3-6-8 16,-2 2-3-16,-8-3 7 15,-3 0 2-15,-4 0 4 16,-3 0 0-16,0 0-3 16,0 0-7-16,0 0 9 15,0-3 1-15,0 2 3 16,-6 1-3-16,-1 0 2 16,-6 0-2-16,-3 4 2 15,-1 15 5-15,2 9-1 0,-1 5 4 16,2 9 6-1,4 1-13-15,1 3 3 0,6 3 5 16,0-5 6-16,3-1-10 16,0-7-7-16,0-6 1 15,0-4 2-15,0-10-6 16,0-8 1-16,0-2 2 16,0-6-13-16,0 0-15 15,0 0-3-15,6 0-18 16,0-4-134-16</inkml:trace>
  <inkml:trace contextRef="#ctx0" brushRef="#br0" timeOffset="15559.54">10742 9746 52 0,'0'0'88'0,"0"0"-77"16,0 0 24-16,0 0 13 16,0 0-10-16,0 0-8 15,-5 0-5-15,2 0-6 16,3 0-6-16,0 0 2 16,0 0 7-16,0 0-6 15,0 0 4-15,0 0-6 16,0 0-3-16,0 0 2 15,0 0-6-15,0 0-1 16,0 0 6-16,0 0 1 16,0 0 5-16,0 0 3 0,0 0 1 15,3 0-7-15,13 0-9 16,7 0-6-16,11-3-2 16,-2 0-3-16,6 1-9 15,-5 0-3-15,-3 1-10 16,-2 1-4-16,-8 0-42 15,-8 0-52-15</inkml:trace>
  <inkml:trace contextRef="#ctx0" brushRef="#br0" timeOffset="16051.76">11295 9910 304 0,'0'0'25'15,"0"0"18"-15,0 0-24 16,0 0-19-16,0 0 9 16,0 0-14-16,-15 21 10 15,2-1 9-15,0-3-4 16,3-2-10-16,1 1 5 16,-2-4-5-16,4-3-3 15,7 2-17-15,0-6-32 0,0-4-73 16,14-1-100-16</inkml:trace>
  <inkml:trace contextRef="#ctx0" brushRef="#br0" timeOffset="16241.33">11410 9951 287 0,'0'0'33'0,"0"0"-30"16,0 0 6-16,0 0 61 15,0 0-38-15,0 0-2 16,-98 85-16-16,86-61-10 16,4 0-2-16,-1-2-2 15,3-3-27-15,0-2-20 0,6-8-88 16</inkml:trace>
  <inkml:trace contextRef="#ctx0" brushRef="#br0" timeOffset="125639.23">7233 13251 91 0,'0'0'5'15,"0"0"-5"-15,0 0-2 16,0 0 2-16,0 0 2 16,0 0 16-16,0 0-12 15,0 0-5-15,0 0-1 16,0 0-6-16,0 6-17 16,-4 0-17-16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59013-2A09-4FD5-82F0-5C3F9748D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21728-5B94-46B2-A508-87999127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21728-5B94-46B2-A508-87999127F9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21728-5B94-46B2-A508-87999127F9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21728-5B94-46B2-A508-87999127F99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040F-C9A6-42C5-93D2-A76F97971D2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31FA-82B0-4154-B478-9748AB97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4.xml"/><Relationship Id="rId9" Type="http://schemas.openxmlformats.org/officeDocument/2006/relationships/customXml" Target="../ink/ink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19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Flow Control </a:t>
            </a:r>
            <a:br>
              <a:rPr lang="en-US"/>
            </a:br>
            <a:r>
              <a:rPr lang="en-US"/>
              <a:t>chap-7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kumimoji="1" lang="en-US" altLang="zh-TW">
                <a:solidFill>
                  <a:srgbClr val="FFFFFF"/>
                </a:solidFill>
                <a:ea typeface="新細明體" pitchFamily="18" charset="-120"/>
              </a:rPr>
              <a:t>Stop and Wait Link Utilization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51E73C9-FABF-4043-8BE2-1C24ECBBA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927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3BA2BF-7D9B-4DB4-9C51-39B5B23F76B1}"/>
                  </a:ext>
                </a:extLst>
              </p14:cNvPr>
              <p14:cNvContentPartPr/>
              <p14:nvPr/>
            </p14:nvContentPartPr>
            <p14:xfrm>
              <a:off x="353880" y="3624840"/>
              <a:ext cx="4917600" cy="275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3BA2BF-7D9B-4DB4-9C51-39B5B23F76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520" y="3615480"/>
                <a:ext cx="4936320" cy="27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1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ea typeface="新細明體" pitchFamily="18" charset="-120"/>
              </a:rPr>
              <a:t>Stop and Wait Link Utilization</a:t>
            </a:r>
            <a:endParaRPr lang="en-US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33" r="3580" b="13898"/>
          <a:stretch>
            <a:fillRect/>
          </a:stretch>
        </p:blipFill>
        <p:spPr bwMode="auto">
          <a:xfrm>
            <a:off x="304800" y="914400"/>
            <a:ext cx="8458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C1254D-E141-4C1C-A940-73E3B7F71A43}"/>
                  </a:ext>
                </a:extLst>
              </p14:cNvPr>
              <p14:cNvContentPartPr/>
              <p14:nvPr/>
            </p14:nvContentPartPr>
            <p14:xfrm>
              <a:off x="198720" y="3903120"/>
              <a:ext cx="1479240" cy="98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C1254D-E141-4C1C-A940-73E3B7F71A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60" y="3893760"/>
                <a:ext cx="1497960" cy="10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8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A8F59-7ACD-4730-839E-92017517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" y="-1300"/>
            <a:ext cx="9142959" cy="6733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B94B01-F3ED-4FC1-8FE9-3E56B9055406}"/>
                  </a:ext>
                </a:extLst>
              </p14:cNvPr>
              <p14:cNvContentPartPr/>
              <p14:nvPr/>
            </p14:nvContentPartPr>
            <p14:xfrm>
              <a:off x="626760" y="4004280"/>
              <a:ext cx="5455800" cy="211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B94B01-F3ED-4FC1-8FE9-3E56B9055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400" y="3994920"/>
                <a:ext cx="5474520" cy="21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15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A200-7FF2-44F2-B59A-E9BC4299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95BC-8084-405F-ACFE-FD1C03A2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FF3EF-4CA1-4593-A72F-3C00590FD4E9}"/>
                  </a:ext>
                </a:extLst>
              </p14:cNvPr>
              <p14:cNvContentPartPr/>
              <p14:nvPr/>
            </p14:nvContentPartPr>
            <p14:xfrm>
              <a:off x="10440" y="560520"/>
              <a:ext cx="7719480" cy="600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FF3EF-4CA1-4593-A72F-3C00590FD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" y="551160"/>
                <a:ext cx="7738200" cy="60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59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C140-AA1E-4886-9735-9D7FA075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4D82-4054-4EA7-B483-83874E71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B6A2B-286E-4061-A901-27FF633F6ACD}"/>
                  </a:ext>
                </a:extLst>
              </p14:cNvPr>
              <p14:cNvContentPartPr/>
              <p14:nvPr/>
            </p14:nvContentPartPr>
            <p14:xfrm>
              <a:off x="201960" y="176400"/>
              <a:ext cx="8503920" cy="617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B6A2B-286E-4061-A901-27FF633F6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00" y="167040"/>
                <a:ext cx="8522640" cy="61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78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Size Frames To Use?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9172EED-CAC6-4209-B73C-1323BA1B2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705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04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Efficiency of Stop-and-Wait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/>
          </a:bodyPr>
          <a:lstStyle/>
          <a:p>
            <a:r>
              <a:rPr lang="en-US" sz="1700"/>
              <a:t>Efficiency n,  for stop-and-wait flow control:</a:t>
            </a:r>
          </a:p>
          <a:p>
            <a:endParaRPr lang="en-US" sz="17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where: Data, Hdr, Ack are transmission times of original data in DATA frame, header in DATA frame and ACK frame respectively; Prop is link propagation time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4189569"/>
            <a:ext cx="5170677" cy="10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AC836E-6872-4F50-8579-F39C34C0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332228"/>
            <a:ext cx="742950" cy="361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F640A3-993B-49C3-9D23-A92D4E41AB66}"/>
                  </a:ext>
                </a:extLst>
              </p14:cNvPr>
              <p14:cNvContentPartPr/>
              <p14:nvPr/>
            </p14:nvContentPartPr>
            <p14:xfrm>
              <a:off x="7137000" y="4967640"/>
              <a:ext cx="545040" cy="12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F640A3-993B-49C3-9D23-A92D4E41AB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640" y="4958280"/>
                <a:ext cx="56376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74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Sliding-Window Flow Control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56A391E-541C-415A-8DA0-BD280CFEF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75080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643467"/>
            <a:ext cx="2568323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343" y="996950"/>
            <a:ext cx="2227007" cy="50284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Sliding-Window Flow Control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r="445"/>
          <a:stretch/>
        </p:blipFill>
        <p:spPr bwMode="auto">
          <a:xfrm>
            <a:off x="610754" y="1174971"/>
            <a:ext cx="5040237" cy="20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54" y="3905965"/>
            <a:ext cx="5047740" cy="23085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/>
              <a:t>The Sender</a:t>
            </a:r>
          </a:p>
          <a:p>
            <a:pPr>
              <a:lnSpc>
                <a:spcPct val="90000"/>
              </a:lnSpc>
            </a:pPr>
            <a:r>
              <a:rPr lang="en-US" sz="1900"/>
              <a:t>Sender is allowed to send up to W frames without receiving ACK</a:t>
            </a:r>
          </a:p>
          <a:p>
            <a:pPr>
              <a:lnSpc>
                <a:spcPct val="90000"/>
              </a:lnSpc>
            </a:pPr>
            <a:r>
              <a:rPr lang="en-US" sz="1900"/>
              <a:t>Sender records: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Last frame acknowledged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Last frame transmitted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Current window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4FBCB5-C3EB-4AD6-AB68-EF5084C4F9E4}"/>
                  </a:ext>
                </a:extLst>
              </p14:cNvPr>
              <p14:cNvContentPartPr/>
              <p14:nvPr/>
            </p14:nvContentPartPr>
            <p14:xfrm>
              <a:off x="1198080" y="3135960"/>
              <a:ext cx="2909880" cy="163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4FBCB5-C3EB-4AD6-AB68-EF5084C4F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8720" y="3126600"/>
                <a:ext cx="2928600" cy="16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643467"/>
            <a:ext cx="2568323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343" y="996950"/>
            <a:ext cx="2227007" cy="50284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Sliding-Window Flow Control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754" y="1361332"/>
            <a:ext cx="5040237" cy="167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54" y="3905965"/>
            <a:ext cx="5047740" cy="23085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Receiver</a:t>
            </a:r>
          </a:p>
          <a:p>
            <a:pPr>
              <a:lnSpc>
                <a:spcPct val="90000"/>
              </a:lnSpc>
            </a:pPr>
            <a:r>
              <a:rPr lang="en-US" sz="1500"/>
              <a:t>Receiver has buffer space for W frames</a:t>
            </a:r>
          </a:p>
          <a:p>
            <a:pPr>
              <a:lnSpc>
                <a:spcPct val="90000"/>
              </a:lnSpc>
            </a:pPr>
            <a:r>
              <a:rPr lang="en-US" sz="1500"/>
              <a:t>Receiver records: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Last frame acknowledged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Last frame received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Current window size</a:t>
            </a:r>
          </a:p>
          <a:p>
            <a:pPr>
              <a:lnSpc>
                <a:spcPct val="90000"/>
              </a:lnSpc>
            </a:pPr>
            <a:r>
              <a:rPr lang="en-US" sz="1500"/>
              <a:t>Receiver sends an ACK (or Receiver Ready, RR) frame</a:t>
            </a:r>
          </a:p>
          <a:p>
            <a:pPr>
              <a:lnSpc>
                <a:spcPct val="90000"/>
              </a:lnSpc>
            </a:pPr>
            <a:r>
              <a:rPr lang="en-US" sz="1500"/>
              <a:t>ACK contains sequence number of next expected DATAframe</a:t>
            </a:r>
          </a:p>
        </p:txBody>
      </p:sp>
    </p:spTree>
    <p:extLst>
      <p:ext uri="{BB962C8B-B14F-4D97-AF65-F5344CB8AC3E}">
        <p14:creationId xmlns:p14="http://schemas.microsoft.com/office/powerpoint/2010/main" val="32993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Data Link Control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Physical layer concentrates on sending signals over transmission link</a:t>
            </a:r>
          </a:p>
          <a:p>
            <a:r>
              <a:rPr lang="en-US" sz="2400"/>
              <a:t>More control and management is needed to send data over data communications link</a:t>
            </a:r>
            <a:endParaRPr lang="en-US" sz="2400">
              <a:cs typeface="Calibri"/>
            </a:endParaRPr>
          </a:p>
          <a:p>
            <a:pPr lvl="1"/>
            <a:r>
              <a:rPr lang="en-US" sz="2400"/>
              <a:t>Frame synchronization: start and end of each frame</a:t>
            </a:r>
            <a:endParaRPr lang="en-US" sz="2400">
              <a:cs typeface="Calibri"/>
            </a:endParaRPr>
          </a:p>
          <a:p>
            <a:pPr lvl="1"/>
            <a:r>
              <a:rPr lang="en-US" sz="2400"/>
              <a:t>Flow control: ensure sender does not send too fast for receiver</a:t>
            </a:r>
            <a:endParaRPr lang="en-US" sz="2400">
              <a:cs typeface="Calibri"/>
            </a:endParaRPr>
          </a:p>
          <a:p>
            <a:pPr lvl="1"/>
            <a:r>
              <a:rPr lang="en-US" sz="2400"/>
              <a:t>Error control: correct bit errors introduced by transmission system</a:t>
            </a:r>
            <a:endParaRPr lang="en-US" sz="2400">
              <a:cs typeface="Calibri"/>
            </a:endParaRPr>
          </a:p>
          <a:p>
            <a:pPr lvl="1"/>
            <a:r>
              <a:rPr lang="en-US" sz="2400"/>
              <a:t>Addressing: must specify identity of two stations communicating</a:t>
            </a:r>
            <a:endParaRPr lang="en-US" sz="2400">
              <a:cs typeface="Calibri"/>
            </a:endParaRPr>
          </a:p>
          <a:p>
            <a:pPr lvl="1"/>
            <a:r>
              <a:rPr lang="en-US" sz="2400"/>
              <a:t>Control and data: receiver must distinguish between control and data information</a:t>
            </a:r>
            <a:endParaRPr lang="en-US" sz="2400">
              <a:cs typeface="Calibri"/>
            </a:endParaRPr>
          </a:p>
          <a:p>
            <a:pPr lvl="1"/>
            <a:r>
              <a:rPr lang="en-US" sz="2400"/>
              <a:t>Link management: setup and maintain the link</a:t>
            </a:r>
            <a:endParaRPr lang="en-US" sz="2400">
              <a:cs typeface="Calibri"/>
            </a:endParaRPr>
          </a:p>
          <a:p>
            <a:r>
              <a:rPr lang="en-US" sz="2400"/>
              <a:t>We will focus on Flow Control and Error Control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5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33" r="3580" b="11581"/>
          <a:stretch>
            <a:fillRect/>
          </a:stretch>
        </p:blipFill>
        <p:spPr bwMode="auto">
          <a:xfrm>
            <a:off x="533400" y="1676400"/>
            <a:ext cx="78485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844930-8028-4164-9167-9F8D19C53D81}"/>
                  </a:ext>
                </a:extLst>
              </p14:cNvPr>
              <p14:cNvContentPartPr/>
              <p14:nvPr/>
            </p14:nvContentPartPr>
            <p14:xfrm>
              <a:off x="895320" y="2454480"/>
              <a:ext cx="6276240" cy="314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844930-8028-4164-9167-9F8D19C53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2445120"/>
                <a:ext cx="6294960" cy="31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13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4A13C8-E715-4347-9E81-C4AEEA5C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33400"/>
            <a:ext cx="8178799" cy="2118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A3F6E-5D7A-4B12-B1DF-EF4BBA3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400"/>
            <a:ext cx="8915399" cy="32651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A3D9B9-05DB-4F4B-9E71-5BC640B32F9C}"/>
                  </a:ext>
                </a:extLst>
              </p14:cNvPr>
              <p14:cNvContentPartPr/>
              <p14:nvPr/>
            </p14:nvContentPartPr>
            <p14:xfrm>
              <a:off x="2880" y="1008720"/>
              <a:ext cx="7930440" cy="570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A3D9B9-05DB-4F4B-9E71-5BC640B32F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480" y="999360"/>
                <a:ext cx="7949160" cy="57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00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A2E1-417C-4B43-8032-D2535A01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30DF-0D30-4181-B98A-0AD9A79A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62C49-23BE-473C-B6F6-4AAF54331713}"/>
                  </a:ext>
                </a:extLst>
              </p14:cNvPr>
              <p14:cNvContentPartPr/>
              <p14:nvPr/>
            </p14:nvContentPartPr>
            <p14:xfrm>
              <a:off x="52920" y="371160"/>
              <a:ext cx="8093880" cy="54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62C49-23BE-473C-B6F6-4AAF54331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60" y="361800"/>
                <a:ext cx="8112600" cy="55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95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Additional Features of Sliding Window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8630997-E770-458C-92FA-1CB3A4D53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96993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0B89CE-AB9C-462B-8DB9-6311A290A0C6}"/>
                  </a:ext>
                </a:extLst>
              </p14:cNvPr>
              <p14:cNvContentPartPr/>
              <p14:nvPr/>
            </p14:nvContentPartPr>
            <p14:xfrm>
              <a:off x="4982760" y="58680"/>
              <a:ext cx="2705040" cy="102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0B89CE-AB9C-462B-8DB9-6311A290A0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73400" y="49320"/>
                <a:ext cx="272376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E88D1D-C726-4730-8B56-25DB753117A4}"/>
                  </a:ext>
                </a:extLst>
              </p14:cNvPr>
              <p14:cNvContentPartPr/>
              <p14:nvPr/>
            </p14:nvContentPartPr>
            <p14:xfrm>
              <a:off x="6655320" y="959400"/>
              <a:ext cx="984960" cy="56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E88D1D-C726-4730-8B56-25DB753117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5960" y="950040"/>
                <a:ext cx="100368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88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A channel has a data rate of 4 kbps and a propagation delay of 20 ms. For what range of frame sizes does stop-and-wait give an efficiency of at least 50%?</a:t>
            </a:r>
          </a:p>
        </p:txBody>
      </p:sp>
    </p:spTree>
    <p:extLst>
      <p:ext uri="{BB962C8B-B14F-4D97-AF65-F5344CB8AC3E}">
        <p14:creationId xmlns:p14="http://schemas.microsoft.com/office/powerpoint/2010/main" val="237594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/>
              <a:t>Stop-and-Wait Flow Control</a:t>
            </a:r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4F725185-728B-4C2D-BAF9-DE53A4464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265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05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34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E18A4D-552E-482C-BEFF-4F076A3DD830}"/>
                  </a:ext>
                </a:extLst>
              </p14:cNvPr>
              <p14:cNvContentPartPr/>
              <p14:nvPr/>
            </p14:nvContentPartPr>
            <p14:xfrm>
              <a:off x="3037320" y="1888200"/>
              <a:ext cx="3086640" cy="36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E18A4D-552E-482C-BEFF-4F076A3DD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7960" y="1878840"/>
                <a:ext cx="3105360" cy="36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3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464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086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B50ADE-CA57-43D5-B879-F79573B7CBD7}"/>
                  </a:ext>
                </a:extLst>
              </p14:cNvPr>
              <p14:cNvContentPartPr/>
              <p14:nvPr/>
            </p14:nvContentPartPr>
            <p14:xfrm>
              <a:off x="7122600" y="2752200"/>
              <a:ext cx="1220040" cy="82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B50ADE-CA57-43D5-B879-F79573B7CB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3240" y="2742840"/>
                <a:ext cx="1238760" cy="8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52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31374"/>
            <a:ext cx="3276600" cy="121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4038599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61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4876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552700"/>
            <a:ext cx="8801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50B3D-91C1-446F-8C78-8D7EF0E214CC}"/>
              </a:ext>
            </a:extLst>
          </p:cNvPr>
          <p:cNvSpPr txBox="1"/>
          <p:nvPr/>
        </p:nvSpPr>
        <p:spPr>
          <a:xfrm>
            <a:off x="2286000" y="3248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bgb[AT]tezu.ernet.in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66AE77-1967-41D5-B584-3634B9383828}"/>
                  </a:ext>
                </a:extLst>
              </p14:cNvPr>
              <p14:cNvContentPartPr/>
              <p14:nvPr/>
            </p14:nvContentPartPr>
            <p14:xfrm>
              <a:off x="6928200" y="2696400"/>
              <a:ext cx="511920" cy="59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66AE77-1967-41D5-B584-3634B9383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8840" y="2687040"/>
                <a:ext cx="530640" cy="6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39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Flow control aims to ensure sending entity does not overwhelm receiving entity.</a:t>
            </a:r>
          </a:p>
          <a:p>
            <a:pPr lvl="1"/>
            <a:r>
              <a:rPr lang="en-US"/>
              <a:t>If sender sends too fast for receiver, then buffer may overflow</a:t>
            </a:r>
          </a:p>
          <a:p>
            <a:pPr lvl="1"/>
            <a:r>
              <a:rPr lang="en-US"/>
              <a:t>Result of buffer overflow: data is lost, possibly need to retransmit, which reduces performance</a:t>
            </a:r>
          </a:p>
          <a:p>
            <a:pPr lvl="1"/>
            <a:r>
              <a:rPr lang="en-US"/>
              <a:t>Flow control tries to prevent buffer overflow</a:t>
            </a:r>
          </a:p>
          <a:p>
            <a:pPr lvl="1"/>
            <a:r>
              <a:rPr lang="en-US"/>
              <a:t>Assume no errors but varying delays</a:t>
            </a:r>
          </a:p>
        </p:txBody>
      </p:sp>
    </p:spTree>
    <p:extLst>
      <p:ext uri="{BB962C8B-B14F-4D97-AF65-F5344CB8AC3E}">
        <p14:creationId xmlns:p14="http://schemas.microsoft.com/office/powerpoint/2010/main" val="423937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sender sends a series of frame to the same destination using 5-bit sequence numbers. If the sequence number starts with 0, what is the sequence number of 101th  frame?</a:t>
            </a:r>
          </a:p>
        </p:txBody>
      </p:sp>
    </p:spTree>
    <p:extLst>
      <p:ext uri="{BB962C8B-B14F-4D97-AF65-F5344CB8AC3E}">
        <p14:creationId xmlns:p14="http://schemas.microsoft.com/office/powerpoint/2010/main" val="96023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five-bit sequence number can create sequence numbers from 0 to 31</a:t>
            </a:r>
          </a:p>
          <a:p>
            <a:r>
              <a:rPr lang="en-US"/>
              <a:t>The sequence number in the Nth frame is (N mod 32)</a:t>
            </a:r>
          </a:p>
          <a:p>
            <a:r>
              <a:rPr lang="en-US"/>
              <a:t>101th frame has the sequence number (101 mod 32) or </a:t>
            </a:r>
            <a:r>
              <a:rPr lang="en-US" b="1"/>
              <a:t>5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85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0A3-7F2E-4F23-9AA2-26283E89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Calculate efficiency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D3D603-2F4B-475C-AA57-D5DB53C5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1"/>
            <a:ext cx="7391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4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B4243-8911-4FA0-B192-B037EC9DF919}"/>
                  </a:ext>
                </a:extLst>
              </p14:cNvPr>
              <p14:cNvContentPartPr/>
              <p14:nvPr/>
            </p14:nvContentPartPr>
            <p14:xfrm>
              <a:off x="448200" y="212400"/>
              <a:ext cx="5337360" cy="4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B4243-8911-4FA0-B192-B037EC9DF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0" y="203040"/>
                <a:ext cx="53560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D5A6C4-21FE-44DE-974F-15776DF580C9}"/>
                  </a:ext>
                </a:extLst>
              </p14:cNvPr>
              <p14:cNvContentPartPr/>
              <p14:nvPr/>
            </p14:nvContentPartPr>
            <p14:xfrm>
              <a:off x="479160" y="175320"/>
              <a:ext cx="6945840" cy="248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D5A6C4-21FE-44DE-974F-15776DF580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0" y="165960"/>
                <a:ext cx="6964560" cy="25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D95DDA-7683-4F0C-BFF9-87CDEF619FF5}"/>
                  </a:ext>
                </a:extLst>
              </p14:cNvPr>
              <p14:cNvContentPartPr/>
              <p14:nvPr/>
            </p14:nvContentPartPr>
            <p14:xfrm>
              <a:off x="836280" y="224280"/>
              <a:ext cx="7440480" cy="520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D95DDA-7683-4F0C-BFF9-87CDEF619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920" y="214920"/>
                <a:ext cx="7459200" cy="52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18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159D-F3B6-4F5F-88F5-8A51726E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A8D7-A096-4373-B2D9-06F56942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48C8C7-61C7-496D-AFAD-1E0A6AD338F5}"/>
                  </a:ext>
                </a:extLst>
              </p14:cNvPr>
              <p14:cNvContentPartPr/>
              <p14:nvPr/>
            </p14:nvContentPartPr>
            <p14:xfrm>
              <a:off x="266400" y="322920"/>
              <a:ext cx="8566920" cy="61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48C8C7-61C7-496D-AFAD-1E0A6AD338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040" y="313560"/>
                <a:ext cx="858564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58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694E-1764-423D-BE4C-2C90D08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EF7F56-1572-4CDB-8CFC-092BD027F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7401"/>
            <a:ext cx="8229600" cy="22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025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5F2E-71FF-41E2-B678-052ADB3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06B2-FCC7-4304-A9B3-41A59962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D1235E-575A-4E4E-87EE-2680B1C1CA0D}"/>
                  </a:ext>
                </a:extLst>
              </p14:cNvPr>
              <p14:cNvContentPartPr/>
              <p14:nvPr/>
            </p14:nvContentPartPr>
            <p14:xfrm>
              <a:off x="231480" y="190080"/>
              <a:ext cx="6589080" cy="470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D1235E-575A-4E4E-87EE-2680B1C1C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20" y="180720"/>
                <a:ext cx="6607800" cy="47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803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2A39-A902-4092-887A-8E107D70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F953-A855-45E5-8560-1B785342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D0B55-59AA-47BA-8379-EF0E7839A45B}"/>
                  </a:ext>
                </a:extLst>
              </p14:cNvPr>
              <p14:cNvContentPartPr/>
              <p14:nvPr/>
            </p14:nvContentPartPr>
            <p14:xfrm>
              <a:off x="33840" y="52920"/>
              <a:ext cx="8888760" cy="556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D0B55-59AA-47BA-8379-EF0E7839A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" y="43560"/>
                <a:ext cx="8907480" cy="55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17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6FF-5EF9-4A42-8851-A41BC966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C9B0-F784-4AC8-87C3-68390B5F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5B0482-1811-4BDD-9B0F-ADC47F100050}"/>
                  </a:ext>
                </a:extLst>
              </p14:cNvPr>
              <p14:cNvContentPartPr/>
              <p14:nvPr/>
            </p14:nvContentPartPr>
            <p14:xfrm>
              <a:off x="28080" y="133920"/>
              <a:ext cx="8305560" cy="59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5B0482-1811-4BDD-9B0F-ADC47F100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" y="124560"/>
                <a:ext cx="8324280" cy="59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235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5B9-9A72-4C9F-91EB-86DBE766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F48E-785B-4D55-8924-6101FF9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U=1                    when W≥2a+1</a:t>
            </a:r>
          </a:p>
          <a:p>
            <a:r>
              <a:rPr lang="en-IN"/>
              <a:t>U=W/2a+1        when W&lt;2a+1</a:t>
            </a:r>
          </a:p>
        </p:txBody>
      </p:sp>
    </p:spTree>
    <p:extLst>
      <p:ext uri="{BB962C8B-B14F-4D97-AF65-F5344CB8AC3E}">
        <p14:creationId xmlns:p14="http://schemas.microsoft.com/office/powerpoint/2010/main" val="31495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E88FC-7B96-417D-9526-1C98BE44117D}"/>
                  </a:ext>
                </a:extLst>
              </p14:cNvPr>
              <p14:cNvContentPartPr/>
              <p14:nvPr/>
            </p14:nvContentPartPr>
            <p14:xfrm>
              <a:off x="2384280" y="2070000"/>
              <a:ext cx="5787720" cy="246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E88FC-7B96-417D-9526-1C98BE4411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4920" y="2060640"/>
                <a:ext cx="5806440" cy="248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391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Consider the use of 1000-bit frames on a 1-Mbps satellite channel with a 270-ms delay. What is the maximum link utilization for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Stop-and-wait flow control?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Continuous flow control with a window size of 7?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Continuous flow control with a window size of 127?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Continuous flow control with a window size of 255?</a:t>
            </a:r>
          </a:p>
        </p:txBody>
      </p:sp>
    </p:spTree>
    <p:extLst>
      <p:ext uri="{BB962C8B-B14F-4D97-AF65-F5344CB8AC3E}">
        <p14:creationId xmlns:p14="http://schemas.microsoft.com/office/powerpoint/2010/main" val="256462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                                                       </a:t>
            </a:r>
            <a:r>
              <a:rPr lang="en-US" sz="4000"/>
              <a:t>L=10</a:t>
            </a:r>
            <a:r>
              <a:rPr lang="en-US" sz="4000" baseline="30000"/>
              <a:t>3</a:t>
            </a:r>
            <a:r>
              <a:rPr lang="en-US" sz="4000"/>
              <a:t>, R=10</a:t>
            </a:r>
            <a:r>
              <a:rPr lang="en-US" sz="4000" baseline="3000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a= propagation Time/(L/R)</a:t>
            </a:r>
          </a:p>
          <a:p>
            <a:r>
              <a:rPr lang="en-US"/>
              <a:t>a=270 ×10</a:t>
            </a:r>
            <a:r>
              <a:rPr lang="en-US" baseline="30000"/>
              <a:t>−3</a:t>
            </a:r>
            <a:r>
              <a:rPr lang="en-US"/>
              <a:t>/(10</a:t>
            </a:r>
            <a:r>
              <a:rPr lang="en-US" baseline="30000"/>
              <a:t>3</a:t>
            </a:r>
            <a:r>
              <a:rPr lang="en-US"/>
              <a:t>/</a:t>
            </a:r>
            <a:r>
              <a:rPr lang="en-US" baseline="30000"/>
              <a:t> </a:t>
            </a:r>
            <a:r>
              <a:rPr lang="en-US"/>
              <a:t>10</a:t>
            </a:r>
            <a:r>
              <a:rPr lang="en-US" baseline="30000"/>
              <a:t>6</a:t>
            </a:r>
            <a:r>
              <a:rPr lang="en-US"/>
              <a:t>) = 270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U = 1/(1 + 2a) = 1/541 = 0.002</a:t>
            </a:r>
          </a:p>
          <a:p>
            <a:pPr marL="514350" indent="-514350">
              <a:buFont typeface="+mj-lt"/>
              <a:buAutoNum type="alphaLcParenR"/>
            </a:pPr>
            <a:r>
              <a:rPr lang="pl-PL"/>
              <a:t>U = W/(1 + 2a) = 7/541 = 0.013</a:t>
            </a:r>
            <a:endParaRPr lang="en-US"/>
          </a:p>
          <a:p>
            <a:pPr marL="514350" indent="-514350">
              <a:buFont typeface="+mj-lt"/>
              <a:buAutoNum type="alphaLcParenR"/>
            </a:pPr>
            <a:r>
              <a:rPr lang="en-US"/>
              <a:t>U = 127/541 = 0.23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U = 255/541 = 0.47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2819400" cy="121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03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Error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EF872-E3B2-4C27-A29E-9F272FC41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6237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57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Last 3 techniques are called automatic repeat request (ARQ). Three versions:</a:t>
            </a:r>
          </a:p>
          <a:p>
            <a:pPr lvl="1"/>
            <a:r>
              <a:rPr lang="en-US"/>
              <a:t>Stop-and-wait ARQ</a:t>
            </a:r>
          </a:p>
          <a:p>
            <a:pPr lvl="1"/>
            <a:r>
              <a:rPr lang="en-US"/>
              <a:t>Go-back-N ARQ</a:t>
            </a:r>
          </a:p>
          <a:p>
            <a:pPr lvl="1"/>
            <a:r>
              <a:rPr lang="en-US"/>
              <a:t>Selective-reject ARQ</a:t>
            </a:r>
          </a:p>
        </p:txBody>
      </p:sp>
    </p:spTree>
    <p:extLst>
      <p:ext uri="{BB962C8B-B14F-4D97-AF65-F5344CB8AC3E}">
        <p14:creationId xmlns:p14="http://schemas.microsoft.com/office/powerpoint/2010/main" val="2774157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Stop-and-Wait ARQ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EDC102-A265-4EDD-860A-5220CF3E5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8018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498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&#10;Stop&amp;Wait ARQ                                                  0028285E  Mnementh                      BEAE7A2F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t="3580" r="23161" b="14319"/>
          <a:stretch>
            <a:fillRect/>
          </a:stretch>
        </p:blipFill>
        <p:spPr bwMode="auto">
          <a:xfrm>
            <a:off x="3796654" y="611717"/>
            <a:ext cx="305654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71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A system uses the Stop-and-Wait ARQ Protocol. If each frame carries 1000 bits of data, how long does it take to send 1 million bits of data if the distance between the sender and receiver is 5000 Km and the propagation speed is 2 x 10</a:t>
            </a:r>
            <a:r>
              <a:rPr lang="en-US" baseline="30000"/>
              <a:t>8</a:t>
            </a:r>
            <a:r>
              <a:rPr lang="en-US"/>
              <a:t> m? Ignore transmission, waiting, and processing delays. We assume no data or control frame is lost or damaged.</a:t>
            </a:r>
          </a:p>
        </p:txBody>
      </p:sp>
    </p:spTree>
    <p:extLst>
      <p:ext uri="{BB962C8B-B14F-4D97-AF65-F5344CB8AC3E}">
        <p14:creationId xmlns:p14="http://schemas.microsoft.com/office/powerpoint/2010/main" val="4021001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b="1">
                <a:ea typeface="新細明體" pitchFamily="18" charset="-120"/>
              </a:rPr>
              <a:t>Propagation delay=d/V</a:t>
            </a:r>
          </a:p>
          <a:p>
            <a:r>
              <a:rPr lang="en-US" sz="2800"/>
              <a:t>d=5000km=5 x 10</a:t>
            </a:r>
            <a:r>
              <a:rPr lang="en-US" sz="2800" baseline="30000"/>
              <a:t>6</a:t>
            </a:r>
            <a:r>
              <a:rPr lang="en-US" sz="2800"/>
              <a:t> m, V= 2 x 10</a:t>
            </a:r>
            <a:r>
              <a:rPr lang="en-US" sz="2800" baseline="30000"/>
              <a:t>8</a:t>
            </a:r>
            <a:r>
              <a:rPr lang="en-US" sz="2800"/>
              <a:t> m</a:t>
            </a:r>
          </a:p>
          <a:p>
            <a:r>
              <a:rPr lang="en-US" altLang="zh-TW" sz="2800" b="1">
                <a:ea typeface="新細明體" pitchFamily="18" charset="-120"/>
              </a:rPr>
              <a:t>Propagation delay=</a:t>
            </a:r>
            <a:r>
              <a:rPr lang="en-US" sz="2800"/>
              <a:t>5 x 10</a:t>
            </a:r>
            <a:r>
              <a:rPr lang="en-US" sz="2800" baseline="30000"/>
              <a:t>6</a:t>
            </a:r>
            <a:r>
              <a:rPr lang="en-US" sz="2800"/>
              <a:t> / 2 x 10</a:t>
            </a:r>
            <a:r>
              <a:rPr lang="en-US" sz="2800" baseline="30000"/>
              <a:t>8</a:t>
            </a:r>
            <a:r>
              <a:rPr lang="en-US" sz="2800"/>
              <a:t> =25ms</a:t>
            </a:r>
          </a:p>
          <a:p>
            <a:r>
              <a:rPr lang="en-US" sz="2800"/>
              <a:t>Nr of frame=1000000/1000=1000</a:t>
            </a:r>
          </a:p>
          <a:p>
            <a:r>
              <a:rPr lang="en-US" sz="2800"/>
              <a:t>Time delay for one successful frame delivery is </a:t>
            </a:r>
            <a:r>
              <a:rPr lang="en-US" sz="2800" b="1"/>
              <a:t>50ms</a:t>
            </a:r>
            <a:r>
              <a:rPr lang="en-US" sz="2800"/>
              <a:t>(Ignore transmission, waiting, and processing delays. We assume no data or control frame is lost or damaged)</a:t>
            </a:r>
          </a:p>
          <a:p>
            <a:r>
              <a:rPr lang="en-US" sz="2800"/>
              <a:t>For </a:t>
            </a:r>
            <a:r>
              <a:rPr lang="en-US" sz="2800" b="1"/>
              <a:t>1000 frame</a:t>
            </a:r>
            <a:r>
              <a:rPr lang="en-US" sz="2800"/>
              <a:t>, time delay=1000x50ms=50s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ea typeface="新細明體" pitchFamily="18" charset="-120"/>
              </a:rPr>
              <a:t>Model of Frame Transmission</a:t>
            </a:r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t="5370" r="6949" b="32216"/>
          <a:stretch>
            <a:fillRect/>
          </a:stretch>
        </p:blipFill>
        <p:spPr bwMode="auto">
          <a:xfrm>
            <a:off x="838200" y="13716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8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BC20-4570-495B-846C-A3AA59C1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97B8-6323-4D21-A678-8EFC2537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8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3316-7A57-46CD-998D-3A3418A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4D48-67F7-4783-A971-FDF9828A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8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Stop-and-Wait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Frame Types</a:t>
            </a:r>
          </a:p>
          <a:p>
            <a:pPr lvl="1"/>
            <a:r>
              <a:rPr lang="en-US"/>
              <a:t>DATA: contains information to be sent</a:t>
            </a:r>
          </a:p>
          <a:p>
            <a:pPr lvl="1"/>
            <a:r>
              <a:rPr lang="en-US" err="1"/>
              <a:t>ACKnowledgement</a:t>
            </a:r>
            <a:r>
              <a:rPr lang="en-US"/>
              <a:t>: acknowledges receipt of data</a:t>
            </a:r>
          </a:p>
          <a:p>
            <a:r>
              <a:rPr lang="en-US"/>
              <a:t>Rules</a:t>
            </a:r>
          </a:p>
          <a:p>
            <a:pPr lvl="1"/>
            <a:r>
              <a:rPr lang="en-US"/>
              <a:t>Source transmits a DATA frame</a:t>
            </a:r>
          </a:p>
          <a:p>
            <a:pPr lvl="1"/>
            <a:r>
              <a:rPr lang="en-US"/>
              <a:t>Source waits for ACK frame before sending next DATA frame</a:t>
            </a:r>
          </a:p>
          <a:p>
            <a:pPr lvl="1"/>
            <a:r>
              <a:rPr lang="en-US"/>
              <a:t>Destination receives DATA frame and replies with an ACK if ready for more data</a:t>
            </a:r>
          </a:p>
          <a:p>
            <a:pPr lvl="1"/>
            <a:r>
              <a:rPr lang="en-US"/>
              <a:t>Destination can stop flow of data by not sending ACK</a:t>
            </a:r>
          </a:p>
        </p:txBody>
      </p:sp>
    </p:spTree>
    <p:extLst>
      <p:ext uri="{BB962C8B-B14F-4D97-AF65-F5344CB8AC3E}">
        <p14:creationId xmlns:p14="http://schemas.microsoft.com/office/powerpoint/2010/main" val="260233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Stop-and-Wait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0188"/>
            <a:ext cx="777240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43DCC-31AB-4BC7-9785-93767967D415}"/>
                  </a:ext>
                </a:extLst>
              </p14:cNvPr>
              <p14:cNvContentPartPr/>
              <p14:nvPr/>
            </p14:nvContentPartPr>
            <p14:xfrm>
              <a:off x="117720" y="2375280"/>
              <a:ext cx="446040" cy="12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43DCC-31AB-4BC7-9785-93767967D4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60" y="2365920"/>
                <a:ext cx="464760" cy="13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85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8" ma:contentTypeDescription="Create a new document." ma:contentTypeScope="" ma:versionID="e7b80a531a75cdaaa67e65be7d4941b0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8fd4b7537f6591f22927ed1c678897d3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FA9D2-BF17-48B9-AF91-1E2931CAD69A}">
  <ds:schemaRefs>
    <ds:schemaRef ds:uri="0281dc26-35a0-459a-b68c-dc14e44fe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3FECDB-F0C2-4E43-8A0B-9048E9EFE0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DBBEDD-80E1-4EE1-9974-C8657989B910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Flow Control  chap-7</vt:lpstr>
      <vt:lpstr>Data Link Control Protocols</vt:lpstr>
      <vt:lpstr>Flow Control</vt:lpstr>
      <vt:lpstr>PowerPoint Presentation</vt:lpstr>
      <vt:lpstr>Model of Frame Transmission</vt:lpstr>
      <vt:lpstr>PowerPoint Presentation</vt:lpstr>
      <vt:lpstr>PowerPoint Presentation</vt:lpstr>
      <vt:lpstr>Stop-and-Wait Flow Control</vt:lpstr>
      <vt:lpstr>Stop-and-Wait Flow Control</vt:lpstr>
      <vt:lpstr>Stop and Wait Link Utilization</vt:lpstr>
      <vt:lpstr>Stop and Wait Link Utilization</vt:lpstr>
      <vt:lpstr>PowerPoint Presentation</vt:lpstr>
      <vt:lpstr>PowerPoint Presentation</vt:lpstr>
      <vt:lpstr>PowerPoint Presentation</vt:lpstr>
      <vt:lpstr>What Size Frames To Use?</vt:lpstr>
      <vt:lpstr>Efficiency of Stop-and-Wait Flow Control</vt:lpstr>
      <vt:lpstr>Sliding-Window Flow Control</vt:lpstr>
      <vt:lpstr>Sliding-Window Flow Control</vt:lpstr>
      <vt:lpstr>Sliding-Window Flow Control</vt:lpstr>
      <vt:lpstr>Example</vt:lpstr>
      <vt:lpstr>PowerPoint Presentation</vt:lpstr>
      <vt:lpstr>PowerPoint Presentation</vt:lpstr>
      <vt:lpstr>Additional Features of Sliding Window</vt:lpstr>
      <vt:lpstr>Example</vt:lpstr>
      <vt:lpstr>Stop-and-Wait Flow Control</vt:lpstr>
      <vt:lpstr>PowerPoint Presentation</vt:lpstr>
      <vt:lpstr>PowerPoint Presentation</vt:lpstr>
      <vt:lpstr>PowerPoint Presentation</vt:lpstr>
      <vt:lpstr>PowerPoint Presentation</vt:lpstr>
      <vt:lpstr>Example </vt:lpstr>
      <vt:lpstr>PowerPoint Presentation</vt:lpstr>
      <vt:lpstr>Calculate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Utilization</vt:lpstr>
      <vt:lpstr>Example</vt:lpstr>
      <vt:lpstr>                                                       L=103, R=106</vt:lpstr>
      <vt:lpstr>Error Control</vt:lpstr>
      <vt:lpstr>PowerPoint Presentation</vt:lpstr>
      <vt:lpstr>Stop-and-Wait ARQ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  chap-7</dc:title>
  <dc:creator>chetana pujari</dc:creator>
  <cp:revision>1</cp:revision>
  <dcterms:created xsi:type="dcterms:W3CDTF">2019-10-03T08:54:39Z</dcterms:created>
  <dcterms:modified xsi:type="dcterms:W3CDTF">2020-10-08T05:41:18Z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