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sldIdLst>
    <p:sldId id="294" r:id="rId5"/>
    <p:sldId id="310" r:id="rId6"/>
    <p:sldId id="288" r:id="rId7"/>
    <p:sldId id="289" r:id="rId8"/>
    <p:sldId id="290" r:id="rId9"/>
    <p:sldId id="291" r:id="rId10"/>
    <p:sldId id="292" r:id="rId11"/>
    <p:sldId id="293" r:id="rId12"/>
    <p:sldId id="300" r:id="rId13"/>
    <p:sldId id="311" r:id="rId14"/>
    <p:sldId id="295" r:id="rId15"/>
    <p:sldId id="301" r:id="rId16"/>
    <p:sldId id="302" r:id="rId17"/>
    <p:sldId id="303" r:id="rId18"/>
    <p:sldId id="304" r:id="rId19"/>
    <p:sldId id="312" r:id="rId20"/>
    <p:sldId id="307" r:id="rId21"/>
    <p:sldId id="313" r:id="rId22"/>
    <p:sldId id="308" r:id="rId23"/>
    <p:sldId id="309" r:id="rId2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F27AA-1784-4FD1-B45C-30359C9AA893}" v="4" dt="2020-08-20T08:17:21.632"/>
    <p1510:client id="{F5AA087C-233E-4D89-874D-3FD24A018707}" v="1" dt="2020-08-12T10:38:06.1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ADITYA K - 190953028" userId="S::venkata.k2@learner.manipal.edu::3710a889-ae5f-4bc5-9e8a-ab74fae6a729" providerId="AD" clId="Web-{047F27AA-1784-4FD1-B45C-30359C9AA893}"/>
    <pc:docChg chg="sldOrd">
      <pc:chgData name="VENKATA ADITYA K - 190953028" userId="S::venkata.k2@learner.manipal.edu::3710a889-ae5f-4bc5-9e8a-ab74fae6a729" providerId="AD" clId="Web-{047F27AA-1784-4FD1-B45C-30359C9AA893}" dt="2020-08-20T08:17:21.632" v="3"/>
      <pc:docMkLst>
        <pc:docMk/>
      </pc:docMkLst>
      <pc:sldChg chg="ord">
        <pc:chgData name="VENKATA ADITYA K - 190953028" userId="S::venkata.k2@learner.manipal.edu::3710a889-ae5f-4bc5-9e8a-ab74fae6a729" providerId="AD" clId="Web-{047F27AA-1784-4FD1-B45C-30359C9AA893}" dt="2020-08-20T08:17:21.632" v="3"/>
        <pc:sldMkLst>
          <pc:docMk/>
          <pc:sldMk cId="1918425451" sldId="310"/>
        </pc:sldMkLst>
      </pc:sldChg>
    </pc:docChg>
  </pc:docChgLst>
  <pc:docChgLst>
    <pc:chgData name="SHREY PRAVEEN DESHMUKH - 190953242" userId="S::shrey.deshmukh@learner.manipal.edu::267b3e37-4366-4969-97c9-8e188849e51b" providerId="AD" clId="Web-{F5AA087C-233E-4D89-874D-3FD24A018707}"/>
    <pc:docChg chg="modSld">
      <pc:chgData name="SHREY PRAVEEN DESHMUKH - 190953242" userId="S::shrey.deshmukh@learner.manipal.edu::267b3e37-4366-4969-97c9-8e188849e51b" providerId="AD" clId="Web-{F5AA087C-233E-4D89-874D-3FD24A018707}" dt="2020-08-12T10:38:06.190" v="0" actId="1076"/>
      <pc:docMkLst>
        <pc:docMk/>
      </pc:docMkLst>
      <pc:sldChg chg="modSp">
        <pc:chgData name="SHREY PRAVEEN DESHMUKH - 190953242" userId="S::shrey.deshmukh@learner.manipal.edu::267b3e37-4366-4969-97c9-8e188849e51b" providerId="AD" clId="Web-{F5AA087C-233E-4D89-874D-3FD24A018707}" dt="2020-08-12T10:38:06.190" v="0" actId="1076"/>
        <pc:sldMkLst>
          <pc:docMk/>
          <pc:sldMk cId="0" sldId="293"/>
        </pc:sldMkLst>
        <pc:spChg chg="mod">
          <ac:chgData name="SHREY PRAVEEN DESHMUKH - 190953242" userId="S::shrey.deshmukh@learner.manipal.edu::267b3e37-4366-4969-97c9-8e188849e51b" providerId="AD" clId="Web-{F5AA087C-233E-4D89-874D-3FD24A018707}" dt="2020-08-12T10:38:06.190" v="0" actId="1076"/>
          <ac:spMkLst>
            <pc:docMk/>
            <pc:sldMk cId="0" sldId="293"/>
            <ac:spMk id="36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29:0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 1868 23 0,'0'0'42'16,"0"0"-34"-16,0 0 14 16,0 0 4-16,0 0 7 15,0 0-8-15,0 0-5 16,0 0-17-16,0 0-3 16,0 0 0-16,1 2 0 15,6 2 6-15,1-2 5 16,4 0-2-16,0-1-6 15,2-1-1-15,2 0 4 16,0-7-5-16,1-4 2 16,-1-2-2-16,-3-1 2 0,-4-3-1 15,-1-1 1-15,-5 0-2 16,-2 0 1-16,-1 1-2 16,-1 2 6-16,-9 2-5 15,-6 5-1-15,-9 3 0 31,-6 5 3-31,-5 0-3 16,-4 1-3-16,3 8 3 0,2 2 0 16,1 4-2-16,3 2 1 15,1 2 1-15,2 0-1 16,6 1 2-16,3-2-1 16,4 1 0 15,4 2-2-31,2 2 2 0,5 0 0 15,3 0 0-15,1 1-3 0,3-3 2 0,10-2-6 0,2-3 2 16,5-4 4-16,3-4 1 16,3-3 0-16,1-3 1 0,1-2 2 15,0 0-2 1,-2 0 1 0,-4 1-2-1,0 1 1-15,-4 2-1 16,-1 0 0-1,-4 2-6-15,-4 3 3 0,-5 2-15 16,-4 1 6-16,0 7 8 0,-8-1 4 0,-7 4-2 16,-6 1 2-16,-4-1 0 0,-1-1 3 15,-2-4-5-15,2-2 2 16,-4-4 0-16,-2-1 7 0,-2-5-1 16,-6-2 3-16,-1-3-9 15,1 0 1-15,4-1 1 16,9-6-2-16,5-3 0 15,9-2-6-15,10-3-38 16</inkml:trace>
  <inkml:trace contextRef="#ctx0" brushRef="#br0" timeOffset="986.48">1422 1758 1 0,'0'0'295'0,"0"0"-286"16,0 0-9-16,0 0-8 16,0 0 3-16,0 0 5 0,0-3-3 15,0 11 3-15,0 5-6 16,-1 7 6-16,-6 6 0 15,0 3 4-15,-2 4-4 16,-1 1 0-16,4 1 0 16,-1 1 1-16,0 0-1 15,4-3-1-15,2-3 1 16,1-4 1-16,0-4-1 16,3-7 0-16,3-3-18 15,0-4 5-15,2-4-20 16,1-3 18-16,0-1-42 15</inkml:trace>
  <inkml:trace contextRef="#ctx0" brushRef="#br0" timeOffset="3398.79">1103 1634 165 0,'0'0'0'16,"0"0"-15"-16,0 0-3 0,0 0 18 15,0 0 19 1,0 0 14-16,0 0-7 0,0 0-9 16,0 0-2-16,0 0-12 15,0 0-2-15,0 4-1 16,-2 4-6-16,-4 4 5 16,-2 5-1-16,0 2 1 15,-3 2 0-15,4 3-1 16,-2 3 2-16,-1-1 1 15,1 3-1-15,-1 1 0 16,-1 3 0-16,-1 4 8 16,-3 4-2-16,2 1-4 15,-2 0-1-15,4-6-1 16,2-3 1-16,4-5 4 0,2-4-6 16,3-4 1-1,0-3-7-15,7-2 7 0,4-1 0 16,5-3-10-16,2-2 2 15,4-2-6-15,4-3 2 16,1-3-35-16,4-1-70 16</inkml:trace>
  <inkml:trace contextRef="#ctx0" brushRef="#br0" timeOffset="8704.94">1316 2003 209 0,'0'0'12'0,"0"0"-12"16,0 0-7-16,0 0 7 15,0 0 0-15,0 0 1 16,-4 0 1-16,4 0 27 16,0 0 0-16,0 0-11 0,0 0-3 15,0 0-12-15,0 0 15 16,0 0-11-16,0 0 13 16,0 0-4-16,0 0-3 15,0 0 1-15,0 0-7 16,0 0-3-16,0 0-4 15,0 0-4-15,0 0 4 16,3-1-2-16,8-1 0 16,5-2 4-16,9-3-4 15,4-1 1-15,0-2 0 16,2-1 2-16,-1 2 0 16,-2-1-1-16,-1 0-5 15,-6 3 4-15,-5 1 1 16,-6 2 0-16,-5 2 1 15,-3-1 2-15,-2 3-2 0,0 0-2 16,0 0-5-16,0 0-1 16,0 0 3-16,0 0-15 15,0 0 0-15,0 0 1 16,-2 0 4-16,-2 0-31 16,-5 0-18-16,1 2-75 15</inkml:trace>
  <inkml:trace contextRef="#ctx0" brushRef="#br0" timeOffset="9445.35">1598 1643 240 0,'0'0'5'16,"0"0"-5"-16,0 0-1 0,0 0 1 15,0 0-2 1,0 0-1-16,-6-4 3 0,6 4 1 16,1 0 12-16,7 0-11 15,7 4 7-15,5 5-3 16,5 1-6-16,2 2 0 15,1 1 0-15,0 0 0 16,-5 1-3-16,-3 0 2 16,-2 0-3-16,-6 4 4 15,0 4-1-15,-4 5 1 16,-2 5 0-16,-3 5 0 16,-3 0 0-16,0 2 1 15,-7-1 1-15,-8-2 0 16,-1-5-2-16,-1-5-2 15,-1-5 2-15,1-5 1 16,0-3 5-16,2-3-2 16,-1-2 0-16,3-2-3 0,3-2-2 15,1-3-9-15,3-1-11 16,1 0-27-16,5-8-108 16</inkml:trace>
  <inkml:trace contextRef="#ctx0" brushRef="#br0" timeOffset="10484.71">2039 1906 154 0,'0'0'23'0,"0"0"-23"16,0 0 0-16,0 0 3 15,0 0 10-15,0 0-8 0,0-3 3 16,0 3 13-16,0-1 6 16,0 1 7-16,0 0-14 15,0 0-5-15,0 0-6 16,0-1 1-16,0-1-6 15,3 1 0-15,4-1-3 16,5-2-1-16,0 2 0 16,3-2 0-16,-1-1 3 15,0 1-3-15,-1-1 0 16,1 1-2-16,3-1 2 16,1-1-8-16,2 0-6 15,-1 2-19-15,-4 0-8 16,-3 4-8-16,-6 0-44 15</inkml:trace>
  <inkml:trace contextRef="#ctx0" brushRef="#br0" timeOffset="10771.38">2110 1981 227 0,'0'0'36'16,"0"0"-36"-16,0 0-9 0,0 0 8 15,0 0 1-15,0 0 0 16,-5 40 1-16,10-37 6 16,2-3-3-16,5 0 6 15,10-1-3-15,7-10-4 16,8-3 1-16,3 1-4 15,3-1 0-15,-4 5-13 16,-5 1-10-16,-9 5-57 16,-10 0-93-16</inkml:trace>
  <inkml:trace contextRef="#ctx0" brushRef="#br0" timeOffset="12441.47">3255 1496 189 0,'0'0'2'0,"0"0"1"15,0 0-3-15,0 0-3 0,0 0 3 16,0 0 4 0,-6-3 11-16,4 2-3 0,-1 0 6 15,2 1-10-15,1 0-8 16,0 0-20-16,0-1-89 16</inkml:trace>
  <inkml:trace contextRef="#ctx0" brushRef="#br0" timeOffset="13262.78">2903 1531 161 0,'0'0'48'0,"0"0"-48"16,0 0 0-16,0 0 0 16,0 0-2-16,0 0-2 15,0 0 4-15,0 0 0 16,0 0 0-16,0 1 0 16,0 8 1-16,0 5 3 15,-2 6 1-15,-1 2 4 16,0 5-5-16,-1 3-4 15,1 2 0-15,-4 0 0 0,1 1 0 16,0-1 0 0,-1 1 0-16,0-2 0 0,3-6 2 15,0-1 4 1,3-5 6-16,-1-3-10 0,1-2-2 16,0-5 3-16,1-2-2 15,-2-3 0-15,2-2-1 16,-1-2 0-16,1 0-12 15,0-1 10-15,0-8-21 16,0-6-188-16</inkml:trace>
  <inkml:trace contextRef="#ctx0" brushRef="#br0" timeOffset="13882.97">2893 1495 180 0,'0'0'0'0,"0"0"11"0,0 0-11 16,0 0 8-16,0 0-4 0,0 0-4 16,0 0-4-16,-7-2 3 15,2 10 1-15,-2 5 7 16,-4 5 12-16,-1 2-10 16,-4 3-9-16,1-1 0 15,-2 1 0-15,0 1-2 16,1-1 2-1,-2-1 0-15,3-1 0 0,0-3 6 16,3-2-6-16,1-2-6 16,3-2 6-16,2-2 0 0,0-1 0 15,5-3-2 1,-1-2 2-16,2 0 0 0,0-1 0 16,0-1 3-16,3-1-3 15,5 0 1-15,0 0 0 16,5-1-1-16,3-1-3 15,6-7 3-15,7-4-1 16,5-1 0-16,6 0 1 16,0 2 0-16,-1 2 0 15,-2 4-4-15,-6 1 4 16,-6 3 2-16,-7 1-2 16,-5 0-1-16,-1 0-1 15,-3 3 2-15,0 1-2 16,-1-1-8-16,-1 1-3 0,2-1-3 15,1 1-13 1,0-1-75-16</inkml:trace>
  <inkml:trace contextRef="#ctx0" brushRef="#br0" timeOffset="14464.94">2702 2180 225 0,'0'0'7'0,"0"0"-7"16,0 0-33-16,0 0-8 15,0 0 28-15,0 0 13 16,22 0 23-16,-4-2 11 15,5-3-19-15,5 0-6 16,2 0-6-16,2-1-1 16,1 0-2-16,-2 0-4 15,0 1 3-15,-2 1-2 16,-1 1 3-16,-4 1-3 0,-3 2-20 16,-6 0-4-1,-8 0-36-15,-2 2-44 0</inkml:trace>
  <inkml:trace contextRef="#ctx0" brushRef="#br0" timeOffset="14870.4">2847 2257 242 0,'0'0'48'0,"0"0"-48"16,0 0-7-16,-31 40 5 15,17-19 0-15,0 4 2 16,2-1 3-16,3 0-3 16,1 1 0-16,1-2 1 15,3-1 4-15,1 0-3 0,2-3-2 16,1-1 0-16,0-4-6 16,1-2-12-16,6-2-1 15,4-3-25-15,5-4 13 16,1-3-11-16,6 0-88 15</inkml:trace>
  <inkml:trace contextRef="#ctx0" brushRef="#br0" timeOffset="15317.04">2953 2298 183 0,'0'0'34'0,"0"0"-34"16,0 0-2-16,0 0-8 15,0 0-3-15,0 0 4 16,7-7 9-16,5 7 5 15,-1 0 11-15,1 0-3 16,1 0-1-16,1 0-12 16,0 3 2-16,-2 2-2 0,-1 2-2 15,-2 2 2-15,-1 1 0 16,-1 2 0-16,0 2 0 16,-1 2 5-1,-3 1-3-15,-2 2 2 0,-1-2-4 16,0-3 2-16,0 0-2 15,0-3 0-15,-3-1 0 16,0-1 0-16,0 0 0 16,2-1 0-16,-3 1 3 15,3-1-3-15,1-3-11 16,0-1-27-16,0-4-32 16,0 0-48-16</inkml:trace>
  <inkml:trace contextRef="#ctx0" brushRef="#br0" timeOffset="15881.76">2655 2271 18 0,'0'0'114'0,"0"0"-114"16,0 0-3-16,0 0 1 16,0 0 4-16,0 0 5 15,-8 3 9-15,8-3 6 16,0 0-13-16,8 1-6 16,4-1 10-16,5 0 0 15,3 0 16-15,7-4-22 0,1-3-5 16,3 0 0-1,-2 1-2 1,1 0 4-16,-1 0-1 0,-1 2-3 0,-2 0 0 16,0 1 1-16,-1 1-1 15,-4-1 1-15,0 2 1 16,1-1-2-16,-4 0-2 16,0 1 2-16,-4 1 0 15,-3 0-9-15,-2 0-6 16,-4 0 3-16,1 0-15 15,-5 0-12-15,1 1-18 16,-2 1-26-16</inkml:trace>
  <inkml:trace contextRef="#ctx0" brushRef="#br0" timeOffset="18295.5">3532 1454 211 0,'0'0'12'16,"0"0"-12"-16,0 0-5 15,0 0-1-15,0 0 6 16,0 0 5-16,0 0 20 15,0-5-16-15,0 5 24 16,0 0-10-16,0 0-23 16,0 0-4-16,0 0 2 15,-5 0-16-15,-1 6 14 0,-4 3 3 16,-1 3-2-16,-3 2 1 16,1 2 1-16,-1 4 1 15,0-1-1-15,-2 2 1 16,1 2 0-16,2 1 1 15,0 3-1-15,0 1 5 16,2 1-4-16,-3 3-1 16,3 0-4-16,-1 2 4 15,3 1 0-15,0-1 1 16,6 0 1-16,1 0-1 16,2-2-1-16,0 0 0 15,0-1 0-15,0-1 0 16,7-3 0-16,4-3-6 15,1-1-4-15,6-1 8 16,1-3 0-16,9-1-7 0,4-4-6 16,3-2 4-16,3-5-35 15,1-6-81-15</inkml:trace>
  <inkml:trace contextRef="#ctx0" brushRef="#br0" timeOffset="19086.59">3771 1686 295 0,'0'0'0'0,"0"0"-12"15,0 0-77-15,0 0 89 0,0 0 9 16,0 0-3 0,12 11 24-16,-9-12 19 0,0-7-30 15,4-2-13-15,-4-1-3 16,1 1-3-16,-4 1-6 16,0 2-9-16,-2 0 4 15,-8 2 5-15,-3 2-5 16,-5 1 11-16,-2 2-7 15,-3 2 6-15,-3 6 0 16,0 3 0-16,2 3-2 16,1 0 3-16,2 1 0 15,5 1 1-15,0 0-1 16,5 0 3-16,3 2-3 16,0-1 1-16,5 2 1 15,3-1-2-15,0-1 6 0,7-1-6 16,6 0 2-16,4-2-1 15,3-1-1-15,3-1-2 16,-3-3-1-16,3-3 3 16,-2 1 0-16,-2-1 0 15,-1 0 0-15,-3 0-1 16,-1 2 2-16,-2 0-1 16,-5 3 0-16,0 2 0 15,-3 0 0-15,-3 2 0 16,-1-2 0-16,0 1 0 15,-8-2 2-15,-5 1 1 16,-3-2 13-16,-4-3-13 0,2-2 6 16,-2-2-6-16,2-2-2 15,2-1 5-15,-1-1-6 16,3 0 0-16,-1 0-1 16,2-2-24-16,5-3-35 15,3-1-84-15</inkml:trace>
  <inkml:trace contextRef="#ctx0" brushRef="#br0" timeOffset="19347.58">3878 1973 107 0,'0'0'21'0,"0"0"-21"16,0 0 0-16,-10 45 6 15,7-28 5-15,3-1-5 16,0-2-6-16,0-4-1 16,0-3-3-16,0-3-20 15,0-4-55-15,7-4 36 16</inkml:trace>
  <inkml:trace contextRef="#ctx0" brushRef="#br0" timeOffset="19503.62">3789 1839 94 0,'0'0'176'15,"0"0"-176"-15,0 0-61 16,0 0-82-16</inkml:trace>
  <inkml:trace contextRef="#ctx0" brushRef="#br0" timeOffset="20360.64">3945 1794 208 0,'0'0'0'0,"0"0"-14"16,0 0 9-16,0 0 5 15,0 0 0-15,0 0 4 0,-33-9 14 16,27 7 5-16,-2 2-6 16,-1 0-17-16,-2 0 0 15,1 0-2-15,3 0 1 16,3 4 1-16,1 1-2 16,1 2-2-16,0 1 2 15,1 1-3-15,1-1 9 16,0-1-8-16,0-1 5 15,1-2-1-15,1-2 1 16,0-1-1-16,-1-1-6 16,-1 0 6-16,3-3 9 15,-1-5-9-15,-1-1-5 0,-1 2 5 16,0 3 1 0,0 0 16-16,0 3-15 0,-1-1-2 15,-2 1-2-15,0 1-9 16,-1 0-26-16,1 2-79 15</inkml:trace>
  <inkml:trace contextRef="#ctx0" brushRef="#br0" timeOffset="21201.66">4117 1930 239 0,'0'0'0'0,"0"0"-5"16,0 0-7-16,0 0 11 16,0 0 1-16,0 0 25 15,-9-6 5-15,9 6-6 16,0 0-12-16,0 0-12 15,0 0-2-15,0 0-31 16,0 6 15-16,0 6 16 16,0 2 2-16,0 4 0 15,0 0-1-15,0-1 1 16,0-2 3-16,0-5-2 16,-2-4-2-16,2-3 1 15,-2-2 0-15,2-1 5 16,0 0 3-16,0 0 6 15,0 0 8-15,0-6-22 0,0-1-16 16,0 0 9 0,0-1 7-16,0 0 3 0,0-1 3 15,0-2-5-15,0-2-1 16,4 0-7-16,-1-1-19 16,0 2-1-16,0 2-1 15,0 4 26-15,-1 1 2 16,1 0 6-16,3 1-6 15,0 0 0-15,2-1-11 16,4 0-1-16,-1 0 1 16,2 0 5-16,-1 2 6 15,-2 0 4-15,-2 3-1 0,-4-1 4 16,-2 1-2 0,0 0-5-16,-1 0-1 0,-1 0 1 15,0 0 4-15,0 6-1 16,3 3 1-16,-3 3 4 15,1 2-2-15,-1 2-4 16,2 2-1-16,-2-1 0 16,1-3-1-16,-1-1 0 15,0-5-4-15,2-2 0 16,-2-2-4-16,1-3-15 16,1-1-20-16,1 0-72 15</inkml:trace>
  <inkml:trace contextRef="#ctx0" brushRef="#br0" timeOffset="22139.49">4397 1738 227 0,'0'0'26'0,"0"0"-26"15,0 0 0-15,0 0-7 16,0 0 1-16,0 0 6 16,-4-2 0-16,4-2 19 15,1-1-1-15,4-1-18 16,2 0-5-16,1-2-4 16,-2 3 6-16,1 0 3 15,-1 0-1-15,1 1-10 16,1 0-4-16,-1 2-23 15,0 0 26-15,-3 1 7 0,-1 0-25 16,1 1-10 0,0 0 10-16,0 0 20 0,-1 4 3 15,2 2 3-15,-1 1 4 16,-1 4 15-16,0 3 2 16,1 4-11-16,-1 5 0 15,-2 3 4-15,-1 3 6 16,0-2 8-16,0-1-10 15,-1-3-8-15,-6-3-1 16,-1-3 2-16,-2-2-2 16,-2-2 7-16,-2-1-2 15,1 0 4-15,-3 0-9 0,2-2-3 16,1-1 1-16,0-2-2 16,1-2-1-16,3-3 7 15,-1-2-3-15,2 0-2 16,0-2 3-16,0-6-3 15,2 0-2-15,3-3-4 16,0 0-18-16,3 1-2 16,0-1 13-16,0 2-4 15,0 0 13-15,5 3 2 16,3-2-9-16,2 1-2 16,2 1 9-16,1 0 2 15,0 1 0-15,0 4 6 16,-1 1-1-16,1 0-1 15,0 0-3-15,1 0-1 16,1 1-1-16,-1 3 1 0,0 1 6 16,-4 0-3-16,-1 0 7 15,-2 3 0-15,-2 1 1 16,2 2 5-16,-3 1-11 16,1 1-2-16,0 1-2 15,0-2-1-15,3 0 1 16,-1-2-2-16,1-1-2 15,0-3-5-15,-1-2-14 16,-1-2 0-16,1-2-50 16</inkml:trace>
  <inkml:trace contextRef="#ctx0" brushRef="#br0" timeOffset="22633.48">4702 1724 208 0,'0'0'32'0,"0"0"-32"0,0 0-31 16,0 0-23-16,0 0 45 15,0 0 9-15,0 7 19 16,0 0-1-16,0 4-4 15,-3 5 0-15,0 4-14 16,0 2 0-16,-2 2 1 16,1-2 4-16,1-1-5 15,0-2 0-15,1 0 0 0,-3-1 1 16,2-1 2 0,0-2-2-16,-1-1 0 0,2-3-1 15,1-3 1-15,1-3-1 16,0-3-1-16,0 0-4 15,0-2-25-15,0 0-32 16,6-2-13-16</inkml:trace>
  <inkml:trace contextRef="#ctx0" brushRef="#br0" timeOffset="23127.27">4785 1722 237 0,'0'0'36'16,"0"0"-36"-16,0 0-17 0,0 0-16 15,0 0 27-15,0 0 6 16,0-1 3-16,0 1 11 16,0 1-13-16,0 9-1 15,4 2 7-15,1 3-7 16,-1 2-2-16,1 2 2 15,0 0 0-15,-2 1 5 16,1-2-5-16,-1 1 0 16,2-2 0-16,-1 1 1 15,1-3 1-15,-2-1-2 16,-1-2 0-16,-1-3-2 16,1-3 0-16,-2-2 2 15,1-1-1-15,-1-2-2 0,0 0-2 16,1 0 0-1,1 0-13-15,-1-1-46 0,2 0-84 16</inkml:trace>
  <inkml:trace contextRef="#ctx0" brushRef="#br0" timeOffset="23610.81">4595 1759 263 0,'0'0'5'0,"0"0"-5"16,0 0-29-16,0 0-7 15,0 0 26-15,0 0 5 16,55-21 5-16,-37 14 6 0,4-2 1 16,-3 2-1-16,3 1-3 15,1 0-2-15,-1-1-1 16,-1 2-1-16,-1 0-7 16,-5 1 6-16,-2 2-17 15,-3 0 4-15,-4 2-6 16,-3 0-7-16,-3 0-79 15</inkml:trace>
  <inkml:trace contextRef="#ctx0" brushRef="#br0" timeOffset="24449.46">5026 1732 1 0,'0'0'256'0,"0"0"-256"15,0 0-7-15,0 0-11 16,48-16 12-16,-34 6 1 16,-4-1 5-16,-2-1 7 15,-2 0 4-15,-1-1-10 0,-1 0 7 16,-3 1-8-16,-1 1-18 16,0 1 9-16,-1 2-18 15,-6 0 22-15,-6 2 5 16,0-1-12-16,-4 1 8 15,-3-1-4-15,2 0 3 16,1 3-3-16,2-1 8 16,-1 1 1-16,4 2 10 15,0-1-3-15,3 1 3 16,-1 2-11-16,3 0 0 16,2 0 0-16,0 0-1 15,4 2-8-15,-2 7 9 16,1 4 3-16,2 3 11 0,0 5-5 15,0 1-2 1,6 0-7-16,4 1 5 0,0-1-5 16,-2-1-3-16,0 0 2 15,1 0 2-15,-3 2-3 16,-2 1 2-16,1-1 0 16,1-1 1-16,-2-1 4 15,2-1-3-15,-2 0-2 16,2-3 3-16,-1 0-2 15,-1-2 0-15,0-4-1 16,-2-1 0-16,0-3 0 16,0-4 0-16,0 0 1 15,-2-1-2-15,0-2 1 16,0 0-2-16,0 0-25 0,1 0-15 16,-1-3-80-16</inkml:trace>
  <inkml:trace contextRef="#ctx0" brushRef="#br0" timeOffset="24841.05">4932 1871 243 0,'0'0'14'0,"0"0"-14"15,0 0-9-15,0 0 9 16,0 0 2-16,0 0 16 16,46-2-3-16,-30-2-6 15,3 0-2-15,0 0-7 0,2-2-2 16,0 2-22-16,-3 0-15 16,-3-1-31-16,-3 1-72 15</inkml:trace>
  <inkml:trace contextRef="#ctx0" brushRef="#br0" timeOffset="25406.73">5227 1583 126 0,'0'0'64'0,"0"0"-64"0,0 0-3 16,0 0 1-16,10 47 2 16,-4-34 0-1,1 1 3-15,-2 0 7 0,-1-1 0 16,-1 1 0-16,1 2-10 15,-2 2 4-15,1 0-3 16,-1 3-1-16,1-1 6 16,-1-1-2-16,-2 0-3 15,0-4 6-15,0 1-6 16,0-2 0-16,0-1 4 16,0-1-1-16,0 2-4 15,0-2 0-15,1 0 0 16,2-2-4-16,1-2 8 15,0-1-7-15,2-3 5 0,2-1-2 16,-1-1 0 0,4-2-9-16,0 0-27 0,1-3-104 15</inkml:trace>
  <inkml:trace contextRef="#ctx0" brushRef="#br0" timeOffset="25754.47">5181 1794 268 0,'0'0'57'15,"0"0"-57"-15,0 0 0 16,0 0-18-16,0 0 18 16,0 0 0-16,51-1 3 15,-35-2-5-15,0-1 4 16,2 1-4-16,4 1 1 0,1 0-39 15,-2 0-24 1,-1 0-103-16</inkml:trace>
  <inkml:trace contextRef="#ctx0" brushRef="#br0" timeOffset="26489.81">5679 1647 186 0,'0'0'22'0,"0"0"-22"16,0 0 2-16,0 0-2 15,0 0 0-15,0 0 1 0,-3-3 20 16,3 3 4-16,0 0-17 16,0 0-7-16,0 0-1 15,0 2-13-15,0 6 13 16,0 4 0-16,0 2 0 15,0 5 0-15,1 4 0 16,-1 4 0-16,0 3 0 16,0 0 0-16,0-2 0 15,0-4 1-15,1-4-1 16,2-2-1-16,-2-3 1 16,1-3 1-16,0-2-1 15,0-2-4-15,1-4-12 16,0-1-20-16,0-2-22 15,0-1-50-15</inkml:trace>
  <inkml:trace contextRef="#ctx0" brushRef="#br0" timeOffset="26864.59">5546 1785 204 0,'0'0'50'0,"0"0"-50"15,0 0-18-15,0 0 2 16,0 0 11-16,55-2 5 16,-37-3 0-16,2-1 1 15,0 0 6-15,2 1 8 16,1 2-8-16,0-1-2 16,-2 2-4-16,-3 1-1 15,-5 1-3-15,-4 0 0 16,-3 0-19-16,-6 0-40 15,0 0-65-15</inkml:trace>
  <inkml:trace contextRef="#ctx0" brushRef="#br0" timeOffset="28475.25">5979 1632 196 0,'0'0'14'0,"0"0"-14"0,0 0-10 15,0 0-4-15,0 0 14 16,0 0 8-16,0 0 22 15,0 0 4-15,0 0-17 16,0 0-12-16,0 0-5 16,0 0 0-16,0 0 0 15,0 0-2-15,0 1-3 16,0 3 0-16,0 3 5 16,0 4 2-16,1 2-2 15,1 3-2-15,0 3 2 16,0 2 0-16,0 4 0 15,3 1-1-15,-1-1 1 16,1 1 1-16,0-2-1 0,2-2-2 16,-2-2-1-1,-1 0 3-15,0-2 0 0,0-1 0 16,-1-1-2-16,-1-3-4 16,2-3-8-16,-2-3-10 15,-2-3-4-15,1-1-23 16,-1-3-44-16</inkml:trace>
  <inkml:trace contextRef="#ctx0" brushRef="#br0" timeOffset="29040.84">5941 2119 195 0,'0'0'39'16,"0"0"-39"-16,0 0-7 15,0 0-12-15,0 0 13 16,0 0 6-16,-3 2 13 16,3-2 31-16,0 0-13 15,0 0-9-15,0 0-21 16,9 0 4-16,5-1-6 16,9-4 1-16,5-2 0 0,4 0 0 15,0 1-6 1,-1 1 6-16,-1 1 0 0,-3-1-4 15,-2 2-18-15,-3 0-7 16,-3 2 12-16,-5 1-25 16,-3 0 6-16,-5 0-12 15,-2 4-37-15</inkml:trace>
  <inkml:trace contextRef="#ctx0" brushRef="#br0" timeOffset="29991.73">6043 2272 179 0,'0'0'35'0,"0"0"-35"15,0 0-4-15,0 0 3 16,0 0 1-16,0 0 20 16,-1-17-2-16,5 12-4 15,4-1-10-15,1-1-1 16,2 1-1-16,1-1-4 15,0 2-1-15,0 2-7 16,0 0-18-16,-2 2 5 16,-1 1 13-16,-3 0-8 0,-3 0 18 15,-2 3-25-15,-1 6 7 16,0 1 18-16,0 4 4 16,0 1 5-16,-4 0 7 15,0-1-14-15,-2-1-2 16,1-4 6-16,-1-1 0 15,1-4 12-15,1 0-12 16,-3-1 21-16,1 0-17 16,0-1-5-16,2 0 6 15,1-2-10-15,3 1 0 0,0-1 1 16,0 0-2-16,0 0 0 16,0 0-4-16,4 0-1 15,5 0 3-15,2-1-4 16,2 0 1-16,-1 1 4 15,-1 0 0-15,-2 0-1 16,-2 0 2-16,1 2 0 16,0 3 0-16,-2 0 0 15,0 1 0-15,0 3-1 16,-3-1 0-16,-1 1-1 16,-1 1 2-16,-1-2 2 15,0 1-2-15,0 0 0 16,-1 0 0-16,-6-1 3 15,-1 1-1-15,-2-1 12 16,-5-1-7-16,0-1 3 0,-2-1-3 16,-5-1-2-16,1-2-4 15,-1-2-1-15,3 0 1 16,-4-1 3-16,2-4-2 16,-1-1-2-16,0 1 0 15,3-1-15-15,3 0-20 16,4 1-12-16,4-1-29 15</inkml:trace>
  <inkml:trace contextRef="#ctx0" brushRef="#br0" timeOffset="31877.66">6454 1889 37 0,'0'0'20'15,"0"0"-5"-15,0 0-2 16,0 0-13-16,0 0 0 15,0 0 0-15,0 0-1 16,-4-14 4-16,4 13 12 16,0-1 11-16,0 2 4 0,0 0-20 15,0 0 9 1,0 0-18-16,0 0 3 0,0 0-3 16,0 0-1-16,0-1-6 15,3 1 4-15,1 0-1 16,0 0 2-16,1-1 1 15,1 0 11-15,3-2-2 16,0-1-8-16,2-1 2 16,2-3-3-16,-2 0 0 15,-1-1 4-15,-2-1-4 16,-1-2-9-16,-2 1 8 16,-2 1-4-16,-3-1-3 15,0 2 2-15,0 1-6 16,0 1-19-16,-7 1 9 15,2 0 2-15,-2 0 13 16,0 1 6-16,-2 0 1 16,0 1 29-16,1 2-11 15,-4 2-8-15,1 0-8 0,-4 0 9 16,1 0-6-16,3 0-2 16,-1 4-1-16,3 1 4 15,1 3-5-15,-1 3-1 16,3 2 2-16,-1 3 2 15,0 3-2-15,2-1-2 16,1 2 0-16,1-2 3 16,1 0-3-16,0-1 0 15,2-2 0-15,0-1 0 16,4 0 0-16,2-3 0 16,4 0 3-16,1-4 3 0,4-2 2 15,1-1-6 1,2-3 1-16,1 0-3 0,-4 0 2 15,-1 0-2-15,-2 0 0 16,-1 1 0-16,-1-1 0 16,-1 0 2-16,0 0-2 15,1 0 0-15,-2 0-1 16,-1 0 1-16,-1 3-11 16,-3 1 1-16,-1 3 7 15,-1 1 2-15,-1 2 2 16,0 0-1-16,0 0 0 15,-1 0 0-15,-2-2-4 16,0-2 4-16,0-1 0 0,-3-1 2 16,0 1 10-16,-1 0 3 15,-3 0-8-15,1-1-2 16,-1 0-3-16,-4-2 3 16,0 1-4-16,-2-3 5 15,-1-1-6-15,2 0 0 16,1 0-3-16,-1-1-3 15,2-4-28-15,2 0-33 16</inkml:trace>
  <inkml:trace contextRef="#ctx0" brushRef="#br0" timeOffset="32175.12">6725 1999 191 0,'0'0'0'15,"0"0"0"-15,0 0-13 0,0 0 10 16,0 0-1-16,-10 43 3 16,9-35 0-16,-2-1-4 15,-1-2 0-15,-1-4-64 16</inkml:trace>
  <inkml:trace contextRef="#ctx0" brushRef="#br0" timeOffset="32344.25">6680 1912 384 0,'0'0'13'0,"0"0"-13"16,0 0-37-16,0 0-76 15,0 0-16-15,0 0 21 16</inkml:trace>
  <inkml:trace contextRef="#ctx0" brushRef="#br0" timeOffset="33028.1">6849 1937 76 0,'0'0'73'16,"0"0"-73"-16,0 0-35 15,0 0 13-15,0 0 17 16,0 0 5-16,-13 38 14 16,13-26 24-16,0 3-25 15,0 0-7-15,0 1-4 16,0-1-2-16,0-5 0 15,0-1 0-15,0-6 0 16,0-1 4-16,0-2-3 16,0 1 15-16,0-1 9 15,0 0 3-15,0 0-14 16,0-4-9-16,0-2-5 0,0-2 0 16,0-1 4-16,0-2 6 15,0 1-9-15,2 0 1 16,0 1-2-16,1 1 2 15,0 1-2-15,0 0 4 16,1 0-1-16,1-1-2 16,0 1-1-16,0-1-2 15,1 1 0-15,2 1-7 16,-2 1 6-16,0 1-8 16,1 2 11-16,-1 0 0 15,-1 0-1-15,1 0 1 16,1 1-4-16,-1-1 4 15,-1 2 1-15,1 0-1 16,0 0 0-16,-1 2-1 16,0 1-1-16,-2 3 0 0,2 2 1 15,0-1 2-15,-2 0-3 16,0 3 4-16,-1-1-3 16,-2 1 2-16,2 2 1 15,-2-1 1-15,0-1 0 16,0 0 0-16,0-3-2 15,0-4-1-15,1-1 0 16,-1-2 0-16,1 0-22 16,1 0-20-16,0-5-43 15</inkml:trace>
  <inkml:trace contextRef="#ctx0" brushRef="#br0" timeOffset="33364.68">7074 1789 81 0,'0'0'0'0,"0"0"-11"15,0 0-44-15</inkml:trace>
  <inkml:trace contextRef="#ctx0" brushRef="#br0" timeOffset="33917.51">7074 1789 24 0,'51'-33'23'0,"-45"30"-1"0,1-1-12 15,1 1-10-15,0 0-1 16,1 1-1-16,-3 0-5 16,2 2-9-16,-3 0 15 15,0 0-3-15,0 0 1 16,0 5-1-16,0 4 4 15,0 2 0-15,-2 1 0 16,-1 2-1-16,-1 0 1 16,1 2 7-16,-2 0-1 15,0 2 6-15,0 2-1 16,-3-2 4-16,-4 2-11 16,-4-1 0-16,3-1 1 15,-3-3 1-15,0 0 1 16,-2-3 4-16,0-1 4 15,-3-1 7-15,1-3 1 0,0-2-17 16,-1-2-4-16,5-1 2 16,-3-2-2-16,8 0-2 15,1 0 3-15,1-4 3 16,3-5-6-16,1-1-1 16,0-1-14-16,1 0 9 15,8 1 5-15,-1 1 0 16,2 2-10-16,1 1-4 15,-1 2 12-15,1 1 2 16,0 0-4-16,1 2 5 16,0 0 0-16,1 1 0 15,-2 0 0-15,-1 0 0 0,0 0 4 16,0 4 4-16,-3 3-1 16,1 0 5-16,2 1-9 15,-4 1 13-15,2 1-16 16,1 0 3-16,-3 0-1 15,1-1 5-15,-1 0-5 16,1-2-2-16,-2-2-10 16,1-2-3-16,0-3-32 15,0 0-61-15</inkml:trace>
  <inkml:trace contextRef="#ctx0" brushRef="#br0" timeOffset="34348.43">7336 1779 237 0,'0'0'15'15,"0"0"-15"-15,0 0-32 0,0 0 16 16,0 0 16-16,0 0 0 16,-8 32 0-16,6-23 15 15,-1 2-5-15,0 1-2 16,-2 4-3-16,0 2-4 15,1 0 6-15,0 0-4 16,1 0-3-16,0-1 0 16,0-2-1-16,2-3-1 15,1-1 2-15,0-2 0 16,0-2-2-16,0 0-2 16,5-1-9-16,0-2-2 15,1 0-24-15,2-3-22 16,2-1-35-16</inkml:trace>
  <inkml:trace contextRef="#ctx0" brushRef="#br0" timeOffset="34820.07">7466 1773 64 0,'0'0'139'15,"0"0"-139"-15,0 0-58 16,0 0 58-16,0 0 3 16,0 0 11-16,27 23 11 15,-23-19-12-15,-1 2-6 16,0 2 5-16,1 2-2 16,-2 3-5-16,-1 3-5 15,-1 2 6-15,0 0-5 0,0 1 0 16,0 1-1-1,-1-3 0-15,-1-3 0 16,1-2 0-16,-2-4 0 0,3-3 5 16,-1-3-4-16,0 0-1 15,1-2-2-15,-1 0-9 16,-1 0-7-16,0 0-10 16,-2-7-135-16</inkml:trace>
  <inkml:trace contextRef="#ctx0" brushRef="#br0" timeOffset="35234.37">7302 1816 152 0,'0'0'10'0,"0"0"-10"15,0 0-35-15,0 0 35 0,0 0 2 16,50-3 39-16,-34-2-7 16,-1-1-6-16,6 0-14 15,0 0-11-15,3 1-3 16,0 0 0-16,-2 1 0 16,-2 3 0-16,-5-1-3 15,-3 1-4-15,-3 1-9 16,-4 0-36-16,0 0-32 15</inkml:trace>
  <inkml:trace contextRef="#ctx0" brushRef="#br0" timeOffset="35723.37">7753 1737 195 0,'0'0'4'0,"0"0"-4"15,0 0-11-15,0 0-3 16,0 0 13-16,0 0 2 16,-38 7 6-16,34-3 11 15,0 0-11-15,0 5 1 16,-2 5-4-16,-1 1-2 15,-1 1-2-15,2 1 1 16,1 0-1-16,1 1 3 16,1 2 9-16,3 0-7 15,0 1 8-15,0 1-8 16,0 0 1-16,3-1-4 0,8-3-1 16,1-4-1-16,3-4-9 15,2-3-21-15,1-6-37 16</inkml:trace>
  <inkml:trace contextRef="#ctx0" brushRef="#br0" timeOffset="36553.87">7855 1792 213 0,'0'0'7'0,"0"0"-7"0,0 0-8 16,0 0-7-1,0 0-14-15,0 0 29 0,6-21 18 16,-1 16 1-16,0 0-12 16,3 0-3-16,0-1-1 15,1 2-6-15,0 0-6 16,1 1 2-16,0 2 2 15,-2 0-7 1,-2 1 9-16,1 0 3 0,-2 0-1 16,-2 0 1-16,0 0-2 15,-1 0-4-15,0 5-7 16,0 1 7-16,-1 2 4 16,1 3 2-16,-2 2-4 15,0 1 3-15,0 2 1 0,0 1-3 16,0 3 3-16,-2-1 6 15,-3 2 10-15,-1 0-4 16,-3 0-6-16,-2-1 0 16,0-3-1-16,-1-4-5 15,0-4 1-15,0-2 5 16,-2-4 3-16,3-2-5 16,-3-1 6-16,3 0-10 15,1-1 0-15,1-4 0 16,1-1 1-16,0 0-1 15,4 0-2-15,3 0 0 16,1-1-3-16,0 1-11 16,4 0 6-16,5-1-5 15,1 1 4-15,3 2 11 16,-2 0-1-16,1 3 1 16,-1-1 0-16,1 2 0 15,0 0 0-15,2 0 7 0,-1 0-5 16,1 4 9-16,-1 3 0 15,-1 2 0-15,-1 1-4 16,-1 1-6-16,-1-1-2 16,-2-1 0-16,0-1-1 15,1-3-14-15,0-1-8 16,1-4-68-16</inkml:trace>
  <inkml:trace contextRef="#ctx0" brushRef="#br0" timeOffset="37272.58">8121 1790 99 0,'0'0'112'16,"0"0"-112"-16,0 0-6 16,0 0-25-16,0 0 21 15,31-36 10-15,-25 27 41 16,-3 0-9-16,-2-1-9 16,-1-1-10-16,0 1-13 15,0-1-2-15,-1 0-9 16,-8 0-2-16,-1 1 1 15,-3 0 7-15,-1 1 4 16,-1-1-1-16,0 3 2 0,1 0 0 16,-1 0 0-16,4 2-4 15,1 2 5-15,5 2-2 16,2 0 2-16,2 1 1 16,1 0-2-16,0 4-5 15,0 7 3-15,0 4 2 16,2 2 7-16,6 2 4 15,1 1-11-15,-1 0 0 16,0 4 0-16,0 0 1 16,-3 1-1-16,1 0 0 15,-1-1 5-15,0-1-5 16,-1 0 0-16,-2-2 0 0,0 0 0 16,-2-2 0-1,1-2 2-15,0-3-2 0,-1-3-1 16,1-3 0-16,-1-2 0 15,0-1-8-15,0-2-10 16,0-1-26-16,0-1-30 16,0 0-16-16</inkml:trace>
  <inkml:trace contextRef="#ctx0" brushRef="#br0" timeOffset="37507.71">8010 1952 234 0,'0'0'34'16,"0"0"-7"-16,0 0-27 16,0 0-17-16,0 0 14 15,0 0 3-15,54-5 17 16,-37 4-14-16,1-1-3 15,1 0-6-15,1-3-48 16,-3-3-118-16</inkml:trace>
  <inkml:trace contextRef="#ctx0" brushRef="#br0" timeOffset="38019.75">8202 1660 239 0,'0'0'0'0,"0"0"-6"16,0 0-33-16,0 0 34 15,47 0 2-15,-34 2 6 16,-1 2 0-16,-1-1 16 16,3 3-18-16,-3 1-1 15,2 4 3-15,-2 2-3 16,1 3-4-16,-4 1-5 15,-2 4 0-15,-2 0 9 16,0 2 1-16,-4-2 0 16,0-2 5-16,0 0 0 15,-6 0-6-15,1-2 3 16,-1-1 3-16,0 0-6 16,-2-2 0-16,1-2 1 15,0-2 9-15,0-2-8 0,0-2 3 16,1-1-3-16,2-2-1 15,-1-2-1-15,3-1-10 16,2 0-22-16,0-1-32 16</inkml:trace>
  <inkml:trace contextRef="#ctx0" brushRef="#br0" timeOffset="38553.3">8428 1594 172 0,'0'0'13'15,"0"0"-13"-15,0 0-16 0,0 0 16 16,0 0 1-16,0 0 5 16,12 22 10-16,-11-17-3 15,1 2-6-15,-1 4 8 16,1 2-5-16,0 3 2 15,0 1-12-15,-1 1 7 16,-1 1-3-16,0 0 9 16,0-1-9-16,0 1-3 15,0 0 8-15,0 0 1 16,0-1-9-16,0-1-1 16,0 0 4-16,0 0-3 15,0-1-1-15,0-1 0 0,0 1-1 16,0-1 1-16,0-3 6 15,2-1-6-15,2-2 1 16,3-3-1-16,1-3-4 16,1 0 3-16,3-3-11 15,5 0-8-15,-2 0-40 16,1-5-57-16</inkml:trace>
  <inkml:trace contextRef="#ctx0" brushRef="#br0" timeOffset="38928.47">8454 1813 225 0,'0'0'5'15,"0"0"-5"-15,0 0-10 0,0 0 10 16,0 0 7-16,0 0 20 15,27 2 13-15,-15-3-22 16,3 0-18-16,3-2-3 16,2 0-14-16,-2 0-30 15,0-1-34-15,-5 0-83 16</inkml:trace>
  <inkml:trace contextRef="#ctx0" brushRef="#br0" timeOffset="40980.94">8625 1377 174 0,'0'0'28'0,"0"0"-22"0,0 0-6 16,0 0-3-16,0 0-8 15,0 0-1-15,-10-8 12 16,10 8 9-16,0 0 16 15,0 0-1-15,0 0-6 16,0 0-17-16,0 0 2 16,0 0-5-16,0 0 2 15,0 0-2-15,3 0-1 16,7 2 3-16,3 4 10 0,5 2 2 16,5 1-9-16,-1 3-3 15,2 0 1-15,-1 3 4 16,-2 1-5-16,-3 1-1 15,0 2 0-15,-3 2 1 16,-3 4 0-16,-1 0 0 16,-4 3 0-16,-1 3-1 15,-4-1 1-15,-2 3-5 16,0-1 0-16,-5 0 2 16,-5 1 0-16,-1-2 2 15,-1-1 2-15,1-1-1 16,-1-1 3-16,-1-1-3 15,0-1 0-15,-1-1-5 16,0-3 8-16,2-2-3 0,0-3 2 16,1-2-1-16,2-2 4 15,-2-1 5-15,2-3-5 16,1 0 4-16,-3-1-9 16,5 2 4-16,0-1-1 15,-2 2 3-15,2-1 4 16,1 0-8-16,1-2-1 15,1-2 0-15,1-3-1 16,0-3-2-16,2 1 2 16,0-1 0-16,0 0-2 15,0 0-2-15,0 0-12 16,0 0-7-16,0 0 3 0,0 0 8 16,0 0 3-16,0 0 5 15,0 0-1-15,-2-1-23 16,0-5-58-16</inkml:trace>
  <inkml:trace contextRef="#ctx0" brushRef="#br0" timeOffset="42727.68">9431 3620 46 0,'0'0'8'0,"0"0"-8"16,0 0-2-16,0 0 2 16,0 0 34-16,0 0 22 0,0 0-27 15,-1 0-5-15,1 0-12 16,0 0-5-16,0 0 8 16,0 0-15-16,0 0 0 15,6 0-45-15,7 0-95 16</inkml:trace>
  <inkml:trace contextRef="#ctx0" brushRef="#br0" timeOffset="57462.5">9892 2663 157 0,'0'0'0'0,"0"0"18"16,0 0-5-16,0 0-13 15,0 0-3-15,0 0-19 16,0-31-40-16,0 34 15 16,5 2 15-16,10 4 29 15,12-1-7-15</inkml:trace>
  <inkml:trace contextRef="#ctx0" brushRef="#br0" timeOffset="57641.33">10046 2831 137 0,'0'0'2'0,"0"0"-4"16,0 0-25-16,-43 34-31 16</inkml:trace>
  <inkml:trace contextRef="#ctx0" brushRef="#br0" timeOffset="71166.78">3166 3151 7 0,'0'0'0'16,"0"0"1"-16,0 0-1 15,0 0 0-15,0 0 0 16,0 0 0-16,0 0 0 15,0 0 1-15,0 0 3 16,-1 0-4-16,-1-1 0 16,1 1 15-16,1-1 4 15,0 1-3-15,0 0-9 0,0 0 5 16,0-1-3-16,0 1-2 16,0 0 6-16,0 0-13 15,0-1 12-15,0 1-8 16,0 0 4-16,0 0 1 15,0 0-2-15,0 0-1 16,0 0 4-16,0 0-10 16,-2 0 1-16,2 0 4 15,0-1 2-15,0 0-3 16,-2 1-3-16,2-1 0 16,-2 0-1-16,2 1 11 15,0-1-9-15,0 1-2 0,0 0 0 16,0 0 4-1,0 0-4-15,0 0-1 0,0 0-4 16,0 0 5-16,0 0 1 16,0 0-1-16,0 0-9 15,0 0 6-15,0 5 3 16,0 4-3-16,0 3 3 16,-1 3-2-16,0 3 2 15,1 0 1-15,-2 2-1 16,2 0 0-16,0-1-2 15,0 2 2-15,0 0 5 16,2 2-5-16,2 1-1 16,1 2 1-16,1-1 0 0,0 2-1 15,0 1-1-15,-1 2 2 16,-2 1 0-16,-1 2-2 16,-2-3 2-16,0 1 0 15,0-1 0-15,1 2 0 16,2-1-2-16,-1-1 4 15,1-1-2-15,0-2 0 16,1-1-1-16,1-1 0 16,-2 0 1-16,2 0 0 15,-3 0-1-15,0 0 7 16,-2 1-11-16,2 1 5 16,-2 0 0-16,1 2 0 15,1-1 5-15,-2-1-5 16,1-3-2-16,1 1 2 0,0-2 2 15,-1-1-2-15,1 0 0 16,-2 0 0-16,0-1 3 16,0 1 0-16,0 1-3 15,-2-1 0-15,1 1-3 16,-1 1 2-16,2-3 1 16,0 1 0-16,0-4 1 15,0 0 5-15,0 1-6 16,5-1 6-16,-3 0-3 15,3 1 0-15,-2-1 0 16,2-1-3-16,-2-2 0 0,0 2 0 16,0-1 3-16,1 2-4 15,-1-1 1-15,2 0 0 16,-2-2 1-16,-1 0-1 16,1-3 1-16,-1 1 1 15,-1-2-2-15,0 1 0 16,0-1 0-16,-1-2 0 15,0-2 2-15,0 2-1 16,2 0-1-16,-2 1-2 16,0 0 2-16,2 2 4 15,-2 0-3-15,0-2-2 16,0 1-1-16,0-2 1 16,0-1 1-16,0-2-1 15,0 0 1-15,0 0 1 0,0 1 4 16,0 0-5-16,0 1 0 15,0 2 4-15,0 0-3 16,0 0-2-16,0-2 2 16,0-1-4-16,0 0 3 15,0-4-1-15,0 1 2 16,0-1 4-16,0-1-5 16,0-1 0-16,0 2-1 15,0-1 1-15,0-1-2 16,0 1 2-16,0-2 3 15,0 0-3-15,0 0 0 16,0 0-3-16,0 0 3 16,0 0 0-16,0 0 2 0,0 0-2 15,0 0 1 1,0 0 2-16,0 0-1 0,0 0-1 16,0 0 4-16,0 0 4 15,0 0 1-15,0 0 2 16,0 0-12-16,0 0 1 15,0 0-1-15,0 0 3 16,2 0-6-16,4-3 6 16,5 0-3-16,2-2 1 15,2 0 5-15,1 0-5 16,0 1-2-16,3 1 2 16,1-2-2-16,-1 2 2 15,3-3-1-15,1 3 0 16,3-2 0-16,2-1 0 0,3 1 1 15,4-3-1-15,0 2 0 16,3 0 0-16,-1 0 0 16,-2 2 2-16,-4 0 1 15,-1 2-2-15,-3 1-1 16,2-1 0-16,-2 0-1 16,2-3 1-16,2 0-3 15,3-3 3-15,2-2 4 16,1 1-4-16,4-1 0 15,-1 1 1-15,-1 2 1 16,-2 2-1-16,2 0 1 0,-4 4-2 16,4-3 0-16,-2-1 1 15,4 0 2-15,5-2-1 16,4 1-2-16,1-1 1 16,2 1 1-16,-4 2-1 15,-1-1 0-15,-5 4-1 16,-3-1-6-16,-1 1 6 15,-2-3 3-15,0 0-3 16,4-1 0-16,2 2 3 16,3 0-2-16,1-1 1 15,1 4-2-15,-2 0-2 16,-2 0 1-16,-5 0 2 16,-1 0-1-16,-2-1 0 15,1-1-4-15,0 1 3 0,-2-1 2 16,2 2 1-16,-3 0-2 15,-1 0 0-15,0 0 0 16,-4 0 4-16,0 0-4 16,-2 0 0-16,-1 0 0 15,3 0 0 1,1 0 1-16,5 0-1 0,-2 0 1 16,3-3-1-16,-6 0-4 15,2-2 4-15,1 1 2 16,-1-1-2-16,3 0-7 15,-6 2 7-15,-1 1 2 16,-3-1-2-16,1 1-3 16,-1 1 1-16,-1-1 2 0,1 0-3 15,0-1 6 1,-1 1-1-16,-1-2-2 0,0 2-2 16,0-2 1-16,0 0-3 15,1 0-1-15,3 0 5 16,0 1-6-16,-2 0 5 15,0 0 1-15,-3 1-5 16,0 0 5-16,-2-1 0 16,2 2 0-16,1-3-3 15,2 2 2-15,-1-3 0 16,1 2 0-16,-1-2 1 16,-2 1 3-16,-2 3-2 0,-5-1-1 15,-2 0 1-15,0 1-3 16,-2-1 3-16,1 0-1 15,-1 2 2-15,-1-1-2 16,0 1 3-16,-2 0-3 16,0 0 1-16,-1 0-2 15,-4 0 1-15,-2 0 0 16,0 0-3-16,-1 0 4 16,0 0-1-16,0 0 2 15,0 0-2-15,0 0 1 16,0 0-1-16,0 0 0 15,0 0 0-15,0 0 0 16,0 0 2-16,0 0-2 16,0 0 0-16,0 0-1 15,0 0-12-15,0 0-66 0</inkml:trace>
  <inkml:trace contextRef="#ctx0" brushRef="#br0" timeOffset="71933.1">6652 4469 53 0,'0'0'19'15,"0"0"-19"-15,0 0-3 16,0 0 3-16,0 0 2 15,0 0 22-15,9 15 14 16,-3-8-13-16,3 0-5 16,2 3-10-16,2 2-7 15,1 1-3-15,0 1 0 16,1 0 0-16,-2 0-4 16,0-2 3-16,-3-1-3 0,2-3-2 15,-5 2 3-15,-1-1 0 16,-1-3-13-16,-4 1-15 15,-1-2 6-15,0-2 23 16,0 1-1-16,0 1 3 16,0 1 5-16,0 0-4 15,0 1 0-15,-1 0-2 16,-3 0 1-16,1 3 0 16,-4 3 8-16,-1 1 3 15,-4 4 11-15,1-3-9 16,-1 2-6-16,3-2 0 15,-1-2-7-15,2 0 3 16,3-4 1-16,-1-1-3 16,0-3-1-16,3-2 2 15,1 1-2-15,1-4-1 0,1 1-24 16,0-1-66-16</inkml:trace>
  <inkml:trace contextRef="#ctx0" brushRef="#br0" timeOffset="73941.64">3170 3179 86 0,'0'0'0'16,"0"0"-2"-16,0 0-3 15,0 0-1-15,0 0 6 16,0 0 7-16,-4-6 26 16,4 5-14-16,0 1-2 15,0 0-11-15,0 0-6 16,0 0 0-16,0 0 2 0,0 0-1 16,0 0 9-1,0-2-8-15,0 0 0 0,-1 1 0 16,1 0 1-16,0 0 3 15,0 1-4-15,0 0 4 16,0 0-6-16,0 0-1 16,0 0 0-16,0 0 1 15,0 0 2-15,0 0-1 16,0 0 3-16,0 0-4 16,-2 0 0-16,2 0-1 15,0 0-2-15,-1 0 3 16,1 0-1-16,-2 0-2 15,0 0 0-15,0 5-2 0,-2 3 5 16,-2 4 1 0,0 1 4-16,0 4-5 0,-2 1-5 15,-1 2 5 1,0 2-1-16,0 1 2 0,0-2-1 16,1-2 0-16,2-3 0 15,1-1 0-15,4-6 0 16,-2-2 0-16,3-4 0 15,0 0 0-15,-2-1 0 16,2 0-1-16,0-1-5 16,0 1-16-16,0 1-7 15,0-3 10-15,0 2-23 16,0-2-6-16,2 0 34 16</inkml:trace>
  <inkml:trace contextRef="#ctx0" brushRef="#br0" timeOffset="74383.8">3204 3169 85 0,'0'0'31'16,"0"0"-31"-16,0 0-12 15,0 0-4-15,0 0 16 16,0 0 3-16,10 5 5 16,-4-1 9-16,3 4 7 15,5 2-18-15,4 2 15 16,4 3-19-16,2 3-3 0,0 0 3 16,-1 1-3-1,1-1 2-15,-3-2-1 0,-1-4 0 16,-5-2 0-16,-2-2-1 15,-5-2-4-15,-1-3-26 16,-6-3-37-16</inkml:trace>
  <inkml:trace contextRef="#ctx0" brushRef="#br0" timeOffset="76577.78">6924 4901 121 0,'0'0'25'0,"0"0"-20"16,0 0-2-16,0 0 11 15,0 0-5-15,0 0-1 16,0 0 3-16,-3 0-5 16,3 0-1-16,0 0-4 15,0 0 2-15,0 0 0 16,0-1-3-16,0-3 11 15,0-1-8-15,0-1-1 16,4-4-2-16,1-1 1 0,-2-1-1 16,0-4 6-16,-1 0-6 15,-1-3-9-15,-1 1 2 16,0-2 3-16,0-2 1 16,0 1 4-16,-3-1-1 15,-5 1 1-15,-3 0-1 16,-1 3 0-16,-5 1-8 15,-2 2 8-15,-1 5-3 16,1 1 0-16,3 3 0 16,2 2 3-16,5 4 0 15,2 0 4-15,0 0-4 16,1 11-5-16,1 7 3 16,0 4-2-16,4 3 4 15,-1 3 0-15,2-1 0 0,0 0 1 16,3 1-1-16,4-3 1 15,0 3 2-15,4-1-2 16,-2-1 2-16,1-4 0 16,0 1-3-16,-3-1 0 15,1-1-1-15,-2-1 1 16,1 1 0-16,-1 0 0 16,1 0 0-16,0-1 2 15,-2-1-2-15,1-3 0 16,0 0-2-16,0 1 2 15,0 0-1-15,-1 0 1 0,-1-1 0 16,0 1 3 0,-2-1-3-16,1-3-3 0,-1-3-5 15,-1-3 4-15,-1-3 2 16,0 0-18-16,0-2-2 16,0 2-21-16,0-3-31 15</inkml:trace>
  <inkml:trace contextRef="#ctx0" brushRef="#br0" timeOffset="76961.59">6779 5114 215 0,'0'0'8'0,"0"0"1"16,0 0 4-16,0 0-7 15,0 0-6-15,0 0-5 16,45-24 2-16,-19 18 0 16,2 1 3-16,1-1-3 0,0 1 0 15,1 0-7-15,1 2-6 16,-3 1-11-16,-6 0 1 16,-3 2 0-16,-8 0-14 15,-6 0-36-15</inkml:trace>
  <inkml:trace contextRef="#ctx0" brushRef="#br0" timeOffset="79268.48">2552 3256 12 0,'0'0'13'0,"0"0"-2"15,0 0-11-15,0 0 4 0,0 0 8 16,0 0-2-16,21-37-10 15,-21 31 13-15,-4-1-8 16,-4 2 1-16,1 1-4 16,-4 0 5-16,-1 2-7 15,-1 1-9-15,1 1 9 16,-1 0-3-16,-1 0 1 16,0 0 0-16,1 3 1 15,0 1 1-15,0 2 0 16,0 1 2-16,-2 1-1 15,2 1 1-15,1-1 6 16,3 1-7-16,2 1 4 0,3 1-5 16,1 0 1-16,2 3-1 15,1-1 0-15,0 1 0 16,0 2-4-16,4 0 4 16,4-1 0-16,-1-1 0 15,3-1 0-15,-1-3 5 16,2-3-3-16,-1-3 7 15,1-3-2-15,1-1 15 16,2 0-7-16,1 0-7 16,-1 0-8-16,1-1 2 15,-1 1-3-15,-1 0 1 16,-1 0-2-16,0 1-8 16,-1 4 9-16,-1-1-9 15,1 2 9-15,-3-1-11 16,0 3-4-16,-1 1 2 0,-1 2 12 15,0 4 0 1,1 4 2-16,-2-1 2 0,-1 2-2 16,-4-2 0-16,0 0-1 15,0-2 1-15,-5-2 0 16,-4 1 10-16,-4-2 10 16,-2-2-16-16,-1 0-2 15,-2-2 2-15,2-2 1 16,-1-3-2-16,0 0 4 15,0-1-6-15,0-3-1 0,1 2-5 16,0-2-16 0,1 0-49-16</inkml:trace>
  <inkml:trace contextRef="#ctx0" brushRef="#br0" timeOffset="79899.53">2684 3310 6 0,'0'0'19'16,"0"0"-5"-16,0 0-14 15,0 0-3-15,0 0 3 16,-24 37 3-16,20-22-3 16,3 0 1-16,1 1 3 15,0-1-2-15,0 2-1 16,3-1 2-16,4 4 1 16,3 0 5-16,0-1-3 15,1 1-5-15,4-4 5 0,1-2 0 16,3-3-4-16,2-2 3 15,2-2 0-15,-4-2-5 16,1-1-8-16,-3-1-7 16,-5 0-40-16</inkml:trace>
  <inkml:trace contextRef="#ctx0" brushRef="#br0" timeOffset="82658.82">2814 3349 3 0,'0'0'15'15,"0"0"6"-15,0 0 3 16,0 0-8-16,0 0-9 15,0 0-1-15,0 0-1 0,38-19-5 16,-35 12 0 0,0 0 2-16,-1 0-2 0,-2 1 0 15,0-1-3-15,0 1 3 16,0-1 0-16,-5 0-3 16,-3 0 2-16,0-1-5 15,-4-2 2-15,1 0-4 16,0 3 8-16,2-2 7 15,1 2 22-15,2 2-9 16,0 0-12-16,3 3-3 16,1-1-3-16,1 3-2 15,-1 0 4-15,2 0-4 16,0 0-13-16,0 0-28 16,0 3 36-16,0 4 0 15,2 2 2-15,1 3 5 0,6 0-2 16,-3 3 0-16,3 2 1 15,2-1-1-15,-2 1 1 16,1 0-1 0,2 0 0-16,0 0 12 0,-1-2-5 15,1 1-7-15,0-2 2 16,-1 2 1-16,-1 0-2 16,1 1-2-16,-3 0 2 15,-2 0-1-15,-1-4 3 16,-3-3-3-16,0-4 0 15,-1-1 0-15,0-1 0 16,-1-1 0-16,3 0-10 16,-2 3-14-16,-1-3 0 15,0 1-21-15</inkml:trace>
  <inkml:trace contextRef="#ctx0" brushRef="#br0" timeOffset="82968.53">2846 3478 139 0,'0'0'28'0,"0"0"-24"15,0 0-4-15,0 0-4 16,0 0-1-16,40-32 5 16,-23 24-5-16,1 1-3 15,-2 1-35-15,0 1-26 16</inkml:trace>
  <inkml:trace contextRef="#ctx0" brushRef="#br0" timeOffset="83569.67">2906 3176 45 0,'0'0'0'0,"0"0"-12"16,51 7 12-16,-32-2 5 15,0 0 7-15,-3 2-7 16,-2 1-3-16,1 3 7 0,0 4-8 16,0 0-1-1,-2 4 1-15,0 1 0 0,-1 1 0 16,-3 3 2-16,0 0-2 16,-4 2-1-16,-4 3 1 15,-1 2 2-15,0 2 1 16,-3-3-2-16,-2-5 0 15,0-6-2-15,0-8 0 16,4-3 0-16,-1-5 2 16,0-2 14-16,2 1-16 15,-1 0 0-15,1 1-6 16,-2 0-17-16,1 2-19 16,-3 0 9-16</inkml:trace>
  <inkml:trace contextRef="#ctx0" brushRef="#br0" timeOffset="87514.77">2991 4444 1 0,'0'0'43'0,"0"0"-38"16,0 0 0-16,0 0-1 15,0 0 13-15,0 0 5 16,0 0 2-16,0-4-2 16,0 4-9-16,-2 0-8 15,2-1 8-15,0 1-4 0,-1-1-1 16,1 1-7-16,0 0 0 16,0 0-1-16,0 0 3 15,0 0-6-15,0 0 3 16,0 0-1-16,0 0 1 15,0 0 1-15,0 0-1 16,0 0-1-16,0 0 1 16,0 0 0-16,0 0 0 15,0 0-1-15,0 0 1 16,0 0-5-16,0 0 4 16,0 0-5-16,0 0 2 15,0 0 2-15,0-2-8 0,0 1 2 16,3 1 4-1,2-2 3-15,1 1-2 0,3-2-3 16,1 2 2-16,-1-1-10 16,1 1 0-16,2-1 3 15,-2 0-5-15,-1 0-12 16,0 1 28-16,-3-2 29 16,-1 1-17-16,0 0-9 15,0 1 3-15,0-1 0 16,0-1 5-16,0 2-9 15,-1-2-2-15,4 1-1 16,-2-1-3-16,1 2 3 16,-2 0-1-16,1 0-2 15,-3 1-2-15,0 0 4 16,-1 0 1-16,-2-2 0 0,2 2 1 16,-2 0-1-1,1 0 2-15,1 0-4 0,-1-1 5 16,1-1-2-16,2 1 5 15,-1 1 0-15,-1-2-5 16,1 2 0-16,0-1 0 16,0 0 0-16,-1 1 0 15,1-2 0-15,1 2 0 16,-2 0 0-16,1-1 0 16,1 0-2-16,-1 0 3 15,2 0-1-15,-2 1 1 16,-1 0-1-16,2 0-8 0,-3 0 3 15,1 0 1 1,0-2 3-16,1 2 1 0,-2-1 5 16,3 0-4-16,-1-1-1 15,-2 2 0-15,0 0 0 16,0 0 0-16,-1-1 0 16,3 1 0-16,-2 0 0 15,-1 0-4-15,0 0-4 16,0 0 3-16,0 0-1 15,0 0 4-15,0 0-26 16,0 0-17-16</inkml:trace>
  <inkml:trace contextRef="#ctx0" brushRef="#br0" timeOffset="89297.59">2942 3832 16 0,'0'0'32'16,"0"0"-30"-16,0 0-2 16,0 0-2-16,0 0 2 0,0 0 19 15,0 0-3-15,0 0 8 16,0 0-21-16,0 0 3 16,0 0-4-16,0 0-1 15,0 0-1-15,0 0 0 16,0 0-5-16,0 0-5 15,0 0 8-15,0 0 2 16,4 0 2-16,-1 0 9 16,1 0-4-16,1 0-7 15,1 0 1-15,-1 0 2 16,0-2-3-16,4 0-2 16,-3 1 2-16,3 0-2 15,-1 1-15-15,0-1 15 16,0 1 1-16,-1-2-2 15,1 1 3-15,-1-1 5 16,-3 0 6-16,1 1-11 0,1 0-3 16,-1 0-5-16,1-1 6 15,-2 1 2-15,1-2 0 16,-2 3 0-16,0-1 0 16,0 0 0-16,0 1 0 15,0-1-3-15,0 0 3 16,3 1 0-16,-1-2 0 15,0 1 6-15,-2 0-5 16,0-1 1-16,0 2-2 16,1-1 0-16,-2 0 0 15,1 0 0-15,0 0 0 16,0 1 0-16,-1-2-2 16,2 2 1-16,-1-2 1 0,2 1-5 15,-1 0 5-15,1 0 3 16,-2 1-3-16,-1 0-12 15,-2 0 6-15,1 0-10 16,-1 0 13-16,2 0 3 16,-1-1 4-16,4-1-2 15,1 1-2-15,0-1 0 16,3 0 0-16,-1 0 0 16,-2 2 0-16,0-1-3 15,-4 1 0-15,2 0-3 0,-4 0-2 16,0 0 3-16,0 0 5 15,0 0 17-15,0 0 0 16,0 0-7-16,0 0-3 16,0 0-7-16,0 0-14 15,0 0-5-15,0 0-33 16</inkml:trace>
  <inkml:trace contextRef="#ctx0" brushRef="#br0" timeOffset="90528.55">2561 3825 4 0,'0'0'31'15,"0"0"6"-15,0 0-1 16,0 0-12-16,0 0-17 15,0 0-3-15,0-3-1 16,0 3-1-16,0 0-1 16,0 0 5-16,0 0-4 15,0 0-2-15,0 0 0 16,0 0 4-16,0 0-4 16,0 0-7-16,0 1-9 15,0 4 13-15,0 4 1 16,0-1 1-16,2 3-4 0,0 1 5 15,3 2 0 1,0 0 0-16,1 0 0 0,1-1-6 16,-2 0 6-16,1 0 0 15,2-1 0-15,-2-2 2 16,0 0-2-16,1 0-1 16,-3-2 1-16,0 1 3 15,-2-3-3-15,0-1-3 16,-1-2-4-16,-1-2 6 15,0-1-5-15,0 0 0 16,2 0-12-16,-2 0 10 16,0 0-43-16</inkml:trace>
  <inkml:trace contextRef="#ctx0" brushRef="#br0" timeOffset="91412.38">2521 3836 45 0,'0'0'16'16,"0"0"-9"-16,0 0 0 0,0 0-1 16,0 0-3-16,0 0-6 15,0-2 7-15,0 2-7 16,0 0 3-16,-1 0-5 15,1 0 2-15,-2 0-1 16,0 7 1-16,0 0 5 16,0 3-4-16,2 3 1 15,0 1 1-15,0 1 0 16,0 3 0-16,0 0 1 16,0-3 5-16,0 1-4 15,0-5-2-15,0-3 1 16,0-1 2-16,0-3-3 15,0-2-3-15,0 1 3 16,-1-1 0-16,1 1 0 0,0-1 0 16,-2 0 0-16,2 0 5 15,-1 1-4-15,-1-1 4 16,1 2 0-16,-1-1-4 16,0-2 0-16,2 2 1 15,-1-1-2-15,1-1-6 16,0-1-2-16,0 0-4 15,0 0-3-15,0 0 15 16,0 0 8-16,8-2-4 16,4-4-3-16,3-1 6 0,2-2-6 15,1 2-1 1,0-1 0-16,-2 3 0 16,-1-1 0-16,-2 2-2 0,-1 0-1 15,-3-1 2-15,-4 3 2 16,-1 0-1-16,-1 0 0 15,-3 2-1-15,0 0 1 16,0 0 3-16,0 0-1 16,0 0-2-16,0 0-7 15,0 0-44-15</inkml:trace>
  <inkml:trace contextRef="#ctx0" brushRef="#br0" timeOffset="92012.06">2748 3798 43 0,'0'0'32'0,"0"0"-32"15,0 0-7-15,0 0 2 16,0 0 4-16,0 0 1 0,-2 39-1 15,2-27 1-15,2 4-1 16,4 1 3-16,-3 3-1 16,0 2 0-16,-2 0 4 15,-1 1-1-15,0-1-2 16,0-2-1-16,0-1-1 16,-1-3 0-16,0-4 0 15,-1-2-1-15,1-1 1 16,1-5 4-16,-2 0-3 15,2-1-2-15,0-3-2 16,0 0-33-16,0 0-4 16</inkml:trace>
  <inkml:trace contextRef="#ctx0" brushRef="#br0" timeOffset="92461.73">2865 3908 49 0,'0'0'1'0,"0"0"-1"16,0 0 0-16,0 0 0 16,0 0 0-16,0 0 6 15,-19 17 0-15,19-9-1 16,0 3 2-16,0 2-2 15,0 1 1-15,0 3-1 16,0 0-2-16,0 0-1 16,0-1-2-16,0-2 0 0,0-3 0 15,0-1 1 1,0-5-1-16,0-2 0 16,1-1-16-16,3-2-12 0,0 0 0 15,3 0 10-15</inkml:trace>
  <inkml:trace contextRef="#ctx0" brushRef="#br0" timeOffset="92868.68">2958 3946 5 0,'0'0'21'16,"0"0"-17"-16,0 0 12 16,18 38-10-16,-13-26-6 0,-2 1 1 15,1 0 1-15,1-2-2 16,-2-1 2 0,-1 0-1-16,1-2-1 0,-2-1 0 15,1-3-1-15,0 1-4 16,-2-1-13-16,0-4-16 15</inkml:trace>
  <inkml:trace contextRef="#ctx0" brushRef="#br0" timeOffset="93295.82">2773 3999 94 0,'0'0'45'0,"0"0"-42"15,0 0-3-15,0 0 1 16,0 0 0-16,0 0 17 16,-2-1-15-16,6-1 8 15,4-3-11-15,5 0 0 16,0-1 3-16,4-3-3 0,3-1 0 16,0 0 0-16,3-1-2 15,0-2 1-15,-3 5-2 16,0-1 2-16,-5 4 0 15,-4 3-1-15,-2 1-12 16,-3 1 4-16,0 0-18 16,-4 0 3-16,-1 0-16 15,1 0 2-15,-2 3 27 16</inkml:trace>
  <inkml:trace contextRef="#ctx0" brushRef="#br0" timeOffset="95373.47">2277 4618 29 0,'0'0'1'0,"0"0"-2"15,0 0-8-15,0 0 9 16,0 0 3-16,0 0 15 16,0 0 12-16,3-22-3 15,-3 20-14-15,0 1 16 16,0-1-14-16,0 1-9 16,0 1-2-16,0-1 5 15,0 1-6-15,0 0-3 0,0 0-1 16,0 0 0-16,0 0 0 15,3 0-3-15,1 2-4 16,1 4 5-16,1 3 3 16,0 6-1-16,2 3 0 15,-2 2 1-15,2-1 0 16,0 0-2-16,-1-1 2 16,1-3-1-16,-4 0-8 15,0-5 4-15,0-2 1 16,-3-3-10-16,1-1 2 15,-2 0-16-15,0-2-16 16</inkml:trace>
  <inkml:trace contextRef="#ctx0" brushRef="#br0" timeOffset="95805.52">2431 4603 107 0,'0'0'40'0,"0"0"-40"16,0 0-37-16,0 0 25 15,0 0 8-15,0 0 3 16,-3 50 1-16,3-32 7 16,0 4-3-16,0 0 2 15,0 1-5-15,0-2 1 16,0 1 0-16,0-2 6 15,1 0-8-15,-1 0 0 16,2-3-6-16,-2-2 12 16,0-4-6-16,0-2 0 0,0-2-12 15,0-3 2-15,1 2-28 16,-1-3-23-16</inkml:trace>
  <inkml:trace contextRef="#ctx0" brushRef="#br0" timeOffset="96639.74">2532 4787 37 0,'0'0'7'15,"0"0"-2"-15,0 0 24 16,0 0 13-16,0 0-5 15,0 0-30-15,-9-7-5 16,9 3 4-16,0 0-5 0,0-1-2 16,0 1 5-16,0 0-3 15,0 3-1-15,0 0-4 16,0-1 4-16,1 0-6 16,7-2 1-16,0 3-3 15,0 1-6-15,1 0-27 16,-1 1-5-16,-3 8 17 15,2 1 28-15,-4 0 0 16,0 0 1-16,-2 0 3 16,-1-1 11-16,0 0-9 15,0 0 2-15,0-3-1 16,-4-1 13-16,-3 0-10 16,1-1 7-16,0-3 9 15,3 1-18-15,0-1 4 16,2 0-6-16,1-1-5 15,0 0 0-15,0 0 1 16,0 0-2-16,0 0 1 0,0 0 0 16,3 0 0-16,5 0-15 15,2-4-4-15,1 3 8 16,1-1-1-16,-1 0-5 16,-1 2 6-16,0 0-6 15,-1 0 5-15,-2 0 6 16,0 4-10-16,-3 1 10 15,-2 1 2-15,-1 3 6 16,-1 0-2-16,0 0 12 16,0 1 5-16,0-2 0 0,-4 1-11 15,-2-1 17-15,-2-1-10 16,-3-2 7-16,0-2 7 16,-2 1-24-16,-3-3 0 15,-1-1 5-15,1 0-8 16,-1 0-6-16,3 0 4 15,2 0 1-15,1 0-11 16,2-5-30-16,1 0-47 16</inkml:trace>
  <inkml:trace contextRef="#ctx0" brushRef="#br0" timeOffset="97300.95">2580 4472 7 0,'0'0'29'0,"0"0"-18"15,0 0-6-15,0 0-5 0,0 0 6 16,0 0-6 0,-33-40-6-16,28 34-6 0,-2-2 3 15,1 1-22-15</inkml:trace>
  <inkml:trace contextRef="#ctx0" brushRef="#br0" timeOffset="97823.6">2516 4387 15 0,'0'0'19'0,"0"0"-2"0,0 0-3 16,0 0-10-16,0 0-4 15,0 0-6-15,-7-6-4 16,7 6-2-16,-1 3 7 16,-2 4 1-16,-1 3 2 15,1 0 2-15,-1 3 6 16,3 1-6-16,-3-1 5 16,3 2-5-16,1 0 0 15,0 0 6-15,0 0-6 16,0-3 3-16,0 1-1 15,0-3-1-15,0-3-1 0,0-2 4 16,0-2-3-16,0-3-1 16,0 0 0-16,0 0 19 15,0 0 9-15,0 0-4 16,0 0-18-16,0 0 2 16,3-5-8-16,0-2 2 15,3 0-4-15,0-2 4 16,2 1-2-16,2 0 0 15,1-2-3-15,5 1-3 16,-2-1 0-16,4 2 3 16,-3-2-1-16,-2 2-9 0,2-1 8 15,-2 1 0-15,-2-1-7 16,1 2 8-16,-4 3 4 16,-3 2 2-16,-4-2-1 15,-1 4-1-15,2 0-1 16,-2 0 1-16,0 0 0 15,0 0 0-15,0 0-3 16,0 0-8-16,1 0-7 16,-1 0 10-16,1 0 5 15,1 0 3-15,1 0-2 16,-1 0 2-16,1-1 0 16,0 1 0-16,-1 0-21 15</inkml:trace>
  <inkml:trace contextRef="#ctx0" brushRef="#br0" timeOffset="98668.1">2606 4460 46 0,'0'0'13'15,"0"0"-10"-15,0 0-3 16,0 0-6-16,0 0 4 15,0 0 2-15,-5-5-2 16,3 5 6-16,2 0 4 0,0-2 4 16,0 2 3-1,0-2 5-15,0 1 1 0,0 1-10 16,0 0-11-16,0 0 0 16,0 0-6-16,0 0-7 15,0 0 12-15,0 0 1 16,0 0-2-16,0 0-3 15,4 1 4-15,0 3 1 16,2 0 0-16,-1 0-3 16,3 1 3-16,0 1 2 15,-1 2-2-15,2 0 1 16,-3 2-1-16,3-2 0 16,-2 1 0-16,-1-3 1 15,-4-1 0-15,3 0-2 16,-2-2 0-16,-3-1 0 15,2 0-1-15,-2 1-6 16,0-2 2-16,0 1-1 0,0-1-9 16,0 0 4-16,0 1-16 15,0-1 6-15</inkml:trace>
  <inkml:trace contextRef="#ctx0" brushRef="#br0" timeOffset="99240.77">2800 4336 4 0,'0'0'9'15,"0"0"-9"-15,0 0 0 16,0 0-2-16,0 0 2 16,0 0 13-16,-4 41 4 15,4-33-2-15,0 3-2 16,0 1-1-16,0 3-7 0,0 2 3 15,0 2-3 1,-2 0-2-16,-1 3 0 0,0-1-2 16,0 0 1-16,0-2-1 15,1-1 0-15,1-2-1 16,1-3 0-16,0-2 0 16,0-4 0-16,0-2-1 15,0-1 1-15,0-4-5 16,0 1-22-16,0-1-20 15,3 0 17-15</inkml:trace>
  <inkml:trace contextRef="#ctx0" brushRef="#br0" timeOffset="99687.39">2854 4568 158 0,'0'0'19'16,"0"0"-19"-16,0 0-4 0,0 0-18 15,0 0 19-15,0 0 3 16,-7 33 0-16,7-18 0 16,-1 0-2-16,-1 2 2 15,0 0 1-15,0-2 3 16,1-1-4-16,-1-3 1 15,2 1 2-15,0-4-3 16,0 0 0-16,0-1-3 16,0-4 2-16,0 2-3 15,0-1-10-15,3-1-20 16,1 0 11-16,3-3-17 16</inkml:trace>
  <inkml:trace contextRef="#ctx0" brushRef="#br0" timeOffset="100148.21">2932 4533 27 0,'0'0'6'0,"0"0"-6"16,0 0 8-16,0 0-5 15,0 0 4-15,28 40 11 16,-19-32-10-16,-2 1-7 16,0 2 8-16,1 2-8 15,0 2 5-15,-1 2 12 16,-2 1-1-16,-2-1-13 16,1 0 1-16,-1-5-3 15,-2-4-1-15,-1-3-1 16,0-1 1-16,0-3-1 0,0 1-2 15,0-1-17-15,2-1-7 16,-2 1-4-16,0-1-15 16,-2 0 25-16</inkml:trace>
  <inkml:trace contextRef="#ctx0" brushRef="#br0" timeOffset="100795.58">2834 4625 56 0,'0'0'22'0,"0"0"18"16,0 0-1-16,0 0-22 16,0 0-7-16,0 0-1 15,-3-4-9-15,4 2-8 16,1-1 2-16,-1 2 6 16,1-3 7-16,0 3-3 15,-1-3 1-15,2 1-5 16,3-2 0-16,0-2 0 15,4 2-3-15,2-2 2 16,0 1 0-16,2 1 1 0,-1-2-1 16,-1 4-3-1,2-2-2-15,-3 1-2 16,0 1-1-16,-2 0 5 0,-3-2 2 16,-2 3 1-16,0-1 1 15,-3 3 7-15,-1 0-7 16,0 0 0-16,0 0 0 15,0 0 0-15,1-1 0 16,3 1-5-16,-1-1 0 16,2 1-8-16,0 0-4 15,-1 0-17-15,-3 0-23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56:5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5970 6313 192 0,'0'0'49'0,"0"0"-40"16,0 0-9-16,0 0 0 16,0 0 0-16,0 0 21 15,0 0 6-15,-4-5-8 16,4 5 6-16,0 0-13 16,0 0-1-16,0 0-2 0,0 0-9 15,0 0-2-15,0 0 2 16,0 5-5-16,0 7 5 15,0 3 0-15,0 5 0 16,0 5 1-16,0 8-1 16,2 0 2-16,3 4-2 15,-2-4-3-15,1-3-2 16,0-3-5-16,-1-2 1 16,-2-3 1-16,-1-5-11 15,0-2 1-15,3-7-10 16,-3-3-24-16,2-5-56 0</inkml:trace>
  <inkml:trace contextRef="#ctx0" brushRef="#br0" timeOffset="1100.82">5920 6128 208 0,'0'0'96'0,"0"0"-96"15,0 0-9-15,0 0-5 16,0 0 14-16,0 0 7 16,4 34 1-16,5-28-4 15,3-1 14-15,6-3-11 16,7 0-6-16,7-2 2 15,4 0 0-15,3-2 1 0,1-5-2 16,-1 0-2 0,0-2 1-16,-2 0-1 0,-2 1 0 15,-1-1-4-15,-5 2-6 16,-1 3 5-16,-5 1-10 16,-4 0 12-16,-5 2 3 15,-5 1-2-15,-4 0-1 16,-3 0 3-16,1 0-3 15,0 7-4-15,1 3 7 16,1 5 6-16,0 2-6 16,-1 3 5-16,1-1-5 15,1 5 0-15,0 1 5 16,0 1 2-16,1 3 4 0,0-2-10 16,-1 1 0-16,-1 0 1 15,2-2-2-15,-2-2 0 16,1-2 3-16,2-4-3 15,1 0 2-15,-1-1-1 16,0 0 1-16,2-3-2 16,-2 3 0-16,0-1-2 15,0 0 2-15,0-1 0 16,-1-1-1-16,0-4 1 16,-2 0-1-16,0-4-1 15,-2-1-1-15,0-1-3 16,-3-3 5-16,2 1 2 15,-2 0-1-15,2-2 0 16,-2 0 0-16,0 0 0 0,0 0 0 16,0 0-1-16,0 0 0 15,0 0 0-15,0 0-3 16,0 0 0-16,0 0 4 16,-2 0 3-16,-4 0-2 15,0 0-1-15,-2 0 0 16,-2 0 0-16,0 0 1 15,-4 1 0-15,-1-1 2 16,-2 0-2-16,-3 0 4 16,-2 0-5-16,0 0-4 15,1 0 4-15,-2 0 4 0,0 0-4 16,-3 0 1 0,1 0 5-16,-1 0-6 0,2 0 7 15,1 0-7-15,1 0 0 16,0 0 4-16,-1 0-3 15,-2 3-1-15,0-1 0 16,-1 0-5-16,2 1 5 16,1-1 0-16,0 3-1 15,1 1-1-15,1 1 1 16,0-2 1-16,2 2 0 16,4-2-1-16,1-2-32 15,5-3-82-15</inkml:trace>
  <inkml:trace contextRef="#ctx0" brushRef="#br0" timeOffset="1860.15">9441 6132 285 0,'0'0'36'15,"0"0"-32"-15,0 0-4 16,0 0 9-16,0 0 1 0,0 0-9 16,0-17 7-1,0 15 13-15,0 1-11 0,0 1-4 16,0 0-4 0,0 0-2-16,0 0 0 0,0 0-4 15,0 1-4-15,0 11 2 16,2 6 4-16,1 9 2 15,0 8 2-15,2 6 0 16,-1 6-2-16,0 2 0 16,-2-1-1-16,0-3-8 15,-2-5-4-15,0-9 8 16,0-6-10-16,0-6 0 16,0-7-23-16,0-4 12 15,0-8-24-15,0 0-44 16</inkml:trace>
  <inkml:trace contextRef="#ctx0" brushRef="#br0" timeOffset="2529.05">9355 6085 295 0,'0'0'25'0,"0"0"-17"16,0 0-4-16,0 0-1 0,0 0 3 15,46-17-6-15,-14 9-1 16,6-5 1-16,6 1 0 15,6-5 0-15,1 2-4 16,-2 0 4-16,-7 2 1 16,-9 4 3-16,-7 4-4 15,-12 4-5-15,-3 1 3 16,-5 0-7-16,-1 4-4 16,0 8 11-16,1 7 1 15,0 6 1-15,-1 8 4 16,1 4 1-16,0 5 0 0,-3 3 5 15,1 1-3 1,0-3-5-16,0-1 2 0,2-2 2 16,3-4-4-16,1-2 0 15,1-4 0-15,1-7-1 16,-1-1-1-16,0-1 1 16,-1-4 0-16,-2 0-1 15,-2-2-9-15,-2 0 1 16,-1-3 3-16,-3-2-5 15,0-3 0-15,0-3 9 16,-6 2 1-16,-5-3 7 16,-3 0 6-16,-4-1-3 15,-6-2-8-15,-3 0 7 16,-7 0 6-16,-6-2-9 16,-4 0 13-16,-11 1-4 0,-9 1-15 15,-6 0 0-15,-1 0 0 16,4 5 0-16,10 0 3 15,11 2-6-15,12-1-24 16,13-4-131-16</inkml:trace>
  <inkml:trace contextRef="#ctx0" brushRef="#br0" timeOffset="3645.92">6731 6478 275 0,'0'0'0'0,"0"0"-5"0,0 0-82 16,0 0 87-16,0 0 0 16,0 0 28-16,0 0-12 15,0 0-1-15,0 0-14 16,0 0-1-16,0 2 0 16,6-1 0-16,8 1 11 15,13-2 16-15,10 0-8 16,11-6-9-16,10-3-10 15,6 1 5-15,4 3-10 16,1 4 3-16,-2 1-14 16,0 0-8-16,-3 0 10 15,-2 0 14-15,-1 0 0 16,-1-4 14-16,1-3 9 16,2-3-1-16,-3 0-6 0,2-2-13 15,-5 2 1-15,-5 2-2 16,-5 2 3-16,-4 1-5 15,-4 1 0-15,1 0 2 16,2 2-4-16,2-2 4 16,4-1-2-16,1-2 0 15,2 2 2-15,-5-1-2 16,-4 1 0-16,-5-2 1 16,-5 2-1-16,-3 2-1 15,-1-1 1-15,1 1 0 16,2 1 3-16,1-1-3 15,3 1 0-15,-1-1 0 16,5-1 0-16,0-2 0 16,2 2 0-16,-3-2 0 0,-2 3 0 15,-1-2 0 1,-1 2 0-16,-2-1 1 0,-2 2-1 16,-2-1-3-16,-2 0 3 15,3-1 1-15,2 1 6 16,3-2-2-16,5 1 2 15,1 0-1-15,-1 0-4 16,-5 3-2-16,-3 0 2 16,-3 1-1-16,-3-1 1 15,2 1 1-15,-5 0-1 16,3 0-2-16,-2 0 0 16,0 0 1-16,-2 0-1 15,-1 0-1-15,-1 0-4 0,-3 0-4 16,-4 0-6-16,-3 0-27 15,-9 0-35-15,0 0-76 16</inkml:trace>
  <inkml:trace contextRef="#ctx0" brushRef="#br0" timeOffset="5705.14">6271 6899 297 0,'0'0'7'15,"0"0"-7"-15,0 0-16 16,0 0 16-16,0 0 0 16,0 0 9-16,0 0-4 15,-10-9 1-15,10 9-5 16,0 0 4-16,0 0-4 15,0 0 6-15,0 0-7 0,0 0 1 16,0 0 3 0,0 0-3-16,0 0-1 0,0 0-3 15,0 5-4-15,0 8 6 16,0 5 1-16,0 9 0 16,5 5 0-16,0 4 1 15,0 6 0-15,0 0 8 16,-1-1-8-16,3-4-1 15,-2-4 1-15,2-5-1 16,-4-5 0-16,0-4-2 16,0-3-3-16,-1-5-13 15,0-4-12-15,0-3-16 16,-2-4-5-16,0 0-75 16</inkml:trace>
  <inkml:trace contextRef="#ctx0" brushRef="#br0" timeOffset="6446.79">6163 6968 160 0,'0'0'77'0,"0"0"-77"15,0 0-8-15,0 0 2 16,0 0 6-16,0 0 12 16,-13-22-8-16,11 17-4 15,2 2-1-15,0-4 0 16,0 1 1-16,0-3-2 16,0 1-1-16,3-2 2 0,2 2 1 15,2 0 0-15,-1-2 0 16,1 0 1-16,3 0 2 15,0 0-6-15,3-1 3 16,0 3 0-16,0 0-1 16,0 3 1-16,-2-1 0 15,-1 3 0-15,0 0-2 16,-1 2 0-16,-1-2 2 16,1 3 0-16,-1-1-1 15,2 1-1-15,0 0-1 16,2 0 3-16,-1 0 0 15,2 4-1-15,-1 1-1 16,1 0-2-16,-2-1 3 16,1 5-4-16,-3-2 4 0,0 3 1 15,1 0-6-15,-5 2 6 16,2 1 1-16,-3 0 1 16,1 3 7-16,-3-1-7 15,-2 3-1-15,0 1-1 16,-2-2 4-16,-4 2-1 15,-3-4 1-15,1 1-4 16,0-2 2-16,-4 0-2 16,0 0 5-16,-5 2-5 15,-3 1-16-15,-1-4-34 16,1-2-116-16</inkml:trace>
  <inkml:trace contextRef="#ctx0" brushRef="#br0" timeOffset="6857.23">6627 7118 152 0,'0'0'201'15,"0"0"-201"-15,0 0-30 16,0 0 5-16,0 0 25 15,5 42 13-15,0-29-7 16,1 3 2-16,-1-4-8 16,0 0 0-16,-1-1-2 15,0-2 2-15,-1-2-5 16,0-2-14-16,-1-2-11 16,-2-1-18-16,0-2 5 0,0 0-43 15</inkml:trace>
  <inkml:trace contextRef="#ctx0" brushRef="#br0" timeOffset="7026.66">6607 7060 370 0,'0'0'0'15,"0"0"-29"-15,0 0-76 16,0 0 88-16,0 0 16 15,0 0-3-15,50 10-2 0,-31-3-127 16</inkml:trace>
  <inkml:trace contextRef="#ctx0" brushRef="#br0" timeOffset="7640.9">6807 7083 249 0,'0'0'62'15,"0"0"-62"-15,0 0-114 0,0 0 114 16,0 0 23-16,0 0-2 15,33 48-8-15,-24-30-12 16,1-1 0-16,0-2-1 16,-1-3 0-16,-3-2 1 15,-2-5 5-15,-2-2-6 16,0-2 1-16,-2-1 3 16,0 0 26-16,0-1-3 15,0-5-23-15,-3-3-4 16,0-2 0-16,-1 1 2 15,1-2 4-15,0 2 2 16,1-2-8-16,0 1 0 16,2 1 1-16,0 0-1 0,0 0 0 15,0 2 2-15,0-4-5 16,0 2 3-16,4 2 0 16,0-2 0-16,4 0 1 15,1-1-2-15,1 1-3 16,1 1 4-16,2 0 0 15,-2 3 2-15,1 2-2 16,-2 4 0-16,0 0-2 16,0 0-6-16,0 8 6 15,1 4 2-15,3 3 0 16,-2 4 4-16,2-1 0 16,-4 0-4-16,0 1 0 15,-4-2 0-15,0-1 0 16,-1-3-16-16,-3-3-20 0,0-3-42 15,-1-7-97 1</inkml:trace>
  <inkml:trace contextRef="#ctx0" brushRef="#br0" timeOffset="8891.94">9149 6802 341 0,'0'0'4'0,"0"0"-4"16,0 0-16-16,0 0-1 15,0 0 17-15,0 0 3 0,-8-15 0 16,8 15 2-16,0 0-5 15,0 9 0-15,2 8 0 16,4 8 15-16,2 6-4 16,1 5 1-16,0 2-11 15,1-1 0 1,2-1 2-16,-2-5 1 0,-4-6-4 16,-1-4-1-16,-2-5-2 15,-2-5-8-15,0-6-22 16,-1-5-35-16,0-3 26 15,-3-15-79-15</inkml:trace>
  <inkml:trace contextRef="#ctx0" brushRef="#br0" timeOffset="9312.91">8994 6685 265 0,'0'0'0'16,"0"0"-5"-16,0 0-28 16,0 0 33-16,0 0 4 0,-4-40 13 15,14 32-17-15,3-1 0 16,3 1-2-16,3-2-3 15,2 2-5-15,-2 3-3 16,0 0 10-16,0 3 1 16,-1 2-3-16,0 0 4 15,0 2 0-15,-1 8 1 16,0 5 1-16,-3 3 1 16,-3 4 1-16,-4 1-1 15,1 2 2-15,-6 1 3 16,-1-1-1-16,-1-1 0 15,0-3 2-15,-4-2-7 16,-6-4 3-16,0-2-8 16,-2-2 4-16,-1-1-18 0,-1-4-45 15,0-1-102-15</inkml:trace>
  <inkml:trace contextRef="#ctx0" brushRef="#br0" timeOffset="10722.16">9475 7030 209 0,'0'0'77'0,"0"0"-77"16,0 0-1-16,0 0 1 15,0 0 55-15,0 0-30 16,-8-18-24-16,7 17 7 16,-1 0-1-16,-3-2-6 15,-1 2-1-15,-2-1-2 16,-2 2 0-16,0 0-4 15,2 0 4-15,-2 0 2 16,1 0-2-16,3 4 0 0,-3 1-1 16,5 3 1-1,0-1 2-15,2 3 0 0,2 2 0 16,0 1 0 0,0 1 9-16,5 1-1 0,5-2 2 15,2-1-5-15,0-4-2 16,1-2 0-16,-1-3-3 15,1-3 2-15,1 0-1 16,0-5-1-16,0-2-6 16,-2-1 3-16,-3 1 3 15,-4 0 3-15,-2-1-3 16,-1-2 1-16,-1-3 1 16,-1 2-2-16,0-2 4 0,0 3-1 15,-3 0-1 1,-2 2-2-16,0 2 0 0,2 1 0 15,-2 0 2-15,0 1-2 16,-1 0-2-16,1 1-4 16,-2 0 0-16,1 2 4 15,2 1 0-15,1 0-4 16,0 0 2-16,3 0 2 16,-2 9-2-16,0 2 3 15,2 4 1-15,0 2 5 16,4-2 3-16,5-1-2 15,3-3 2-15,1-1-5 16,1-3-3-16,2-4-2 16,0-3-1-16,1 0 3 0,-1 0-4 15,-1-6 4-15,-3-3-6 16,-3 1 0-16,-1-2 5 16,-3 2 2-16,0-4 1 15,0 4-2-15,-3 1 0 16,0 2 2-16,-1 1 2 15,0 3-4-15,1 1 3 16,-2 0 1-16,0 0-2 16,0 0-2-16,0 0-4 15,0 0-3-15,0 3 6 16,3 5-2-16,4 3 3 16,2-1 0-16,2 0 1 15,0-3 2-15,1-1-3 16,-1-4-4-16,1-2-6 0,2 0-2 15,-1-7-21-15,0-1-13 16,-3-2 19-16,-2 0 3 16,-4-2 8-16,-3 2 16 15,0 1 3-15,-1 4 21 16,0 2 11-16,0 3-2 16,0 0-9-16,0 0-12 15,0 0-7-15,1 1-3 16,3 8-1-16,2 3 31 15,4 1-12-15,2 1-13 16,1-3-2-16,1-2-3 0,-4-3-2 16,0-4 2-16,-2-2-1 15,-1 0-1 1,3-11-1-16,1-5-5 0,0-6-19 16,-5-1 5-16,-3-2-29 15,-3 0 26-15,0 2 23 16,-4 3 17-16,-2 2 2 15,-1 1-1-15,1 0-4 16,0 2-9-16,2 2 4 16,1 5-3-16,1 1 9 15,-1 3-7-15,3 1-2 16,-1 0-6-16,1 1 4 16,-1 2 0-16,1 0-2 0,0 0-2 15,0 0 0 1,0 0-1-16,0 7-5 0,0 8 3 15,2 7 3-15,5 6 6 16,2 7 3-16,3 2-9 16,-3-4 2-16,3-2-2 15,-2-7-2-15,-1-7-3 16,-2-7-14-16,-2-5-21 16,-2-5-40-16,-1-4-78 15</inkml:trace>
  <inkml:trace contextRef="#ctx0" brushRef="#br0" timeOffset="10954.15">9770 6892 424 0,'0'0'4'0,"0"0"-4"16,0 0-36-16,64-23 36 16,-26 16 4-16,4 0-4 15,5 0-6-15,2 1 6 16,-1 1-21-16,-3-1-111 16</inkml:trace>
  <inkml:trace contextRef="#ctx0" brushRef="#br0" timeOffset="12600.28">7535 7836 110 0,'0'0'130'15,"0"0"-130"-15,0 0-6 16,0 0-10-16,0 0 16 15,0 0 6-15,47-11-5 0,-36 8 0 16,1-5 3-16,1-1 1 16,-1-4-1-16,0-1-1 15,-1-3-3-15,-5 3 0 16,-5-1 1-16,-1 2 4 16,0 0-3-16,-7 3 5 15,-6 2-3-15,0 1 17 16,-3 4-18-16,0 1-3 15,0 2-5-15,-4 2 5 16,1 8 0-16,0 4 0 16,0 3 0-16,1 0-1 15,-2 4 0-15,1 0-1 16,2 3 1-16,3 0 0 16,1-1 1-16,4-1-4 0,4 2 4 15,2-1-1-15,3 2 0 16,0 2 1-16,7-2 0 15,5 3 0-15,5-1 0 16,4-1 0-16,4-2 10 16,0-4-8-16,3-1 9 15,-1-5-4-15,-1-3 7 16,-1-5-8-16,-4-5-6 16,-3-1 5-16,-4-3 3 15,-5-9-5-15,-2-2-3 16,-2-2-30-16,-4 2-4 15,-1 2 34-15,-3 3 18 16,-6 3-16-16,0 2 3 0,-1 1-5 16,-1 2 12-16,-1 1-6 15,-1 0-6-15,1 0 0 16,3 0 0-16,7 0 1 16,1 0 5-16,1 0-6 15,0 0 0-15,0 0 0 16,0 0 1-16,0 0 3 15,0 0-4-15,5-1-3 16,4-3-1-16,4 0 2 16,4-2 4-16,-2-1-2 15,3-2 2-15,0-1 2 16,1 1-3-16,1-3 5 0,5 0-5 16,-1 1 3-16,2 2-4 15,-1 1-5-15,-7 4 5 16,-2 3 0-16,-4 1-1 15,-1 0 0-15,-1 8-9 16,-1 4 8-16,2 6-3 16,0 6 3-16,3 2 2 15,-3 2 0-15,1-2 0 16,-3-7-1-16,-1-5 0 16,1-4-24-16,-3-9-37 15,2-1-62-15</inkml:trace>
  <inkml:trace contextRef="#ctx0" brushRef="#br0" timeOffset="12905.87">8121 7795 395 0,'0'0'0'16,"0"0"-9"-16,0 0-16 15,46-22 20-15,-18 12 5 16,2 1 0-16,1 3-4 15,-2 2-45-15,-3 2-36 16,-5 0-21-16</inkml:trace>
  <inkml:trace contextRef="#ctx0" brushRef="#br0" timeOffset="13120.14">8197 7906 370 0,'0'0'0'16,"0"0"-7"-16,0 0 7 16,60 14 0-16,-27-14 0 15,7-4-23-15,4-9-47 16,4-5-99-16</inkml:trace>
  <inkml:trace contextRef="#ctx0" brushRef="#br0" timeOffset="13829.34">8767 7395 274 0,'0'0'15'16,"0"0"-15"-16,0 0-14 16,0 0 1-16,0 0 2 15,0 0 11-15,-5-10 1 16,5 10-1-16,2 8 0 16,5 9 9-16,4 8-6 15,0 11 0-15,2 10 0 16,2 7 0-16,-1 5-3 15,-2 0-1-15,0-1 1 0,-3-5 0 16,-3-4-9-16,-4-7-4 16,0-9-13-16,-2-8 8 15,0-10-6-15,-2-8-4 16,-3-6-43-16,-2 0 29 16</inkml:trace>
  <inkml:trace contextRef="#ctx0" brushRef="#br0" timeOffset="14870.84">8748 7262 78 0,'0'0'29'0,"0"0"-29"16,0 0-34-16,0 0 34 15,0 0 37-15,42-27-3 16,-31 22-17-16,1 2 5 16,2-4-20-16,4 2 6 15,3 1-4-15,3-1 2 16,3 2-6-16,0 0 0 15,-1 0-1-15,-3 2-2 16,-5 1 6-16,-3 0-7 16,-3 0 5-16,-1 4-1 15,-3 2 0-15,1 0-5 0,-4 2 3 16,-2-1 1-16,-1 3-1 16,-2-2 2-16,0 2-2 15,0 2 6-15,-4 3-4 16,-2 3 0-16,-1 2 4 15,-2 0-4-15,-1 1 2 16,1 1-2-16,-1-4 0 16,0-1 0-16,0-2 1 15,-1 0-3-15,-2 1 8 16,-2-1-6-16,-3 1 0 16,-2 1-5-16,0-4 5 15,2-1 0-15,3-6-13 0,5-1-41 16,1-5-68-16</inkml:trace>
  <inkml:trace contextRef="#ctx0" brushRef="#br0" timeOffset="16928.23">9066 7783 151 0,'0'0'42'0,"0"0"-38"16,0 0 7-16,0 0 8 0,0 0-4 16,0 0 4-16,3-13-8 15,-3 11 1-15,2 1-8 16,-1-1 1-16,0 0-3 16,-1 2 11-16,0-2 1 15,0 2 3-15,0 0-17 16,0 0 0-16,-2-1-3 15,0 1 3-15,-1 0-3 16,-1 0-1-16,-1 0-2 16,1 0 3-16,-1 7-3 0,0-1 5 15,1 2-9 1,1 3 9-16,2 0 0 0,1 0-1 16,0 0 1-1,0-1 1-15,1 0-1 0,6 0 2 16,2-1-1-16,2-2 0 15,1-1 4-15,3-3 2 16,-1-3-6-16,5 0-11 16,-2 0-6-16,0-8-4 15,-2 1-4-15,-2-3-2 16,-4 0 9-16,-4-2-4 16,-2 1-32-16,-3-2 40 15,0 2 14-15,-7 0 15 16,-1 2 14-16,-1 2 1 15,0 3-7-15,-1 2-22 16,1 0 1-16,0 0-2 0,1 2 0 16,1 0 0-16,4 0 1 15,0 2-4-15,0 2 3 16,2 0-5-16,-1 2-6 16,2 0 9-16,0 3 2 15,0 1 0-15,6 1 20 16,3 0-19-16,4 0 12 15,2-3-11-15,2 0-2 16,2-4-2-16,1-2 2 16,1-2-2-16,1-2 2 15,1-5-6-15,-4-3-4 0,-1 0-7 16,-6 2-4 0,-4 3 21-16,-3 2 9 0,-4-1 10 15,-1 3-19-15,0 1 2 16,0 0-2-16,0 0 7 15,0 0-3-15,0 0-4 16,0 0-1-16,0 2 1 16,0 6 1-16,0 0 12 15,0 2 0-15,0 0-8 16,7-2 1-16,-1-1-6 16,1-3 4-16,3-3 3 15,-2-1-2-15,2 0-5 16,1-5 0-16,-1-4-8 15,-3 1 5-15,-2 3 3 16,-3 1 5-16,-1 1 2 0,-1 3 10 16,0 0-3-16,0 0-13 15,0 0-2-15,1 0-13 16,3 2 3-16,1 5 11 16,3 1 2-16,2 1 12 15,0 0-9-15,3-3 2 16,-1-2 2-16,2-2 1 15,1-2-10-15,1-2 0 16,0-9-7-16,-1-6-44 16,-6-5 7-16,-8-2-44 0</inkml:trace>
  <inkml:trace contextRef="#ctx0" brushRef="#br0" timeOffset="17134.18">9533 7693 164 0,'0'0'32'15,"0"0"-28"-15,0 0 12 16,0 0 0-16,0 0-16 15,0 0-3-15,-13-13-3 16,13 14 4-16,0 6 1 16,0 2 2-16,4 4 0 15,3 2 12-15,2 3 0 16,1 4 3-16,4 0-8 16,-2 1-8-16,2 0 6 15,-1-3-3-15,-1-2-2 16,1-5-1-16,-2-7-48 15,-1-5-34-15</inkml:trace>
  <inkml:trace contextRef="#ctx0" brushRef="#br0" timeOffset="17343.24">9520 7794 368 0,'0'0'22'0,"0"0"-22"16,0 0-5-16,0 0 4 16,47-16 1-16,-16 13-6 15,6-1 8-15,0 3-4 0,-2 1-10 16,-2 0-20-16,-6 0-50 16,-11 0-83-16</inkml:trace>
  <inkml:trace contextRef="#ctx0" brushRef="#br0" timeOffset="17657.24">8966 8158 353 0,'0'0'0'0,"0"0"-17"15,0 0 17-15,46-5 9 16,-17-3 29-16,9 2-19 16,10-7-9-16,10 0-5 15,10-4 1-15,-2 1 1 16,0 3-6-16,-6 4-2 15,-7 4-19-15,-9 5-15 16,-7 0-41-16,-13 0-65 16</inkml:trace>
  <inkml:trace contextRef="#ctx0" brushRef="#br0" timeOffset="18002.72">9253 8215 417 0,'0'0'0'15,"0"0"-47"-15,0 0-21 0,0 0 58 16,0 0 10-16,8 53 25 16,1-20 6-16,3 6-10 15,1-1-11-15,0-2-6 16,-2-7-4-16,-3-7 0 16,-3-4-1-16,-3-8-1 15,-1-5-5-15,-1-5-31 16,0 0 0-16,-1-16-23 15</inkml:trace>
  <inkml:trace contextRef="#ctx0" brushRef="#br0" timeOffset="18400.82">9172 8126 352 0,'0'0'0'16,"0"0"-13"-16,0 0 1 15,0-39-14-15,10 31 16 16,0-1 10-16,1 2 4 16,2-3-4-16,1 2 0 15,0 1-1-15,1 1-1 16,2-1 1-16,-1 5-9 0,2 2-14 15,-2 0 18-15,0 0-18 16,-2 10 8-16,1 2-6 16,-4 5 13-16,0 0 8 15,-4 1-1-15,0 2 2 16,-3-1 0-16,-2-2 1 16,-2 0 0-16,0-2 3 15,-5-2-2-15,-6 2 4 16,-1-1-6-16,0 2 0 15,-2 1 0-15,1 0-13 16,-2-1-74-16</inkml:trace>
  <inkml:trace contextRef="#ctx0" brushRef="#br0" timeOffset="18660.82">9485 8370 318 0,'0'0'20'0,"0"0"-20"16,0 0-6-16,6 45 5 15,-2-32 1-15,0-3-2 16,1-2 2-16,-1-2-2 15,-2-5-7-15,-1-1-82 0,0-9-74 16</inkml:trace>
  <inkml:trace contextRef="#ctx0" brushRef="#br0" timeOffset="18780.98">9477 8265 222 0,'0'0'150'15,"0"0"-150"-15,0 0-72 16,0 0-52-16,0 0-23 16</inkml:trace>
  <inkml:trace contextRef="#ctx0" brushRef="#br0" timeOffset="19131.8">9635 8307 305 0,'0'0'0'16,"0"0"-71"-16,0 0 71 15,0 0 22-15,14 39-13 16,-14-34 5-16,2-1-12 16,-2-3 14-16,0-1-9 15,1 0-1-15,-1-1 6 16,1-11-1-16,0-5-11 15,1-3-43-15,0 2 43 16,2 2 2-16,1 3 23 0,3 6-25 16,2 1-1-16,2 4 1 15,1 2 8-15,1 0-7 16,2 4 15 0,1 4-16-16,-2 6 7 0,0 3-5 15,-2 0-2-15,-4 2-19 16,-2-1-28-16,-3-6-94 15</inkml:trace>
  <inkml:trace contextRef="#ctx0" brushRef="#br0" timeOffset="19530.09">9401 8653 238 0,'0'0'0'0,"0"0"-89"0,0 0 89 16,0 0 41-16,0 0 38 16,0 0-76-16,9-20-2 15,9 12-1-15,8-5 0 16,5-3-3-16,7-2-14 16,6-1-16-16,2-2 22 15,-2 3 11-15,-2 1 60 16,-5 3-2-16,-3 2-35 15,-1 2-23-15,0 1-48 16,-2 0-62-16</inkml:trace>
  <inkml:trace contextRef="#ctx0" brushRef="#br0" timeOffset="20093.79">10250 8318 329 0,'0'0'113'0,"0"0"-113"0,0 0-10 15,0 0 10-15,0 0 2 16,0 0 1-16,-9-13 8 15,7 18-6-15,-1 7-5 16,1 6 9-16,0 2-9 16,1-2 0-16,1-3 0 15,0-6-14-15,0-5-28 16,1-4-30-16,5-5-45 16,3-13-44-16</inkml:trace>
  <inkml:trace contextRef="#ctx0" brushRef="#br0" timeOffset="20222.21">10250 8318 322 0,'36'-13'78'16,"-36"25"-78"-16,0 7 0 0,-3 5 0 15,0-1 2-15,1 0-2 16,2-1-8-16,0-4-18 16,0-6-106-16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58:26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3160 6080 129 0,'0'0'28'16,"0"0"-25"-16,0 0 8 15,0 0 8-15,0 0-2 16,0 0 8-16,0 0 2 16,0 0-16-16,0-17 2 0,0 15-3 15,0 2 4-15,0-1-13 16,0 1 8-16,0 0 1 16,0 0 4-16,-2 0-14 15,2 0 9-15,0 0-6 16,0 0-6-16,0 0 1 15,0 1 1-15,0 11-1 16,0 10 2-16,4 9 5 16,2 8 1-16,3 4 3 15,2-1-9-15,1-5 1 16,-1-7-1-16,-1-2 0 16,-1-6-1-16,-4-6-1 0,-2-6 2 15,-2-3-1 1,-1-7-2-16,0 0 3 0,0 0-1 15,0-8-7-15,-7-4-40 16,-3-5-37-16,0 0-73 16</inkml:trace>
  <inkml:trace contextRef="#ctx0" brushRef="#br0" timeOffset="1039.36">3139 6016 209 0,'0'0'0'0,"0"0"-15"15,0 0 4-15,0 0 11 16,0 0 32-16,0 0-23 15,-2 4-5-15,2-4-2 0,0 0-1 16,0 0 3 0,0 0 9-16,0 0-5 0,0 0-2 15,0 0-3-15,0 0-2 16,2-2 5-16,4-4-5 16,7-2-1-16,1-1-6 15,2 0 6-15,2 2-6 16,0-1-5-16,-2 2 1 15,2 1-5-15,0 0 10 16,1 3 3-16,-5 2 1 16,1 2 1-16,-5 8-2 15,0 6 2-15,-2 3 2 16,-1 4 13-16,-4 2-10 16,0 0 0-16,-3-4-5 0,0-3 0 15,0-4 0-15,-5-4 0 16,-2 0 5-16,-1-3 4 15,0 0-2-15,0-2-5 16,0-2 0-16,3-1 4 16,2 0-5-16,3-2 1 15,0 0-2-15,0 0-1 16,0 0-10-16,6 0 2 16,5-4 8-16,3 1-3 15,2-2-1-15,2 3-9 16,0 1-2-16,-3 1-5 15,-2 0 4-15,-2 0 6 16,-1 3 5-16,-1 2 6 0,-1 3 0 16,-2 4 1-16,-1 2 8 15,0 3 6-15,-1 3-8 16,-3 0 3-16,-1 1-6 16,0-2 4-16,0-2-4 15,0-1 14-15,-5 0-6 16,-2-3 0-16,-2 1 9 15,-4-2-9-15,-2-2-9 16,0-1-2-16,-3-4 3 16,0-2-4-16,-1-1-4 15,0-2-26-15,3 0-6 16,2-8 6-16,2-4-54 16</inkml:trace>
  <inkml:trace contextRef="#ctx0" brushRef="#br0" timeOffset="1535.05">3815 6100 141 0,'0'0'144'0,"0"0"-144"16,0 0-3-16,0 0 3 0,0 0 4 15,0 0 13-15,7 0-6 16,9 0 2-16,7-5 3 15,6-3-9-15,0-1-4 16,1 2-3-16,-4 0-22 16,-3 3-9-16,-5 2 4 15,-2 0-20-15,-1 2 1 16,-4 0-37-16</inkml:trace>
  <inkml:trace contextRef="#ctx0" brushRef="#br0" timeOffset="1819.3">3883 6263 412 0,'0'0'74'0,"0"0"-74"15,0 0-63-15,0 0 42 16,0 0 21-16,0 0 30 16,9 0-19-16,11-7-9 15,9-3-2-15,6-1-2 16,6 0-16-16,2 0-15 0,1 3-15 16,-5-1-14-16,-5 3-43 15</inkml:trace>
  <inkml:trace contextRef="#ctx0" brushRef="#br0" timeOffset="5047.1">4555 5891 177 0,'0'0'8'0,"0"0"-8"15,0 0-40-15,0 0 40 16,0 0 36-16,0 0-18 16,0 0-10-16,0 0-2 15,0-6 2-15,0 6-7 16,0 0 1-16,0 0 4 15,0 0-4-15,0 0 0 16,0 0-2-16,0 0 1 16,0 0 4-16,0 0-4 0,0 0 1 15,0 0-2 1,0 8-2-16,0 7 2 0,2 9 1 16,1 5 19-16,1 10-7 15,4 1 0-15,-1 3-2 16,0-4-10-16,3-3 0 15,0-6-1-15,-3-3 0 16,1-7-3-16,-4-4 3 16,0-4-5-16,-3-4-6 15,1-2-1-15,-2-5-10 16,0 1-8-16,0-2-4 16,0 0-44-16</inkml:trace>
  <inkml:trace contextRef="#ctx0" brushRef="#br0" timeOffset="5820.12">4515 5858 213 0,'0'0'0'0,"0"0"-10"16,0 0 0-16,0 0 10 16,0 0 10-16,0 0 1 15,-6-8 4-15,6 8-13 16,0 0-2-16,0 0 0 0,0 0 3 15,0 0-3 1,0 0 1-16,0 0-2 0,0 6-6 16,-3 6 4-16,-2 5 3 15,-3 4 10-15,-1 3-1 16,2 3-8-16,-2 1 11 16,1 2-4-16,-1-2 3 15,3 0-11-15,0-4 0 16,-1-4 0-16,2-5 0 15,0-2 8-15,0-3-6 16,0 0 3-16,2-4-5 16,0-2-2-16,2-2 2 0,0 0 6 15,1-2-5-15,0 0 1 16,0 0-1-16,0 0-1 16,0 0-5-16,5 0 4 15,4-4 1-15,6-2 1 16,6-3 2-16,3-1-2 15,2-2 0-15,4-1 4 16,0 1 2-16,2 1 1 16,1-1-8-16,-4 5 0 15,-1-1 0-15,-3 3 0 16,-6 4 0-16,-4-2-15 16,-6 2-10-16,0 1-22 15,-3 0-16-15,-2 0-81 16</inkml:trace>
  <inkml:trace contextRef="#ctx0" brushRef="#br0" timeOffset="6169.32">4975 5957 316 0,'0'0'15'0,"0"0"-15"0,0 0-47 16,0 0 47-16,0 0 1 15,42-19-1-15,-20 7-58 16,2 2-15-16,2-4-81 16</inkml:trace>
  <inkml:trace contextRef="#ctx0" brushRef="#br0" timeOffset="6902.13">5148 5812 295 0,'0'0'8'0,"0"0"-8"16,0 0-28-16,0 0 28 0,0 0 20 16,0 0-6-16,-10-10-11 15,12 6-3-15,6-1-13 16,7-3 4-16,0-1 0 15,4 1-9-15,0 0-2 16,0 3-12-16,-4 1 26 16,-4 4 5-16,-1 0 1 15,-2 0 0-15,-1 10 7 16,0 7 6-16,-2 7 17 16,-1 4-9-16,-2 3-4 15,-2 1-14-15,0-3 6 16,-2-6-8-16,-6-3 4 15,-2-5-5-15,0-5 0 0,0-2 3 16,4-4 0 0,0-2 1-16,2-1-2 0,4-1 5 15,0 0 0-15,0 0 4 16,0 0-10-16,0 0-1 16,8-2-1-16,0-1 1 15,7-1 0-15,-1 3 4 16,0 1-4-16,3 0 0 15,-6 0-3-15,2 3 4 16,-2 7-3-16,1 2-4 16,-2 4 4-16,0 4 2 15,-5 4 1-15,-2-2-1 0,-3 1-3 16,0-2 1-16,-11-4 2 16,-4-2-1-16,-7-3 2 15,-4-2 0-15,-3-4 1 16,-3-2 1-16,3-4-2 15,0 0-1-15,4-9-11 16,4-2-3-16,5-1 2 16,9-1-6-16,7-2-35 15,8-3-58-15</inkml:trace>
  <inkml:trace contextRef="#ctx0" brushRef="#br0" timeOffset="7357.94">5697 5853 357 0,'0'0'0'0,"0"0"-1"16,0 0-24-16,0 0 25 15,0 0 18-15,0 0-4 16,7-9-12-16,9 2 1 16,9-1-2-16,3-2-1 15,5 1-6-15,-1 2-36 16,-1 0-10-16,-2 6-2 15,-7-1-4-15,-7 2-57 0</inkml:trace>
  <inkml:trace contextRef="#ctx0" brushRef="#br0" timeOffset="7626.29">5666 6003 357 0,'0'0'41'16,"0"0"-41"0,0 0-28-16,0 0 14 0,0 0 14 15,0 0 16-15,10 0-16 16,14-4 4-16,16-5-2 15,8-5-2-15,5-2-21 16,1-2-27-16,-6-3-157 16</inkml:trace>
  <inkml:trace contextRef="#ctx0" brushRef="#br0" timeOffset="8438.24">6078 5735 345 0,'0'0'43'16,"0"0"-43"-16,0 0-58 0,0 0 58 15,0 0 4-15,0 0 1 16,42 6-2-16,-25-14-3 16,-3-2-17-16,-1-1-16 15,-6-1-13-15,-4 2 34 16,-3 0 12-16,0 1 1 15,0 1 17-15,-5 2 21 16,2 2-13-16,0 1-10 16,1 1-4-16,2 2-5 15,0 0-6-15,0 0 3 16,0 0-4-16,0 0-8 16,0 10 7-16,0 5 1 15,3 7 4-15,4 1-4 16,3 4 2-16,2 4-6 15,2 1 7-15,3-2-3 16,-4 0 0-16,0-2-3 0,-3-5 3 16,-1 0 1-16,-2-5-1 15,-4 0-2-15,0-3 2 16,-3-3 0-16,0-1-3 16,0-2-1-16,0-4 1 15,0-2-3-15,-1 0 6 16,-8 0 2-16,-1-1-1 15,-1 0 1-15,-3-2 0 16,-1 0 2-16,0 0 7 16,-3 0-1-16,2 0-9 15,-1 0 10-15,2-2-2 16,-1 0-3-16,5-1-1 16,0 2-1-16,6 1 2 0,2-2-5 15,3 2 0-15,0 0 0 16,0 0-1-16,0-2-1 15,9 2 1-15,7-1 7 16,7-3-2-16,8 1 2 16,6-2-4-16,3 1 0 15,1-1-2-15,-1 0-1 16,1 0-6-16,-3 1-10 16,-4 0-28-16,-6 1-24 15,-7 0-53-15</inkml:trace>
  <inkml:trace contextRef="#ctx0" brushRef="#br0" timeOffset="8785.42">6530 5715 202 0,'0'0'155'0,"0"0"-155"15,0 0-5-15,0 0-11 16,0 0 16-16,0 0 9 16,-1-2-8-16,1 15 2 15,6 9 11-15,2 5-11 16,2 6 1-16,0 0-2 15,0-1-4-15,-4-2 2 16,-1-7-2-16,-2-2-7 16,-1-5 4-16,-2-4-15 15,0-2-12-15,0-7-41 16,-1-3-51-16</inkml:trace>
  <inkml:trace contextRef="#ctx0" brushRef="#br0" timeOffset="9292.44">6500 5741 293 0,'0'0'0'0,"0"0"-5"16,0 0-30-16,0 0 35 15,0 0 17-15,0 0 1 16,45 10 14-16,-21 8 4 0,6 2-18 16,2-1-8-16,3-2-10 15,-2-4 2-15,-2-8-2 16,-1-5-14-16,-3-5-2 16,-2-13-28-16,-5-6-22 15,-8 1-13-15,-8-2 27 16,-4 3 52-16,-4 3 59 15,-7 2-27-15,0 0 5 16,1 5 12-16,1 4-17 16,2 3-11-16,3 0-7 15,1 4 7-15,3 1-15 16,0-1-6-16,0 1-5 16,0 0 3-16,0 3 1 15,0 10-1-15,3 5 2 0,2 4 4 16,5 4 3-16,-2 4-6 15,1 2 1 1,3 2-2-16,-1-2 0 0,0-2 0 16,-1-4-2-16,0-5-12 15,-4-5-8-15,-1-3-19 16,-1-4-37-16,2-4-48 16</inkml:trace>
  <inkml:trace contextRef="#ctx0" brushRef="#br0" timeOffset="9638.19">6959 5660 359 0,'0'0'11'0,"0"0"-11"15,0 0-6-15,0 0-1 16,0 0 7-16,0 0 1 16,-2-7-1-16,2 14-2 15,4 1 2-15,1 6 2 16,0 1 3-16,0 3-5 16,0 2 0-16,1 3 0 15,3 7 11-15,-3 1-8 16,2 0-2-16,2 0 7 15,-3-4-7-15,1-4-2 0,-1-6-10 16,-2-5-5 0,-1-4-28-16,-1-7-50 0,0-1-58 15</inkml:trace>
  <inkml:trace contextRef="#ctx0" brushRef="#br0" timeOffset="10132.09">7026 5786 216 0,'0'0'160'0,"0"0"-160"16,0 0-20-16,0 0 20 15,42 19 24-15,-24-16-20 16,-1-3-2-16,5 0-3 15,-1-3 1-15,0-11-2 16,0-4-19-16,-4-4-3 16,-7 1-17-16,-9-1 16 15,-1 1 12-15,-4 2 13 16,-8 3 14-16,1 2 36 16,3 4-32-16,-1 2-2 15,3 3 3-15,4 1-13 16,1 2 8-16,1 1-9 15,0 1 0-15,0 0-5 16,0 0-2-16,0 0-3 0,0 0 4 16,0 0 0-16,0 7-1 15,0 5 2-15,1 4 1 16,4 6 6-16,1 3-4 16,0 3 2-16,1 2 1 15,-1 2-5-15,2 1 4 16,-3-5-1-16,-2-1-4 15,-1-10-3-15,-2-6-6 16,0-5-12-16,0-6-22 16,0 0-30-16,0 0-31 0</inkml:trace>
  <inkml:trace contextRef="#ctx0" brushRef="#br0" timeOffset="10893.42">7333 5791 338 0,'0'0'44'0,"0"0"-43"16,0 0-2-16,0 0 3 15,0 0 20-15,0 0 4 16,-3 0-15-16,3 0-11 15,1 0-4-15,7-1 2 16,6-3 0-16,5 1 0 16,4-2 4-16,0 2-4 15,-1-2-3-15,-6 1 0 16,-3 3-1-16,-3 0 6 16,-3 0-1-16,-3 1 1 0,-2 0-4 15,-2 0-9-15,0 0 7 16,0 0-2-16,0 7 1 15,-8 9 7-15,-5 6 4 16,-3 6 15-16,1-1-4 16,-2-5-15-16,1-2 1 15,3-3 4-15,0-4-1 16,1-1-1-16,0-2 0 16,3-2 0-16,-1 0-1 15,2-1-1-15,0-1 3 16,1-2-2-16,4-1 0 15,1-3 4-15,2 2-5 0,0-2 0 16,0 0 7-16,0 0-7 16,0 0-1-16,3 0-3 15,4 0 3-15,7 0 0 16,8 0 10-16,9-4-9 16,5-1 0-16,4-1 0 15,-3 1-1-15,-1 0-7 16,-4 1 7-16,-3 3 6 15,-3 1-6-15,-3 0-2 16,-6 0-14-16,-6 0-28 16,-6 0-12-16,-3 0-24 15,-2 0-113-15</inkml:trace>
  <inkml:trace contextRef="#ctx0" brushRef="#br0" timeOffset="14441.09">4576 6649 234 0,'0'0'0'16,"0"0"-46"-16,0 0 22 15,0 0 24-15,0 0 10 16,0 0 21-16,0 0-13 16,-1-39-16-16,-4 34 5 15,1 3 4-15,-2-1-3 16,-5 0-3-16,-3-1-5 16,-4 3 2-16,-5 1-2 15,-2 0-1-15,-2 0 0 16,-1 4 1-16,4 2 1 15,1 2 17-15,4 0-12 16,3 2 0-16,5 1-6 16,4 0 0-16,3 0-6 0,4 2 6 15,0 1 7-15,11 1-5 16,2 0-1-16,6 2-1 16,2-4-4-16,4 1 4 15,0-4 2-15,2-1-2 16,-1-2-5-16,-4-2-3 15,-3-1 8-15,-2-1-9 16,-5-1 9-16,1-1-2 16,-5 3 2-16,2 0 0 15,-1 2-1-15,0 2 0 16,1 0-9-16,-4 4 10 16,1 2 0-16,-2 2-2 0,-4 1 2 15,-1 0 2-15,0 0 8 16,-3 0-8-16,-7-2 3 15,-2-1 7-15,-2-4-5 16,0-1-1-16,-3-2-6 16,-4-1 2-16,-4-2-2 15,-6-4-4-15,-1 0-22 16,0 0 12-16,3-7-5 16,7-1-17-16,7-3 9 15,6-1-88-15</inkml:trace>
  <inkml:trace contextRef="#ctx0" brushRef="#br0" timeOffset="14889.23">4658 6649 272 0,'0'0'9'0,"0"0"-9"16,0 0 0-16,0 0 4 15,0 0 14-15,0 0-17 16,-7-6 4-16,7 6 4 16,0 0-9-16,0 0-5 15,0 6-1-15,4 6-1 16,5 6 7-16,-2 6 5 16,2 4-2-16,2-1 1 15,-1 2-3-15,-2-3-1 16,2-2 0-16,-4-4-1 15,-1-5 1-15,1-5-10 16,-3-6-10-16,-2-2-32 16,1-2 7-16,-1-2 26 0,-1-8-28 15</inkml:trace>
  <inkml:trace contextRef="#ctx0" brushRef="#br0" timeOffset="15481.2">4678 6582 281 0,'0'0'45'15,"0"0"-45"1,0 0-2-16,0 0-18 0,0 0 20 15,0 0 6-15,0-7-6 16,2 7 2-16,4 0-2 16,2 0 5-16,2 0-5 15,2 2 0-15,-1 4 5 16,4 4-5-16,1 2 0 16,2 3 0-16,2 0-1 15,1 3 1-15,0-1-2 16,1 1 4-16,1 2 1 15,0-2 2-15,0 2-2 16,1-1-3-16,-2-3 0 16,-4-1 0-16,-3-5-1 15,-3-3 1-15,-6-3 0 0,-2-4 4 16,-3 0 9 0,-1 0 13-16,1-10 12 0,0-6-36 15,2-6-2-15,-3-2-5 16,0 2 5-16,-3 2 7 15,-3 4-4-15,1-1-3 16,-1 4 0-16,-3-2 0 16,1 1-2-16,0 1 1 15,0 1 0-15,3 2-2 16,-2 1 6-16,4 3 0 16,-1 0-3-16,1 0-7 15,0 2-16-15,3 1 21 0,-2-1-18 16,2 1 1-16,0-1-42 15,0 4-46-15,2 0-65 16</inkml:trace>
  <inkml:trace contextRef="#ctx0" brushRef="#br0" timeOffset="15952.48">5102 6545 313 0,'0'0'0'15,"0"0"-11"-15,0 0-6 16,0 0-1-16,0 0 17 16,0 0 0-16,-2 1-9 15,8 6 6-15,3 5 0 16,0 4 3-16,1 3 1 0,1 4 1 15,2 1 0-15,-2 2 1 16,1-2 3-16,-2-1-4 16,-2-2 0-16,0-2 1 15,-1-3-1-15,-4-2-1 16,0-4-2-16,-1-3 2 16,-1-3 0-16,2 0-12 15,-3-2-28-15,1-2-27 16</inkml:trace>
  <inkml:trace contextRef="#ctx0" brushRef="#br0" timeOffset="16653.32">5117 6485 272 0,'0'0'8'16,"0"0"-8"-16,0 0-5 15,0 0 5-15,0 0 20 0,0 0-14 16,-5-14-3-16,12 11-3 15,1-2-2-15,5-3 2 16,1-1 0-16,2 2-5 16,1 0 1-16,0 1 4 15,-1 3-8-15,0 0 5 16,-2 2 0-16,-1 1-2 16,0 0 2-16,0 0-11 15,-1 3-2-15,-1 4 1 16,-1 2-3-16,-3 3 13 15,-1 3 5-15,-2 5 0 16,-3 3 0-16,-1 2 8 16,0 5-1-16,0-1 4 15,-8-4-6-15,0-3-2 16,-3-4 2-16,-1-5 0 0,-2-3 2 16,1-5 0-1,-2-2-7-15,3-1 0 0,-2-2-2 16,1 0 2-16,3-5-18 15,1 0 17-15,4 0-5 16,3 3 6-16,2 0 4 16,0 1-2-16,9-1-2 15,3 0 0-15,5 1 15 16,3 0-3-16,6 1-2 16,1 0-4-16,3 2-3 0,-3 7-1 15,-3 1 0 1,-4 3 5-16,-3 0-7 0,-2 1 0 15,-2 1-1-15,-3-2-2 16,-1 0 0-16,-1-2 3 16,-2-1-14-16,-1 0-29 15,0-4-28-15,-2-2-77 16</inkml:trace>
  <inkml:trace contextRef="#ctx0" brushRef="#br0" timeOffset="17504.47">5696 6743 77 0,'0'0'126'0,"0"0"-114"16,0 0 0-16,0 0 14 15,0 0 6-15,0 0-20 16,-37-29-2-16,29 25-10 16,-1-1 1-16,-1 0-1 15,0 3 0-15,-2-1 0 16,0 1 0-16,0 2 5 16,1 0-3-16,1-2-3 15,3 2 1-15,1 0 0 16,2 0 0-16,2 0 0 15,2 0-4-15,0 0-3 16,0 0-12-16,0 6 13 16,0 2 4-16,9 3 4 15,0 1 0-15,3 0 4 16,1-2 1-16,1-2-7 0,-2-3 7 16,0-2-4-16,-3-2 4 15,2-1 3-15,-1-4-1 16,3-7 3-16,-5-6-10 15,-2-2-2-15,-4 0 1 16,-2-3 0-16,0 2 0 16,-6 2-1-16,-1 1 4 15,-3 2-3-15,0 0 2 16,1 0 0-16,-1 2-3 16,1 1 4-16,0 0-1 15,2 2 2-15,0 2-4 16,3 2 5-16,2 2 0 0,-2 0 0 15,4 4-3 1,0 0 0-16,0 0-3 0,0 0-2 16,0 0-2-16,0 5-8 15,4 7 4-15,3 4 8 16,2 5-1-16,3 1 2 16,1-1-1-16,1 1 0 15,3 0-1-15,0-4 1 16,2 0-1-16,0 0-2 15,0-4-5-15,-3-4-16 16,-2-2-35-16,0-6-40 16,-4-2-66-16</inkml:trace>
  <inkml:trace contextRef="#ctx0" brushRef="#br0" timeOffset="17797.29">5807 6528 208 0,'0'0'26'16,"0"0"-21"-16,0 0-5 15,0 0 1-15,0 0-1 0,0 0-16 16,-1 10 16-16,4 5 7 15,2 4 10-15,0 2-6 16,1 1-10-16,0 1 1 16,1-3 3-16,-2-2-5 15,0-1-6-15,-1-4-2 16,-3-3-51-16,-1-5-18 16</inkml:trace>
  <inkml:trace contextRef="#ctx0" brushRef="#br0" timeOffset="18436.25">5811 6487 292 0,'0'0'0'0,"0"0"-2"16,0 0-21-16,0 0 16 15,0 0 1-15,0 0-22 16,27-36 10-16,-15 31 13 16,1 2 5-16,-5 0-6 0,0 3 6 15,-1 0 0 1,-1 0 1-16,3 5-1 0,0 4-1 15,1 3-2-15,0 5 6 16,-2 1-1 0,1 1 1-16,-5-3-1 0,0 0-1 15,-4-2 12-15,0-3-11 16,0-1 9-16,-5-3 7 16,-2 2-3-16,2-2-3 15,0-4 0-15,4 1-11 16,-1-4 3-16,2 0-2 15,0 0-2-15,0 0 0 16,3 0-2-16,4 0 1 16,4 0 1-16,4 0 0 15,2 0 0-15,0 0-5 0,-1 3-8 16,-3 4 4 0,-2 1-2-16,-1 4 7 0,-1 1 4 15,-2 3-2-15,-2-1 2 16,-5 0-3-16,0-1 3 15,-2-4 14-15,-8-2 5 16,1-3 1-16,-7 0 0 16,1-1-18-16,-4-4-2 15,-1 0-7-15,0 0-15 16,2 0-8-16,3-4-7 16,3 1-5-16,6-4-30 15</inkml:trace>
  <inkml:trace contextRef="#ctx0" brushRef="#br0" timeOffset="18747.97">6209 6456 359 0,'0'0'32'15,"0"0"-32"-15,0 0 2 16,0 0-2-16,0 0 7 16,0 0-2-16,2-20-2 15,12 13-3-15,1 0-4 16,5-2 4-16,1 1-3 15,0 1-6-15,0 2-29 16,-1 0-65-16,-5 1-79 16</inkml:trace>
  <inkml:trace contextRef="#ctx0" brushRef="#br0" timeOffset="19006.62">6199 6608 310 0,'0'0'166'0,"0"0"-166"16,0 0-24-16,0 0 0 15,0 0 24-15,0 0 21 16,26-10-21-16,4-5-6 15,9 0-16-15,5 2-2 16,-2 1-22-16,-5 4-15 0,-9 2-46 16,-9 0-63-1</inkml:trace>
  <inkml:trace contextRef="#ctx0" brushRef="#br0" timeOffset="20147.38">6793 6296 48 0,'0'0'159'0,"0"0"-159"16,0 0-59-16,0 0 59 16,0 0 10-16,0 0 35 15,-1-16-14-15,1 11-8 16,0-2 2-16,1-1-22 15,3-2 2-15,3 0-5 16,1 0-1-16,1 0-8 16,3 2-4-16,-2-1 12 15,3 1 0-15,-2 2-4 0,1 0 6 16,-1 3-3 0,1 2 0-16,0 1 1 0,1 0-21 15,-1 3 14-15,0 6 2 16,-1 5 1-16,0 5 5 15,-5 6-7-15,0 4 7 16,-1 6 3-16,-2 4 6 16,-3 2-7-16,0 0 5 15,-5-4-7-15,-4-4 1 16,-6-6-1-16,-1-5 7 16,-5-3-5-16,-2-5-2 15,-2-6 2-15,2-2 4 0,2-6-6 16,0 0 0-1,4 0 1-15,3-7-1 0,2 0-3 16,4-2 3-16,3 0 10 16,3 0-6-16,2-2 13 15,0-1-17-15,12 1-3 16,3-3 1-16,4 4-4 16,1 2 6-16,1 3 2 15,-1 5 1-15,1 0 13 16,-1 0-2-16,1 7 2 15,2 3-6-15,3 1-2 16,-1 2-8-16,-1 0-2 16,-1-2-1-16,-1-2-19 0,-3-4-18 15,-1-4-43 1</inkml:trace>
  <inkml:trace contextRef="#ctx0" brushRef="#br0" timeOffset="20856.08">7351 6552 209 0,'0'0'148'15,"0"0"-148"-15,0 0-1 16,0 0 1-16,-8-48 14 16,6 29-4-16,0-3 5 15,-1-2 0-15,-3-5-8 16,1-1-5-16,-4 0-4 15,2 2-4-15,-2 4 5 16,-1 1-5-16,2 1-5 16,-1 2 5-16,-1-1-1 15,0 2-4-15,-2 4 7 16,4 2 4-16,2 6 1 16,1 2-1-16,3 4 0 0,0 1 1 15,2 0 0-15,0 0-2 16,-1 0-4-16,-1 8-3 15,-1 7 8-15,-4 5-2 16,2 1 4-16,-1 3 1 16,1-3-3-16,2-1-1 15,-4-1-1-15,2-2 0 16,-1 1 2-16,1-2 1 16,-2-4-1-16,2-2 1 15,2-3-1-15,1-3 0 0,1 0 3 16,1-2-3-1,0 1 0-15,0-2-12 0,0 0 6 16,0-1 5-16,7 0 1 16,5 0 0-16,10-3 5 15,4-7 4-15,6 0-7 16,5-1 0-16,-2 2-1 16,2 2 3-16,-5 2 0 15,-2 1-2-15,-7 3-2 16,-4 1-6-16,-5 0-14 15,-1 0-43-15,-4 0-76 16</inkml:trace>
  <inkml:trace contextRef="#ctx0" brushRef="#br0" timeOffset="21641.26">7702 6411 5 0,'0'0'270'0,"0"0"-268"16,0 0 1-16,0 0 14 16,0 0 3-16,0 0-17 15,-17-34 18-15,11 24-8 16,-1-1 5-16,-3 3-12 16,1 0-6-16,-4 0 0 15,1 2-4-15,-2 2 4 16,0 0-2-16,2 3 0 15,3 1 0-15,1 0 0 16,3 0 2-16,0 1-4 16,2 4-2-16,1 3 4 15,-1 3-1-15,3 3 0 16,0 3 2-16,0 0-1 16,1 0 2-16,6-2-4 0,2-4 2 15,2-1 4-15,-1-4-4 16,1-2 6-16,0-3-4 15,3-1 11-15,4-5-8 16,2-9 5-16,3-4 0 16,-1-5-7-16,-4 1-1 15,-1-4 1-15,-6 3-1 16,-3 0-3-16,-3 0 1 16,-5 1-3-16,0 2 4 15,-5 0-3-15,-5 4-2 16,-1 2 1-16,-1 3 5 15,3 4 5-15,0 3-4 0,5 1 9 16,0 1-9-16,4 2 3 16,-1 0 4-16,1 0-4 15,0 0-7-15,0 0 3 16,0 0-12-16,0 9 5 16,0 2 6-16,0 6-4 15,0 2 5-15,6 2 0 16,4 2 0-16,1 0 0 15,4 1 4-15,2-1-3 16,0 0-1-16,0-4-14 16,1-4-14-16,-1-6-60 0,-2-5-61 15</inkml:trace>
  <inkml:trace contextRef="#ctx0" brushRef="#br0" timeOffset="21936.7">7919 6240 313 0,'0'0'13'0,"0"0"-6"16,0 0 3-16,0 0 8 16,0 0-9-16,0 0-9 0,-6-11-8 15,6 20-4-15,0 8 12 16,0 9 2-16,2 6 19 15,1 3-6-15,2-1-10 16,0-6-3-16,0-6 0 16,-1-8-2-16,-2-5 0 15,0-4-3-15,-1-2-3 16,0-3-25-16,-1-2 0 16,0-9-14-16</inkml:trace>
  <inkml:trace contextRef="#ctx0" brushRef="#br0" timeOffset="22597.33">7911 6135 152 0,'0'0'84'0,"0"0"-84"16,0 0-24-16,0 0 23 15,0 0-3-15,0 0 3 0,14-23 2 16,-6 19 3-16,3 3 1 15,-1 0 7-15,4 1-10 16,0 0-1-16,1 1-1 16,-2 5-2-16,2 4 2 15,-3 2 0-15,-1 3 0 16,-7 3 2-16,-3 1-2 16,-1-1 5-16,-2 1 4 15,-4-3-4-15,-4-3 3 16,3-3-7-16,1 0 14 15,-1-3-2-15,5 0-5 16,-1-3-8-16,3 0 1 16,0-3 1-16,0 1 7 15,3 1-4-15,7 0-5 16,1-1 3-16,6 0-1 0,3 1 1 16,1 1-3-16,-2 0-2 15,-2 5 2-15,-5 1-6 16,-3 2 6-16,-2 4 1 15,-2 0 4-15,-2 2 10 16,-3 1-4-16,0 0-1 16,0-2 8-16,-2-1-6 15,-8 0-9-15,-2-2 21 16,-5-1-12-16,-6-2 4 16,-3 0-9-16,-5-2 5 0,-3-3-10 15,-2-1-2 1,-2 1-24-16,1 2-47 0,3-3-126 15</inkml:trace>
  <inkml:trace contextRef="#ctx0" brushRef="#br0" timeOffset="28702.9">6371 7435 140 0,'0'0'1'15,"0"0"-1"-15,0 0-21 0,0 0 21 16,0 0 28-16,0 0-11 16,0 0-16-16,0 0-1 15,0-4 0-15,0 4-1 16,0 0 1-16,0 0 0 16,0 0-1-16,0 0-2 15,0 0 3-15,0 0 6 16,0 0-6-16,0 0 0 15,0 0 0-15,0-1-1 16,0 1 0-16,0 0 1 16,0 0 2-16,0 0 1 15,0 0 4-15,0 0-5 0,0 0 5 16,0 0-3 0,0 0-4-16,0 0 2 0,0 0 0 15,0 0 1-15,0 0 8 16,0 0-3-16,0 0-4 15,0 0 3-15,0 0-3 16,0-2-2-16,0 2-1 16,0 0-1-16,0 0 0 15,-2 0 0-15,1 0-1 16,-4 0 1-16,2 0-2 16,-3 0 0-16,0 0 2 15,-2 0 1-15,-1 0-1 16,1 0-3-16,-2 4 3 0,-1 1 6 15,-2 1-6-15,2 1 0 16,-4 1-6-16,3 2 6 16,1-1 0-16,3 2 5 15,-2 1-5-15,2 1 1 16,3 2 0-16,-2 1 2 16,2 1 7-16,2 0-4 15,3 1-2-15,0 1 7 16,0 1 3-16,1 0 2 15,8-1-6-15,2-1-5 16,6-2-3-16,-1 1 2 16,5-4 9-16,4-3-13 15,1-4 2-15,4-2 1 16,-1-4-2-16,1 0-1 0,0-4 0 16,-1-3-27-16,-2-2-17 15,1 0-38-15,-3-5-89 16</inkml:trace>
  <inkml:trace contextRef="#ctx0" brushRef="#br0" timeOffset="29135.92">6638 7495 285 0,'0'0'17'0,"0"0"-17"0,0 0 0 16,0 0 25-16,0 0-5 16,0 0-11-16,-2-7-9 15,7 6 2-15,6-3-2 16,6-3 1-16,6-1-1 15,3 0-1-15,2 0-17 16,0 1-36-16,1 2-10 16,-4 2 11-16,-7 3-59 15</inkml:trace>
  <inkml:trace contextRef="#ctx0" brushRef="#br0" timeOffset="29399.18">6694 7593 354 0,'0'0'24'0,"0"0"-24"16,0 0-35-16,0 0 35 15,0 0 7-15,0 0 11 16,49-11-18-16,-21 0 0 16,3-1-6-16,2-2-18 0,0-1-65 15,0-3-46 1</inkml:trace>
  <inkml:trace contextRef="#ctx0" brushRef="#br0" timeOffset="29706.95">7036 7296 312 0,'0'0'12'0,"0"0"-11"15,0 0 13-15,0 0-4 0,0 0-10 16,0 0-8-1,0-1-1-15,9 11 6 0,-1 5 3 16,2 3 3-16,0 1-3 16,-1 2 5-16,0-1-5 15,-4-3 0-15,0-1-4 16,-3-2 4-16,0-2 0 16,0-3-13-16,-2 0-29 15,0-5-16-15,0-1-4 16,0-3-53-16</inkml:trace>
  <inkml:trace contextRef="#ctx0" brushRef="#br0" timeOffset="30505.07">7049 7254 257 0,'0'0'22'0,"0"0"-16"16,0 0-5-16,0 0 20 15,0 0 4-15,0 0-14 16,-2-10 0-16,2 8-11 0,0 1-6 15,0-2 6 1,0 0 0-16,4-1 0 0,1 0-1 16,2-3-4-16,1 2 6 15,3-2-2-15,0 2 0 16,3 1-8-16,-1 1-3 16,2 0 9-16,0 3-10 15,1 0 7-15,2 0 0 16,0 10 0-16,-2 5 0 15,1 4 4-15,-6 4 2 16,-3 0-7-16,-4-1 5 16,-4-2 0-16,0-3 2 0,-2-4 3 15,-9-2 3-15,-1-2 15 16,-4-2-11-16,3-3-7 16,-1-1-3-16,6-3 0 15,3 0 2-15,2 0 4 16,3 0 9-16,0 0-4 15,0 0-9-15,0 0-2 16,5-3 0-16,4 0 1 16,2 0-1-16,2 1-4 15,2 2 4-15,-3 0 0 16,2 0-3-16,-3 0 1 16,4 0 0-16,-4 6 0 15,3 0 2-15,-3 0-11 16,-3 4 5-16,-1 1-1 15,-1 2 0-15,-3 2 6 16,-1 1 1-16,-2-1 1 16,0-2 1-16,-4-2 12 0,-3-1 1 15,-4-3-6-15,-3-1 7 16,-3-1-11-16,-1-1-4 16,-2-3-1-16,-3 1 0 15,-2 1 0-15,0-3-5 16,0 2-1-16,2-2 3 15,4 0-5-15,4 0-15 16,6-6-7-16,4-8-10 16,5-4-108-16</inkml:trace>
  <inkml:trace contextRef="#ctx0" brushRef="#br0" timeOffset="30899.21">7549 7080 56 0,'0'0'208'0,"0"0"-208"0,0 0-14 16,0 0 3-16,0 0-3 15,0 0 14-15,0 25 4 16,7-5 13-16,-1 1 9 16,3 5-15-16,1-2-8 15,0 1 3-15,1 2-1 16,-2 0 1-16,3-2-1 15,-1-3-10-15,1-1 16 16,-2-4-22-16,1-3 10 16,1-3-25-16,-1-6-46 15,3-4-29-15</inkml:trace>
  <inkml:trace contextRef="#ctx0" brushRef="#br0" timeOffset="31362.19">7835 7235 108 0,'0'0'106'16,"0"0"-104"-16,0 0-4 15,0 0 3-15,-42-14-1 0,36 13 5 16,1 1 9-1,3 0-2-15,1 0-5 16,0 0-7-16,1 0 0 0,0 0 0 16,-1 1-5-16,1 9 5 15,0 4 11-15,0 3 13 16,2 4-5-16,9 1-6 16,1-3 2-16,6 0-15 15,0-5 1-15,2-5-1 16,-6-3 3-16,-1-5-2 15,-3-1 3-15,-1-5-4 16,-3-8 7-16,0-2 1 16,-4-1-8-16,-2-2 7 15,0 2-7-15,-7-2 0 0,-4 2 0 16,0 0 0-16,0 0 4 16,-4 4 1-16,1 2-5 15,1 1-2-15,2 4 2 16,1 0-9-16,5 5-7 15,0 0-27-15,0 0-59 16,5 0-48-16</inkml:trace>
  <inkml:trace contextRef="#ctx0" brushRef="#br0" timeOffset="32046.16">8167 7115 188 0,'0'0'1'0,"0"0"2"15,0 0 9-15,-52-20 7 16,38 15 19-16,3 3-10 15,-1-1-15-15,5 1-5 16,0 1 17-16,3 1-11 16,3 0-5-16,0 0-7 15,1 0-2-15,0 4-7 16,0 10-3-16,3 5 10 0,8 3 9 16,7 0-2-1,3 0 4-15,3-5-11 0,0-4 4 16,-1-5-4-16,-1-8 0 15,-3 0-2-15,0-8-3 16,-3-7-6-16,-3 0 11 16,-7-2-6-16,-6 5 6 15,0 1 0-15,-3 4 6 16,-1 2-6-16,1 3 35 16,3 2-12-16,0 0-23 15,0 0-2-15,0 4-11 16,0 6 7-16,1 7 5 15,10 1-3-15,-2 4 4 0,5 0-1 16,-2 2 6 0,4 1-7-16,-1 2 4 0,-1 1 4 15,-1 3-6-15,-2 0-1 16,-2-3-2-16,-4 1 3 16,-2-5 0-16,-3-2-2 15,0-2-1-15,-5-3 4 16,-10-3-1-16,-3-1 18 15,-8-5-5-15,-6-2-7 16,-5-3 4-16,-2-3 4 16,0 0-10-16,1-4-4 15,4-3 0-15,1-1-4 0,3 1-37 16,3-3-43-16,6-1-163 16</inkml:trace>
  <inkml:trace contextRef="#ctx0" brushRef="#br0" timeOffset="33483.11">8600 6755 220 0,'0'0'26'0,"0"0"-18"15,0 0 2-15,0 0 16 16,0 0 3-16,0 0-20 16,-5-12-2-16,5 12-7 0,-2 0 0 15,-2 0 0 1,-3 7-1-16,-4 5-3 15,-2 3 4-15,-3 5-1 0,4 1 1 16,0 1 0 0,6 3 0-16,0 0-2 0,6 6-5 15,0 3 7 1,7 3 3-16,8 1-1 0,4-3 2 16,5 0-2-16,5-4 3 15,4 0-5-15,3-7 0 16,1-7 0-16,-2-5-7 15,-2-9-41-15,-4-3-34 16,-6-7-85-16</inkml:trace>
  <inkml:trace contextRef="#ctx0" brushRef="#br0" timeOffset="33869.01">8748 6837 262 0,'0'0'32'0,"0"0"-32"0,0 0-43 16,0 0 3-16,0 0 40 15,0 0 0-15,8 15 7 16,2 1 22-16,-1 8-7 16,3 4-16-16,0 5-3 15,1 0 2-15,-1-1-2 16,0-5-3-16,-1-4 0 15,1-6-4-15,-2-6-1 16,2-4-57-16,-1-7-62 16</inkml:trace>
  <inkml:trace contextRef="#ctx0" brushRef="#br0" timeOffset="34213.98">9074 6769 318 0,'0'0'28'0,"0"0"-28"15,0 0-29 1,0 0 14-16,0 0 9 15,0 0 6-15,18 31 16 0,-7-10 1 16,2 3-8-16,0 1-2 16,0 3 0-16,-1 0-7 15,0 1 0-15,0-3 0 16,-2-3 2-16,-1-4 2 16,-3-5-4-16,-1-4-3 15,-1-5-7-15,-1-2-20 16,0-3-61-16,-1 0-39 15</inkml:trace>
  <inkml:trace contextRef="#ctx0" brushRef="#br0" timeOffset="34473.58">9033 6926 323 0,'0'0'18'0,"0"0"-10"16,0 0 18-16,0 0-7 15,0 0-4-15,0 0-11 16,11-17-4-16,11 9-3 16,7 0-7-16,6-1 9 15,3 1-33-15,-1 2-8 0,-2-1-38 16,-5-1-44-1</inkml:trace>
  <inkml:trace contextRef="#ctx0" brushRef="#br0" timeOffset="35017.07">9510 6763 161 0,'0'0'129'0,"0"0"-129"15,0 0-12 1,0 0-7-16,0 0 5 0,0 0 14 16,6-27 4-16,-14 19-4 15,-5 0 0-15,-3 3 0 16,-3 0-1-16,0 5-3 15,-2 0 0-15,2 0 4 16,5 6 6-16,3 2 7 16,6 1-7-16,0 1 7 15,5 2-13-15,0 0 8 16,10 2-7-16,6 2 5 16,2-2 1-16,3 3-7 0,2-3 0 15,-2-3 4 1,0-1-4-16,-2-1-1 0,-1-1-2 15,-3 0 0-15,-2 2-1 16,-1 0 3-16,-3 0 0 16,-3 0-3-16,-4 0-1 15,0-2-5-15,-2 1 10 16,0-1 3-16,0-3 7 16,-6 2 3-16,-4-2-1 15,-2 0 2-15,-3-1 1 16,1-2-15-16,-2 0 0 15,1-2-1-15,0 0 1 16,-2 0 0-16,2 0-22 16,3 0-8-16,1 0-45 15,4-7-84-15</inkml:trace>
  <inkml:trace contextRef="#ctx0" brushRef="#br0" timeOffset="35339.94">9709 6745 274 0,'0'0'29'16,"0"0"-29"-16,0 0-33 0,0 0 22 15,0 0 10-15,0 0 0 16,-1 7 1-16,4 8 13 16,2 5 14-16,0 3-25 15,0 2 7-15,1-1 3 16,-1 1-12-16,1-1 0 16,-1-4 2-16,0-3-1 15,-2-6-1-15,-1-4-14 16,0-5-39-16,1-2-40 15</inkml:trace>
  <inkml:trace contextRef="#ctx0" brushRef="#br0" timeOffset="35887.15">9706 6728 267 0,'0'0'20'16,"0"0"-20"-16,0 0-19 15,0 0 19-15,0 0 10 16,0 0-8-16,28-5 4 16,-19 5 4-16,-1 0 2 15,-1 3-5-15,3 2 0 16,2 4 6-16,1 1-12 15,3 2-2-15,1 3 3 0,-2 1-1 16,3 1-1-16,-2-2 3 16,1-2 3-16,-1-2 0 15,-2-1-2-15,-1-4-1 16,-4-2-1-16,-1-3-1 16,-1-1 3-16,0 0 15 15,0 0-5-15,-1-3 3 16,0-6-12-16,0 0-4 15,-3-2 10-15,-1-2-8 16,0-4 3-16,-2 0-5 16,0-1-1-16,0 1-7 15,-4 1 2-15,-3 0 3 0,0 0 0 16,-2 3 2-16,0-1-5 16,1 3 5-16,1-2 5 15,0 1-4-15,2 2-1 16,2 2 1-16,0 1-2 15,2 2 1-15,1 1-7 16,0 3-14-16,0 1-24 16,1 0-41-16,9 0-99 15</inkml:trace>
  <inkml:trace contextRef="#ctx0" brushRef="#br0" timeOffset="36234.86">10086 6605 7 0,'0'0'325'16,"0"0"-319"-16,0 0 10 16,0 0 8-16,0 0-4 15,0 0-4-15,-3-17-15 16,3 17-1-16,0 0-7 15,0 2 2-15,0 8 5 16,5 3-5-16,2 4 5 16,1 2 0-16,0 2 3 0,0-1-3 15,0 1 2 1,0 1-2-16,0 0-1 0,-1 2 1 16,0-5 0-16,-2-1-3 15,-1-4-18-15,-3-6-1 16,1-3-12-16,-2-3-40 15,0-2-16-15,0-5-45 16</inkml:trace>
  <inkml:trace contextRef="#ctx0" brushRef="#br0" timeOffset="36910.58">10069 6552 263 0,'0'0'0'0,"0"0"-9"16,0 0 1-16,0 0 8 15,0 0 17-15,0 0-1 16,11-37-5-16,-6 30-8 15,2 0-3-15,1 1 3 16,-1-1-3-16,4 0 0 16,1 3 0-16,2-2 2 15,3 1-2-15,-4 2 5 0,3 3-5 16,-2 0-3 0,1 0 3-16,-1 2 2 0,-1 4-2 15,0 3-9-15,-2-1 5 16,-1 4 2-16,0 0 2 15,-3 4-8-15,1 2 7 16,-4 6-7-16,0 4 8 16,-4 1-2-16,0 1 0 15,0-4 2-15,-7-3 1 16,-1-4 4-16,-1-6 1 16,-1-3 1-16,1-5 4 15,-2-3-4-15,-3-2-5 16,-2 0-2-16,0-2-3 15,2-3 3-15,3-2 0 0,5 2 0 16,2 0 10-16,3 2-9 16,1 1 1-16,0 1-1 15,0-1 1-15,8 0-2 16,3 1 0-16,3-1 4 16,0 2-2-16,0 0 4 15,0 3-6-15,1 4 0 16,1 5-3-16,0 0 3 15,2 2 2-15,0 0 1 16,0-1-3-16,-3-3 0 16,-2-3 0-16,-4-2-3 0,-2-5 2 15,-1 0-30-15,2-4-35 16,2-10-131-16</inkml:trace>
  <inkml:trace contextRef="#ctx0" brushRef="#br0" timeOffset="37418.08">10397 6283 115 0,'0'0'0'0,"0"0"-9"16,45 0 9-16,-30 0 21 16,-2 4 19-16,1 3-24 15,3 4-2-15,1 3 9 16,1 0 4-16,1 3-23 15,-2-2-1-15,-1 0 2 16,0 2 4-16,1 1 18 16,-2 1-9-16,0 2-9 15,-2 2 1-15,-2 3-6 16,-1-1 4-16,-7 5-3 16,-2-1 1-16,-2 3-2 0,0-2 9 15,0 1-11-15,-3-1 6 16,-4 0-2-16,-1-1 22 15,0-1-17-15,-1-1 1 16,0-3-5-16,-1-1-3 16,2-5-4-16,0-3 0 15,2-2-4-15,-3-3-32 16,-5-4-33-16,-5-5-50 16</inkml:trace>
  <inkml:trace contextRef="#ctx0" brushRef="#br0" timeOffset="38787.49">8500 7333 100 0,'0'0'77'15,"0"0"-61"-15,0 0 0 16,0 0 9-16,0 0-7 16,0 0-13-16,6-13-4 0,-4 11 1 15,0 1 5-15,0-1 10 16,-2 0-9-16,3-1-3 16,0-1-2-16,1 0-3 15,1 0 0-15,1 1 0 16,1-2 7-16,0 3-7 15,4-1-9-15,-3 3 9 16,1 0-1-16,1 0 1 16,-1 0-12-16,0 0 4 15,-2 5 2-15,1 3 2 16,-1 4-2-16,-2 1 1 16,0 4 5-16,-2 1 1 15,-3 2-1-15,0 2 0 16,0-4 4-16,-3-1-4 0,-6-5 0 15,-3-3 1-15,-2-1-1 16,-1-5 5-16,-1 0-5 16,1-2 0-16,1-1-2 15,4 0 4-15,1 0 4 16,3 0-1-16,3-1 1 16,3-3 9-16,0 2 3 15,0-2-16-15,8 0-2 16,7-2 1-16,2 1-1 15,4 2 0-15,2 2 0 16,1 1 4-16,2 0 7 16,3 6-8-16,4 3 9 15,3 5-12-15,3-1-2 16,3 0-13-16,2-6-86 0</inkml:trace>
  <inkml:trace contextRef="#ctx0" brushRef="#br0" timeOffset="40226.24">9705 7118 228 0,'0'0'24'0,"0"0"-20"0,0 0-3 15,0 0-1-15,0 0 21 16,0 0 12-16,-33 0-21 15,33 0-1-15,0 0-9 16,0 0-4-16,0 0 4 16,0 0 3-16,0 0 6 15,0 0-9-15,2 0-2 16,5 0 5-16,9 0-4 16,7-5 11-16,10 0-10 15,6-1-1-15,1-1 5 16,0 2-3-16,-2 0-2 15,0 0-1-15,0 0 3 16,-1 0-3-16,-3 0 2 16,-3-2 0-16,-4 1 2 15,-1-1-4-15,-2 2 3 16,-1 1-3-16,-2-1 1 16,-3 2-1-16,-3 1 0 0,-3-1 0 15,-4 1-8-15,-4 2 8 16,-3-1 0-16,-1 1 0 15,0-2-8-15,0 2 7 16,0 0-2-16,0 0-5 16,0 0 2-16,0 0 3 15,0 0-17-15,0 0 4 16,-2 0 9-16,-4 0 4 16,-4 2-2-16,-5 1 5 15,-2 2 0-15,-4-2 1 0,-1 3-4 16,-1-1 0-1,-1 1 1-15,-1 1 2 0,0 0-4 16,-2 0 1-16,-4 1 3 16,0 1 0-16,-2 1 0 15,-1-1 1-15,2 1-5 16,0-2 8-16,1 0-4 16,0 1 0-16,-1-1 0 15,1 0-3-15,3 1 3 16,4-2-16-16,5-3 15 15,5 1 0-15,2-1 1 16,3 0 2-16,0-2 1 16,3 0-3-16,1-2 0 15,3 2 0-15,1-2 0 16,1 0 9-16,0 0 2 0,0 0-11 16,0 0 4-16,0 0 11 15,0 0-14-15,0 0-1 16,2 0 0-16,4 0 1 15,3 0 12-15,3 0-11 16,3-2 2-16,3-1-1 16,2-1-3-16,0-1-1 15,3-1 1-15,2 1 0 16,2-2 1-16,0-1 1 16,2 2-2-16,-1 0 0 15,1-1 1-15,0 2 0 16,-1 1 1-16,0-1-2 15,-2 0 0-15,-2-2 2 16,-3 4 1-16,-4-2 1 0,-3 1-3 16,-2 1 2-16,-3 1-3 15,-1-1 0-15,-1 1 0 16,-2 2-2-16,-1-2 2 16,-3 2-3-16,-1 0 3 15,0 0-3-15,0 0-4 16,0 0-18-16,0 0-54 15,0 4 7-15,0 1-40 16</inkml:trace>
  <inkml:trace contextRef="#ctx0" brushRef="#br0" timeOffset="44879.02">6993 6811 185 0,'0'0'0'16,"0"0"-17"-16,0 0 3 0,0 0 14 16,0 0 20-16,0 0-12 15,0 0-5-15,0-1-3 16,3-1 3-16,1 1 0 16,3-3 9-16,3 1-6 15,1-3-3-15,6-1 8 16,3 0 3-16,4-2 5 15,5-2-13-15,5-1 8 16,3 2-3-16,2-3-3 16,-2 3-8-16,-2 0 2 15,-4 2-1-15,-1 1 6 16,0 2-7-16,-1-2 0 0,1 0 0 16,3 1 0-16,0-2 0 15,5-1 0-15,3 0 0 16,2-2-2-16,1 1 2 15,-3-1 4-15,0 1 0 16,-2 0-2-16,1 1 2 16,-2 1-4-16,-4 0 3 15,2 1-3-15,-3-2 0 16,1 2 0-16,-1 0 0 16,1 1 2-16,-2 0-2 15,-3 1-2-15,-6 1 2 16,-4 3-5-16,-3-1 1 15,-8 2-2-15,0-2 5 0,-2 2 1 16,1 0-1 0,-1-1-2-16,1-2 0 0,1 2 3 15,-1-2 0-15,-4 3 0 16,0 0-3-16,-3-1 3 16,0 1 2-16,0 0-2 15,1 0-3-15,-1 0 3 16,0 0-1-16,0 0 1 15,0 0 0-15,2 0 2 16,-1-2 1-16,0 2-6 16,-1 0 2-16,0 0 1 0,2 0 0 15,-2 0 6-15,0 0-8 16,0 0 2 0,0 0 0-16,0 0 3 0,0 0-3 15,0 0-2-15,0 0 2 16,0 0 3-16,0 0-3 15,0 0-1-15,0 0 1 16,0 0-5-16,0 0-26 16,-7 0-57-16</inkml:trace>
  <inkml:trace contextRef="#ctx0" brushRef="#br0" timeOffset="56025.62">5516 8101 170 0,'0'0'0'0,"0"0"0"0,0 0-25 15,0 0 25-15,0 0 19 16,0 0-12-16,0 0-7 16,-9 0 0-16,9 0 0 15,0 0 6-15,0 0-2 16,0 0 3-16,0 0-5 16,0 0 2-16,0 0-4 15,0 0 0-15,0 0 0 16,0 0 9-16,0 0-9 15,5 0 20-15,0 0 3 16,0 0-3-16,3 0-14 16,-1-1-5-16,0-4 0 0,1 0 0 15,-2 0-2-15,-3 1-6 16,-1 0 7-16,-2 1-1 16,0 0 0-16,0 0-2 15,-8 0-2-15,-4 0 2 16,-1 3-3-16,-5 0 1 15,-2 0 5-15,0 1-4 16,1 4 4-16,1 2 0 16,3-1 0-16,0 3 3 15,4-2-3-15,3 1 1 16,3-1 0-16,3 3-1 16,2-1 0-16,0 3 0 15,0 0 2-15,9 0-2 0,2-1 4 16,2-1 0-1,0-1-2-15,5-2 3 0,-1-3-5 16,-1 1 0-16,0-3-5 16,-1 0-6-16,-1 0 11 15,0 1-1-15,-5-1 0 16,2 2 2-16,-4-2-1 16,0 2 0-16,3 0-1 15,-3 0 0-15,0 0 0 16,2 3 1-16,-2 2 1 0,-2-1-1 15,0 1-6 1,-3 0 4-16,-1 2 2 0,-1-1 1 16,0-2 2-16,0 0 1 15,0-1 1-15,-5-3 5 16,0 1-7-16,-4 0 4 16,-4 2 4-16,-2 0-11 15,-2-2 1-15,-2-2 4 16,0-1-5-16,1-1 3 15,-1-1-3-15,-1 0 0 16,2 0-2-16,-2 0-1 16,2-3-16-16,4-2-15 15,0 1-11-15,3-4-30 16</inkml:trace>
  <inkml:trace contextRef="#ctx0" brushRef="#br0" timeOffset="56589.06">5829 8071 220 0,'0'0'14'0,"0"0"-13"15,0 0 4-15,0 0 14 16,0 0 1-16,0 0 9 16,-12-23-12-16,12 23-1 15,0 0-14-15,0 0 1 16,0 0-3-16,0 0-6 16,0 0 0-16,0 5 4 15,0 4-1-15,0 4-3 0,2 5 6 16,2 4-4-1,2 0 6-15,-4 1-3 0,4 0 1 16,-3-1 0-16,-2-3 0 16,2-1 1-16,-1-4-1 15,0-2 0-15,-2-1 0 16,0-3-1-16,0-2-11 16,0-1-9-16,2-2-4 15,0-2 0-15,-1 0-21 16,1-1-13-16,1 0-47 15</inkml:trace>
  <inkml:trace contextRef="#ctx0" brushRef="#br0" timeOffset="57172.28">5838 8022 225 0,'0'0'5'0,"0"0"-5"16,0 0 0-16,0 0 12 0,0 0 2 15,0 0-4 1,0-4-3-16,0 4-4 0,5 0 2 15,0 0-6-15,3 2 2 16,0 5-1-16,3 2 5 16,1 5-4-16,3 3 0 15,2 2 6-15,2 5 3 16,1 1-8-16,1 0 4 16,-3-4-1-16,1 0-4 15,-3-5 1-15,-2-5 0 0,-4-4 0 16,-1-1-1-1,-6-6 5-15,-2 0-2 16,-1 0 0-16,2 0 10 16,1-6-1-16,0-2-12 0,0-3-1 15,-1-1 2 1,1 1 5-16,-3-5-3 0,0-2-3 16,0 1-1-16,0-1-2 15,0 1 2-15,-3 1-4 16,-2 2 2-16,0 1-2 15,-1 0 3-15,-1 1-3 16,0 1 2-16,1 1-2 16,0 3 3-16,0 0-2 15,5 4-9-15,0 1-10 16,1 2-5-16,0 0-49 16,1 0-116-16</inkml:trace>
  <inkml:trace contextRef="#ctx0" brushRef="#br0" timeOffset="57765.28">6235 8018 220 0,'0'0'23'16,"0"0"-5"-16,0 0 5 16,0 0 12-16,0 0-13 0,0 0 0 15,-3-5-20 1,3 5-2-16,0 0-4 0,0 0 4 15,0 0-4-15,0 0 0 16,0 2-3-16,0 6 1 16,0 4 4-16,3 3 1 15,1 5 2-15,2 3 3 16,0 2-3-16,0 0 0 16,1-1 1-16,0-4-2 15,0-5 1-15,-3-2-1 16,1-4 0-16,-2-1 0 15,-1-5 0-15,0 0-15 16,-2-2-29-16,0-1-5 16,0 0 6-16,0 0-1 0,0 0-3 15</inkml:trace>
  <inkml:trace contextRef="#ctx0" brushRef="#br0" timeOffset="58560.37">6253 7997 179 0,'0'0'9'0,"0"0"-9"0,0 0 0 16,0 0 1-16,0 0 24 16,0 0-18-16,0-30-1 15,4 26-4-15,1-1 0 16,2 1 1-16,3 2-3 16,0-2 4-16,2 1-3 15,-1-1-1-15,0 2-2 16,0-1-10-16,0 2 5 15,-4 1 4-15,-1 0 0 16,2 0-6-16,-3 0 8 0,1 5 0 16,1 2 1-1,0 2 0-15,0 2-1 0,-1 2 1 16,-1 2 0-16,0 2 0 16,-4 0 0-16,-1 3 0 15,0 2 12-15,0-2-4 16,-3 2-6-16,-4-2 3 15,-2-4 5-15,-1-4-10 16,0-3 2-16,0-3 0 16,-2-2 2-16,1-3-3 15,-2-1 3-15,0 0-4 16,0 0 0-16,1-1-5 16,2-6 6-16,6 2-1 15,0 1 0-15,4 0 10 16,0-1-5-16,0 0-5 15,5-3-5-15,3 2 3 16,2 0 2-16,3 2 5 0,0 1-2 16,0 2-1-16,-1 1 3 15,-2 0-4-15,3 0 5 16,-4 3-4-16,3 5 0 16,-1 1-1-16,3 2 1 15,-3 2 0-15,2 1-2 16,-1 1 2-16,1 1 5 15,-2-3-5-15,2 1 2 16,-3-2-6-16,2 0 4 16,-3-2-2-16,0-2 0 15,-2 0-5-15,-1-3-4 16,1-1-19-16,-1 0 9 0,1-2 3 16,3-2-30-16,-1 0-68 15</inkml:trace>
  <inkml:trace contextRef="#ctx0" brushRef="#br0" timeOffset="59063.18">6768 7998 236 0,'0'0'25'0,"0"0"-19"16,0 0 14-16,0 0 19 16,0 0-14-16,0 0-14 15,-7-3-4-15,7 3-7 16,0 0-1-16,0-2-1 15,2 2 2-15,4-1 0 16,6-1 6-16,4-3-1 16,2 0-4-16,-1 0-1 15,-1 1-2-15,-1 3-4 16,-4-1-5-16,1 2-20 16,-4 0-20-16,-1 0-42 15,-3 0-28-15</inkml:trace>
  <inkml:trace contextRef="#ctx0" brushRef="#br0" timeOffset="59432.14">6772 8122 298 0,'0'0'59'0,"0"0"-56"16,0 0 0-16,0 0 3 15,0 0 11-15,0 0-1 16,2 0-14-16,8 0-1 15,3 0 3-15,7-6 6 16,3 0-4-16,1-1-6 16,1 0 0-16,-2 2 0 15,-4 4-12-15,-2-1-20 0,-2 2-9 16,-2 0-17 0,-1 0-20-16,-3 0-106 15</inkml:trace>
  <inkml:trace contextRef="#ctx0" brushRef="#br0" timeOffset="64004.1">6643 8414 105 0,'0'0'66'0,"0"0"-66"15,0 0-1-15,0 0 1 16,0 0 22-16,0 0-4 16,0 0-17-16,4-2 0 15,-4 2-1-15,0 0 2 16,0 0 2-16,0 0 2 15,0 0-5-15,0 0 5 16,0-2 3-16,0 2 18 16,0-2-21-16,0-1-6 15,0 3-3-15,0-3 1 16,-4 1-2-16,-2 0-11 16,-1 2-8-16,-3 0 15 0,-1 0 3 15,-3 0-7-15,1 0 9 16,-1 2 1-16,1 2-3 15,-1-3 3-15,5 4-2 16,0-3 4-16,6 1-5 16,1 0 4-16,2 1-2 15,0 1-6-15,0 3 9 16,7 1 3-16,3 1-3 16,1-1 7-16,2 0 10 15,1-3-16-15,-3-2 7 16,0-3-2-16,1-1 3 15,-2-1 7-15,3-9-10 16,-2-4-2-16,-1-1-4 16,-1 0-3-16,-5 1 3 0,-1 0 3 15,-3 1 1-15,0 2 4 16,0 0-5-16,0 1 0 16,-1 0 3-16,-3 1-4 15,-1 3-2-15,2 1 4 16,0 0-3-16,0 1 5 15,0 0-3-15,-1 2 0 16,2-1-2-16,0 2 1 16,2 1-2-16,-1-1 0 15,1 1 0-15,0 0-2 0,0 0-6 16,0 0-4 0,0 8-10-16,0 5 16 15,4 3 6-15,4 5 0 0,1 1 5 16,7 0-4-16,-2-1 6 15,3-3-7-15,1-1 0 16,0-7-19-16,-2-4-21 16,-1-6-26-16</inkml:trace>
  <inkml:trace contextRef="#ctx0" brushRef="#br0" timeOffset="64290.44">6786 8351 173 0,'0'0'25'0,"0"0"-24"0,0 0 0 16,0 0 33-16,0 0 8 16,0 0-19-16,-14-18-23 15,14 20-4-15,0 8-15 16,0 6 19-16,2 6 8 15,3 3 1-15,0 0-5 16,2-4-1-16,-1-2-1 16,-1-4-2-16,0-5 0 15,-2-3-25-15,-1-4-1 16,0-3-40-16,-1 0-67 0</inkml:trace>
  <inkml:trace contextRef="#ctx0" brushRef="#br0" timeOffset="65012.23">6771 8312 206 0,'0'0'0'15,"0"0"-14"-15,0 0 11 16,0 0 3-16,0 0 5 16,0 0-5-16,9-24-5 15,-3 19 1-15,1 1 2 16,0 0 2-16,2 1 0 15,-1 1 3-15,-3 1 1 16,3 1-3-16,-2 0-1 16,1 0-1-16,1 8-3 15,2 2 4-15,-2 4 0 16,-1 2 0-16,-3 3 1 16,0-2 10-16,-2 0-6 15,-2-4-3-15,0-3 2 0,0-3 2 16,0-1 2-16,0-2 0 15,-7 1 3-15,2-2-7 16,-1 1 3-16,3-3-7 16,1 1 0-16,2-2 0 15,0 0 10-15,0 0-4 16,2 0-5-16,5 0 0 16,3 0-1-16,2 0 2 15,1 0-2-15,0 0 3 16,0 4-6-16,0 4 2 15,-1 1-6-15,0 3 7 16,-3-1-2-16,-1 2 0 0,1-2-5 16,-6 0 6-1,-2-3-3-15,-1 0 4 0,0-1 2 16,-10-2 25-16,-3 0-10 16,-6 0-4-16,-3 1-13 15,0-3 7-15,-2 1-7 16,1-3 0-16,1-1-2 15,0 0 2-15,4 0-2 16,4 0-7-16,2-6-18 16,6-4-20-16,5-3-83 15</inkml:trace>
  <inkml:trace contextRef="#ctx0" brushRef="#br0" timeOffset="66324.25">7711 7953 217 0,'0'0'0'15,"0"0"-1"-15,0 0 1 16,0 0 13-16,0 0 13 16,0 0 12-16,-17-31-23 15,17 31-6-15,0 0 6 0,-2 0-6 16,2 0-6 0,0 0 2-16,0 0-5 0,0 0-6 15,-2 0 4-15,2 0-7 16,0 5 8-16,0 8-3 15,0 1 0-15,-1 9 2 16,1 0 2-16,0 5 0 16,0 1 0-16,0 1 0 15,3 1 0-15,4-2 0 16,2-6-3-16,-1-5-16 16,2-4-12-16,2-5-21 15,0-5 3-15,2-4-55 16</inkml:trace>
  <inkml:trace contextRef="#ctx0" brushRef="#br0" timeOffset="66869.09">7904 8008 185 0,'0'0'40'16,"0"0"-39"-16,0 0-1 16,0 0 12-16,0 0 6 15,0 0-15-15,-32-8-1 16,27 8-2-16,-1 0-3 0,0 4 3 16,0 0-1-1,0 2 1-15,2-1-1 0,3 1 1 16,-2-1 0-16,3 1 3 15,0 3-3-15,0 3 0 16,0 2 0-16,6 5 0 16,3 1 0-16,3 1 11 15,1-1-3-15,1-3 3 16,-1-5-11-16,-1-4 3 16,-1-5 0-16,0-3 2 15,1 0 2-15,2-8-7 16,0-5-9-16,-4-4-21 15,-4-3 15-15,-3 2 15 0,-3-1-3 16,0 3-9 0,-4 3 5-16,-3-1 7 0,-3 3 1 15,-2 2 20-15,0 0 1 16,-1 2-14-16,1-1-2 16,0 2 7-16,3 0-13 15,-1 1 0-15,2 1-2 16,1 1-17-16,0-1-11 15,2 3 4-15,3-2 0 16,2 1-21-16,0 0-85 16</inkml:trace>
  <inkml:trace contextRef="#ctx0" brushRef="#br0" timeOffset="67236.42">8280 7877 282 0,'0'0'7'16,"0"0"-4"-16,0 0 9 15,0 0 20-15,0 0-8 16,0 0-12-16,-8-12-12 0,8 12-8 16,0 3-5-16,0 9 11 15,0 4 2-15,5 5 1 16,0 3 0-16,0 0 0 16,2 1-1-16,2-2 0 15,1-1-2-15,0-2 1 16,-1-1-3-16,4-3-14 15,-1-5-39-15,5-6-21 16,4-5-107-16</inkml:trace>
  <inkml:trace contextRef="#ctx0" brushRef="#br0" timeOffset="67667.08">8531 7937 203 0,'0'0'31'0,"0"0"-25"15,0 0-6-15,0 0 25 16,0 0 1-16,0 0-22 16,-31-12-4-16,31 12-19 15,0 4-7-15,0 4 16 16,0 3 10-16,0 3 2 15,0 1-2-15,1 0 9 0,6 1-3 16,0 3 3 0,3-2 11-16,2 1-14 15,-2-5-1-15,3-3-3 0,-2-5 4 16,0-5-1-16,2 0 5 16,-1-11-10-16,1-3-5 15,-5-1-8-15,-4-1 9 16,-4 1-7-16,0 3-11 15,-7 0 22-15,-2 0 7 16,0 4-2-16,-3 0-5 16,1 1 0-16,-3 4-1 15,2-1-3-15,-3 3-16 16,3 1-29-16,4 0-43 16</inkml:trace>
  <inkml:trace contextRef="#ctx0" brushRef="#br0" timeOffset="68431.03">8823 7952 154 0,'0'0'1'0,"0"0"2"16,0 0 29-16,0 0 10 15,-43-17 7-15,36 15-23 16,0 0-13-16,0 1-5 16,2 0-8-16,1 1-1 15,0 0 1-15,2 0 0 16,-1 0-2-16,-2 0 0 15,1 1 0-15,0 4 1 16,-1 5 0-16,3 2-2 16,0 2 1-16,2 3 2 15,2-1 1-15,7-1 5 0,2 0-4 16,2-4-1-16,0-3 2 16,-1-3-1-16,1-5-2 15,0 0 0-15,0-6-2 16,-2-4 0-16,-2 0-2 15,-8 3 4-15,-1 1 19 16,0 4-14-16,0-1 4 16,0 3 2-16,0-1 1 15,0 1-7-15,0 0-5 16,0 0-2-16,0 0-6 16,0 5 2-16,0 4 3 15,-1 4-3-15,1 4 6 16,0 2 0-16,0 5 0 15,0-1 2-15,2 3-2 0,3-1 0 16,-1 1 4 0,1 2-4-16,0-1 0 0,-3 1 1 15,-2-4 0-15,0 1-1 16,0-2-1-16,-3-3-5 16,-6-2 11-16,1-1-5 15,-2-5 0-15,0-2 5 16,-1-4 6-16,-1-2-2 15,-3-2 14-15,-2-1 0 16,-6-1-7-16,-3 0-5 16,-4 0-5-16,-3-6-3 15,-3-2-2-15,-1-2-1 0,-5-1-27 16,3-2-32 0,3-4-38-16,3-3-144 0</inkml:trace>
  <inkml:trace contextRef="#ctx0" brushRef="#br0" timeOffset="69699.53">9320 7884 91 0,'0'0'107'15,"0"0"-107"-15,0 0 0 16,0 0 13-16,0 0 30 16,0 0-6-16,12-10-27 15,-5 1-9-15,-3 1-1 16,1 0 0-16,-4-1-2 16,-1 2 2-16,0 0-16 15,-7 1 13-15,-6-1-16 16,-4 3 10-16,-3 2 5 15,-2-1 1-15,-1 3-2 16,2 0-1-16,2 0 5 0,1 0 2 16,2 3-1-16,3 2 12 15,1 1-10-15,3 1 0 16,3 1-4-16,3 0-2 16,3 3 1-16,0 0 2 15,1 1 2-15,8-1-2 16,2 0 5-16,4 2-1 15,-1-3-3-15,2 0-1 16,-1 0 0-16,0 0-6 16,-2 0 7-16,1 0-6 15,-3 1 6-15,1 1 0 16,-2 2-4-16,-3-2 3 16,0 2-4-16,-5 1 2 15,-2-3-3-15,0 0 6 16,-4-1 2-16,-7-2 2 0,-2 0 3 15,-3 0 6-15,-2-4-8 16,-1-3-3-16,0-1 4 16,-1-1 2-16,-5 0-5 15,1 0-3-15,-1-5-1 16,1-1-1-16,2 0-5 16,6-2-16-16,1-1-13 15,8-4-42-15</inkml:trace>
  <inkml:trace contextRef="#ctx0" brushRef="#br0" timeOffset="70088.03">9498 7855 270 0,'0'0'7'0,"0"0"-7"16,0 0-18-16,0 0 10 15,0 0 3-15,0 0-6 16,0 6 6-16,1 7 3 16,4 1 2-16,-1 4 11 15,-1 1-5-15,-1 3-3 16,0 1 0-16,-1-3 0 16,1-1-3-16,-2-1 0 15,0-6-2-15,0-3-24 16,0-4-19-16,0-5-45 15</inkml:trace>
  <inkml:trace contextRef="#ctx0" brushRef="#br0" timeOffset="70664.14">9510 7826 164 0,'0'0'0'16,"0"0"-20"-16,0 0 20 15,0 0 14-15,0 0-7 16,0 0-4-16,9 3 8 15,-3 2-3-15,-1 1 1 16,3 2-1-16,-2 1 3 16,3 4-3-16,2-1 3 15,1 3-3-15,1 1-3 16,2 1 0-16,0 1 2 16,-1-1 1-16,2 1 6 15,0-3 0-15,-2-1-9 16,-1-6-2-16,-1-3 2 15,-4-2 0-15,1-3-1 16,-1 0 0-16,0 0 4 16,-2-6-5-16,0-2-3 0,-2-2 14 15,-3 1-6 1,0-5-3-16,-1 1-5 0,0-3 0 16,-3-1 0-16,-5 0 0 15,-1-1 0-15,0 2-2 16,-1-2 2-16,-1 2 0 15,-1 1-4-15,1 2 4 16,1 0 1-16,3 4 1 16,1 2-4-16,3 2-2 15,0 1-12-15,1 1-22 16,2 3-10-16,0 0-46 16</inkml:trace>
  <inkml:trace contextRef="#ctx0" brushRef="#br0" timeOffset="71039.39">9871 7798 209 0,'0'0'3'0,"0"0"-3"15,0 0 0-15,0 0 22 16,0 0-3-16,0 0-19 16,-3-1-12-16,3 9 11 15,3 6 2-15,1 5 3 16,-1 1 8-16,3 4-5 15,-3 1-5-15,0 0-1 16,0 0 2-16,-1-4-3 16,-2-2 2-16,0-7-2 15,0-2-19-15,0-4-12 16,0-3-29-16,0-3-95 16</inkml:trace>
  <inkml:trace contextRef="#ctx0" brushRef="#br0" timeOffset="71821.28">9845 7733 12 0,'0'0'0'15,"0"0"-11"-15,0 0 11 16,45-17 29-16,-37 14 32 16,1 0-25-16,0-2-8 15,-1 2-18-15,0-2 9 16,0 1-4-16,1 0-14 15,0 2-1-15,-2 0-1 16,-2 0-1-16,-2 2 2 16,-1 0 0-16,0 0-1 15,0 0-1-15,1 0 4 0,0 3-6 16,2 2 7 0,-1 3-6-16,0 5 6 0,-1 2-8 15,-1 1 3-15,-1 2 1 16,-1 2 1-16,0 1 0 15,-4 0 5-15,-5-1 7 16,0-2-1-16,-3-2-3 16,1-3 0-16,-1-5 1 15,2-1-1-15,2-4-2 16,0-3-4-16,0 0 3 16,0 0-5-16,-1 0 3 15,1 0-3-15,4-3 0 16,-1 0-2-16,5 1 4 15,0-2-4-15,0 1-4 16,0 0 6-16,3-1-1 0,2 2 1 16,3-2 0-1,0 1-1-15,1 2 1 0,-1 1 3 16,1 0-2-16,-1 0-1 16,0 0-3-16,-1 0 2 15,0 8 0-15,0-1 1 16,0 4 0-16,2 2 0 15,-1 1 6-15,2 3 5 16,1 0-2-16,1 1-8 16,-1-1-1-16,2 0 4 15,0 0 0-15,2-1-3 16,-1-2 1-16,1-1-2 0,4-2-9 16,0-1-20-1,3-4-32-15,2-2-86 0</inkml:trace>
  <inkml:trace contextRef="#ctx0" brushRef="#br0" timeOffset="74251.92">6636 8729 88 0,'0'0'70'15,"0"0"-70"-15,0 0-6 16,0 0 6-16,0 0 10 16,0 0-2-16,16-27 4 0,-14 24-6 15,-1 2-6-15,0 0 0 16,-1 1 0-16,0-1 2 16,0-1 1-16,0 2 1 15,0 0-4-15,0 0 2 16,0 0-2-16,0 0 0 15,0 0-2-15,0 0 2 16,0 0 0-16,0 0-3 16,-1 0 3-16,-2 0-2 15,1 3 2-15,-1-3-1 0,-3 0 1 16,2 0 0 0,0 0 9-16,1 0-8 0,-2 0-1 15,2 0 2-15,-1-1 4 16,3-3-3-16,1-1-3 15,0-3-4-15,0 1-2 16,0-2-7-16,3 1 7 16,2 1 0-16,0 2 6 15,1 1-2-15,1 0 0 16,0 4-1-16,-1-2-2 16,2 2 2-16,-1 0-4 15,1 0 6-15,-1 0-3 16,1 0-3-16,-2 5 6 15,0 2 0-15,-1 3-4 16,1 4 1-16,-3 0-2 0,0 3 6 16,-1 1 7-16,-2 1 9 15,0-1-5 1,0 0-6-16,-3-1-5 0,-5-2 9 16,-3-2 1-16,-1-1 8 15,-2 0-11-15,-1-1-2 16,0-2-3-16,-2-1 3 15,2-2-3-15,-1 0 1 16,1-3 3-16,0 1 1 16,2-4-4-16,3 0 0 15,2 0-2-15,2 0 6 16,-1-2-4-16,4-3 0 16,1-1 13-16,2 0-12 0,0-2 5 15,0-1-9-15,3 1-3 16,4-1 3-16,0 1 1 15,1 1-1-15,3 1-1 16,-1 1 0-16,3 0 0 16,0 0 1-16,2 2-1 15,0 3 1-15,-4 0-7 16,3 0 5-16,-2 0-1 16,2 6 1-16,-3 3-2 15,4 3 4-15,-3-1 0 16,2 1 0-16,1 1 0 15,-2-3 0-15,0-1 0 16,0-4-27-16,0-2-22 16,0-1-17-16</inkml:trace>
  <inkml:trace contextRef="#ctx0" brushRef="#br0" timeOffset="75100.69">7086 8865 43 0,'0'0'29'0,"0"0"-15"16,0 0 36-16,0 0 5 15,0 0-15-15,0 0 5 16,0 0-5-16,0 0-13 16,0 0-5-16,0-8-21 15,0-1 5-15,0-3-6 16,-4 1 8-16,-2-4-8 16,-1 0-2-16,-2-1-11 15,0 0 1-15,1 1 11 16,-1 2-1-16,0 1-5 15,1-2 7-15,-2 1 0 16,3-1-1-16,0 1-7 0,0 0 6 16,3 2 2-1,1 2-1-15,0 3-1 0,1 1 0 16,1 4 2-16,-1-2 0 16,2 2-3-16,-1 1-8 15,1 0 6-15,-3 0-3 16,2 0 6-16,-1 0-6 15,-1 0-6-15,-2 6 7 16,-1 3 1-16,-3 3 6 16,3 0-1-16,-2 2 1 15,1 1 0-15,2-4 0 0,0-1 0 16,2-1 0-16,0 0-2 16,0-2 1-16,-1 1 1 15,1-3-1-15,1 0 1 16,0 0 0-16,1-2 0 15,1-1 0-15,0 0 1 16,0-2 1-16,0 0-4 16,0 0 3-16,0 0-2 15,0 0 2-15,0 0 0 16,0 0-1-16,0 0 0 16,0 0 0-16,0 0 6 15,3 0-1-15,4 0 0 16,1-1 10-16,0-3-11 15,5-1-2-15,2-1-2 16,3 0 0-16,5-3 0 16,0 3 0-16,2-2 2 0,-2 2 1 15,-3 1-3-15,-2 2 0 16,-3 1-3-16,-3 1 5 16,-2 1-3-16,-2-2 1 15,0 2-10-15,0 0-24 16,2 0-4-16,-3 0-10 15,1 2-18-15</inkml:trace>
  <inkml:trace contextRef="#ctx0" brushRef="#br0" timeOffset="75488.33">7528 8602 251 0,'0'0'79'0,"0"0"-79"16,0 0-10-16,0 0 10 16,0 0 0-16,0 0 12 15,16-4-12-15,-2 1-1 16,0-1-3-16,4 3 3 15,1-2-29-15,2 2-27 16,-3-2-16-16</inkml:trace>
  <inkml:trace contextRef="#ctx0" brushRef="#br0" timeOffset="75781.23">7566 8723 341 0,'0'0'25'0,"0"0"-25"16,0 0-12-16,0 0 12 15,0 0 5-15,0 0 4 16,26 0-9-16,0-4 2 16,6-1 0-16,4-1-4 0,3 0-16 15,0-3-20-15,-6 1-76 16</inkml:trace>
  <inkml:trace contextRef="#ctx0" brushRef="#br0" timeOffset="76099.23">7973 8534 376 0,'0'0'0'0,"0"0"-3"16,0 0-8-16,0 0 5 16,0 0-3-16,0 0-6 15,-2 22 14-15,5-3-2 16,1 1 2-16,2 0 1 16,2 2 0-16,0-1-2 15,2-2-10-15,2-4-29 16,-1-5-18-16,2-5-14 15</inkml:trace>
  <inkml:trace contextRef="#ctx0" brushRef="#br0" timeOffset="76557.19">8117 8563 209 0,'0'0'34'15,"0"0"-31"-15,0 0 11 16,0 0 6-16,0 0 0 16,0 0-13-16,-23-8-7 15,23 8 0-15,-2 0-7 16,0 0-3-16,1 6 9 16,-1 0 1-16,2 2 1 0,0 2-1 15,0 0-2-15,0 5 2 16,5 0 4-16,4 5 0 15,5-1 2-15,-1 0 0 16,2-4-5-16,-2-4 1 16,-2-3 2-16,1-6-3 15,0-2 2-15,1-1-3 16,-2-8-2-16,-1-1-11 16,-2-2 7-16,-6-2 5 15,-2-1-4-15,0 0 3 16,0 2 2-16,-2-1 0 15,-5 3 8-15,-1-1 3 16,0 2-11-16,-3 0 0 16,0 2 0-16,0-1 11 0,0 1-4 15,-1 2-7-15,0 1 0 16,1 3-1-16,1 1-36 16,4 1-48-16,2-1-61 15</inkml:trace>
  <inkml:trace contextRef="#ctx0" brushRef="#br0" timeOffset="76927.27">8414 8445 279 0,'0'0'0'0,"0"0"-1"15,0 0-15-15,0 0 12 16,0 0 3-16,0 0 1 15,0 50 0-15,3-33 1 16,2 3 7-16,1-1-5 0,-1 0 0 16,2-1-3-16,-1-1 4 15,0-2-3-15,3 0-1 16,-2-2-5-16,3-3-50 16,4-6-35-16</inkml:trace>
  <inkml:trace contextRef="#ctx0" brushRef="#br0" timeOffset="77408.95">8645 8540 132 0,'0'0'101'0,"0"0"-99"16,0 0 2-16,0 0 21 15,0 0-11-15,0 0-8 16,-30-13-6-16,29 13-3 16,0 0 0-16,0 0-3 15,-1 7 5-15,-1-1 1 16,-1 3-4-16,3 0 4 16,1 1-2-16,0 2 2 15,0 1 4-15,3 1 3 16,5 3 6-16,2-3-4 15,1 0 0-15,0-3-6 0,0-5-3 16,0-3 3 0,1-3-1-16,0 0-2 15,1-10-7-15,-3-2-28 16,-3 0 5-16,-4-1 26 0,-3 3 4 16,0-2 1-16,-6 1 4 15,-4 1 14-15,0-1-13 16,-1 1-4-16,-1 1-1 15,-1 0 2-15,2 1 1 16,-2 1-4-16,3 2 0 16,1 2-1-16,0 0-6 15,4 3-30-15,2 0-27 16,3 0-61-16</inkml:trace>
  <inkml:trace contextRef="#ctx0" brushRef="#br0" timeOffset="78064.13">8954 8538 199 0,'0'0'0'15,"0"0"0"-15,0 0 13 16,-45-30 21-16,35 25 15 15,3 2-4-15,1 1-31 16,2 1-6-16,-2-1-6 0,3 2-2 16,-1 0-1-16,1 0-2 15,0 2-1-15,-1 3 0 16,1 1-1-16,-1 3 4 16,2 2 1-16,1 3 0 15,1-1 1-15,0 0 0 16,9 1 2-16,1-1 3 15,3-3 0-15,-2-5-4 16,1-3 7-16,0-2-3 16,2 0 1-16,-2-9-7 15,0-3-5-15,-6 1-15 16,-2-1 20-16,-4 5 3 0,0 2-3 16,0 4 4-16,0 0-3 15,0 0 5-15,0 1 1 16,0 0-7-16,0 0-1 15,0 2-12-15,0 4-2 16,0 6 13-16,0 2 2 16,3 4 0-16,0 2 0 15,1 4 4-15,0 2-3 16,1 1-1-16,2 1-5 16,0-1 5-16,-3 0 4 15,-2-3-2-15,-2-2-4 16,0-5 2-16,-3-2 0 15,-7-2-2-15,-3-3 2 16,-4-2 20-16,-1-2-10 16,-1-1 2-16,0-2 5 0,-1-2-2 15,-1-1-8 1,1 0-7-16,0 0 0 0,-3-1 0 16,0-4-18-16,-2-4-57 15,1-5-141-15</inkml:trace>
  <inkml:trace contextRef="#ctx0" brushRef="#br0" timeOffset="79089.23">9462 8360 108 0,'0'0'3'16,"0"0"1"-16,0 0 43 0,-42-20-10 15,30 16-10-15,-1 4-2 16,1 0-4-16,0 0-16 16,0 0 11-16,1 5-9 15,-3 3-4-15,5-1-3 16,-1 2 0-16,3 1 0 15,3 0 0-15,2 0 0 16,2 0 0-16,3 3-1 16,9-2-4-16,5 3 5 15,1-3 0-15,1 2 0 16,-2-2-1-16,0 1-3 16,-3 0 4-16,-2 0-2 0,0 1 2 15,-1 0-6 1,-3 0 5-16,-1-1-4 0,-4-2 3 15,-1-2-2-15,-2-1 0 16,0-2 3-16,-2 0 1 16,-8 1 5-16,-3-2 8 15,-5 0-6-15,-2-4-1 16,-3 0-4-16,0 0 0 16,0 0-2-16,2-4-6 15,2-1-9-15,-1 0-28 16,3-2-34-16,6-1-67 15</inkml:trace>
  <inkml:trace contextRef="#ctx0" brushRef="#br0" timeOffset="79771.35">9651 8575 81 0,'0'0'75'0,"0"0"-74"0,0 0-1 15,0 0 5-15,0 0 32 16,0 0 26-16,-4 3-15 15,2-8-12-15,-2-7-32 16,-1-4-4-16,-1-2-9 16,0-2 4-16,1 1-17 15,1 4 18-15,0 2 2 16,2 3 2-16,1 2 0 16,0 1 0-16,1 4 0 15,0-1 2-15,0 4 1 16,0 0-2-16,0 0-1 15,4 0 0-15,6 0-1 0,3 0 3 16,0 3-4 0,2 1 4-16,0 3-7 0,0 3 5 15,3 0-1 1,0 3 0-16,3 4 0 0,-2 1-2 16,2 0 3-16,-4 2 0 15,0-2-2-15,-3-3 2 16,-4-3 6-16,-2-5-1 15,-2-5-1-15,-4-1-1 16,0-1 0-16,-1 0 3 16,-1-5 4-16,0-5-10 15,0-2-7-15,-1-2-5 16,-4-1 12-16,-3 0 0 16,0-2 2-16,-2 0-2 0,0 2 0 15,1 0 0-15,0 1 7 16,2 3-4-16,-1 0-5 15,2 2 4-15,1 3-2 16,3 3 0-16,1-1 6 16,1 4-6-16,0-2-44 15,6 1-72-15</inkml:trace>
  <inkml:trace contextRef="#ctx0" brushRef="#br0" timeOffset="80093.19">9988 8398 187 0,'0'0'10'0,"0"0"-10"16,0 0-24-16,0 0 24 16,0 0 13-16,7 48 15 15,-1-27-13-15,1 0 2 16,-1 1-9-16,1-2-5 16,-2-3-1-16,-1-3 0 15,-1-3-2-15,-2-3-21 0,-1-6-28 16,0-2-53-16</inkml:trace>
  <inkml:trace contextRef="#ctx0" brushRef="#br0" timeOffset="80734.92">9988 8313 56 0,'0'0'36'0,"0"0"-36"16,0 0 26-16,0 0 12 15,0 0-15-15,44-13-10 16,-34 10-4-16,0-1-1 15,0 1-8-15,-3 1-4 16,-2 1 4-16,-2-1 0 16,0 2 6-16,-2-1-2 15,0 0-4-15,3 1 5 16,0 0-4-16,1 0-1 16,1 4-9-16,0 4 9 0,2 4-2 15,-1 3-3-15,-1 3 3 16,-2 3-1-16,2 0 3 15,-5 2 9-15,-1-1 5 16,0-4 2-16,0 0-8 16,-6-4-7-16,-2-4 5 15,-2 0 1-15,-4-4 4 16,1 0-8-16,0-2-2 16,0-2 8-16,2-2 4 15,0 0 8-15,2 0-8 16,1-3-12-16,2-2 1 15,5-2-2-15,1 1-7 16,0 0-7-16,5 1 12 0,3 2 2 16,1 2 1-16,1 0-1 15,2 1 4 1,2 0-3-16,1 4-1 0,2 6 0 16,3 2 0-16,2 4 4 15,1 4-3-15,0 0 0 16,-2 0-1-16,-2-3-6 15,-4-2-30-15,-1-5-49 16,-4-5-74-16</inkml:trace>
  <inkml:trace contextRef="#ctx0" brushRef="#br0" timeOffset="82000.16">8015 8978 142 0,'0'0'25'0,"0"0"-25"15,0 0 0-15,0 0-5 16,0 0 4-16,-47-3 1 15,40 3 3-15,0 0-3 16,1 2 0-16,1-1-2 16,1 1 2-16,3-2 0 15,1 0 1-15,0 0 22 16,0 0 5-16,0 0-7 16,0 0-10-16,0 0 2 15,6 0-5-15,1 0-8 0,3 0 6 16,0-1 6-16,-2-1-4 15,0-3-3-15,-2 2-1 16,1-1-4-16,-4-1 0 16,-1 2-2-16,-2-2 2 15,0 1-8-15,-4 1-9 16,-8 1 7-16,-3 2-1 16,-5 0-10-16,-2 0 17 15,1 4 4-15,2 1 5 16,5 1-2-16,1 1 0 15,4 0-1-15,2-1 4 0,3 2-6 16,2 1 5 0,2-2-5-16,2 3 0 0,9-1-3 15,3 0 7-15,5-1-4 16,2 1 0-16,4-1 2 16,-1-2-3-16,-1 1 1 15,-2 0 0-15,-2 0 0 16,-3 1-2-16,-3-1 2 15,0 1-7-15,-4 0 4 16,-2 1 2-16,-2-1 0 16,-3 0-6-16,-2-2 7 15,0 0 1-15,-6-2-1 16,-6 2 19-16,-6-2-18 16,-4 0 4-16,-2 1-4 0,0-1 5 15,-3 1-6 1,2-1 0-16,0-1 0 15,0 0 0-15,5-3-2 0,3 0-15 16,5 0-16-16,8-4-41 16</inkml:trace>
  <inkml:trace contextRef="#ctx0" brushRef="#br0" timeOffset="82338.27">8231 9020 267 0,'0'0'5'15,"0"0"-1"-15,0 0 9 16,0 0 1-16,0 0-14 15,0 0-8-15,-3 0-7 16,3 8 15-16,5 5 2 16,0 4-2-16,1 3 0 15,-2 1 3-15,2-2 3 16,-3 0-5-16,0-3 2 16,-1-2 0-16,-1-4-3 0,-1-5-7 15,1-3-43-15,-1-2-16 16,0-2-33-16</inkml:trace>
  <inkml:trace contextRef="#ctx0" brushRef="#br0" timeOffset="82837.89">8214 8987 179 0,'0'0'27'16,"0"0"-27"-16,0 0-4 0,0 0 1 15,0 0 3-15,0 0 3 16,39-14 1-16,-31 14 1 16,2 0-5-16,-1 2 1 15,2 5 8-15,2 3-6 16,2-1 7-16,2 3 9 15,0 1-11-15,1 1 4 16,-1 2 0-16,3 0-12 16,0 2 7-16,-1-2-2 15,1 1-5-15,0-3 1 16,-6-4 1-16,-2-4 1 16,-5-2-2-16,-3-3 0 0,-1-1 1 15,0 0 2-15,0-6 8 16,-1-6-4-16,-2-1-7 15,0-2 1-15,0-2-2 16,-4 0-4-16,-4 0 3 16,-1 1-1-16,-2 1 2 15,0 2 5-15,-1 3-3 16,2 1-2-16,1 3-2 16,1 1 2-16,3 3-3 15,3 1-10-15,2-1-17 16,0 2-44-16,5 0-124 15</inkml:trace>
  <inkml:trace contextRef="#ctx0" brushRef="#br0" timeOffset="83134.22">8654 8973 269 0,'0'0'23'16,"0"0"-22"-16,0 0-2 15,0 0-1-15,0 0-12 16,0 0 3-16,9 19 11 0,0-4 0 16,-2 2 0-16,-1-1 0 15,1 2 0-15,-1-1 2 16,-2-2-2-16,0-3 0 15,-2-2-2-15,-1-5-4 16,-1-3-32-16,0-2-46 16,0-2-50-16</inkml:trace>
  <inkml:trace contextRef="#ctx0" brushRef="#br0" timeOffset="83810.63">8625 8912 8 0,'0'0'223'15,"0"0"-223"-15,0 0 2 16,0 0-1-16,0 0-1 15,0 0 0-15,33-36 0 16,-19 30 0-16,-1 1 0 16,-1 0 0-16,-2 0 1 15,0 2-1-15,-2 2 0 16,-2 0-1-16,-1 1-1 16,0 0-9-16,-2 0 7 0,1 1-9 15,-1 5 12-15,2 2-4 16,3 2 4-16,-1-1-3 15,2 3 3-15,0-1 1 16,-2 0 0-16,-1 0 2 16,-3 2-2-16,0 0 0 15,-1 0 5-15,-2 1 2 16,0 1 10-16,-7-1-5 16,-4-1-5-16,-1-3-1 15,-2-4-6-15,-1 0 11 16,2-4-8-16,1-2 1 15,0 0-4-15,2 0 4 16,4 0-1-16,0 0-3 0,3-2 9 16,3-1 4-16,0 0-10 15,0-2-3-15,3 0-3 16,5 1 0-16,1 0-2 16,4 2 5-16,-2-1 0 15,1 3 0-15,0-2-1 16,0 2-2-16,1 0 3 15,0 0-4-15,-2 5 8 16,1 2-8-16,-1 3 3 16,2 1 0-16,1 1 1 15,1 1 1-15,2-1 0 16,3-1-1-16,2-1-18 16,2-3-32-16,-1-3-39 15</inkml:trace>
  <inkml:trace contextRef="#ctx0" brushRef="#br0" timeOffset="84077.5">9241 8928 357 0,'0'0'34'16,"0"0"-34"-16,0 0-5 0,0 0 4 15,41-15 0-15,-17 14-1 16,2-1-12-16,2 2-17 16,-3 0-36-16,-7 0-26 15,-4 0-84-15</inkml:trace>
  <inkml:trace contextRef="#ctx0" brushRef="#br0" timeOffset="84268.69">9270 8965 312 0,'0'0'74'0,"0"0"-74"16,0 0-29-16,0 0 28 15,0 0 1-15,71 2 1 16,-33-4-1-16,0-5-3 16,-9-1-51-16,-9 0-130 15</inkml:trace>
  <inkml:trace contextRef="#ctx0" brushRef="#br0" timeOffset="89902.01">9792 8921 224 0,'0'0'9'0,"0"0"-8"0,0 0 11 15,0 0 23-15,0 0-7 16,0 0-1-16,0 0-20 16,0-6 0-16,0 6 6 15,0 0-8-15,0 0-3 16,0 0 3-16,0 0-5 15,0 0-1-15,0 0-5 16,0 0 2-16,0 0-3 16,0 5-6-16,0 6 12 15,0 6 1-15,0 2 0 16,0 3 1-16,0 0 2 16,1-1-2-16,1-2-1 15,1-4 0-15,-1-1-1 0,1-4-1 16,-1-1-4-1,-1-5-6-15,1-1-12 0,-1-2 1 16,2 0 7-16,-1-1-11 16,1 0-14-16,0 0-6 15,1 0-68-15</inkml:trace>
  <inkml:trace contextRef="#ctx0" brushRef="#br0" timeOffset="90682.02">10051 8919 248 0,'0'0'0'15,"0"0"5"-15,0 0-5 16,0 0 21-16,0 0 5 15,0 0 3-15,-15-11-4 16,15 11-23-16,0 0-2 16,-2 0 0-16,-1 0-5 15,-5 0 2-15,-2 1 1 16,-2 4 1-16,1 1 1 16,0 1 0-16,1-1 2 15,0 1-6-15,1 1 2 16,1 1 2-16,1-1 0 15,2 2 0-15,3 1-2 16,2 1-3-16,0 1 3 16,0 1 2-16,6 1 0 15,4-2 0-15,2 2 0 0,2-1 0 16,1-1 1-16,0-1 2 16,3-2 4-16,0-3-2 15,0-2 1-15,2-3-5 16,-1-2 9-16,3-2-9 15,1-5 0-15,-4-6-1 16,-2-1 0-16,-3-3 0 16,-5 0-4-16,-4-1 4 15,-3 1-5-15,-2 1 1 16,-1 1 2-16,-7 2 0 16,-2-2 2-16,-3 0 0 15,-1 1 1-15,0 0 0 0,0 0-1 16,0 2 0-1,-1 1-2-15,0-1 2 0,-2 5 1 16,0-1-1-16,-1 3-1 16,0 3 1-16,1 0-3 15,3 2 2-15,4 0-1 16,0 4-22-16,3 3-40 16,3 1-13-16,3 1-62 15</inkml:trace>
  <inkml:trace contextRef="#ctx0" brushRef="#br0" timeOffset="91722.19">10222 8721 194 0,'0'0'8'0,"0"0"-8"15,0 0 3-15,0 0 12 16,0 0 6-16,0 0 3 16,-11-36 3-16,11 30-11 15,0 0-7-15,0 2-3 16,1-2-6-16,3-1 0 0,3 3-9 16,-1-1 0-16,1 1 7 15,1 0 1-15,-2 1 0 16,1 2-5-16,-1-1 5 15,0 1-3-15,-1 1-6 16,1 0-2-16,-1 0 6 16,0 0-12-16,0 6 13 15,-1 3-10-15,0 2 5 16,-1 4 7-16,0 4 0 16,1 0-2-16,-3 3 5 15,0 2-1-15,-1-4 1 16,0 1 0-16,0-4 3 15,-4-2-3-15,-4-2 9 16,-4-3-3-16,-3-2 5 0,-1-1 0 16,0-2-11-16,1-3 2 15,2 0 2-15,3-2-2 16,1 0-1-16,3 0 1 16,2-2 14-16,2-2-10 15,0-1-5-15,2 0-1 16,0-1 0-16,0 1-6 15,4 0 4-15,2 0-2 16,0 0 4-16,3 1-2 16,-1 3 2-16,1-1-5 15,2 2 1-15,1 0 1 16,0 0-4-16,0 3 6 16,0 3 1-16,-1 2-2 0,0 0 7 15,0 0-5-15,1 1 1 16,0 0-1-16,0-5-43 15,1-2-46-15</inkml:trace>
  <inkml:trace contextRef="#ctx0" brushRef="#br0" timeOffset="92078.13">10429 8781 233 0,'0'0'27'0,"0"0"-27"0,0 0-13 16,0 0 13-16,0 0 1 16,0 0 7-16,-1 16 5 15,1-15-9-15,0-1-2 16,1 0 8-16,0 0 2 15,1 0 28-15,-2-3-32 16,0-2-6-16,0 0 3 16,0 1-3-16,0 2-2 15,-1-1 5-15,-3 2-5 16,0 0-2-16,-1 1 2 0,-1 0-11 16,0 0-33-1,1 3-43-15,4 1-31 16</inkml:trace>
  <inkml:trace contextRef="#ctx0" brushRef="#br0" timeOffset="92895.63">10731 8836 75 0,'0'0'6'0,"0"0"45"15,0 0-18-15,0 0-1 16,0 0 41-16,0 0 2 15,0 9-33-15,0-9-14 16,0-5-10-16,0-1-18 16,-5-3 2-16,2-1 0 15,-3 0 0-15,2-3-1 16,-1 1-1-16,-2-4 0 16,0-1-5-16,-2 0-2 0,-1 0-6 15,1 2 8-15,2 0 1 16,0 2-8-1,2 2 7-15,-1 2-1 0,2 4-1 16,0-1-13-16,2 2 3 16,0 2 14-16,2 2-9 15,0 0 6-15,-1 0-19 16,0 0 13-16,-2 0-18 16,-4 2 22-16,-1 4 8 15,-2 2-3-15,1 3 3 16,-1 1 0-16,0-1-1 15,0 3 1-15,0-1 0 16,2 2 1-16,1-2 1 16,2-1-2-16,2-2 1 0,1-4 1 15,2-1-2-15,0-1 0 16,0-3 1-16,0 1 9 16,0 0-4-16,2-2 1 15,2 1-2-15,1-1 8 16,4 0 8-16,4 0 3 15,5-4-15-15,2 0-5 16,4-1 2-16,0 0-5 16,3-1 1-16,-1 1-2 15,0 0-1-15,-3 0 1 16,-3 0 2-16,-1 0-2 16,-2 2-1-16,-4 1 1 15,-2-1 0-15,-3 2 0 0,-3 1 2 16,-3 0-2-1,-2 0-9-15,0 0 7 0,0 0-12 16,0 0-10-16,0 0-13 16,-1 6 12-16,-2 2 0 15,1-3-40-15</inkml:trace>
  <inkml:trace contextRef="#ctx0" brushRef="#br0" timeOffset="93922.34">10835 8818 101 0,'0'0'81'0,"0"0"-78"15,0 0 3-15,0 0 12 16,0 0 4-16,0 0-1 16,0 0-11-16,0-1-9 15,0 1 4-15,0 0-3 16,0 0 4-16,0 0 8 15,0 0-4-15,0 0 10 0,0 0-6 16,0 0-3-16,0 0 1 16,0 0-4-16,0 0 1 15,0 0-1-15,0 0-5 16,0 0 2-16,0 0-5 16,0 0 1-16,1-2-1 15,7 1 11-15,4-3-10 16,4-3 4-16,2 2-5 15,0-2 3-15,0 2-3 16,-3 0 0-16,-1 2-2 16,-3 1 0-16,-3 1-14 15,-2 1-11-15,-2 0-14 16,-3 0-15-16,0 0-19 16,-1 2-31-16</inkml:trace>
  <inkml:trace contextRef="#ctx0" brushRef="#br0" timeOffset="94434.57">10864 8910 3 0,'0'0'261'0,"0"0"-255"16,0 0 0-16,0 0-2 16,0 0 36-16,0 0 3 15,-5 0-18-15,5 0-15 16,0 0-1-16,0 0 4 0,0 0-4 16,0 0-9-16,1 0-4 15,7 0 4-15,7-2 9 16,7-3-4-16,5-1 2 15,2 1-12 1,1-2 12-16,-2 4-12 0,0 0 8 16,-3-1-6-16,-5 2-14 15,-5 2-5-15,-3-1-7 16,-5 1-3-16,-1 0-44 16,-4 0-13-16,-1-1-49 15</inkml:trace>
  <inkml:trace contextRef="#ctx0" brushRef="#br0" timeOffset="95326.12">11308 8635 82 0,'0'0'109'0,"0"0"-105"16,0 0 3-16,0 0 23 16,0 0-4-16,0 0-10 15,-10-14 17-15,9 9-12 16,0-1-12-16,1-1 0 15,0-1-9-15,0 1-1 16,2 0-1-16,3 1-4 0,0 2 6 16,-1-1-3-16,1 1-2 15,0 2 5-15,2-1-6 16,1 2-7-16,2 1-2 16,1 0 5-16,-1 0 4 15,0 0-1-15,-2 4-6 16,-2 2 11-16,2 3-2 15,-4 1 1-15,1 3-7 16,-1 4 8-16,-2 4-4 16,-1 5 6-16,-1 2 5 15,0 1 12-15,-3-1-3 16,-6-5 6-16,0-2-15 0,-3-4 0 16,0-5-1-16,-2-2-4 15,0-4 8-15,0-2-5 16,-1-3 2-16,3-1 0 15,-1 0-5-15,1-1-1 16,2-4 1-16,0-2 0 16,3 1-4-16,4-1 2 15,2 2 2-15,1-2 1 16,0 1-1-16,6 0-18 16,6 1 14-16,1 0-6 15,3 0 3-15,-1 3 6 16,-4 1 1-16,-1 1-1 15,-2 0-6-15,0 0 7 16,1 6 6-16,0 2-2 16,1 3 5-16,0 2-3 0,2 0-3 15,1-1 2-15,2 0-5 16,-1 0 6-16,-1-5-6 16,4-1-18-16,-1-4-45 15,0-2-49-15</inkml:trace>
  <inkml:trace contextRef="#ctx0" brushRef="#br0" timeOffset="95736.31">11556 8556 267 0,'0'0'8'16,"0"0"-8"-16,0 0 0 15,0 0 3-15,0 0-1 16,48-12-2-16,-26 8 1 16,0 0-3-16,2 1 0 15,-2-2 2-15,-2 4 0 16,-4-3-1-16,-6 2 0 15,-4 2-43-15,-6 0-26 16,0 0-68-16</inkml:trace>
  <inkml:trace contextRef="#ctx0" brushRef="#br0" timeOffset="96361.46">11582 8547 174 0,'0'0'3'15,"0"0"-3"-15,0 0 2 16,0 0-2-16,0 0-3 0,0 0 3 15,-9 21 13 1,5-1 10-16,0 2 8 0,1 3-12 16,0 0-11-16,3-2-6 15,0-8 7-15,0-4-9 16,0-6 0-16,0-2 2 16,0-3 3-16,1 0 4 15,3 0-9-15,3 0 16 16,4 0-14-16,3-6 3 15,1 2-3-15,1-1-2 16,-1 0-6-16,0 0 1 16,-1 0 1-16,-3 1-5 15,-3 0-2-15,-5 4 9 16,1 0 0-16,-1 0 0 16,-1 0-5-16,1 3 0 0,0 3 4 15,0 0-4-15,0 5 6 16,-2 2-4-16,0 2 5 15,-1 4 0-15,0-1 10 16,-2 1 5-16,-5-2 1 16,0-3-10-16,0-3 1 15,0-2 1-15,-1-4-4 16,-2-3 6-16,-2-1-3 16,-4 1-7-16,-2-2 0 15,-2 0 0-15,1 0-14 16,-2-3 10-16,0-1-8 15,4-1-26-15,1-2-27 16,6 0-32-16</inkml:trace>
  <inkml:trace contextRef="#ctx0" brushRef="#br0" timeOffset="97225.27">11841 8497 12 0,'0'0'122'0,"0"0"-113"16,0 0-4-16,0 0 7 15,0 0 10-15,0 0 3 16,0-7-5-16,0 7-5 16,0 0-4-16,0 0-5 15,0 0-5-15,0 0-1 16,0 0-6-16,0 0 0 16,0 8 2-16,3 6-1 15,-2 6 5-15,1 4 11 16,-1 6-3-16,0 4 11 15,0 1-9-15,0 0-2 0,2-2 4 16,0-6-4 0,0-3 0-16,-1-6-2 0,-1 0-4 15,-1-3 0-15,0-3-1 16,0-1 0-16,0-2 3 16,0-1-3-16,-1-3 0 15,1 0-1-15,-2-1-2 16,2 0-36-16,0-3-49 15,4-1-104-15</inkml:trace>
  <inkml:trace contextRef="#ctx0" brushRef="#br0" timeOffset="100335.18">12054 8880 89 0,'0'0'0'0,"0"0"-14"16,0 0 14-16,0 0 4 15,0 0 8-15,0 0 15 0,1-1-13 16,0 1 2-1,-1 0 11-15,0 0-10 0,0 0-1 16,0 0-4-16,0-4 1 16,0 2-4-16,0-1-8 15,0 0 2-15,0-1 10 16,1 1-2-16,-1 0 0 16,0 1 1-16,0 0-3 15,0 0 8-15,0 2-3 16,0 0-7-16,0 0-7 15,0 0 0-15,0 0-1 16,-1 0-6-16,-5 4-3 16,-3 6 8-16,1 1 2 15,-3 2 1-15,3 0 0 16,0-1 1-16,1 1-2 16,4-2-3-16,1-2-4 15,2-2-36-15,2-1-21 0,8-3 13 16,1-3-89-16</inkml:trace>
  <inkml:trace contextRef="#ctx0" brushRef="#br0" timeOffset="100584.9">12133 8860 240 0,'0'0'48'16,"0"0"-29"-16,0 0-19 0,0 0-2 16,0 0 2-16,0 0 9 15,-15 33 26-15,5-13-21 16,0 1-7-16,0 0-7 16,2-2-2-16,1-3-9 15,4 1-28-15,1-6-34 16,2-3-80-16</inkml:trace>
  <inkml:trace contextRef="#ctx0" brushRef="#br0" timeOffset="-158411.68">10815 6388 51 0,'0'0'5'0,"0"0"-5"16,0 0 0-16,0 0 1 15,0 0 3-15,0 0-3 16,0 0 6-16,0-4 3 16,0 4-3-16,1 0 12 15,-1 0-3-15,1 0-2 16,0 0-3-16,0 0-2 15,1 0 0-15,0 0 1 16,-1 0-5-16,-1 0 3 0,0 0 2 16,0 0 6-16,2 0 3 15,-2 0 0-15,0 0-6 16,0 0 2-16,0 0 1 16,0 0-1-16,1 0-5 15,1 0-8-15,4 0 5 16,6 0-3-16,5-4-4 15,2-3 1-15,3 2 0 16,2-1-1-16,1-1 0 16,0 0 0-16,1 0-1 15,-2 1 1-15,-4 2 0 16,-4 1-4-16,-6 0-4 16,-5 1-7-16,-2 2-4 0,-3-1-1 15,0 1-2-15,0 0-34 16,-3 0-85-1</inkml:trace>
  <inkml:trace contextRef="#ctx0" brushRef="#br0" timeOffset="-157886.37">10865 6515 63 0,'0'0'176'0,"0"0"-176"15,0 0-5-15,0 0 5 16,0 0 6-16,0 0 5 15,0 0 11-15,-1 0-8 16,1 0-1-16,0 0-10 16,0 0-3-16,2 0 5 15,7 0-2-15,6-5 3 16,5 0-6-16,1 0 1 16,4 0 3-16,3-2-4 15,2 2 1-15,1 0 0 16,-1 0-1-16,-2 3-7 15,-8 1-46-15,-6 1-49 16</inkml:trace>
  <inkml:trace contextRef="#ctx0" brushRef="#br0" timeOffset="-153649.68">11377 6220 276 0,'0'0'0'15,"0"0"-15"-15,0 0-75 16,0 0 90-16,0 0 5 16,0 0 22-16,0 0-18 15,0 0-9-15,4 0 0 0,-2 0 0 16,2 0 2-16,-2-2-2 15,0 0-1-15,1-1 1 16,-2 0 0-16,2-2 3 16,-1 0 2-16,0 1-5 15,-1-2 6-15,1 1-4 16,-1-2 3-16,0 1-4 16,1 1 4-16,-2-2-5 15,0 2 0-15,0-2 8 16,0 1 3-16,0 0-5 15,0 0-6-15,-5-2 0 16,-1 1 5-16,-2-1-1 16,-2 1-3-16,-1 1-1 0,-1-1 0 15,-3 3-1 1,-1 1 1-16,-1 3 0 0,0 0 2 16,-2 0-3-16,2 0 1 15,-2 5 0-15,4 1-3 16,0 1 2-16,4 0 0 15,2 0 1-15,2 0 0 16,2 2-2-16,2-1 2 16,1 2 4-16,2 1-4 15,0-1 0-15,0 0 0 16,5 1-2-16,4-1 2 16,3 0 0-16,2 0-2 15,0-2 2-15,3 1 0 16,1-3 0-16,0 2-3 0,1-2 3 15,-3 0-1-15,0-1-1 16,-2 0 0-16,-1 1 1 16,0 0-1-16,1 1 1 15,-2-1 1-15,2 4 2 16,-1 0-2-16,-1 2-2 16,-1 2-1-16,-2 0 3 15,-2 2-7-15,-4 0 1 16,-1-1-4-16,-2-3 10 15,0-2-3-15,0-1 4 16,-2 0-1-16,-4-2 3 16,-2-2-2-16,-1 0 6 15,0-2-1-15,-1 0 0 16,0-3-1-16,0 0 1 0,0 0 1 16,2 0 0-16,-2-3 3 15,1-2-2-15,-1-3-2 16,1-1 5-16,0 0-10 15,1-5-1-15,-1-1 0 16,2 0 0-16,3-1 1 16,1-1 3-16,3 0-4 15,0 1 5-15,3-1-5 16,6 0 0-16,2 2 0 16,3 0 1-16,0 2-2 15,1-1 2-15,0 3-1 0,-1-1 0 16,0 2-1-16,-3 0-3 15,-2 2-1-15,-3 0 0 16,-2 1 1-16,-3 2 4 16,-1-2 0-16,0 2-1 15,-6-1-4-15,-4 0 5 16,-2 2 0-16,-6 0-3 16,-3 1 2-16,-2 1-1 15,0 1-11-15,2-2 2 16,3 2-24-16,6 0-27 15,7-1-52-15</inkml:trace>
  <inkml:trace contextRef="#ctx0" brushRef="#br0" timeOffset="-152330.89">11650 6029 75 0,'0'0'0'16,"0"0"-13"-16,0 0-1 15,0 0 14-15,0 0 17 16,0 0-16-16,-2-6-1 16,2 6-1-16,0 0 1 15,0 0-1-15,0 0 3 16,0 0-2-16,0 0 5 16,0 0 19-16,0 0-1 0,0 0-7 15,0 0-2 1,0 0 0-16,0 0-2 0,0 0 0 15,0 0 5-15,0 0-13 16,0 0 6-16,0 0-4 16,0 0 0-16,0 0 3 15,0 0-6-15,0 0 8 16,0 0-4-16,0 0-1 16,0 0 0-16,0 0 0 15,0 0 0-15,0 0-6 16,0 0 0-16,0 0 0 15,0 0 0-15,0 0 0 16,0 0-2-16,0 0 1 16,0 7-3-16,0 4 4 15,2 6 3-15,1 3 5 0,-1 2-7 16,2 4 0-16,0 1 1 16,1 0-2-16,3 1 1 15,-1-1 0-15,0-2-1 16,0-4 0-16,-1-2-1 15,-2-3-4-15,-1-5-2 16,-2-3-6-16,0-2 7 16,-1-4-17-16,0 0 9 15,0-1-25-15,0-1 0 16,0 0-21-16,0-4-21 16</inkml:trace>
  <inkml:trace contextRef="#ctx0" brushRef="#br0" timeOffset="-149431.45">11210 6728 254 0,'0'0'44'15,"0"0"-44"-15,0 0 5 16,0 0-5-16,0 0 15 16,0 0-4-16,-5-4-10 15,19 1 0-15,11 0 4 16,13-5 0-16,12-1 7 16,14-2-3-16,11-4-5 15,9-2 10-15,6-4-14 16,2-3 0-16,0-1-2 15,-10 0-11-15,-6 1-15 0,-7 0-14 16,-10-1-1-16,-8 1 16 16,-10 4 27-16,-12 4 10 15,-8 4 25 1,-7 4-21-16,-6 3-11 0,-5 1-3 16,-3 3-4-16,0 1-52 15,-7 0-45-15</inkml:trace>
  <inkml:trace contextRef="#ctx0" brushRef="#br0" timeOffset="-148871.5">12360 6451 262 0,'0'0'21'0,"0"0"-18"16,0 0-3-16,0 0 18 16,0 0 8-16,0 0-21 15,-1-16-1-15,1 16 1 16,0 0-5-16,0 0-1 16,0 0-6-16,-1 3 7 15,-3 5-11-15,-2 6 9 16,-2 3 4-16,2-1-7 0,1 1 0 15,1-4-24 1,3-1-5-16,1-4-10 0,0-5-41 16</inkml:trace>
  <inkml:trace contextRef="#ctx0" brushRef="#br0" timeOffset="-148652.45">12473 6465 336 0,'0'0'5'0,"0"0"-5"16,0 0-25-16,0 0 20 15,0 0 5 1,0 0 1-16,-41 18-1 0,30-4 0 16,2 1-1-16,0 2 1 15,0 4-4-15,-3-1-36 16,2-3-63-16</inkml:trace>
  <inkml:trace contextRef="#ctx0" brushRef="#br0" timeOffset="-41476.36">11005 4913 0 0,'0'0'0'0,"3"65"0"16,11-36 0-16,4-5 0 15,4-1 0-15</inkml:trace>
  <inkml:trace contextRef="#ctx0" brushRef="#br0" timeOffset="-33278.52">7999 6172 17 0,'-12'43'1'16,"1"5"-1"-16,-1 5 6 16,5 3-5-16,4-3-1 15,3-1 0-15,0-9-2 16,5-2-4-16,2-4-3 0,0-2 1 15</inkml:trace>
  <inkml:trace contextRef="#ctx0" brushRef="#br0" timeOffset="-26972.54">11870 6105 1 0,'0'0'0'0,"0"0"5"16,0 0 18-16,0 0-13 15,0 0-5-15,0 0 32 16,0 0-15-16,0-15-4 15,0 13-15-15,-2 1 2 16,1-1-4-16,1 2-1 16,-1-1 1-16,1 1 0 0,0 0 2 15,0 0-3 1,0 0 0-16,0 0 0 0,0 0 0 16,-1 0 1-16,1 0-1 15,0 0-1-15,0 0-1 16,0 0 0-16,0 0 0 15,0 0-1-15,0 0 1 16,0 0-2-16,0 0-9 16,0 0-19-16,0 0-1 15,0 0 14-15</inkml:trace>
  <inkml:trace contextRef="#ctx0" brushRef="#br0" timeOffset="-18956.43">11676 6048 23 0,'0'0'7'0,"0"0"0"15,0 0-3-15,0 0 19 0,0 0-6 16,0 0-12 0,0 0 23-16,-13-12 1 0,12 9-20 15,-1 1 1-15,0 0-5 16,0-2 0-16,0 2 3 15,1-1-2-15,-2 1-2 16,1-1-2-16,1 1 3 16,-1 1 0-16,0-1-3 15,1 0 1-15,0 0-2 16,0 1 3-16,1 0 4 16,-1 1-2-16,1 0-5 15,0 0 0-15,0 0 2 16,0 0 0-16,0 0 3 15,0 0-3-15,0 0 0 16,0 0-1-16,0 0-2 16,0 0 0-16,0 0 0 0,0 0-6 15,0 0 6-15,0 0 3 16,1 0-3-16,5 6-2 16,4 2 2-16,2 0 0 15,0 5-6-15,1-1 5 16,1 1 1-16,-1 1 0 15,-1 0 1-15,0-1-1 16,-1-1 0-16,0-2 0 16,-3-1 0-16,0-2 0 15,-4-4 0-15,-2 1 0 16,-1-3 5-16,-1-1-5 0,0 0 1 16,0 0 10-16,0 0 10 15,0 0-4-15,0-1-9 16,0-6-5-16,0-1 1 15,0 0-3-15,0-2-1 16,0 0-5-16,0-1 5 16,0-1 0-16,0-2-3 15,0-2 3-15,0 2-3 16,0-3 0-16,0 2-7 16,0 0 10-16,0 2-4 15,0 2 5-15,0 2-1 16,-1 2 3-16,1 2-2 15,0 1-1-15,0 2 0 16,0 1 0-16,0 1-5 0,0-1 4 16,0 1 1-16,0 0 0 15,0 0 0-15,0 0-6 16,0 0 3-16,0 0-3 16,0 1 5-16,0 5-7 15,6 4 5-15,0 1 2 16,1 4 1-16,0 1 0 15,0 1 0-15,1 3 1 16,-1 0-1-16,1 2 0 16,-2-2-1-16,1 3 0 15,-2-2 1-15,0-1-2 16,-2-3 2-16,-1-1 0 16,-1-1 1-16,0 0 0 0,-1 0-1 15,1-2 4 1,-1 0-2-16,1-2-1 0,0-3-1 15,0 0 0-15,0-3 1 16,1 1 2-16,-1-2-3 16,1-2 0-16,0 1-1 15,2-3-23-15,2 0-23 16,2 0-19-16</inkml:trace>
  <inkml:trace contextRef="#ctx0" brushRef="#br0" timeOffset="-18496.27">12025 5858 173 0,'0'0'15'15,"0"0"-14"-15,0 0-1 16,0 0 7-16,0 0-4 16,0 0 4-16,-3-10-7 0,3 10-2 15,0 3-2-15,0 7 4 16,0 4-1-16,0 4-1 15,0 6 2-15,0 3 5 16,2 3 5-16,2 2-4 16,-1 1-6-16,1-4 6 15,0 1-5-15,-1-3-1 16,0-4 1-16,0-2-1 16,-2-2 0-16,0-4 0 15,0-4-2-15,-1-3 2 16,0-4-4-16,0 0-1 15,0-3-9-15,0 1-4 16,0-2-3-16,0 0-22 0,0 0-60 16</inkml:trace>
  <inkml:trace contextRef="#ctx0" brushRef="#br0" timeOffset="-17961.61">12037 6096 158 0,'0'0'6'0,"0"0"-6"15,0 0 0-15,0 0-1 16,0 0 4-16,0 0 5 15,13-29-8-15,-6 25-1 16,0 1 1-16,1-1-3 16,-2 2 6-16,0 1-8 15,0 1 5-15,2 0-4 16,-1-2 1-16,0 2-2 16,0 0 5-16,2 0 0 15,-1 0-1-15,2 0 1 16,-1 0 0-16,-1 0-3 15,0 2 0-15,-2 5 3 16,-2 0-3-16,-1 1 1 16,-1 2-4-16,-1 1 6 0,-1 2 2 15,0 3 1 1,0-3-3-16,0 2 0 0,-3-3 1 16,0 1 0-16,-4-1-1 15,0-2 4-15,-1-2-2 16,-2 0 7-16,-1-1-5 15,0-2-4-15,0-2 4 16,1 0 0-16,0-2-3 16,1 0-2-16,2 1 1 15,-1-2 0-15,4 0-20 16,2 0-90-16</inkml:trace>
  <inkml:trace contextRef="#ctx0" brushRef="#br0" timeOffset="-17587.64">12271 6025 146 0,'0'0'28'16,"0"0"-19"-16,0 0-9 0,0 0-1 16,0 0-10-16,0 0 11 15,0 16 1-15,0 1 1 16,2 5 14-16,-1 0-10 16,-1 3 6-16,0-2-2 15,0-1-4-15,0-1-3 16,1-1-1-16,0-2 0 15,-1-3-2-15,0-3 0 16,0-5 0-16,0-4-4 16,0-1 4-16,0-1-3 15,0-1-13-15,0 0-19 16,0 0-63-16</inkml:trace>
  <inkml:trace contextRef="#ctx0" brushRef="#br0" timeOffset="-17062.16">12271 5954 98 0,'0'0'0'0,"0"0"-23"16,0 0-18-16,0 0 40 15,43-14-2-15,-35 12 3 16,-2 2 0-16,0-2 0 16,0 2 5-16,2 0 0 15,0-1 6-15,-1 1-11 16,-1 0 0-16,-1 0 1 15,-2 0-1-15,2 0 24 16,-3 1-13-16,0 4-7 16,1 1-8-16,-1 4 4 15,-1 1 0-15,0 2 1 16,-1 4 3-16,0 0 3 0,0 1 4 16,0 2 2-16,0-2-7 15,-1-1 0-15,-4-2 4 16,0-1 5-16,0-3 1 15,-1-3 3-15,-1-1-16 16,1-2 9-16,0 0-1 16,-1-2 3-16,-1-1 2 15,2-2-14-15,-1 0 1 16,-1 0-3-16,0 0-5 16,-2 0-41-16,0 0-48 15</inkml:trace>
  <inkml:trace contextRef="#ctx0" brushRef="#br0" timeOffset="-16234.17">12571 5893 147 0,'0'0'11'16,"0"0"-8"-16,0 0-3 15,0 0 28-15,0 0-3 16,0 0-2-16,12 0 2 16,-4 0-12-16,3-3-3 15,-1-4-9-15,0-1 4 16,-2 1-2-16,-2-1-3 15,-1 1-4-15,-4 0 4 0,-1 2-11 16,0-1 4 0,-2 0-4-16,-6 0-7 0,-3 2 14 15,-2 1 3-15,-1 3-1 16,-2 0-2-16,0 4 3 16,0 6 1-16,-1 3-1 15,5 0 1-15,3 1-2 16,5 2 2-16,3 0 0 15,1 0 5-15,4 2-5 16,7 0 1-16,2-2-1 16,3 0-3-16,-1-2 3 15,1-2-6-15,-1-2-14 16,0-2-6-16,-4-2 13 16,0 1-19-16,-4-4 15 15,-2 2 14-15,-2-2 1 0,-3 3 1 16,0-2 0-16,0 2 1 15,0-1-1-15,0 3 2 16,0 0-1-16,-3 2 23 16,-2 0-12-16,1 1-9 15,-3 0 13-15,1-1 1 16,-3 2-1-16,-2-2-5 16,0-2-1-16,-2 1 4 15,0-3-2-15,-1-1-2 16,-1-3 8-16,-3-2-1 15,0 0-7-15,-2 0-8 16,0 0-1-16,2-5-12 0,0-1-32 16,5-3-106-16</inkml:trace>
  <inkml:trace contextRef="#ctx0" brushRef="#br0" timeOffset="-8557.75">9014 5761 89 0,'0'0'5'15,"0"0"-5"-15,0 0 0 16,0 0 16-16,0 0 26 0,0 0-24 16,0 0-6-16,-11-17 2 15,9 13-7-15,-1-1-4 16,-2 0-6-16,-1-2-1 15,0 0-12-15,1-1 11 16,-2-1 3-16,2 2-3 16,0-2 5-16,3-1 0 15,-1 2 2-15,0-2 1 16,1 2-2-16,0 2 1 16,1 2-2-16,1 1 10 15,-1 2-2-15,1 1-3 16,0 0 5-1,0 0-7-15,0 0 7 16,-1 0-3-16,1 0-7 0,0 0 6 16,0 0 1-16,0 0 2 15,0 0-8-15,0 0-1 16,0 0 0-16,0 1-7 16,0 9-4-16,0 7 11 15,5 5-2-15,2 7 4 16,-1 4-1-16,1 3-1 15,3-1-1-15,-1-3-1 16,1-5 4-16,-1-4-1 16,-2-3-1-16,0-2 0 15,-3-6-6-15,-1-2-7 16,0-4-4-16,-2-4-14 16,0-2 6-16,1 0-20 0,0-9-44 15</inkml:trace>
  <inkml:trace contextRef="#ctx0" brushRef="#br0" timeOffset="-7875.13">8924 5541 167 0,'0'0'17'0,"0"0"-17"16,0 0 4-16,0 0 0 16,0 0-4-16,0 0-5 15,0-6 4-15,0 6 1 16,0 0 3-16,6 6-3 15,1 7-6-15,9 2 6 16,-1 4 5-16,5 2 2 16,5 0-4-16,1 0 1 15,2-4-3-15,4-2 3 16,1-5-2-16,1-4 4 16,-1-3-3-16,-1-3 0 15,-5 0-3-15,-5-5 0 0,-7-1 0 16,-7-2 0-16,-5 0 3 15,-3-4 0-15,0-1 3 16,-2-1-1-16,-5 0-4 16,1 2 10-16,1 2 3 15,0 2-7-15,3 1 14 16,-1 2-9-16,0 3-12 16,1 0-4-16,2 1 4 15,0 1 1-15,0 0-1 16,0 0-10-16,0 1-1 0,0 9 0 15,0 6 7 1,6 3 4-16,1 3 0 0,2 2 2 16,1 1-4-16,2-1 4 15,1 1-2-15,1 0 1 16,-2-1-1-16,0-1 0 16,-1-3 0-16,-1-5 0 15,-1 0 0-15,-2-5 0 16,1-2-4-16,-1 1-15 15,-1-6-21-15,2-1-7 16,2-2-75-16</inkml:trace>
  <inkml:trace contextRef="#ctx0" brushRef="#br0" timeOffset="-7581.5">9499 5588 300 0,'0'0'17'15,"0"0"-14"-15,0 0-3 0,0 0-7 16,0 0-9-1,0 0 16-15,37-12-1 0,-10 9 1 16,0 1-5-16,-1 2-2 16,-5 0-46-16,-7 0-11 15,-8 4-80-15</inkml:trace>
  <inkml:trace contextRef="#ctx0" brushRef="#br0" timeOffset="-7377.37">9497 5788 156 0,'0'0'173'0,"0"0"-151"0,0 0-22 15,0 0-6-15,0 0 1 16,0 0 3-16,52-7 2 15,-10-1-21-15,12-2-23 16,6-3-35-16</inkml:trace>
  <inkml:trace contextRef="#ctx0" brushRef="#br0" timeOffset="-6823.68">9861 5520 252 0,'0'0'0'0,"0"0"-2"15,0 0 0-15,-27-37 2 16,22 28 6-16,2 0-6 16,1 1 1-16,2-2-1 15,0 0 0-15,0 1-7 16,0-2-3-16,3 0 9 16,4 1-4-16,0 0-3 0,3-3 8 15,1 1-15-15,1 0 13 16,1 0 2-16,1 2 1 15,1-1-1 1,2 5 0-16,0-1 4 0,0 4-2 16,-1 1-2-16,-1 2-1 15,-2 2-2-15,-1 8 2 16,0 5 0-16,-1 6 0 16,-3 6 2-16,-4 5-4 15,-2 4 5-15,-2 1-2 16,0-1 4-16,0-1 5 15,0-1-8-15,-6-4 5 0,-2-1-5 16,-2-5 0 0,3-5 2-16,1-6-3 0,0-3 0 15,4-2 0 1,0 0-7-16,2-2-24 0,0-2-81 16</inkml:trace>
  <inkml:trace contextRef="#ctx0" brushRef="#br0" timeOffset="-6116.11">10171 5867 232 0,'0'0'0'0,"0"0"-2"15,0 0 2-15,0 0 2 16,0 0 16-16,-35-38-15 0,28 34-1 15,3 2 26 1,1 2-13-16,-1 0-15 0,3 0-1 16,-1 0-1-16,-1 0 0 15,1 8 2-15,-2 1-1 16,2-1 1-16,2 0-4 16,0-3 3-16,0-1 1 15,0-2-2-15,0-2 2 16,0 0 3-16,1 0 2 15,0 0 5-15,0 0 10 16,3-2-8-16,-2-5-10 16,0 2 2-16,-1 0-1 15,-1 3 12-15,0-1-13 16,0 3 4-16,0 0-6 16,0 0 0-16,0 0-2 0,0 0 1 15,0 0-1 1,0 0 1-16,0 0 1 0,0 0-5 15,0 3 0-15,0 1 5 16,2-3-2-16,0 1-4 16,0-2 0-16,-1 0-3 15,0 0 9-15,0 0 1 16,-1 0 1-16,1 0-1 16,-1-5 4-16,0-3-3 15,0 3 2-15,0 0-4 16,0 4 0-16,0 1 5 15,0 0-5-15,-1 0-3 0,-2 1-23 16,-1 12-21-16,-1 2 2 16,3 2-77-16</inkml:trace>
  <inkml:trace contextRef="#ctx0" brushRef="#br0" timeOffset="118880.56">5615 3261 199 0,'0'0'0'16,"0"0"1"-16,0 0 8 15,0 0 3-15,0 0-9 0,0 0 9 16,0 0 16-16,-23-26 4 15,17 21-11-15,1-2-5 16,-1 1-10-16,-3 0 1 16,3-1-6-16,-4 1-1 15,0 0 1-15,0 0 2 16,-3 1-3-16,0 0 6 16,-2 2-6-16,-2 1 0 15,0 1 0-15,-2 1 0 16,0 0-3-16,-1 1 3 15,0 5 0-15,1 3-1 16,1 3 1-16,0 3-1 16,3 1-2-16,4 1 2 15,2 3 0-15,5 0-4 16,4 0 1-16,0 1-3 0,13 0 7 16,3 0 0-16,8 3 1 15,6-3-1-15,5 0 5 16,2 0-3-16,3-4-4 15,-2-4 1-15,1-3-38 16,-2-10-44-16,-2 0-127 16</inkml:trace>
  <inkml:trace contextRef="#ctx0" brushRef="#br0" timeOffset="119531.67">5791 3305 290 0,'0'0'0'0,"0"0"-7"15,0 0-33-15,0 0 31 16,0 0 9-16,62-16 1 15,-34 6 1-15,1 0 0 16,0 0 6-16,-2 2-8 16,-8 5-14-16,-7 1-48 15,-10 2-109-15</inkml:trace>
  <inkml:trace contextRef="#ctx0" brushRef="#br0" timeOffset="119851.08">5779 3428 269 0,'0'0'67'0,"0"0"-58"0,0 0-9 16,0 0-13-16,0 0 13 15,0 0 5-15,13-2-5 16,9-7 0-16,6-2 3 16,9-2-3-16,6-1-11 15,-2 4-25-15,-2 2-18 16,-12 2-8-16,-10 4-103 15</inkml:trace>
  <inkml:trace contextRef="#ctx0" brushRef="#br0" timeOffset="122376.78">6224 3078 95 0,'0'0'0'0,"0"0"-12"16,0 0 8-16,0 0 4 16,0 0 23-16,0 0 26 15,0 0-11-15,0 7-24 16,-4-7-9-16,1 1-5 15,-4 2 0-15,-2-2 0 16,0 0 0-16,1-1 0 0,2 0 6 16,0 0 6-1,1-3-1-15,2-2-4 0,0-2-7 16,2-2-2-16,1-2 2 16,0-1 1-16,0-1 1 15,3 0-1-15,4 0 3 16,1 1-4-16,1 0-1 15,2 1 0-15,1 3-4 16,-2 0 4-16,2 2-2 16,-3 3-2-16,1 1 1 15,0 2-8-15,0 0-4 16,1 2-1-16,1 5 4 0,-1 2-2 16,-1 3 7-1,-2 6 1-15,-3 2 1 0,-2 5 2 16,-3 6 4-16,0 4 7 15,-1 4 11-15,-9 1-8 16,0-2-2-16,-3-3 0 16,0-6-2-16,0-3 1 15,-3-5-1-15,-1-3 1 16,-1-2 7-16,2-6 0 16,1-2-6-16,1-4 2 15,3-2-9-15,2-2 4 16,2-1 9-16,4-8 0 15,1-5-14-15,2 0-6 16,0-2 5-16,3 0-5 16,6 1 6-16,0 2 0 0,1 2-6 15,2 1 6-15,-2 4-5 16,4 2 2-16,0 1-1 16,0 3-1-16,4 0 3 15,4 0 1-15,2 3-2 16,2 4 2-16,2-2-1 15,2 3-16-15,-2-1-19 16,-4-3-26-16,-2-4-45 16</inkml:trace>
  <inkml:trace contextRef="#ctx0" brushRef="#br0" timeOffset="122780.45">6478 3015 285 0,'0'0'5'15,"0"0"-5"-15,0 0-17 16,0 0-17-16,0 0 18 0,0 0 5 16,0 0 6-16,-1 10 5 15,1 1 7-15,0 4-7 16,1 4 12-16,2 2-8 16,0 2-4-16,-2 2 1 15,1-1 4-15,0 1-5 16,-1-1 2-16,0-2-1 15,2-4 0-15,-2-2-1 16,2-5-2-16,-1-4 2 16,0-2-13-16,2-3-18 15,-1-2-24-15,0-3-27 16</inkml:trace>
  <inkml:trace contextRef="#ctx0" brushRef="#br0" timeOffset="123483.7">6483 2975 256 0,'0'0'0'0,"0"0"0"16,0 0-6-16,0 0 0 16,0 0 4-16,-2-41 2 0,2 32 26 15,4 2-18-15,1-2-8 16,4 2 0-16,1-1-7 16,1 2-12-16,2 0 7 15,0 1 5-15,0 1 7 16,3 0-4-16,-2 1 4 15,4 2-9-15,-1 1 3 16,-4 0-10-16,1 4 15 16,-4 7-8-16,-5 6 6 15,-4 4-2-15,-1 2 5 16,-1 2 3-16,-10-1 5 16,-1-4-1-16,-1-4-7 15,-2-3 4-15,5-3 3 0,0-3 1 16,4-2-2-16,1-1 1 15,2-2-4-15,1-1-3 16,2-1-2-16,0 0 1 16,0 0-7-16,7 0 3 15,4 0 5-15,5-4-5 16,1-1 4-16,1 2 1 16,-2 2 0-16,-3 1-1 15,1 0 0-15,-3 3-5 16,2 7 6-16,-5 2-6 15,0 4 2-15,-4 4 2 16,-4 1 2-16,0 0 0 0,-2 0-1 16,-6 0 1-1,-3-4 4-15,-4-1-2 16,-2-3 3-16,-1-3 5 0,1-3-5 16,-3-2-1-16,0-2 0 15,1-1-4-15,0-2-1 16,3 0-6-16,1-5-21 15,4-7-113-15</inkml:trace>
  <inkml:trace contextRef="#ctx0" brushRef="#br0" timeOffset="123829.71">6918 2842 282 0,'0'0'3'0,"0"0"-6"15,0 0 0-15,0 0-8 16,0 0-18-16,0 0 25 15,-4 22 4-15,4-2 3 16,0 6 4-16,0 6-2 16,1 4-3-16,-1 0 1 0,0-1-2 15,0-1 4-15,0-3-5 16,0-4 0-16,0-5-3 16,5-7-11-16,3-6-4 15,2-6-19-15,5-3-54 16</inkml:trace>
  <inkml:trace contextRef="#ctx0" brushRef="#br0" timeOffset="124252.56">7118 3011 292 0,'0'0'0'0,"0"0"-22"0,-50-3-16 15,31 3 28-15,3 0 9 16,5 0 1-16,0 0 24 16,6 0-5-16,1 0-18 15,1 0-1-15,3 3 0 16,0 1-28-16,0 2 16 16,0 4 8-16,0 3 3 15,1 1 1-15,9 1-4 16,3 1 4-16,6 0 0 15,-2-1 2-15,3-4-2 16,0-3 0-16,-2-4 2 16,-4-4-1-16,-2 0 0 0,-1-11 1 15,-1-2 1-15,-5-4 3 16,0-1-2-16,-5 0-4 16,0 1 1-16,-3 2-1 15,-5 2 2-15,-3 3 14 16,0 6-16-16,-5 0-3 15,1 4-2-15,-2 0-21 16,4 0 8-16,4 0-12 16,6 4-56-16</inkml:trace>
  <inkml:trace contextRef="#ctx0" brushRef="#br0" timeOffset="124902.9">7371 2991 83 0,'0'0'25'0,"0"0"-15"15,-41-12 16-15,26 10-1 16,2 1-8-16,-1 1-1 15,3-1 5-15,2 1-12 0,1 0-6 16,4 0 2 0,1 1-10-16,0 4 5 15,3 4-1-15,0 1-1 16,0 3-1-16,6 5 3 0,5-3 5 16,3 2-1-1,1-2-4-15,0-5 0 0,1-2 0 16,-2-4-3-16,1-4 3 15,-2 0-6-15,-2-9 4 16,0-2-12-16,-5 0 12 16,-3 0 2-16,-1 2 8 15,-2 1 7-15,0 3 3 16,0 4-15-16,0 0 15 16,0 1-13-16,0 0-5 0,0 0-4 15,1 0-17 1,3 2 10-16,1 7 9 0,3 2 2 15,-1 1 0-15,4 4 0 16,-2 2 0-16,1 2 1 16,0 3-1-16,0 0-1 15,-1 2 1-15,-3 0 0 16,0-2 0-16,-4-3 0 16,-2-2-1-16,0-2-4 15,-7-4 4-15,-7 1 2 16,-5-4 0-16,-4-2 16 15,-8-3-12-15,-1-3-5 16,-5-1 0-16,0 0 0 16,0-7-11-16,4-3-8 15,7-3-26-15,9-3-67 0</inkml:trace>
  <inkml:trace contextRef="#ctx0" brushRef="#br0" timeOffset="125368.15">7684 2789 203 0,'0'0'3'15,"0"0"0"-15,0 0 12 16,0 0-6-16,0 0 11 16,0 0-9-16,-6-7 18 15,6 7-2-15,0 0-14 16,0 0-12-16,0 0-1 15,0 0-1-15,0 0-2 16,1 6-6-16,3 6 8 16,2 4-8-16,-1 7 9 0,0 6-1 15,-2 5 1-15,2 5 0 16,-1-2 0-16,1-2 4 16,1-7-5-16,-2-4 1 15,3-8-8-15,-2-4 0 16,0-6-17-16,0-5-5 15,-2-1 9-15,1-10-15 16</inkml:trace>
  <inkml:trace contextRef="#ctx0" brushRef="#br0" timeOffset="125884.58">7676 2782 170 0,'0'0'22'0,"0"0"-22"16,0 0-4-16,0 0-5 15,0 0 5-15,0 0 4 16,34 11 22-16,-16 4 2 16,3 3-5-16,2 1-3 15,2-1-13-15,1-2-2 16,0-5 1-16,-3-4-1 15,-3-6 0-15,-4-1-1 16,-4-6-5-16,-3-8-7 0,-2-3-16 16,-5-1 6-1,-2 1 12-15,0 1 10 16,-2 2 0-16,-2 1 10 0,-1 3-8 16,-1 0 2-16,3 3-4 15,-1 1 11-15,1 0 9 16,2 2 7-16,0 2-7 15,1 1-4-15,-1 1-3 16,1 0-13-16,0 0-2 16,0 3-9-16,0 10 11 15,0 5 11-15,6 5 8 16,1 4-7-16,3 3-10 16,1 3 2-16,1 1-7 15,2 0 9-15,0-3-12 0,1-3 12 16,-2-1-6-16,-1-4 0 15,-4-3 0-15,-1-4-4 16,2-1-4-16,-4-5-50 16,0-3-43-16</inkml:trace>
  <inkml:trace contextRef="#ctx0" brushRef="#br0" timeOffset="127057.95">7591 3355 226 0,'0'0'13'0,"0"0"-11"16,0 0 7-16,0 0 5 15,0 0-3-15,0 0 14 16,-9-40 1-16,9 35-12 16,0-2-6-16,2 0-8 15,6-3 0-15,0 0-1 0,2-1 1 16,0 1-5-16,0 1 5 15,-4 4-1-15,-1 0 0 16,0 3 1-16,0 1-1 16,-1-1-7-16,1 2 0 15,2 0 0-15,-2 0-10 16,1 0 13-16,-2 5-9 16,0 3 3-16,-1 2-2 15,0 4 5-15,-3 1 7 16,0 2 2-16,0 0-2 15,0 0-5-15,0-1-4 16,-2-2 10-16,-2 0-1 16,-2-1 1-16,0-1 4 0,-4 0 10 15,-1-2-11-15,1-2-3 16,0-3 8-16,4-1-7 16,-1-2 5-16,0-1 3 15,-1 0-5-15,-1-1-1 16,1 0 0-16,2 0-3 15,3 0 1-15,2 0 3 16,-1 0 3-16,2-1-6 16,0-5-1-16,3-2-4 15,6-2-21-15,5 0 25 16,0 2 0-16,2 0 1 16,2 2-1-16,-3 1-4 0,1 3 2 15,0 0 1 1,-2 1 1-16,1 1 1 0,2 0 1 15,-5 7 4-15,2 1-3 16,-1 2-3-16,-1 1-6 16,-1 0 6-16,-1-2-1 15,0 0 0-15,3-2-4 16,0-3-18-16,5-4-17 16,2 0-66-16</inkml:trace>
  <inkml:trace contextRef="#ctx0" brushRef="#br0" timeOffset="129050.49">7929 3259 213 0,'0'0'29'0,"0"0"-29"16,0 0-47-16,0 0 17 15,0 0 30-15,0 0 7 16,45-10 1-16,-32 6 18 16,1 0-22-16,0-1-3 15,0 3 2-15,-2-1-3 16,-2 2-1-16,-5 0 0 16,-2 1-1-16,-2 0 4 15,-1 0-3-15,0 0 1 16,0 0-3-16,0 0 3 15,-4 0-2-15,-6 0 2 0,-3 2-2 16,-5 2 0-16,3 1 2 16,-1-3 0-16,5 2-2 15,2-2 7-15,1-1 1 16,5 1-5-16,0-2-1 16,1 0 0-16,2 0 2 15,0 0 5-15,0 0-5 16,3 0 1-16,5 0 0 15,6 0-3-15,1 0 0 16,5-3 0-16,1 0 0 16,1-1-1-16,1 1 0 15,-1 1-3-15,-3 1 4 16,-6 1-3-16,-5 0-40 16,-8 0-71-16</inkml:trace>
  <inkml:trace contextRef="#ctx0" brushRef="#br0" timeOffset="136635.5">6220 3984 128 0,'0'0'2'0,"0"0"-2"16,0 0 0-16,0 0 0 16,0 0 4-16,0 0 1 15,0 0 26-15,0 0-9 16,1-40-15-16,-2 36-6 16,-2-2 6-16,-4 1-2 15,-1-1-5-15,-1 1 2 16,-1 0-3-16,-3 1 1 0,-1 1-1 15,-1 3 1-15,1 0 3 16,1 0 1-16,-2 0-1 16,4 0 1-16,-1 4-4 15,2 1 0-15,3 0 0 16,3-1-1-16,2 1-3 16,2 2 3-16,0 0 1 15,0 3 0-15,10 2 0 16,2-1 0-16,5-1 0 15,3-1 6-15,5-2-5 16,-1-1-1-16,4-2-3 16,-3 0-6-16,-1 1-2 0,-2 2 10 15,-4 0-4 1,-2 1-3-16,-2 1 3 0,0 1 3 16,-4 1-3-16,0-1 4 15,-6 2-5-15,-2-3 5 16,-2 1-1-16,0-1-4 15,-3 1 6-15,-9-2 23 16,1 1-9-16,-4-3-6 16,2-1-7-16,0-1 0 15,-1-2 0-15,2-1 10 16,-2-1 2-16,2 0-12 16,-3-1 5-16,3-5-4 15,1 1 10-15,4-3 3 0,1-4-7 16,3-1-1-16,2-4-7 15,1-3 0-15,0-2-2 16,9 3-9-16,0-1-11 16,0 0 16-16,0 3 1 15,-1 0-3-15,-1 3-5 16,0 0-3-16,-4 2 16 16,-3 4 0-16,0 3 0 15,0 1 0-15,0 2 0 16,-6 2-10-16,-4 0-4 15,-2 0 10-15,-3 3-11 16,1 3-17-16,0 2-8 16,1-4-24-16</inkml:trace>
  <inkml:trace contextRef="#ctx0" brushRef="#br0" timeOffset="137031.59">6509 3896 344 0,'0'0'1'16,"0"0"-1"-16,0 0-27 15,0 0 4-15,0 0 1 0,41-25 21 16,-20 15 1 0,1 2 0-16,-2 3-7 0,-5 3-37 15,-6 2-61-15</inkml:trace>
  <inkml:trace contextRef="#ctx0" brushRef="#br0" timeOffset="137265.31">6498 4009 288 0,'0'0'0'0,"0"0"-2"16,0 0-13-16,0 0 7 15,0 0 8-15,0 0-10 16,48-27-2-16,-16 16 3 16,3-1-13-16,4-1-80 15</inkml:trace>
  <inkml:trace contextRef="#ctx0" brushRef="#br0" timeOffset="138334.43">6836 3827 185 0,'0'0'6'0,"0"0"-6"0,0 0 0 16,0 0-2-16,0 0 4 15,0 0 10-15,-19 1 5 16,16-4 13-16,-2-2-16 16,0-1-14-16,1-1 0 15,1-1 3-15,1-1-3 16,2-2 0-16,0 0 2 15,0-1-3-15,0 2 1 16,4 0-3-16,1-1 3 16,1 1-2-16,-1 1 1 0,0 2 1 15,2 1 0 1,-1 1-6-16,2 0 6 0,1 1-2 16,-1 1 2-16,-1 2-4 15,0-1 1-15,0 0 1 16,0 2-2-16,1 0-3 15,0 2-5-15,-1 5 3 16,-1 1 8-16,0 4-3 16,1-1 3-16,-4 4-3 15,1 2 4-15,-3 0 0 16,1 2 0-16,-2 1 0 16,0-1 0-16,0 1 0 15,-6-1-1-15,1-3 1 16,-3-1 2-16,1 0 6 15,-3-2 3-15,0-2-1 0,-2-1-3 16,2-1-1-16,-1-4-6 16,2 1 3-16,1-5-4 15,1 0 4-15,0-1 5 16,2 0-7-16,0 0-1 16,1-1 0-16,0-3 5 15,3 0-4-15,-1-3 10 16,2 0-11-16,0-3-1 15,0 0-1-15,0 0-13 16,5 0 15-16,-2 1 0 0,0 2 0 16,2 0-2-16,2 2 2 15,1-1 0 1,0 1-10-16,2 1 4 0,0 0-1 16,0 3 4-16,0 1-7 15,-1 0 9-15,3 0-4 16,-1 4 4-16,2 5 0 15,2 1-1-15,1 1 0 16,1 2 1-16,4-2 1 16,-1 1 1-16,2-1-1 15,-1 0 0-15,2-5-3 16,-2 1 4-16,0-2-1 16,0-3 0-16,-1-2-1 15,0 0-11-15,0 0-11 16,-2-6-36-16</inkml:trace>
  <inkml:trace contextRef="#ctx0" brushRef="#br0" timeOffset="139861.53">7275 3744 212 0,'0'0'22'16,"0"0"-22"-16,0 0 0 16,0 0-1-16,0 0 1 15,0 0 21-15,0 0 11 16,6-11-8-16,-6 11-15 15,0 0-9-15,0 0-3 16,0 0 3-16,-8 3-4 16,-4 7 0-16,-5 8-1 15,-4 4 5-15,-2 1 1 16,2 0-1-16,3-3-2 16,3-2-10-16,4-3 7 15,0-4-4-15,2-2 9 16,1-4-3-16,3-2-5 15,5-1-13-15,0-2-43 0,0 0-72 16</inkml:trace>
  <inkml:trace contextRef="#ctx0" brushRef="#br0" timeOffset="140127.49">7143 3751 242 0,'0'0'0'0,"0"0"-25"15,0 0-22-15,0 0 21 16,0 0 26-16,0 0 23 16,29 2-13-16,-14 6 14 15,2 2-21-15,4 1 0 16,0 2-2-16,4-1-2 15,1-1-2-15,-3-2-30 16,0-3-26-16,-6-5-13 16</inkml:trace>
  <inkml:trace contextRef="#ctx0" brushRef="#br0" timeOffset="140453.61">7403 3633 283 0,'0'0'5'0,"0"0"-5"15,0 0-54-15,0 0 21 16,0 0 33-16,0 0 1 15,29 19 5-15,-18-9 5 16,0 3-8-16,-1 1 2 16,-1 3 0-16,2 3-2 0,-2-2 1 15,0 2-3 1,1-2-1-16,-2-1-1 0,0-3-15 16,0-2-8-16,2-4-33 15,0-2-66-15</inkml:trace>
  <inkml:trace contextRef="#ctx0" brushRef="#br0" timeOffset="140809.62">7684 3599 244 0,'0'0'0'16,"0"0"-38"-16,0 0 32 15,15 40 3-15,-6-23 3 0,1 2 0 16,0 0 0 0,2 0 4-16,-1-1 1 0,1-1-3 15,-1-1-1-15,2-3-1 16,2-2 0-16,3-5-2 16,4-4-23-16,1-2-52 15</inkml:trace>
  <inkml:trace contextRef="#ctx0" brushRef="#br0" timeOffset="141256.87">8007 3658 305 0,'0'0'16'16,"0"0"-16"-16,-51-22 0 15,36 17 3-15,2 2 6 0,2 1-9 16,2 0 2-16,3 1 10 15,2 0-5-15,4 1-6 16,0 0-1-16,0 0-1 16,0 0-11-16,0 5-3 15,0 5 8-15,4 2 6 16,5 4 1-16,5 0 0 16,0 1 0-16,5-2-6 15,0-2-4-15,-3-3 4 16,0-5 3-16,-3-3-4 15,-2-2 6-15,1 0 0 16,-3-12 1-16,5-2-26 16,-6-3-2-16,-3 0 14 15,-4 2 6-15,-1 0 8 0,-1 4 0 16,-8 0 4-16,-4 3 1 16,-1 1-5-16,-4 2 4 15,1 2-2-15,-1 1-1 16,3 2-2-16,1 0 1 15,2 2-6-15,4 3-20 16,6-1-33-16,2-1-35 16,5 0 55-16</inkml:trace>
  <inkml:trace contextRef="#ctx0" brushRef="#br0" timeOffset="141861.54">8233 3599 141 0,'0'0'139'0,"0"0"-139"15,0 0-15-15,-49-11-1 16,38 10 14-16,2-1 4 16,-1-1 2-16,2 2 26 15,2 0-8-15,4 1-10 16,0 0-11-16,1 0-1 15,-1 4-8-15,2 5 3 0,0 2 4 16,2 3-3 0,5-1 4-16,3 1-2 15,2-3 2-15,-2-4 0 0,1-2 0 16,-1-5-10-16,2 0 9 16,-3-6-14-16,1-5-23 15,-3-2 20-15,-3 3 18 16,-4 3 7-16,0 2 9 15,0 3 1-15,0 2 4 16,0 0-1-16,0 0-20 16,0 0 0-16,0 0-7 15,3 2 0-15,1 8 7 16,5 1 1-16,1 3 0 16,3 2-1-16,0 2 0 15,1 0-7-15,1 0-4 16,-2 2 3-16,-2-1 5 15,-4-1-7-15,0-2 10 0,-5-1-5 16,-2-2 4-16,0-1-2 16,-9 1 2-16,-4-2 2 15,-4-3 12-15,-5 1-6 16,-1-3 15-16,-4-2-13 16,0-3-5-16,1-1-1 15,1 0-1-15,3-4-1 16,5-3-1-16,7-4 0 15,8-1-20-15,4-3-9 16,16-5-64-16</inkml:trace>
  <inkml:trace contextRef="#ctx0" brushRef="#br0" timeOffset="142221.56">8512 3396 238 0,'0'0'1'16,"0"0"-2"-16,0 0-2 0,0 0 0 15,0 0 1-15,0 0-7 16,3-3 9-16,6 13 5 16,2 7 11-16,3 3-5 15,1 8-11-15,0 4 6 16,-3 2 1-16,0-1-6 16,-1-6-1-16,0-5 0 15,-3-7-2-15,2-8-21 16,-2-6-38-16,1-1-67 15</inkml:trace>
  <inkml:trace contextRef="#ctx0" brushRef="#br0" timeOffset="142653.78">8554 3383 239 0,'0'0'0'16,"0"0"-25"-16,0 0 25 15,0 0 1-15,57 37 16 16,-33-29-8-16,1-3 7 16,1-3-3-16,1-2 0 15,1 0-5-15,-2-8-8 0,-3-3 0 16,-7-3-1-16,-5 0 0 15,-7 1-1-15,-4 0-9 16,0 2 11-16,-8 1 5 16,-1 3-3-16,-1 3 4 15,1 0-3-15,4 2-2 16,2 2 3-16,1 0-4 16,2 0 6-16,0 0-6 15,0 9 0-15,0 4 0 16,5 5 0-16,2 4 6 15,2 5 2-15,0 1-8 16,3 4 0-16,0-1 1 16,0-1-4-16,-2-4-12 15,0-4-18-15,-5-6-55 16</inkml:trace>
  <inkml:trace contextRef="#ctx0" brushRef="#br0" timeOffset="143249.63">8503 3813 250 0,'0'0'41'0,"0"0"-40"16,0 0 0-16,0 0 6 15,0 0-6-15,0-43 3 0,7 38 6 16,-1 1-2-16,2 1 0 16,-1 3-7-16,1 0-1 15,-1 0-3-15,-1 2-1 16,0 6-9-16,-3 2 8 16,-2 1 0-16,-1 1 3 15,0 1 2-15,0 0 0 16,-1 0-1-16,-6 0 1 15,-1-1 4-15,0-1-3 16,1-1 2-16,0 0 0 16,2-2 3-16,1-2-6 15,3-1 1-15,0-4-1 16,1 2 6-16,0-3-6 16,7 1 0-16,8-1 7 15,4 0-1-15,8 0 0 0,5-4-6 16,6-2-4-16,5-2-5 15,-1-1-13-15,0-2-18 16,-5 0-9-16,-7-2-139 16</inkml:trace>
  <inkml:trace contextRef="#ctx0" brushRef="#br0" timeOffset="144063.61">7068 3603 134 0,'0'0'30'0,"0"0"-10"15,0 0-3-15,0 0 5 16,0 0 3-16,0 0-2 16,-12-24 11-16,12 23-12 15,0 1-10-15,-1 0-12 16,-1 0-7-16,-3 6-1 16,-1 8 2-16,-7 9 3 15,-6 7 3-15,-3 7 0 0,-2 6-1 16,-1 3 1-16,1-1 0 15,1-6 6-15,3-4-6 16,6-8-6-16,0-7 6 16,6-6 6-16,4-6-5 15,0-5-2 1,4-1 1-16,0-2-10 0,0 0-44 16,4 0-2-16,5-5-18 15</inkml:trace>
  <inkml:trace contextRef="#ctx0" brushRef="#br0" timeOffset="144516.54">7287 3373 245 0,'0'0'29'0,"0"0"-15"0,0 0-8 16,0 0-4-16,0 0-2 15,0 0 0-15,-2-10 1 16,2 10 9-16,0 0-10 16,0 1-2-16,2 8-11 15,4 5 9-15,1 4 4 16,0 4 6-16,1 1-6 15,2 2 4-15,-4-1-4 16,3-3 0-16,0-3-17 16,-1-3-18-16,1-7-34 0</inkml:trace>
  <inkml:trace contextRef="#ctx0" brushRef="#br0" timeOffset="146286.59">5863 3748 168 0,'0'0'0'0,"0"0"-2"16,0 0 0-16,0 0 2 15,0 0 1-15,0 0-1 0,0-12 6 16,0 10 8-16,0 2-3 16,0 0-11-16,0 0 0 15,0 0-2-15,0 0 2 16,0 0 2-16,0 0-2 16,0 0-5-16,0 0 5 15,0 0 0-15,0 0 2 16,0 0-2-16,0 0-1 15,0 0 1-15,0 0 8 16,0 0-8-16,0 0 5 16,0 0 0-16,0 0-1 15,0 0-3-15,0 0 0 16,0 0-1-16,0 0 0 16,0 0 10-16,0 0-6 15,0-1 6-15,0 1 0 16,0 0 2-16,0 0-6 15,0-2-4-15,0 2-2 0,0-1 0 16,0 1 0-16,0 0 0 16,0 0-2-16,0 0-4 15,0 0 6-15,0 0-1 16,0 0 1-16,0 0 0 16,0 0-4-16,0 1 0 15,0 8-12-15,0 5 10 16,0 4 6-16,0 5 0 15,0 0 0-15,-3 1 0 16,-1-5-1-16,1-2 0 16,-2-5 1-16,3-3 2 15,-1-3-1-15,1-1 4 0,1-2 0 16,-1-1-3-16,1-1-2 16,1 2 0-16,-2-2 0 15,2-1 0-15,0 0-1 16,0 0 1-16,0 0 4 15,0 0-2-15,0 0-1 16,0 0 2-16,0 0-2 16,0 0 3-16,0 0-4 15,3 0 3-15,0 0-6 16,3 0 8-16,2 0-6 16,0-1 2-16,0-2 0 15,2 2-1-15,-1-1-5 16,3 1 5-16,0-2 0 15,1 0 0-15,0 1 0 16,2-2 4-16,1 0-4 0,-1-1-4 16,1 1 4-16,-2-2 0 15,-3 2 0-15,-2 0-4 16,-2 1 3-16,-2 1 1 16,-3 0 0-16,-2 2 0 15,1 0-1-15,0-1 1 16,-1 1 0-16,0 0 1 15,0 0 6-15,0 0-7 16,0-1 3-16,0 0 0 16,0 1-2-16,0 0 2 0,0 0 1 15,0 0 4 1,0 0 1-16,0 0-9 0,0 0 0 16,0 0 0-16,0 0 0 15,0 0 0-15,0 0-1 16,0 0 2-16,0 0-3 15,0 0 4-15,0 0 3 16,0 0 2-16,0 0-6 16,0 0 3-16,0 0-3 15,0 0-1-15,0-1 0 16,0 1 2-16,0 0-2 16,0 0-1-16,0 0 1 15,0 0 0-15,0 0-1 0,0 0 1 16,0 0 0-16,0 0 1 15,0 0 0-15,0 0-2 16,0 0-1-16,0 0-2 16,0 0 2-16,0 0-9 15,0 0-17-15,0 0-30 16,0 0-35-16</inkml:trace>
  <inkml:trace contextRef="#ctx0" brushRef="#br0" timeOffset="147775.79">5852 3809 1 0,'0'0'11'0,"0"0"-11"16,0 0 0-16,0 0 0 15,0 0 1-15,0 0 6 16,0 0 3-16,0 0-6 15,0 0 6-15,0 0 12 16,0 0-12-16,0 0 6 0,0 0 0 16,0 0-13-16,0 0 0 15,0 0 15-15,0 0-4 16,0 0-2-16,0 0-12 16,0 0-4-16,0 0 4 15,0 0 8-15,0 0-1 16,0 0-2-16,0 0 2 15,0 0-5-15,0 0 3 16,0 0-5-16,0 0-1 16,0 0 1-16,0 0 0 15,-2 3-1-15,-2 1-1 16,-2 3-1-16,-1 0 3 16,-1 0 0-16,0-2 0 15,2 0 6-15,-3-3 2 16,2 0-3-16,1-1-5 0,0-1 11 15,-1 0-9 1,4 0 0-16,1 0 0 16,0 0-2-16,1-1 0 0,1-1 1 15,0 0 2-15,0-2 2 16,0-1-5-16,3-1-20 16,2-3 12-16,2 1 7 15,-2 1 1-15,-1 0-9 16,-2 2 8-16,1 2 1 15,-1-1 4-15,0 1 2 16,-1 2-3-16,1-1 3 16,-2 2 3-16,0 0-7 0,0 0-2 15,0 0-5-15,0 0 2 16,0 0-10-16,0 0 13 16,0 0 0-16,0 0-5 15,0 0 5-15,0 0-1 16,0 0-1-16,0 0-1 15,0 0 3-15,0 0 1 16,0 0 3-16,0 0-3 16,0 0 4-16,0 0-2 15,0 0-3-15,0 0 0 16,0 0-2-16,0 0 4 16,0 0 2-16,0 0-1 15,0 0 12-15,0 0-14 16,0 0 0-16,0 0-1 15,0 0 1-15,0 0 4 0,0 0-5 16,0 0-2-16,0 0-13 16,0 0-20-16,0 0-57 15</inkml:trace>
  <inkml:trace contextRef="#ctx0" brushRef="#br0" timeOffset="149312.65">5910 3740 56 0,'0'0'65'0,"0"0"-65"16,0 0 0-16,0 0 1 15,0 0 20-15,0 0 4 16,-1-2-1-16,1 2-3 16,0 0-20-16,0 0 3 15,0 0-1-15,0 0-3 16,0 0 0-16,0 0-3 16,0 0 3-16,0 0 0 15,0 0 3-15,-2 0-3 16,2 0-6-16,-1 0 6 15,-3 1 5-15,0 3-5 16,-2-1-3-16,1 2 2 0,0 0-1 16,2 4 2-16,-1 0 0 15,-2 2 0-15,3 2 0 16,0 1 0-16,3 0-3 16,0 1 2-16,-2-2 1 15,2-1 0-15,0 0-2 16,0-1 2-16,0 0 0 15,0 1-3-15,2-1 6 16,-2-1-2-16,0-2-1 16,0-3 1-16,0 0-1 15,1-5 1-15,-1 2-1 16,1-2 2-16,0 0-1 16,-1 0-1-16,1 0 7 15,0 0-2-15,0 0-5 16,-1 0 1-16,2 0 13 15,-1 0-10-15,6-2-4 0,1-3 0 16,4 0 1-16,1 0 1 16,5 0 0-16,-1 0-4 15,2-2 0-15,0 1 1 16,1-1 2-16,-2 1 2 16,-5 1-3-16,-3 1-12 15,-4 1 9-15,-4 0 3 16,-2-1 0-16,0-1 3 15,0-1-3-15,-4 0-10 16,-2 1 10-16,1 1 3 16,-3 1-3-16,4 0 0 0,-1 1 1 15,-1-1-3-15,0 2 2 16,3 0 0-16,0-1 2 16,1 1 6-16,2 0-1 15,0 1 0-15,0 0 1 16,0 0-2-16,0 0-6 15,0 0 1-15,0 0-3 16,0 0 1-16,0 3-11 16,0 6 7-16,0 5 5 15,2 5 5-15,1 3 4 16,1 2 2-16,2 0-9 16,-1-2 2-16,0-2-4 15,-1-3 4-15,1-3-4 0,1-2 0 16,-2-2 1-16,0 0 5 15,1-2-3-15,-2-2-3 16,1-1 0-16,-3-4 4 16,-1 0-3-16,2-1 1 15,-2 0-2-15,1 0 1 16,-1 0-1-16,2-1-12 16,1-6-27-16,-1-6-85 15</inkml:trace>
  <inkml:trace contextRef="#ctx0" brushRef="#br0" timeOffset="151238.47">9414 3603 257 0,'0'0'16'15,"0"0"-16"-15,0 0 0 16,0 0 2-16,0 0-2 16,0 0 0-16,-9-26 12 0,9 26 17 15,0-1-6 1,0 1-12-16,0 0-7 0,0 0-4 15,0 0-1 1,0 0 0-16,-2 2-3 0,1 7-4 16,-1 7 8-16,-1 2 1 15,1 7-1 1,-3 2 0-16,2 0 0 0,-1 2-1 16,3-5-2-16,-1-2 0 15,2-2 0-15,0-2-1 16,0-5-15-16,0-2-8 15,2-3-34-15,3-4-8 16,1-4-57-16</inkml:trace>
  <inkml:trace contextRef="#ctx0" brushRef="#br0" timeOffset="151901.67">9352 3543 147 0,'0'0'39'0,"0"0"-39"0,0 0-44 15,0 0 42-15,0 0 2 16,0 0 5-16,24 44 11 16,-12-30-2-16,2 0 9 15,3-1 2-15,0-2-19 16,1-2-6-16,-1-4 0 16,1-4 6-16,-4-1-6 15,3-1 0-15,0-8 0 16,-2-3 0-16,-2-2-13 15,-3-1 11-15,-5 1-2 16,-1 4-1-16,-4 0 2 16,0 1 3-16,0 2-11 0,0 1 7 15,-5 0 4 1,-1 1 9-16,1 2-6 0,0 0 1 16,2 1 2-16,1 2-5 15,1-2 10-15,1 2-9 16,0 0-2-16,0 0 0 15,0 2-1-15,0 7-6 16,-2 2 7-16,1 3 2 16,-1 4 9-16,-1 0 3 15,-1 2-7-15,2 2 3 16,-1 1 8-16,0 0-18 16,1 1 2-16,2-3 1 0,0-2-1 15,0-2-1 1,0-4-1-16,0-3 2 0,0-3 1 15,1-2-2 1,1-2-2-16,1 0-3 0,1 0-14 16,4-1-34-16,5-2 3 15,3 0-116-15</inkml:trace>
  <inkml:trace contextRef="#ctx0" brushRef="#br0" timeOffset="152467.81">9730 3618 160 0,'0'0'26'0,"0"0"-26"16,0 0-7-16,0 0 2 15,0 0 4-15,0 0 1 16,-5 0 12-16,5 0 15 16,0 0-6-16,0 0-1 15,0 0-6-15,0 0 19 16,0 0-1-16,0 0-17 15,0 0 8-15,0 0-16 16,0 0 8-16,0 0-13 16,0 0-2-16,1-1 0 15,4-3-1-15,7-2 1 0,1-2-13 16,3 2 12-16,2-2-6 16,-2 2 1-16,-1 1-14 15,-2 1-9-15,-3 4-20 16,-3 0-19-16,-4 0-33 15</inkml:trace>
  <inkml:trace contextRef="#ctx0" brushRef="#br0" timeOffset="152783.64">9665 3749 327 0,'0'0'23'15,"0"0"-23"-15,0 0-9 16,0 0 9-16,0 0 7 15,0 0 23-15,14 1-22 0,4-8-8 16,3-2-1 0,7 1-10-16,4 1-11 0,4-2-52 15,-3-1-62-15</inkml:trace>
  <inkml:trace contextRef="#ctx0" brushRef="#br0" timeOffset="154120.91">10103 3551 72 0,'0'0'112'0,"0"0"-112"16,0 0-12-16,0 0 12 15,0 0 1-15,-49 10 0 16,37-9 15-16,-1 0-7 16,1-1 9-16,1 0 0 0,3 0-12 15,-2 0-2-15,1-2-3 16,2-2-1-16,1-2 6 16,1-2-1-16,2-2-1 15,2-2 15-15,1 0-19 16,0-1 7-16,0 3 3 15,4 0-10-15,3 0 0 16,1 0-4-16,1 2-4 16,1 1 8-16,-1 1 1 15,-2 2-1-15,3 0-6 16,-2 0 4-16,1 2 3 16,0 1-4-16,2 1 2 15,0 0-1-15,0 0-1 0,1 0 3 16,-1 3 0-1,1 2-2-15,-1 2 1 0,-1 3-6 16,-2 1-7-16,-2 4-5 16,-1 4 10-16,-2 2 6 15,0 1 0 1,-3 0 3-16,0-1-1 0,-4 1-2 16,-5 1 1-16,-3 0-1 15,-4 2 3-15,-2 1 0 16,-3-1 0-16,-2-2-4 15,0-5-2-15,2-4 5 16,3-5 1-16,3-4 1 16,3-4 16-16,0-1 8 15,2 0-21-15,-2 0 2 16,2-5-5-16,3-2 6 0,2-1-7 16,0-1 0-16,4-1-10 15,1 0-10-15,0-1 14 16,0-2 4-16,6 2 1 15,1 1 1-15,2-1-3 16,2 1 3-16,4 1 5 16,0 1-5-16,1 3-1 15,0 1 0-15,1 3 1 16,-1 1-3-16,0 0 3 16,2 1 5-16,-3 6 11 15,3 3-11-15,1 2-5 16,1 0-4-16,-3 3 4 15,1-1 0-15,-4-3-37 0,-4-3-50 16,-2-6-22-16</inkml:trace>
  <inkml:trace contextRef="#ctx0" brushRef="#br0" timeOffset="155246.78">10413 3347 32 0,'0'0'71'16,"0"0"-56"-16,0 0-5 15,0 0 21-15,0 0 4 16,0 0 8-16,-19-3-4 16,16-3-18-16,1-1 2 15,1-3-13-15,-1-3 3 16,0-4-9-16,0-5-3 15,0-2 0-15,1-1 0 16,-2 1-1-16,1 4 0 16,-2 1-1-16,-1 3 1 15,-1 2 0-15,0 1 0 16,-2 4-1-16,2 1 0 16,0 2-9-16,1 1 2 15,2 2 2-15,3 1 6 0,-3 1-1 16,3 0 2-16,0 1-1 15,0 0 0 1,0 0-2-16,-2 0-1 0,0 0-6 16,-6 6-15-16,-3 6 22 15,-5 5-3-15,-1 0 5 16,-2 2-1-16,3-2 0 16,-1-1 1-16,3-3 0 15,1-2 0-15,1-1 4 16,3-2-4-16,1 0 0 15,3-3 0-15,2-2 0 16,2-3-2-16,1 1 2 16,0-1-3-16,0 0 3 0,0 0 2 15,0 0 4 1,3 0-4-16,3 0 3 0,5 0-4 16,1-3 11-16,2-1-12 15,2 0 2-15,0 0 1 16,3-3 0-16,2 0 2 15,2 1-5-15,0 0-4 16,1-1 4-16,1 1 0 16,1 2 2-16,0 1-2 15,1-1 0-15,-2 2 0 16,-2 0 0-16,-2 2 0 16,-2 0 1-16,-3 0-1 15,-4 0 1-15,-5 0-1 0,-4 0-4 16,-3 0-13-1,0 0-28-15,0 0-20 0,-5 0-22 16,-3 0 1-16</inkml:trace>
  <inkml:trace contextRef="#ctx0" brushRef="#br0" timeOffset="155702.96">10677 3446 312 0,'0'0'73'0,"0"0"-70"16,0 0-5-16,0 0 2 15,0 0-10-15,0 0 10 16,3-18 4-16,9 11-4 16,5-1-1-16,3 2 1 15,2 0 1-15,2 3-1 16,4 0-14-16,-4 1-20 16,-2 2-6-16,-7 0-34 15,-9 0-64-15</inkml:trace>
  <inkml:trace contextRef="#ctx0" brushRef="#br0" timeOffset="155949.73">10597 3526 285 0,'0'0'12'15,"0"0"-12"-15,0 0-38 16,0 0 38-16,0 0 3 16,0 0 28-16,17 11 7 15,3-11-7-15,6-7-25 16,7 0-6-16,3-2-9 16,0 0-38-16,-2 0-36 0,-4-1-78 15</inkml:trace>
  <inkml:trace contextRef="#ctx0" brushRef="#br0" timeOffset="156278.65">10982 3278 209 0,'0'0'98'0,"0"0"-97"16,0 0-1-16,0 0 0 15,0 0 0-15,0 0 0 16,0-7-1-16,0 12-3 16,-1 8 4-16,-2 5 10 15,1 5 4-15,-1 4-8 16,-1-1-5-16,0 1-1 15,1-4 0-15,0 0 0 16,2-3 0-16,-1-4 2 16,2-2-2-16,0-4-28 15,0-2-31-15,6 0-63 16</inkml:trace>
  <inkml:trace contextRef="#ctx0" brushRef="#br0" timeOffset="156999.62">11244 3233 256 0,'0'0'14'0,"0"0"-14"15,0 0-7-15,0 0 6 16,-47 6 2-16,35-1 1 15,1 1 3-15,1 0-3 16,-1 4 7-16,-1 2 0 16,-1 3-2-16,0 1-6 15,-1 3-1-15,0 0 4 16,2 3-3-16,0-2-1 16,2 2 0-16,2 2 1 15,1 1 0-15,5-1-1 16,1 1 4-16,1-6-4 15,0-3 0-15,5-2 0 0,4-4 0 16,1-4 3-16,0-3 3 16,3-1-6-16,1-2 4 15,1 0-4-15,1 0 1 16,0-4 0-16,-1-2 4 16,0-2-2-16,-1 0 5 15,-2-2-5-15,-2 0 1 16,-4 1-3-16,-3-2 2 15,-2 1 2-15,-1-1-5 16,0 1-2-16,-3 1-4 0,-6 2 5 16,-1 1-4-1,-4 2 5-15,-3 4 0 16,0 0-2-16,-3 0 2 0,0 0 0 16,3 0-5-16,0 0 5 15,2 5 0-15,2 0-1 16,1 4-2-16,2 1-8 15,2 1-12-15,2 4-15 16,6-2-19-16,0-1-24 16</inkml:trace>
  <inkml:trace contextRef="#ctx0" brushRef="#br0" timeOffset="157472.59">11431 3601 314 0,'0'0'0'15,"0"0"1"-15,0 0-4 16,0 0-14-16,0 0 5 15,0 0 12-15,-5-5 19 16,0 10-19-16,-2 6 1 16,-5 6 19-16,-2 2-12 15,0 2-7-15,0-1-1 16,1-3-3-16,3-4 2 16,3-3-13-16,3-3-15 15,3-3 1-15,1-1-14 0,0-3-19 16,9 0-20-16</inkml:trace>
  <inkml:trace contextRef="#ctx0" brushRef="#br0" timeOffset="157705.5">11523 3638 332 0,'0'0'3'0,"0"0"-3"16,0 0-8-16,0 0-31 0,0 0 37 15,0 0 2 1,-23 14 31-16,7 2-7 0,-3 4-11 16,-1 1 5-16,0 1-13 15,0 1-5-15,3-3 0 16,0-4 1-16,3-1-2 16,2-2-2-16,0 1-15 15,2-1-40-15,4-4-57 16</inkml:trace>
  <inkml:trace contextRef="#ctx0" brushRef="#br0" timeOffset="190547.54">6353 3951 52 0,'0'0'4'0,"0"0"-4"16,0 0 1-16,0 0-1 15,0 0 6-15,0 0 4 16,0 0-6-16,3-10-4 15,-3 10 2-15,0 0-2 16,0 0 26-16,0 0-7 16,0-1 9-16,0-1-15 15,0 0 7-15,0 1-9 16,-1-3-1-16,-1 2 7 16,0-1-3-16,-1 2-10 15,1-1 10-15,2 0-4 0,-1 1-5 16,-2 1 5-16,1-1-7 15,0 1 1-15,2 0 2 16,0 0-3-16,-2 0-3 16,-1 0-3-16,-2 2 3 15,-1 8-7-15,-7 5 7 16,1 0-1-16,-3 2 1 16,0 0 0-16,3 1 0 15,-3-1 0-15,0 1 0 16,-1 3 0-16,0 2 0 15,1 0 6-15,1-2-7 16,3-4 1-16,3-2-2 0,3-2-3 16,0-3 0-16,2-1 1 15,1-3-2-15,0 1 0 16,1-1-2-16,0 0 7 16,0 1-4-16,0-1 0 15,0-1 4-15,0 1 0 16,-1 0-2-16,0-3 2 15,1 2 1-15,1-5 0 16,0 0 0-16,0 0 2 16,0 0 1-16,0 0-1 15,0 0-1-15,0 0 2 16,0 0-3-16,0 0-29 16,1-8-40-16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32:40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4881 5819 158 0,'0'0'11'0,"0"0"-11"16,0 0-6-16,29-43 6 0,-18 27 2 16,-2-1 20-16,0 2 3 15,-3 3-12-15,1 1-9 16,-4 1 0-16,-2 0 5 16,1 0-6-16,-2-4 0 15,0 0-1-15,0-3-2 16,-8 0-4-16,-2-3 4 15,-1-1 6-15,-3 0-4 16,-2 1 5-16,0 2 7 16,-2 1 2-16,1 4-14 15,3 2 8-15,0 4-3 16,5 2 1-16,4 3 3 0,2 2-3 16,3 0-8-16,-3 14-6 15,2 7 6-15,1 9 4 16,0 3 8-16,7 3-11 15,4-1-1-15,4-1 0 16,0 0 2-16,-1-1-2 16,1 2 0-16,-3 0 1 15,1 0 2-15,-4 0-6 16,0-2 0-16,1-1 3 16,-4-1 3-16,0 0-3 15,0-3-1-15,-1-3-4 16,-2-2-6-16,-2-3-4 15,-1-5 7-15,0-4 6 16,0-3-5-16,0-3-13 16,2-3-5-16,-2-1-11 0,0-1 1 15,0 0-33-15</inkml:trace>
  <inkml:trace contextRef="#ctx0" brushRef="#br0" timeOffset="392.97">4791 5968 114 0,'0'0'182'16,"0"0"-164"-16,0 0-18 15,0 0-11-15,0 0 11 16,0 0 6-16,7-2-4 15,8 0 0-15,7-2-2 16,1 1 2-16,0-1 4 0,2-1-5 16,-1 0-1-1,2 0-13-15,-3 1-47 0,-1 0-47 16</inkml:trace>
  <inkml:trace contextRef="#ctx0" brushRef="#br0" timeOffset="781.62">5208 5758 338 0,'0'0'9'0,"0"0"-9"16,0 0-49-16,0 0 44 0,51-17 5 15,-28 9 0-15,0 1-35 16,0 3-44-16,-4 0-57 16</inkml:trace>
  <inkml:trace contextRef="#ctx0" brushRef="#br0" timeOffset="984.82">5208 5903 354 0,'0'0'48'0,"0"0"-48"15,0 0-45-15,0 0-3 16,0 0 48-16,45-30-2 16,-25 15-110-16</inkml:trace>
  <inkml:trace contextRef="#ctx0" brushRef="#br0" timeOffset="1756.01">5445 5631 290 0,'0'0'23'16,"0"0"-23"-16,0 0-5 16,0 0 5-16,0 0 12 15,0 0-1-15,-7-15-8 16,7 12-3-16,4-1 0 0,0-2 0 16,7 1-1-1,-3-1 6-15,1-1-11 0,1 0 12 16,0 2-11-1,2 0 5-15,-1 2-22 0,1-1 8 16,-1 3-8-16,2 1 7 16,-3 0 6-16,3 0 0 15,-1 5 8-15,1 2 1 16,-2 6-4-16,1 4 2 16,-2 2 2-16,0 4 0 15,-3 3 11-15,-1 2-9 16,-2 0 0-16,-4 1-1 15,0-1-1-15,0-5 0 16,-7-3 1-16,-3-3 1 16,-6-2 4-16,-3-2 6 15,-1-3-6-15,0 0-4 16,1-3 7-16,1-3 4 0,2-1-12 16,2-3 4-16,4 0 0 15,-1 0 0-15,4-2-2 16,3-3 3-16,2-2-6 15,2-3-1-15,0 0-11 16,3-3-1-16,9-2 8 16,0 2-7-16,3-1 6 15,4 3-11-15,-4 1 11 16,2 1 4-16,0 4-3 16,-3 4 5-16,3 1 0 15,-4 0 6-15,-1 8-5 16,2 4-1-16,-1 3 4 0,0 1-4 15,1 3 2-15,-2-4 1 16,2 0-2-16,-3-2 1 16,3-3-4-16,-3-4-17 15,0-2-70-15</inkml:trace>
  <inkml:trace contextRef="#ctx0" brushRef="#br0" timeOffset="2126.19">5853 5533 4 0,'0'0'241'0,"0"0"-241"15,0 0-39-15,0 0 39 16,0 0-5-16,13 45 6 0,-4-30-1 16,-2 5 7-1,0 4 5-15,0 0-4 0,-1 5 8 16,-1-1-16-1,0 1 0-15,-1-3-4 0,0-4 4 16,0-5 0-16,-3-6-1 16,2-5-14-16,1-4-22 15,-3-2-115-15</inkml:trace>
  <inkml:trace contextRef="#ctx0" brushRef="#br0" timeOffset="2742.7">5904 5680 255 0,'0'0'19'16,"0"0"-19"-16,0 0-27 15,0 0 27-15,0 0 12 16,0 0-5-16,57 0-4 16,-36 0-2-16,-3 0-1 15,-2-3 0-15,-7 1-3 16,-1-2-5-16,1 0-3 16,-5-2-10-16,1 1-1 0,-4-3 3 15,-1 1 6 1,0-2-15-16,-2-1-13 0,-5-2 9 15,0 0 32-15,-2-1 10 16,1 1-3-16,-1 1 8 16,3 3 32-16,1 2-28 15,0 1 7-15,4 2-5 16,-1 2 3-16,2 0 1 16,0 1-15-16,0 0-5 15,0 0-5-15,0 0-11 16,0 0 11-16,0 0-6 15,0 1 3-15,3 7 4 16,2 1-1-16,0 5 0 16,1 1 1-16,3 3 0 0,-1-1-1 15,1 3 1-15,-1 0-7 16,1 0 12-16,-3 1-6 16,3 1 1-16,-5 0 16 15,1 1-6-15,-1-5-10 16,0-1 6-16,-4-7-7 15,1-2 0-15,-1-4 0 16,0-2-20-16,0-2-30 16,0 0-32-16,0-7-68 15</inkml:trace>
  <inkml:trace contextRef="#ctx0" brushRef="#br0" timeOffset="3612.92">6148 5598 276 0,'0'0'51'0,"0"0"-41"16,0 0-10-16,0 0-12 15,0 0 12-15,0 0 0 16,-3 0 0-16,9 0-5 16,4 0 5-16,3 0 2 0,2-2-2 15,2 1-1-15,-1-1 1 16,0-2 4-16,1 1-4 15,-3 0-4-15,-2 3 2 16,-3-2-7-16,-3 1 4 16,-3 1 1-16,-1 0 0 15,-2 0-4-15,0 0 0 16,0 0-1-16,0 0 7 16,0 3-4-16,0 2 1 15,-2 2 5-15,-5 3 0 0,-1 1 0 16,-2 1 0-16,-2 2 5 15,0-1-4 1,-2-2-1-16,2 0 0 0,0-1 1 16,2-2-1-1,1 0 1-15,2-2 4 0,0 0 1 16,4-1-3-16,2-2 4 16,0-2-7-16,1 1 1 15,0 0-1-15,0 0 4 16,0-1-4-16,0 1 0 15,0-2 7-15,0 1-7 16,2 0 0-16,5-1 8 16,2 0 10-16,5 0-11 15,4 0-2-15,1-4 0 16,2-1-5-16,-1 0 0 16,0-1 1-16,-1 0-1 15,1 1 3-15,0-1 0 0,1 1-2 16,-3 0 1-16,-2 2-1 15,-6 1-2-15,-3 1-1 16,-5 1-11-16,-2-1-34 16,0-2-114-16</inkml:trace>
  <inkml:trace contextRef="#ctx0" brushRef="#br0" timeOffset="7082.39">3891 5036 1 0,'0'0'28'0,"0"0"7"16,0 0-18-16,0 0 18 0,0 0-8 16,0 0-12-16,0 0-6 15,0 0-4-15,-1-3 9 16,0 3-14-16,1 0 13 16,0-2-1-16,-1 2-2 15,1 0 2-15,0 0 1 16,-2 0-1-16,2-1 1 15,0-1-13-15,0 2 5 16,0-2-3-16,0 0 0 16,0 1 5-16,-2-1-7 15,2 1 0-15,0-1 0 16,0 1 2-16,0-1-1 16,0 0 5-16,0 0-1 15,0 0-5-15,0 0-6 0,0 2 4 16,0-1 2-16,0 0 6 15,0-1-6-15,0 2 0 16,2-2-2-16,2-1 1 16,2 0-3-16,1 0 1 15,0-1 6-15,-1 2-6 16,2 1 2-16,-2-1-17 16,-1 1 5-16,1 1 9 15,-2-1 2-15,0 0-3 16,-3 1 5-16,1 0-8 15,-1 0 3-15,2 0-1 16,1 3 4-16,1 4 3 0,0 1-1 16,1 0 0-16,0 1-5 15,2 0 5-15,-2 0-4 16,2 1 3-16,-3 1 0 16,2 1 0-16,-2 1 1 15,-2-2 0-15,0 0-1 16,-3-1 0-16,1 2-1 15,-1-1 2-15,0-1 0 16,-1 1 0-16,-7 0 0 16,0 1-1-16,1-2 1 15,-1-1 0-15,0 0 0 16,1-2-4-16,-1-2 4 16,0 0 0-16,1-2 0 15,-1-2 7-15,0 0-4 0,-1-1-3 16,2 0 0-16,2 0 0 15,-2 0 0-15,5 0 2 16,-3 0-2-16,2-5 1 16,2-1-1-16,-1-1 0 15,2 0-4-15,0 0 3 16,3-1-4-16,3 0 1 16,3 1-1-16,-1 0 3 15,0 0 2-15,2 1 0 16,1 1 0-16,1 1 0 15,1 0 0-15,0 0 5 16,0 3-4-16,-1 1 1 0,-2 0-1 16,1 1 1-1,-1 7 1-15,0 0 0 0,1 3 6 16,0-1-3-16,0 3-5 16,-1-1 0-16,1 1 0 15,-2-2-1-15,2-2 0 16,-1-2-7-16,3-4-39 15,-1-3-76-15</inkml:trace>
  <inkml:trace contextRef="#ctx0" brushRef="#br0" timeOffset="8457.29">4803 5078 69 0,'0'0'14'16,"0"0"7"-16,0 0 43 16,0 0-18-16,0 0-18 15,0 0-3-15,-7-5-5 16,7 1-8-16,0-1-4 16,-2-1 0-16,2 1 2 15,0-2-8-15,0 0-2 16,0-1-6-16,-2 0 5 15,2-1 1-15,-1 0 4 16,-1-1-4-16,1 1-11 16,-1-1 7-16,-1 1-15 15,-2-1 1-15,0 0 5 16,0 0 4-16,0 0 6 0,-1 1 4 16,0 0-2-16,1 1 2 15,1 1-1 1,1 0 0-16,-2 3 3 0,1 0-6 15,3 0 6-15,-1 2 3 16,2 2 1-16,0 0-1 16,0 0-6-16,0 0-2 15,0 0-9-15,0 0 10 16,-2 2-1-16,1 4 2 16,-3 4 0-16,0-1-2 15,0 2 2-15,-1-1 0 16,0 0 4-16,0 1-6 15,1 0 4-15,-1-2-4 16,0-2-1-16,1 0 3 16,1-1 0-16,1-3 0 15,-1 0 0-15,2 0-1 0,-1-1 1 16,0 1 6-16,1-1-6 16,1 1-3-16,-1-1 3 15,1 0 0-15,0 0-5 16,0-1 5-16,0 0 4 15,0-1-4-15,0 0-1 16,0 0-4-16,0 0 4 16,0 0 0-16,0 0-1 15,6 0 2-15,3 0 0 16,3 0-2-16,1-2 4 16,3-2-2-16,1 0 3 0,0 0 2 15,2 1-2 1,-1-1-2-16,0 2-1 0,-1-1 0 15,-3 1 6-15,-2-1-6 16,-4 3 4-16,-2-2-1 16,-3 2 2-16,-1 0-5 15,-2 0 0-15,0 0 6 16,0 0 4-16,0 0-4 16,0 0-6-16,0 0-1 15,0 0-1-15,0 0-7 16,0 0-22-16,0 0-19 15,0 0-16-15,0 0-39 16</inkml:trace>
  <inkml:trace contextRef="#ctx0" brushRef="#br0" timeOffset="9590.84">5558 4791 210 0,'0'0'35'15,"0"0"-35"-15,0 0 0 16,0 0-3-16,0 0 3 15,0 0 4-15,0 0 1 16,0-1-2-16,0 1-3 16,0 0 7-16,0 0-1 15,0 0-4-15,0 0-2 16,0 1-3-16,-5 5 2 16,-2-2 1-16,0 3-4 15,-2 1 4-15,-1 2 0 16,0 0 1-16,2 0-3 15,1 0 3-15,1 0-2 16,0 0 1-16,-1 1-1 0,2 1 1 16,0 0 0-16,2 1 0 15,0-2 4-15,1 2-4 16,1-2 1-16,1 3-1 16,0 0-1-16,0 0 1 15,0 0 0-15,0 0 0 16,4 0 0-16,3-3 1 15,-1-1-1-15,3-4 0 16,-1-1 0-16,-2-2-3 16,3-3 6-16,0 0 0 15,-2 0 6-15,4-5-4 16,-1-2-4-16,-1-1-1 16,-1 1 0-16,-4-1 3 15,0 0 0-15,-3-1-3 16,-1 2 6-16,0 1 1 0,0 0-5 15,-3 1 0-15,-2 1 1 16,-1-1-6-16,-4 2 0 16,2-1 3-16,-2 0 0 15,2 0 0-15,3 1-4 16,-2 1 4-16,2 1 2 16,-1 0-2-16,-1 1-12 15,-1 0-9-15,-1 1 13 16,2 3 0-16,-1 2-4 15,2 0-6-15,4 1-36 16,2-3-58-16</inkml:trace>
  <inkml:trace contextRef="#ctx0" brushRef="#br0" timeOffset="10824.32">6297 4797 157 0,'0'0'45'16,"0"0"-37"-16,0 0 2 15,0 0-10-15,0 0 3 16,0 0-5-16,-7-1 7 16,4-1-8-16,0 1 3 15,-3 1-1-15,-5 0-1 16,-1 0-1-16,-5 0-2 16,4 0 4-16,1 1 0 15,5 3 1-15,-1-1-1 16,3 3-2-16,-1-2-3 15,2 4 6-15,2-1-4 0,0 2 1 16,2 1 3-16,0-2 4 16,4 2 2-16,2 0 0 15,6 0-6-15,-2-2 6 16,3 0-4-16,-2-3-1 16,-2 2 5-16,2-3-6 15,-5 1 3-15,2 0-6 16,-1 1 3-16,-2 1 0 15,0-2 3-15,0 4-3 16,0-2 1-16,-2 1 0 0,2 0-1 16,-3-1 0-1,0-1 0-15,0-1 0 0,-2 0-2 16,0-2 1-16,0 0 2 16,0 0-1-16,0-1 0 15,-2 0 6-15,-2-1-4 16,-3-1 11-16,0 0-2 15,1 0 0-15,0 0-5 16,-1 0 3-16,-2-3-4 16,3-1-2-16,0 0-1 15,0-2 8-15,0 1 3 16,3-2-12-16,-2-1 3 16,2 1-2-16,3-3-2 15,0 1 0-15,0 0 0 16,3-1 0-16,5 0 2 0,2 0-2 15,2-1 0 1,-1-1-2-16,0 1 2 0,-1 1-1 16,-1 0-1-16,-5 2 1 15,1 1 2-15,-3 2-1 16,-1 0 0-16,-1 0 0 16,0 2-2-16,0-2-2 15,-3 0-4-15,-5 0-6 16,-3 0-16-16,-1 2-24 15,-4 0-32-15</inkml:trace>
  <inkml:trace contextRef="#ctx0" brushRef="#br0" timeOffset="23578.75">3696 3782 65 0,'0'0'0'0,"0"0"-1"0,0 0 1 16,0 0 9-16,0 0 17 16,0 0-21-16,0 0 5 15,0 2-10-15,0-1 3 16,0-1 13-16,0 0-3 16,0 0 2-16,0 0-2 15,0 0-1-15,0 0-7 16,0 0-4-16,0 0 1 15,0 0 7-15,0 0-9 16,0 0 2-16,0 0-1 16,0 0-1-16,0 0 3 15,0 0-2-15,0 0 0 16,0 0-1-16,0 0 1 0,0 0 8 16,0 0 6-16,0 0-3 15,0 0-6-15,0 0-2 16,0 0-2-1,0 0 4-15,0 0-3 0,0 0 3 16,0 0-6-16,0 0 1 16,0 0-1-16,0 0 1 15,0 0-1-15,0 0-1 16,0 0 1-16,0 1 0 16,0-1 1-16,0 0-1 15,0 0-1-15,0 0 1 16,0 1-1-16,0 0-2 0,0 2-2 15,0 1 5-15,2 0-2 16,2 4 2-16,2 1 0 16,0 0 1-16,-1-1-1 15,1 1 0-15,0-1 0 16,0 0-1-16,0 2 1 16,-1-2 4-16,0 1-4 15,-1-1-4-15,1-1 4 16,-4-1 0-16,0 1 1 15,3-1-2-15,-2 1 2 16,-1 0 1-16,1 0 0 16,-1 1-2-16,1 1 0 15,1-1 0-15,3 0-1 16,-3 0 1-16,0-1-1 16,2 2 1-16,0-1-1 0,0 0 1 15,-1-2 0 1,0 3 0-16,1-2 0 0,-4 1 0 15,3 1-1-15,-1 0 1 16,-1-1 0-16,-1 4 1 16,1-2-3-16,-2 0 3 15,2 0-1-15,-1-1 6 16,1-1-4-16,-1 0-2 16,1 1 0-16,0-3 1 15,-1 3-4-15,1-2 3 0,2-1 0 16,-3 2-1-16,3 1 2 15,-1 0 0-15,-2 1-1 16,2-1 1-16,1 1 0 16,-3 1-1-16,1 0 0 15,0-1 0-15,1 0 0 16,-1 1 0-16,-1-1 0 16,-1 0 1-16,2 0-2 15,0-1 1-15,-2 0-4 16,1 1 7-16,-1-1-6 15,2 3 6-15,-2-2-1 16,1-2-2-16,-1 2 0 16,2-2 0-16,-2 1-1 15,0-1 1-15,0 0 0 16,0 0 1-16,0-1-1 0,0 0 2 16,0 0-2-16,2-2 3 15,-2 1-8-15,0 0 10 16,1 0-5-16,-1 2 0 15,1 1 0-15,-1 1 1 16,0-2-1-16,0 1 0 16,0-1-1-16,0-1 1 15,0 1 0-15,0-1 1 16,1 0-1-16,0 0 3 16,2-2-2-16,0 2-1 15,-1-2 0-15,1 2 0 16,-2-1 4-16,2 0-2 15,0 0-2-15,0-1-2 16,-1 1 1-16,1-1-5 0,-2 1 6 16,-1-1 0-16,2 0 5 15,-1-1-4-15,1 0-2 16,0-1 1-16,-1 3 0 16,1-2 0-16,-2 3 1 15,1 1-1-15,1-1-1 16,-1-1 0-16,1 3-1 15,0-1 2-15,0-1 3 16,1 2-3-16,-1-4 2 16,-1 1-2-16,1-2 0 15,-2-1 2-15,2 0-2 0,-2 0 3 16,0-1-3 0,1 1 0-16,-1-1 0 15,0-1 0-15,0 1-2 0,0 0 1 16,0-2 1-16,0 2 0 15,0 0 0-15,0-1 1 16,0 0 1-16,0 1-2 16,0 0 0-16,0-1 0 15,0 1 0-15,0 0 4 16,0 2-5-16,0-3 4 16,0 1-3-16,0-1 0 15,0 3 0-15,0-2 0 0,0-1 1 16,0 3-1-1,-1-2 0-15,1 0 0 0,0 1 3 16,0 0-3-16,-2-2 0 16,2 0 3-16,0 1-3 15,0-2 0-15,0 3 0 16,-2-1 5-16,2 0-5 16,-1 0 1-16,-1-1 3 15,2 1-4-15,-1 1-2 16,1-1 2-16,-2 1 0 15,1-1-1-15,1 1 1 16,-1-3 2-16,1 2-2 16,0 1 0-16,-1-1 0 0,0 1 0 15,-1-1 0 1,2 1 0-16,-1-1 3 0,1-2-3 16,0 2 1-16,0-2-1 15,0 1 0-15,0 1 1 16,0-2-3-16,-2 0 1 15,2 1-1-15,0 0 0 16,0 1 2-16,0-1 5 16,0 1-5-16,0-2-1 15,0 1 1-15,0 1 0 16,0-2-2-16,-1 2-1 16,1 0 6-16,0-1-3 0,0 2 0 15,0 0 0-15,0-2 0 16,0 2 0-16,0-3 0 15,0 2 0-15,0-2 1 16,0 1-1-16,0 0 2 16,0 1-2-16,0-2 0 15,0 0-2-15,0 0 6 16,0 1-8-16,0-1 5 16,0 0-1-16,0 0 1 15,0 0 2-15,0 0-1 16,0 0 2-16,0 0-2 15,0 0-2-15,0 0 0 16,0 0 0-16,0 0-1 16,0 0 0-16,0 0-1 15,0 0 2-15,0 0 2 16,0 0 0-16,0 0-2 16,0 0 0-16,0 0 0 0,0 0 0 15,0 0 0-15,0 0 0 16,0 0 0-16,0 0-48 15,-5-7-68-15</inkml:trace>
  <inkml:trace contextRef="#ctx0" brushRef="#br0" timeOffset="49625.88">4838 6214 44 0,'0'0'34'0,"0"0"-26"15,0 0-8-15,0 0-4 16,0 0-5-16,0 0-12 16,0 0 4-16,0 0 1 15,4 1 12-15</inkml:trace>
  <inkml:trace contextRef="#ctx0" brushRef="#br0" timeOffset="51130.78">4817 6326 82 0,'0'0'1'16,"0"0"-1"-16,0 0 0 16,0 0 2-16,0 0 32 0,0 0-7 15,-2-1-19-15,2 1-7 16,0 0-1-16,0 0 17 16,0 0-5-16,0 0-7 15,0 0 1-15,0 0-1 16,0 0-4-16,0 0 1 15,0-2 1-15,2 1 0 16,2-2-3-16,3 0 0 16,5-2 4-16,1 0-4 15,2 0-5-15,1-1 5 16,6-1 2-16,1-1 3 16,3-1 2-16,0 3 6 15,2-1-13-15,-1 2-1 16,-3 2 1-16,-1 2-1 15,-2 0-2-15,-1-1 2 0,-1 1 1 16,-1-1 0-16,-3-1-1 16,-1-1 1-16,-3 1 1 15,-2 0 1-15,-2-1 0 16,-2 3-1-16,-1 1-2 16,-4 0 2-16,0 0-1 15,0 0 0-15,0 0 0 16,0 0 0-16,0 0 0 15,0 0 0-15,0 0 0 16,0 0-1-16,0 0 0 16,-6 0-1-16,-2 0-1 15,-5 3 5-15,-3 2-5 0,-6 1 3 16,-1 0-5-16,0-1 1 16,-1 0 3-16,3-2 1 15,1 2-5-15,0-2 2 16,3 1 0-16,-1 1 3 15,2-2-3-15,-2 2 1 16,4-1 1-16,-1 0 1 16,-1 1-9-16,3 0 5 15,-2 0-13-15,3 1 5 16,0-1 12-16,3-1-8 16,0 0 3-16,4-2 1 15,-1-1 3-15,3 0 1 16,1-1 0-16,0 0-1 15,1 0 1-15,1 0 12 0,0 0-7 16,0 0-5-16,0 0-1 16,0 0-13-16,0 0 8 15,0 0 5-15,0 0 1 16,0 0 0-16,0 0 0 16,0 0 15-16,0 0-11 15,0 0 1-15,5 0-6 16,3 0 2-16,4 0-1 15,4-6 11-15,5 0 1 16,7-3-1-16,7-4 6 16,3-1 0-16,2-1 5 0,4 2-7 15,1 3-7-15,-4 2-4 16,-8 4-3-16,-6 3-1 16,-10 1-10-16,-6 0 3 15,-6 0 2-15,-3 0 3 16,-2 0 2-16,0 0 8 15,0 0 2-15,0 0-4 16,0 0-5-16,0 0-1 16,0 0-3-16,0 0-18 15,1 0-36-15,6 0-120 16</inkml:trace>
  <inkml:trace contextRef="#ctx0" brushRef="#br0" timeOffset="-143561.91">4809 4778 7 0,'0'0'1'0,"0"0"-1"16,0 0-1-16</inkml:trace>
  <inkml:trace contextRef="#ctx0" brushRef="#br0" timeOffset="-140707.22">4786 4784 7 0,'0'0'9'0,"0"0"-9"16,0 0 5-16,0 0 22 16,0 0-5-16,0 0-7 15,-6 0-1-15,6 0-1 16,0 0 7-16,0 0-3 16,0 0-1-16,0 0-8 15,-2 0-1-15,1-1-2 16,1 1 4-16,0 0-2 15,0 0-5-15,0 0 1 16,0 0-3-16,0 0-1 16,0 0 1-16,0 0-2 15,0 0 5-15,0 0-3 16,0 0 0-16,-1 0 14 16,1 0-1-16,0 0-7 15,0 0-3-15,0 0 0 16,0 0 0-16,0 0 9 0,0 0-2 15,0-1 0-15,-1-1-5 16,-1-2-5-16,0 1 0 16,0-2 0-16,-1-1 0 15,0-1-2-15,0-1 0 16,-2-1 2-16,1-1 0 16,1 0 0-16,0 0 0 15,0 0 0-15,0 0 0 16,-2-3 0-16,1 1-1 15,1-1 1-15,0 2 0 16,-1 0 0-16,1 1-2 16,0 1 0-16,0 1 1 15,1 1 0-15,0 0 0 16,1 1 1-16,-1-2-3 0,2-1-3 16,0 1 6-16,0-1-7 15,0 0 6-15,0 3 1 16,0-1 1-16,0 0-1 15,-1 0 0-15,0-1 0 16,0 1 0-16,1-1 0 16,0 0 0-16,0 1 0 15,-2 0 0-15,0 1 0 16,2 1-1-16,-1-1-5 16,-1 0 1-16,2-1 3 15,-1-1 2-15,-1-1 1 0,1 1-1 16,-3 1 0-16,4-1-1 15,-2-1 1-15,0 0 0 16,2 2-1-16,-1 0 1 16,1 1 0-16,0-1 0 15,-2 2 0-15,2 0-2 16,-1 2 4-16,-1-2-2 16,2 0 0-16,0 0 0 15,0 1 0-15,0 1-3 16,0-1 2-16,0 1 1 15,0 1-2-15,0 0 2 16,0-1-2-16,0 0 6 0,0 1-7 16,0 0 5-16,0 0-2 15,0-1 0-15,0 1 0 16,0 0 1-16,2 0-3 16,-2 1 3-16,0 0-2 15,0 1 1-15,0 0-1 16,0 0 1-16,0 0 0 15,0 0-8-15,0 0 7 16,0 0-5-16,0 0-5 16,0 0 8-16,0 0-3 15,0 0 6-15,0 0 1 16,0 0-1-16,0 0 0 16,0 0 0-16,0 0 0 0,0 0 0 15,0 0 0-15,0 0 2 16,1 0-2-16,-1 0-2 15,0 0 2-15,0 0 0 16,0 0 0-16,0 0 0 16,0 0-1-16,0 0 1 15,0 0 0-15,0 0 0 16,0 0 0-16,0 0 0 16,0 0 0-16,0 0 2 15,0 0-3-15,0 0 1 16,0 0 0-16,0 0 2 15,0 0-1-15,0 0 0 16,0 0-1-16,0 0 0 16,0 0 0-16,0 0 1 0,0 0-1 15,0 0 0 1,0 0 0-16,0 0 1 0,0-1 3 16,0 0-4-16,0-1 0 15,1 2-2-15,-1 0 2 16,0 0 0-16,0 0-1 15,0-1 1-15,0 1 0 16,1-1 1-16,-1-1-1 16,0 2 0-16,0-1 0 15,0 0 1-15,1 0-3 16,-1 0 3-16,1 1-1 16,-1-2 0-16,0 2 1 15,0 0 2-15,0-1-5 0,0 1 4 16,0-1-4-16,1 0 2 15,-1 1-1-15,0 0 1 16,0 0 0-16,0-2 3 16,0 2-3-16,0 0 2 15,0 0-3-15,0-1 1 16,2 0 0-16,-2 1 1 16,0-1-1-16,0-1 1 15,0 1-2-15,2-1-1 16,-2 2 2-16,0 0 0 15,0 0 1-15,0 0-1 16,0 0 2-16,0 0-4 16,0 0 5-16,0 0-6 0,0 0 3 15,0 0 0-15,0 0 0 16,2-2 0-16,-2 2 1 16,0-2-1-16,0 0-1 15,0 1 1-15,0 0 0 16,0 0 1-16,0 1 2 15,0 0-3-15,0 0-3 16,0 0 2-16,0 0 1 16,0 0 0-16,0 0 0 15,0 0 0-15,0 0 6 16,0 0-6-16,0 0 4 16,0 0 2-16,0 0 0 15,0 0 1-15,0 0-5 16,0 0-2-16,0 0 0 0,0 0 0 15,0 0 0-15,0 0 1 16,0 0-1-16,0 0 2 16,0 0 2-16,0 0-4 15,0 0-2-15,0 0 2 16,0 0-1-16,0 0 0 16,0 0-1-16,0 0 4 15,0 0-2-15,0 0 0 16,0 0 0-16,0 0 0 15,0 0 2-15,0 0-2 0,0 0-2 16,1 0 2 0,-1 0 0-16,0 0 2 0,0 0-7 15,0 0 5 1,0 0 0-16,0 0 1 0,0 0 3 16,0 0-8-16,0 0 8 15,0 0-8-15,0 0 4 16,0 0 0-16,0 0 0 15,0 0 0-15,0 0 0 16,0 0 3-16,0 0-3 16,0 0-6-16,0 0 6 15,0 0 2-15,0 0-2 16,0 0 0-16,0 0-4 16,0 0-18-16,0 0-51 0,0 1-12 15</inkml:trace>
  <inkml:trace contextRef="#ctx0" brushRef="#br0" timeOffset="-136777.45">8020 3631 7 0,'0'0'110'16,"0"0"-110"-16,0 0-28 15,0 0 18-15,0 0 10 0,0 0 28 16,0 0-8-16,36-11 3 15,-26 4-12 1,-1 2-6-16,1 0-1 0,-1-4-4 16,-2 2 0-16,0-2 0 15,-2-1 0-15,-3-2-6 16,-2 0-8-16,0 0 13 16,-10 1-5-16,-5 1-4 15,-4 3-1-15,-6 2-4 16,-3 2 10-16,-1 1 5 15,-1 2 0-15,0 0 7 16,0 2 16-16,3 6-12 16,1 4 4-16,2 2-5 15,1 4 0-15,1 0-2 16,3 1 2-16,4 0-8 0,0 0-1 16,7-1 3-16,1 2-3 15,4 0 4-15,3-1-5 16,1 1 0-16,13-2 0 15,6-3 2-15,4-2 6 16,4-2-1-16,4-4 6 16,1-1-7-16,0-2-3 15,-1-1-1-15,-6-1-1 16,-2 3 1-16,-2-1-2 16,-7 2-1-16,0 2 0 15,-3 2 1-15,-2 1-11 16,-2 5 2-16,-5 2 2 15,-3 3 4-15,0 2 1 0,-6 2-2 16,-7-2 3-16,-5-2 2 16,-5-2-1-16,-2 0 2 15,-6-2 1-15,-3-1 8 16,-3-4-4-16,0-2 0 16,-2-3-2-16,6-6-4 15,3-1-1-15,7 0 2 16,7-3-2-16,5-3 0 15,6 0-24-15,5-2-45 16,1-3-81-16</inkml:trace>
  <inkml:trace contextRef="#ctx0" brushRef="#br0" timeOffset="-136285.46">8228 3916 206 0,'0'0'11'0,"0"0"-8"16,0 0 1-16,0 0 9 16,0 0 5-16,0 0 2 15,-10-10-2-15,10 10-14 16,0 0-4-16,0 0-12 15,0 9 2-15,0 6 8 16,-2 6 2-16,-2 4 0 16,-1 4 0-16,-2 1-1 15,0 1 1-15,1-1 0 16,1 0 1-16,-1-5-1 0,0-1-1 16,2-5 1-16,0-7-8 15,1-2-1-15,2-5-1 16,1-3-14-16,-2-2-5 15,2 0-42-15,0 0-30 16</inkml:trace>
  <inkml:trace contextRef="#ctx0" brushRef="#br0" timeOffset="-135724.22">8117 3878 167 0,'0'0'6'16,"0"0"2"-16,0 0-3 15,0 0-5-15,13-40-8 16,-1 30 4-16,1 2 4 16,1 0 0-16,-1 1 0 15,0 0-4-15,0 2 4 0,-2 0 1 16,1 1-1 0,0 0 0-16,1 1-3 0,-2 0-1 15,2 0 0-15,-1 2 4 16,-1 1-1-16,-3 0 0 15,0 0-3 1,0 0 4-16,-1 5 1 0,1 2-1 16,-2 2 0-16,-2 1-1 15,-1 2 1-15,-2 1 0 16,-1 1-1-16,0 0 1 16,0 1-1-16,-2 1 3 15,-4-2-2-15,-3 0 0 16,1-1 1-16,-4 2 2 15,1-3-1-15,0-1 9 16,-1-1-11-16,1-4 1 0,0 2-1 16,2-2 0-1,-3-1-2-15,1 2-3 0,1-4-42 16,3-3-55-16</inkml:trace>
  <inkml:trace contextRef="#ctx0" brushRef="#br0" timeOffset="-135278.41">8456 3902 183 0,'0'0'0'0,"0"0"-109"16,44-12 72-16,-26 3 17 15,-5-1 17-15,-4-1 3 16,-5 2 35-16,-4 2-35 16,0 1 38-16,0 2-13 15,-4 2-9-15,-3 1-15 16,-3 1 0-16,-1 0 2 15,0 0 3-15,1 0-5 0,0 2 1 16,1 3-2-16,1 3 0 16,-1-1 9-16,2 1 5 15,2 0 2-15,3 1-7 16,2 1-4-16,0 0-4 16,0 1-1-16,5 0 2 15,7 0 2-15,6-1-1 16,4 0-3-16,4-3-5 15,2-2-11-15,1-3-13 16,-5 0-67-16</inkml:trace>
  <inkml:trace contextRef="#ctx0" brushRef="#br0" timeOffset="-134858.53">8697 3823 124 0,'0'0'21'16,"0"0"-20"-16,0 0-1 0,-43-5 22 16,32 5 0-16,1 0-9 15,3 0-3-15,-2 5 1 16,2 3-9-16,0 1 0 16,2 2-1-16,3 4-1 15,1 1 2-15,1 2-2 16,0 2 0-16,7 1 0 15,4-2 0-15,4-3 0 16,-1-1 1-16,3-4-1 16,-1-5 0-16,4-6-17 15,-2 0-22-15,2-16-112 16</inkml:trace>
  <inkml:trace contextRef="#ctx0" brushRef="#br0" timeOffset="-134373.78">8822 3302 182 0,'0'0'7'0,"0"0"-7"16,0 0 0-16,0 0 6 15,0 0 4-15,17 48-7 16,-12-31 19-16,-2 2-12 15,0 5 7-15,-1 3-10 16,-1 2 1-16,-1 1-4 16,0 4 0-16,0-1-2 15,0 1 4-15,-3 3-3 16,-1 2-3-16,-2 1 1 16,1 0-4-16,0-3 4 0,3-4-1 15,2-2 2-15,0-4-2 16,0-4 0-16,7-4 0 15,1-2 0-15,1-7-5 16,3-2 0-16,0-5 0 16,5-3-12-16,1-2-32 15,1-14-143-15</inkml:trace>
  <inkml:trace contextRef="#ctx0" brushRef="#br0" timeOffset="-134118.89">8748 3711 273 0,'0'0'23'15,"0"0"3"-15,0 0-25 16,0 0-2-16,52-23-3 16,-23 16 3-16,3 5-13 15,0 1-20-15,-3 1-51 16</inkml:trace>
  <inkml:trace contextRef="#ctx0" brushRef="#br0" timeOffset="-132245.65">9010 3941 18 0,'0'0'22'15,"0"0"3"-15,0 0 49 0,0 0-30 16,0 0-16 0,33 37-11-16,-23-34 8 0,3-2 0 15,1-1-20-15,2 0 2 16,-1-6-2-16,-1-6-5 15,-1-6 0-15,-6-3-7 16,-4-2-4-16,-3 1-1 16,0 1 0-16,-9 4 9 15,-1 1 3-15,-2 4 2 16,-2 2 0-16,1 3-2 16,-2 1 0-16,2 3-1 15,2 0 2-15,3 2 4 16,3 1 1-16,3 0-1 15,1 0-5-15,1 0-3 16,0 2 2-16,0 4-6 0,0 1 5 16,4-1 2-16,5 0 2 15,0-2 3-15,6-3-2 16,3-1 0-16,3 0-3 16,6-9 2-16,-2-3-2 15,-1-1-2-15,-3-1-1 16,-6 1 2-16,-2-1 1 15,-3 3-1-15,0 0 1 16,-5 2 2-16,1 1-2 16,-2 2 2-16,1 2-1 15,-4 1 2-15,-1 2 2 16,0 1-2-16,0 0-3 0,0 0 0 16,0 0-5-16,2 0 4 15,-2 2-9-15,1 6 4 16,1 0 2-16,0 5 4 15,1 1 0-15,2 1 0 16,0 2 1-16,3 0 1 16,-1 2 8-16,4-2-5 15,-3 1 6-15,3-3-8 16,0-5-2-16,-2-1 2 16,0-3 1-16,-3-4 1 15,0-2 7-15,6 0-2 16,1-8 5-16,2-4-11 15,-1-3-4-15,-4 2-3 0,-3 0 3 16,-2 2 1 0,-2 1 2-16,1 1-2 0,-4 0-1 15,1 2 0-15,-1 3-4 32,0 0 4-32,0 1 5 0,0 2-4 15,0 0 1-15,0-1 1 0,0 2-5 16,0 0 2-16,0 0-1 15,0 0-1-15,0 0-4 16,0 0 4-16,0 0-2 16,0 3-2-16,-1 5 5 15,-1 1 1-15,2 2 0 0,0 1-6 16,0 2 6-16,9-1 1 16,3 1 3-16,1-2-6 15,1-2 3-15,-2-2-2 16,-2-2 2-16,-1-4 2 15,-2-1 2-15,0-1-4 16,3-2 0-16,0-9 5 16,2-2-6-16,-3 0-9 15,-4-1 5-15,-3 3-5 16,-2-1-2-16,0-1 1 16,0 3-4-16,0 0-2 15,0 1 2-15,-2 2 14 16,-1 1 0-16,1 1 0 0,-1 2 4 15,1-1 0-15,1 2 1 16,0 1-5-16,0-1 2 16,1 1-2-16,-1 0 0 15,1 1 2-15,0 0-1 16,0-2-1-16,0 2 0 16,0 0 1-16,0 0-1 15,0 0 0-15,0 0 0 16,0 0 3-16,0 0-3 15,-1-1 0-15,1 1 0 16,0 0 0-16,0 0 0 16,0 0 0-16,0 0-2 0,0 0 2 15,0 0-1-15,0 0-1 16,0 0 2-16,0 0-6 16,0 0-7-16,0 0-3 15,0 0 15-15,0 5 0 16,0 4-5-16,0 1 3 15,0 3 3-15,0 0 0 16,2 1 0-16,1 1 0 16,0 0 0-16,3-2 0 15,-3 0 2-15,2-4-1 16,0-2 1-16,1-1-2 16,-1-3 4-16,1-1 2 15,0 0 1-15,2-2-1 16,2 0 1-16,-1 0-3 15,2-4-3-15,-2-1-1 0,1-1 2 16,0-1-2-16,-1-1 3 16,1-1-4-16,2-2 1 15,-1 0-10-15,-1-2-6 16,0 0-5-16,-5 2 2 16,-3 0 0-16,-2 1 10 15,0 0 7-15,0 2 1 16,-6-1-5-16,-1 1-5 15,-1 1 11-15,3 2 3 16,1 1 5-16,3 2 2 16,-1 1 4-16,2 1-14 15,0-2-12-15,2 1-109 16</inkml:trace>
  <inkml:trace contextRef="#ctx0" brushRef="#br0" timeOffset="-128970.56">9777 3744 2 0,'0'0'16'15,"0"0"1"-15,0 0 6 16,0 0-11-16,0 0 0 16,0 0 11-16,0 0-12 0,-11-11-9 15,5 9 1-15,1 0-3 16,-1-1 2-16,3 3-2 16,0-1-1-16,0 0 0 15,1 1-3-15,1 0-14 16,1-1 8-16,0 1 10 15,0 0 10-15,0 0 9 16,0-2-3-16,0 2 0 16,0 0-2-16,0 0 1 15,0-1-5-15,0 0 0 16,0-2-9-16,0 1-1 16,0-1-1-16,0 1-1 15,0-2 2-15,0 1 3 0,0 1-2 16,0 0 2-1,0 2-1-15,0 0-2 0,0 0 0 16,0 0-2-16,2 0-10 16,0 4 5-16,0 5 3 15,-1 5 2-15,1 2 4 16,-2 3-3-16,1 1 2 16,0-1 0-16,0-3 1 15,1-4-2-15,1-5-1 16,-1-3 0-16,-1-3 1 15,0-1-2-15,0 0 2 16,0 0 2-16,-1 0-2 16,0 0 5-16,0 0-4 15,0 0 0-15,1-1 6 0,-1-3 2 16,1-2-9-16,-1 1 1 16,1-3-1-16,-1 0 0 15,3-1-4-15,-3-1-10 16,1 0 0-16,0 0 14 15,0 0-28-15,2 1-1 16,0 1 19-16,0 0 10 16,2 1 0-16,1 0 5 15,0-1-4-15,2 1-1 16,2 1-7-16,1 0-33 16,1 0-10-16,-3 1 34 15,1 4 16-15,-1-1 0 16,-1 2 0-16,-2 0 0 15,2 0 0-15,-1 0 0 0,3 1 0 16,0 5 0-16,1 2 18 16,-2 1-2-16,0 2 14 15,-2 0-18-15,-1 1-6 16,-2-2 8-16,-3-1-12 16,-1-3 1-16,0-3 1 15,0-2-4-15,0-1 21 16,0 0 21-16,-1 0-31 15,-3 0-8-15,-1-2-3 16,2-3 0-16,-1 1 1 16,0-1 5-16,-1-1-6 0,1 1 1 15,2-2-3-15,-1 2 3 16,3-2-1-16,0-1 5 16,0 2-5-16,6-3-1 15,1 3-4-15,2-1-10 16,1-1 6-16,1 1 3 15,2-1-3-15,1 1-18 16,2 0 23-16,0 1 4 16,-1 1 5-16,-2 1 3 15,-3 1-5-15,-3 1 6 16,0 1 6-16,-2 1-15 16,-1 0-1-16,0 0 1 15,-2 6-9-15,-1 1 4 16,1 3 5-16,0 4 0 15,-1 0 6-15,0 3-1 0,1-1 1 16,-2-2-6-16,0-1 0 16,0-3 0-16,0-2 5 15,0-3-4-15,0-1-1 16,0-2-24-16,0-2-63 16</inkml:trace>
  <inkml:trace contextRef="#ctx0" brushRef="#br0" timeOffset="-128440.8">10158 3330 278 0,'0'0'68'15,"0"0"-68"-15,0 0-7 16,38-42-51-16,-3 32-18 16,5 0 38-16,-1 1 23 15,-4 1-29-15,-6 3-8 16</inkml:trace>
  <inkml:trace contextRef="#ctx0" brushRef="#br0" timeOffset="-128191.52">10214 3445 273 0,'0'0'38'0,"0"0"-36"0,0 0-4 15,0 0 4-15,0 0 5 16,0 0 8-16,7 0-5 16,13-7-10-16,9-2-13 15,10-2-36-15,-1 1-28 16</inkml:trace>
  <inkml:trace contextRef="#ctx0" brushRef="#br0" timeOffset="-113736.08">10916 3228 14 0,'0'0'0'16,"0"0"0"-16,0 0-3 15,0 0 6-15,0 0 15 16,0 0-7-16,0 0 7 16,0 0-9-16,0-1 3 15,0 1-11-15,0 0-1 16,0 0-1-16,0 0-2 16,1 0 3-16,-1 0 10 15,1 0-10-15,-1 0 1 0,0 0-1 16,0 0 0-16,0 0 1 15,0 0-1-15,0 0 0 16,0 0-2-16,0 0 2 16,0 0 0-16,0 0 2 15,0 0-2-15,0 0 0 16,0 0-2-16,0 0 2 16,0 0-3-16,0 0 2 15,-2 7 1-15,-4 0 1 16,-3 6 13-16,-2-1-13 15,-2 0 3-15,-3 0-2 16,0-1 5-16,0-1-6 0,2-4 5 16,3-1-3-1,3-4 0-15,4-1 7 0,0 0 8 16,1 0-6-16,1 0-11 16,1-3-1-16,0-2 0 15,1-1 2-15,0 0 1 16,0-1 0-16,0-3-3 15,3 0-1-15,3 0-1 16,0-2-8-16,1-1 8 16,-1 0 1-16,0 3 2 15,0 0-6-15,0 0 10 16,2 2-10-16,1 1 6 16,-1-1-1-16,2 1 10 15,-2 1-7-15,1 0 0 16,-1 3-3-16,-1 0 0 15,0 2 0-15,-2 1 0 0,-1 0-3 16,0 0 1-16,0 0 2 16,1 0-1-16,0 7 0 15,1 0 1-15,1 5-6 16,-1 1 6-16,1 2-2 16,1 0 2-16,-1 1-3 15,1-2 2-15,-1-1-1 16,0-1 0-16,-2 0 1 15,0 0-3-15,-1 4 4 0,-1 0 1 16,-2 0-1-16,-1-2 0 16,0 2 2-16,0-1-2 15,-4 1 3-15,-5 2-3 16,-2 3 0-16,-4 2 3 16,-1 1 1-16,-2-3-4 15,0-3 0-15,4-5 0 16,2-2 3-16,2-5 3 15,4-2-5-15,2-2 4 16,2-1 3-16,-1-1 2 16,0 0 7-16,-2 0-14 15,0-2-2-15,0-4-1 16,-2 0-1-16,3-1 1 16,0-1 15-16,0 0-5 15,1 0-3-15,2 0-1 0,-1-1-6 16,2-3 0-1,0 1 3-15,0-1-3 0,3 2-2 16,3 0 1-16,2 2 1 16,0 2 0-16,0-1-3 15,4 2 1-15,0 1-2 16,1 3 0-16,1-1 2 16,-1 2 0-16,2 0 1 15,0 5 1-15,2 5-4 16,1 3 3-16,1 3 1 0,0 1 0 15,0 0 0 1,-1-2 0-16,-1-5-5 0,-3 0-5 16,0-2-4-16,-3-3-15 15,-2-2-35-15,0-2-23 16</inkml:trace>
  <inkml:trace contextRef="#ctx0" brushRef="#br0" timeOffset="-113248.83">11242 3427 127 0,'0'0'43'0,"0"0"-43"15,0 0 0-15,0 0 4 16,0 0 4-16,0 0 1 15,3-3-1-15,2 3-7 0,1 0 8 16,0 0-7 0,1 3 0-16,-1 5 0 0,0 3-2 15,0 4 0-15,-1 3-1 16,-2 2 1-16,-2-3-2 16,-1 1 2-1,0-2 0-15,0-2 0 0,-1-2 1 16,-6-3-2-16,0 0 3 15,-3-1-4-15,2-2 1 16,1 1 1-16,1-1-16 16,4 0-16-16,2-2-45 15,0-4-9-15</inkml:trace>
  <inkml:trace contextRef="#ctx0" brushRef="#br0" timeOffset="-112192.86">11789 3505 166 0,'0'0'6'0,"0"0"-6"16,0 0 0-16,0 0 2 15,0 0 2-15,0 0 7 0,-6-20-1 16,5 11-1 0,-3 1-6-16,0-4 1 0,1-1-2 15,-2-3 2-15,-1 0-4 16,1 0 5-16,2-1 0 15,0 1-5-15,0-1 6 16,-1-2-5-16,0 0-1 16,0 2-1-16,-2 0-2 15,0-1-3-15,-2 1 6 16,0 0 1-16,2-1-1 16,-3 0 0-16,1-1 2 15,1-1 2-15,-1 2-4 16,3 2 10-16,2 4-5 15,0 3-3-15,1 3-1 16,1 4 0-16,1 0 1 16,-1 1-2-16,1 1 0 0,-1 0 1 15,1 0-1-15,0 0 0 16,0 0-1-16,-1 0-1 16,1 0-20-16,0 0 6 15,0 0 6-15,-1 7 7 16,-1 3 3-16,-2 3 0 15,-1 1 0-15,-1 3 0 16,-2 4-1-16,-3 0 1 16,-2 2 3-16,-1 0-3 15,0-1 0-15,0 1-1 16,2-2 0-16,0-1 1 16,1-3 0-16,0-2 0 15,2-3 0-15,2-2 0 0,0-3 0 16,3-3 0-16,1-1 1 15,3-3-1-15,0 0 4 16,0 0 7-16,0 0 1 16,0 0-12-16,0 0 1 15,7 0-1-15,4-5 2 16,6-2 1-16,4-2-3 16,2 1 2-16,5-1-4 15,1-2 4-15,5 1-2 16,3 1 0-16,0 0 1 0,-3 1 0 15,-4 1 2 1,-5 2-2-16,-5 2 0 0,-1 0 0 16,-4 1 1-16,0 0-1 15,-3 2-1-15,-3-1 0 16,-4 1 0-16,-2 0-6 16,-2 0-18-16,-1 0-29 15,0 1-45-15</inkml:trace>
  <inkml:trace contextRef="#ctx0" brushRef="#br0" timeOffset="-107224.72">8785 4736 7 0,'0'0'53'0,"0"0"-51"16,0 0 0-16,0 0 8 16,0 0 1-16,0 0 16 15,0 0 0-15,-4-28-15 16,4 26 8-16,-1 1 0 0,1-1-15 15,0 2 2-15,0 0-7 16,0 0 0-16,0-1-6 16,0-1 12-16,0 0-12 15,0 2 11-15,0-2-5 16,0 0 2-16,0 2-1 16,0 0 1-16,0 0 0 15,0 0 3-15,0 0-3 16,0 0-1-16,0 0-1 15,0 0-2-15,-1 0 0 16,0 0-3-16,0 11 0 16,-1 2 4-16,0 7 1 15,-2 5 0-15,3 3 1 16,0 6 0-16,1 1 2 16,0 1-3-16,0 0 2 0,0-2-3 15,2-3 3-15,3-2-2 16,-4-3 0-16,2-4-1 15,-2-3 0-15,-1-2 1 16,0-3-3-16,0-3 0 16,0-5 0-16,0-2-4 15,0-1-17-15,0-3-1 16,-1 0-4-16,0-7-7 16</inkml:trace>
  <inkml:trace contextRef="#ctx0" brushRef="#br0" timeOffset="-106220.89">8725 4614 127 0,'0'0'9'0,"0"0"-9"15,0 0-2-15,0 0 2 16,0 0 5-16,0 0-4 0,6-23 6 15,4 16 5 1,0 0-9-16,3-2 3 0,2 2-6 16,0-1 0-16,3 0-6 15,-2 0 4-15,5-1 0 16,1 1-10-16,4 1 8 16,0 1-20-16,-2 4 22 15,-4 2-3-15,-6 1-2 16,-4 11-28-16,-1 4 31 15,-2 8 4-15,-1 3 4 16,-1 4 16-16,0 5 1 16,-5-2-9-16,0-2-12 15,0-3 1-15,-7-5-1 16,-2-5 0-16,-1-4 6 16,-3-4 11-16,-1-1-4 0,-2-1 2 15,-3-1-12-15,1-3 2 16,2 0-4-16,5-3-1 15,5-1-2-15,4-1 2 16,2 0 1-16,0 0 3 16,0 0-4-16,4 0-1 15,8-1-5-15,4-4 1 16,2 0 5-16,3 3-3 16,-7 2 2-16,1 0 0 15,-3 0-11-15,-1 2 7 16,0 3 4-16,1 1 1 15,-2 3 0-15,0 1 0 0,-2 1 0 16,0 2 0-16,-1 1 0 16,-3 1 2-16,-2 0 1 15,-1 0-1-15,-1 0 3 16,0-2-2-16,-4-1 8 16,-4 0-2-16,-4-1-3 15,1-2 5-15,-5 0 1 16,0-2-10-16,-2 0 8 15,1-4-2-15,-2 0 2 16,-3-2-1-16,-3-1-4 16,-3 0-3-16,-2 0-4 15,1-6-6-15,0-2-25 16,4-2-7-16,7-5-49 16</inkml:trace>
  <inkml:trace contextRef="#ctx0" brushRef="#br0" timeOffset="-105663.63">9245 4589 121 0,'0'0'0'0,"0"0"-21"15,0 0 6-15,0 0 15 16,25 46 3-16,-16-26 1 16,-1 6 2-16,-1 1 4 15,1 3-1-15,-2-2-9 16,-1 3 5-16,-1-2-4 16,-2 0-1-16,2-4 0 15,-4-6-1-15,2-3-1 16,-2-5-15-16,0-6-40 15</inkml:trace>
  <inkml:trace contextRef="#ctx0" brushRef="#br0" timeOffset="-105357.84">9419 4776 172 0,'0'0'20'0,"0"0"-20"0,0 0-1 16,-26 52 1-16,18-35 0 15,0-2-3-15,3-4 3 16,-2 1 4-16,1-5-4 16,-2 1 0-16,-1-3-4 15,-1-2-9-15,3-1-70 16</inkml:trace>
  <inkml:trace contextRef="#ctx0" brushRef="#br0" timeOffset="-104726.3">9468 4759 157 0,'0'0'21'16,"0"0"-21"-16,0 0-11 15,0 0-5-15,0 0 16 16,0 0 1-16,7-6 10 0,-7 6-1 16,2 0-8-16,-1 0-2 15,0 0 0 1,3 6-1-16,2 1 2 15,-1 3 9-15,4 4-9 0,0 0 2 16,1 0-3-16,1-1-1 16,-2-4 1-16,-1-4 4 15,-1-2-1-15,0-2 1 16,-1-1 0-16,3 0 1 16,-1-6-4-16,1-2-1 15,0-4 0-15,-1 0 0 16,-4 2 2-16,0 0 7 15,-4-1-1-15,0 1 2 0,0-3-9 16,-3 1 0-16,-4-3-1 16,-1-2 5-16,-1 2 3 15,-1-4-8-15,0 0 4 16,-1-1-4-16,-2 1 3 16,1 2 2-16,-1 1 0 15,0 1-2-15,3 2 5 16,1 1-4-16,3 2 3 15,2 4-7-15,0 1 0 16,2 1 0-16,0 3-9 16,1 0 0-16,1 1-19 15,0 0-12-15,0 1-56 0,7 6 51 16,1 1-20 0</inkml:trace>
  <inkml:trace contextRef="#ctx0" brushRef="#br0" timeOffset="-104240.13">9741 4578 250 0,'0'0'7'0,"0"0"-7"16,0 0-12-16,0 0-19 15,0 0 31-15,0 0 2 16,34-22-1-16,-18 18-1 16,2 0 0-16,1 2-12 15,-1 0-18-15,-2 1-63 16</inkml:trace>
  <inkml:trace contextRef="#ctx0" brushRef="#br0" timeOffset="-103939.52">9784 4728 259 0,'0'0'18'16,"0"0"-18"-16,0 0-9 15,0 0-7-15,0 0 16 0,0 0 10 16,7-5 4 0,8 0-14-16,6-3-1 0,4 1-10 15,-1 1-32-15,-3-1-79 16</inkml:trace>
  <inkml:trace contextRef="#ctx0" brushRef="#br0" timeOffset="-92160.31">10305 4312 39 0,'0'0'40'0,"0"0"-36"15,0 0-4-15,0 0-11 16,0 0-4-16,0 0 15 16,0 0 10-16,22-29-2 15,-21 28 14-15,-1 1-15 16,0 0 0-16,0 0-5 16,0 0 0-16,0 0-1 15,0 0 13-15,0-1-5 16,0 0 3-16,0 1 2 15,0 0-6-15,0 0-7 0,0 0-2 16,0 0 1-16,0 0-3 16,0 0 3-16,0 0-2 15,0 0-1-15,0 0 0 16,0 2-4-16,0 7 2 16,0 3 3-16,0 6 2 15,0 2 0-15,-2 3-1 16,-2 2 1-16,1 1 5 15,2 0-5-15,0 0 0 16,1 0 0-16,0-2 5 16,0 2-4-16,1-3 3 15,3 4-4-15,-1 1 2 16,1-3-2-16,-2-2-1 16,-2-6 1-16,0-2-2 0,0-3-6 15,0-4 6 1,-1-1 0-16,-1-2-4 0,2-2-13 15,0-2-3-15,0-1-25 16</inkml:trace>
  <inkml:trace contextRef="#ctx0" brushRef="#br0" timeOffset="-91123.88">10266 4303 71 0,'0'0'0'0,"0"0"-5"15,0 0-33-15,0 0 38 16,0 0 7-16,0 0 25 15,-5-6-3-15,5 6-4 0,0 0-7 16,0 0-18 0,0 0 0-16,0 0-3 0,0 0 1 15,0 0 0-15,0 0 0 16,-2 0-5-16,-1 4 1 16,-4 7 6-16,-3 3 17 15,-3 4-9-15,-1 1-5 16,-1 2-3-16,1-1 0 15,0 0 0-15,2-1 0 16,1 1 1-16,-2-1-1 16,3 0 0-16,0 0 5 15,0-2-5-15,2-1 2 0,0 1-2 16,1-3 4 0,-1 0-3-16,1 1 5 0,-1-2-1 15,2 0-5-15,1-2 1 16,1-2 2-16,1-2-2 15,0-2-1-15,1 0 0 16,1-1 0-16,0-1 0 16,0-2 0-16,1-1 0 15,0 0 0-15,0 0 2 16,0 0 0-16,0 0-2 16,0 0 1-16,1 0 5 15,6 0-6-15,4 0 5 16,4-7-4-16,6-1 5 0,3-5-6 15,4 1 2 1,1-1-1-16,0 0 2 0,0 3-2 16,-2 0 2-16,-1 3-2 15,-2-1-1-15,-4 2 0 16,2 0-2-16,0-1 5 16,0 1-6-16,1 0 1 15,0 1 2-15,-5 1 0 16,-5 1 1-16,-3 1-1 15,-5 2-5-15,-5 0-4 16,0-1-4-16,0 1 1 16,0 0 1-16,-4 0-27 15,-5 0-30-15</inkml:trace>
  <inkml:trace contextRef="#ctx0" brushRef="#br0" timeOffset="-88975.86">11126 4218 69 0,'0'0'9'16,"0"0"3"-16,0 0-10 15,0 0 1-15,0 0 7 16,0 0-8-16,-3-7 4 16,3 7-5-16,-1 0 0 15,-1 0-1-15,-4 5 0 16,-3 4-1-16,-5 2-2 0,-5-1 3 15,1 0 3-15,-2-3-2 16,5-2 1-16,1-1 21 16,2-2 2-16,1-2-7 15,1 2-4-15,0-2-14 16,1 0 2-16,1 0-1 16,1-2-1-16,0-4 3 15,2 0-1-15,2-3-2 16,1-1 0-16,2 0-2 15,0-2 2-15,0 2-3 16,4 1 6-16,1 1 0 16,1-1-3-16,1 2-1 15,0 0 1-15,2-1 4 16,1 1-4-16,1 2-4 0,2 0 4 16,0 2 0-16,2 1-2 15,1 1 2-15,1 1-4 16,-1 0 4-1,-1 0-2-15,-2 0 2 0,-2 3-5 16,-2 2 1-16,-3 1 1 16,-1 0 3-16,-2 1-2 15,0-1 1-15,0 1-1 16,-1 2 2-16,-1 1 0 16,1 0 0-16,-1 5 0 15,-1-1 0-15,0 1 2 16,0 2-4-16,0-1-1 15,-2 1 3-15,-1 2 2 16,-1-2-2-16,1 0 0 16,0 1 0-16,-1-1 0 0,-3 1 0 15,-1-1 7-15,-3 0-7 16,-3 0 2-16,-2-3-2 16,0 0 1-16,-1-4 3 15,1-2-4-15,1-3 0 16,0-1 5-16,2-2-4 15,-1-1-1-15,2 1 2 16,0-2-2-16,1 0 2 16,0 0 0-16,2 0-2 15,0-2 2-15,2-3-2 0,2 0 4 16,-1-2-4 0,3-1 5-16,3-1-3 0,0 2-4 15,0-2 1-15,0 0 1 16,5 0 0-16,5-1-4 15,2 2 2-15,1-1 2 16,0 2-3-16,-1 2 0 16,4 2 3-16,-2 1 0 15,3 1 0-15,1 1 0 16,0 0-1-16,1 0 2 16,-1 4 7-16,2 3-4 15,0 2-2-15,1 4 7 16,-2 2-8-16,-3 2 3 15,-1 1-3-15,-3 1-1 16,-3-3-3-16,0-5 1 0,1-1 2 16,0-3-1-16,1-3 2 15,1-1-5-15,3-1-13 16,0-2-32-16</inkml:trace>
  <inkml:trace contextRef="#ctx0" brushRef="#br0" timeOffset="-81958.4">10584 4436 14 0,'0'0'43'16,"0"0"-21"-16,0 0 8 0,0 0-19 15,0 0-8-15,0 0 9 16,-6-11-7-16,6 11 4 16,0 0-1-16,-1 0-4 15,0 0 4-15,1 0 3 16,-1 0-3-16,1-1-5 16,0 1 9-16,0 0-4 15,0 0 1-15,0 0-8 16,0 0 0-16,0 0 3 15,0 0-5-15,0 0 1 0,0 0-4 16,0 0 3 0,3-1-2-16,6-1 3 0,1 0 4 15,6-2 0-15,0 0-4 16,3 1 0-16,1-1 2 16,0-1-4-16,-4 2 3 15,-1 0-1-15,-5 1 0 16,-3 2 0-16,-3 0-9 15,-3 0 3-15,-1 0 3 16,0 0 3-16,0 0-3 16,0 0 3-16,0 0 0 15,0 0-14-15,0 0-25 16,0 0 21-16,0 5 0 16,-4 1-22-16,1 0-20 0</inkml:trace>
  <inkml:trace contextRef="#ctx0" brushRef="#br0" timeOffset="-81158.96">11390 4266 34 0,'0'0'52'0,"0"0"-34"0,0 0-11 16,0 0 3-16,0 0 8 15,0 0 0-15,-1 5-2 16,1-4 2-16,0-1-10 15,0 0-4-15,0 0 5 16,0 0 4-16,4-2-1 16,6-5-11-16,5-1-1 15,4-2 0-15,2 1 0 16,0 3 0-16,0-1-6 16,0 2 1-16,-1-2-7 15,0 4 3-15,-2-1 0 16,-4 1-7-16,-3 2-9 15,-5 1-50-15,-4 0-6 0</inkml:trace>
  <inkml:trace contextRef="#ctx0" brushRef="#br0" timeOffset="-80739.52">11372 4433 154 0,'0'0'14'0,"0"0"-14"16,0 0-17-16,0 0 11 16,0 0 6-16,0 0 33 15,5-1-20-15,5-3-10 0,5-1-3 16,4 0-3-16,3 0 3 15,4 0 1-15,1 1-1 16,-1-1-2-16,-1 0-10 16,-4 0 7-16,-3 1-13 15,-3 0-11-15,-5 0-78 16</inkml:trace>
  <inkml:trace contextRef="#ctx0" brushRef="#br0" timeOffset="-76570.47">11902 4133 39 0,'0'0'1'0,"0"0"-1"16,0 0-15-16,0 0 15 15,0 0 11-15,0 0 24 16,0 0-8-16,8-18-15 15,-7 15 14-15,-1 0-23 16,2 0 3-16,-2 0-1 16,2 0-4-16,-1-1 5 15,-1 1-6-15,3-1-1 16,-3 1 0-16,2 0 1 16,-1 2 1-16,0 0 0 0,0 1-1 15,-1 0 0-15,0 0-5 16,0 0-8-16,0 2-11 15,-1 7 16-15,-6 3 8 16,-3 2 0-16,-3-1 15 16,0-1-13-16,1-2 1 15,1-5-6-15,2-2 6 16,0-3-1-16,0 0 10 16,1 0-5-16,0 0-4 15,1-5-2-15,1 0 0 16,1-2 5-16,3-1-2 15,0 0 4-15,2 0-3 16,0 0-2-16,0-1-3 0,3 1 0 16,6-2-9-1,0-2-7-15,2 2 16 16,1 0-11-16,0 2 3 0,0 0-17 16,1 3 13-16,-1 1 10 15,-1-1 2-15,-2 3-2 16,1 0 4-16,-1 1-3 15,1 1 1-15,-1-1-3 16,1 1 3-16,-1 0-1 16,0 0 0-16,-1 0 1 15,-1 1 5-15,-1 5-2 16,2 1-2-16,-2 2 1 0,2 2-2 16,-2 1 13-16,0 2-9 15,-3 0 0-15,-1 1-5 16,-2 1 1-16,0 2 0 15,0-2 0-15,-5 3 6 16,-4 1 0-16,0 0-6 16,-1 3 9-16,-3-1-9 15,-1 1 3-15,-1-1-2 16,-2-1 1-16,-1-3 2 16,-2-1-3-16,0-1 0 15,-1-3 2-15,2-2-1 16,0-1 4-16,2-3-3 15,1-2 0-15,1-2 1 16,1-3-2-16,2 0 1 16,1 0-2-16,1-2-1 0,3-6 0 15,3-2-1 1,2 0-8-16,2-1 7 0,0-1 2 16,6-1-1-16,2 1-2 15,1 0 1-15,1 1-15 16,-1 1 11-16,1 2 2 15,0 0 3-15,0 2 0 16,1 1 1-16,0 0-1 16,0 2 1-16,0 1-2 15,0 2 2-15,0 0 0 16,1 0-1-16,1 0 1 16,0 5 6-16,1 3-5 0,2 0 4 15,0 2-2-15,-1 0-3 16,-2 0 0-1,-3 1 1-15,-1 0 1 0,-1-1-2 16,0 0 5-16,-1 0-1 16,2-1-3-16,0 0 4 15,0 0-5-15,1-1 2 16,1 1 2-16,1-2-3 16,2 0-1-16,0 0-8 15,1-2-15-15,3-1-43 16</inkml:trace>
  <inkml:trace contextRef="#ctx0" brushRef="#br0" timeOffset="-74477.46">12230 4080 60 0,'0'0'2'0,"0"0"37"15,0 0-13-15,0 0-11 16,0 0 14-16,0 0-15 16,0 0 16-16,0-37-8 15,0 35-10-15,0 1-7 16,0 1-5-16,-1 0-2 15,1 0-2-15,0 0-1 0,0 0-3 16,0 3-17 0,-1 9 12-16,0 4 11 0,-1 6 2 15,1 7 0 1,-4 2-3-16,2 4 3 0,0-2 4 16,0-1-4-16,1-4-5 15,1-4 5-15,1-3 1 16,0-6-1-16,0-2 0 15,0-4 0-15,-2-1 0 16,2-1-1-16,-1-2-4 16,0-1-2-16,-1-1-5 15,1 0-1-15,0-1 0 16,1-1-29-16,0-1-39 16</inkml:trace>
  <inkml:trace contextRef="#ctx0" brushRef="#br0" timeOffset="-73881.7">12254 4242 95 0,'0'0'7'0,"0"0"24"15,0 0-30-15,0 0 12 16,0 0-8-16,0 0 7 0,-3-10 0 16,7 10-3-16,6-2-6 15,3 2-3-15,3 0 4 16,0 0-4-16,0 0 0 16,-2 0-3-16,-2-2-1 15,-2 0 4-15,-1-3 0 16,0 0-3-16,-2-2 6 15,2-2-5-15,-3 0 2 16,-2 1 0-16,-4-1 0 16,0 0 2-16,0 0 1 15,0-1-3-15,0 2 13 16,0 0-9-16,-4 0-4 0,0 2 0 16,3 2 1-1,0 0-1-15,1 3 0 0,0 1 0 16,0 0-2-16,0 0-4 15,0 0 5-15,0 0 1 16,0 0-6-16,0 2-4 16,0 7 5-16,0 6 3 15,0 2 1-15,2 3 1 16,-1 1 0-16,2 2 0 16,-2-1 1-16,0 0-1 15,-1-2 0-15,0-3 0 16,0-3 0-16,-2-1 0 15,-3-2-1-15,-1-1-2 16,1-2-3-16,1 1-12 16,1-1-33-16,0-3-23 0</inkml:trace>
  <inkml:trace contextRef="#ctx0" brushRef="#br0" timeOffset="-73126.69">12468 4196 155 0,'0'0'13'15,"0"0"7"-15,0 0-20 16,0 0 2-16,0 0 0 16,0 0 19-16,-3-6 4 15,3 6-12-15,0 0-9 16,0 0-4-16,0 0 0 15,0 0 1-15,0 0-1 16,5-1-3-16,6 0 1 0,2 1 2 16,2-2-1-16,0 2 0 15,-4-1-4-15,1 1 0 16,-4 0-7-16,0 0 10 16,-3 0-2-16,-2 0 3 15,-1 0 0-15,0 0 0 16,-1 3-1-16,1 0 0 15,-1 4-4-15,-1 1 1 16,0 2 4-16,0 4 1 16,-7 1 3-16,-3 0 5 15,-1-1-6-15,0 0 3 16,1-4-3-16,0 0 2 16,1-1-1-16,-1-1 2 0,-1 0 0 15,0 0-5-15,2-1 2 16,0-2 0-16,3 0-2 15,-1-2 3-15,3 0-1 16,2-2 0-16,0 0-2 16,0-1-3-16,2 0 3 15,0 0-2-15,0 0 2 16,0 0 0-16,3 0 3 16,7 0-1-16,5 0 0 15,6 0 3-15,5 0-5 16,2-2 0-16,-1-1 0 15,0 0 0-15,0 1 5 0,-1 1-5 16,-1 1-3 0,-3 0-11-16,-5 0-40 0,-6 0-83 15</inkml:trace>
  <inkml:trace contextRef="#ctx0" brushRef="#br0" timeOffset="-69474.78">8841 5648 51 0,'0'0'74'0,"0"0"-27"0,0 0-36 15,0 0-11 1,0 0 0-16,0 0 0 0,0 0 3 15,-19-14 0-15,18 14-2 16,0 2-2-16,-4 6 1 16,2 8-4-16,-5 4 2 15,1 9 2-15,-1 10 5 16,-3 8-4-16,2 6 13 16,-2 2-7-16,4-1-1 15,1-6-1-15,2-5-1 16,-1-3-2-16,3-10 1 15,-1-3-3-15,1-10 2 16,1-5-2-16,0-4-1 16,1-3-4-16,0-4-10 15,0-1 6-15,0 0-1 16,0-8 5-16,4-9-79 0</inkml:trace>
  <inkml:trace contextRef="#ctx0" brushRef="#br0" timeOffset="-69042.73">8753 5647 56 0,'0'0'1'16,"0"0"-1"-16,0-41 2 16,2 27-2-16,7-3 0 15,1-2 4-15,3 2-4 0,0-1-3 16,5 2 0-16,4 0 3 16,4 1-4-16,3 2 4 15,2 0-3-15,-1 5 1 16,1 1 2-16,-2 6 0 15,-1 1-22-15</inkml:trace>
  <inkml:trace contextRef="#ctx0" brushRef="#br0" timeOffset="-68727.36">8831 5875 179 0,'0'0'9'0,"0"0"-9"16,0 0 1-16,0 0-1 15,0 0 3-15,0 0 29 16,-5 0-3-16,5 0-25 16,5 0-3-16,9-7-2 0,7-3-2 15,6-4-16-15,2 0-20 16,0-1-66-16</inkml:trace>
  <inkml:trace contextRef="#ctx0" brushRef="#br0" timeOffset="-68108.51">8988 6046 134 0,'0'0'6'16,"0"0"22"-16,0 0-18 15,0 0 11-15,0 0 0 16,0 0-14-16,-31-28 3 15,30 25-4-15,-1 0-5 16,2-1 0-16,-1-1-2 16,1 1 1-16,0 0 0 0,2-2-1 15,7 0-10-15,4-1 8 16,2 2-7-16,2 2 0 16,2 1-3-16,-1 2-5 15,-1 0-2-15,-1 0-1 16,-2 2-6-16,-3 5 17 15,-2 3 4-15,-2 0-2 16,-4 0 4-16,-3 0 4 16,0-2 4-16,0-1-3 15,0-2 17-15,-3-1-6 16,-1-3 14-16,1 0-1 16,-1-1 6-16,2 0-19 15,-2 0-11-15,2 0 5 16,-1-1-4-16,0-6 2 0,1 0 0 15,1-4-4-15,1-1 0 16,0-1 1-16,0 1-1 16,0-1-6-16,7 2-8 15,3 1-27-15,2 0-21 16,-1 2-21-16</inkml:trace>
  <inkml:trace contextRef="#ctx0" brushRef="#br0" timeOffset="-67748.76">9256 5908 191 0,'0'0'7'16,"0"0"-7"-16,0 0-12 15,0 0 2-15,44-25 7 16,-37 18 3-16,-2-2-23 15,-1 0-35-15,-4 1-9 16,0 2 59-16,0 2 8 16,-9 2 8-16,-2 2 1 15,1 0 22-15,-2 0 16 16,2 2-26-16,2 2-12 16,1 0 6-16,3 1-13 15,3 0 1-15,1 2-3 0,0 1-3 16,3 2 3-16,9 2 2 15,6 0 2-15,5 0-1 16,3 2 0-16,2-4-3 16,-2 0-14-16,-3-4-57 15,-5-4-15-15</inkml:trace>
  <inkml:trace contextRef="#ctx0" brushRef="#br0" timeOffset="-66973.41">9498 5816 52 0,'0'0'8'0,"0"0"-8"16,0 0 6-16,0 0 17 15,0 0 6-15,0 0 1 16,-49-23-30-16,41 23 9 16,-2 0-9-16,1 0 2 15,-1 2-1-15,1 1-1 16,2 5 0-16,-1 1 4 16,3 2-3-16,3 3-1 0,2 2 1 15,0 1-1 1,6-2 12-16,7-1-7 0,1-4 3 15,3-4-3-15,-2-3-3 16,-2-2 1-16,-3-1-3 16,-1 0-6-16,-4-7-6 15,-3-3 11-15,-2 1-9 16,0-1 7-16,0 2 3 16,-4 1 5-16,0 4 5 15,2 1-3-15,1 1 11 16,1 1-18-16,0 0-1 15,0 0-5-15,0 0 0 16,0 8-7-16,0 4 12 16,0 4-2-16,0 2 1 0,0 5 4 15,0 0 1-15,0 1 6 16,0 2-6-16,0 0 6 16,0 1-6-16,0 0-1 15,1-3 3-15,3 2-1 16,-2-3 1-16,2-1-3 15,0-2 9-15,-3-2-10 16,2-5-1-16,1-3 1 16,0-1-1-16,-1-6 0 15,-1 0 3-15,0-3 1 16,-2 0 2-16,2 0 2 16,0 0 7-16,4-8 9 15,3-7-21-15,2 0-3 0,0-5-2 16,-1-1 2-1,-2-1 0-15,1-1-2 0,-1-2-2 16,-1 0 2-16,0 0-10 16,0 1 9-16,-2 3-2 15,1 2-1-15,0 2-21 16,0 4-22-16,0 1-41 16</inkml:trace>
  <inkml:trace contextRef="#ctx0" brushRef="#br0" timeOffset="-64600.8">9711 5785 95 0,'0'0'0'0,"0"0"3"16,0 0-3-16,0 0 0 15,0 0 8-15,0 0 5 0,-11-5 0 16,11 5-3-16,0 0-6 15,0 0-8 1,0 0-1-16,0 1 5 0,-1 8-8 16,0 3 4-16,1 2 4 15,0 3-1-15,6-2 1 16,4 0 7-16,2 0 15 16,2-1-10-16,0-3-12 15,0-2 3-15,-2-4 0 16,-2-3-3-16,-1-2 1 15,-2 0 2-15,1-7-3 16,-2-6-2-16,-2 0-22 16,-2-3 11-16,-2-1 11 0,0-3 0 15,-2 3 4-15,-1 4 5 16,1 3 12-16,0 3-4 16,0 6-13-16,1-1 4 15,0 2-1-15,1 0-5 16,0 0 0-16,0 0-4 15,0 0 2-15,0 0-14 16,0 3 10-16,1 6 1 16,3-1 5-16,4 2-1 15,-2 2 1-15,3-2 0 16,0-2 4-16,0-1-8 16,-1-3 4-16,1 0 0 15,0-4 6-15,-1 0-2 0,0 0-3 16,1-4 2-1,0-4-1-15,0-3 4 0,-2-3-6 16,0-1 0-16,-2 2-1 16,-4 0-3-16,0 2 4 15,-1 2 0-15,0 3 2 16,0 1 1-16,-5 3-2 16,-2 0 0-16,2 2-1 15,-2 0 0-15,1 0-1 16,2 2 1-16,1 1-7 15,1 3 3-15,2-1 4 16,0 4-2-16,0-1 2 0,1 3 0 16,6 0 0-1,0 2 3-15,2-3-2 0,0 2 2 16,0-4 3-16,-2-3-3 16,1 0 0-16,-2-2-1 15,0-3 4-15,0 0-2 16,2 0-3-16,2-5 2 15,0-3-1-15,0-2-2 16,-3 2-1-16,-2-2-3 16,-1 1 2-16,-2 1-1 15,-1 0 1-15,-1 1-5 16,0-1 3-16,0 1-3 16,-2 2 4-16,0 2 3 15,-1 1 0-15,1 0 2 16,1 2-2-16,0 0 1 15,0 0-1-15,-1 0-1 0,2 0-4 16,-2 0 3-16,1 0-3 16,0 4 1-16,1 2 4 15,0 3 0-15,0 1-2 16,0 0 2-16,4 0 0 16,1 0 6-16,1-2-4 15,1-2 3-15,-1-2-4 16,1-2 3-16,1-2-3 15,2 0 5-15,-1-4-6 16,1-6-9-16,-1-1-2 16,-2-3-11-16,-2 3 12 0,-2 1-10 15,0-1 19-15,-1 2 1 16,-1 1 1-16,1 1 0 16,-1 1 0-16,2 0-1 15,-1 1-3-15,2 0 3 16,-1 3-44-16,2-1 37 15,-1 3 4-15,1-1 0 16,1 0 6-16,0-2-6 16,2 0 3-16,4-1-3 15,-1-2-16-15,1 1-6 16,-1-2 25-16,0 2 0 16,-4 2 2-16,0-1 16 15,-3 4 2-15,1-1-18 0,-2 1 1 16,1 0-3-16,-2 0 5 15,1 5-4-15,1 2 11 16,1 1 1-16,0 1 3 16,-1 0-14-16,1-1-2 15,-2 0 1-15,0-1-1 16,0 1 3-16,1 0 9 16,-2-2 2-16,1 0-4 15,-3-2-5-15,1-2-4 16,0-1 5-16,-1-1-1 15,0 0 32-15,3 0-9 16,-1-3-20-16,5-5-5 16,1-4-3-16,2-1 0 15,1-1-1-15,-3 0-4 0,1-1-6 16,-2-1 0-16,-2 3 5 16,-2 1 6-16,-3 2 0 15,0 1 7-15,0 2-7 16,0 2 0-16,-1 1 0 15,-1 2 5-15,1-1-4 16,0 3-2-16,0 0 0 16,1 0-5-16,-1 0 3 15,1 5 0-15,0 4 3 16,0 2-3-16,0 1 6 16,6 2-5-16,2-3 4 15,0-1-2-15,-2-5 7 16,0-2-7-16,-2-3 0 15,0 0 1-15,3-4-1 16,0-5-12-16,0 1 5 0,-3 3 6 16,-2 1 1-16,-2 3 26 15,0 1-8-15,0 0-18 16,1 0-12-16,2 5 12 16,1 2 2-16,3 2 0 15,0 1 11-15,1-1-13 16,0-2 2-16,-1-2 0 15,-1-3-2-15,-2-2-4 16,0 0-7-16,0 0 2 16,1-7-11-16,-2-2-30 0,-1 1 47 15,-2-1 3 1,0 1 26-16,0 1-1 16,0 2 6-16,0 1-3 0,0 0-10 15,0 0-7-15,0 3-6 16,3-4-4-16,4 1-1 15,3 2-6-15,-1-3-5 16,1 1 0-16,-4-2 0 16,-2 2-2-16,-4 0 5 15,0-2-7-15,0 3 1 16,0-1 10-16,-4 3 4 16,2-1 4-16,1 2 2 15,1 0 6-15,0 0-12 0,0 3-5 16,0 6 3-1,1 5 2-15,8 1 2 0,6 8 9 16,4 3-10-16,5 3 4 16,2 4-5-16,0 3-1 15,-2-1-7-15,-3 2 0 16,-6-5-1-16,-6-2 6 16,-5-4 2-16,-4-3-2 15,-7-4 3-15,-13-4 7 16,-4-4 12-16,-4-4 1 15,-2-1-8-15,2-6-6 16,1 0 4-16,4-4-8 0,3-4-2 16,6-4-3-1,5-5-5-15,9-1-16 0,0-4-13 16,12-7-120 0</inkml:trace>
  <inkml:trace contextRef="#ctx0" brushRef="#br0" timeOffset="-64355.82">10913 5262 256 0,'0'0'0'15,"54"-30"-27"-15,-14 20-26 16,0 3-29-16</inkml:trace>
  <inkml:trace contextRef="#ctx0" brushRef="#br0" timeOffset="-64151.58">10857 5473 237 0,'0'0'53'0,"0"0"-46"16,0 0-7-16,0 0-11 15,69-39-35-15,-39 26 4 16,-4-3-113-16</inkml:trace>
  <inkml:trace contextRef="#ctx0" brushRef="#br0" timeOffset="-41982.53">11491 5111 27 0,'0'0'29'0,"0"0"5"16,0 0-18-16,0 0-8 0,0 0 8 16,0 0 3-1,0 0-7-15,-8-32 3 0,6 29-1 16,2 2-7-16,-1 0 2 15,1 1-7-15,-1 0-2 16,-1 0-2-16,-1 6-2 16,-4 7-1-16,-1 7 5 15,-3 5 2-15,-2 6 0 16,2 3-2-16,0-3 0 16,2-1 5-16,1-1-5 15,2-2 0-15,-1-1-5 16,3-1 6-16,-1-1-1 15,0-4 0-15,4-4-1 16,-1-5-3-16,1-3-13 16,1-3-2-16,0-3-14 15,0-2-7-15,4 0-12 0,5-6 16 16</inkml:trace>
  <inkml:trace contextRef="#ctx0" brushRef="#br0" timeOffset="-41403.73">11463 5065 123 0,'0'0'15'0,"0"0"-15"16,0 0-1-16,0 0-3 16,0 0 4-16,0 0 3 15,13-3-2-15,-3 3 11 16,2 0 0-16,3 3-6 15,-2 5-2-15,4 4-4 0,-3 3 1 16,2 2-2 0,1 4 1-16,0 4-1 0,1 3-1 15,0 1 2-15,-1 0 0 16,-1-2 0-16,-4-5 0 16,-1 0 0-16,-4-4 3 15,0-5-1-15,-3-3-2 16,-2-5 0-16,-1-3 1 15,1-2 2-15,-2 0 41 16,0 0 3-16,0-7-25 16,1-4-20-16,1-5-1 15,0-3-1-15,0-1 0 16,-1-2 0-16,1 0 0 16,-2-5 0-16,2 1-1 15,-2-1-3-15,0 1 1 0,1 4-3 16,1 5-3-1,1 4-11-15,1 3-10 0,3 2-21 16,2 5-83-16</inkml:trace>
  <inkml:trace contextRef="#ctx0" brushRef="#br0" timeOffset="-40851.69">11859 5283 205 0,'0'0'3'0,"0"0"-6"16,0 0-3-16,0 0-30 16,0 0 36-16,0 0 1 0,14-11-1 15,-4 11 0-15,1 0-1 16,1 0 1-16,1 4-1 15,-3 5 1-15,-2 1-4 16,-2 5-1-16,-3-2 3 16,-3 2 2-16,0-1 1 15,0-1 1-15,0-5-2 16,-4-3 0-16,0-4-2 16,-2-1 2-16,-1 0 5 15,-1-6-4-15,0-6 3 16,3-1-4-16,2-4 6 15,3 1 6-15,0-3-4 0,7 3 1 16,5-1-7 0,3 1-1-16,3 1-1 0,4 1-13 15,2 3-8-15,1 2-59 16,-1 4 7-16</inkml:trace>
  <inkml:trace contextRef="#ctx0" brushRef="#br0" timeOffset="-40440.63">11321 5633 188 0,'0'0'32'16,"0"0"-32"-16,-46 4 1 15,40-1-1-15,3-2 0 16,3 0 0-16,0-1 6 15,4 0 0-15,11 0-6 16,13-9 3-16,20-4-4 0,19-5 1 16,15-6-1-16,12 2-5 15,-1 1 5 1,-7 4 1-16,-11 5 1 0,-14 5 0 16,-12 4-1-16,-11 3-3 15,-9 0-35-15,-10 2-34 16</inkml:trace>
  <inkml:trace contextRef="#ctx0" brushRef="#br0" timeOffset="-39839.89">11540 5791 225 0,'0'0'0'15,"0"0"-13"-15,0 0-20 0,0 0 33 16,0 0 1-16,31-38 5 16,-31 33-4-16,-1 0 2 15,-5 0 17-15,-2 2-13 16,-2 2-2-16,-3 1-6 16,-2 1-1-16,-2 8-2 15,-3 3 3-15,2 3 0 16,3 0 2-16,4-1-2 15,4-1-2-15,6-3 0 16,1 2 1-16,1 1 1 16,12-3 0-16,4 3 0 15,3-1 0-15,3 0-1 16,-2 0-1-16,-4 0-4 0,-3 2 4 16,-5-2-1-1,-3 1 3-15,-4-2-7 0,-2 0 7 16,0-1 0-1,0-1 10-15,-9 0-7 0,-4-2 5 16,-3 0-5-16,-1-6 0 16,1 1 1-16,3-2-2 15,2 0-2-15,3 0 0 16,4-3-10-16,4-4-48 16,7 0-106-16</inkml:trace>
  <inkml:trace contextRef="#ctx0" brushRef="#br0" timeOffset="-39592.33">11662 5923 59 0,'0'0'115'0,"0"0"-106"15,0 0-5-15,0 0-2 16,12-42-1-16,-16 36 0 16,-6 1-1-16,-2 1 0 15,3 1 6-15,3 3 15 16,1 0-7-16,4 0-11 15,1 0-6-15,0 3 2 16,0 6-1-16,8 2 2 16,7 2-4-16,4 1 4 15,5 1 4-15,3-1-4 16,1-4-17-16,-1-5-26 16,-1-5-67-16</inkml:trace>
  <inkml:trace contextRef="#ctx0" brushRef="#br0" timeOffset="-39342.43">11865 5871 172 0,'0'0'23'16,"0"0"-22"-16,0 0 6 16,0 0 16-16,0 0-4 15,-42-13-10-15,34 13-7 16,-1 5 1-16,-1 3-1 15,0 2 1-15,2 2 1 0,4 2 0 16,4 1-4-16,0 1 1 16,9 0-1-16,9 0 0 15,8-3-8-15,5-1-12 16,5-4-25-16,1-6-65 16</inkml:trace>
  <inkml:trace contextRef="#ctx0" brushRef="#br0" timeOffset="-36801.99">9854 6753 200 0,'0'0'24'15,"0"0"-24"-15,0 0-6 16,0 0-1-16,0 0 7 15,0 0 5-15,0 0 6 16,18-17-3-16,0 7-6 16,4-2 1-16,-1-2-3 15,-4 1 1-15,-5 2-1 16,-5 3-2-16,-6-1-5 16,-1 0-3-16,-1 1-2 15,-8-4 8-15,1 3 4 0,-1 1 0 16,2 3 9-1,4 2 0-15,1 1-4 0,2 2 1 16,0 0-6-16,0 0-8 16,0 2-4-16,1 4 8 15,3 4 4-15,4 4 0 16,1 0 0-16,2 3-1 16,2 4 0-16,0-2 1 15,-1 3 0-15,0 2 0 16,-3-1 0-16,-1 0 0 15,-3-1 0-15,0-2 0 16,0 0 1-16,-3 0-1 16,3 0 0-16,1 0 0 0,1 0-1 15,1-2 2 1,0-3 1-16,0-2 0 0,-2-3-1 16,0-3-1-16,-3-2-3 15,-2-2 0-15,-1-1-1 16,0-1 2-16,0-1 2 15,0 0 2-15,0 0 2 16,0 0 0-16,0 0 1 16,-5 0 0-16,-3 0-3 15,-3 0 1-15,-1-2-4 16,0 0 2-16,0 0-1 16,2 1 6-16,2 1 0 15,-2 0-1-15,0 0-4 16,0 0 4-16,-2 0-5 0,2 0 2 15,1 0-2 1,3 0-1-16,2 0 1 0,1 0 1 16,1 0-1-16,2 0 0 15,0 0 0-15,0 0-4 16,0 0 1-16,0 0-4 16,2 0 3-16,7 0 4 15,7 0 7-15,4-3-3 16,4-1-2-16,1-3 1 0,-1 0-1 15,1 1-2 1,1 1 1-16,-2-2-1 0,-2 2 0 16,-2 2 2-16,-7 1-2 15,-5 2 0-15,-4 0-6 16,-2 0-4-16,-2 0 1 16,0 0 1-16,0 0 1 15,0 0-18-15,0 0-49 16,0 5 29-16,0-3-26 15</inkml:trace>
  <inkml:trace contextRef="#ctx0" brushRef="#br0" timeOffset="-36202.83">10426 6706 195 0,'0'0'28'15,"0"0"-16"-15,0 0-1 0,0 0-4 16,0 0 8-16,0 0-7 15,-3-8 6-15,7 7-6 16,6-3-1-16,6-2-5 16,7-1-2-16,2 2 0 15,2 3-12-15,0 2-21 16,-1 0-17-16,-6 0 6 16,-4 2-25-16,-7 3-24 15</inkml:trace>
  <inkml:trace contextRef="#ctx0" brushRef="#br0" timeOffset="-35841.33">10441 6815 173 0,'0'0'13'0,"0"0"-13"0,0 0 0 15,0 0 15-15,0 0 9 16,0 0 1-16,0 0-8 16,13-5-16-16,6-2-1 15,9 1-18-15,8-1-1 16,3-2-8-16,-1 1-32 16,-3 1-86-16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40:47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10290 6435 9 0,'0'0'16'0,"0"0"-16"16,-52 25-1-16</inkml:trace>
  <inkml:trace contextRef="#ctx0" brushRef="#br0" timeOffset="2963.12">9382 5626 6 0,'0'0'2'16,"0"0"-2"-16,0 0 10 16,35 45-1-16,-25-30-3 15,2 2-4-15,0 4-4 16,1 6 2-16,3 5-4 16</inkml:trace>
  <inkml:trace contextRef="#ctx0" brushRef="#br0" timeOffset="9165.94">5096 6800 185 0,'0'0'53'0,"0"0"-26"0,0 0-27 16,0 0 0-16,0 0 3 16,0 0 26-16,0 0-4 15,-20-8 2-15,20 8-21 16,0 0 3-16,0-1-9 16,0 1-3-16,0 0-3 15,5-1 1-15,12-1-2 16,6-3 7-16,5-2 1 15,3-3 0-15,-4-1-2 16,-4-3-13-16,-5-1-8 16,-5 0 2 15,-6-1 8-31,-4 2 12 0,-3 3 5 16,0 2 10-16,0 5 14 0,0 4-6 0,0 0-9 0,0 0-14 15,0 0 0-15,0 2-6 16,5 9 2-16,4 2 4 15,4 5-1-15,-1 2 2 16,3 2-2-16,0-2 1 16,-2 0-2-16,0 0 0 15,-2 0-1-15,1 0 3 16,-2-1 0-16,0 1 0 16,0-2-3-16,-4 0-5 15,3 2-10-15,-3-3-7 16,-3-2 5-16,-3 0-10 15,0-4 10-15,-5 1 5 16,-8-2 15-16,-5-1 0 0,0-2 3 16,-3-5-3-16,1-1 19 15,1 0 2-15,-1-1-2 16,1 0-10-16,2 0-2 16,2 0 2-16,0 0 9 15,5-1-5-15,4 1-9 16,2 0 15-16,3 0-8 15,1 0-11-15,0 0 8 16,0 0-1-16,0 0-7 16,5 0-2-16,8 0-3 0,11 0 5 15,10 0 0-15,8-2 1 16,7-10 1-16,5-5-2 16,0 0-2-1,1 0 2-15,-6 5 0 16,-6 0 0-16,-7 4-15 0,-9 3 2 15,-6 1-23-15,-9 3-24 16,-9-1-8-16,-3 2-96 16</inkml:trace>
  <inkml:trace contextRef="#ctx0" brushRef="#br0" timeOffset="11100.26">5881 6659 84 0,'0'0'37'15,"0"0"-36"-15,0 0-1 16,0 0 18-16,0 0 15 16,0 0 9-16,1-17-31 15,-1 14 7-15,0 2-6 16,0 0-7-16,0-1-4 15,-3 2 4-15,-1 0-5 16,-4 0 0-16,1 0 0 16,-1 0 0-16,-2 3-5 15,-1 6 5-15,-1 1 0 16,0 3 0-16,0 0 0 16,3 2-4-16,-1-2 4 15,3 4 0-15,3-2-1 16,0 2 1-16,4-2-3 0,0 0 2 15,4-1 1-15,7 0-2 16,7-2 1-16,4-4 1 16,7-3 1-16,5-1 0 15,3-3-1-15,2-1-11 16,-7 0-37-16,0 0-79 16,-8-5 79-16</inkml:trace>
  <inkml:trace contextRef="#ctx0" brushRef="#br0" timeOffset="11830.97">6071 6698 192 0,'0'0'35'0,"0"0"-27"15,0 0-4-15,0 0 16 0,0 0 8 16,0 0-3-16,-6-5-17 15,6 5-7-15,0 0-1 16,0 0-1-16,0 0-3 16,0 4-1-16,4 5-9 15,7 3 14-15,4 3 0 16,4-3 6-16,1-1-6 16,1-2 0-16,-2-5 0 15,1-3 0-15,-1-1-11 16,0-10-9-16,-5-5-26 15,-3-2 3-15,-6 0 43 16,-4 3 0-16,-1 0 32 0,-2 5-5 16,-4 1 7-1,-1 3-3-15,3 3-9 0,1 1-7 16,1 0 3-16,2 1-17 16,0 0-1-16,0 0 0 15,0 6-16-15,3 6 2 16,6 4 14-16,2 6-1 15,3 0 1-15,-3 3-2 16,1 2 1-16,-4 2 1 16,-2 0-2-16,0 0 3 15,-5 2-1-15,1-1 1 16,-2 0-1-16,0-5-2 16,-5-4 1-16,-3-4 1 15,0-3 1-15,-3-3 0 16,0-1 3-16,-4-4 1 0,-1-2-5 15,0-4-4-15,-1 0 3 16,4 0 0-16,1-8 1 16,5-2-20-16,-1-5-20 15,6-4-14-15,2-1-33 16,2-5-43-16</inkml:trace>
  <inkml:trace contextRef="#ctx0" brushRef="#br0" timeOffset="12222.91">6512 6610 201 0,'0'0'8'0,"0"0"-3"16,0 0-5-16,0 0 20 15,0 0 5-15,0 0-9 16,-25-8-4-16,19 8-12 16,-3 0 1-16,-3 6 3 15,-3 4 2-15,-3 2-5 0,2 0-1 16,2-1-1-16,5 1-5 15,1 1 6-15,6-1-2 16,2 1 0-16,6 0 2 16,11 1 1-16,7-1 2 15,5-4-6-15,2-3-5 16,1-4-22-16,1-2-44 16</inkml:trace>
  <inkml:trace contextRef="#ctx0" brushRef="#br0" timeOffset="12499.94">6521 6390 161 0,'0'0'10'0,"0"0"-10"15,0 0-23-15,0 0 23 16,14 42 17-16,-5-19 4 16,6 3-2-16,1 5 0 15,1 2 7-15,3 0-26 16,-2-1 1-16,2-4 6 16,-3-5-7-16,0-6-7 0,-2-8-26 15,-3-9-42-15,-3-4-55 16</inkml:trace>
  <inkml:trace contextRef="#ctx0" brushRef="#br0" timeOffset="12794.04">6707 6563 236 0,'0'0'28'0,"0"0"-19"16,0 0 5-16,0 0-14 16,0 0 0-16,0 0-2 15,0 0 1-15,41-32-4 16,-33 27-4-16,-3 0-21 15,-2 2-8-15,-3-1 10 0,0 1 10 16,0 2 14 0,-4 1 4-16,-4 0 12 0,2 0 12 15,-2 0-13-15,1 6 2 16,1 1 2-16,3 3-2 16,1 3 0-16,2 1 4 15,0 2-7-15,8 0 0 16,7-1 4-16,3-2-14 15,2-1 1-15,2-4-4 16,2-6-33-16,-1-2-60 16</inkml:trace>
  <inkml:trace contextRef="#ctx0" brushRef="#br0" timeOffset="12988.8">6924 6305 305 0,'0'0'0'0,"0"0"-34"16,43-9 3-16,-27 9-21 15,-2 0-100-15</inkml:trace>
  <inkml:trace contextRef="#ctx0" brushRef="#br0" timeOffset="13170.66">6876 6497 196 0,'0'0'15'0,"0"0"-10"15,0 0 3-15,55 1-8 16,-19-16-6-16,7-7-142 16</inkml:trace>
  <inkml:trace contextRef="#ctx0" brushRef="#br0" timeOffset="13851.93">7144 6195 243 0,'0'0'13'16,"0"0"-13"-16,0 0 0 16,0 0 34-16,0 0-28 0,-6-42-3 15,11 34-6-15,3-2 6 16,0 2-7-16,1-1 1 16,0 3-1-16,2 1 3 15,0 0-8-15,0 0 1 16,0 2-6-16,1 1 3 15,-2 1 8-15,3 1 0 16,-4 0-4-16,3 5 7 16,-2 6-11-16,-1 3 10 15,-1 5 1-15,-2 3-3 16,-1 5-3-16,-4 4 12 16,2 2-3-16,-3 4 5 15,0 1 0-15,-6 1-4 0,-3-6 9 16,-2-4-5-1,-1-10-2-15,1-6 3 0,-1-6 18 16,-1-2-13-16,-2-5 7 16,-3 0-14-16,3 0-7 15,0-8-4-15,4-1 4 16,4-3 5-16,2-2-5 16,4-1-3-16,1-2 1 15,3 1-10-15,9 0-7 16,4 2-8-16,2 4 19 15,2 4 2-15,-2 3 4 16,1 3-6-16,1 0 3 16,2 9 5-16,2 2 5 0,1 3-2 15,2 1-3-15,3 1-3 16,-2-1-2-16,-2-3-43 16,-2-4-51-16</inkml:trace>
  <inkml:trace contextRef="#ctx0" brushRef="#br0" timeOffset="14995.06">7733 6070 248 0,'0'0'44'0,"0"0"-42"16,0 0 5-16,0 0 19 0,0 0-1 16,0 0-14-16,0 0-10 15,21-20-1-15,-12 13 0 16,-3 0 0-16,-3 1 1 16,-1 1-1-16,-1 0 0 15,-1-2-1-15,0 2-3 16,0-1-6-16,-6 0 10 15,-2 1-3-15,-4 3 1 16,-4 1-2-16,-2 1-6 16,-2 0 7-16,1 7 3 15,0 1-4-15,1 5 3 16,2 1 0-16,3 2 0 16,5 1-5-16,1 0 6 0,7 0-1 15,0-1 3 1,1-1-2-16,10-1 4 0,4-3-4 15,3 1-9-15,2-4 7 16,2 1 2-16,-3-3-6 16,0 1 5-16,-3-1 1 15,-1 2 6-15,0-2-6 16,-5 2-4-16,1-1 1 16,-4 1 3-16,0 2-3 15,-1-2 3-15,-3 1-15 16,-1 1 13-16,-2 0 2 15,0 0 0-15,-3 0-4 16,-6 0 4-16,-1 0 6 16,-3-3-4-16,-1 1 4 0,-4-2 3 15,-5 0-5-15,-4-2-3 16,-2-2-1-16,1-2-7 16,5 0 7-16,4-3-20 15,7-6-59-15</inkml:trace>
  <inkml:trace contextRef="#ctx0" brushRef="#br0" timeOffset="15792.62">8000 5995 256 0,'0'0'62'16,"0"0"-62"-16,0 0-4 16,0 0 4-16,0 0 5 15,0 0 3-15,25-4-4 16,-11-4-1-16,0-1-3 15,-5 0-2-15,-3-1-2 16,-6 2-13-16,0-3-9 16,-2 5-3-16,-8-1 7 15,0 2 11-15,-2 4 11 16,1 1 3-16,-3 0 3 16,0 1-6-16,-2 9 0 15,2 0-4-15,2 5 8 16,1 2-3-16,3 1 1 15,5 2 7-15,3 1 0 0,0-4 3 16,7 4-1-16,9-4-4 16,3-3 7-16,1 0-9 15,1-5 1-15,-2-3-6 16,-4-2 2-16,-4-3 3 16,-1-1-5-16,-5 0 0 15,-2 0 1-15,-3-5-1 16,0 0-1-16,0-1-1 15,-6 2-8-15,-7 0 5 16,-2 4-1-16,-1 0 5 16,-1 0-2-16,2 3 5 0,2 4-2 15,2 5 3-15,2 0-1 16,3 4 1-16,3 1 8 16,3-1 0-16,0 3-2 15,11-1-7-15,6-3 0 16,2-2 3-16,4-4-5 15,-1-3-2-15,-1-4-21 16,-2 0-60-16,-3-2-83 16</inkml:trace>
  <inkml:trace contextRef="#ctx0" brushRef="#br0" timeOffset="16253.75">7651 6525 202 0,'0'0'79'0,"0"0"-63"15,0 0-16-15,0 0-7 16,49-13 7-16,-14 5 8 15,9-5 19-15,10 0-23 16,8-4-1-16,8-1 12 16,2-2-5-16,-8 4-8 15,-7 2-2-15,-18 5 0 16,-10 7-2-16,-11 1-4 0,-8 1-12 16,-8 0-17-1,-2 0-37-15,-5 1 16 16,-10 1 9-16</inkml:trace>
  <inkml:trace contextRef="#ctx0" brushRef="#br0" timeOffset="36300.54">9616 7141 293 0,'0'0'0'0,"0"0"-17"16,0 0 10-16,-42-6 7 15,34 5 7-15,3 1-3 16,2 0 4-16,2 0-8 16,1 0-1-16,0 0-1 15,0 7-8-15,0 5 7 16,0 5 3-16,0 2 0 15,6-1-1-15,1-1 1 16,3-1 7-16,1-4-4 16,0-6-6-16,0-2-2 15,0-4-17-15,1-2 4 16,-1-12-18-16,-1-2-22 16,-4-2 39-16,-4 1 19 15,-2 0 41-15,0 4 2 0,-9 1-28 16,-1 0-14-16,0 2-1 15,0 3 12-15,-2 1-12 16,3 3-4-16,0 0-34 16,4 0-71-16</inkml:trace>
  <inkml:trace contextRef="#ctx0" brushRef="#br0" timeOffset="37495.92">10057 7110 8 0,'0'0'297'0,"0"0"-297"15,0 0-1-15,0 0-6 16,0 0-3-16,0 0-3 0,35-38 8 16,-17 34 5-1,-1 3 0-15,-1 1-8 0,-2 0 6 16,-4 0 2-16,-1 2-4 15,-2 7-3-15,0 3 1 16,-2 1-1-16,-3 2 6 16,-2 0 0-16,0-2-5 15,-2 1 6-15,-8-1 1 16,-4-1-1-16,-2-2 0 16,0-2-6-16,1-3-27 15,6-5-109-15</inkml:trace>
  <inkml:trace contextRef="#ctx0" brushRef="#br0" timeOffset="48295.88">5758 7614 181 0,'0'0'49'16,"0"0"-24"-16,0 0-17 15,0 0 9-15,0 0 8 16,0 0-1-16,0 0-6 16,-23-3-10-16,23 3 0 0,0 0-3 15,0-1 5-15,4-1-10 16,5-5 0 0,8-1 0-16,4-2-2 0,2 0 3 15,-2 2-6-15,-2 2-6 16,-2 2 4-16,1 4-19 15,-1 0-21-15,-4 0-48 16,-3 0-71-16</inkml:trace>
  <inkml:trace contextRef="#ctx0" brushRef="#br0" timeOffset="48499.85">5799 7693 293 0,'0'0'41'15,"0"0"-41"-15,0 0-5 16,0 0 5-16,0 0 0 16,0 0 0-16,-25 22 12 15,45-22-11-15,7-2 18 16,13-9-8-16,5-3-11 16,-1 1-4-16,-6 2-40 15,-4 2-74-15</inkml:trace>
  <inkml:trace contextRef="#ctx0" brushRef="#br0" timeOffset="48946.95">6082 7372 261 0,'0'0'20'16,"0"0"-19"-16,0 0 5 16,0 0 21-16,0 0-7 15,0 0-20-15,-11-8-1 16,11 8-6-16,1 11-17 16,6 5 23-16,2 8-6 15,-2 3 7-15,3 7 7 16,2 3-7-16,-3 0 0 15,2 0 0-15,-2-6-5 16,0-8 4-16,-3-6 0 16,-1-4-4-16,-1-6-57 15,-3-4-5-15,0-3-82 0</inkml:trace>
  <inkml:trace contextRef="#ctx0" brushRef="#br0" timeOffset="49469.93">6016 7330 211 0,'0'0'1'0,"0"0"-1"16,-2-37-19-16,13 27 2 15,0 2 14-15,4 2 3 16,0 4 1-16,-3 2 14 16,1 0-13-16,-4 0 4 15,5 4-6-15,-4 3 1 16,3 1 1-16,-1 6-2 16,3-1 0-16,-1 4 0 15,1 2 6-15,-1 4 9 16,3 1 22-16,-3 2-28 15,4 0 9-15,0-1-8 16,2-3-5-16,-1 0-1 16,-1-7 2-16,-3-5 2 15,-3-7-8-15,-2-3-5 16,-2-7 5-16,-2-11-4 0,1-6 0 16,-5-1-27-1,-2 1 31-15,-2-2 17 0,-13 3 3 16,-1 0-8-16,-2 1 8 15,-2 1-16-15,2-1 2 16,0 4 4-16,5 3-10 16,1 1-2-16,4 5 1 15,3 2 0-15,1 2-6 16,4 3-9-16,0 2-29 16,4-2-91-16</inkml:trace>
  <inkml:trace contextRef="#ctx0" brushRef="#br0" timeOffset="49960.9">6441 7401 268 0,'0'0'24'0,"0"0"-20"15,0 0 4-15,0 0 22 0,0 0 5 16,0 0-22-16,-9-15-13 16,9 13-4-16,3 0 1 15,5-2-5-15,3 2 7 16,3 2-9-16,-1 0-1 15,3 2-12-15,0 5 12 16,3 3-5-16,-1 4 14 16,-2-2-10-16,0 2 7 15,-4-1-7-15,-2-1-9 16,-6-2-4-16,-2-5 0 16,-2-2 8-16,0-3 12 15,-5 0 3-15,-3-1 2 0,0-5 0 16,0 0 27-1,0-3 12-15,1 1-1 0,2-2-8 16,5-1-29-16,0-1-1 16,0-3-7-16,12 0-22 15,1 2-8-15,5-1 8 16,0 1-68-16</inkml:trace>
  <inkml:trace contextRef="#ctx0" brushRef="#br0" timeOffset="50425.88">6843 7312 186 0,'0'0'64'16,"0"0"-60"-16,0 0-4 16,0 0 0-16,-44-7 7 15,37 7 23-15,1 0-16 16,3 0-9-16,-1 1-5 16,0 6 0-16,3 2-5 15,1 2 2-15,0 4 3 16,0-2 5-16,9 2 0 15,0-1-1-15,1-4-4 0,0-1 1 16,0-5-2-16,0-2-4 16,-2-2-20-16,-2-6 0 15,-1-10-5-15,-1-2-13 16,-4-2 43-16,0 3 12 16,-6 1-6-16,-5 0-1 15,-3 5 19-15,4 1-20 16,-4 3 4-16,5 1 7 15,1 2-15-15,0 3-1 16,5-1-4-16,2 2-41 16,1-3-90-16</inkml:trace>
  <inkml:trace contextRef="#ctx0" brushRef="#br0" timeOffset="50888.21">6833 7233 268 0,'0'0'58'0,"0"0"-58"16,0 0-23-16,-3-47 5 16,6 26 18-16,2-1 4 15,-3-1 16-15,-2 1-18 0,-2-1 3 16,-10-2-3-16,-2 2 6 15,-5 0 5-15,0 2 0 16,-1 3 0-16,1 1-12 16,1 3 5-16,3 3 0 15,1 1-4-15,4 4 6 16,3 2-8-16,3 1 0 16,3 3-2-16,1 0 2 15,0 0-4-15,0 0-17 16,0 8-4-16,5 5 21 15,1 4 3-15,2 5 1 16,3 3 0-16,1 1 0 16,3 3-2-16,0-1 2 15,3 4-2-15,2 3 2 0,1 0 0 16,2-2-4-16,0-3 4 16,0-3-13-16,-2-5-20 15,-1-6-14-15,-7-6-31 16,-3-5-54-16</inkml:trace>
  <inkml:trace contextRef="#ctx0" brushRef="#br0" timeOffset="51078.14">6775 7293 221 0,'0'0'8'0,"0"0"-8"16,0 0 3-16,0 0 35 15,0 0-5-15,0 0-31 16,1-5 0-16,17 3-2 16,8-1 0-16,7-3-9 15,2-3-49-15,-3-1-69 16</inkml:trace>
  <inkml:trace contextRef="#ctx0" brushRef="#br0" timeOffset="51414.84">7040 6925 144 0,'0'0'0'0,"0"0"-2"15,8 40 2-15,1-19 3 16,2 1-2-16,0 4-1 16,2-2 14-16,0 4-6 15,0-1 11-15,2 0-14 0,0-4-5 16,0-1 0-16,-4-6 0 15,-1-4-34-15,-3-5-72 16</inkml:trace>
  <inkml:trace contextRef="#ctx0" brushRef="#br0" timeOffset="51837.83">7101 7178 213 0,'0'0'11'0,"0"0"-3"0,0 0-5 15,0 0 1-15,0 0-4 16,0 0-8-16,25-40 4 16,-11 35 3-16,-3-1-9 15,1 2 6-15,-2 0-3 16,-1 0 7-16,0 1-5 15,0 0-9-15,3 1 8 16,-3-1 3-16,2 2 1 16,-3 1 2-16,0 0 1 15,2 0 2-15,-3 5-2 0,3 2 1 16,-1 1 2 0,0 0-4-16,-2 2 6 0,-3 0-6 15,-2 1 2-15,-1-1 4 16,-1-2-3-16,0 2-1 15,-3 0 3-15,-5 1-4 16,-4 0 0-16,1 0-1 16,-1 0-3-16,4-3-10 15,3-2-6-15,4-1-13 16,1-3-37-16,1-2 13 16</inkml:trace>
  <inkml:trace contextRef="#ctx0" brushRef="#br0" timeOffset="52966.04">7250 6911 11 0,'0'0'0'16,"0"0"-5"-16,0 0-1 16</inkml:trace>
  <inkml:trace contextRef="#ctx0" brushRef="#br0" timeOffset="53319.07">7250 6911 24 0,'-10'9'4'16,"10"-9"1"-16,-1 0-5 16,1 0-4-16,0 0-3 0,0 0 6 15,0 0-3-15,0 0 4 16,0 0 0 0,0 0 2-16,0 0-2 0,0 0 4 15,0 0 2-15,0 0 1 16,0 0-6-16,0 0-2 15,0 0 1-15,0 0-1 16,0 0 0-16,0 0-9 16,0-2-7-16,0-1 17 15,0 1 0-15,0-1 10 16,-1 0 7-16,-1-1 51 16,1 2-16-16,-2-1-33 15,1 2-3-15,0-1-6 16,2 0 0-16,0 2 1 0,0 0-5 15,0 0-6-15,0 0-1 16,0 0-1-16,0 0-1 16,0 4-31-16,2 9-19 15,4 2-22-15</inkml:trace>
  <inkml:trace contextRef="#ctx0" brushRef="#br0" timeOffset="54045.91">7346 7095 168 0,'0'0'24'16,"0"0"-22"-16,0 0-2 15,0 0 2-15,0 0-1 16,0 0-1-16,-13-10 4 15,13 10-3-15,-2-2 0 16,1 1 4-16,1-1 5 16,-1 2 2-16,0-2 15 0,0 2-23 15,1-1 3-15,-1 1-2 16,1 0-3-16,0-2-1 16,0 2 2-16,0 0 5 15,0 0 2-15,0 0-6 16,0 0 0-16,0 0-4 15,0 0-2-15,0 0-6 16,4 7-2-16,1 1 8 16,1 0-3-16,1 2 5 15,-2 1-3-15,2 0 3 0,2 3 0 16,0 0 2-16,2 1-2 16,-3 0 0-16,1-2-1 15,-1-1-12-15,-4-1-10 16,0-3 20-16,-1-2-1 15,0-3 2-15,-1-3-10 16,3 0-33-16,-2-4-85 16</inkml:trace>
  <inkml:trace contextRef="#ctx0" brushRef="#br0" timeOffset="54397.14">7353 6823 237 0,'0'0'0'0,"0"0"-5"0,0 0 0 15,0 0 4-15,0 0 0 16,0 0-2-16,-2-10 1 15,2 12-2-15,2 6-1 16,3 4 5-16,1 3 3 16,1 4 3-16,-2 2 0 15,2 0-5-15,1 4 1 16,0 1-2-16,0-3 7 16,5 0-6-16,-1-1-1 0,4-4-3 15,-1-1 1-15,-4-4-3 16,-1-5-19-16,-4-1-23 15,-3-5-57-15</inkml:trace>
  <inkml:trace contextRef="#ctx0" brushRef="#br0" timeOffset="54604.59">7355 7028 182 0,'0'0'57'0,"0"0"-45"16,0 0 6-16,0 0-14 0,0 0 0 15,0 0-4-15,40-16-10 16,-10 14 4-16,0 0-21 16,-2 0-87-16</inkml:trace>
  <inkml:trace contextRef="#ctx0" brushRef="#br0" timeOffset="54871.01">7558 6987 145 0,'0'0'61'16,"0"0"-61"-16,0 0 1 16,0 0-3-16,0 0 4 0,0 0 2 15,-5-24 3-15,1 23-3 16,1-1-4-16,-1 2 4 15,-2 0-4-15,2 3-2 16,-2 6 2-16,3 2 0 16,1 2-1-16,2 3-1 15,0 2 2-15,11-3 2 16,3 3 2-16,7-3-4 16,7 0 0-16,4 1-18 15,-3-1-24-15,-4 1-56 16</inkml:trace>
  <inkml:trace contextRef="#ctx0" brushRef="#br0" timeOffset="55407.5">6609 7815 50 0,'0'0'174'16,"-72"19"-164"-16,41-10 6 15,4 1-4-15,8-2 1 16,4-1-7-16,2 0 5 16,1 0 7-16,-3 2-8 15,4 2-10-15,-1-1 0 16,4-4-4-16,8-1-15 16,0-3-48-16,10-2 17 15,14-2 50-15,7-9 3 16,11-6-1-16,9-6 29 15,9-6-13-15,9-4 1 16,10-2 25-16,-1 0-21 16,5 1-10-16,-2 4-4 15,0 2-9-15,-1 1 0 16,0-1 4-16,-1-5-2 0,-1-2 6 16,-2 0-3-1,0 6 4-15,-9 6-6 0,-13 8-3 16,-12 8-1-16,-15 6-23 15,-16 1-66-15,-11 0-36 16</inkml:trace>
  <inkml:trace contextRef="#ctx0" brushRef="#br0" timeOffset="56369.8">7042 7872 242 0,'0'0'0'0,"0"0"-3"16,0 0-9-16,0 0-1 15,0 0 8-15,0 0 5 0,9-36 12 16,-18 30-5-16,-6 1-3 16,-2 3-4-16,0 1 0 15,-3 1-4-15,-2 3-9 16,1 8 13-16,0 2 0 15,2 0-3-15,7 1 3 16,3-3 0-16,7-2 0 16,2-2-7-16,3 2 5 15,14-3 2-15,8 2 6 16,7 1-1-16,5 3-3 16,1-1-2-16,-6 2 1 0,-6 1-1 15,-8-4 0 1,-6-2 0-16,-4-1-5 0,-6-2 5 15,-2-1 3-15,0 0-3 16,-9 1 18-16,-10 2-5 16,-9 3-3-16,-3-2-5 15,0-3-5-15,5-1 0 16,3-3-4-16,7-1 4 16,6 0-34-16,4 0-43 15,6-8-69-15</inkml:trace>
  <inkml:trace contextRef="#ctx0" brushRef="#br0" timeOffset="56648.68">7059 7998 102 0,'0'0'38'0,"0"0"-27"15,41-17-10-15,-31 11 9 0,-2 1-5 16,-1 0-2-16,-5 0 0 16,0 1 11-16,-2-2 2 15,0 3-13-15,0-1 8 16,0 2 0-16,-2 1-2 15,-2 1-2-15,1 0-5 16,1 0-4-16,1 0 7 16,1 0-10-16,0 5 5 15,0 2-8-15,0 1 7 16,6 0 2-16,11-1 0 16,6-2 6-16,7-4 3 15,9-1-10-15,-1 0 0 16,-1-1-49-16,-4-6-70 15</inkml:trace>
  <inkml:trace contextRef="#ctx0" brushRef="#br0" timeOffset="56971.8">7438 7841 229 0,'0'0'0'0,"0"0"-1"0,0 0 1 16,0 0 0-16,-49-3 11 15,37 3 3-15,1 0 3 16,0 5-14-16,1 4 3 15,-2 4-5-15,4 2-1 16,-1 0 1-16,6 2-1 16,3 0 0-16,0-1-3 15,17-1 3-15,7-4 3 16,9-1-3-16,8-4-17 16,3-6-43-16</inkml:trace>
  <inkml:trace contextRef="#ctx0" brushRef="#br0" timeOffset="57867.92">6674 8473 391 0,'0'0'3'0,"0"0"-1"16,0 0-2-16,0 0-2 16,0 0-9-16,0 0-4 15,68-45-3-15,-23 31 11 16,0 0-7-16,-5 6-25 16,-7 6 2-16,-11 2-74 15</inkml:trace>
  <inkml:trace contextRef="#ctx0" brushRef="#br0" timeOffset="58016.81">6686 8558 396 0,'0'0'0'0,"0"0"-9"15,68-23-22-15,-30 15 3 16,2-2-41-16,-6 0-54 15</inkml:trace>
  <inkml:trace contextRef="#ctx0" brushRef="#br0" timeOffset="68532.69">3417 6125 17 0,'0'0'31'0,"0"0"-30"15,0 0 0-15,0 0 2 16,0 0 14-16,0 0 1 16,0 0-12-16,0 0 6 15,0 0-11-15,0 0 0 16,0 1-1-16,0 0-8 15,0 0-20-15,0 2 6 16,2-2-1-16</inkml:trace>
  <inkml:trace contextRef="#ctx0" brushRef="#br0" timeOffset="153046.76">5553 3693 60 0,'0'0'180'0,"0"0"-159"16,0 0-17-16,0 0-4 15,0 0-3-15,0 0 0 16,0 0-1-16,-7-12 3 15,7 12-6-15,0 0-25 0,0 0-12 16,2 0-24-16,8-1-28 16</inkml:trace>
  <inkml:trace contextRef="#ctx0" brushRef="#br0" timeOffset="-201559.8">5889 3349 92 0,'0'0'65'0,"0"0"-51"16,0 0-14-16,0 0 0 16,0 0 2-16,0 0-2 15,0 0 1-15,0-2 16 16,0 2-11-16,0 0-5 15,0 0 0-15,0 0-1 16,1 0 0-16,4 0-72 16,2 1-5-16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52:43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7253 6500 285 0,'0'0'0'16,"0"0"-4"-16,0 0-27 16,0 0 31-16,0 0 26 15,0 0-5-15,0 0-11 16,3 0-9-16,-1 11 3 15,1 6 7-15,0 6-9 16,0 7 5-16,0 4-1 16,0 5-2-16,-2 2-3 15,0 2 0-15,1 0 0 16,-2 1-1-16,0 0-2 16,0 3 2-16,0 3 1 15,0 1 0-15,0 1 5 0,0 1-1 16,4 1 2-16,3 8-4 15,2 6-3-15,1 2-3 16,2 1 3-16,-1-8-6 16,-3-5-1-16,0-3 7 15,-2-3 1-15,-2-4-1 16,-3 4 0-16,1 1 1 16,-2-1-1-16,1-3-1 15,2-5-11-15,2-7 7 16,-2-3 2-16,2-5 3 0,-1-5 0 15,-1-3 0-15,-1-8 1 16,0-5-1-16,0-7 2 16,-2-1 1-16,2 0-3 15,1-1-6-15,2-15-42 16,1-6-78-16</inkml:trace>
  <inkml:trace contextRef="#ctx0" brushRef="#br0" timeOffset="4563.42">7315 7378 14 0,'0'0'42'15,"0"0"-35"-15,0 0-6 16,0 0-1-16,0 0 30 16,0 0-3-16,0 0-9 15,0 0-18-15,-8-8 13 16,7 8-2-16,1 0-4 15,0 0-5-15,0 0-1 16,0 0 0-16,0 0 1 16,0 0-2-16,0 0 6 0,0 0-3 15,0 0-1-15,0 0-2 16,0 0 7-16,0 0-4 16,0 0 0-16,0 0 0 15,0 0-1-15,0 0-2 16,0-2 1-16,0 2-1 15,0 0 3-15,0-2-3 16,0 1 5-16,0 0-3 16,0-2 5-16,0 0-3 15,0 0 1-15,0-1-2 16,0 1 0-16,0-1-1 0,1-1-2 16,1 1 0-1,-1-1 0-15,2 0 0 0,-1 2-1 16,-1-1 1-16,2 1 0 15,0 0 1-15,-2-1-1 16,1 1-1-16,0 0 1 16,1-3 0-16,0 3-1 15,1-4 5-15,2-1-7 16,0-1 3-16,1 0-4 16,1-1 4-16,0 1 0 15,-1-1 0-15,-1 1 0 16,3-1 0-16,0-1 0 15,2 1 0-15,-2 2 0 0,0 0 0 16,0-1 0-16,1 3-1 16,0-1 1-16,0-1 0 15,3-1 0-15,-1 1 0 16,2-2 5-16,-1 1-2 16,2 0-3-16,0 1 3 15,1-2 0-15,-1 1-3 16,0 3 0-16,-4-2 4 15,1 4-4-15,-2 1-1 16,0-1 1-16,1 1 0 16,0-2 0-16,1-1 0 15,4-1 1-15,1-2-1 16,2 2 0-16,1-3 5 16,1 1 0-16,0 2-4 0,2-1 1 15,-1 3 3-15,-1-1-10 16,-4 3 10-16,4 0-5 15,-2 1 0-15,0-1-6 16,2 1 6-16,-1 1 1 16,-2-3-1-16,2 4 0 15,-1 0 5-15,-1-2-4 16,2 2-2-16,-3 0 1 16,1 0 0-16,0 0 0 15,-1 0 0-15,-1 2 0 16,2 2 0-16,1 0-4 15,2 3 3-15,2-2 1 16,0 3 0-16,1-2 1 16,1 1-1-16,-2-1 0 15,-2 0 4-15,1 1-4 0,-1-1 0 16,-4 1-5-16,4 2 3 16,1-2 4-16,-2 1 1 15,1 0-3-15,-1-1 1 16,0 2 0-16,1 0-1 15,-2-1 0-15,-1 4-2 16,-1 0-2-16,1 1 4 16,0 0 0-16,-1 2 0 15,0 2 4-15,0-2-4 16,-3 1 0-16,2-2-3 16,0 1 3-16,0-1 4 15,-1 1-3-15,0-3-1 0,-2 2-2 16,0-2 2-16,-1 1-1 15,1-1 4-15,-1 1-3 16,1 1 1-16,0-2-1 16,2 1 5-16,-1 0 1 15,1 0 0-15,0-2-6 16,2 0 2-16,-4-1 3 16,1-2-5-16,-2 1 0 15,-2-1 5-15,2-1-2 16,-1 1 2-16,2 0-3 15,1 1 0-15,2-1 3 16,-1 2-1-16,1-2-4 16,1 1 0-16,0-1-1 0,-1-1 6 15,3 0 2-15,-3 1-6 16,3-3 2-16,-1-2-1 16,1 0 2-16,0 1 2 15,0-1-6-15,0 0-3 16,0 1 3-16,2-1 5 15,0 0-3-15,-1-1 4 16,1 1-6-16,1-1 0 16,-1 0 0-16,0-1 1 15,-2 1-1-15,1-1 6 0,-2 1-6 16,2-2 0 0,0 1 1-16,1 0 2 0,0-1-6 15,0 1 4 1,-3-1-1-16,2 0 0 0,-4 0 1 15,3 0-1-15,-4 0 0 16,4-2 0-16,1-1 0 16,-1 0 2-16,1 0-2 15,-3 0 5-15,2-1-4 16,-4-1-1-16,0 1 0 16,0 0 4-16,-2-2-2 15,-2 0 4-15,1 0-5 16,-2-3-1-16,2-1 0 15,-1 2 3-15,3-4-3 16,-2 2 0-16,-1 2 0 0,0-2 2 16,-1 1 2-16,0 1-4 15,0 0 1-15,-2 2 4 16,0-1 2-16,-1-2-7 16,1 1 2-16,0-2-1 15,2-2-1-15,0-1 0 16,2-2-4-16,0-1 4 15,-1 1 3-15,0-2-3 16,-1 0 0-16,0-2 0 16,-3 1 1-16,0 2-1 15,-2-2-4-15,-1 1-6 16,0-2 8-16,-2 2 1 16,0-1 0-16,-1 0 1 15,0 1-4-15,1 2 0 0,-2 4 3 16,1 1 0-16,0 0-23 15,-1 1-36-15,0-1-116 16</inkml:trace>
  <inkml:trace contextRef="#ctx0" brushRef="#br0" timeOffset="6821.89">7258 7370 108 0,'0'0'43'16,"0"0"-43"-16,0 0-11 15,0 0 5-15,0 0 6 0,0 0 20 16,0 0-5-1,-2-5-11-15,6 3 0 0,3-1 3 16,3 1 9 0,0-1-15-16,3 1 10 0,2 0-6 15,1 0-5-15,4 0 3 16,-2 0 0-16,0 0 1 16,2 1-2-16,1-1 4 15,2 0-2-15,1 1 3 16,1-3-5-16,0 1 0 15,1-3-2-15,2 4 0 16,0-3 7-16,0 1-7 16,0 1-1-16,-1-1 1 15,-1 1 0-15,-1 0 0 16,0-1-1-16,-1 3-2 16,1-2 3-16,-2-1 0 0,1 1 3 15,1-1-3-15,-1 0 0 16,2 0-5-16,-2 0 5 15,0 0 0-15,0 1 7 16,0-1-7-16,-1 1 1 16,2-1 1-16,-2 1-2 15,1 1 0-15,-1 1 0 16,-1 0-1-16,2-2 2 16,3 2 0-16,2-1-1 15,-2 1-1-15,2-1 1 16,-2 0-1-16,-1 0 1 15,0 1 0-15,1-1-5 16,-2-2 4-16,1 3 2 16,-1-1 4-16,0-1-5 15,0 1 0-15,0 2-5 0,-1-1 5 16,-2-1 2-16,-1 2 1 16,0-1-1-16,-1 0 1 15,1 0 0-15,1-1 2 16,-1 1 0-16,1 0-5 15,3 0 1-15,0-1 1 16,3 2 2-16,-2-1-1 16,3 1-5-16,-1 0 2 15,-2 0 0-15,-1 0 3 16,-2 0-3-16,0 0 0 0,0 0-5 16,0 0 5-1,1 0 0-15,-1 0 3 0,2 0-1 16,-4 0-2-16,1-1 0 15,-3 0-6-15,1 0 6 16,-2 1 6-16,2-2-6 16,0 1 0-16,-2 0-3 15,1 1 6-15,0-2-2 16,0 2-1-16,-1-2 0 16,-2 2 1-16,-1-1 1 15,-2 0-2-15,2 1-3 16,-2 0 3-16,0 0-2 15,-1 0 5-15,-1 0-6 16,1 0 3-16,0 0-1 16,2-1 1-16,0 1 0 0,1-2 0 15,2 2 0 1,1-1 2-16,-1 1-2 16,-2-2 0-16,2 2-4 0,-4 0 4 15,3-2-1-15,-1 1 1 16,0-1 0-16,-1 0 1 15,1 1-1-15,0-1 0 16,-1 1 0-16,-1-1 4 16,1 0-3-16,-2-1-1 15,0 1 0-15,-1 1 0 16,0-3-4-16,-1 4 9 16,0-2-5-16,0 2 0 0,-1-1 0 15,2 1-2 1,0-2 6-16,1 2-4 0,2 0 4 15,-3-2-3-15,2 2 2 16,-3-1-3-16,1 1 2 16,0-1-1-16,0 0 0 15,1-1 0-15,0 2 2 16,3-1 4-16,1-1-7 16,-1 0 0-16,2 0 4 15,-1-1-2-15,1 2-2 16,-3-1-6-16,-1 0 5 15,0 2 1-15,-1-1 0 16,1 1-1-16,1-1 1 0,-2 0 5 16,1 1-5-16,0-1 0 15,-1-1-4-15,-1 2 3 16,0-2 2-16,0 2 3 16,-1-1-4-16,-1 1-8 15,1-2 8-15,-2 1 0 16,0 0 2-16,1 0-2 15,0-1-2-15,1 0 2 16,0 1 5-16,2-1-5 16,2-1 0-16,1 1 0 15,2 0 2-15,-1-1-8 16,-1 3 6-16,-2-2-1 0,-1 0 1 16,-1 2 0-1,-1 0 3-15,0-1 1 0,-2 1-8 16,-2 0 9-16,-1 0-11 15,0 0 4-15,-2 0-20 16,-3 0-56-16,0 0-132 16</inkml:trace>
  <inkml:trace contextRef="#ctx0" brushRef="#br0" timeOffset="8415.03">7355 7357 18 0,'0'0'6'0,"0"0"-6"0</inkml:trace>
  <inkml:trace contextRef="#ctx0" brushRef="#br0" timeOffset="12020.22">7355 7357 13 0,'0'0'34'0,"0"0"-18"16,0 0-6-16,0-6 15 15,0 5-1-15,0 1 5 16,0 0-4-16,0 0-21 16,0 0 2-16,0 0-9 15,0 0 8-15,0 0-4 16,0 0-1-16,0 0 0 15,0 0 8-15,0 0-6 16,0 0-4-16,0 0 3 16,0-1-1-16,0 1 0 0,0-1 0 15,-1 1-1 1,0 0 1-16,1-1 0 0,-2-1 3 16,2 2 2-16,0 0-2 15,0-1 11-15,0 1-11 16,0 0 1-16,0-1-3 15,0 1 3-15,0 0-6 16,0 0 5-16,0 0-4 16,0 0 2-16,0-1-1 15,0-1 0-15,0 1 0 16,0-1 1-16,0 0-1 16,0 1 0-16,0-1 0 0,1-2 0 15,0 1 0-15,2 1-1 16,-1-1 2-16,-1 1-2 15,1-1 1-15,3 1 0 16,-3-1-1-16,1 1 2 16,0-1-1-16,0 0 5 15,1-1-5-15,0 1 0 16,2 1-5-16,0-1 5 16,-2 1 0-16,0 0 0 15,0-1 2-15,1 2-4 16,-1-2 4-16,-2 2-4 15,2 0 3-15,-1-1-2 16,-1 2 1-16,1-2 0 16,0 1 4-16,0 0-4 15,-1-1 0-15,-1 1-2 16,1 1 2-16,0-1 2 16,1 1-2-16,0-2 0 0,0 2-3 15,0-2 3-15,0 2 1 16,0-1-1-16,0 0 0 15,0 0-2-15,1-1 0 16,0 1 3-16,2-1-2 16,-3 1 2-16,1-1-1 15,-1 0 1-15,1 0-2 16,-1 0 1-16,0 1-4 16,1 0 6-16,-1-2-2 15,1 2 1-15,-1-2 0 0,1 3-1 16,0-2 0-16,-1-1-3 15,2 1 3-15,-2 0 1 16,1 1 1-16,0-3-4 16,1 2 4-16,0-1-6 15,0 1 4-15,0-1 0 16,0 1 1-16,-1-1-1 16,1 1-3-16,-2 1 3 15,0-1 1-15,1 0-1 16,1 1 0-16,-1-2-1 15,3 1 0-15,-1-1 1 16,2 1 0-16,1 0 3 16,-1-1-3-16,-2 1 0 15,3 0 3-15,-5 2-3 16,1-1-6-16,0-1 5 16,2 2 1-16,0-3-2 0,0 1 4 15,2 1-1-15,-2-1-1 16,2 0 0-16,1 0 2 15,-2-1 0-15,0 2-1 16,1-1-1-16,-3 0-5 16,1 2 5-16,-1-2 0 15,1 2 1-15,-1-1 3 16,0-1-4-16,3 2 0 16,-2-2-4-16,3 1 4 15,-2 0 0-15,2-2 0 16,1 2-1-16,0 0 1 0,1 0 0 15,0 1 0 1,2 0 0-16,3-2 1 0,-4 2-1 16,1 0 0-16,-1 0 0 15,-1 0-1-15,-1 0 0 16,-1 0 1-16,-3 0 0 16,2 0-2-16,-1 0 8 15,-1 2-6-15,1-2 2 16,1 1-4-16,1-1 2 15,0 0 0-15,-1 0 3 16,-1 0-3-16,2 0 0 16,-2 0-3-16,2 0 3 15,-2 0 1-15,0 0 2 0,1 0-3 16,-1 0 0 0,1 0 0-16,-1-1 1 0,-1-1-1 15,0 2 0-15,0-1-1 16,-2 0 1-16,1 0 0 15,3 1-2-15,-3-2 4 16,-1 1-2-16,0 1 0 16,3-2 0-16,-1 2 1 15,1 0-1-15,0-2 0 16,-1 2 3-16,2-1-2 16,1 1 0-16,-2 0 1 15,2-1-2-15,-2 0 0 0,1 1-2 16,1 0 2-16,-2 0 0 15,1 0 1-15,1-1 3 16,-2 1-4-16,1 0 0 16,-1 0 5-16,0 0-1 15,-1 0-1-15,0 0-3 16,0 0 6-16,1-2-3 16,1 2-1-16,-1 0 1 15,1-1 2-15,0 0-4 16,1 1 0-16,1 0 2 15,1 0-3-15,-1 0 0 16,1 0-1-16,0 0 2 16,0 0-2-16,-1 0 1 0,0 0 0 15,-1 0 1-15,1 0-1 16,-1 0 0-16,-2 2 0 16,3 0-2-16,-2-1 1 15,1 1 2-15,-1-1 0 16,0-1-1-16,0 2 0 15,-2 0 0-15,1-1 5 16,-2 1-5-16,1-1 0 16,0 0 0-16,-1 0 0 15,0 2-2-15,1-1-3 16,0 2 2-16,0-1-3 16,1-1 2-16,-2 1 0 0,2 1 2 15,-1-1 2 1,1 0 0-16,0 1-6 0,1-1 11 15,-1 0-6-15,1 0 1 16,0 2 0-16,1-1-3 16,0 1 3-16,-2-1 0 15,0-1 0-15,2 1 0 16,-4-2 0-16,1 2 0 16,0-1 3-16,0 0-3 15,2 0 2-15,-1 0 3 16,2 1-5-16,-3-1 1 15,4 1-1-15,0-1 0 16,0 1 0-16,0 0-1 16,0-2 2-16,-1 2-2 15,0-1 2-15,-2-1-2 0,0 1 1 16,2-1 0-16,-2 1 1 16,0-1 1-16,0 0-1 15,-1 1 0-15,1-2 1 16,0 1 0-16,-1 1-2 15,0 0 2-15,-1-1-5 16,1 0 4-16,-1 1-1 16,1-1 3-16,1 1-1 15,-1-1-2-15,1 1 4 16,-1-1-8-16,0 0 10 16,1 1-6-16,1-3 0 15,-1 3 3-15,2-1-3 0,-2-2 1 16,0 3 0-1,0-1 5-15,0 0-6 0,-1 1 0 16,3-1 2-16,-3 0-2 16,1 2-5-16,0-2 5 15,-1 1 0-15,0-1 1 16,1 0-1-16,-4 0 5 16,2 1-4-16,-1-1-1 15,1-1 0-15,0 2 1 16,0-1-1-16,0-1 0 15,1 1 0-15,-2 0 2 16,1 0-2-16,-1-2 0 16,-1 1-5-16,2 1 5 15,-3-2 1-15,0 0 3 16,2 1-4-16,-1-1 3 0,4 0-3 16,-3 2 0-16,1-2 0 15,0 1 0-15,1-1 2 16,-2 1-1-16,1-1-1 15,0 1 4-15,0 1-8 16,-2-2 6-16,2 0-2 16,-2 2 0-16,2 0-3 15,-1-1 3-15,0 0 0 16,1 0 1-16,0 0 0 16,2 1-1-16,-1 0-2 0,-1 0 2 15,1-1 0-15,-1 0 1 16,0 0-1-16,0 0-1 15,-2 1 1-15,2 0 0 16,-2-1 0-16,3 1 0 16,1 1 0-16,-3-1 0 15,2 0 0-15,2-1 1 16,-1 1 2-16,0-2-3 16,1 2 0-16,0-1 1 15,0 1-1-15,1-2 5 16,0 0-10-16,1 0 8 15,-2 0-3-15,1 0 0 16,0 0 2-16,-2 0-2 16,1 0 0-16,0 0 0 15,-1 0 1-15,1 0-1 0,0-2 0 16,0 1 0-16,-1 1 0 16,0-2 2-16,1 0 1 15,-1 0-2-15,1 1-2 16,-2-2-4-16,1 3 5 15,-3-2 1-15,0 0 4 16,0 1-5-16,0 0 0 16,0-2 2-16,0 2 1 15,2-1-3-15,0-1 2 16,-1 1-2-16,2-1 0 16,-4 1 0-16,2 1 0 15,-2-3 0-15,0 2 0 0,2 1 1 16,-2-1-1-16,2 0 0 15,-1 0 3-15,1 0-3 16,-2 0 1-16,0 1 1 16,1 0-2-16,0-1 5 15,2 0-3-15,-1 0-1 16,2-1 2-16,-2 1-1 16,2 0-2-16,-2-1-1 15,0 1 1-15,2 0 1 16,-5-1 2-16,2 3-3 15,-1-2-3-15,-1-1 3 16,0 2 0-16,1-1 3 16,0 0-2-16,-1 0 0 0,1-1-1 15,2-2 0 1,0 1 0-16,1 1 1 0,1 0-1 16,0-2-1-16,-1 2 0 15,-1-1 1-15,0 1 1 16,0 1-1-16,-1 0 0 15,0-1-2-15,-1 0 2 16,0 1 0-16,1-2 0 16,0 2 0-16,0 0 0 15,2-2 2-15,1-1-4 16,0 0 4-16,0 0-4 16,-1 0 2-16,-1 1 0 15,-1 0 0-15,0-1 0 0,0 1 0 16,1 0 0-16,-1 0-2 15,-1 0 1-15,1 0 1 16,0 1 3-16,-1-1-3 16,0 2 0-16,0-2 0 15,-1 1 0-15,3 1 0 16,-5 0-2-16,1-1 2 16,1 1 2-16,0-1-2 15,0 1 0-15,0-1 0 16,1 0 0-16,-3-1 0 15,4 1 0-15,-2 1 0 16,0-1 0-16,0 1 0 16,1-3 0-16,0 3-1 15,-1-1 2-15,-1 1-5 0,-1 1 5 16,0 1-2 0,-1-1 0-16,3 0-18 0,-1-1-41 15,-2-3-157-15</inkml:trace>
  <inkml:trace contextRef="#ctx0" brushRef="#br0" timeOffset="15858.26">8013 6897 26 0,'0'0'25'0,"0"0"-24"16,0 0-2-16,0 0 2 0,0 0 10 15,0 0-4-15,0 0-7 16,-2 0 0-16,1 0-5 16,1 0 4-16,0 0 0 15,0 0 1-15,0 1 0 16,-2 1 0-16,0-1 0 16,-1 1 2-16,0 2-1 15,0-1 5-15,-1 0-3 16,0-1-1-16,1 1 4 15,1-1 5-15,-1-1-6 16,1-1 1-16,0 2-1 16,-1-1-4-16,0 1 6 15,-1 0 2-15,-1 1-7 0,0 1-1 16,1-1-1-16,-3-1 0 16,0 1-1-16,1 0 1 15,1 1 0-15,-2 1-2 16,1-2 2-16,1-1 0 15,3 1-1-15,-1-3-1 16,3 2 2-16,-1-2-1 16,1 1 1-16,0-1-5 15,0 0-3-15,0 0-5 16,0 0 8-16,0 0 5 16,0 0 2-16,0 0 2 15,0 0-2-15,0 0 1 0,1 0-1 16,4 0 15-16,3 0-6 15,2-3-3-15,3-2 7 16,2 0-11-16,0 2-2 16,-2 1 0-16,2 0-2 15,-4 1 0-15,-1-1 0 16,-2 2-2-16,-1-2 2 16,-3 2 1-16,0-1-1 15,-1 1 1-15,-3 0-1 16,0 0 0-16,0 0 0 15,0 0 0-15,0 0 4 16,0 0-4-16,0 0 1 16,0 0-2-16,-1 0 1 15,-5 0-17-15,0 0-5 0,-2 3-8 16,-1-1 18 0,-1 1 8-16,-1-1 4 0,0 0 4 15,-2 1 3-15,0 0-2 16,1 1-1-16,2-3-3 15,2 2-1-15,1-3 10 16,2 2-7-16,2 0-3 16,0-2-6-16,3 2 4 15,0-2 2-15,0 0 1 0,0 1-1 16,0-1 0 0,0 0 0-16,7 0 11 0,3 0 7 15,-1 0-5 1,3 0-12-16,-2-1 1 0,1-3-2 15,0 1 1-15,-1 1 0 16,0-1-2-16,-1 1-5 16,-3 0 1-16,-3 1-3 15,-1 1 5-15,-2 0 1 16,0 0 2-16,0 0 3 16,0 0 13-16,-2 0-11 15,-2 0-5-15,-1 0-4 16,-2 0 3-16,2 0 1 15,-5 1-1-15,2 3-3 16,-3-1 2-16,3 2-2 16,-1-1 3-16,1-3 0 15,3 1 0-15,0-1 1 0,3-1 2 16,2 0 8-16,0 0-1 16,0 0 4-16,0 0-11 15,0 0-4-15,2 0-1 16,4-1 2-16,3-2 1 15,-3 1 3-15,4-2-3 16,2 1 0-16,-3 0 1 16,3 1-1-16,-3-1-1 15,0 3-19-15,-1 0-35 16</inkml:trace>
  <inkml:trace contextRef="#ctx0" brushRef="#br0" timeOffset="24079.46">7335 7396 26 0,'0'0'0'16,"0"0"-2"-16,0 0-2 16,0 0 4-16,0 0 4 15,0 0-4-15,0-8-1 0,0 6-2 16,0 1 3-16,0 1 9 15,0-1 3-15,0 0-12 16,0 0 5-16,0-1-1 16,0 0-2-16,0 2 2 15,0-3-4-15,0 2 0 16,0 0 1-16,0-2-1 16,0 1 1-16,0 0 17 15,0 1-8-15,0-1 0 16,0-1 2-16,0 1-9 15,0-1-3-15,1-1 6 16,-1 1 7-16,0 0-10 0,1 0-1 16,-1-1 1-1,1 1-1-15,0 0 8 0,0 1-4 16,0-1-5-16,1-1 10 16,-2 1-6-16,2 0-2 15,-1-1-2-15,1 1 5 16,-1-1 5-16,-1 1-5 15,2 0-4-15,-1 1-2 16,0 0 0-16,0 1-2 16,1-2 2-16,-1-1-1 15,1 1 3-15,2-1 0 16,-1 0-2-16,0 0 0 16,0 0 0-16,0 2 0 15,-1-2-4-15,1 1 4 16,-1-2 0-16,1 2 0 0,-1-1 1 15,0 0-1 1,1 0 0-16,0-1 0 0,1 0 0 16,-1-1 1-16,-1 2-2 15,-1-1 2-15,1 1 3 16,-2-1-3-16,2 1 5 16,-1 1-6-16,1-1 3 15,0 0-2-15,-1-1 4 16,1 2-5-16,1-2 1 15,-2 0-1-15,3 0 1 16,-2 2-1-16,0-2 0 16,0 0 0-16,2 0-5 15,-1 0 5-15,0 0 0 0,0 0 3 16,0 1-4-16,-1 1 2 16,0-1 6-16,1 0-7 15,0-1 0-15,1 0 1 16,1 2-3-16,-3-1 2 15,1-1 0-15,0 2 1 16,0-2-1-16,0 0 0 16,3 0 1-16,-4 0-2 15,1-2 1-15,2 1 0 16,-1-1 1-16,2 0-1 16,0-1-1-16,-1 2 1 15,1-2-5-15,1 0 5 16,-1 1-2-16,-1 0 5 0,0 1-1 15,0 1-2-15,-2 2-2 16,-1-1 2-16,0 1 0 16,-1 0-1-16,2-1 1 15,-1 0 4-15,2 0-4 16,-1-1-1-16,0 0 1 16,1 2 0-16,0 0-2 15,-2-3 2-15,1 3 0 16,2 0 0-16,-2-1 0 15,1 1 2-15,-1 0-2 16,2-1 0-16,-2-1-3 0,2 2 3 16,2-2 1-1,-1 0-1-15,-1 0-2 0,0 2 1 16,-1 0 2-16,2-1-2 16,-3 1 1-16,0-1 0 15,0 1 3-15,0 0-1 16,2-1-2-16,1 1 0 15,-1-1-2-15,0 0 0 16,0-1 2-16,3 0 0 16,-3 2 1-16,0-2-2 15,0 0 0-15,1 1 1 16,-1 1 2-16,0-2-2 16,1 0 3-16,3 1-3 15,-3 0 1-15,0-2 4 16,1 3-4-16,0-1-1 0,-3 2-1 15,0 0 1-15,-1-1-4 16,1 0 4-16,1 2 0 16,-2-2 3-16,2 0 8 15,1 1-11-15,1-2 0 16,-1-1 3-16,1 2-3 16,0 0 0-16,-1-1 0 15,-1 1 1-15,0 2-1 16,-2-1-1-16,0-1 1 15,3 1 1-15,-2 0 4 16,1 1-5-16,-1-1-4 16,-1 0 3-16,1 0 2 0,0 1-2 15,0-1 1-15,2 2 0 16,-2-3 0-16,1 1 0 16,1 2 0-16,-2 0 0 15,-1-2 0-15,1 2-1 16,-1-1 1-16,1 1 0 15,1-2 4-15,-3 2-8 16,3 0 4-16,0-2 0 16,0 1 0-16,1-1 0 15,-2 2 0-15,1-2 0 16,0 2 0-16,0 0 0 16,2-1-3-16,-4 1 3 15,3 0 0-15,-1-1-2 16,2 1 2-16,0-1 0 15,0-1 1-15,2 1-2 0,-1-1 1 16,0 2 0-16,2-2 1 16,-3 1 0-16,0 1 3 15,1 0-3-15,-4 0-1 16,0 0 0-16,0 0-7 16,-1 0 7-16,-1 0 0 15,2 0 0-15,1 0 2 16,-3 0-2-16,3 0-2 15,0 0 0-15,2 0 2 16,-1 0 1-16,-1 0-1 16,1 0 0-16,0 0 0 15,-1 0-1-15,0 0 3 0,-2 0-7 16,2 0 5-16,-1 0 0 16,0 0 3-16,-1 0-3 15,1 0-1-15,0 0-1 16,0 0 4-16,1 0-5 15,0 0 8-15,-2 0-10 16,0 0 10-16,0 0-5 16,1 0 0-16,1 0-1 15,0 0-5-15,0 0 6 16,3 0 3-16,0 1 0 16,1-1-4-16,0 0 3 0,1 0-3 15,-1 0 1 1,0 0-5-16,-2 0 5 0,-1 0 2 15,1 2-2-15,-1-2-3 16,0 2 3-16,0-2 0 16,1 1 0-16,-1-1 0 15,2 2 0-15,1-1 0 16,-3 0 0-16,0 0 1 16,-1 1-1-16,2 0 0 15,-2-1 0-15,0 1-1 16,1-2 3-16,-1 2-2 15,0-1 1-15,-2 1-1 16,2-2 0-16,0 2 3 16,-2-1-3-16,3 1-1 0,-3 0-1 15,0 1 0-15,2-3 2 16,-2 2 0 0,0 0 0-16,1-1-1 0,-1 2 1 15,-1-1 3-15,3 0-3 16,0 0 0-16,-1 1-3 15,2-2 2-15,-3 2 1 16,0-2-2-16,0 1 6 16,0 1-5-16,-1 1 1 15,1-2-9-15,-2 0 9 16,4 0 0-16,-4 0-2 16,1 1 2-16,-1-2 0 15,0 0 0-15,0 0 6 16,1 0-6-16,-1 1-1 0,0 0-4 15,1 0 5 1,0 0 0-16,-1 0 5 0,1 1-4 16,1 0-1-16,-1-2 1 15,2 3-1-15,-3-1 0 16,1-1 0-16,1-1 3 16,-2 3-7-16,1-2 6 15,0-1-2-15,-1 1 0 16,1-1 0-16,-1 1 0 15,2 0 2-15,-2 1-4 16,3-1-1-16,-4 0 3 16,2 1 8-16,2-3-8 0,-2 2 1 15,1 0 1-15,-2-1-2 16,1 1 0-16,-1-1 2 16,0 1-2-16,0 0 0 15,3 0-1-15,-2 1 1 16,-1 0-1-16,1-1 1 15,-1 1 0-15,2-1 2 16,-1 0-2-16,0 0 0 16,0 0 1-16,-1 0-7 15,0-2 11-15,-1 2-5 16,1-1 1-16,0 1-1 16,1-1-1-16,0 1-4 15,0 0 5-15,0 1 7 16,0 1-6-16,0-1 0 0,1 0 1 15,0 1-2-15,-1-1 0 16,0 0 0-16,-1 0-7 16,1-1 13-16,0 1-6 15,-1 1 0-15,1-1-5 16,0-1 5-16,0 1 7 16,-1 2-6-16,1-2 0 15,0 2-1-15,0 1 8 16,0-2-8-16,1 2-2 15,1 0 1-15,-1-1 2 16,-1 2 4-16,2-1-5 16,-1 0 0-16,1 0 0 0,0 0 4 15,0 1 1-15,-2-1-5 16,2 0-3-16,-2-1 3 16,0 1 0-16,1-2 0 15,0 1 5-15,0 0-10 16,1-1 5-16,-2 1 0 15,1 0 0-15,-1-2 1 16,1 1-1-16,0 0 0 16,0 1 0-16,-1-1 0 15,2-1 0-15,-3 2 0 16,1-2 0-16,0 0 2 16,1 1-2-16,-1 1 0 15,1-1 2-15,-1 0-2 16,2 1 0-16,0 0 1 0,-2 0 10 15,0 0-10-15,2 2 6 16,-2-1-7-16,1 1 1 16,-1 0-2-16,2-1 6 15,-2 1 0-15,0 1-5 16,1 0 5-16,-2-2-2 16,0 0-3-16,2 0 2 15,-1 0 0-15,0-1 1 16,0 1-1-16,0 1-1 15,0-1 1-15,0 1 1 16,2-1-3-16,-2 0 2 16,-1 0 0-16,1-1-1 15,0 0 2-15,1 0-3 0,-2 0 3 16,2-1-3-16,-1 2 1 16,0-2-4-16,1 2 7 15,-1-2-4-15,1 2 0 16,-1-3 1-16,0 2-1 15,1 0 0-15,0 0 4 16,0 0-4-16,2 0 0 16,-1 0 5-16,-1 1-3 15,3 0-2-15,-1 0 6 16,4-1-2-16,-3 3 0 16,3-1-4-16,0 0-1 0,1 2 1 15,2-2 5-15,-3 2-5 16,2 1 0-16,1-3 1 15,-1 1-2 1,-1 0 0-16,0-1 1 0,0 2 1 16,0-3 2-16,0 2 0 15,-1-1-2-15,0 1-1 16,0 1 3-16,0-1-7 16,1-1 6-16,-2 1-2 15,0-1 1-15,0 1 0 16,2 2-2-16,2-2 2 15,-1 1 2-15,0-2-2 0,-1 1 1 16,0-2-2 0,-1 1 0-16,0 1 5 0,1-2-5 15,-2 1 0-15,2 0 1 16,-2 0 5-16,2 0-5 16,0-1 3-16,-1 1-2 15,0-1-2-15,1 2 5 16,-2-2-4-16,1 0-1 15,0 1 0-15,0-1 1 16,2 3 0-16,-2-1-1 16,2 1 2-16,-3-2-2 15,0 1 0-15,0-2 0 16,-1 0-3-16,-1 0 3 16,1 0 0-16,0 1 1 15,-2 0 0-15,2-2 1 16,0 0-2-16,-2 0 0 15,2 0 2-15,-1 0-2 0,2 0 0 16,-2 0 1-16,1 0-2 16,1 0 2-16,-1 0-1 15,0-1 3-15,-1 0-2 16,3 1-1-16,-1 0 1 16,1 0 1-16,0 1 0 15,0-2-2-15,0 2 1 16,-1-2-1-16,3 0-1 15,-3 1 1-15,2-1 1 16,-2 0 0-16,-1 0-1 0,1 0 2 16,0 0-2-1,-2-2 0-15,2 2 0 0,1-2 0 16,-1 2-7-16,1 0 6 16,1-2 1-16,-1 2 0 15,1-1 1-15,0 0-1 16,-1 1 0-16,0-3 4 15,-1 1-4-15,2 0 2 16,0 1-2-16,0-2-2 16,2 0 0-16,-1 0 0 15,2-1 2-15,2 0 2 16,-1 0 0-16,0 0-2 16,0 0 0-16,0 0 1 0,-1 0 0 15,-3 0-1 1,0 0 1-16,1 0-1 0,-1 0 0 15,1 0 0-15,0 0 0 16,-2 0 0-16,-1 0 2 16,0 0-2-16,-1 0 4 15,1 0-4-15,0-2 0 16,0 1 0-16,0 0 0 16,0-3 0-16,0 2 2 15,-1 1-2-15,-1-3 0 16,-1 2-1-16,1-1-1 15,-3 2 2-15,0-1 2 16,1-1 1-16,0-1 0 16,2 1-3-16,1-2 1 0,0-2-1 15,1 3 0-15,-2-2 0 16,0 2 0-16,0-2 1 16,1 1 0-16,-2 0 0 15,1 0-1-15,-1 0 1 16,2 0-1-16,-2 0 0 15,1 0-3-15,1-2 0 16,1 1 2-16,0 0 1 16,1-1 2-16,0 0-2 15,-1 0 2-15,1 1-2 16,-3-1 1-16,1 2-1 16,3-2 0-16,-5 0 0 15,2 3 0-15,0-3 0 0,-1 0 0 16,2-3 2-16,0 2-2 15,1-2 0-15,0 0 0 16,0 0-1-16,-1-2 2 16,-1 4-2-16,-2-1 2 15,0 3-2-15,-3-2-6 16,1 3 6-16,0-2 1 16,0 0 1-16,-1 0-1 15,1 1 2-15,-1-3 6 16,-1 1-8-16,0 0-7 15,2 0 3-15,-3-2 4 16,1 0 0-16,0 0 0 0,1 0-3 16,-1-3 1-1,0 2 1-15,0-2-7 0,-1 1 6 16,0 2 0-16,0 1 2 16,0 1 0-16,0 2-5 15,0-2 5-15,0 2 0 16,0 0 1-16,0-1 1 15,0-1-4-15,0 0 4 16,0 1-4-16,0 1 2 16,0-2 0-16,-2 3 0 15,2-1-2-15,0 1 3 16,-1-2-1-16,1 1 3 16,-1-1-3-16,0 2 2 0,1-1-5 15,0 1 5 1,0 0-2-16,0-1 0 0,-1 1 0 15,0-1-1-15,1-1 1 16,0 0-1-16,-2 2 1 16,0-1-4-16,1 0 4 15,1 2-5-15,-1-2 5 16,0 1 7-16,1-1-7 16,-1 0 0-16,-1 0-2 15,0 1 0-15,1-1 2 16,-1 0 0-16,0 0 2 15,2-1-2-15,-1 1 3 16,1-1-3-16,0-2-1 16,0-1 1-16,-2 1 0 0,2 0 0 15,-2-1-2-15,1 2 1 16,-3-1-3-16,2 2 2 16,1-1 2-16,0 2 0 15,1-1 1-15,0 2-1 16,0 0-2-16,0 0-2 15,0 1 1-15,0 0-21 16,0-1 0-16,1 0-27 16,1-2-145-16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56:3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6578 6040 218 0,'0'0'0'16,"0"0"-182"-16</inkml:trace>
  <inkml:trace contextRef="#ctx0" brushRef="#br0" timeOffset="93464.19">5779 7305 1 0,'0'0'13'0,"0"0"-13"0,0 0-14 16</inkml:trace>
  <inkml:trace contextRef="#ctx0" brushRef="#br0" timeOffset="142095.49">6691 5640 36 0,'0'0'34'0,"0"0"-34"16,0 0 0-16,0 0 0 16,0 0-1-16,0 0 1 15,0 0 2-15,0 0-1 16,0-2 5-16,0 2 4 15,0 0 7-15,0 0-16 16,0 0-1-16,0 0 0 16,0 0-23-16,0 0 9 0,0 0-1 15,0 0 15-15,0 0 0 16,0 0 0-16,0 0 0 16,0 0 1-16,0 0-1 15,0 0 14-15,0 0-14 16,0 0 0-16,0 0-1 15,0 0-4-15,0 0-4 16,0 0 5-16,0 0 2 16,0 0-3-16,0 0-5 15,0 0 6-15,0 0 2 16,0 0 2-16,0 0 1 16,0 0-1-16,0 0-12 15</inkml:trace>
  <inkml:trace contextRef="#ctx0" brushRef="#br0" timeOffset="161719.07">5786 6562 2 0,'0'0'1'0,"0"0"-1"16,0 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07:0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6373 92 0,'0'0'0'0,"0"0"-17"16,0 0 17-16,0 0 7 15,0 0 43-15,0 0-26 16,0 0-19-16,0 0-4 15,0 0 4-15,0 0 2 16,0 0 4-16,0 0-5 16,0 0-4-16,0 0-1 15,-3 0 7-15,-3 0-6 16,-1 1 2-16,-3 5-4 16,0 1 0-16,-2-1 0 15,0 2-3-15,-2-1 3 16,-1 2-5-16,1-3 2 0,1 0 6 15,-2 0-1 1,2 0-2-16,-2 1 0 0,2-1-2 16,-2-1 1-16,-1-1-4 15,1 1 5-15,1-3-1 16,2 1-1-16,0 1 2 16,3-1 0-16,-2 0 1 15,4-1-2-15,-1 1 1 16,-2 0-1-16,1 1 2 15,-2 1-1-15,1-3 0 16,-1 1 3-16,-1-2-3 16,3-1 2-16,0 0 1 0,3 0 3 15,1 0 4 1,2 0 0-16,0 0-9 16,0 0 0-16,1 0 1 0,1 0-4 15,-2 0 2-15,0 0-1 16,0 0 1-16,-1 0 5 15,1-1-5-15,-1 1 0 16,1-1-2-16,-2-1 5 16,2 1-3-16,0 1 0 15,0-1-4-15,0-1 3 16,-1 2 1-16,2-1 1 16,-3-1-1-16,1 0 1 15,0 2 1-15,1-2 1 16,0 1-2-16,1-1 4 15,1 2-6-15,0 0 3 16,1 0-2-16,0 0 5 16,0 0-1-16,0 0-4 0,0 0-4 15,0 0 1-15,0-1-1 16,0 1-1-16,0 0 3 16,0 0-5-16,0-2 1 15,0 2-1-15,7-2 4 16,1 0-3-16,4-1 6 15,2 2 6-15,3-3-6 16,3-1 0-16,0 2-1 0,3-4 1 16,1 0 0-1,2 0 1-15,-1-1-1 0,-4 4 0 16,-3 0-1-16,-2 4-4 16,-4-2 4-16,-3 2 1 15,-1 0 0-15,3 0 0 16,0 0 1-16,2-1-2 15,3-1 2-15,1-1-4 16,1-2 5-16,0 0-5 16,0 2 0-16,-1 1-3 15,-3 0-5-15,-4 2-2 16,-2 0-27-16,-3 0 3 16,-2 0 2-16,0 2 28 15,-3-2 3-15,0 2 4 16,0-2 0-16,0 0 17 15,0 0 7-15,0 0-14 16,0 1-10-16,0 1-5 0,-1 1-6 16,-7 2-7-16,-1 0-3 15,0 0 9-15,-4 0 11 16,0-3 1-16,-4 2 11 16,0-2 0-16,0 2 0 15,-3-3 4-15,2 2 2 16,-2-2-9-16,0 0-3 15,5 1 5-15,-2-2 3 16,3 0-4-16,2 0 2 16,-1 0 3-16,0 1-10 15,-1 0-1-15,1-1 0 16,2 1-2-16,0 1 0 0,0 0 3 16,3-1 0-16,-2 1-4 15,5-2 0-15,1 0 3 16,-2 0-1-1,4 0 2-15,0 0-4 0,-2 2-4 16,1-2 2-16,-1 0 1 16,3 0-5-16,0 0 3 15,1 0 1-15,0 0 1 16,0 0 1-16,0 0 0 16,0 0 0-16,0 0-3 15,0 0-3-15,0 0 1 16,1 0 5-16,4 1 1 15,2-1 2-15,3 0 0 16,2 0-2-16,2 2-1 16,1-2-1-16,3 0 1 0,1 0 1 15,2 0 0-15,1 2 0 16,1-1-1-16,0-1 1 16,-2 0-2-16,0 0 2 15,-3 0 4-15,1 0-3 16,-3 0-2-16,-3-3 2 15,0 0 0-15,-3 1-2 16,-2 0-1-16,-1 2-2 16,-1-1 2-16,1 1-1 15,-1 0-35-15,-2-2-67 0</inkml:trace>
  <inkml:trace contextRef="#ctx0" brushRef="#br0" timeOffset="39237.71">11341 7713 8 0,'0'0'12'15,"0"0"-11"-15,0 0 21 16,0 0-11-16,17 45-11 16,-11-33-2-16,-1-4-50 15</inkml:trace>
  <inkml:trace contextRef="#ctx0" brushRef="#br0" timeOffset="47008.61">11281 6679 2 0,'0'0'0'0,"-14"42"0"16,10-25 4-16,0 0 11 15,2-3-7-15,-1-1-1 16,-1-1-2-16,1 1-5 15,0-2 9-15,0 1-4 0,1-2 3 16,2 3 2 0,0 2-3-16,0 3-2 0,0 7-5 15,1 0-10-15,6-1-63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14:40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10396 4421 370 0,'0'0'0'15,"0"0"-15"-15,0 0-77 0,0 0-132 16</inkml:trace>
  <inkml:trace contextRef="#ctx0" brushRef="#br0" timeOffset="37465.01">10296 5250 242 0,'0'0'0'0,"0"0"-10"15,0 0-68-15,0 0 10 16,0 0 63-16,0 0-58 16</inkml:trace>
  <inkml:trace contextRef="#ctx0" brushRef="#br0" timeOffset="64493.96">9720 7528 83 0,'0'0'60'0,"0"0"-60"16,0 0-91-16,0 0 91 0,0 0 14 15,0 0 33-15,0 0-22 16,0 0-25-16,0 0-1 16,0 0 1-16,0 4 0 15,0-1 0-15,0 5 20 16,0 2-9-16,0 2-1 15,2 1 3-15,2 2-12 16,1-2 5-16,0 1-2 16,2-3-4-16,-1-1 0 15,1 0 1-15,-2-3-1 16,1 1 0-16,-3-2 0 16,-1-1-6-16,1-1-6 15,0-2-22-15,-1-2-42 16</inkml:trace>
  <inkml:trace contextRef="#ctx0" brushRef="#br0" timeOffset="13577.43">2572 2737 96 0,'0'0'0'0,"0"0"-3"16,0 0 3-16,0 0 4 16,0 0 4-16,0 0 29 15,0 0-3-15,-5-31-8 16,5 29-1-16,-2-1-3 15,2 0-5-15,-2-1 9 16,-1 0-1-16,1 1-13 16,-1 1 0-16,3 0 3 15,-1 1-5-15,-1 0-4 16,2 1-6-16,0 0 0 16,0 0-3-16,0 0-3 0,-1 2 5 15,1 9-5 1,-4 7 5-16,3 10 0 15,-2 11 1-15,-3 8 0 16,1 14 1-16,-1 3 0 0,0 0-1 16,2-3 0-16,0-9 0 15,4-9 0-15,0-9 0 16,0-9-1-16,0-7 1 16,0-5 1-16,0-5-1 15,0-1 0-15,0-5 2 16,0 0-1-16,0-2-1 15,0 0 2-15,0 0 5 16,0 0-5-16,0 0 9 0,0 0-11 16,0 0 0-16,0-4-5 15,0-6-66-15,2-2-66 16</inkml:trace>
  <inkml:trace contextRef="#ctx0" brushRef="#br0" timeOffset="14919.59">3814 2841 17 0,'0'0'14'0,"0"0"-11"15,0 0 0-15,0 0 4 16,0 0 35-16,0 0 11 16,0-36-27-16,-4 32-23 15,3-1 26-15,0 0-20 16,-2 0 0-16,-1 0 3 15,1-1 6-15,-1 0-17 16,-1-1 5-16,-1 1-2 16,-1-1-3-16,2 1 7 15,-3 1-1-15,0 2-1 0,-2-1-6 16,-2 2-1-16,0 1 0 16,-3 1 0-16,-1 0 1 15,-3 0 0-15,0 1-3 16,-3 6 3-16,1 0 0 15,-2 3 1-15,1 0 1 16,4 2-1-16,1-1-2 16,2 1 2-16,2 1-1 15,1 2 7-15,1 0-7 16,1 2 0-16,1 1 2 16,2 3-6-16,2 2 11 15,3 2-11-15,0 1 4 16,2 1 0-16,0-2 1 0,4-2-1 15,4 0 3-15,2-1-2 16,0-1 0-16,3 1 1 16,-1-3-2-16,2 0 0 15,1-3 4-15,0-1-3 16,1-1 3-16,0-3-2 16,1-3 4-16,-1 0-1 15,2-4 3-15,2-2-1 16,1-2 5-16,4 0-8 15,3-2-2-15,-1-4-1 0,-2 2-1 16,1-3-1 0,-3 3 0-16,-1-3 0 0,-1-1-5 15,-2-3 6-15,1-3-3 16,0-3 3-16,-3-2-1 16,-5-3-1-16,-2 1-2 15,-1-2 4-15,-4-1-3 16,0 1-23-16,-2-2 26 15,-3 0 8-15,0 0-3 16,-1 0-5-16,-6 2-3 16,-3 2 3-16,-4 2 0 15,-1 2 1-15,-1 2-1 16,-2 3-1-16,-3 0 1 16,-1 2-2-16,-1 2 1 15,0 4 1-15,4 0-4 16,1 2-1-16,0 2-5 15,3 0-17-15,-3 3-25 16,2 3-8-16,-1-2-89 0</inkml:trace>
  <inkml:trace contextRef="#ctx0" brushRef="#br0" timeOffset="16233.91">5261 2697 195 0,'0'0'1'0,"0"0"0"16,0 0-1-16,0 0 1 15,0 0 0-15,0 0 0 16,0 0-1-16,-2-3 0 16,2 3-1-16,0 7 1 15,0 6 4-15,0 5-3 16,0 6 0-16,0 3-1 15,0 5 4-15,0 3-1 16,0 5 6-16,0 1 2 16,0 1-3-16,1-4 3 15,1 2-2-15,-1-5 4 16,0-2-9-16,1-3-4 16,0-4 3-16,1-3 0 15,-1-1 1-15,-1-2-3 0,1-2-1 16,0-2 5-16,-2-1-9 15,1-1 8-15,-1-2-7 16,0-3 6-16,0 1-3 16,0-3 0-16,2-1 2 15,-1-2-5-15,-1 0-1 16,3-3-25-16,2-1-12 16,7-5 8-16,5-10-106 15</inkml:trace>
  <inkml:trace contextRef="#ctx0" brushRef="#br0" timeOffset="17238.59">6694 2680 117 0,'0'0'9'0,"0"0"-9"16,0 0-4-16,0 0-2 16,0 0 5-16,0 0 2 15,-2-1 32-15,2 1-8 16,0 0-8-16,0 0-16 16,0 0-1-16,0 0 0 15,0 3 4-15,0 4-4 16,0 5 6-16,-1 3-3 15,-2 4 0-15,2 3 13 16,-2 4-12-16,3 2 9 16,-2 5-4-16,1 3-3 0,-1 2 5 15,1 0 2-15,1 1-12 16,0 0 1-16,0-2-2 16,0 1 6-16,0-3 0 15,0-4-1-15,1-2-3 16,-1-2 3-16,1-2-1 15,0-2 5-15,2-4-7 16,-2-2 4-16,1-5-6 16,2-3 1-16,-3-3 2 15,-1-1-2-15,0-2 2 16,2-2-6-16,-2 1 1 16,0-1-29-16,0-1-52 0,0-3-108 15</inkml:trace>
  <inkml:trace contextRef="#ctx0" brushRef="#br0" timeOffset="19155.34">7990 2787 91 0,'0'0'53'0,"0"0"-51"16,0 0 0-16,0 0-2 16,0 0 14-16,0 0 1 15,0 0-13-15,-3-6 4 16,0 4 9-16,-1 0 0 16,0 1-15-16,-5 1 0 15,-1 0-1-15,-3 0 1 16,-4 0 0-16,-2 0 4 15,-4 1-1-15,-1 5-3 16,1 2-4-16,0 2 4 0,2 0 0 16,3 3 3-1,1 1 3-15,1 4-6 0,-1 1 0 16,2 3 0-16,3 2-5 16,-1 0 6-16,3 1-2 15,1 3 2-15,2 0 3 16,5 2-4-16,2-1 1 15,0 0 1-15,0-2 3 16,8-1 0-16,2-1-5 16,3-2 9-16,0-2-4 15,3 1 0-15,1-4 1 16,0 0-2-16,3-2 0 0,4-2-3 16,2-2 9-16,7-3-6 15,3-2-1-15,5-2-2 16,4-3 0-16,0-2-1 15,-1 0 2-15,-5 0-2 16,-3-2-1-16,-4-6 1 16,-1-3 2-16,-4-4-1 15,-2-1-1-15,0-1 0 16,-4-2 0-16,-4-3 3 16,-3 0 0-16,-5-3 3 15,-3-1-3-15,-5-2-1 16,-1-2-4-16,0-2 1 15,0 0 1-15,-4 2 0 16,-4 0 5-16,1 4-5 0,0 0 0 16,-3 3 0-16,0 2 0 15,-4 3 0-15,-3 1-2 16,-1 2-1-16,-5 3-7 16,0 2-5-16,-1 3 2 15,-1 2 2-15,-1 2-11 16,2 2-10-16,5 1 14 15,3 0-11-15,8 0-64 16</inkml:trace>
  <inkml:trace contextRef="#ctx0" brushRef="#br0" timeOffset="20684.34">9039 2794 54 0,'0'0'19'15,"0"0"-8"-15,0 0-11 16,0 0 33-16,0 0-7 15,0 0-5-15,-3-15-8 16,3 15 11-16,0 0-8 16,0 0-10-16,0 0-4 15,0 0-2-15,0 0 11 16,0-2 15-16,0 2-12 0,0 0-3 16,0 0-11-16,0 0 1 15,0 0 2-15,0 0 2 16,0 0-5-16,0 0-2 15,0 0-4-15,0 0 5 16,0 0 0-16,0 2 1 16,0 5 0-16,3 1-1 15,1 6-1-15,-1 1-4 16,-1 4 5-16,0 7 1 16,-1 4 7-16,-1 3-5 15,0 2 0-15,0 2 0 16,-3-1 9-16,-2 1-11 15,-2 1 5-15,2-3 2 16,-1-1-7-16,2-4 2 0,0-2 2 16,1-3-2-16,0-5 0 15,0-2-2-15,0-5-1 16,1-1 1-16,0-3 2 16,-1 0-2-16,2-3 0 15,-2 0 0-15,2-2 0 16,-1 0 1-16,1-3-1 15,1 0-5-15,0-1-6 16,0 0-2-16,0 0-6 16,0 0-51-16,0 0-106 15</inkml:trace>
  <inkml:trace contextRef="#ctx0" brushRef="#br0" timeOffset="26382.8">788 3878 49 0,'0'0'12'0,"0"0"5"15,0 0-1-15,0 0 3 16,0 0-11-16,0 0 5 15,0 0 17-15,-3-16-9 16,3 15-12-16,-1 1-4 16,1-1-1-16,-2 0 4 15,2 0-5-15,-2 1-2 16,2 0-1-16,-1 0 7 16,1-1 4-16,0 0 7 15,-2 0-12-15,2 0-1 0,-2 0-3 16,2 1 2-16,0 0-3 15,0 0-2-15,-1 0 5 16,1 0-4-16,-1 0 0 16,1 0-4-16,-3 8 1 15,0 3 3-15,-2 7 0 16,0 4-3-16,1 4 3 16,1 3 7-16,-2-3-7 15,4 0 2-15,-1 2-1 16,2-2-1-16,-1 1-1 15,1-1 0-15,0-4 1 16,0-2 0-16,0-3 0 0,0-6 0 16,0-1 2-1,0-3-2-15,0-2 0 0,0-2-5 16,0 1-8-16,0-1 5 16,0 0-10-16,0-1-2 15,-2-2-6-15,2 0-29 16,0-2-5-16</inkml:trace>
  <inkml:trace contextRef="#ctx0" brushRef="#br0" timeOffset="27418.81">752 3808 103 0,'0'0'27'0,"0"0"-27"16,0 0-3-16,0 0-16 16,0 0 19-16,0 0-6 15,13-2 11-15,-5 2-5 16,1 0 5-16,0 3-3 15,2 3 3-15,1-1-3 16,2 0-2-16,1 0 0 16,-2-2 7-16,0 1-14 15,-2 1 7-15,0 0 0 16,-4-1 7-16,2 3-2 16,-1 3-4-16,-1-2 14 15,2 4-7-15,0 0-1 16,-2 2 11-16,1-1-12 15,1 1-1-15,0-2-5 16,0-2 6-16,-1-2-6 16,0 0 7-16,-1-2-4 0,1-3-2 15,0 0-1-15,1-1 1 16,-1-2 9-16,3 0-10 16,-1 0 1-16,1-5 4 15,1-5-5-15,1-3 0 16,-4-1-1-16,3-1 1 15,-2-1-3-15,-3 1 0 16,-1 1 3-16,-3-1 3 0,-3 2-3 16,0 0 0-1,0 1 0-15,0 0 4 0,0 2-2 16,-3 2 0 0,1 2 6-16,1 2-5 0,-1 2 3 15,2 1-3-15,0 1-1 16,-1-1-1-16,1 1 2 15,0 0 16-15,0 0-10 16,0 0-5-16,0 0-2 16,0 0-1-16,-2 0-1 15,2 0-2-15,0 0-13 16,0 2 5-16,0 5 8 16,0 2 2-16,0 2 0 15,5 4 0-15,-1 4 6 16,4 2-5-16,-2 4-1 0,2 3-1 15,1 2 1 1,0 2 1-16,1 0 4 0,-2 0-4 16,3 0-2-16,-2-2 2 15,1-3-1-15,-3-5 0 16,1-5 0-16,-2-2 1 16,-1-6 3-16,-1 0-4 15,-2-6 0-15,1 1 0 16,-3-4 0-16,3 2-6 15,-2-1-4-15,2-1-20 16,4 0 5-16,-1 0-34 16</inkml:trace>
  <inkml:trace contextRef="#ctx0" brushRef="#br0" timeOffset="28131.25">623 4566 78 0,'0'0'171'16,"0"0"-147"-16,0 0-19 15,0 0-3-15,0 0-2 16,0 0 8-16,-6-6 12 0,6 6 1 15,0-2-7-15,0 2-9 16,0 0-5-16,0-2 2 16,6-4-4-16,11-4 0 15,7-4-10-15,6-4 3 16,3 3 2-16,-6 0 4 16,-4 7-4-16,-9 3-6 15,-3 4-36-15,-6 1-29 16,-4 0-49-16</inkml:trace>
  <inkml:trace contextRef="#ctx0" brushRef="#br0" timeOffset="28402.18">623 4642 343 0,'0'0'0'16,"0"0"0"-16,0 0-51 15,0 0 42-15,0 0 2 16,0 0 7-16,0 4 4 16,6-4 4-16,11 0-8 15,6 0 0-15,8-10-2 0,7-5-22 16,3-5-41-1,-1-2-28-15</inkml:trace>
  <inkml:trace contextRef="#ctx0" brushRef="#br0" timeOffset="29405.4">1024 4402 117 0,'0'0'0'16,"0"0"-44"-16,0 0 37 16,0 0 7-16,0 0 6 15,0 0 12-15,-37 24 19 16,32-22-4-16,-2 2-31 16,-1-2 7-16,2 0-9 15,-3 0 0-15,3-2-4 16,1 0 10-16,0 0-6 0,1-2 5 15,3-5-3 1,1-3 2-16,0 0-3 0,0-3-1 16,6 0 0-16,1 3-4 15,1 1 8-15,1 1-2 16,0 2 2-16,3-1-4 16,-1 0 0-16,4 3-2 15,0 0 2-15,0 0 1 16,1 2-1-16,-2 1-4 15,0 1 4-15,-1 0 0 16,-4 0 0-16,0 2-5 16,-3 4 5-16,0 1-2 15,0-2 2-15,-1 2 0 0,1 1 4 16,0-1-4-16,0 1-4 16,-1 2 3-16,-2 3-1 15,0-1 2-15,-1 5 3 16,-2-1 9-16,0 4-9 15,0 1 3-15,-4 0 3 16,0 3-7-16,-5-1-2 16,3-1 5-16,-4-2-5 15,2-4 1-15,-2-1-1 16,-2-1 12-16,3-3 4 16,-1-1-16-16,1-1 1 15,-2-3 10-15,4-1-5 0,-4-1-1 16,0-3 3-1,1-1-6-15,-1 0-2 0,-1-1 6 16,4-8-6-16,0-2-2 16,4-1-2-16,1-1-9 15,3-1 9-15,0 1 1 16,3 2-10-16,4-2 8 16,3 2-9-16,2-1-4 15,-1 4 10-15,1-1 7 16,0 3 2-16,0 0-2 15,1 2 0-15,-1 4 1 16,0 0 4-16,2 0-3 16,0 5-1-16,2 5 4 15,3 3 3-15,-1 2-1 0,2 4 3 16,1-1-5-16,2 2 1 16,3-2 2-16,4 1-5 15,0-4-2-15,0-2 0 16,0-3-4-16,-1-5-17 15,3-5-23-15,0-1-128 16</inkml:trace>
  <inkml:trace contextRef="#ctx0" brushRef="#br0" timeOffset="33706.8">2278 3731 16 0,'0'0'0'0</inkml:trace>
  <inkml:trace contextRef="#ctx0" brushRef="#br0" timeOffset="41302.4">2278 3731 10 0,'0'0'30'0,"0"0"-15"16,0 0-8-16,-9-7-3 15,9 7-4-15,0-1 0 16,-2-1 1-16,2 2 11 16,-1-1-8-16,1 0 3 15,-2 1 4-15,2-2 3 16,0 1 9-16,-3 1-11 16,2-1 6-16,-1 0-1 15,1 0-11-15,1-1-1 16,-2 0 1-16,1-1 3 0,1 2-5 15,-2-1 6-15,2 1-8 16,-2-1 5-16,1 1-2 16,1 0-1-16,-2-1-2 15,1 0 2-15,1 0-2 16,0 0 3-16,-2 1-3 16,2 0-1-16,-1-1-1 15,1 2 3-15,0-1-1 16,-2 1 3-16,2-2-2 15,0 2 1-15,0-2 5 16,0 2-8-16,0 0 6 16,0 0-6-16,0 0 5 15,0 0-4-15,0 0-2 0,0 0 0 16,0 0 0-16,0 0 1 16,0 0-1-16,0 0 0 15,0 0-2-15,0 0 1 16,0 0 1-16,0 0 0 15,0 0 2-15,0 0-2 16,0 0 0-16,0 0 0 16,0 0 1-16,0 0 1 15,0 0-2-15,0 0 3 16,0 0 1-16,0 0-1 16,0 0 1-16,0-1-4 15,0 1-1-15,0 0 1 0,0 0 2 16,0 0-2-16,0 0 0 15,0 0 0-15,0 0 0 16,0 0-1-16,0 0 1 16,0 0 0-16,0 0-1 15,0 0-1-15,0 0 1 16,0 0 1-16,0 0 0 16,0 0-1-16,0 0 1 15,0 0 0-15,0 0 1 16,0 0-1-16,0 0 2 15,0 0-4-15,0 0 2 16,0 0 0-16,0 0 1 16,0 0-1-16,0 0 0 0,0 0 2 15,0 0-2 1,0 0 1-16,0 0-2 0,0 0 2 16,0 0-2-16,0 0 1 15,0 0 0-15,0 0 0 16,0 0 0-16,0 0 0 15,0 0 0-15,0 0 1 16,0 0 1-16,0 0-1 16,0 0-1-16,0 0 3 15,0 0-3-15,0 0 0 0,0 0-1 16,0 0 2 0,0 0-1-16,0 0 0 0,0 0 0 15,0 0 0 1,0 0 0-16,0 0 0 0,0 0 0 15,0 0 0-15,0 0 1 16,0 0-1-16,0 0 0 16,0 0-1-16,0 0 1 15,0 0 0-15,0 0-1 16,0 0 2-16,0 0-1 16,0 0 0-16,0 0 0 15,0 0-1-15,0 0 0 16,0 0 1-16,0 0 2 15,0 0-2-15,0 0 0 16,0 0 0-16,0 0 0 0,0 0 0 16,0 0 0-1,0 0 0-15,0 0 0 0,0 0-3 16,0 0 3-16,0 0-2 16,0-2-3-16,5 0 5 15,1 1 0-15,2-3 0 16,-1 1 0-16,3 1 0 15,-3-1-1-15,2 1 1 16,-1-1-2-16,0 1-3 16,-1-1 5-16,1 1-2 15,0 0-1-15,-1 1 1 16,-2 0 2-16,1-1-5 16,-1 1 4-16,-1 0 1 15,1 0-1-15,1 0 1 0,-1 0 0 16,0-1-1-16,0 2-1 15,-2-1-1-15,2 1-1 16,-2 0 2-16,2 0-1 16,0-1 3-16,0-1 2 15,1 1-1-15,1-1-2 16,0 2-1-16,-1-1 0 16,-1 1 2-16,-2-1-1 15,0 0 0-15,1 1 1 16,0 0 0-16,-1 0-1 15,0 0-2-15,2 0 3 16,-1-1 1-16,2 1-1 16,2-1-1-16,-2 0 1 0,1 1 1 15,0-1-1 1,0 0-1-16,2 1 1 0,-1-2 0 16,3 1 1-16,0-3 0 15,-1 2-1-15,4 0 1 16,-3 0-2-16,1-1-1 15,-1-1 1-15,1 2 1 16,-1-1 1-16,1 2 0 16,-1 0 2-16,-1-1-3 15,3 0-1-15,-1-1 1 16,-2 1 0-16,4-2-4 16,-1 1 4-16,0-1 0 15,1 0-1-15,0 1 1 0,-2 0 1 16,-1-1-1-16,1 2 0 15,-3 1 0-15,3-1 0 16,-2 0 6-16,-1 0-6 16,2 0-1-16,-3 1-5 15,-3-1 5-15,2 1 1 16,-4 0 3-16,0 1-3 16,-2 0 0-16,1 0 0 15,-2 0-1-15,0-2-4 16,0 2 5-16,0 0 0 15,0 0 9-15,0 0-8 16,0 0 5-16,0 0-3 0,0 0-2 16,0 0 2-1,0 0-3-15,0 0 0 0,0 0 0 16,0 0-2-16,0 0 5 16,0 0-2-16,0 0 0 15,0 0 0-15,0 0-1 16,0 0 0-16,0 0-1 15,0 0 3-15,0 0-2 16,0 0 0-16,0 0-1 16,0 0 1-16,0 0-1 15,0 0 0-15,0 0 1 16,0 0 3-16,0 0-3 0,0 0 0 16,0 0 0-1,0 0 1-15,0 0-1 0,0 0 0 16,0 0 0-16,0 0 5 15,0 0-1-15,0 0 1 16,0 0-5-16,0 0 0 16,0 0 1-16,0 0-1 15,0 0 0-15,0 0 5 16,0 0-3-16,0 0 3 16,0 0 1-16,0 0-6 15,0 0-1-15,0 0 1 16,0 0 0-16,0 0 0 15,0 0-1-15,0 0-1 16,0 0 0-16,0 0-3 16,0 0 5-16,0 0-3 0,0 0 1 15,0 0-1 1,0 0-6-16,0 0-1 0,0 3 3 16,0 1 6-16,0 5-2 15,0 0 2-15,2 2 1 16,-1 0 0-16,1 1 0 15,-1-1 0-15,0 1 0 16,0 0 0-16,1-2 0 16,0 1 0-16,1-1 1 15,-1 1-1-15,-1-1 0 16,1 0 0-16,1 1 0 16,-2 1 0-16,1-1 0 0,0-1-1 15,-1 2 1-15,0-1 0 16,0-1 0-16,1 0 0 15,0-1 0-15,1 2 0 16,-1-1 0-16,-1 1 0 16,1-1 0-16,-1 1 0 15,0 1 0-15,-1-1 0 16,2 0 0-16,0 2 0 16,-2-3 0-16,2 3 0 15,-1-3 3-15,1-3-2 16,-2 1-1-16,0-2 0 15,0-2 0-15,0 1 0 16,2-1 0-16,-2 0 0 0,0-1 0 16,2 2 0-16,-2 0 0 15,0 0 0-15,0 0-1 16,0 0 1-16,0-1 2 16,0 0-2-16,0 1 0 15,0 0 0-15,0 1 0 16,1 1-1-16,-1 1 1 15,0 0 0-15,0 0 1 16,0-1 0-16,0 0-1 16,0 1 0-16,0-1-1 15,0 0 1-15,0 0-1 16,0 0 1-16,0 0 2 16,0-1-2-16,0 3 0 15,0-1 0-15,0 2 1 0,0-2 1 16,0 0-2-16,0 1 0 15,0-1 5-15,1-1-5 16,2-1 1-16,-3 2 1 16,1-1-2-16,1 1 0 15,-1 1 0-15,1 1 2 16,-1 0-2-16,1 2 0 16,1-1 0-16,-1 0 0 15,-2 0 2-15,2-1-2 16,0 0 0-16,-1-1-1 15,-1 0-2-15,2 0 4 16,-2 0-2-16,0 0 1 16,0 1-3-16,0-2 3 0,0-1 1 15,0 0 1-15,0-3-2 16,0 0 0-16,0-1 2 16,0 0-2-16,0-1 0 15,0 0-1-15,0-1 1 16,0 0 0-16,0 0 2 15,0-1-3-15,0 0 2 16,0 0-1-16,0 0 0 16,0 0 0-16,0 0 4 15,0 0-2-15,0 0-2 16,0 0 5-16,0 0 3 16,0 0 2-16,0 0-8 0,0 0 5 15,0 0 0 1,0 0-4-16,0 0-2 0,0 0 0 15,0 0 1-15,0 0-4 16,0 0 3-16,0 0-1 16,0 0 1-16,0 0-1 15,0 0 0-15,0 0 1 16,0 0 0-16,0 0-1 16,0 0 0-16,0 0 0 15,0 0 1-15,0 0 3 16,0 0-4-16,0 0 1 15,0 0-5-15,0 0 3 16,0 0 1-16,0 0 0 16,0 0 4-16,0 0-4 15,0 0-3-15,0 0 2 0,0 0 1 16,0 0-1-16,0 0 1 16,0 0 0-16,0 0 4 15,0 0-8-15,0 0 4 16,0 0 0-16,0 0 0 15,0 0 0-15,0 0 1 16,0 0 0-16,0 0-1 16,0 0 5-16,0 0-5 15,0 0 1-15,0 0-2 16,0 0 2-16,0 0 1 16,0 0-1-16,0 0-1 15,0 0 2-15,0 0 0 0,0 0 1 16,0 0-2-16,0 0 6 15,0 0-5-15,0 0 6 16,0 0-6-16,0 0-1 16,0 0 0-16,0 0-1 15,0 0 5-15,0 0-4 16,0 0 1-16,0 0 2 16,0 0-3-16,0 0 2 15,0 0-3-15,0 0-3 16,0 0 3-16,0 0 3 15,0 0-3-15,0 0 0 16,0 0 0-16,0 0 0 16,0 0 2-16,0 0-2 0,0 0-2 15,0 0 2 1,0 0 2-16,0 0-2 0,0 0 3 16,0 0-3-16,0 0-4 15,0 0 4-15,2 0 0 16,-2 0-1-16,0 0 1 15,0 0 0-15,0 0 2 16,0 0-2-16,0 0-2 16,1 0-2-16,1 0 4 15,0 0-6-15,3 0 2 16,3-3 4-16,0 1 0 16,-1 1-2-16,1 0 1 0,0 1-8 15,-1-1 4 1,2-1 0-16,1 2 2 0,-2-2 3 15,2 1 1 1,1 0-1-16,-1-1 0 0,0 1-9 16,0-2 4-16,0 3 2 15,-1-3 0-15,1 2 2 16,-2-1-3-16,1 0 4 16,-3 0 1-16,1 2-1 15,-1-1-2-15,1-1 2 16,-1 2 1-16,1-2-1 15,-3 2-1-15,2 0 1 0,2-1 0 16,-2 0-2 0,3 0 2-16,2-1 0 15,0 1 3-15,-1-3-3 0,2 2-5 16,-1-1 5 0,1 2 1-16,-1-1 3 0,-1 0-8 15,2-1 3-15,-3 1 1 16,3 0 5-16,-1-1-5 15,0 3 0-15,0-2-5 16,-3 1 5-16,0 0 0 16,2 0 3-16,-2-1-1 15,2 0-2-15,0 1 0 16,0-2 0-16,-2 2 0 0,0 0 2 16,0-1-2-1,-1 1-2-15,1 0 2 0,2 0 2 16,2-1-2-16,-1 1 1 15,1 0 0-15,-1 1-1 16,1-2 0-16,-1 1 0 16,-1 0 0-16,-1 1-2 15,1 0 0-15,0 0 2 16,-2 0 0-16,0 0 0 16,2 0 0-16,-3 0 0 15,0 0 0-15,2 0 0 16,-2 0 0-16,-1 0 0 15,1 0 0-15,1 0 0 16,0 0 2-16,2 0-2 16,1 0 0-16,0 0 1 0,0 0-2 15,1 0 5-15,0-1-6 16,0 1 2-16,-1 0 0 16,1-1-2-16,1 1 3 15,-1-1-2-15,-1 1 1 16,0-2 0-16,-1 2 0 15,2-1 3-15,-1 0-3 16,1 1 0-16,2-2 0 16,0 2-2-16,-1-1 2 15,1 1 2-15,0-1-2 16,0 1-1-16,1-1 0 16,-2-2 0-16,3 2 2 15,-1-1-2-15,0 0 2 16,1-2-2-16,-2 3-1 0,-2-1 2 15,3-1 0 1,-1 3 0-16,2-4 5 0,-1 3-8 16,-1 0 6-16,3-1-5 15,-2 0 4-15,-1 2-2 16,1 0 0-16,-4-1 0 16,1 0 2-16,0 1 0 15,0-1-2-15,0 1-1 16,1 0 1-16,-1 0 0 15,1 0-1-15,-3 0-1 16,1 0 2-16,1-2 0 0,-1 2 0 16,1 0 0-1,0 0 1-15,0 0 0 0,1 0 5 16,-3 0-6 0,3 0 0-16,2 0-2 0,-1-1-3 15,1 1 5-15,-1-1 3 16,-2 1-3-16,-5 0-2 15,0-1 1-15,-2 1 1 16,-1 0 1-16,-1 0 0 16,1-2 0-16,1 2-1 15,3-1 0-15,0-1 0 16,4 0-3-16,-2 1 3 16,-2 0 3-16,-2 0-1 15,-4 1-2-15,1 0-2 0,-3 0 2 16,1 0 0-16,0-1 0 15,3 0 0-15,2-1 5 16,2 1-5-16,0-1 5 16,2-1-4-16,-3 1 3 15,-4 0-2-15,0 1-2 16,-3 1 3-16,0-1-3 16,0 1 2-16,0 0-2 15,0 0 3-15,0 0 3 16,0 0-5-16,0 0 0 15,0 0-1-15,0 0 3 16,0-1-1-16,0 1 1 0,0 0-3 16,0 0 0-16,0 0 1 15,0 0-3 1,0 0 5-16,0 0-3 0,0 0 0 16,0 0 0-16,0 0 7 15,0 0-3-15,0 0-3 16,0 0 1-16,0 0-1 15,0 0-2-15,0 0 2 16,0 0-1-16,0 0 6 16,0 0-6-16,0 0 0 15,0 0 0-15,0 0-2 0,0 0 0 16,0 0 2 0,0 0 1-16,0 0 1 0,0 0 1 15,0-1-3-15,0 1 0 16,0 0-1-16,0 0 1 15,0 0 0-15,0-1 0 16,0 0-2-16,0 1 2 16,0-2-1-16,0 2 1 15,0-2 0-15,0 0 2 16,-2 1 1-16,1-3-1 16,1 3 1-16,0-1-2 15,-2 1-1-15,2-1 1 16,-1 0-1-16,-1 0 2 15,2 1 0-15,-2-2 0 16,1-1-2-16,-1 2 2 0,1-1-2 16,1-1 4-16,-2 2-4 15,2-2 0-15,-1 2 0 16,1-2 1 0,-3-1-4-16,3 1 4 0,-2 0-1 15,1-2 2-15,1 1-1 16,-1 0 0-16,0-3-1 15,0 0 0-15,-1-1 0 16,1-1 0-16,-1 1 0 16,2-2 0-16,0 0 0 15,-2-1-2-15,2 0 2 16,-2-1 0-16,2 2 2 16,-1 0-2-16,0 0 0 15,-2-1 0-15,1 0-2 0,-2 1 2 16,0-1 0-16,3 2 1 15,-2-2-1-15,1 2 0 16,1 0 6-16,-1 0-6 16,-1 0-7-16,2 0 5 15,-1-1 2-15,-1-2-5 16,2 0 5-16,0 1 0 16,0-1 0-16,0 1-3 15,1-1 1-15,0 1-2 16,0-1-3-16,0 0 3 15,0 2 3-15,0 1-2 16,0 0 3-16,0 1 0 0,0-1 0 16,0 0-3-1,-2 2-2-15,1-1 5 16,-2 1 0-16,1-2 0 0,0 1-2 16,1 0 0-16,-2-1 0 15,1 0-2-15,-2 1 3 16,1 0 1-16,0-1-1 15,-2 2-1-15,2-1 0 16,-2-1 1-16,2 0 1 16,-1 0 0-16,1 0-1 15,0-2 1-15,-2 0 0 16,2 0 4-16,-1 1-1 16,-1 0-3-16,3 2 0 15,-1 2-4-15,2 3 5 16,-1-2-2-16,2 2 0 0,-2 0 1 15,-1-1-2 1,2 0 2-16,-1 0 0 0,1 2-3 16,-1 0 2-16,0 1-1 15,2-1 2-15,0 2 0 16,0 0 0-16,0 0 1 16,-2 0 0-16,2 1-1 15,0 0 0-15,0 0-2 16,0 0 2-16,0 0 2 15,0 0-2-15,0 0-2 16,0 0 0-16,0 0 0 16,0 0 2-16,0 0 0 0,0 0 0 15,0 0-3-15,0 0 2 16,0 0-2-16,0 0 3 16,0 0-1-16,0 0 1 15,0 0 0-15,0 0-3 16,0 0 0-16,0 0 2 15,0 0-1-15,0 0-3 16,0 0 3-16,0 0-1 16,0 0-3-16,0 0 5 15,0 0-1-15,0 0 2 16,7 0-1-16,3 0 1 16,1 0 4-16,5 0-4 15,-1 0 4-15,-2 0-8 0,-1 0 4 16,-2 0-1-16,1 0 1 15,-2 0 0-15,2 0 0 16,0 0 0-16,0 0 1 16,0 0 3-16,1 0-8 15,-2 0 4-15,4 0 0 16,-3 0 0-16,3 0 0 16,-3 0 0-16,0 0 0 15,1 0 0-15,-2 0 0 16,-1 1 0-16,0-1-1 15,1 1 1-15,1-1 0 16,1 0 0-16,0 0 1 0,2 1-1 16,-3 0 0-16,2-1 0 15,-2 0 0-15,1 0 0 16,-1 0 0-16,1 0 1 16,1 0-1-16,3 0 0 15,-1 0 0-15,1 0 1 16,-1 0-1-16,0 0 2 15,-3 0 0-15,0 2-2 16,-2-1 0-16,1-1-3 16,-2 0 3-16,-1 0-2 15,2 0 2-15,0 1 0 16,0-1 0-16,0 1-1 16,2-1 1-16,-1 0 2 0,2 0-1 15,0 0 2-15,2 0-6 16,-2 0 4-16,1 0-6 15,0 1 4-15,-1-1 0 16,2 2 2-16,-2-2-1 16,1 0 1-16,0 1-1 15,-2-1 0-15,0 0-4 16,1 0 4-16,1 0 0 16,-3 0 0-16,2 0 4 15,-2 0-4-15,1 0-4 16,-3 0 2-16,2 0 2 15,0 0 0-15,-1 0 0 16,0 0 2-16,0 0-2 0,3 0 0 16,-2 0-2-16,1 0 3 15,-1 0-1-15,2 0 1 16,-1 0-1-16,2 1-1 16,1 0 1-16,0 1 3 15,1-2-1-15,1 1-4 16,0 0 3-16,-1 0-1 15,3 1 2-15,-2-1-2 16,-1-1-2-16,1 0 2 16,-1 0 0-16,2 0 1 15,-2 0-1-15,-1 0 0 16,-2 0-3-16,-2 0 2 16,-3 0 1-16,-2 0 0 15,-5 0 2-15,-1 0-2 0,0 0 0 16,0 0 0-16,0 0-2 15,0 0 1-15,0 0 2 16,0 0 1-16,0 0-2 16,0 0 0-16,0 0 3 15,0 0 1-15,0 0-4 16,0 0 1-16,0 0-1 16,0 0 1-16,0 0 0 15,0 1 1-15,0-1 2 16,0 0 2-16,0 0 1 15,0 0 4-15,0 0-3 16,0 0-3-16,0 0 9 0,0 0-7 16,0 0-3-16,0 0 3 15,0 0 5-15,0 0-8 16,0 0-2-16,0 0 2 16,0 0-4-16,0 0 0 15,0 0-3-15,0 0 3 16,0 0-1-16,0 0-1 15,0 0-8-15,0 0-19 16,0 3-13-16,0 1-65 16,-3-1-75-16</inkml:trace>
  <inkml:trace contextRef="#ctx0" brushRef="#br0" timeOffset="43046.24">5778 3505 37 0,'0'0'39'0,"0"0"-39"15,0 0-39-15,0 0 28 16,0 0 11-16,0 0 1 16,0 0 16-16,0-11-16 15,0 10 17-15,0 1-15 16,0-1 0-16,0-1 1 16,0 1-2-16,0 0 4 15,0-1-1-15,0 1 0 16,0-1 16-16,0 0-9 0,0-1-12 15,0 0 6 1,0-1-5-16,0 1 0 0,0 0 10 16,0 1-6-16,0 0 8 15,0 2 0-15,0 0-8 16,0 0-5-16,0 0 0 16,0 0 2-16,0 0-2 15,0 0-8-15,0 0 3 16,0 0-2-16,0 0-12 15,0 0 7-15,0 0 12 16,-1 0-3-16,1 0 3 16,0 0-1-16,0 0 1 15,0 0 0-15,0 0 0 0,0 0 4 16,0 0-4 0,0 0 0-16,0 0-4 0,0 0 4 15,0 0 1-15,0 0 4 16,0 0-10-16,0 0-17 15,0 0-17-15,0 1 12 16,-1 2 11-16</inkml:trace>
  <inkml:trace contextRef="#ctx0" brushRef="#br0" timeOffset="43198.77">5763 3473 129 0,'0'0'38'0,"0"0"-38"16,0 0-25-16,0 0 0 16,0 0 19-16,0 0 2 15,-2-2-2-15</inkml:trace>
  <inkml:trace contextRef="#ctx0" brushRef="#br0" timeOffset="43531.25">5763 3473 15 0</inkml:trace>
  <inkml:trace contextRef="#ctx0" brushRef="#br0" timeOffset="44367.23">5763 3473 15 0,'21'0'32'0,"-21"0"-32"0,0 0-9 0,0 0 9 15,0 0 4-15,0 0 38 16,0 0 6-16,0 0-30 16,0 0-13-16,0 0 1 15,0 0 6-15,0 0 0 16,0 0-5-16,0 0-6 15,5 0-2-15,3 0 0 16,2-2 1-16,1 1 1 16,2-1-1-16,0 0 3 15,1 2-3-15,0-3 1 16,1 1-1-16,-1 2 1 16,1-3 0-16,2 1-1 0,-2 0 4 15,-2-1-4-15,2 2-2 16,0 0 2-16,-1 0 1 15,1-1 0-15,1 1-1 16,0-1 0-16,0 0 1 16,-3 1-1-16,1-1 1 15,-2 2 0-15,0-1 2 16,1-1-3-16,-2 1 1 16,2 1-1-16,-1 0 0 15,1 0 0-15,-2 0 0 0,-1 0 0 16,1 0 0-1,1-1 0-15,0 1 5 0,1-1-5 16,0 1 0-16,2-1 0 16,-4 1 0-16,4 0 1 15,-4-1-1-15,4 0 0 16,0 1-1-16,-2 0-1 16,3-1 4-16,-2 1-5 15,0 0 2-15,-1 0 1 16,0 0-1-16,0 0 7 15,-3 0-6-15,3 0 0 16,-1 0-7-16,2 0 7 16,0 0 4-16,-1 0-4 15,2 0-3-15,-1 0 3 16,3 0 3-16,1 0-3 16,0-1 0-16,0 0 2 15,2-1 0-15,0 1-2 0,3 0 3 16,-1 0-3-16,-1 0 1 15,1-1 0-15,-1 0-1 16,-1 2 2-16,-2-1-2 16,1 0-1-16,-2 1 0 15,1-1 1-15,-4 1 0 16,0 0 5-16,2 0-4 16,-1 0-2-16,4-2 1 15,4 2 0-15,4 0 5 16,4 0-5-16,-2 0 2 15,0 0 7-15,-3 0-1 16,-7 0-3-16,-2 0-4 0,-8 0 0 16,-4 0-1-16,-2 0 6 15,-3 0-5-15,0 0 0 16,0 0-1-16,0 0-8 16,0 0-34-16,-8 1-59 15,-8-1-7-15</inkml:trace>
  <inkml:trace contextRef="#ctx0" brushRef="#br0" timeOffset="45878.31">2812 2349 253 0,'0'0'2'16,"0"0"-4"-16,0 0-13 0,0 0-62 16,0 0 68-1,0 0 3-15,0 0 2 0,14 7 4 16,-11-4 0-16,2-1-3 16,0 0 3-16,0 1-2 15,0-1-2-15,0 2-85 16</inkml:trace>
  <inkml:trace contextRef="#ctx0" brushRef="#br0" timeOffset="46100.37">2786 2677 266 0,'0'0'0'0,"0"0"-45"16,5 51 42-16,-2-29-18 16,1-1-6-16,1-2-8 15,3-3 8-15,0-1-2 16,-1 0 5-16,-1 0-20 16</inkml:trace>
  <inkml:trace contextRef="#ctx0" brushRef="#br0" timeOffset="46258.37">2898 3127 261 0,'0'0'0'0,"0"0"-65"16,-1 37 51-16,-7-15-14 15,2 2-23-15,1-3-8 16,4-4 23-16</inkml:trace>
  <inkml:trace contextRef="#ctx0" brushRef="#br0" timeOffset="46413.68">2919 3363 27 0,'0'0'10'0,"0"0"-7"0,0 0 5 15,0 45-8-15,0-35-15 16,0-3-18-16</inkml:trace>
  <inkml:trace contextRef="#ctx0" brushRef="#br0" timeOffset="46583.48">2960 3572 47 0,'0'0'7'0,"0"0"-1"15,0 0-6-15,0 0-14 0,0 0-28 16</inkml:trace>
  <inkml:trace contextRef="#ctx0" brushRef="#br0" timeOffset="46734.05">2952 3683 106 0,'0'0'65'0,"0"0"-65"16,0 0-67-16,0 0 8 15</inkml:trace>
  <inkml:trace contextRef="#ctx0" brushRef="#br0" timeOffset="46917.4">2942 3768 190 0,'0'0'7'16,"0"0"-7"-16,0 0-1 15,0 0-3-15,0 0-15 16,0 0-36-16,15 31-20 16</inkml:trace>
  <inkml:trace contextRef="#ctx0" brushRef="#br0" timeOffset="48110.51">4252 2120 229 0,'0'0'0'0,"0"0"-13"0,0 0-57 16,0 0 56-16,0 0 13 15,0 0 1-15,0 0-5 16,18 35 4-16,-12-22-6 16,1 2-29-16,-1 1-27 15</inkml:trace>
  <inkml:trace contextRef="#ctx0" brushRef="#br0" timeOffset="48321.3">4307 2489 101 0,'0'0'148'16,"0"0"-148"-16,0 0-13 15,2 38 9-15,1-19 3 0,-1 0 1 16,2-1-5-16,-1 0-7 15,0-2 1 1,1-1 2-16,1 0-9 0,2 0-18 16,0 0-31-16,1-1 5 15</inkml:trace>
  <inkml:trace contextRef="#ctx0" brushRef="#br0" timeOffset="48450.78">4381 2779 16 0,'0'0'6'0,"0"0"22"16,2 42-12-16,0-26-4 15,-1 0-7-15,3-2 0 16,-3 2-5-16,2 0 0 16,0 1 0-16,0-1-15 0,1-1-44 15</inkml:trace>
  <inkml:trace contextRef="#ctx0" brushRef="#br0" timeOffset="48574.34">4431 3114 94 0,'0'0'2'16,"0"0"18"-16,0 37-12 16,0-22-8-16,0 0-7 15,0-4-48-15,0-2 13 16</inkml:trace>
  <inkml:trace contextRef="#ctx0" brushRef="#br0" timeOffset="48718.59">4455 3321 157 0,'0'0'0'16,"0"0"-45"-16,0 0-53 16</inkml:trace>
  <inkml:trace contextRef="#ctx0" brushRef="#br0" timeOffset="48859.61">4491 3451 158 0,'0'0'0'16,"0"0"-5"-16,0 0-2 0,0 0-67 15</inkml:trace>
  <inkml:trace contextRef="#ctx0" brushRef="#br0" timeOffset="50031.4">5553 2163 221 0,'0'0'0'16,"0"0"-4"-16,0 0-83 0,0 0 67 15,0 0 5 1,0 0-1-16,0 0 2 0,15 33-2 15,-5-28-6-15</inkml:trace>
  <inkml:trace contextRef="#ctx0" brushRef="#br0" timeOffset="50217.86">5593 2424 52 0,'0'0'2'15,"0"0"32"-15,-1 47-5 16,1-26-21-16,0 2-7 16,0 0-1-16,0 0 0 15,6-1-2-15,-1-2-21 0,1-1-12 16,-2 2 1 0</inkml:trace>
  <inkml:trace contextRef="#ctx0" brushRef="#br0" timeOffset="50375.11">5599 2890 26 0,'0'0'23'0,"0"0"-7"15,6 46 29-15,1-31-37 16,-2 0-2-16,2 0-6 16,-1 0 0-16,-1 0-16 15,4-3-49-15</inkml:trace>
  <inkml:trace contextRef="#ctx0" brushRef="#br0" timeOffset="50529.43">5664 3235 121 0,'0'0'18'16,"0"0"-18"-16,0 0-27 15,0 0 3-15,0 0-6 16,10 43 3-16,-8-35 16 15,-1-3 7-15,1 0-7 16</inkml:trace>
  <inkml:trace contextRef="#ctx0" brushRef="#br0" timeOffset="50671.59">5694 3476 261 0,'0'0'0'16,"0"0"-121"-16,0 0 41 16</inkml:trace>
  <inkml:trace contextRef="#ctx0" brushRef="#br0" timeOffset="50879.48">5815 3679 120 0,'0'0'4'0,"0"0"6"16,3 52 5-16,2-30-13 15,2 1-2-15,3-2-4 16,2-3-30-16,-1-3 17 16,2-3-2-16,-2 0-9 15,1 0 6-15</inkml:trace>
  <inkml:trace contextRef="#ctx0" brushRef="#br0" timeOffset="51050.39">5960 4178 72 0,'0'0'7'0,"0"0"-1"16,0 0 28-16,0 0-13 15,0 0-8-15,0 0-12 16,14 41 5-16,-7-30-6 16,3 1-71-16</inkml:trace>
  <inkml:trace contextRef="#ctx0" brushRef="#br0" timeOffset="51197.65">6082 4566 384 0,'0'0'0'0,"0"0"-125"15,0 0-7-15</inkml:trace>
  <inkml:trace contextRef="#ctx0" brushRef="#br0" timeOffset="51349.37">6149 4731 374 0,'0'0'0'0,"0"0"-123"16</inkml:trace>
  <inkml:trace contextRef="#ctx0" brushRef="#br0" timeOffset="53692.62">7114 3423 188 0,'0'0'21'0,"0"0"-7"16,0 0 4-16,0 0-5 15,0 0 13-15,0 0-8 16,0-8 4-16,0 7-8 0,0 0-5 16,0 1-9-16,0 0 2 15,0 0-2-15,0 0 0 16,0 0-4-16,0 0 2 15,0 0 1-15,0 0-5 16,0 0-27-16,0 0-34 16,0 0-29-16,0 1-1 15</inkml:trace>
  <inkml:trace contextRef="#ctx0" brushRef="#br0" timeOffset="58314.28">7137 3426 41 0,'0'0'21'16,"0"0"-10"-16,0 0 7 16,0 0 5-16,0 0-6 15,0 0-6-15,0-6 1 16,0 4 1-16,0 1-1 16,0 0-2-16,0 1 0 15,0-1 0-15,0-1-5 16,0 2 6-16,0 0-9 15,0-1-4-15,0 1 3 16,0 0-1-16,0 0 1 16,0 0 5-16,0 0-5 15,0 0 3-15,0 0-2 16,0 0 1-16,0 0-2 0,0 0-1 16,0 0 0-16,0 0 0 15,0 0 1-15,0 0 9 16,0 0-1-16,0 0-4 15,0 0 2-15,0 0-5 16,0 0 1-16,0 0-1 16,0 0-2-16,0 0 3 15,0 0-3-15,0 0 0 16,0 0-2-16,0 0-3 16,0 0 4-16,0 2-5 0,0 4 5 15,0 3 1 1,0 3-5-16,0 2 5 0,0 2-2 15,0-1 0 1,0 2-3-16,0-1 5 0,0-1 1 16,0 1 0-16,0-1 4 15,0-1-5-15,0 0-5 16,0 0 5-16,0 0 1 16,0 1 3-16,0 0-8 15,0 0 3-15,-2 0 0 16,0 0 1-16,2 2 1 15,-2 0-1-15,1-3 0 16,-1 2 0-16,0-1 0 16,1 0-2-16,-1-2 2 15,0 0 0-15,1-1 0 0,-1 1 0 16,2-1 5 0,-1 1-9-16,1-1 4 0,-2 1 0 15,2 0 0-15,-1-1 0 16,1 1-1-16,0-1 1 15,-2 0 0-15,2 2 0 16,0-1 0-16,0 3 0 16,0 1 1-16,0-1 2 15,-2 0 0-15,2 0-1 16,0-3 0-16,-2-1-1 16,2 0-1-16,0 0 1 15,0 0-1-15,0-1 0 0,0-1 2 16,0 0-1-1,0 0 1-15,0-2-2 16,0 2 0-16,2-3 1 0,0-1 0 16,0 0 0-16,-1-1-1 15,1-1 0-15,-2 1 3 16,1-1-3-16,-1-1 0 16,2 1 0-16,-2 1 1 15,0-1-1-15,1 2 1 16,-1 0 1-16,1 2 4 15,0 0-4-15,0-2 2 16,0 0-2-16,-1 0-1 16,1-3-1-16,-1 0 0 15,0-1 0-15,0 0 0 16,0 0 0-16,0 1 0 16,0-3 2-16,0 1 1 15,0 0 0-15,0-1 5 0,0 0-8 16,0 0 0-16,0 0 0 15,0 0 2-15,0 0-2 16,0 0 0-16,0 0-2 16,0 0 4-16,0 0-2 15,0 1 1-15,0 0-2 16,0-1 3-16,0 2-4 16,0-2 6-16,0 0-4 15,0 0 3-15,0 0-3 16,1 0 1-16,0 0 7 0,-1 0-8 15,0 0 1 1,1 0 5-16,1 0-3 0,4 0 0 16,-1 0 2-16,4 0-6 15,3 0 3-15,-1 0-4 16,1 0 1-16,-1 0 1 16,1-2 0-16,-1 2-2 15,4 0 2-15,0-1 6 16,2 1-6-16,1-1 0 15,1 1 0-15,-4-1-9 16,-1 0 5-16,1 1 4 16,-2-2-2-16,2 2 2 15,0 0 0-15,-3 0 0 16,0 0 0-16,-1 0-7 16,0 0-3-16,-3 0 5 0,1 0-2 15,0 0 4-15,-3 0 3 16,3 0-5-16,0 0 5 15,-3 0-4-15,3-1 3 16,-1 0-1-16,-1 0-3 16,1 1 5-16,0-2-9 15,0 0 4-15,2 0 4 16,-2 0-1-16,2 1 1 16,-1-2-5-16,-2 3 5 15,2-1 0-15,-1 0-10 0,-1-1-4 16,2 1 9-16,0 0 6 15,-2-1 0-15,2 0 0 16,-1-1 0-16,-1 1 6 16,1-1-5-16,0 0 12 15,0 0-13-15,2 0 1 16,0 0-2-16,4 0 5 16,-2-1-6-16,3 1 6 15,-4-1-2-15,1 1 3 16,-2 0-1-16,1 0-3 15,-1 1 0-15,2-2-1 16,-3 4 0-16,1-1 1 16,0-1-1-16,-2 2 0 15,2-1 0-15,0 1-1 16,2 0 1-16,-4 0 0 16,1 0 0-16,1 0 1 15,0 0-1-15,0 0 0 0,3 0 0 16,0 0 0-16,0 0 0 15,-1 0 0-15,-1 0 0 16,1 0 0-16,-2 0 1 16,1 0-2-16,-1 0 1 15,3 0 0-15,-2 0-2 16,-1 0 5-16,0 0-6 16,-1 0 9-16,0 0-6 15,-1 0 0-15,0 0-6 16,3 0 6-16,0 0 2 0,0 0-2 15,2 0 0 1,-1 0 0-16,0 0 0 0,0 0 1 16,0 0-1-16,0 0 0 15,-3 0-1-15,1 0 0 16,-1 0 1-16,2 1 0 16,-1-1-1-16,3 2 1 15,-2-1 2-15,2-1 1 16,-4 2-6-16,0 0 2 15,-1-2 0-15,-4 1 1 16,-2-1 1-16,-1 0-1 16,-1 0-1-16,0 0 1 15,0 0 1-15,1 0-1 16,-1 0 1-16,0 0-6 16,2 0 4-16,-1 1 0 0,2-1 1 15,2 0 0-15,-2 1 0 16,0 0 0-16,0 0 0 15,0-1-1-15,-1 1-1 16,1-1 1-16,0 1-4 16,0-1 5-16,-2 0 0 15,-1 0 1-15,2 0-2 16,-1 0 3-16,1 1-4 16,1-1 4-16,0 0-1 15,0 0-1-15,0 0 0 16,-1 0 2-16,2 0 3 15,-2 0 1-15,-1 0-3 0,1 0-3 16,-2 0 6-16,1 0 3 16,-1 0-9-16,0 0 1 15,0 0 1-15,0 0 6 16,0 0-7-16,0 0-1 16,1 0 0-16,0-1 1 15,1-3-1-15,-1 1 0 16,-1-2 2-16,1 0 0 15,-1 1 1-15,1-1 0 16,-1 0 2-16,0 0-1 16,2-4-4-16,-1 1 13 15,0-2-13-15,0-2 0 16,3-2 6-16,-1 2-6 0,-2-1 0 16,1 0 7-16,-1 0-5 15,1 1 0-15,-1 2 5 16,2-2-6-16,-2 1 2 15,1-1-2-15,0 2-1 16,0-2-1-16,2 0 1 16,-1-1 3-16,0 1-3 15,0-1 0-15,1 3 0 16,-1-1 0-16,1 0 2 16,1 0-2-16,-2-1 0 15,0 2-5-15,2-1 5 16,-3 1 6-16,2-2-3 0,0 2-6 15,1-1 4 1,-3 0-1-16,3-2 3 0,0 2 1 16,0-2-4-16,1 1 0 15,-2 0 0-15,1 0 1 16,-2 0-1-16,1 0 0 16,-1 1 0-16,1-1 0 15,-2 1-1-15,0-1 0 16,0 2 0-16,0 0 1 15,-1 1 0-15,1 1 1 16,-1 0-3-16,-1 0 2 16,2-1 0-16,-2-1-1 15,0 0 0-15,0 0-1 16,0-1 0-16,0 2 2 16,0 0-3-16,0 0 8 0,0 1-5 15,0 0 0-15,0 0-2 16,0-2 2-16,0 5 0 15,0-3 1-15,0 1 0 16,0 1-1-16,0 0 3 16,0-2-3-16,0 2-3 15,0-2 1-15,0-1 0 16,-2 1-1-16,1 0 1 16,-1 1 2-16,1 3 3 15,0 1-3-15,0 2 4 0,1-1-3 16,0 1-2-16,0-1-1 15,0 0 1 1,0-1 1-16,-1 0-2 0,0-1 2 16,0 2 0-16,1-1 2 15,0 1-2-15,0 0-1 16,0 1 1-16,0-1 4 16,0 2-4-16,0 0-3 15,0 0 3-15,0-1 4 16,0 1-4-16,0 0-4 15,0 0 2-15,0 0-1 16,0 0 2-16,0 0 1 16,0 0 6-16,0 0-6 15,0 0 1-15,0 0-1 16,0 0-1-16,0 0 1 0,0 0 0 16,0 0 0-16,0 0 0 15,0 0 0-15,0 0-2 16,0 0-2-16,0 0 2 15,0 0 1-15,0 0 2 16,0 0-2-16,0 0 3 16,0 0-4-16,0 0 3 15,0 0-3-15,0 0 4 16,0 0-2-16,0 0 0 16,0 0-6-16,0 0 5 15,0 0-5-15,0 0 6 16,7 0 0-16,2 0 0 0,1 0 1 15,1 0-1 1,1 0-4-16,-1 0 4 0,-1 0-2 16,0 0 2-16,0 0-8 15,0 0 7-15,3 1 0 16,3 1 2-16,-1 0-2 16,0-1 1-16,-3 1-4 15,2-2 2-15,-1 0 2 16,-1 2 0-16,-2-2 0 15,2 0 2-15,0 0-2 16,-1 0-5-16,-1 1 5 16,0 0 0-16,-2 0 0 15,1 0-1-15,2 1 1 16,2-2 1-16,2 1-1 0,2-1 0 16,1 0-3-16,-1 0 1 15,-2 0-4-15,0 1 4 16,-2-1 2-16,-3 0 0 15,-2 0 0-15,1 0 0 16,0 0-2-16,-1 2 1 16,2-2-5-16,0 1 6 15,-1 0 0-15,1 1 1 16,-1 0-1-16,1 0 0 16,0 1 0-16,0-1-1 15,2 0 1-15,0 1 0 0,0-1 0 16,-1 0 0-1,-1 0 1-15,-1-1-1 0,-1-1 0 16,1 0 0-16,-2 0 0 16,2 0 1-16,0 0-1 15,2 0 0-15,1 0 7 16,1 0-13-16,-2 0 6 16,-1 0-1-16,1 0 1 15,-2 0 1-15,2 0-1 16,-3 0 0-16,0 0-1 15,1 0 2-15,0 0-1 16,2 0 0-16,0 0 0 16,1-1 1-16,2 0-1 15,-1 1 0-15,2-2 6 16,-1 2-6-16,-1 0-1 0,-2 0 1 16,0 0 1-1,-2 0 3-15,3 0-3 0,-2 0 2 16,7 2-3-16,-3-1 0 15,2 1 3-15,0 0-2 16,-2 1-1-16,-1-3 5 16,-1 3-5-16,-2-2 6 15,-2 0-5-15,0-1 7 16,0 0-8-16,-1 2 4 16,0-2-4-16,-1 1 0 0,0-1 1 15,-3 1-5 1,-1 0 8-16,0-1-4 0,-2 0 0 15,3 0 0 1,-3 0 0-16,0 0 0 0,0 0-13 16,0 0-39-16,0 0-105 15</inkml:trace>
  <inkml:trace contextRef="#ctx0" brushRef="#br0" timeOffset="59171.21">8494 3351 203 0,'0'0'26'0,"0"0"-14"16,0 0-6-16,0 0 4 15,0 0-6-15,0 0 0 16,0 0 20-16,9-44-24 15,-2 32-1-15,2-3-31 16,5-4-31-16,0-6-90 16</inkml:trace>
  <inkml:trace contextRef="#ctx0" brushRef="#br0" timeOffset="59347.48">8610 2954 212 0,'0'0'5'0,"0"0"4"16,0 0-9-16,0 0-17 16,0 0-1-16,0 0 12 15,1-28 4-15,3 21 0 16,0-2 0-16,3-3-50 16</inkml:trace>
  <inkml:trace contextRef="#ctx0" brushRef="#br0" timeOffset="59498.16">8612 2744 290 0,'0'0'0'16,"0"0"-1"-16,0 0 0 16,0 0-3-16,0 0-45 15,0 0-13-15,-9-30-71 16</inkml:trace>
  <inkml:trace contextRef="#ctx0" brushRef="#br0" timeOffset="59665.39">8626 2468 267 0,'0'0'7'16,"0"0"7"-16,0 0-14 15,0 0-29-15,0 0-49 16,0 0-51-16</inkml:trace>
  <inkml:trace contextRef="#ctx0" brushRef="#br0" timeOffset="59798.34">8626 2468 21 0,'12'-56'23'0,"-9"51"-17"16,-2-1-6-16,-1 3-10 16,0 0-10-16,0 1 20 0,0-1 14 15,-1 2 6 1,-2 0 5-16,0 1-16 0,1 0-9 15,-1 2 1 1,-1 8-1-16,3 0-40 0</inkml:trace>
  <inkml:trace contextRef="#ctx0" brushRef="#br0" timeOffset="60304.35">8398 3516 285 0,'0'0'8'0,"0"0"-8"15,0 0 0-15,0 0-37 16,0 0 15-16,0 0 15 15,0-5 7-15,0 5 0 16,0 0-6-16,1 6-51 16,5 1 1-16</inkml:trace>
  <inkml:trace contextRef="#ctx0" brushRef="#br0" timeOffset="60434.31">8405 3607 261 0,'0'0'0'0,"0"0"-34"0,0 0-140 15</inkml:trace>
  <inkml:trace contextRef="#ctx0" brushRef="#br0" timeOffset="60857.55">8530 3384 242 0,'0'0'22'0,"0"0"-6"0,0 0-16 16,0 0-15-16,0 0-8 15,0 0 11-15,-5 2 9 16,4 7 3-16,0 3 0 15,0 4 0-15,-2 4-15 16,1 3-16-16,-1 3-41 16,1-2 42-16,-4 0-5 15,0-2 18-15,-3 1 16 16,-2 0 1-16,-1 2 0 16,-1 0-15-16,3 0 4 15</inkml:trace>
  <inkml:trace contextRef="#ctx0" brushRef="#br0" timeOffset="60990.21">8430 3759 15 0,'0'0'48'0,"0"0"16"0,-2 36-14 16,0-26-25-16,-1-2-16 16,1 0 3-16,1-1-8 15,-2-1 1-15,1 2-3 16,1-3-2-16,1 2-13 16,0 0-11-16,0 2-37 15,0-1-35-15</inkml:trace>
  <inkml:trace contextRef="#ctx0" brushRef="#br0" timeOffset="61303.2">8420 3941 78 0,'0'0'60'0,"0"0"-27"15,0 0-25 1,0 0 5-16,0 0 4 0,0 0-12 16,0 20-4-16,0-14-2 15,1-2-2-15,2 3-5 16,1 1 0-16,-1 1-7 15,0 1 1-15,-3 1 11 16,0 1-12-16,0-2 12 16,0-1 1-16,0-1-2 15,0-3 4-15,0-1 4 16,0 0 12-16,0 0-1 16,0 0 0-16,0 0-8 15,-1 2-4-15,1 0 2 16,-2 0-5-16,2 3 0 0,-2 0 0 15,1 1 0 1,1 4-27-16,0-3-41 0,-1 1-30 16</inkml:trace>
  <inkml:trace contextRef="#ctx0" brushRef="#br0" timeOffset="61419.55">8420 4260 72 0,'0'0'81'16,"0"0"-31"-16,0 0-42 15,0 0-8-15,-11 46 0 16,8-33-33-16,1-2-93 16</inkml:trace>
  <inkml:trace contextRef="#ctx0" brushRef="#br0" timeOffset="61614.52">8380 4537 259 0,'0'0'119'0,"0"0"-119"16,0 0-5-16,-2 46-5 15,2-26-22-15,7 2-34 16,3-4 9-16,-2-3 1 16,-2-4-12-16,-4-4-9 15</inkml:trace>
  <inkml:trace contextRef="#ctx0" brushRef="#br0" timeOffset="61782.32">8400 4698 98 0,'0'0'136'0,"0"0"-126"16,0 0-3-16,0 0 42 15,0 0-27-15,0 45-5 16,0-37-15-16,0-3 2 16,0-3-1-16,2-2-3 15,-2 0-10-15,0 0 4 16,0 0-4-16,0 0-5 15,0 3-42-15,-2-1-60 16</inkml:trace>
  <inkml:trace contextRef="#ctx0" brushRef="#br0" timeOffset="63238.38">3596 4498 287 0,'0'0'0'16,"0"0"-26"-16,0 0-44 15,0 0-71-15</inkml:trace>
  <inkml:trace contextRef="#ctx0" brushRef="#br0" timeOffset="66097.55">975 5456 217 0,'0'0'0'15,"0"0"-25"-15,0 0 0 0,0 0 25 16,0 0 16-16,0 0 13 16,0 0 4-16,-17-3-28 15,17 3-2-15,0 0-3 16,0 0-5-16,0 0-1 16,0 0 4-16,0 0 2 15,0 0 1-15,0 0 3 16,0 0 5-16,0 0-6 15,0 0 15-15,0 0-17 16,0 0-1-16,0 2-4 16,0 9 2-16,0 4 2 15,2 4-3-15,2 4 3 16,-1 3 5-16,0 1-2 16,-1 0-2-16,1 0 1 15,-1-4-4-15,-1-3 2 0,2-3 0 16,-2-4-3-16,0-3 3 15,0-3 0-15,-1-3 0 16,1-2 0-16,-1-2 0 16,0 0-1-16,2 0-6 15,-2 0-10-15,1 0-25 16,3 0-28-16,-1-5-23 16</inkml:trace>
  <inkml:trace contextRef="#ctx0" brushRef="#br0" timeOffset="66873.25">926 5361 37 0,'0'0'0'0,"0"0"0"16,0 0 11-16,0 0 39 15,0 0 22-15,0 0-48 16,8-12-14-16,-6 12-10 15,1 0-2-15,1 0 1 16,4 1 0-16,1 7 1 16,3 2 2-16,3 1 4 15,5 5 0-15,2 2 3 16,3 2-1-16,3-2-5 16,1 2-2-16,0-3-1 15,-1-4 0-15,-4-1 0 16,-3-5 0-16,-2-6-3 15,3-1 1-15,-2-6 0 0,1-11-3 16,-1-3-12-16,-6-2 5 16,-4-1 12-16,-7 3 12 15,-3 2 6-15,0 1-11 16,-4 0 6-16,-5 2-9 16,-1 2 9-16,1 1-6 15,3 5 2-15,0 1 4 16,3 2-1-16,1 1 9 15,1 3-2-15,1-1-15 16,0 1-2-16,0 0-2 16,0 0-2-16,0 0-3 15,0 0-2-15,0 1-9 16,0 8 12-16,5 2 2 16,2 5 0-16,1 1 3 0,3 2-1 15,-1 1 4-15,1 4-4 16,1 2 0-1,-1 3 1-15,3 0 6 0,0 3-7 16,1-4-1-16,-1 0 1 16,-1-4 0-16,1-4 5 15,-3-2-5-15,-1-6 1 16,-2-4-4-16,-2-2-9 16,1-2-19-16,-3-2-24 15,1 0-9-15,-4-2-73 16</inkml:trace>
  <inkml:trace contextRef="#ctx0" brushRef="#br0" timeOffset="67532.36">943 6048 205 0,'0'0'63'15,"0"0"-50"-15,0 0-6 16,0 0 20-16,0 0 15 0,0 0-15 16,-12 0-9-1,12 0-17-15,0-1-1 0,1-1-8 16,11-3-10 0,5-4 16-16,7-4-6 0,3 0 3 15,-1 1 4-15,-6 4-16 16,-5 3-20-16,-6 5-32 15,-3 0-26-15,-3 0-48 16</inkml:trace>
  <inkml:trace contextRef="#ctx0" brushRef="#br0" timeOffset="67779.48">929 6240 387 0,'0'0'20'15,"0"0"-20"-15,0 0-33 16,0 0 17-16,0 0 11 16,0 0 5-16,55-10 1 15,-21 4-1-15,1 0-4 16,0 1-53-16,-5 0-49 15</inkml:trace>
  <inkml:trace contextRef="#ctx0" brushRef="#br0" timeOffset="72234.42">1342 6080 63 0,'0'0'69'16,"0"0"-56"-16,0 0-6 15,0 0 2-15,0 0 7 16,0 0-14-16,-6-12 6 16,6 11-4-16,-1 1 11 15,1 0-1-15,0 0-7 16,0 0-2-16,0 0 7 15,0 0-8-15,0 0-4 16,0 0-2-16,0 0-6 0,0 4 2 16,1 5 6-16,5 1-3 15,1 3 3-15,1 2 6 16,-1 0-5 0,1 2 2-16,-1-2 0 0,-1 2 1 15,0-1-4-15,1 0 2 16,0 1 0-16,-1 1 1 15,1-1 0-15,-1 2-2 16,-1-3 1-16,2-1-2 16,-2-4 0-16,-2-3 3 15,0-5-2-15,-2 0-1 16,-1-2 3-16,0 0-2 16,0-1 4-16,1 0-4 15,-1 0 1-15,0 0 0 0,0 0 3 16,0 0-5-16,0 0 3 15,0 0 7-15,0 0-9 16,0 0 4-16,0 0 1 16,2 0-6-16,-2 0 0 15,0 0 7-15,0 0-7 16,2 0-2-16,-1 0 0 16,2 0-6-16,5 0 6 15,7-1 4-15,7-5 5 16,6-1-2-16,4 0-5 15,-1 0 1-15,-3 2 4 16,-5 1-5-16,-3 3-1 16,-6 0-3-16,-4 1-1 0,-2-2 4 15,-5 2 1-15,-1 0 0 16,-2 0 1-16,0-1-1 16,0 0 17-16,0-4-10 15,0 0-7-15,0-2 2 16,0 1-2-16,0-1 0 15,-2 0 0-15,-1-1 3 16,-1 1-7-16,-1-1-4 16,0 1 3-16,-1 2 5 15,2 0 0-15,1 2 0 16,1 1 5-16,0 0 1 16,1 2-5-16,1 0-1 0,0 0 0 15,0 0 4-15,0 0-3 16,0 0-1-16,0 0-1 15,0 0 0-15,0 0-3 16,0 0 1-16,0 0-1 16,0 8 3-16,6 3 2 15,2 4 0-15,1 5 11 16,1 1-10-16,3 3 5 16,-1 1 3-16,0 2-10 15,-1-1 2-15,0-1-4 16,-2-3 7-16,-1-4-5 0,1-3 0 15,-3-1-5 1,0-4 4-16,-1-2 1 0,-2-3 0 16,-2-1 6-16,2 0-12 15,-1-1 1-15,3 1-6 16,-1-1-28-16,5 0-18 16,1-3-8-16,-2-3-81 15</inkml:trace>
  <inkml:trace contextRef="#ctx0" brushRef="#br0" timeOffset="84195.93">2501 5906 70 0,'0'0'29'0,"0"0"-7"16,0 0-8-16,0 0-13 16,0 0-1-16,0 0 4 15,0 0-3-15,-6-11 1 0,6 9 9 16,-1 1 5-1,1-1-4-15,0-1-9 16,0-1-1-16,0-1 1 0,0-2-3 16,6-1-5-16,2 3-1 15,0-2 3-15,-1 4 0 16,1-1-2-16,0 3-14 16,0 1 1-16,0 0 1 15,0 0 10-15,1 3 1 16,-1 5-3-16,0 6 9 15,-3 1 15-15,0 3-2 16,-4-2-1-16,-1 0 4 16,0-1-3-16,0-3-7 15,-4-2-2-15,-3-4 3 16,0 1-6-16,1-4 9 0,1 0-8 16,2-2 2-16,1 0-4 15,2-1 5-15,0 0-5 16,-2 0 3-16,2 0-3 15,0 0-1-15,0 0-4 16,0 0-3-16,0 0-1 16,0 0 2-16,0 0 7 15,2 0-6-15,6 0 0 16,2-1 5-16,2 0-2 16,-1 1-5-16,1 0 7 15,-3 4-29-15,-2 5-5 16,0 1 20-16,-3 0 15 0,0 1 0 15,-3-1 13 1,1-2 3-16,-2 1-4 0,0-1-9 16,0 0 9-16,-8 1 23 15,-2-2-16-15,-5 1-6 16,0-1-8-16,-3-2 7 16,1 0-12-16,-1-3 6 15,-1 2-6-15,3-1-2 16,0-2 2-16,2 0 0 15,0 1-9-15,4-2 2 16,0 0-6-16,3 0 3 16,6-3 8-16,1-3-27 15,0-3-58-15</inkml:trace>
  <inkml:trace contextRef="#ctx0" brushRef="#br0" timeOffset="86352.6">2779 5925 81 0,'0'0'13'0,"0"0"-11"16,0 0-2-16,0 0 0 15,0 0 12-15,0 0 15 16,-5-2-1-16,6 1-14 16,0-2-8-16,2 2-4 15,-2 1 2-15,-1 0 10 16,0 0-7-16,0 0-4 15,0 0 5-15,0 0 5 16,0 0-10-16,0 0 1 16,2 0 0-16,4-1-2 15,2 0-2-15,5-2 0 0,5-1 4 16,6 0 2 0,0-2-4-16,1 2 0 0,-1 0 0 15,-1 1 0-15,0 2 0 16,-2 0 0-16,1 0-4 15,-4 1 4-15,-1-2-1 16,0 2 1-16,-2-2 0 16,-1 1 0-16,1-1 5 15,2 0-10-15,2-3 10 16,2 4-9-16,2-1 4 16,-1-1 0-16,-4 1-2 15,-3 2 7-15,-1 0-10 16,-2-2 7-16,1 2-2 15,2-1 2-15,-2-2-2 16,1 0-5-16,0 2 5 16,-3-2 0-16,-1 1 6 0,-1 2-12 15,0-2 6 1,-3 2 0-16,3-2 0 0,-1 1 4 16,2 1-7-16,3-3 5 15,-2 0-2-15,3 1 2 16,-1 0-1-16,-2-1-1 15,-1 3 0-15,-4-1 0 16,1 1 0-16,0 0 0 16,-1 0 0-16,-1 0 0 15,-1 0 0-15,-1 0 0 16,-1 0 0-16,-1 0-2 16,-1 0 2-16,2 0 0 0,-2 0-2 15,0 0 1-15,0 0 0 16,0 0 1-16,0 0 0 15,0 0 0-15,0 0 0 16,1 0 6-16,1-2-6 16,1 1-2-16,0 1-1 15,0 0 6-15,-1-1-6 16,0 1 3-16,-2 0 0 16,0 0-1-16,0 0 1 15,0 0 0-15,0 0 1 16,0 0-1-16,0 0 0 15,0 0 0-15,1 0 0 16,-1 0 0-16,0 0 0 0,0 0 0 16,0 0 0-16,0 0 0 15,0 0-2-15,0 0-3 16,0 0-1-16,0 0-12 16,0 0-52-16</inkml:trace>
  <inkml:trace contextRef="#ctx0" brushRef="#br0" timeOffset="87738.4">3068 5995 169 0,'0'0'25'16,"0"0"-24"-16,0 0-1 16,0 0 0-16,0 0 5 15,0 0 0-15,0 0-4 16,-3-4-1-16,2 4 0 16,1 0-3-16,0 0-1 0,0 5-4 15,0 9 5-15,0 5 3 16,0 5 3-16,0 3-3 15,4 0 0-15,-1-2 0 16,2-2 0-16,-1 0 6 16,1-5-6-16,-2-2-1 15,0-6-12-15,0-4 13 16,-3-4-2-16,2 1-8 16,-1-1-37-16,1-2-16 15,-1 0 15-15</inkml:trace>
  <inkml:trace contextRef="#ctx0" brushRef="#br0" timeOffset="88406.3">3293 6009 191 0,'0'0'0'15,"0"0"-7"-15,0 0-12 16,0 0 15-16,0 0 4 16,0 0 4-16,-36 11-2 15,31-5-2-15,-1 4 4 16,0 2-2-16,3 1 1 16,-2 1-3-16,2-1 1 15,3-1-1-15,0 0 5 0,0-2-3 16,0 1-1-1,3-1 4-15,5 2-1 0,4-2 2 16,1 2-4-16,2-2 9 16,-2-1-6-16,1 0-3 15,0-4-2-15,-3-2 4 16,4-3-4-16,-2 0 2 16,2-4-2-16,3-7 7 15,0-4-3-15,-2-1-4 16,-1 0-5-16,-5 1 5 15,-3 4 7-15,-4-2-4 16,-2 2-3-16,-1-2-4 16,0 1 1-16,-8 0-1 15,0 1 3-15,-4-1-3 16,-1 2 3-16,0 2 1 16,0-2 0-16,-1 2 1 0,0 1 0 15,0 0-1-15,2 4-7 16,0 1-5-16,0 2-17 15,0 0-37-15,1 4-23 16</inkml:trace>
  <inkml:trace contextRef="#ctx0" brushRef="#br0" timeOffset="92746.4">3546 5805 27 0,'0'0'16'0,"0"0"-16"15,0 0 0-15,0 0 0 0,0 0 0 16,0 0 0-16,0 0 5 16,0 0-5-16,0 0-4 15,0 0 3-15,0 0 1 16,0 0 1-16,0 0 4 15,0 0 2-15,0 0-1 16,0 0-3-16,0 0-2 16,0 0-1-16,0 0 0 15,0 0 7-15,0 0-6 16,0 0 8-16,0 0 2 16,0 0-6-16,-2 0-2 15,1 0 1-15,1-2-3 0,-1 2 0 16,1-1 2-16,0-1-2 15,-2 0-1-15,2-1 0 16,0-1 7 0,-2 1-7-16,0-2 6 0,1 1-6 15,0-2 1-15,-1 2 8 16,-1-1-6-16,1-1 2 16,1 1 12-16,-2-1-17 15,1-1 1-15,-1 0 0 16,0 0 9-16,0 3-5 15,2-2-3-15,-2 2 8 16,1-1-2-16,-1 0-8 16,0 0 2-16,1 0 1 15,0 1-3-15,0-1 0 16,-1 0 3-16,1 0-2 16,-1-2-1-16,-1 1-2 0,0-2 2 15,1 2 7-15,-1 0 18 16,1 0-22-16,0 3 4 15,0-1-4-15,1 0-1 16,-1 1 0-16,1 0-2 16,1-1-2-16,-1 2 2 15,2 0 0-15,-2-2 1 16,2 1 0-16,-1-1-1 16,-1 1-2-16,2 0-1 15,0-3 6-15,-2 1-8 16,2 0 10-16,-2 0-6 0,1 2 1 15,-1-1 0 1,2 0 0-16,-1 2 1 0,-1-1-2 16,2 2 1-16,-2-3-5 15,2 2 10-15,-1 1-5 16,1-1 0-16,0 0 0 16,0 0-1-16,0 1-5 15,0-2 5-15,0 0 0 16,0 0 1-16,0 0-5 15,0 0 1-15,-2 1 4 16,2 0-1-16,0 1 1 16,0 1 0-16,0 0 1 15,0-2-1-15,0 2 0 16,0-2-1-16,0 2-7 0,0-1 8 16,0 0 1-16,0 0-1 15,0-1-3-15,0 1 3 16,0 1 0-16,-1 0-1 15,1-2-3-15,0 2 4 16,0 0-16-16,0 0 10 16,0 0-6-16,0 0 0 15,0 0 2-15,0 0 3 16,0 0 4-16,3-2 1 16,3 2 1-16,1 0 1 15,1 0-5-15,0 0-1 16,1 0 2-16,1 0 4 15,-3-1-5-15,2 1-2 16,-1 0 7-16,1 0 0 0,2 0-1 16,-1 0 1-16,1-1 0 15,0 0 0-15,1 1 1 16,-1-2-1-16,0 1-1 16,1-1-1-16,-1 0 2 15,0 1 0-15,-2 1 1 16,1-1-4-16,-2 1 8 15,1-1-11-15,-1 1 7 16,1-2-1-16,0 2 6 16,1-1-6-16,-2-1-4 15,0 1 4-15,0 1 0 0,1-2-3 16,-3 0 9 0,2 2-11-16,-4-1 5 15,2 0-1-15,1-1 1 0,1 0 0 16,0 0 3-16,3-1-3 15,3 0 0-15,-3 1 0 16,0 0 0-16,-1 0-2 16,0 0 2-16,-1 2-1 15,-3 0 1-15,1-1 0 16,-1-1 3-16,1 1-2 16,1 0-1-16,-1 0 0 0,1-1 0 15,1 0-6-15,1 2 6 16,1-3 5-16,1 2-5 15,-1 0 0-15,0-1-1 16,-3 1 2-16,-1 0-1 16,3 0 0-16,-1 0-5 15,1-1 5-15,0 2 4 16,-2-1-3-16,3-2-1 16,2 1 1-16,1-2-1 15,-1 0 2-15,1 3-2 16,-2 1 1-16,-1 0-1 15,0 0 0-15,-4 0-1 16,1 0 0-16,0 0 1 16,-4 0 0-16,2-1 0 15,1-1 0-15,0 0 4 16,2 1-4-16,0-1 1 0,1 0-2 16,-2 2 4-16,-2 0-5 15,1 0 2-15,-1 0 0 16,1 0-3-16,-3 0 1 15,2 0 2-15,-1 0 4 16,-1 0-4-16,1 0 0 16,2 0 0-16,0-2 1 15,-3 1-1-15,2 1 0 16,-2 0 0-16,0 0 0 16,-2 0 0-16,-1 0-4 15,-1 0 4-15,0 0 0 16,0 0 3-16,0 0-3 15,0 0 0-15,2 0 0 16,-1 0 2-16,2 0 1 0,1 0-2 16,-1 0-1-16,0 0-3 15,1 0 3-15,-1 0 0 16,-1 0 0-16,-1 0 0 16,1 0 0-16,-1 0-6 15,-1 0-32-15</inkml:trace>
  <inkml:trace contextRef="#ctx0" brushRef="#br0" timeOffset="93562.36">3872 5578 41 0,'0'0'25'0,"0"0"-15"15,0 0 6-15,0 0-12 0,0 0 4 16,0 0-6-16,0 0-1 15,0 0-1-15,0 0 0 16,0 3 0-16,0 4 5 16,0 1-4-16,0 4 7 15,0 0 1-15,0 1-9 16,3 0 2-16,0 1-2 16,0 1 4-16,0 0-4 15,1-1 0-15,-3 0 1 16,1-2-1-16,0-4 0 15,0-3-1-15,-1-1 1 16,-1-2-1-16,2 0-10 0,-2-2-24 16,2 0-21-1</inkml:trace>
  <inkml:trace contextRef="#ctx0" brushRef="#br0" timeOffset="94070.11">4025 5602 1 0,'0'0'19'15,"0"0"-3"-15,0 0 10 16,0 0 4-16,0 0-26 16,0 0 1-16,3 4 6 15,-2 1-5-15,2 3-1 0,1 0-1 16,-3-1 0-16,1 3-4 16,-1-1-1-16,1 1-2 15,-1 2 3-15,1-2 2 16,0 0 0-16,-1 0-2 15,-1 0 1-15,0-1 0 16,0 0-1-16,0-2-15 16,0 2 5-16,0 0-12 15,0-3-24-15</inkml:trace>
  <inkml:trace contextRef="#ctx0" brushRef="#br0" timeOffset="98005.39">4306 5416 3 0,'0'0'12'0,"0"0"-10"16,0 0 2-16,0 0 18 16,0 0 5-16,0 0 4 15,-4 0-19-15,4 0-5 16,0 0-7-16,0 0 12 0,0 0-1 15,0-1-9 1,0 1 5-16,0 0 6 0,0 0-12 16,0 0 3-16,0 0-4 15,0 0-22-15,0 0 16 16,0 0 3-16,0 0 0 16,0 5 3-16,0 2-3 15,0 0 6-15,0 2-2 16,0 1 3-16,0 0-3 15,0 1-1-15,0 2-4 16,0 1 4-16,0 0 0 16,0 0 0-16,0 0 4 15,0-1-3-15,2 2-2 16,0-1 1-16,0 1 0 0,-1 0 0 16,-1-2 0-16,2 2 0 15,-1-3 0-15,1 1 0 16,0-1 0-16,1-2 1 15,-1-2 5-15,-1 2-1 16,1-2-4-16,-1 0 4 16,1 1-10-16,-1-1 5 15,1 0 0-15,0 1 0 16,-1 1 0-16,1-2 0 16,-2 2 0-16,4 0 0 15,-3 0 0-15,3 0-2 0,-3-3 2 16,1 3 0-1,-1-3 0-15,1 1 0 16,1-2 0-16,-1 3 0 0,-1-2 1 16,0 0-1-16,2 1 0 15,-3-1 4-15,2-1-4 16,-2 2-3-16,1-1 3 16,-1-1 0-16,2 1 9 15,0 0-9-15,-2-2 1 16,1 0 1-16,1 1 1 15,-1 0-3-15,0 0 0 16,-1 1 0-16,0-2 0 16,2 2-2-16,-2-2 4 15,0 0-2-15,0 0 0 16,0-2 0-16,0 1 0 0,0-1 1 16,0 0-2-16,0-1 1 15,0 0 0-15,0-1 0 16,0 1 1-16,0-1-1 15,0 3 0-15,2-1 0 16,-2 0 0-16,0 1 3 16,0-1 0-16,0 1-2 15,0 0-1-15,0-2 1 16,0 1-1-16,0-1 0 16,0 0 0-16,0 1 0 15,0-2 0-15,0 3 0 16,0 1 4-16,0-1-4 0,0 0 2 15,0 0-2 1,0-1 1-16,0 0-1 0,0-1 0 16,0-1 0-16,2-1-1 15,-2 0 1-15,0 0 0 16,0 1 0-16,0-1 0 16,0 0 0-16,0 0 0 15,0 0 0-15,0 0 0 16,0 0 0-16,0 0 0 15,0 0 0-15,0 0-2 16,0 0 2-16,2 0-1 16,1 0 1-16,0 0 0 0,2 0 0 15,1 1 1 1,1 0 0-16,3 0 0 0,-1-1-1 16,1 0 1-16,2 0-1 15,0 0 0-15,-1 0-1 16,2 0 5-16,0 0-7 15,0 0 6-15,2 0-3 16,0 0 2-16,0 0-3 16,-1 0 1-16,4-2-1 15,-2 0 1-15,3 1 0 16,-2-1 0-16,2 1 0 16,-3 1 1-16,1 0-1 15,-4 0 0-15,0 0 1 0,-2 0-1 16,1 0 0-1,-1 0 0-15,-1 0 0 0,1 0 0 16,0 0 0-16,-2 0 0 16,-1 0 0-16,-1 0 0 15,0 0 0-15,-1 0 0 16,-3 0 0-16,0 0-2 16,0 0 2-16,-1 0-3 15,0 0-3-15,2 0-6 16,-3-2-37-16</inkml:trace>
  <inkml:trace contextRef="#ctx0" brushRef="#br0" timeOffset="99579.57">3775 5217 18 0,'0'0'6'0,"0"0"4"16,0 0 2-16,0 0-8 16,0 0 6-16,0 0-8 15,-2-17 2-15,2 17-4 16,0 0 0-16,0 0 5 15,-2 0-3-15,2 0 1 16,0 0-3-16,-1 0-3 16,1 0 3-16,0 0 0 15,0 0 0-15,0 0 18 16,0 0 12-16,0 0 0 16,-2 0-8-16,-2-3-22 0,3 1 1 15,0-1 3 1,-2-1 3-16,-1 2 2 0,0-1-6 15,1 0-3 1,-2-1 2-16,2 1-2 0,0-2-1 16,-1 0-5-16,0 1 5 15,2 2-2-15,0-2 3 16,-1 1 0-16,2-1-4 16,-1 2 3-16,0 0 1 15,1 1 0-15,-1 1 1 16,2 0-2-16,-1 0 1 15,1 0 0-15,0 0-1 16,0 0-3-16,0 0-1 16,0 0-3-16,0 0-16 0,0 0 8 15,0 4 15 1,-2 3 1-16,1 3 0 0,-1 1 0 16,-2 2 0-16,1 4 1 15,0 1 1-15,1 1 1 16,-1-1-2-16,0-1 0 15,1-2-1-15,-1-1 4 16,-1-3-4-16,1-3 1 16,1-4-5-16,2-2 7 15,0-2-3-15,0 1 12 16,0-1-6-16,0 0-6 16,0 0 0-16,0 0 0 15,0 0 5-15,0 0-5 16,0 0-10-16,0 0 10 15,5 0-6-15,2 0 6 0,1-3 0 16,4 0 2-16,-1-1-2 16,4-2-3-16,1 2-3 15,4-5-16-15,-1 3 21 16,2-1-27-16,1-1-13 16,0 0 32-16,-3-1 9 15,-3 1 1-15,-1 1 7 16,-5 2-3-16,-2 1-5 15,-3 3 0-15,-3 1-3 16,-1 0-9-16,-1 0 2 0,0 0 5 16,0 0 0-16,0 0-6 15,0 5 10-15,-4-1 1 16</inkml:trace>
  <inkml:trace contextRef="#ctx0" brushRef="#br0" timeOffset="100060.23">3779 5193 31 0,'0'0'0'0,"0"0"-9"15</inkml:trace>
  <inkml:trace contextRef="#ctx0" brushRef="#br0" timeOffset="100333.01">3779 5193 12 0,'18'4'2'0,"-18"2"8"0,0 1-8 15,0 1 6-15,1 4-2 16,0-1-6-16,1 3 4 16,2 1 2-16,-1 0-6 15,-1 1 6-15,3 1-5 16,0 0 4-16,0-1 0 16,0 1-5-16,2-2 6 15,-2 0-6-15,0 0 0 16,0 0 0-16,-2 0 0 15,2-1 5-15,-2-3-4 16,-1-1 1-16,1-1-2 16,-1-3 0-16,1-3 0 15,-1 2-11-15,-1-2-5 0,1-1-15 16</inkml:trace>
  <inkml:trace contextRef="#ctx0" brushRef="#br0" timeOffset="102218.8">4633 6212 1 0,'0'0'55'0,"0"0"-46"15,0 0-7-15,0 0 26 16,0 0-1-16,0 0-16 16,-15 8-6-16,10-6-4 15,1-1 3-15,-3 0-2 16,1-1-1-16,-5 0-1 15,2 0-1-15,-1 0-23 16,2-2 24-16,0-4 5 16,3 2 15-16,0-2 6 15,3 3-7-15,1-2-13 16,1 2 4-16,0-2-10 16,0 2-4-16,5-2-3 15,3-2 0-15,0 2-2 16,-1 2 1-16,1-1 7 15,-3 1-9-15,0 1-9 16,-2 1 0-16,0 1 15 0,-2 0 0 16,2 0 0-16,-1 0 3 15,-1 0-2-15,1 0 3 16,0 0-5-16,4 5 10 16,-2 1-5-16,1 4 0 15,1 2-5-15,-3 3 5 16,-2-1 0-16,-1 2 6 15,0-1-1-15,0-2 8 16,0 1-6-16,0-4 9 16,0-3-16-16,-1 0 6 15,-2-2 0-15,-4 1 0 0,2 1 0 16,-4 2 1 0,-1-1-1-16,3 2 0 0,-4 0-3 15,2-3 0-15,-1-2-2 16,2-1 3-16,1-4-3 15,1 0 5-15,1 0-3 16,0 0 11-16,0-2-8 16,3-1-6-16,-1 1 2 15,2-1 5-15,-1 1 6 16,0 0-7-16,2-1-6 16,0-1-2-16,0-1 2 15,0-1-14-15,0-1 13 16,10-5-18-16,-3 7 8 15,-1 0 2-15,2 0 4 16,-1 3-1-16,1-2 0 16,-1 2 2-16,-2 0 3 15,2 2 0-15,-3 0 1 16,3 0 0-16,0 0 0 16,5 0 1-16,0 4-1 15,4 1 5-15,-1 1-2 16,4 1 2-16,-2 2-1 15,1-1-2-15,0-1 1 16,-3-1-2-16,-2-1-1 16,-4-2 0-16,0 1-4 0,-4-3-3 15,0-1 1-15,0 0-16 16,2 0-31-16,-4-5-60 16</inkml:trace>
  <inkml:trace contextRef="#ctx0" brushRef="#br0" timeOffset="103152.12">4589 5830 42 0,'0'0'41'16,"0"0"-19"-16,0 0-9 16,0 0-7-16,0 0 5 15,0 0 2-15,0 0 6 16,0 0-10-16,0 0-9 0,-4 0 1 15,0 0 1-15,-2 0-2 16,-2 0-1-16,1 5 1 16,-1 0-1-16,-1 1 0 15,4 1-2-15,-1 0 3 16,3 1-2-16,1 4 7 16,2 0-5-16,0-1 0 15,2 2 0-15,3-1-1 16,2 2 1-16,1-2 0 15,0-1 0-15,-1-1-2 16,1-2 4-16,-1-2-4 16,1-2 6-16,1-2-5 15,2-1 1-15,0-1 0 16,3 0 1-16,-1 0-1 0,1-1-12 16,-2-5 2-16,-2 0-6 15,0-3 4-15,-4-1-3 16,-1 0 8-16,-3-1 5 15,-2 0 1-15,0 1-3 16,-3-1 8-16,-7 1-4 16,0-1 5-16,-1 1-5 15,-1 0 13-15,1 0-1 16,-3 1-12-16,3 2-8 16,-2 1-4-16,3 4 1 15,1 1-27-15,3 1 38 16,1 0 4-16,1 0-4 15,1 1-17-15,-1 3-25 0</inkml:trace>
  <inkml:trace contextRef="#ctx0" brushRef="#br0" timeOffset="103797.98">4773 5820 59 0,'0'0'42'16,"0"0"-31"-16,0 0-11 15,0 0 12-15,0 0 12 16,0 0-12-16,-1-4-10 15,1 4 3-15,0 0-5 16,0 0-5-16,0 0-12 16,0 7 4-16,0 3 13 0,0 7 5 15,0 3 13-15,1 2-6 16,2 4 5-16,1 1-10 16,-3-2-2-16,3-4-3 15,-4-4 0-15,1-7-2 16,-1-3 3-16,0-4-3 15,0-2 0-15,0-1 1 16,0 0-1-16,-5-3-44 16</inkml:trace>
  <inkml:trace contextRef="#ctx0" brushRef="#br0" timeOffset="106229.48">2803 5533 7 0,'0'0'11'0,"0"0"-10"15,0 0-1-15,0 0 0 16,0 0-1-16,0 0-2 16,0 0 3-16,20 42-1 0,-16-29 1 15,3 2 0 1,-2 2 0-16,2 4 10 15,-1 3-5-15,-1 1-4 16,1 1 0-16,-2 5-1 16,1-2 0-16,-2 3 0 0,-1 0 3 15,1-4-3-15,0 1 0 16,0-3 1-16,0 1 0 16,3-1-1-16,0 1 3 15,0 0-3-15,1-4 0 16,3 2-4-16,-2-3 3 15,-1 1 2-15,0 0 0 16,-1-1-1-16,-1 0-6 16,2-2 5-16,-1 1-5 15,0-2 3-15,-1 1 3 0,-3-2-20 16,2-1 20 0,-3-3 0-16</inkml:trace>
  <inkml:trace contextRef="#ctx0" brushRef="#br0" timeOffset="106290.34">2996 6405 1 0,'0'0'0'16,"0"0"-1"-16</inkml:trace>
  <inkml:trace contextRef="#ctx0" brushRef="#br0" timeOffset="108359.31">3432 5335 7 0,'0'0'8'16,"0"0"-8"-16,0 0-2 15,0 0 1-15,0 0 1 16,0 0 0-16,0 0 1 16,0 9 2-16,0-7-2 15,0 3 6-15,0 2-4 16,0 0-1-16,2-1 2 0,-1 1-4 16,3 3 0-16,-3 0-1 15,2 2 1-15,1 1 1 16,-2 1-1-16,1 0-4 15,0-2 4-15,1 2 0 16,-1-3 0-16,-2 0 0 16,2 0-1-16,-1-1 1 15,0 0 0-15,0 0 0 16,-1 0 0-16,3 0 0 16,-3 0 5-16,1-2-5 15,1 2 0-15,0-3-5 16,-1 1 5-16,1-1 0 0,0-1 1 15,-2 3 3 1,0-2-4-16,1-1 0 0,-2 2 1 16,2-2-1-16,-2 0-1 15,0 1 1-15,1-1 0 16,-1 1 1-16,2-2-1 16,-1 2 3-16,1-2-3 15,0 0 2-15,-2 1 3 16,1 0-5-16,1 0 5 15,-1 1 1-15,-1 1-6 16,2-1-2-16,-1 0 2 16,1-1 0-16,0-1 0 15,0 2 0-15,0-1 0 0,-1 3 0 16,1-1 3 0,-1 2-3-16,3 0 0 0,-1 1 3 15,-1-1-2-15,2-1 5 16,-2 1-6-16,0-4 0 15,1 3 1-15,-1-1-1 16,1 2 0-16,0-1 0 16,2 0 13-16,-2 0-8 15,3 1-1-15,-2 0-4 16,-1-2 7-16,2 1-6 16,-2-1 1-16,-1 0-2 15,1 1 0-15,1-1 1 16,-2 2 1-16,0 0 0 15,0 0-1-15,2 2-1 16,-3-1 0-16,2-1-1 0,0 2 1 16,-1-2 1-16,4 2 1 15,-3-1-2-15,0 0 5 16,0-1-5-16,0 0 0 16,0-1-1-16,-1 0 1 15,2-1 0-15,-1-1 0 16,-1 0 1-16,-1 1-2 15,2-1 2-15,-3 1-2 16,2 1 2-16,-2 0 4 16,2-1-5-16,-2 2 0 15,1-3-5-15,-1 1 10 16,0-1-9-16,0-2 8 16,0 2 2-16,0-1-6 0,0 1 0 15,0 0 1-15,0-2-1 16,0 0 0-16,0 0 0 15,0-2 1-15,0 2 0 16,0-2 3-16,0 1-4 16,0 1 13-16,-1-2-8 15,1 2-3-15,-2 0 3 16,2 0 0-16,0 3-4 16,0 1-1-16,-2-1 0 15,2 0 0-15,0-1 4 16,-1 2-4-16,1-3 0 0,0 0 5 15,0 2-4-15,0-3-1 16,0 1 0-16,0-1-4 16,0 0 4-16,0-1-1 15,0-2 1-15,0 1 0 16,1-2-7-16,-1-1-22 16,4 0 4-16,0-6-35 15</inkml:trace>
  <inkml:trace contextRef="#ctx0" brushRef="#br0" timeOffset="111442.27">4244 5105 47 0,'0'0'2'16,"0"0"-2"-16,0 0-12 15,0 0 12-15,0 0 0 16,0 0 5-16,0 0 2 16,-4 5 6-16,4-1-10 15,0 3-2-15,-1 3-1 0,0 3 7 16,1 0-7-1,0 3 3-15,0 1-3 0,0 1 2 16,2 1-2-16,2 2 0 16,-1-1 1-16,0 0-1 15,-1 0 0-15,-1 2 4 16,1-1 7-16,-2 1-5 16,1 3-6-16,-1 0 0 15,2-1 1-15,0-3-1 16,2 0 0-16,0-2 0 15,1-2 6-15,0-1-6 16,-2-1 1-16,0-1 2 16,-2-1-3-16,1 0-4 0,0 0 3 15,0-2 2 1,0-1-1-16,0 0 0 0,1-2 0 16,0 1 0-16,2-1 0 15,-2 2 4-15,2 0-1 16,0 1 1-16,-2 0-3 15,2-2-1-15,-2 1 0 16,0-1-5-16,-1-1 9 16,2-1-9-16,-3 1 5 15,3-1-1-15,-3-1 1 16,2 2 6-16,0-1-6 16,0 2-4-16,0-1 4 15,0 2 0-15,0-2 5 16,-1 0-5-16,0-2-1 0,-1 0-2 15,1-1 6 1,0 2-2-16,0-2-1 0,0 0 0 16,0 0 0-16,1 2 0 15,-1-1-5-15,0 0 4 16,-2-1 1-16,0 0 4 16,1 0-4-16,-1 0 0 15,1 1-5-15,2 0 6 16,-3 1-1-16,0 0 1 15,0 0 3-15,0-2-4 16,0 2 0-16,0-1-13 16,0-1-9-16,0-4-37 15</inkml:trace>
  <inkml:trace contextRef="#ctx0" brushRef="#br0" timeOffset="112917.2">4786 5255 86 0,'0'0'20'0,"0"0"1"15,0 0-15-15,0 0-6 16,0 0 0-16,0 0-4 16,-1-4 4-16,1 4-2 15,0 0-2-15,0 4-1 16,-2 4 5-16,0 3 0 16,1 1 11-16,-3 3-11 15,3 0 1-15,0 4-1 0,1 1 0 16,0 3 0-1,0 2 0-15,0 2 1 16,0 1-1-16,2 0 0 0,0-1-1 16,1-2 3-16,-1-2-4 15,1 1 2-15,-1-3 0 16,-1 0 0-16,1 0 0 16,-1-3 0-16,3 1 0 15,-2 0 0-15,3 0 0 16,-2 1-1-16,-1 2-2 15,1-1 3-15,-1 1 0 16,2-3 0-16,0 0 0 16,1-2 6-16,-1 0-4 15,1-1-2-15,1 0-2 16,0-2-1-16,-1 0 3 16,0-1 0-16,-2 0 0 0,2 1 5 15,-1 1-3-15,2-2 8 16,0 1-1-16,-1 0-9 15,-2 0 0-15,0-1-1 16,-1 0-6-16,0-1 7 16,-2 2 1-16,0-3 0 15,2 1-1-15,-2-1-9 16,1-4 9-16,-1 3 2 16,2-1-2-16,0-1 0 15,-1 1 0-15,-1 0 0 16,2-1 4-16,-1 1-4 0,-1-1 9 15,0 1-6 1,0 0-3-16,0 0 0 0,0 0 0 16,0-2 2-16,0 2-2 15,0-3 0-15,0 3 4 16,2-1-3-16,-1-1-1 16,1-1 0-16,-2-1 2 15,2-1 4-15,-1-3-6 16,0 1 0-16,0-2-3 15,1 2-2-15,0-2-23 16,-1 0-52-16</inkml:trace>
  <inkml:trace contextRef="#ctx0" brushRef="#br0" timeOffset="114235.4">4402 5933 61 0,'0'0'0'0,"0"0"2"15,0 0-9-15,0 0 7 0,0 0 0 16,0 0 1-16,0 19 4 15,0-11 21-15,0 2-15 16,0 3 11-16,0 2-13 16,0 2-1-16,0 4-7 15,0 4-1-15,0 1 0 16,0 0-1-16,2-1 1 16,-1 0 0-16,2-1-1 15,-2-2 1-15,-1 0 0 16,2 2 5-16,-1-1-5 15,3 3-4-15,-3-1 4 16,2 4 1-16,-1 1-1 16,0-1 4-16,1-3-3 15,2-3 0-15,-2 1-1 16,2-3 3-16,1 1-3 0,0 1 0 16,0 3 1-16,1-3-1 15,-1-3 0-15,0-3 1 16,0-2-1-16,-1-2 5 15,-2 2-2-15,1-2 3 16,0 3-6-16,1-2 1 16,-2 1 2-16,1-2-3 15,-3-3 0-15,-1-3-1 16,0-1-9-16,0-4 8 16,0 0-2-16,0-2-33 15,0 0-69-15</inkml:trace>
  <inkml:trace contextRef="#ctx0" brushRef="#br0" timeOffset="115123.76">3650 6173 66 0,'0'0'77'0,"0"0"-65"16,0 0-12-16,0 0-13 15,0 0 8-15,0 0 0 16,0 1 4-16,0 7 0 15,3 1-2-15,1 5 3 16,1 4 0-16,0 2 0 16,1 5 5-16,0 1 0 15,2 2-5-15,-1 2 5 16,1 1-9-16,1 3 4 16,1 0 0-16,-3 3 5 15,2 1 14-15,-1 3-2 16,0 0-11-16,1-1 16 0,-3-5-20 15,0-2 13 1,-1-4 2-16,1-4-15 0,-3-4 3 16,0-4-5-16,0 0 0 15,-1-5 0-15,0-4 0 16,-1-1-7-16,-1-4-19 16,0-1 10-16,0-2-6 15,0 0-1-15,-2-2-1 16</inkml:trace>
  <inkml:trace contextRef="#ctx0" brushRef="#br0" timeOffset="116273.45">2999 6296 17 0,'0'0'0'0,"0"0"0"15,0 0 11-15,0 0 15 16,0 0-9-16,0 0 9 0,-6-5 14 15,6 5-29-15,0-1 6 16,0 1-12-16,0 0-3 16,0 0 3-16,0 0-5 15,0 0-7-15,0 0 7 16,0 0-3-16,0 0 3 16,0 4-2-16,3 4 2 15,5 3 0-15,1 4 0 16,2 2-5-16,-1 3 5 15,3 0 1-15,-3 3-1 16,0-2 6-16,-1 0-3 16,-2-1-3-16,1 1-2 15,0-1 2-15,-1 1 3 16,0 0 3-16,0-1-4 16,1 0-1-16,-2 0 3 0,1-1 2 15,3-1 0-15,-3 2-6 16,3-2 5-16,2 0 0 15,-1 1-5-15,2-3 0 16,-3 1 0-16,-2-2 6 16,-3-1-4-16,0-3 0 15,0 1 0-15,-4-1 0 16,1-2 5-16,1-1-7 16,-2-1 0-16,-1 0 3 15,0-1-2-15,2-1-1 16,-2 1 0-16,1-2 1 15,-1 1-1-15,0 0 0 0,2 0 0 16,-2 0-1 0,1 1 2-16,-1-2-2 0,2 1 2 15,-1 0-5-15,-1-2 8 16,2 1-5-16,-2 0 2 16,0-2-1-16,0 0 0 15,2 0-5-15,-2-1-3 16,3 1-13-16,0-2-12 15,2-2-54-15</inkml:trace>
  <inkml:trace contextRef="#ctx0" brushRef="#br0" timeOffset="125474.26">4271 6987 5 0,'0'0'0'15,"0"0"0"-15,0 0 2 16,0 0 5-16,0 0 4 16,0 0 3-16,0 9-7 15,0-7 4-15,0 3 7 16,-3 0-12-16,-2 0 8 15,2 0-13-15,-2 0-1 16,2-3 2-16,-2-2-5 16,2 0 6-16,-3 0 1 15,0 0-4-15,0 0-6 16,-2 0 0-16,2-2-3 16,1-1 9-16,2-4 1 0,0 1 25 15,3-3-16-15,0 1-10 16,0-3-5-16,0 0-7 15,6 1 2-15,1 4 5 16,-2 0-17-16,0 5 16 16,1 1 1-16,-1 0-1 15,1 0 0-15,5 0 1 16,-3 0 5-16,3 3-1 16,2 2 0-16,1 5 1 15,-4 3 0-15,1 1 3 16,-5 4-6-16,0 0 3 15,-2 1 0-15,0-1 0 0,-1 2 6 16,-3 2-6-16,0 1 1 16,0 2 22-16,0 0-12 15,-7-2-4-15,-3 0 9 16,1-1-15-16,-3-1 9 16,1-3 14-16,-1-1 1 15,1-2-5-15,1-4-16 16,0-1 5-16,1-3-1 15,3-2-3-15,1-5 1 16,1 0 1-16,-3 0 7 16,2-2-12-16,-2-4-2 15,0-3-8-15,1 0 2 16,1 0 0-16,4 0-3 0,-1 1 1 16,2 2-3-16,0-1 4 15,2 0 2-15,8 0 5 16,4-1-5-16,6 2 5 15,0 1-2-15,4 3 2 16,2 2 2-16,2 0-2 16,0 7 0-16,5 4-1 15,1 2-5-15,3-1 5 16,-4-2-31-16,-1-7-55 16</inkml:trace>
  <inkml:trace contextRef="#ctx0" brushRef="#br0" timeOffset="126318.67">4665 6908 141 0,'0'0'0'0,"0"0"-23"16,0 0 1-16,0 0 22 15,0 0 1-15,0 0 10 0,-4-25-11 16,13 20-6-1,2 0 5-15,1 1 1 0,0 0 0 16,2 1 6-16,-2 1-6 16,2 2 0-16,-2 0-6 15,-3 5 1-15,0 8-21 16,-1 6 26-16,-3 2 3 16,-2 4 22-16,-3 0-15 15,0-1 3-15,-6-3-3 16,-8-4-4-16,-3-2 3 15,-1-5 9-15,-1-5-8 16,3-2 7-16,3-3-8 16,3 0 11-16,3 0-6 15,4-1-8-15,3-2 9 16,0-1-10-16,8-1-5 0,7 0-17 16,5 2 1-1,-1 1 15-15,-1 2 1 0,-3 0-11 16,-1 3-3-16,0 4-4 15,-2 0 14-15,-2 3 4 16,3 1-4-16,-4 3 3 16,-1 1 1-16,-3-2 0 15,-1 1 5-15,-4-2 7 16,0 0-6-16,0-4 7 16,-4 2 4-16,-6-1-2 15,-2-1 7-15,-5 0-4 16,-1-1-13-16,-5 0 0 0,-2-1-5 15,-2 0 0 1,-6 2-4-16,-2-1-8 0,-3-1-44 16,0-3-89-1</inkml:trace>
  <inkml:trace contextRef="#ctx0" brushRef="#br0" timeOffset="127100.43">3624 7128 57 0,'0'0'42'16,"0"0"-42"-16,0 0 22 16,0 0 11-16,0 0-11 15,0 0-20-15,0 0 2 16,0 0-4-16,0 5-3 16,0 7-1-16,0 6-3 15,0 8 7-15,2 3 14 16,1 3-13-16,0 0-1 0,1-2 0 15,2 0 0 1,-3-4 0-16,0-4 0 0,-3-3 1 16,0-5-1-16,0-4 0 15,0-3-1-15,0 0 0 16,0 0-21-16,-3-3-20 16,-1 0-62-16</inkml:trace>
  <inkml:trace contextRef="#ctx0" brushRef="#br0" timeOffset="130170.2">2693 4636 98 0,'0'0'16'0,"0"0"-16"16,0 0-18-16,0 0 3 15,0 0 15-15,0 0 11 16,0 0-6-16,0-3 3 16,0 3 8-16,0 0-16 15,0 0 7-15,0 0-7 16,0 0-1-16,0 0-3 16,0 0 8-16,0 0 3 15,0 0-7-15,0 0 0 16,0 0-4-16,0 0-3 15,0 0-1-15,0 10 8 16,0 3 0-16,0 10 5 16,0 5 2-16,5 3 1 15,1 3 9-15,0-1 0 0,2-2-16 16,-2-2 7-16,1-4-8 16,-2-5-1-16,-2-5 1 15,0-5 0-15,0-4 0 16,-2-4 4-16,-1 0-4 15,0-1-12-15,0-1-2 16,0 0-20-16,0 0-86 16</inkml:trace>
  <inkml:trace contextRef="#ctx0" brushRef="#br0" timeOffset="131280.51">3615 4583 86 0,'0'0'0'0,"0"0"-30"0,0 0 30 16,0 0 4-16,0 0 0 15,0 0 30-15,0 0 22 16,0-36-38-16,0 31-2 16,0 0-5-16,3 0-11 15,3 1 0-15,3-1 0 16,2 2-1-16,1-2 1 15,5 2 0-15,0 2 2 16,-1 0-2-16,0 1-3 16,-4 0 0-16,-1 7 0 15,-3 3-3-15,1 3 1 16,-5 3-14-16,0 2 1 16,-1 5 14-16,-3 3 4 15,0 3 5-15,0 2-4 0,0-1 4 16,0-3 3-16,-5-3 1 15,-1-1-3-15,-1-2 1 16,-1-1-3-16,0-3 3 16,0-4-6-16,-1-6 6 15,1-2 15-15,-2-1-8 16,0-3-10-16,-2-1 1 16,3 0-3-16,-2 0 4 15,2-2-2-15,1-6-4 16,2-1-1-16,0-2-3 0,5 1 3 15,-1-4 0 1,2 4-9-16,2 0 4 0,7 0-1 16,3 5-3-16,2 2 5 15,0 2 3-15,3 1 1 16,1 0-5 0,2 6 6-16,4 2 0 0,7 0 4 15,3 1 0-15,6 1-4 16,2-2 0-16,0-1 1 15,0-2-1-15,-3-5-67 16</inkml:trace>
  <inkml:trace contextRef="#ctx0" brushRef="#br0" timeOffset="132394.31">5040 4478 73 0,'0'0'2'15,"0"0"-1"-15,0 0 19 16,0 0 26-16,0 0-23 0,0 0-11 15,-4-29-6 1,4 26-6-16,5 2-4 0,4-1 4 16,3 2 0-16,2 0-6 15,2 0 1-15,4 7-3 16,-1 6 4-16,-3 4-2 16,0 1-1-16,-5 4 4 15,-2-4 5-15,-5 0-2 16,-2-3 1-16,-2 0 7 15,0-5 2-15,-6-3-3 16,-6-2 4-16,-4 0 5 16,-2-2-4-16,-4 2-9 15,3-3-3-15,4 0 4 16,7-2 3-16,3 1 7 16,3-1 11-16,2 0-16 0,0 0-9 15,0 0-1-15,4 0-14 16,3 0 4-16,5 0 10 15,2 0 1-15,2 4-3 16,0-1 0-16,-2 2-13 16,0 0 0-16,-5 0 5 15,2 0 10-15,-3 1 1 16,2 0 0-16,-1 3 0 16,1 1 0-16,0 3-4 15,-4 0 2-15,0 0-4 16,-3 2 4-16,0-4 2 15,-3 2 6-15,0-3-5 16,0-2 0-16,-3-1 2 0,-7-1 12 16,-2 0-5-16,-1-2-7 15,-3-4 31 1,-2 0-15-16,-1 0-18 0,-4 0-1 16,1-4 0-16,-1 1-6 15,4 0 4-15,-3 1-10 16,0 2-7-16,2-1-20 15,1-1-43-15</inkml:trace>
  <inkml:trace contextRef="#ctx0" brushRef="#br0" timeOffset="133542.37">6381 4561 103 0,'0'0'17'15,"0"0"22"-15,0 0-10 16,0 0-26-16,0-36-2 0,0 26 1 16,0-2 12-16,0-3-5 15,0 0-6-15,0-1 5 16,-2-1 8-16,-1-2-9 16,1 0-5-16,1 0 4 15,-3 0-6-15,3 1 0 16,-2 2-2-16,0 2-2 15,1 1 4-15,-2 3-5 16,2 1 2-16,0 3 1 16,0 1-1-16,0 2 3 15,0 1 7-15,2 0-6 16,0 1-1-16,0 1 0 16,-1 0 0-16,1 0-8 15,-2 0-6-15,1 6 5 0,-4 4 8 16,-2 2 1-16,0 4-1 15,-4 2 1-15,1 0 0 16,-1 0 2-16,1 0-1 16,1-4-2-16,0-1 1 15,2-3-1-15,1-3 1 16,-2 0 0-16,4-3 1 16,2-1-1-16,1-2 0 15,1-1 0-15,0 1 1 16,0-1 1-16,0 0-2 15,0 0 1-15,0 0-1 16,0 0 0-16,0 0-3 0,2 0 3 16,9 0 6-16,4 0-4 15,7-1-1-15,5-3 0 16,3 0-2-16,2-2 2 16,0 3 0-16,0-2 0 15,-4 1-1-15,-7 0 3 16,-4 2-3-16,-5-1-7 15,-5 2 5-15,-1 1 1 16,-3 0-31-16,-3 0-96 16</inkml:trace>
  <inkml:trace contextRef="#ctx0" brushRef="#br0" timeOffset="134993.37">7750 4549 143 0,'0'0'1'16,"0"0"1"-16,0 0 2 16,0 0-3-16,0 0 10 15,0 0 5-15,4-41 12 16,-4 36 21-16,0 2-29 15,0-3-14-15,-6 3-6 0,-6 0-7 16,-4 3-11 0,-9 0 8-16,-4 0 1 0,-2 3 4 15,1 6 1 1,3 1 3-16,2 3 1 0,4-2-4 16,4 3 4-16,8-1 0 15,1 1-3-15,7 0-7 16,1 0 3-16,5 1 6 15,8 2 0-15,5 0 1 16,0 1-2-16,0 1 1 16,1 0-5-16,-1-2 0 15,-2-2-4-15,0 0 8 16,-1-2 2-16,3 1 0 16,-3-2-4-16,0 1 3 15,-3-2 1-15,-5 2 0 16,-4-3-5-16,-3-1-14 15,0-3 7-15,-3 1 12 0,-8-1 1 16,-1-4 10-16,-4 2 2 16,-1-3-12-16,-2-1 3 15,-4 0-8-15,0 0 3 16,-4 0-15-16,3 0 7 16,-1-2-10-16,2-2-20 15,3-1-36-15</inkml:trace>
  <inkml:trace contextRef="#ctx0" brushRef="#br0" timeOffset="135384.01">7746 4563 170 0,'0'0'8'0,"0"0"-8"16,0 0-6-16,0 0-9 15,0 0 15-15,0 0 0 16,40-36 19-16,-29 30-9 16,4 2-8-16,5-1-2 15,-1 4-2-15,3 0-39 16,1-2-101-16</inkml:trace>
  <inkml:trace contextRef="#ctx0" brushRef="#br0" timeOffset="136502.94">9038 4436 218 0,'0'0'0'0,"0"0"-3"0,0 0-3 15,0 0 4-15,0 0 0 16,0 0-5-16,-45-13 7 16,33 13 4-16,-2 0 5 15,-2 0-9-15,-5 9 0 16,-4 2 1-16,-2 2 2 16,5 4-3-16,2-2 0 15,2 2 0-15,1-1 0 16,1 2-1-16,2 3 1 15,2 0 0-15,3 4-1 16,3 2-1-16,3 1 0 16,3 1 0-16,0 1 2 15,0 1 0-15,0-1 0 16,5-3-1-16,3-4-2 0,0-5-1 16,3-5-3-16,-1-6 7 15,1-3 2-15,1-2-2 16,2-2-2-16,2 0 1 15,0-1 1-15,1-7 0 16,-1 0 0-16,-3-4 1 16,-4 2-1-16,-3-3 7 15,-1 1-7-15,-2-1 0 16,-1 2 1-16,-1 0 17 16,-1-1-7-16,0 3-10 15,-4-3 1-15,-4 2 1 16,0 2 1-16,-6-1 4 15,2 3-5-15,-3 1-3 0,0 3-6 16,0 1 5-16,0 1 0 16,-1 0-4-16,3 0 5 15,-1 0-1-15,3 1 0 16,2 4 1-16,2 2-11 16,-1 1 1-16,-2 5-13 15,2-1-12-15,0 2-68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26:20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9680 4173 22 0,'0'0'16'0,"0"0"-11"15,0 0-5-15,0 0 4 16,0 0 2-16,0 0 14 16,0 0 2-16,-1 0-10 15,1 0-3-15,-1 0-9 16,-1 5-33-16,-4 1-21 16</inkml:trace>
  <inkml:trace contextRef="#ctx0" brushRef="#br0" timeOffset="898.5">6647 5511 88 0,'0'0'28'0,"0"0"13"0,0 0-18 16,0 0-17-16,0 0-4 16,0 0-4-16,-14-12 1 15,11 11-10-15,0-1-9 16,-4 1-10-16,-2 0-20 16,-1 0 20-16,-3 1 8 15</inkml:trace>
  <inkml:trace contextRef="#ctx0" brushRef="#br0" timeOffset="1382.44">6466 5518 24 0,'0'0'56'0,"0"0"-27"15,0 0-27-15,0 0-2 16,0 0 0-16,0 0 0 16,0 0 0-16,2 0 6 15,4 0 7-15,4 0 5 16,3 0-9-16,0 0-4 15,0 0-3-15,1 0-2 16,0 0 4-16,3 0-4 16,2 0 0-16,6 0-3 15,4 0 2-15,4-2-7 16,1 2-15-16,-2 0-11 0,-8 0-35 16</inkml:trace>
  <inkml:trace contextRef="#ctx0" brushRef="#br0" timeOffset="2791.44">5193 5578 43 0,'0'0'40'16,"0"0"-35"-16,0 0-4 16,0 0-1-16,0 0 22 15,0 0-4-15,0 0-4 16,0 0-14-16,0 0 0 16,0 0 3-16,0 0-2 15,0 0 0-15,0 0 6 16,0 0-7-16,0 0 2 15,4 0-2-15,6 0 2 0,3 0-2 16,3 0-1-16,4 0 1 16,2-2 0-16,1 1-1 15,1-2 1-15,1 2 0 16,-2 0 0-16,-2 1 3 16,-3 0-5-16,-1 0 3 15,-4 0-2-15,-4 0 0 16,0 0 1-16,-4 0 2 15,-2 0-2-15,-3 0 0 16,0 0 4-16,0 0-2 16,0 0 4-16,0 0 5 15,0 0-1-15,0 0-6 16,0 0-1-16,0 0-1 16,0 0 3-16,0 0-5 0,-5 0 0 15,-3 0 0-15,-4 0-1 16,-2 1-4-16,-3 3 4 15,-2-1-3-15,-3 2 3 16,1-2-1-16,-1 0-1 16,1 0 2-16,3 0 1 15,2-2 0-15,2 1 0 16,7 0 0-16,0-2-1 16,2 2 1-16,3-2 2 15,1 0-2-15,1 0-6 16,0 0 5-16,0 0-1 15,0 0 2-15,6 0-12 16,4 0 12-16,3 0 0 16,4 0 0-16,2 0 0 15,3 0 0-15,-3 0-4 0,3 0 4 16,-1 0 0-16,-2 0 0 16,0 0 0-16,-1 0-10 15,-3 0-26-15,-4 0-32 16</inkml:trace>
  <inkml:trace contextRef="#ctx0" brushRef="#br0" timeOffset="5988.57">7564 5570 26 0,'0'0'27'15,"0"0"-26"-15,0 0-1 0,0 0 11 16,0 0 9-16,0 0-10 15,0 0 3-15,0 0-4 16,0 0 4-16,0 0 3 16,0 0-6-16,0 0-2 15,0 0-5-15,0 0-2 16,0 0 3-16,0 0-4 16,0 0 0-16,0 0 0 15,0 0 1-15,0 0 4 16,0 0-5-16,0 0-2 15,3 0 2-15,6 0 1 0,-1 0 4 16,5 0-4-16,1 0 2 16,3 0 3-16,0 0-6 15,2 0 1 1,1 0 0-16,0 0 3 0,-1 0-3 16,-1 0 0-16,-3 0-1 15,-2 0 0-15,-3 0-5 16,-2 0 5-16,-3 0-2 15,-3 0 2-15,-1 0-11 16,-1 0 3-16,0 0 8 16,0 0-6-16,1 0-3 15,0 1-48-15,1 1-15 16</inkml:trace>
  <inkml:trace contextRef="#ctx0" brushRef="#br0" timeOffset="16535.43">8043 5545 102 0,'0'0'17'16,"0"0"-17"-16,0 0 0 15,0 0 5-15,0 0-3 16,0 0 14-16,0 0-5 15,3-7-6-15,-1 4-2 16,2-1 4-16,0 0 0 16,-1-2-5-16,2-2 0 15,0-2 2-15,0-2-2 16,-1-1-2-16,1 0 0 16,1-2 0-16,-3-2-1 15,0 1-3-15,-1 0 4 0,-1 0 2 16,-1 0-2-1,0 3 0-15,0 1 7 0,-4-2-5 16,-3-1-1-16,-3-2 3 16,-1-1-4-16,-1-6-6 15,-1 0 4-15,0-1-3 16,1 1 5-16,0 0 0 16,0 3 1-16,1 2 4 15,-3 1 1-15,1 1 2 16,-4 1-8-16,-1 0-1 0,-1 2 1 15,0-1 1 1,-1 2-1-16,0 1-1 0,-1 0 1 16,-1 2 1-16,-1 0-1 15,-1 1 0-15,-2 0 0 16,0 1-3-16,-4-1 3 16,1 3 0-16,4 1-3 15,3 0 3-15,5 1 0 16,0 3 6-16,1 1-11 15,1 0 9-15,0 0-4 16,-2 6 0-16,-2 2-1 16,-1 1-4-16,0 3 5 15,-3 0 7-15,0 0-7 16,-2 4-1-16,4-2-2 16,-1 2 6-16,3-2-6 0,1 0 3 15,5-1-1-15,-2 1-1 16,0 2 2-16,2 1 0 15,-3 3-4-15,2-1 4 16,2 2 0-16,1 4 0 16,3 2-7-16,3-1 3 15,2 2 2-15,3 1 0 16,0 0 2-16,0 2 0 16,0-1-3-16,5 2 0 15,3-1-1-15,0-3-3 16,0-1 7-16,2-2-5 15,0-1 0-15,1-1 6 16,3-1-1-16,1 0 3 16,0-1-2-16,4-1-1 0,-1-1 3 15,0-2-2-15,-1 0 0 16,0 0-1-16,0 1 0 16,-3 1 0-16,2 2-2 15,0 0 4-15,2-2-2 16,1 1 0-16,1-3 1 15,1 1 2-15,-1-3-3 16,3-1 0-16,-2-3 0 16,2 1 1-16,0-2-1 15,0 0 5-15,-1 0-4 16,-1-3-1-16,-2 1 0 16,2-2 0-16,1-2 2 15,2-1 1-15,1-1-3 0,3-2-2 16,0 0 2-1,0 0 7-15,-2 0-2 0,0 0-4 16,-1-3 4-16,-1-4-2 16,-1-1-3-16,1-2 5 15,1-2-3-15,0-1 0 16,3-2-2-16,-1-3 0 16,2-2 0-16,0-1 0 15,2-2 7-15,-1 1-7 16,-3-1-1-16,0 5 0 15,-1-3 1-15,-3 2 0 16,0-1-4-16,-1 2 4 0,0-2 2 16,-1-2-2-16,-2-1 0 15,-1-3-5-15,-3 2 0 16,-3-2 4-16,-4 1 1 16,-4 2 2-16,-3 0 7 15,-1 0-8-15,0 1 0 16,-8-2-1-16,-3 1 0 15,-2-1 5-15,-2 3-5 16,-1 0 6-16,1 0-4 16,-3 1 3-16,2 2 0 15,-3-1 7-15,0-1-12 16,-1 3 7-16,0 0-7 16,1 2-1-16,-1 5 1 0,-1-1-1 15,-2 5-1-15,2 1 4 16,0-1-4-16,0 2 0 15,0 1 2-15,-1-1 0 16,-2 1-1-16,-1 1-4 16,-1 2 0-16,-1 0-4 15,1 0 0-15,-4 2-1 16,0 5 1-16,-2 1 1 16,-3 2-21-16,3 0-29 15,4 0-20-15</inkml:trace>
  <inkml:trace contextRef="#ctx0" brushRef="#br0" timeOffset="39843.67">9562 4891 123 0,'0'0'6'16,"0"0"-6"-16,0 0-3 15,0 0 3-15,0 0 4 16,0 0-1-16,0 0 6 0,-1-17 13 16,0 16-1-16,0-1-6 15,1 1 0-15,-1 0-13 16,1 0-1-16,0-1 0 16,0 2-1-16,0 0-1 15,0 0 1-15,0 0-4 16,-1 0-9-16,-2 7-9 15,-2 3 18-15,-4 5 4 16,-2 0 8-16,-3 0-5 16,-2-1 2-16,4-3 0 15,-1-5-4-15,5 0 5 16,2-5-2-16,0-1 3 16,0 0 0-16,1-3-2 0,-1-5-5 15,3-2 0-15,1-2-5 16,2 0 5-16,0 1 3 15,0 0 2-15,2-1-4 16,6 1 1-16,0 0-2 16,4 0 0-16,0 0 0 15,4 1 0-15,2 2 0 16,-3 1-1-16,0 0 1 16,-1 4 0-16,-3 1-1 15,0 1-6-15,-3 1 4 16,-2 0 1-16,-1 0-2 15,-2 0-9-15,4 4 9 16,-1 3 4-16,0 0 0 0,1 1-3 16,1 2-2-16,0 1 2 15,1-1 5-15,0-1-4 16,-1 5 2-16,-2 0-9 16,-1 3-2-16,-1 2-6 15,-2 1 13-15,-2 1-4 16,0 1 5-16,-5 1 3 15,-6 2 4-15,-1-1-4 16,-2-1-6-16,-2-2 3 16,0 0 2-16,1-3-4 15,-1-3 5-15,1-2 11 16,-1-3 12-16,2-3-13 16,1-2-4-16,-1-3 3 0,2-2-5 15,0 0-1-15,1 0 4 16,-1-2-6-16,0-5-1 15,-1 1-5-15,0-1 4 16,-1 1 2-16,1-3-1 16,1 0 0-16,3 1-3 15,1-1 2-15,4 2-2 16,4 0 3-16,0-1 6 16,0-1-2-16,6 1-4 15,6-2-1-15,1 1 0 16,2 1 2-16,1 1-1 15,2 2 1-15,0 3 3 16,2-1-3-16,1 2-1 0,2 1 0 16,-1 0-3-16,2 2-2 15,-2 4 5-15,-1 3-1 16,-3-1 1-16,-1 2-3 16,-1 1 5-16,0 2-7 15,0-2 10-15,3 5-10 16,2-2 10-16,1 3-4 15,1 0 2-15,2-4-2 16,-1-2-1-16,1-4-1 16,1-4-32-16,-3-3-113 15</inkml:trace>
  <inkml:trace contextRef="#ctx0" brushRef="#br0" timeOffset="46394.39">11400 4980 175 0,'0'0'17'0,"0"0"-17"15,0 0-4-15,0 0 4 0,0 0 8 16,0 0 0-1,0 0-2-15,-12-32 1 0,10 30 2 16,-2-1-9-16,-1 0 0 16,-4-2-3-16,-3 1-1 15,-5 1-3-15,-3 2 2 16,-1 0 4-16,0 1 1 16,1 0-1-16,-1 0 1 15,1 2-3-15,1 5 3 16,1 0 0-16,3 3-2 15,2 0 2-15,4 1 0 16,2-1 0-16,2 3 0 16,1-1-3-16,3 3 2 15,1 0-4-15,0 1 3 16,1 2 1-16,6 1 2 16,4 3-1-16,0 0 1 0,3 0 5 15,1-2 3-15,0-2-6 16,1-5 3-1,-1-1 0-15,1-5-2 0,0-4 2 16,0-3 6-16,2 0-4 16,2-12-1-16,0-3-3 15,-1-5 0-15,-3 0-2 16,0-3-1-16,-3 3 7 16,-4 0-6-16,-1-1 6 15,-2 1 1-15,-4 1-6 16,-2 0 4-16,0 1 5 0,-8 0-11 15,-5 1 6 1,-1 0-6-16,-3 2-1 0,1 3 3 16,1 1 4-16,1 2-7 15,2 5-2-15,4 2-8 16,0 2-21-16,1 2-40 16,-1 6-24-16</inkml:trace>
  <inkml:trace contextRef="#ctx0" brushRef="#br0" timeOffset="47070.08">11672 5201 208 0,'0'0'0'0,"0"0"-2"16,0 0-52-16,0 0 39 0,0 0 15 15,0 0 11-15,11 6-5 16,-3 0 6-16,0 2-7 16,-1-1-5-16,0 2 7 15,-2 0-6-15,0 0 1 16,-1-1-4-16,0 1 5 15,-1 1-3-15,-2-1 0 16,1 3 0-16,-2 1 0 16,0 1 0-16,0 0 1 15,0-2-1-15,-3 1 3 16,-5-1 5-16,-3-1 2 16,0-3-5-16,-1-1 6 15,0-1-7-15,1-3-4 16,2-1 2-16,0 0-4 0,0-2 0 15,1 0-25 1,2-3-89-16</inkml:trace>
  <inkml:trace contextRef="#ctx0" brushRef="#br0" timeOffset="47704.49">12036 4938 179 0,'0'0'11'0,"0"0"-6"15,0 0-4-15,0 0 15 16,0 0 12-16,0 0-20 16,-9-8-8-16,9 8-1 15,0 0 1-15,0 0-5 16,0 0 4-16,0 3 0 15,0 5-3-15,0 0 4 16,0 6 0-16,0 1-1 16,0 5 3-16,0 3 1 15,2 7 1-15,0 3 5 16,-2 4 0-16,0 3 2 16,0-3-3-16,-1-2-8 0,-1-6 0 15,1-6 4-15,0-5-4 16,0-3 0-16,1-4-2 15,0-2-4-15,0-3-23 16,2-5-26-16,7-1-80 16</inkml:trace>
  <inkml:trace contextRef="#ctx0" brushRef="#br0" timeOffset="51277.55">9356 5378 211 0,'0'0'6'16,"0"0"-6"-16,0 0 0 15,0 0 0-15,0 0 12 16,0 0-1-16,0 0-2 15,-4-3-9-15,4 3-6 16,0 0 6-16,0 0 0 16,0 0 7-16,0 0-6 15,0 0-1-15,0 0 21 0,0 0-11 16,0 0-5 0,-1 0-1-16,1 0-2 0,0 0-2 15,0 0 0-15,0 0 0 16,0 0 0-16,0 0 0 15,0 0 0-15,0 0-5 16,0 0 6-16,0 0-1 16,0 0 0-16,0 0 0 15,0 0 0-15,0 0-2 16,-1 0-4-16,0 3 1 16,-2 7-2-16,-1 5 7 15,-1 3-5-15,0 4 8 16,1 2-7-16,2 2 8 15,1-1-4-15,-1 2 0 16,-2-1-5-16,1-2 4 16,-1-2 0-16,0-2 1 15,1-5 1-15,0-4 0 0,1-3-1 16,-1-1-1-16,1-2 1 16,0-1 2-16,-1 0 2 15,1-2-3-15,0 2-1 16,-1-2 0-16,1 2 1 15,0-1-1-15,0 0 0 16,1-1 1-16,1-1-1 16,0 0 0-16,0-1 0 15,0 0 0-15,0 0 2 16,0 0-1-16,0 0 0 0,0 0 0 16,0 0-1-1,0 0 1-15,0 0-1 0,0 0 2 16,0 0 0-16,0 0-2 15,3 0 1-15,6 0-1 16,5 0 4-16,1-1-4 16,6-1 2-16,1 0-1 15,1-1 1-15,-3 1 0 16,1 1-2-16,-2 1 0 16,0-1 0-16,-1 1 0 15,0 0 0-15,-1 0 0 16,-1 0 0-16,0 0-3 15,-2 0 0-15,-3 0 3 16,-2 0-1-16,-1 0 1 16,-1 0 0-16,-1 0 0 0,-3-3 0 15,1 0 0-15,-2-1 0 16,1-2 0-16,0 1 3 16,0 0-3-16,-2 0 0 15,0 2 0-15,-1-1 5 16,0-1-5-16,0 2 4 15,0-2-3-15,0-1-1 16,-2 2 0-16,0-3 0 16,0 2 0-16,1 0 0 15,0 2 4-15,1-1 1 0,-1 3-5 16,1 1 5 0,0 0-5-16,0 0 0 0,0 0 1 15,0 0-1-15,0 0 0 16,0 0-3-16,0 0 1 15,0 0-3-15,-2 0-4 16,2 4 8-16,0 2 0 16,0 2 1-16,0 2 0 15,0 2-4-15,0 0 2 16,0-1 2-16,2 4 0 16,0 0-1-16,0 1 6 15,1 3-5-15,0 1 0 16,0 0-2-16,0 0 1 0,1-3 1 15,-2-2 0 1,0-4 0-16,0-3 0 0,-1-1 1 16,-1-5-1-16,0 0 0 15,0-2 4-15,1 0-4 16,-1 0 1-16,0 0 1 16,0 0-2-16,0 0-19 15,0 0-62-15</inkml:trace>
  <inkml:trace contextRef="#ctx0" brushRef="#br0" timeOffset="57428.52">11023 5371 92 0,'0'0'52'0,"0"0"-51"16,0 0 0-16,0 0 16 15,0 0 9-15,0 0-20 0,0 0-2 16,7 0 0-16,0-2-3 15,4 1 0-15,6-2 0 16,3-1 9-16,6 1-1 16,3 0-5-16,0-1-2 15,1 3 1-15,0-1-3 16,0 0 8-16,-4 1-8 16,0 0-1-16,-4 0-3 15,-1-1 4-15,-4 2 0 16,-2 0-8-16,-2 0-16 15,-6 0-56-15</inkml:trace>
  <inkml:trace contextRef="#ctx0" brushRef="#br0" timeOffset="58626.78">12031 5503 14 0,'0'0'91'0,"0"0"-89"15,0 0-2-15,0 0 0 16,0 0 14-16,0 0 18 16,0 0-14-16,-3 1-7 15,3 0-8-15,0-1 6 16,0 0-3-16,0 0 0 0,0 0 5 15,0 0-11 1,1 0 2-16,4 0-1 16,6 0 5-16,4 0 9 0,5 0-7 15,5 0-7-15,2 0-1 16,2-4 4-16,0 1-4 16,-2 0 0-16,0-1 0 15,-3 1 9-15,-2 1-4 16,-4 0-4-16,-4 0 2 15,-5 2-3-15,-4 0 0 16,-3 0-7-16,-2 0-10 16,0 0 0-16,0 0 4 15,0 0-15-15,-2 2-25 16,-7 3 24-16,-4-1-79 16</inkml:trace>
  <inkml:trace contextRef="#ctx0" brushRef="#br0" timeOffset="63366.83">11258 5753 174 0,'0'0'18'15,"0"0"-18"-15,0 0 0 16,0 0 0-16,0 0 12 15,0 0-10-15,0 0-2 16,-48-28 0-16,35 28 0 16,-2 0 1-16,-1 0-2 15,-3 0 6-15,-1 1-7 0,0 3 2 16,-1 0-1 0,2 0-1-16,1 1 2 0,1 2 0 15,2 1 2 1,3 3-3-16,1 0 1 0,3 2-2 15,3-1 2-15,1-1-2 16,4 2 0-16,0-1 1 16,0 3 1-16,9 0 5 15,4 4-4-15,3 0 5 16,3 4 8-16,1 0-5 16,1 0-7-16,-1-3 8 15,0-3-8-15,-2-4 5 16,0-5-3-16,-1-3 1 15,2-5 11-15,3-1-6 16,2-14 2-16,2-4-12 0,0-4-5 16,-5-2 4-16,-5 0-9 15,-4-1 1-15,-4 2 3 16,-3-1 2-16,-4 3 4 16,-1-1 7-16,0 5 3 15,-7-1-9-15,-1 4 0 16,-2 4-1-16,-2 1 5 15,-2 3-5-15,-2 0-6 16,-3 5 4-16,-1 1 0 16,0 1-11-16,0 0-6 15,1 7-16-15,4 0-7 16,5 1-74-16</inkml:trace>
  <inkml:trace contextRef="#ctx0" brushRef="#br0" timeOffset="63976.24">11656 5798 265 0,'0'0'0'0,"0"0"-11"16,0 0 2-16,-49-19 9 15,38 19 4-15,-1 0 1 16,0 0-7-16,-1 2 2 15,1 5-1-15,-1 1 1 16,0 2-5-16,-1 3 9 16,2-2-6-16,1 0 2 15,4 2-4-15,2 1 4 0,4 3-6 16,1 4 6 0,0 3 5-16,9 3 8 0,4 1 1 15,6 1 4-15,0-2-1 16,3-5-14-16,2-4 9 15,1-4-9-15,2-9 3 16,1-5-3-16,3-5 0 16,0-12-2-16,-1-3 1 15,-5-7-2-15,-5-1-7 16,-8-4-6-16,-7 3 7 16,-5-2 6-16,0 1 6 15,-7 3-4-15,-5 2 5 16,-2-1-3-16,-4 4-2 15,0 4 3-15,-4 3-5 16,-2 5-7-16,-3 3-2 0,-3 6-28 16,-2 1-13-16,-1 1-46 15</inkml:trace>
  <inkml:trace contextRef="#ctx0" brushRef="#br0" timeOffset="64840.11">11236 6265 188 0,'0'0'24'16,"0"0"-22"-16,0 0-1 15,0 0 5-15,-41-24 12 0,34 23-11 16,-2 1-7 0,-1 0 0-16,-3 0 0 0,1 1 0 15,-2 6 5-15,1 0-5 16,1 1 0-16,2 0-1 15,0 2 1-15,2 3-4 16,0-1 1-16,2 1 2 16,3 4 1-16,3 3 3 15,0 1-3-15,0 0 1 16,8 3 2-16,3-1-3 16,3 0 9-16,4 2 3 15,1-3-6-15,2-2 4 16,-3-5-1-16,-1-5-3 15,-2-5-6-15,-3-5 15 16,3 0-13-16,2-14 9 0,1-6-9 16,-2-3-2-16,-3 0-5 15,-7-2 4-15,-2 0 1 16,-4-2-3-16,0-1 3 16,0 1 0-16,-6 3 3 15,-2 5-3-15,0 3-10 16,0 5 10-16,0 5 0 15,1 2 0-15,0 2-15 16,1 2-30-16,-1 0-2 16,0 0-47-16</inkml:trace>
  <inkml:trace contextRef="#ctx0" brushRef="#br0" timeOffset="65261.4">11799 6200 219 0,'0'0'10'15,"0"0"-10"-15,0 0 0 16,0 0 40-16,0 0 0 16,0 0-27-16,-12-13-10 15,12 13-3-15,0 3-1 16,0 10 1-16,0 4 1 15,0 6-1-15,4 7 6 16,1 2-5-16,-1 4 1 16,1 0-2-16,-2-3 0 15,0-3-3-15,0-2 2 16,-1-3-22-16,-2-7-58 16,0-7-89-16</inkml:trace>
  <inkml:trace contextRef="#ctx0" brushRef="#br0" timeOffset="65890.59">11225 6728 289 0,'0'0'24'16,"0"0"-24"-16,0 0-6 16,0 0 6-16,0 0 11 15,0 0 8-15,-1-22-6 16,1 22-13-16,0 0-1 16,0 0-3-16,0 5 0 15,0 7 4-15,0 5 7 16,0 6-4-16,0 4 9 15,0 1-7-15,0 2-3 16,0-2-2-16,0 1-3 16,0-1 1-16,1-3-4 0,4-4-6 15,1-5-7-15,2-4-24 16,6-5-15-16,4-4 5 16</inkml:trace>
  <inkml:trace contextRef="#ctx0" brushRef="#br0" timeOffset="66460.86">11755 6738 231 0,'0'0'0'0,"0"0"4"16,0 0-4-16,-49-17 22 16,40 16 8-16,0-1-13 15,1 2-11-15,-1 0-1 16,0 0-3-16,-2 2-3 0,0 4 2 15,1 4 3 1,0 2-4-16,2 2 1 0,2 3 0 16,2 1-1-16,3 1 4 15,1 2 1-15,0 2 1 16,6 3 1-16,6 3 2 16,0-3-4-16,2-2 5 15,1-4-9-15,1-5 1 16,-2-5 2-16,-1-3-4 15,2-7 0-15,4 0 2 16,3-10 4-16,2-8-6 16,1-8-6-16,-3-6 6 0,-5 1-12 15,-6 0 0-15,-5 2 10 16,-5 5 2-16,-1 1 1 16,-3 1 1-16,-6 3 0 15,-2 0 0-15,-2 2-2 16,0 4 0-16,-1 3-9 15,-1 5 0-15,0 5-7 16,-3 0-32-16,-1 10-53 16</inkml:trace>
  <inkml:trace contextRef="#ctx0" brushRef="#br0" timeOffset="67104.53">11232 7186 223 0,'0'0'65'0,"0"0"-65"16,0 0-2-16,0 0 2 0,0 0 41 16,0 0-25-16,-2-21-16 15,2 32-5-15,0 8 2 16,0 6 3-16,0 6 14 16,5 3-14-16,0 1 5 15,2-2 7-15,-3-1-12 16,1-5 0-16,-4-2 0 15,-1-6 0-15,0-2-3 16,0-3-3-16,0-5-2 16,0-2-25-16,5-5-40 15,7-2-29-15</inkml:trace>
  <inkml:trace contextRef="#ctx0" brushRef="#br0" timeOffset="67643.42">11811 7146 315 0,'0'0'0'0,"0"0"-27"16,0 0 27-16,0 0 6 16,0 0 5-16,0 0-7 15,-6-6 0-15,6 6-4 0,0 0 2 16,0 0 0 0,0 6-2-16,0 6 0 0,0 3 12 15,4 7-3-15,1 3 0 16,1 2 7-16,1 4-7 15,0 3-2-15,0-1 11 16,-1-2-10-16,0-2-8 16,-2-3 3-16,-2-3-7 15,-1-2 9-15,1-3-10 16,-2-1 5-16,0-5-21 16,0-2-23-16,0-7-72 15</inkml:trace>
  <inkml:trace contextRef="#ctx0" brushRef="#br0" timeOffset="72357.5">11129 6172 5 0,'0'0'67'0,"0"0"-61"16,0 0-6-16,0 0 0 16,0 0 8-16,0 0 27 15,-10 0-23-15,10 0-12 0,0 0 0 16,0 0 0-16,0 0 0 16,0 0 0-16,0 0 0 15,0 0 6-15,2 0-3 16,1 1 4-16,2 0 10 15,5 2-3-15,5-2-5 16,3 1-5-16,4 0 0 16,1-1-2-16,0-1-2 15,-1 1 0-15,-1-1 0 16,-2 0-7-16,-1 0 7 16,-1 0 0-16,2 0 9 15,0 0-6-15,2-1 2 16,3 0-5-16,2 1 4 15,2-2-2-15,1 0 0 16,0 2 8-16,1-1-4 0,0-2 6 16,2 2 0-16,1 1-5 15,-1 0-3-15,-2 0-6 16,-1 0 4-16,-3 0-2 16,-4 0 0-16,-2 0 0 15,-2 0-5-15,-1 0 0 16,1 0 5-16,-4-1-3 15,-2-1-6-15,-3 2-3 16,-4 0-5-16,-3 0 3 16,-2 0-10-16,0 0-10 0,0 0-7 15,-5 0-37-15</inkml:trace>
  <inkml:trace contextRef="#ctx0" brushRef="#br0" timeOffset="74808.81">12136 5887 89 0,'0'0'35'0,"0"0"-35"16,0 0-7-16,0 0 7 15,0 0 19-15,0 0 6 16,-4-41-8-16,4 36 2 16,-2 1 2-16,1 2-17 0,0 0-4 15,0 0 0 1,1 1 5-16,0 1-2 0,0 0-3 16,0 0-5-16,0 0 5 15,0 0-1-15,-1 0 3 16,-1 1-4-16,-1 11-2 15,-4 3 4-15,-2 7-3 16,-1 4 5-16,-1 1-4 16,3 0 4-16,2-2-5 15,0-2 7-15,2-3-4 16,0-3 0-16,0-2 0 16,1-2 0-16,1-2-3 15,1-3-6-15,1-2-9 16,0-2-29-16,0-3-46 15</inkml:trace>
  <inkml:trace contextRef="#ctx0" brushRef="#br0" timeOffset="75185.64">12193 5843 18 0,'0'0'14'0,"0"0"-13"0,0 0 0 15,0 0-1-15,0 0 0 16,42 15 2-16,-40-5 1 16,0 2 14-16,-2 5 13 15,0 3-1-15,0 4-7 16,0 3-10-16,-2 1-4 16,-3 1-3-16,2-1-4 15,-1-5 2-15,3-2-3 16,1-3 0-16,0-5-17 15,0-3-11-15,0-3-49 16</inkml:trace>
  <inkml:trace contextRef="#ctx0" brushRef="#br0" timeOffset="75390.42">12117 6040 220 0,'0'0'36'15,"0"0"-36"-15,0 0-75 16,56-1 37-16,-25 1 32 16,-5 0-12-16</inkml:trace>
  <inkml:trace contextRef="#ctx0" brushRef="#br0" timeOffset="75963.66">11200 6615 110 0,'0'0'66'0,"0"0"-66"15,0 0-93-15,0 0 93 16,0 0 29-16,0 0-3 15,6 20-9-15,2-18-4 16,4-1 19-16,7-1-12 16,9 0 3-16,10-8 1 15,9-2-11-15,8-2 7 16,2 2 5-16,-3 3-9 16,-5 3-10-16,-5 1-6 15,-4 2-15-15,-3 0-5 16,-1-1 13-16,-2-1 5 15,-1 1-11-15,-3-1-2 16,-3 2-1-16,-3-2-31 0,-5 2-39 16</inkml:trace>
  <inkml:trace contextRef="#ctx0" brushRef="#br0" timeOffset="76355.38">12052 6302 101 0,'0'0'125'16,"0"0"-125"-16,0 0-25 16,0 0-14-16,0 0 39 15,0 0 9-15,1 43 9 16,4-16-4-16,0 2-6 15,2 2-8-15,0-3-2 0,0-1 2 16,-1-4 0-16,-1-2 0 16,-1-4-10-16,0-4-40 15,-2-7-50-15</inkml:trace>
  <inkml:trace contextRef="#ctx0" brushRef="#br0" timeOffset="76940.57">12066 6275 73 0,'0'0'18'0,"0"0"-18"16,0 0 0-16,0 0 10 16,52-15 4-16,-38 13-12 15,0 2-4-15,-1 0 5 16,-2 0-3-16,-3 5 0 0,-2 2 0 15,-3 1-4-15,-1 1 9 16,-2 0 3-16,0 1 8 16,0 2-5-16,-6 1 5 15,0-1-2-15,-1 1-5 16,1 1 3-16,1-2-12 16,1-1 0-16,1-1 4 15,3-2-2-15,0 1 0 16,0 0 6-16,2-2-11 15,5 2 7-15,2 0-4 16,-1 0 16-16,2-1-15 16,-2 2-1-16,-1 0 1 0,-3-1-2 15,0 1-1-15,-4 0-1 16,0-2 6-16,0 2-1 16,-3 2 5-16,-5-1 0 15,-7 1-4-15,-3 2 0 16,-4-1-3-16,-4-2-21 15,-4 3-14-15,2-4-21 16</inkml:trace>
  <inkml:trace contextRef="#ctx0" brushRef="#br0" timeOffset="77509.6">11261 7107 251 0,'0'0'62'0,"0"0"-62"16,0 0-45-16,0 0 45 16,0 0 13-16,57 0-2 15,-27-5-7-15,8-1 4 16,7-2 0-16,7-2 3 0,2-1-7 15,3 1 2 1,-1 0-6-16,-2 1 3 0,-3 5-6 16,-7 0-3-16,-5 2-19 15,-5 0-17-15,-5-1-13 16,-3 0-27-16,-5 0-41 16</inkml:trace>
  <inkml:trace contextRef="#ctx0" brushRef="#br0" timeOffset="77922.92">12190 6797 243 0,'0'0'13'16,"0"0"-13"-16,0 0-1 15,0 0 1-15,0 0-2 16,-47-16 0-16,30 21 2 15,-4 6 0-15,-1 3 6 0,-1 2 2 16,4-1 0-16,5 0 2 16,3 1 8-16,5 1-11 15,4 3 3-15,2-2-8 16,0 2 1-16,9 0 6 16,6-3 3-16,6-2-12 15,8 2-4-15,4 0-23 16,1-3-47-16,1-2-112 15</inkml:trace>
  <inkml:trace contextRef="#ctx0" brushRef="#br0" timeOffset="78563.03">11259 7652 347 0,'0'0'0'0,"0"0"-15"15,0 0 12-15,0 0 3 16,0 0 11-16,0 0-11 15,28-4-3-15,-5 1 0 16,5-2 3-16,10-3 5 16,9-1-5-16,9-3 14 15,5 1 11-15,-1 1 4 16,-3 4-16-16,-6 2-9 16,-3 2-4-16,-3 2-15 15,-2 0-6-15,-2 0-13 16,-2 0-33-16,-3 0-23 15,-4-4-93-15</inkml:trace>
  <inkml:trace contextRef="#ctx0" brushRef="#br0" timeOffset="78996.45">12062 7216 250 0,'0'0'0'0,"0"0"-30"16,0 0 28-16,0 0 2 15,0 0 27-15,13 53-7 16,-8-29-15-16,0 3 2 0,0-2-1 15,2 2-6-15,-3-3 0 16,0-2-2-16,-2 0-15 16,-1-6 3-16,-1 0-2 15,0-3 0-15,0-2-23 16,0-4-68-16</inkml:trace>
  <inkml:trace contextRef="#ctx0" brushRef="#br0" timeOffset="79530.63">12035 7138 188 0,'0'0'43'16,"0"0"-43"-16,0 0-40 16,0 0 27-16,48-5 13 15,-28 5 7-15,1 0 1 0,2 3 6 16,-3 2-6-1,-2 2-2-15,-1 0 0 0,0 3-6 16,-1 0 1-16,0 4 2 16,1 0-2-16,0 1 2 15,-3 0-1-15,-1 2-1 16,-3 0 0-16,-4 1 1 16,-2 2-2-16,-3 0 4 15,-1 0 0-15,0-2-2 16,-2-1 0-16,-7-2-2 15,-2-1 4-15,-3-2 0 16,-4 4 8-16,-1-3 1 16,-2 1-10-16,1-2-2 15,1-1 4-15,0-2-4 0,-3 0-1 16,1-4 0-16,0 0-13 16,-2-2-28-16,2-1-18 15,2-2-67-15</inkml:trace>
  <inkml:trace contextRef="#ctx0" brushRef="#br0" timeOffset="142009.63">7833 5321 27 0,'0'0'0'16,"0"0"-11"-16,0 0 1 0,0 0 6 16</inkml:trace>
  <inkml:trace contextRef="#ctx0" brushRef="#br0" timeOffset="143689.68">7751 5363 1 0,'0'0'5'16,"0"0"-5"-16,0 0-2 16,0 0 2-16,0 0 8 15,0 0 13-15,0-2-10 16,0 2-11-16,0 0-7 16,0 0-10-16,0 0 12 15,0 0 0-15,0 0 0 16,0 0 5-16,0 0 0 15,0 0 2-15,0 0-7 16</inkml:trace>
  <inkml:trace contextRef="#ctx0" brushRef="#br0" timeOffset="144949.44">8748 5093 5 0,'103'-12'0'0</inkml:trace>
  <inkml:trace contextRef="#ctx0" brushRef="#br0" timeOffset="172982.02">9280 1174 36 0,'0'0'101'0,"0"0"-90"16,0 0-10-16,0 0 5 16,0 0 6-16,0 0-4 15,0 0-5-15,-1-27 7 16,1 22-8-16,1 0 14 0,-1 0-2 15,0 2-2 1,0-1-12-16,0 0 7 0,-3 0-7 16,-4-2 9-16,1 2-9 15,-4 1-6-15,0-1 6 16,-4 2 5-16,-3 2-5 16,-3 0-5-16,-1 0 2 15,-2 4 3-15,2 3-2 16,1 1 2-16,0 2-1 15,1 3 2-15,-2 1-1 16,1 2 0-16,3 2-2 16,1 0 0-16,4-4 0 15,3 1 2-15,2-3-4 16,1 1 3-16,2 1 2 16,2 2-2-16,1 2 1 0,1 3 0 15,0 1 0-15,5 0-1 16,6 1-4-16,4-2 5 15,2-1-2-15,4-2 2 16,-1-3 0-16,1-3-1 16,0-2 1-16,2-2 0 15,0-4 6-15,3-3-6 16,2-1 0-16,2 0 3 16,1-8-3-16,2-1-1 15,-4-2-6-15,-1-3-3 16,-1-1-5-16,-2-4 5 15,-2-3 10-15,-3-3 3 16,-5-1-1-16,-4-1-1 0,-2 2 0 16,-5 2 9-16,-3-1-7 15,-1-3-2-15,-1 0 3 16,-10-1 2-16,-5 0 0 16,-3 3 8-16,-2 3 5 15,0 1-15-15,-2 5 9 16,1 2-5-16,1 3-8 15,0 4-4-15,2 3 4 16,-3 4-10-16,1 1-17 16,3 10-8-16,3 4-24 15,7-1-79-15</inkml:trace>
  <inkml:trace contextRef="#ctx0" brushRef="#br0" timeOffset="173669.37">10203 1161 83 0,'0'0'41'0,"0"0"-16"15,0 0-9-15,-10-37 2 16,10 30 5-16,0 0-17 15,0 1 3-15,0 2 2 16,0 0-6-16,0 1 3 16,0 1-3-16,0 1-4 15,0 1 1-15,0 0 1 16,0 0-3-16,0 0-2 16,0 0-1-16,0 0 2 15,0 2-25-15,0 10 11 0,0 8 13 16,0 9 1-1,0 6 2-15,0 5 0 0,-2 2-1 16,0-1 0-16,1-3 0 16,1-3 1-16,0-8-1 15,0-5 0-15,0-4 0 16,2-3 0-16,1-4 2 16,1-1-2-16,0-1-7 15,3-1-35-15,3-3-17 16,3-5-43-16</inkml:trace>
  <inkml:trace contextRef="#ctx0" brushRef="#br0" timeOffset="174303.99">11124 1063 157 0,'0'0'21'0,"0"0"-2"16,0 0-11-16,0 0-6 15,0 0 9-15,0 0 6 16,-3-17-5-16,3 17 1 16,0 0-11-16,0 0-2 0,0 3-7 15,0 9-3 1,0 7 8-16,0 9 1 0,0 5 0 15,0 2 1 1,0 1-1-16,0-3 1 0,0-2 0 16,0-1 0-16,0-1-3 15,0 1 3-15,0-5 0 16,0-2 0-16,0-3 0 16,-2-3-1-16,1-3-8 15,1-3-9-15,0-3-8 16,0-2 3-16,3-1-28 15,14-5-38-15</inkml:trace>
  <inkml:trace contextRef="#ctx0" brushRef="#br0" timeOffset="174999.52">12008 1128 162 0,'0'0'2'16,"0"0"21"-16,0 0-16 16,0 0-7-16,-52-27 0 15,34 27 5-15,-4 0 1 16,-3 1 0-16,-1 8 0 0,-1 4-5 15,1 4-1 1,1 3 0-16,4 3-4 0,2 1 4 16,4 0-2-16,3 2 2 15,6 0 2-15,3 3-1 16,3 1-1-16,0 0 3 16,5 0 8-16,9-2-5 15,6-3 7-15,5-2-4 16,6-6 6-16,6-4-15 15,5-6 11-15,3-7-7 16,2 0 12-16,4-7-11 16,-1-9-3-16,-2-5-1 15,-4-5-1-15,-7-4 0 16,-5-2-2-16,-6-1-5 16,-7 3 7-16,-10 0 1 0,-9 5 13 15,0-2-13-15,-12-1-1 16,-7-3 0-1,-3 2 4-15,-3 2-3 0,-3 4 4 16,-2 7-8-16,-3 5 3 16,-5 6-5-16,-6 5-16 15,-6 2-25-15,-2 8-19 16,0 0-71-16</inkml:trace>
  <inkml:trace contextRef="#ctx0" brushRef="#br0" timeOffset="176582.09">8921 2285 57 0,'0'0'58'0,"0"0"-39"15,0 0-17-15,0 0-1 16,0 0 2-16,0 0 5 16,0 0-1-16,0 0 9 0,0 0-3 15,1 0-12-15,3 0 3 16,3 0-4-16,1 0 0 15,4 1-1-15,-1 0 2 16,3 0 2-16,1-1-3 16,3 0-1-16,1 0 1 15,2 0 0-15,2 0-5 16,1-1 5-16,1-2 0 16,2 1-1-16,0 1 1 15,0 0 0-15,-1 1 6 16,0 0-12-16,-2 0 6 15,1 0 0-15,-3 0 0 16,1 0 1-16,-1 0-1 0,2 0 0 16,0 0 3-1,1 0 3-15,-1 0-5 0,0 0 3 16,-2 0-8 0,0 0 5-16,-2 0-1 0,-2 0 5 15,0 0-5-15,-1 0 0 16,1 0 0-16,0 0-4 15,2-1 4-15,3-1-2 16,0-1 2-16,1-1 0 16,-4 1 6-16,-4 0-6 15,-5 0 1-15,-3 0 0 16,-4 1-1-16,-2 1-1 16,-2 0 0-16,0 1 1 15,0-1 0-15,0 0 1 0,0 0 0 16,0 1 0-16,0-1-1 15,0 1 0-15,0 0-14 16,-2 0-67-16,-3 2 1 16</inkml:trace>
  <inkml:trace contextRef="#ctx0" brushRef="#br0" timeOffset="178543.73">9813 2284 209 0,'0'0'21'0,"0"0"-20"15,0 0-1-15,0 0 1 16,0 0 9-16,0 0 2 16,-4-17 7-16,4 11-5 15,-1-1-8-15,-1-1-1 16,1-2-3-16,-1-2 8 16,0 0-10-16,1-3 0 0,-1 0 2 15,1 0-2-15,1 1 0 16,0 0 5-16,0 1-5 15,0 2 0-15,0-1-2 16,-1-2 2-16,1 1-1 16,-1-1 0-16,1 0 1 15,0 0-1-15,-2 0-4 16,2 0 5-16,0 2-2 16,0-1 1-16,0 0 0 15,0-1-1-15,0 1 1 16,0-2-5-16,2 0 5 15,1 0 1-15,-1 0-5 16,1 2 5-16,0 0 0 16,-1 0-7-16,2 1 0 0,-1-2 1 15,-2 2 1 1,1 0 5-16,-2-1 0 0,1 1 1 16,-1-1-1-16,0 1 3 15,0 1-3-15,0 1 3 16,0 1-2-16,2 0 3 15,-2 3-3-15,2 0-1 16,-2 2-1-16,0 1-1 16,0 1 2-16,0 2 0 15,1 0 1-15,-1 0-1 16,0 0-1-16,0 0-3 16,0 0 3-16,0 0-5 0,0 0 5 15,0 0-3 1,0 0-5-16,0 0-4 0,0 0 8 15,0 0 5-15,0 0 0 16,0 0-5-16,0 0-2 16,0 0-2-16,0 0 3 15,0 0 6-15,0 0 0 16,0 0-4-16,0 0-4 16,0 0-7-16,0 0 13 15,0 0-1-15,0 0-2 16,0 0 5-16,0 0 2 15,0 0 1-15,0 0 5 16,0 0 2-16,0 0-10 0,0 0 1 16,0 0-1-1,0 0 1-15,0 0-2 0,2 0 1 16,0 0-1-16,0 0 1 16,2 0 0-16,1 0 2 15,0 0-1-15,2 0-2 16,1 0 2-16,1 0-1 15,1 0 0-15,1 0 0 16,-1 0 0-16,0 0-1 16,0 0 1-16,0 0 0 15,0 0 1-15,1 0-1 16,3 0 0-16,1 0 0 16,-1 0 0-16,-1 0 0 15,-1 1-1-15,-3 0 0 0,-2 1 1 16,-1-2-1-16,1 0 1 15,0 0 0-15,-1 0-3 16,3 0 3-16,-2 0 0 16,1 0 0-16,2 0 5 15,1 0-5-15,0 0-6 16,-1 0 6-16,0 0 0 16,0 0 0-16,1 0 0 15,-1-1 1-15,2-2-1 16,2 3 5-16,1-2-5 15,0 1 0-15,-1 0 5 16,-2-1-5-16,2 2 0 16,-1-2-2-16,0 0 2 15,0 1 0-15,-4-2 0 16,5 2-3-16,-4 0 2 0,3-1 1 16,1 0 0-16,0 2 4 15,1-1-4-15,0-1 1 16,2 1-1-16,-2-1 0 15,0 0 0-15,-2 0 0 16,-3 0 0-16,-3 0 0 16,-1 1 0-16,-1-1 2 15,-1 1 2-15,2 0 2 0,2 0-4 16,0 0-2 0,1 0 0-16,-1 0 0 0,-1 0 0 15,-1-1 0 1,-1 2 9-16,-1-2-3 0,1 2 5 15,-1-1-4-15,1-1-7 16,0 2 2-16,-3-1-2 16,0 0 1-16,-2 1-1 15,0 0 0-15,0 0 0 16,0 0 0-16,0 0 0 16,0 0-1-16,0 0-6 15,-2 0-44-15,-8 5-32 16,-1-1-8-16</inkml:trace>
  <inkml:trace contextRef="#ctx0" brushRef="#br0" timeOffset="179783.7">10550 1643 38 0,'0'0'63'16,"0"0"-63"-16,0 0 0 0,0 0 1 15,0 0 12 1,0 0 9-16,-2-2-11 0,2 2-5 16,0 0-6-1,0 0 0-15,0 0-4 0,0 0-8 16,0 2-16-16,0 6 25 15,0 3 3-15,-1 2-2 16,1 1 2-16,0 0 0 16,0-2 0-16,0-3 4 15,0-1-3-15,0-3 1 16,0-3 1-16,0-2 4 16,0 0 31-16,0 0-6 15,0-1-5-15,0-6-17 16,0-4-10-16,3 1-4 15,1-1-1-15,-1 2 5 16,-2 3 0-16,-1 0 3 16,1 2-2-16,-1 0 1 0,1 0-2 15,-1 0-1-15,1 0-9 16,-1 2 9-16,0 1-4 16,0 1 5-16,0 0-22 15,0 0-61-15,0 0-14 16</inkml:trace>
  <inkml:trace contextRef="#ctx0" brushRef="#br0" timeOffset="181129.29">10584 1651 16 0,'0'0'35'15,"0"0"-12"-15,0 0-11 16,0 0 10-16,0 0 4 16,0 0-8-16,0 0 3 0,0 0-9 15,1 0-3-15,1 0-6 16,-1 0-6-16,3 0 8 16,0-1-5-16,2 0 0 15,1 0-7-15,3 1 7 16,0 0 0-16,3-1 5 15,1 1-5-15,0 0 0 16,1 0 0-16,0 0-1 16,-1 0 1-16,1 0 0 15,-1 0 0-15,-1 0-8 16,3 0 8-16,0 0 0 16,2 0 0-16,2 0-1 0,-4 0 1 15,0 0 0-15,-2 0 4 16,-2-1-3-16,-2 1-1 15,-1-1-6-15,0 1 6 16,-2-1 5-16,4 0-4 16,0-1 0-16,1-1 8 15,2 1-8-15,1 0-1 16,-1 1 5-16,1-1-5 16,-1 0 1-16,1 0-1 15,-1 1 0-15,2-1 0 16,-1 2 0-16,3-1 0 15,-2 1 0-15,0-1 0 16,1 0 0-16,0 0 1 0,-1 0-1 16,0-1 0-16,-1 1 0 15,1-1 0-15,-1 2 1 16,0-2 1-16,-1 2-4 16,-1-1 4-16,2 1-2 15,-2-1 0-15,1 0 0 16,-2-1-2-16,1 1 0 15,-2 0 1-15,-1-1 1 16,-3 0 0-16,0 1 0 16,-4 0 6-16,-1 1-6 15,2 0-4-15,1-1 3 16,2 0 1-16,0 1 0 16,0 0 0-16,-3-1 0 15,1 1 0-15,0 0 0 0,-1 0 0 16,1 0-1-16,-4-1 1 15,-1 1 0-15,0 0 0 16,0 0-4-16,0 0 1 16,0 0 1-16,0 0-12 15,0 0-7-15,0 0-47 16,-1 2 41-16,-7 3-9 16</inkml:trace>
  <inkml:trace contextRef="#ctx0" brushRef="#br0" timeOffset="183042.56">11458 1593 72 0,'0'0'42'0,"0"0"-15"16,0 0-15-16,0 0 5 15,0 0-16-15,0 0 4 16,0-4-2-16,1 4 6 15,-1 0-6-15,0 0-3 16,0 0 1-16,0 0 1 16,1 0-4-16,-1 0-13 15,0 0-7-15,0 3 8 16,1 4 10-16,1 1 4 0,-2 4-4 16,0 0 4-1,0 5-4-15,0 1 4 0,0 4 1 16,0 5-1-16,0 0 0 15,-3 0 0-15,2-1 3 16,-2-4-3-16,1-1 0 16,1-2 1-16,0-2-1 15,1 0-2-15,0-1 2 16,0 0 1-16,0 0 2 16,0 0-3-16,0 0 0 0,0-1 1 15,0 2 1-15,0-2-2 16,0 1 3-16,0-2-3 15,0 1 0-15,4 1 4 16,0 0-4-16,-1 0-5 16,-3 0-1-16,0 0 2 15,0-3 0-15,0 0 3 16,0-2 1-16,0-2 0 16,0-1 1-16,0-1-1 15,0 0-3-15,0-2-14 16,1 0 1-16,0-2-2 15,-1-1 17-15,2-1-3 16,-2 1 2-16,0-2 2 0,0 2 0 16,0 0 0-1,0 0 0-15,0 0 0 0,0 0 0 16,0 0 1-16,0 1 3 16,0-2-2-16,0 1 3 15,0-1-5-15,0 1 1 16,0-1-1-16,0-1 6 15,0 1 5-15,0-1 0 16,0 0 9-16,0 0 2 16,0 0-4-16,0 0 4 15,0 0-18-15,0 0-1 16,0 0-3-16,0 0 2 0,0 0-4 16,0 0 1-1,0 0 1-15,0 0 3 0,0 0-3 16,0 0 1-16,0 0 0 15,4 0 7-15,2 0-2 16,5 0 0-16,3 0-3 16,3 0 0-16,1 0-3 15,3 0 2-15,0 0-7 16,2 0 5-16,2 0 0 16,0-1 0-16,0 1 0 15,-1 0 1-15,-2 0 4 16,1 0-5-16,0 0 0 15,0 0-5-15,3 0 5 16,-2-1 0-16,1-2 2 16,-2 0 1-16,2 1-3 0,-1-1 7 15,-2 1-6 1,-1 0 4-16,-2 1-5 0,-4 1 0 16,-2-1-1-16,-3 1 2 15,-2-2-1-15,0 2 2 16,0-2 3-16,1 1 6 15,1-1-3-15,2 0-8 16,1 0 1-16,3-1 1 16,1 0 1-16,2 1-3 15,3 0 1-15,1 1-2 16,0 0 1-16,0 1 0 16,0-1-2-16,-1 1 2 15,-1 0 3-15,2 0-3 16,-2 0 0-16,-1 0 0 0,-4 0 0 15,-1 0 0-15,-4 0 0 16,-4 0 0-16,-3 0 0 16,-2 0 0-16,-2 0 4 15,0 0 9-15,0 0-3 16,1 0-7-16,-1 0 0 16,0 0-3-16,0 0-6 15,0 0-21-15,0 0-19 16,-1 1-50-16</inkml:trace>
  <inkml:trace contextRef="#ctx0" brushRef="#br0" timeOffset="188686.72">9336 1973 49 0,'0'0'0'16,"0"0"0"-16,0 0 0 15,0 0 0-15,0 0 18 16,0 0 25-16,3-37-5 16,0 32-21-16,-1 0-10 15,0 4-1-15,0-1 2 16,-2 1-5-16,0 0-1 16,0 1 3-16,0 0 7 15,0 0 0-15,0 0-7 0,0 0 1 16,0 0 3-16,0 0-9 15,0 0-3 1,0 3-17-16,0 8 7 0,0 6 11 16,0 4 2-16,0 3 0 15,0 2 1-15,-2-1 1 16,2-1-2-16,0-4 3 16,0-1-2-16,0-4-1 15,0-5 0-15,0-1-4 16,0-3-4-16,0-2-10 15,0 2-5-15,0-3-45 16</inkml:trace>
  <inkml:trace contextRef="#ctx0" brushRef="#br0" timeOffset="189686.47">10121 1949 53 0,'0'0'0'15,"0"0"19"-15,0 0-13 0,0 0 11 16,0 0-14-16,7-38 23 15,-3 32-8-15,-2 0-10 16,2 0 10-16,-1 2-13 16,2 0-5-16,0 1 0 15,5 2-5-15,-2-1-6 16,1 2 8-16,1 0-18 16,0 0 17-16,1 0-2 15,-2 5 4-15,0 1-2 16,0 3 2-16,-2 1 2 15,-1 4-5-15,0 0-1 16,-3 0 5-16,-1 1 0 16,-1 0-3-16,0 0 4 0,-1-1 5 15,0 0-5-15,0 0 0 16,-2 0 1-16,-4-1-1 16,-2-1 4-16,-1 0 3 15,1-2 6-15,0 0-2 16,-2-1-4-16,3-2 4 15,1-2-10-15,3-2-1 16,3 0 3-16,0-3-3 16,0 0 0-16,0 0 0 15,4 0 6-15,8 1 4 0,4-1 4 16,6 0-2 0,1 0-6-16,1 0-6 0,0-1 0 15,4-4-3-15,0 3-8 16,2 0 2-16,-4-2-22 15,-2-1-78-15</inkml:trace>
  <inkml:trace contextRef="#ctx0" brushRef="#br0" timeOffset="190617.7">10893 1901 32 0,'0'0'1'0,"0"0"-1"16,0 0-9-16,54-9 8 16,-36 9-10-16,0 0 11 0,0 0 2 15,-4 0 8-15,-2 4-5 16,-5 3-5-16,-4 4 1 16,-3 3 5-16,0 2-6 15,-4 2 1-15,-8 1-1 16,-1-1 7-16,1-3-5 15,0-5 10-15,3-3-1 16,-1-2 3-16,0-3 14 16,-2 0-16-16,3-2-8 15,2 1-4-15,4-1 2 16,3 0 8-16,0 1-10 16,0 1-17-16,6-1-17 15,6 0 34-15,5 1 21 16,2 0-2-16,3 0-6 15,0 1-9-15,-2 0-1 16,-5 1-2-16,-2 1-2 0,-3 1 1 16,-4 1-4-16,-2 0 2 15,-3 0-4-15,-1 0 3 16,0 1 3-16,-6-1 0 16,-5 1 0-16,-3-1 17 15,-1-2-9-15,-1 0 7 16,0-1-7-16,0-2 7 15,0-1-2-15,-3 2-13 16,0-2 0-16,2-1-4 0,3 0 4 16,4 0-8-1,4 0 2-15,3-2-2 0,3-7-111 16</inkml:trace>
  <inkml:trace contextRef="#ctx0" brushRef="#br0" timeOffset="191609.84">11896 2044 186 0,'0'0'15'15,"0"0"-14"-15,0 0 0 16,0 0-1-16,0 0 5 16,0 0 11-16,-3-35 4 15,6 25 11-15,0-1-19 0,1 0-7 16,-1-1-5 0,-3-1 0-16,0-2-4 0,0-3-9 15,0 0-6-15,-2-1 14 16,-4 2 4-16,1 2-9 15,-3 1 10-15,1 3 0 16,1 1 0-16,1 4 0 16,2 1 0-16,1 3 0 15,2 2-6-15,0 0-13 16,0 0-10-16,-2 0-2 16,2 0-7-16,0 0 26 15,0 0 9-15,-2 4 0 16,-1 4 3-16,-2 1 3 15,0 2 14-15,-2 2-7 16,-1 1-7-16,0 3-2 0,-1 0 1 16,0 1 2-1,0-1-3-15,0 0-1 0,0-3 5 16,3-4-2-16,1-3-3 16,2-3 1-16,2-1-2 15,0-3 2-15,1 1 4 16,0-1-2-16,0 0-3 15,0 0 3-15,0 0 4 16,1 0-7-16,8 1 16 16,6-1 4-16,9 0 8 15,7 0-21-15,4 0-7 16,0-1 5-16,-1 0-3 16,-1-1-2-16,-3 0 1 15,-2 0-4-15,-3-1 6 16,-4 1 0-16,-5 0-2 0,-7 1-1 15,-4 1 0-15,-3 0 0 16,-2 0 0-16,0 0-2 16,0 0-26-16,-5 0-46 15,-4 6 33-15,-3 0-28 16</inkml:trace>
  <inkml:trace contextRef="#ctx0" brushRef="#br0" timeOffset="194901.61">11226 5606 10 0,'0'0'0'0,"0"0"0"15,0 0 6-15,0 0 59 16,0 0-28-16,0 0-37 16,0 0-33-16,-1-1-25 15,-3 2 38-15</inkml:trace>
  <inkml:trace contextRef="#ctx0" brushRef="#br0" timeOffset="197972.37">8428 1511 134 0,'0'0'2'16,"0"0"10"-16,0 0-12 15,0 0-37-15,0 0 37 16,0 0 49-16,0 0-27 16,-1-10 2-16,1 9-13 15,0 0-2-15,0 0 9 16,-1 1-9-16,0 0-8 15,1 0-1-15,0 0-11 16,-1 3-1-16,0 5 7 16,1 4 3-16,-3 2 2 0,3 6 0 15,-3 4-3 1,0 4 6-16,-1 3-6 16,2 3 3-16,1 2 0 0,1 0 2 15,0-4-2-15,0-5 0 16,3-9-2-16,2-5-2 15,0-6-4-15,0-1 4 16,-1-2-16-16,0-4 5 16,1 0-45-16,-2-3-49 15</inkml:trace>
  <inkml:trace contextRef="#ctx0" brushRef="#br0" timeOffset="198569.04">8390 1570 62 0,'0'0'13'0,"0"0"-13"16,0 0-45-16,0 0 18 15,0 0 27-15,0 0 26 16,18 1 1-16,-6 4-1 16,3 1 9-16,4 1-26 15,2 2-9-15,2 0 1 0,1 0 4 16,-1-2-10 0,1-2 7-16,-4-2-2 0,-1-2 10 15,-2-1-9-15,-4 0 3 16,0-6 5-16,-2-1 3 15,-1-2-10-15,-3-1-2 16,-1 0 1-16,-2-1-1 16,-1-2 0-16,-3 0 5 15,0 1 4-15,0 2 8 16,0 0-16-16,-3 5 4 16,0 1-5-16,2 2 0 15,0 2 4-15,1 0-4 16,0 0-1-16,0 0-8 15,0 4-2-15,0 6 11 16,5 4-3-16,0 2 5 0,-1 5-2 16,2 2 1-16,-2 2-1 15,1 4 4-15,0 1-3 16,1 2 0-16,0 0 2 16,2-3-3-16,0-4-6 15,0-6 6-15,0-4 0 16,1-2-6-16,0-2-12 15,-2-1-41-15,-2-1-45 16</inkml:trace>
  <inkml:trace contextRef="#ctx0" brushRef="#br0" timeOffset="198909.59">8339 2184 120 0,'0'0'93'0,"0"0"-93"16,0 0-3-16,46-12-25 15,-21 5 28-15,3-2 4 16,0 0-1-16,-3 3-6 16,1 1 0-16,-4 5-1 15,-3 0-48-15,-6-1-68 16</inkml:trace>
  <inkml:trace contextRef="#ctx0" brushRef="#br0" timeOffset="199116.37">8402 2234 206 0,'0'0'60'0,"0"0"-60"15,0 0-74-15,0 0 65 16,0 0 9-16,0 0-2 16,30 17 1-16,-13-17-5 15,6-3 5-15,6-5-73 16</inkml:trace>
  <inkml:trace contextRef="#ctx0" brushRef="#br0" timeOffset="199770.42">8662 2070 152 0,'0'0'7'0,"0"0"-7"16,0 0 0-16,0 0 8 0,0 0 26 15,0 0-32 1,-18-13 3-16,17 8 2 0,1-1 3 16,0 0-10-16,0 0-3 15,0-2 0-15,0 2 3 16,2 0-5-16,2-1 5 15,2 2 0-15,0-1-6 16,4 3-15-16,-1 1-4 16,1 2 18-16,1 0-21 15,-1 0 5-15,0 3 5 16,1 2 18-16,0 2-3 16,-1 1 3-16,-1 2 0 15,0 0-2-15,-1 4-2 16,-2 1 5-16,-1 1-1 15,-5 1 5-15,0 1 9 16,0 2-1-16,-1 1 10 16,-8 2-10-16,-1-2-4 0,-2 0 4 15,-1-2-5-15,-1-4 2 16,1-4-4-16,1-4 2 16,3-4-6-16,-1-3 11 15,1 0 6-15,0 0-13 16,2-2-6-16,4-2 0 15,3 0 0-15,0 0-1 16,0 1-1-16,7 0-11 16,6-1 1-16,5 1 9 15,2 2 2-15,4 0 1 16,1 1 0-16,-1 0-18 16,1 4-6-16,-1 1-24 0,0 1-57 15</inkml:trace>
  <inkml:trace contextRef="#ctx0" brushRef="#br0" timeOffset="200576.69">8567 3208 102 0,'0'0'82'15,"0"0"-75"-15,0 0-7 0,0 0 1 16,0 0-1-16,0 0 13 16,-5 0 17-16,5 0-14 15,5-1-14-15,9 0 4 16,5-2-6-16,7 0-11 15,1 0-2-15,-2 2-27 16,-5 1-29-16</inkml:trace>
  <inkml:trace contextRef="#ctx0" brushRef="#br0" timeOffset="200864.54">8510 3334 210 0,'0'0'29'15,"0"0"-29"-15,0 0-15 16,0 0-8-16,0 0 23 15,0 0 8-15,41 0 7 16,-18 0-12-16,5-2-3 16,0 1-2-16,-2 1-33 0,-2 0-23 15,-6 0-74 1</inkml:trace>
  <inkml:trace contextRef="#ctx0" brushRef="#br0" timeOffset="201723.59">8949 3451 189 0,'0'0'13'0,"0"0"-10"15,0 0 10-15,0 0 0 16,0 0-2-16,0 0-5 16,-27-34 19-16,26 22-24 15,1-2 4-15,-2-1-4 16,0-3-1-16,-3-2 0 16,0-1-1-16,-4-1 1 0,0-2-5 15,-2 2-9-15,2-2 5 16,-1 1 8-16,0-1-1 15,2 0-1-15,2 1 6 16,-3 2-9-16,5 4 12 16,0 3-6-16,1 4 6 15,0 4-4-15,1 1-3 16,0 3 1-16,-1 0 0 16,3 1-1-16,0 1 1 15,0 0-2-15,0 0-2 16,0 0-7-16,0 2 1 15,-1 4 9-15,0 4-4 16,-2 2 4-16,0 3 2 0,-2 1-2 16,0 1 1-16,-1 0-1 15,0 1 1-15,0-1 0 16,-1-2 6-16,1 0-5 16,1-3-1-16,0-1 1 15,2-1-1-15,0-5 0 16,1 0 0-16,1-2 0 15,1-1 0-15,0 0-7 16,0-2 7-16,0 1 0 16,0-1 6-16,0 0 0 15,8 0-1-15,4 0-2 16,5 0-3-16,1-3 5 0,3-2-4 16,1 0-1-1,1 0-5-15,1-1 3 16,2-1 2-16,-2 1 0 0,-5 1 4 15,-4 3-4-15,-5 0-10 16,-3 2-2-16,0 0-11 16,-4 0-12-16,1 0-29 15</inkml:trace>
  <inkml:trace contextRef="#ctx0" brushRef="#br0" timeOffset="207892.47">8899 2333 14 0,'0'0'9'0,"0"0"5"16,0 0 2-16,0 0 3 15,0 0-2-15,0 0-8 0,0 0-3 16,0-3 4-16,0 3-3 15,0 0-4-15,0 0 0 16,0 0-4-16,0 0 2 16,0 0-1-16,0 0 3 15,0 0-3-15,0 0-9 16,0 0 6-16,-1 0 3 16,-1 0-5-16,1 2 5 15,-2 2 0-15,0 0 0 16,-2 1-4-16,2-1 4 15,-3 0 3-15,2-1-3 16,1-3 2-16,0 0-2 16,2 0 0-16,1 0 12 0,0 0 17 15,0 0-5 1,0 0-19-16,0-5-5 0,2-2-2 16,3 0-5-1,0 0 5-15,0 1 1 0,-2 1 2 16,0 2 2-16,0 0-3 15,2 1 0-15,4-1-2 16,-3 1-1-16,5 1-3 16,-2 1 3-16,-2 0-1 15,0 0-5-15,-2 0-12 16,0 1 15-16,-1 5-3 16,1 1 4-16,-1 3 4 15,-1 1 0-15,1 2-2 16,-1 2-1-16,-1 1 3 0,0 4 1 15,-2 0 0 1,0 4 2-16,0-1 6 0,-3 1 3 16,-5 0-3-16,0-3-2 15,0-2-6-15,-2-5 4 16,2-3-2-16,0-2 10 16,1-1-7-16,-2-4 2 15,2 1-3-15,-3-2 1 16,2 1-3-16,-1-2-1 15,0-1 1-15,2 1-2 16,1-2 0-16,2 1 0 16,1-1 0-16,0 0 6 15,3 0-4-15,0 0 3 0,0 0-3 16,0 0 2 0,6-4-4-16,3-2-2 0,3 1 2 15,4-2-3-15,2 1 3 16,1 2 0-16,1 1-1 15,-1 1 1-15,-1 2 0 16,0 0 0-16,-3 0-2 16,1 3 2-16,1 1 0 15,0 1-6-15,-2 0 1 16,4-1 5-16,3-1-11 16,2-3-21-16,4 0-50 15</inkml:trace>
  <inkml:trace contextRef="#ctx0" brushRef="#br0" timeOffset="209465.06">9758 1751 67 0,'0'0'0'0,"0"0"0"0,0 0 0 16,0 0 0-16,0 0 1 15,0 0 31-15,-7-29 1 16,7 22-8-16,0 2-4 15,-2-2-10-15,2 1-11 16,-1-2 0-16,1 0 6 16,0 0-6-16,-1 0 6 15,1-1-7-15,0 1 1 16,-1-2-2-16,-1 2 0 16,-2-1 2-16,-1-1-1 15,0-1 3-15,-1 1-3 16,2 2 3-16,0 1 2 0,0 2-4 15,2 1 1 1,0 1 0-16,1 3-1 0,0 0-1 16,-1 0-11-16,0 0-7 15,0 0 7-15,1 0 6 16,-1 2-1-16,2 1 1 16,-2 4 1-16,-1 0-3 15,0 3 8-15,-1 2 0 16,0 0 0-16,-1 0-1 15,1 2-1-15,-1 1-1 16,0 0 2-16,2 1 1 16,-2 1 0-16,2-2-1 15,1-1-1-15,0-4-1 0,2-5 2 16,0-1 2 0,0-3 4-16,0-1-1 0,0 0-2 15,0 0 28-15,0 0-13 16,0 0-14-16,2 0-3 15,3-4 0-15,2-1 4 16,2-2-6-16,2 0 2 16,3-2 0-16,3 1-2 15,4-1 2-15,2 1-4 16,1 0 2-16,-3 3-8 16,-4 1 10-16,-4 1-1 15,-3 2-1-15,-3 1 2 16,-3 0 4-16,-1 0-4 15,1 0 0-15,-4 0-24 0,0 0-22 16,0 0-15-16,0 5 43 16,-2 0 6-16</inkml:trace>
  <inkml:trace contextRef="#ctx0" brushRef="#br0" timeOffset="-214406.25">9611 3263 8 0,'0'0'38'0,"0"0"-38"16,0 0-4-16,0 0-7 15,0 0 11-15,0 0-1 16,0 0-3-16,0 0 3 16,-37 17-5-16</inkml:trace>
  <inkml:trace contextRef="#ctx0" brushRef="#br0" timeOffset="-213373.22">9454 3310 0 0,'0'0'12'16,"0"0"-8"-16,0 0 15 15,0 0 0-15,0 0-9 16,0 0-10-16,38 0 0 16,-24 0 1-16,0 0-1 0,2 0 1 15,0 0 1-15,-1 0-1 16,2-1 9-16,-1 0-10 15,0 0 0-15,1-1 7 16,1 0-2-16,-1 1-2 16,3-2-3-16,1 0 1 15,1 1 2-15,0-1 0 16,0 2-3-16,-1-1 1 16,0 2-1-16,-1 0 1 15,-3 0-1-15,2 0 0 16,-2 0 1-16,0 0 0 0,-3 0 0 15,1 0 0-15,1 0 0 16,-1 0 9-16,1 0 3 16,-1 0-1-16,-1 0-4 15,0 0-3-15,-1 0-4 16,0 0 2-16,0 2-2 16,-3-1-2-16,0 2 0 15,0-1 1-15,-2-1 5 16,0 0-4-16,-1 0-2 15,0 0-1-15,-2-1 1 16,1 0 1-16,0 0 0 16,0 0 0-16,-1 0 0 0,3 0 0 15,-5 0-18-15,0 0-21 16,-3 0-48-16</inkml:trace>
  <inkml:trace contextRef="#ctx0" brushRef="#br0" timeOffset="-211994.98">9388 3347 5 0,'0'0'31'0,"0"0"-30"15,0 0 0-15,0 0 9 16,0 0 2-16,0 0-9 15,0 0 20-15,0-9-10 16,1 7-8-16,2 0 6 16,-2 1-11-16,1-1 8 0,0 0 3 15,1 1-6-15,-1-1-4 16,1 0-1 0,-1 1 0-16,0 0 0 0,-1 0 0 15,0 0-6-15,0 1 6 16,0 0 5-16,-1 0-4 15,4-1-2-15,-4 1-1 16,1 0 2-16,0 0 0 16,0 0-14-16,2 0 13 15,0 4 1-15,0 1-1 16,0 1-5-16,0 1-4 16,1 2 8-16,-2-2 1 15,-2 0-2-15,1 2 3 16,-1-1 2-16,0-1-2 15,0-1 0-15,0 1 1 16,0 0 0-16,-7 1 6 16,-1 0 9-16,-1 1-8 0,-1-1 7 15,-2-1-13-15,1 1 3 16,0-3 0-16,1 0 0 16,0 0-1-16,4-1-3 15,-3-1-2-15,2-2 3 16,1 1-4-16,1-2 2 15,1 0 0-15,2 0 3 16,1 0-3-16,-1 0 0 16,2 0-1-16,-2 0-3 15,0 0 4-15,0-3 0 0,1 0 0 16,1-1-1 0,0-1 0-16,0 2 1 0,0-1 5 15,0 1-4-15,0-2-1 16,2 2 5-16,4-4-5 15,4 3-3 1,-1-2 3-16,1 3-1 0,-1 1 1 16,-1-1-5-16,-2 3 4 15,2-1-2-15,-3 1 0 16,0 0 0-16,2 0 1 16,0 3-14-16,-1 3 14 15,3 3 1-15,-1 1 2 16,0 1 0-16,1 3-1 0,-1-1 0 15,1-1-1 1,-1-1 0-16,0-1 1 0,1-2 0 16,2-3 2-16,1 1-2 15,2-3 5-15,4-3-10 16,3 0 0-16,3-1-86 16</inkml:trace>
  <inkml:trace contextRef="#ctx0" brushRef="#br0" timeOffset="-208099.48">10153 3317 49 0,'0'0'11'16,"0"0"-11"-16,0 0 0 15,0 0 0-15,0 0 0 16,0 0-2-16,0 0 4 16,0 0-4-16,0 0-2 15,0 0 4-15,0 0-1 16,0 0 1-16,0 0 0 0,0 0-3 15,0 0 2 1,0 0 1-16,0 0 0 0,0 0 4 16,0 0 14-16,0 0 12 15,0 0-13-15,0 0-9 16,0-2-7-16,0 0 2 16,0-1-1-16,0 0 11 15,0-1-10-15,0 0-2 16,0 0 0-16,0 0 7 15,0-1-4-15,0 2 6 16,0-1-9-16,2 0-1 16,-2 0 0-16,0-1 6 0,0 2-4 15,2-2 4 1,-2 1-6-16,1-2-8 0,-1 2 8 16,3-2 0-16,-3 2 1 15,0-2-1-15,0 1 4 16,0 0-3-16,0-1-2 15,0 0-4-15,0 0 4 16,0-1 1-16,0 0 0 16,0 2 1-16,0-2 0 15,0 1 4-15,0 1-5 16,0-1 0-16,0 1 1 16,-3-1 3-16,3-1 2 15,0 3-3-15,0-2 0 16,-1 1-3-16,1 1 0 15,-2 0 1-15,2 0-1 16,0-1 0-16,0 3 0 16,0-2 0-16,-2 1-1 0,2 0-2 15,0-1 3-15,-1 0 0 16,1 0 0-16,-1 0 0 16,-1 0 0-16,1-1 3 15,1 2-1-15,0-1 2 16,0 0-4-16,0 1 0 15,0-2-1-15,0 0 1 16,0 1-1-16,0 1-1 16,-1 0 1-16,0-2 1 15,1 4 0-15,-2-3 0 16,2 2 0-16,0-1 1 16,0 0-1-16,0 0 1 0,0-1-1 15,0 1-3-15,0 0 3 16,0 1-1-16,0-1-1 15,0 1 1-15,-1 0-1 16,0-1 2-16,1 2 0 16,-1-1-2-16,1 2 2 15,0 0-1-15,0 0 1 16,0 0-2-16,0 0-2 16,0 0-2-16,0 0 2 15,0 0 4-15,0 0-2 16,0 0 1-16,0 0 1 0,0 0 0 15,0 0 0 1,0 0 0-16,0 0 0 0,0 0 0 16,0 0 0-16,0 0-3 15,0 0-11-15,0 0-17 16,0 0 5-16,0 0 4 16,0 0-4-16,-1 0 20 15,1 0 4-15,0 0 2 16,0 0 0-16,0 0 5 15,0 0 19-15,0 0-1 16,0 0 5-16,0 0-9 16,0 0-13-16,0 0-5 15,0 0-2-15,0 0 0 16,0 0 1-16,0 0 0 0,0 0-1 16,0 0-3-1,0 0 4-15,0 0 0 0,0 0 6 16,0 0 5-16,0 0 2 15,0 0-8-15,0 0-4 16,0 0-1-16,0 0 0 16,0 0 0-16,0 0 7 15,0 0-7-15,0 0-2 16,0-2 2-16,0 1 2 16,0 1-1-16,0 0 1 15,0 0 0-15,0 0-2 16,0 0 0-16,0-1 0 15,0 1 0-15,0-1 0 16,0 0 0-16,0 0 0 0,0 1 0 16,0 0 0-16,0 0 0 15,0 0 0-15,0 0 0 16,0 0 0-16,0 0-1 16,0 0 0-16,0 0 1 15,0 0 0-15,0 0 0 16,0-2 0-16,0 2 1 15,0 0-1-15,0 0 0 16,0 0-1-16,0 0-2 0,0 0 3 16,0 0 0-1,0-1 0-15,0 0 0 0,0 1 0 16,0-1 0 0,0 1-2-16,0 0 2 0,0 0 0 15,0 0 0-15,0 0 0 16,0 0-1-16,0 0-1 15,0 0 1-15,0 0 1 16,0 0-3-16,0 0 0 16,0 0 3-16,0 0 0 15,0 0 0-15,0 0-1 16,0 0 1-16,0 0 0 16,0 0 1-16,0 0-1 15,0 0 3-15,0 0-1 16,0 0-1-16,0 0-1 0,0 0 0 15,0-1 0 1,0 0 0-16,0 1 0 0,0-1 0 16,0 0 0-16,0 0 1 15,0 1 1-15,0 0-2 16,0 0 0-16,0 0 0 16,0 0-2-16,0 0 2 15,0-2 2-15,0 1-2 16,0 1 0-16,0-2 0 15,0 1 3-15,0 0 2 16,0 0-4-16,0 0-1 16,0 0 0-16,0 1 0 0,0 0 3 15,0 0-6 1,0 0 3-16,0 0 0 0,0 0 2 16,0 0-2-16,0 0 0 15,0 0-2-15,0 0 2 16,0 0 0-16,0 0 0 15,0 0 0-15,0 0 0 16,0 0-1-16,0 0 1 16,0 0 0-16,0 0-1 15,0 0 1-15,0 0 0 16,0 0 0-16,0 0-1 16,0 0 1-16,0 0 0 15,0 0-1-15,0 0 2 16,0 0-2-16,0 0-1 15,0 0 2-15,0 0 0 16,0 0 0-16,0 0 0 0,0 0 0 16,0 0 0-16,0 0 0 15,0 0 0-15,0 0 3 16,0 0-6-16,0 0 1 16,0 0 2-16,0 0-1 15,0 0-3-15,0 0 1 16,0 0-5-16,0 0 5 15,0 0-1-15,0 0 4 16,0 0 0-16,0 0-1 16,0 0 0-16,0 0-3 15,0 0 4-15,0 0 5 0,0 0-5 16,0 0-5 0,0 0 5-16,0 0 0 0,0 0-1 15,0 0 1-15,0 0 0 16,0 0 0-16,0 0 0 15,0 0 0-15,0 0 1 16,0 0 0-16,0 0 2 16,0 0-1-16,0 0 2 15,0 0-1-15,0 0 2 16,0 0-1-16,0 0-3 16,0 0 0-16,0 0 4 15,0 0-1-15,0 0-3 16,0 0 1-16,0 0-2 15,0 0 0-15,0 0 0 16,0 0 1-16,0 0-1 0,0 0 0 16,0 0 0-16,0 0 0 15,0 0 0-15,0 0 0 16,0 0 0-16,0 0 4 16,0 0-4-16,0 0 0 15,0 0 0-15,0 0 0 16,0 0 0-16,0 0 0 15,0 0 0-15,0 0 0 16,0 0 0-16,0 0 0 16,0 0-1-16,0 0-4 0,0 0-2 15,0 0-5 1,0 0-9-16,0 0 3 0,0 0-20 16,0 0-46-16,0 0 74 15</inkml:trace>
  <inkml:trace contextRef="#ctx0" brushRef="#br0" timeOffset="-205019.15">10166 2970 36 0,'0'0'16'16,"0"0"-16"-16,0 0 0 15,0 0 2-15,0 0 8 16,0 0 11-16,0 0-9 16,0-6 15-16,0 6-9 15,0-1-12-15,0 1 2 16,0 0-2-16,0 0-3 16,4-2-1-16,3 0-2 15,2 1-2-15,2-1 2 0,2 1 0 16,1-1 0-16,1 1 0 15,2 1 0 1,-1-2-1-16,1 1 1 0,0 0-3 16,2-1 3-16,1-1 0 15,1 0-1-15,1-1 1 16,1 0 0-16,-2 1 0 16,1 0 0-16,-1 0 1 15,-1 0 0-15,-2 1-1 16,1 0 4-16,-1 0-4 15,1 0 1-15,-1 1 3 16,-2 0-4-16,0 0 2 0,1 1-2 16,-1-1 0-1,1 1 0-15,0-1 3 0,-1 0-2 16,-1 1 0 0,1-2-1-16,-2 2-5 0,0 0 5 15,-1 0 0-15,-1 0 3 16,-3 0-3-16,-1 0 0 15,-2 0-5-15,-3 0 5 16,-1 0 0-16,-2 0-1 16,0 0-18-16,0 0-47 15,-6 0-19-15</inkml:trace>
  <inkml:trace contextRef="#ctx0" brushRef="#br0" timeOffset="-203930.43">9924 2960 56 0,'0'0'23'0,"0"0"-23"15,0 0-15-15,0 0 14 16,0 0 1-16,0 0 23 16,12-17 4-16,-11 15-21 15,0-1 19-15,-1 1-10 16,1 1-7-16,0-3 4 15,2 1-6-15,1 0-8 16,1-2 2-16,2 0-9 0,0-1 8 16,0 1 1-16,2 2-2 15,0-1 1-15,0 1-1 16,-1 3 1-16,-2 0 1 16,-1 0-1-16,0 0-14 15,-1 5-10-15,-1 0 14 16,0 5 8-16,-2-2 1 15,0 2 2-15,-1 0 0 16,0-1 0-16,0-2 0 16,0-1-1-16,0-1 1 15,0-1-1-15,0-1 1 16,-2-1 0-16,-1-1 14 16,3 0-12-16,-1-1 2 15,1 0 1-15,-1 1 1 16,0-1-2-16,0 0-4 0,-1 2 0 15,0-2 2-15,2 1-2 16,-2 0 1-16,2-1 2 16,0 0-3-16,0 1-6 15,0-1-16-15,2 2 16 16,3 1 6-16,2 1 1 16,2-1 0-16,0 2-2 15,-3-1-5-15,0 0-6 16,-4 0-6-16,0 2-16 15,-2-1 34-15,0 3 0 16,0-1 0-16,0 1 4 16,0-1-2-16,0 2 7 0,0-2-7 15,-7-1 16-15,2-2 5 16,-4 0-12-16,-3 0 10 16,-1 0 0-16,-4 0-14 15,-1 0-7-15,0-1 2 16,0-1-2-16,-1 0 0 15,0-2-17-15,1 0-74 16</inkml:trace>
  <inkml:trace contextRef="#ctx0" brushRef="#br0" timeOffset="-201794.01">9786 3400 4 0,'0'0'3'0,"0"0"0"0,0 0 23 15,0 0 26-15,0 0-26 16,0 0-7-16,0-17-3 15,0 17 9-15,0-1-14 16,0 0-4-16,-3 0-2 0,-2 0-5 16,-1 1-5-1,-3 0 0-15,-2 0 3 0,-2 0-1 16,0 0 3-16,1 3 3 16,-1 0-3-16,2 2-9 15,1 0 9-15,0 1 0 16,4 1 3-16,1 1-3 15,4 2 0-15,1 1-5 16,0 1 3-16,1 2 2 16,6 2 0-16,4 0 0 15,0-1 1-15,1-2 3 16,0-3-4-16,2-2 6 16,-2-5-6-16,1 1 0 0,-2-4 2 15,1 0-2 1,1-8 0-16,-1-4 0 0,1-5-6 15,-6 0 6-15,0-1 0 16,-4 0 1-16,-3 2 4 16,0 2-1-16,0 2 4 15,-3 2-3-15,-2 1-5 16,-1 1-2-16,0 2 1 16,0 1 2-16,2 1-2 15,0 2 0-15,0 1 0 16,2 1 0-16,-4 0 1 15,1 0-11-15,-1 1-23 16,1 5-19-16,0 0-27 16</inkml:trace>
  <inkml:trace contextRef="#ctx0" brushRef="#br0" timeOffset="-201380.17">10005 3430 55 0,'0'0'100'16,"0"0"-96"-16,0 0-3 16,0 0-1-16,0 0-4 15,0 0 3-15,-1-3 0 16,1 3-2-16,0 4 1 16,0 3 1-16,0 0-2 15,-1 2 3-15,-1 2-6 16,1-1 6-16,-1 3 5 15,-1-1-5-15,1 1 5 16,-1-2-3-16,1-1-1 0,2-1-1 16,0-1 0-16,0-2-3 15,0-3-36-15,3-3-32 16</inkml:trace>
  <inkml:trace contextRef="#ctx0" brushRef="#br0" timeOffset="-200699.11">10391 3132 27 0,'0'0'0'0,"0"0"0"0,-5 41 6 16,4-28 4-16,1 2 3 16,0-1-4-16,0-1-9 15,0 0 12-15,0-3-8 16,0 0 0-16,0 0-4 16,0-3 0-16,0-2 0 15,0 0-4-15,0 0-20 16,5-3-7-16</inkml:trace>
  <inkml:trace contextRef="#ctx0" brushRef="#br0" timeOffset="-200128.16">10647 3161 92 0,'0'0'1'15,"0"0"-2"-15,0 0 2 16,0 0 41-16,0 0-7 0,0 0-23 15,-46-3-9-15,39 3 3 16,-2 6-7-16,0 2 1 16,0 0 0-16,-1 2-1 15,1 0 1-15,4 0-4 16,0 0 4-16,3 1 0 16,1 2-1-16,1-1 1 15,0 3 0 1,1 0 1-16,6-1 3 0,4-1-2 15,0-2 2-15,2-1-4 16,1-3 2-16,2-2-2 16,3-5 3-16,1 0-2 15,1-5 0-15,-1-8-1 16,-4-2-2-16,-5-2-3 0,-2-1 2 16,-5 1 3-16,-4 1 6 15,0-1-1-15,0 2-3 16,-7 0 1-16,-3 2 4 15,-3 1-1-15,0 1-8 16,-3 2 3-16,1 3-2 16,1 3-6-16,0 1-6 15,0 2-32-15,-3 0 20 16,0 0-69-16</inkml:trace>
  <inkml:trace contextRef="#ctx0" brushRef="#br0" timeOffset="-197960.32">9695 3026 40 0,'0'0'4'15,"0"0"-3"-15,0 0 3 16,0 0-1-16,0 0 25 15,0 0-10-15,0 0-8 16,0 0 7-16,0 0 12 16,-2 0-10-16,2 0-11 15,-1 0-5-15,1 0-2 16,0 0-1-16,0 0 6 16,0 0-5-16,0 0 11 15,0 0-8-15,0 0 0 16,0 0-4-16,0 0 0 0,0 0 0 15,0 0 0 1,0 0 3-16,0 0-3 0,0 0 1 16,0 0-2-16,0 0 1 15,0 0-5-15,0 0-15 16,0 5 13-16,0 8-2 16,0 2 1-16,0 6 8 15,0 5 0-15,0 0 1 16,0 2-1-16,0-2 0 15,0-1 0-15,0-2 0 16,0-6 0-16,0-3 1 16,0-5-1-16,0-4 5 15,0-3-4-15,0-2 2 16,0 2 11-16,0-2 4 0,0 0-3 16,0 0-13-16,0 0-2 15,3 0-12-15,-1-2-42 16</inkml:trace>
  <inkml:trace contextRef="#ctx0" brushRef="#br0" timeOffset="-196500.07">10820 2672 15 0,'0'0'0'0,"0"0"-5"0,0 0-1 16,0 0 6-16,0 0 7 15,0 0 36-15,-23 7-24 16,22-7-13-16,0 0-6 16,-2 0-1-16,0 0 1 15,0 0 0-15,0-1-3 16,2-1 3-16,-1-1 0 16,2 0 21-16,0-3-10 15,0 3 5-15,0-2-16 16,3 0 0-16,3 1-7 15,0 0 6-15,-1 0 0 16,-1 2-1-16,-1 2 1 0,1-1 1 16,0 1-1-16,3 0-3 15,2 0 4-15,1 0 0 16,1 0-1-16,-3 0-1 16,0 3-1-16,-1 1 0 15,-2 2-6-15,0 1 1 16,-3 1 2-16,-2 2-10 15,0 3 14-15,0 0 2 16,0 2-6-16,-2 1 6 16,-6 1 2-16,-2 1 0 15,-5-1 20-15,-3 1-12 16,-1-3-3-16,-3 1-2 16,2-2-1-16,2-3 3 15,1-4-1-15,4-2-2 16,1-3-2-16,1-2 11 0,1 0 1 15,1 0-11 1,3 0 14-16,3-1 5 0,0-1-9 16,3 0-3-16,0-1-10 15,0-1-2-15,6-1-7 16,4 0-30-16,0 1 6 16,1 0 31-16,-2 3 1 15,-1-1 1-15,0 2 0 16,-1 0 2-16,5 0 1 15,0 0-2-15,4 4 0 16,4 2 0-16,1 4-1 16,2-2 2-16,1 3-2 0,-2 2 3 15,-2-4-3-15,-2 3-13 16,-3-5-33-16</inkml:trace>
  <inkml:trace contextRef="#ctx0" brushRef="#br0" timeOffset="-46660.01">10919 3878 236 0,'0'0'5'15,"0"0"-5"-15,0 0-34 16,0 0 19-16,0 0 12 16,0 0 3-16,0 0 7 15,3 0 0-15,-3 0 4 0,0 0-6 16,0 0-5-16,0 2 4 16,-2 0-4-16,-1 1 0 15,1-2 0-15,-1-1-2 16,2 0 4-16,0 0 6 15,-2 0 6-15,0-1-11 16,0-5-3-16,0 0-2 16,3-2-3-16,0-1 4 15,0 0 1-15,0-2-2 16,5 0 1-16,5 1 0 16,2 0 0-16,2 3 1 15,1-1-1-15,0 3 1 16,-2 1-3-16,-1 1 5 15,-3 1-4-15,-3 1 3 16,-1 1-2-16,0 0 0 0,-1 0-9 16,-1 4-2-1,2 5 10-15,-1 2-7 0,-2 6 4 16,-2 3 4-16,0 5 1 16,-2 3 0-16,-7 4 5 15,-3 1-3-15,-3 3-2 16,0-1-1-16,-3-2 1 15,-1-5-1-15,-3-4 1 16,-2-6 1-16,-1-2 5 16,0-4 12-16,0-1-6 15,2-4-9-15,0-2 1 16,3-3 1-16,3-2-5 16,0 0 5-16,3-1 1 15,1-6-1-15,0-1-2 0,2-3 1 16,4-2 1-16,1 2-5 15,5-3 0-15,1 4-3 16,0 0 6-16,3 0-9 16,7 2 7-16,4 1-2 15,3 0-4-15,3 4 5 16,4 2 0-16,3 1-7 16,3 6 7-16,4 6 2 15,-2 6-2-15,0 2 10 16,0 0-7-16,-4 0 1 15,1-1-3-15,-1-4-1 16,0-4-13-16,3-6-26 0,-2-5-48 16</inkml:trace>
  <inkml:trace contextRef="#ctx0" brushRef="#br0" timeOffset="-45843.14">11167 3618 9 0,'0'0'196'0,"0"0"-196"16,0 0-3-16,0 0 2 0,0 0 2 15,0 0 3 1,-1-21 19-16,1 18 7 0,0 2-15 16,0 0-3-16,0 0 0 15,0 1-12-15,0 0-2 16,0 0-27-16,0 7-2 16,0 7 31-16,0 5 5 15,0 4 2-15,0 2-7 16,-4-1 5-16,-2-2-5 15,1-6 0-15,1-6-2 16,2-5 1-16,1-3 1 16,1-2 9-16,-1 0 35 15,-1-3-19-15,1-8-23 16,-1-2-4-16,1-2 3 0,1-3-1 16,0 1 3-16,0 2-3 15,0 1-1-15,2 1-1 16,4 1 2-16,1 0-9 15,3 0 8-15,0 1-15 16,2 0 11-16,0 2-1 16,2 1 6-16,0 2 0 15,1 1-4-15,-1 0 3 16,1 3 1-16,-2 0-1 16,0 2 0-16,1 0 1 15,-1 0 0-15,0 0-5 16,0 7 3-16,-1 2-1 15,-3 2 2-15,0 3-16 16,-2 2 13-16,0 4 4 16,-3 1 0-16,1 2-5 0,-2 0 5 15,0-1 2 1,2-3-2-16,0-4 1 0,2-1-1 16,2-4 0-16,3-6-44 15,6-4-70-15</inkml:trace>
  <inkml:trace contextRef="#ctx0" brushRef="#br0" timeOffset="-35256.73">10510 4366 48 0,'0'0'0'0,"0"0"-5"16,0 0 4-16,0 0 1 0,0 0 22 16,0 0 5-16,0 0 0 15,-1 0-11-15,1 0-7 16,0 0 0-16,0 0-8 16,0 0-1-16,0 0 0 15,0 0 5-15,0 0-5 16,0 0 0-16,2 0-3 15,8 0 3-15,5 0 5 16,8 2 0-16,6 1 4 16,3 0-4-16,5 1 1 15,1 1-5-15,1 0 2 16,2-2 5-16,2 2-3 0,0-1 2 16,1-2-2-1,0 1 1-15,-2-2-5 0,2 1-1 16,-1-2 0-1,0 0 9-15,-1 0-8 0,-2 1 2 16,-1-1-2-16,-3 1 0 16,-4-1-2-16,-5 0 0 15,-2 0 0-15,-3 0 1 16,-2 0 1-16,0 0 2 16,-3 0-1-16,-3 0-1 15,-1 0 2-15,-4 0-1 16,-5 0-2-16,-1 0-3 15,-3 0 3-15,0 0 0 16,0 0 0-16,0 0-3 0,0 0 1 16,0 0-8-16,0 0-2 15,0 0-30-15,-1 0-112 16</inkml:trace>
  <inkml:trace contextRef="#ctx0" brushRef="#br0" timeOffset="-33007.27">11174 4440 164 0,'0'0'18'0,"0"0"-18"15,0 0-76-15,0 0 76 16,0 0 18-16,0 0 43 16,1 0-46-16,4 0-15 15,2 0-4-15,3-2 3 0,3 2-3 16,1 0 2 0,2-2 2-16,6 1 0 0,2 0 0 15,2-1-1 1,3-2 2-16,1-1-2 15,-1-2 1-15,-1 1 0 0,0-2 3 16,0 0 0-16,-1-3-1 16,0-1 1-16,-3-1-1 15,2-2-2-15,-2 0 8 16,2 0 0-16,-1-1-8 16,0-3 3-16,0 2-2 15,-3-3 13-15,-2-2-10 16,-2 2 5-16,-2-1 5 15,-2-1-11-15,-1 2 7 16,-4 0 5-16,0-3-7 16,-2-1-5-16,-1-2 6 0,2-1-9 15,-1 1 0-15,1 1 0 16,0 3-5 0,0 0 10-16,-1 1-5 0,-3 1 3 15,0 1-6-15,-3 0 5 16,-1 2-4-16,0-1 2 15,-1 1-1-15,-7 2-11 16,-2 0 6-16,-1 1-9 16,-1 2 7-16,0 2 7 15,2-1-2-15,1 0-9 16,0-1 11-16,0 1 1 16,0-2 0-16,-1 1 1 0,0-1 0 15,-1 0 2-15,-1 1-3 16,1-1 2-16,-3 3-1 15,0-3-1-15,-1 1 0 16,-1 0 3-16,0 0 2 16,1 1-2-16,-1-1 0 15,1 2-3-15,-1-1-3 16,1 1 2-16,0 2 0 16,-1 2 1-16,-2-1 3 15,-2 0-3-15,-4 1-2 16,-2 1 1-16,-1 0-17 15,-2 2 16-15,4 1 0 16,0-1-5-16,3-1 3 16,1 1 1-16,0 0 2 0,0 2-1 15,-3-2 2-15,-1 2 0 16,-2 1 0-16,-4 0-2 16,1 0 2-16,-1 0 0 15,-1 0 3-15,1 0-7 16,2 2 2-16,1 3 2 15,1 2 0-15,-1 1 0 16,0 5-4-16,-3 0-1 16,-2 4 5-16,0-2 0 15,1 1-1-15,4-1 1 16,3 1 0-16,1 0-1 16,0 0 0-16,1 0 1 15,0 0 0-15,0 1-1 16,0 0 0-16,0 0 1 0,0-1 0 15,1 1 0-15,0 0 0 16,1 1 0-16,-1-1 5 16,1 1-5-16,0-1 0 15,2 1 0-15,0-1 0 16,2 0 0-16,1-1 0 16,3 3 0-16,1 0 0 15,0 0 0-15,5 0 0 16,0 0 0-16,3-2 0 15,1 2-1-15,1-1 1 16,1 1 0-16,1 0-5 0,0-1 3 16,0 1 1-1,3-3-1-15,2 2 2 0,0-3 0 16,0 0 2-16,-1 0-5 16,-1 0 3-16,1-1 0 15,0-1 0-15,2-2 0 16,-3 3 1-16,2-3-2 15,1 0 0-15,0 1-4 16,3-1 5-16,2 1 0 16,0-1 4-16,1 1-4 15,0-2 1-15,-1 0-1 16,1-2 0-16,-3-1 0 16,0 1 0-16,0-3 0 15,0 0 0-15,0 0 0 0,-1 0 1 16,3 0 0-16,1 1 1 15,3 0 0-15,2-1-2 16,0 1 1-16,1 0-1 16,-2-1-1-16,-2 0 1 15,0-1 0-15,0-2 0 16,-2 1-1-16,1-1 0 16,-1 1 1-16,-2-2-3 15,-1 2 4-15,-1-3-1 16,-1 1 0-16,-2-1 6 15,0 0-6-15,1 0-3 16,0 0 3-16,1 0-4 0,1 0 4 16,0 0 0-16,1 0-11 15,0 0-10-15,1-3-58 16</inkml:trace>
  <inkml:trace contextRef="#ctx0" brushRef="#br0" timeOffset="-10740.21">3679 3230 198 0,'0'0'0'0,"0"0"-4"0,0 0-67 16,0 0 2-16,45-18 33 15,-30 11 36-15,1-1 3 16,-1 1 19-16,-3 1 7 16,-3 2-22-16,-1 0-5 15,-1 2 0-15,-3 0-4 16,1-1 4-16,-3 1-2 16,0-2 17-16,-1 2 15 15,-1-2-13-15,0-1 0 16,0 0-3-16,0-1-14 15,0 1 9-15,0-2 1 16,0 2-8-16,-1 1 0 16,-3 1-4-16,1 0 5 15,0 1-5-15,-1 0 0 0,0 0-2 16,-1 1 0-16,-3 1 1 16,-2 0 0-16,-2 0 0 15,-5 3 0-15,1 5-1 16,-1 1 1-16,0 1-1 15,3 0-1-15,2 0 0 16,1 1-1-16,4 4 0 16,0-2 1-16,3 4 3 15,1 1-2-15,1 2 1 16,2 0 0-16,0-2 1 16,3 0 0-16,8-1 4 15,3 0-4-15,4-1 0 16,0-4 2-16,1-3 2 0,-1-3-2 15,-1-3-2-15,-3-3 6 16,1 0-2-16,2-4 1 16,2-10 1-16,4-3-1 15,0-2-2-15,-2-2-2 16,-6 0 9-16,-3 3-5 16,-4 1 9-16,-5 1 17 15,-3 1-12-15,0 2-15 16,0 1-4-16,-6 2 7 15,-3 0-5-15,-2 2-2 16,-2-1-2-16,-2 4 0 16,0 1 0-16,-1 3-9 0,-2 1-10 15,-1 0-25 1,-3 7-11-16,5-1-53 0</inkml:trace>
  <inkml:trace contextRef="#ctx0" brushRef="#br0" timeOffset="-10327.9">4454 3081 217 0,'0'0'8'15,"0"0"-3"-15,0 0 2 16,0 0-6-16,0 0 13 16,0 0 0-16,-28-30-4 15,28 30 12-15,0 0-2 16,0 0-20-16,0 0-2 15,0 2-13-15,0 9 8 16,1 6 2-16,4 7 4 0,-2 5 1 16,1 2 0-1,-1 2-1-15,-2-3 0 0,1-2 1 16,-1-3-7 0,1-3-10-16,0-5-8 0,0-4-4 15,3-5 5-15,3-4-47 16,5-4-6-16</inkml:trace>
  <inkml:trace contextRef="#ctx0" brushRef="#br0" timeOffset="-9622.19">4792 3041 91 0,'0'0'16'0,"0"0"-16"15,0 0-3-15,0 0 0 16,0 0 3-16,0 0 1 16,-1 0 1-16,1 0 4 15,0 0-3-15,0 0 11 16,0-1 3-16,0 0 4 16,0 0-1-16,0-1-6 0,0 2-5 15,0-1 1-15,0 0-8 16,0 1 4-16,0 0-3 15,0 0 0-15,0-2 2 16,0 1-5-16,0 1 3 16,0 0 2-16,0 0 0 15,0 0-3-15,0 0-2 16,0 0-7-16,3 10-18 16,2 10 20-16,2 9 4 15,-2 9 1-15,-3 6 7 16,0-1 1-16,-2-3-5 15,2-7-3-15,-1-7 0 16,3-8-2-16,-3-7 1 0,2-4 0 16,-3-6 1-1,0 0 1-15,2-1-1 0,5-2-11 16,3-10-58-16</inkml:trace>
  <inkml:trace contextRef="#ctx0" brushRef="#br0" timeOffset="-9086.02">5250 3056 246 0,'0'0'0'0,"0"0"-4"16,0 0 4-16,0 0 0 16,-53-21 3-16,39 17-3 15,-1 3 0-15,1 0 16 16,0 1-16-16,1 0 0 16,1 0-3-16,1 2 2 15,1 7-2-15,-1 0 0 16,3 5 2-16,1 4-5 15,5 3 5-15,2 6-6 16,0 2 5-16,10 4 2 16,10 0 0-16,5-1 4 0,4-2-3 15,2-3 0-15,-2-7 8 16,-2-5-7-16,-1-7 3 16,-3-5-4-16,-2-3 6 15,2-8-1-15,2-9 10 16,1-4-15-16,-2-4-1 15,-4-2-7-15,-7 2 7 16,-6 2-2-16,-7 1-1 16,0 2 0-16,-13 0 1 15,-8 2 2-15,-7 3-3 16,-5 2-7-16,-3 3-1 16,1 5-4-16,4 1 5 0,6 4-2 15,9 0-14-15,12 0-75 16</inkml:trace>
  <inkml:trace contextRef="#ctx0" brushRef="#br0" timeOffset="-8710.11">5668 3013 64 0,'0'0'2'15,"0"0"28"-15,0 0 67 0,0 0-51 16,0 0 0-16,0 0-17 16,-31-26-8-16,31 26-17 15,0 0-4-15,0 0 0 16,0 0-8-16,0 4-10 15,0 5 2-15,2 5 10 16,4 6 4-16,-2 4 1 16,0 2 1-16,-1 3 0 15,-1-1 1-15,-2 0 0 16,0-3-1-16,0-2-2 16,0-4 2-16,1-1-3 0,3-3-23 15,3-3-32-15,2-7-86 16</inkml:trace>
  <inkml:trace contextRef="#ctx0" brushRef="#br0" timeOffset="-1965.18">3748 3511 94 0,'0'0'5'0,"0"0"-5"16,0 0-12-16,0 0 7 16,0 0 5-16,0 0 0 15,0 0 9-15,0 0-9 16,-9 0 0-16,9 0-1 15,0 0 0-15,0 0-3 16,0 2 3-16,1 1 1 0,6-3 0 16,5 0 25-1,4 0-9-15,8 0-8 0,4 0 2 16,5-5-2 0,0 1-6-16,1 0 0 0,2 0 1 15,3-1 4-15,2 0-1 16,1 1 0-16,-3-2-6 15,-2 3 0-15,-3 0 1 16,-2 1-1-16,-4 1 1 16,-2-1-1-16,-1 0 0 15,-3-2 0-15,-2 3 4 16,-5-2-2-16,-4 1 2 16,-2 0 2-16,-5 1 1 15,2-1-5-15,-5 2 3 0,-1 0 0 16,0 0-1-16,0 0 2 15,0 0-5-15,0 0 2 16,0 0 0-16,0 0-2 16,0 0 3-16,0 0-4 15,0 0 0-15,0 0-2 16,0 0-2-16,0 0 4 16,0 0 2-16,0 0-2 15,0 0 0-15,0 0-5 16,0 0 5-16,0 0 3 15,0 0-2-15,0 0-1 16,0 0 0-16,0 0 5 16,0 0-3-16,0 0-2 0,0 0 2 15,0 0-2 1,0 0 6-16,0 0-12 0,0 0 2 16,0 0-24-16,0 0-59 15,-8 0-34-15</inkml:trace>
  <inkml:trace contextRef="#ctx0" brushRef="#br0" timeOffset="-484.29">4734 3435 116 0,'0'0'23'0,"0"0"-23"15,0 0-20-15,0 0 20 16,0 0 18-16,0 0 3 15,0-4-13-15,0 4-8 16,0 0 3-16,0 0-2 0,0 0-1 16,0 0-9-16,0 0 9 15,0 0 0-15,0 0 0 16,0 0 0-16,0 0 1 16,0 0 2-16,0 0-3 15,2 0 2-15,4 0-1 16,3 0 10-16,5 0-5 15,2 0-2-15,3 0 4 16,3 0-3-16,0 0-4 16,2 0 5-16,1 0-4 15,3 0-1-15,-1-1 2 16,1-1-2-16,0 2 0 0,-4-1 0 16,1 1-2-1,-3 0 4-15,0 0-8 0,1 0 4 16,2 0 1-1,-1 0 1-15,4 0 2 0,2-1-1 16,1-2 1-16,1-2 0 16,0 2 5-16,-4-1-5 15,-5 3 0-15,-5-2 0 16,-5 2-3-16,-3 1 0 16,-5-1-2-16,-4 0 2 15,-1 1-1-15,0 0 2 16,0-1 1-16,1 1 0 15,-1 0 4-15,2-1 0 16,1 0-1-16,1 0 5 16,0-2-3-16,-2 1-4 0,0 0-2 15,-2 2-1-15,0 0-1 16,0 0-10-16,0 0-46 16,0 0-142-16</inkml:trace>
  <inkml:trace contextRef="#ctx0" brushRef="#br0" timeOffset="2342.86">5625 3396 124 0,'0'0'47'16,"0"0"-47"-16,0 0-16 15,0 0 14-15,0 0 2 0,0 0 12 16,0 0 5-16,-6-8 2 16,6 7 1-16,0 1-10 15,0 0-10-15,0 0-4 16,0 0 4-16,0 0-1 15,0 0 1-15,0 0 0 16,0 0 0-16,0 0 0 16,0 0 0-16,-2 0 0 15,1 0 0-15,1 0 0 16,0 0 0-16,-1 0 0 16,1 0 0-16,0 0-1 15,0 0 0-15,0 0 1 0,0 0-1 16,0 0 4-1,0 0-4-15,0 0 2 0,0 0 0 16,0 0-1-16,0 0 0 16,0 0 0-16,0 0-1 15,0 0 1-15,0 0 3 16,0 0-3-16,0 0 0 16,0 0-1-16,0 0 1 15,0 0-1-15,0 0 1 16,0 0 0-16,0 0 0 15,0 0 0-15,0 0 0 16,0 0-6-16,0 0 6 16,0 0 0-16,0 0-3 15,1 0 0-15,5 0 0 16,4 0 3-16,3-2 1 16,1 0 1-16,4-2 1 0,1 2-2 15,-1 1-1-15,0 0 0 16,-2 0 0-16,-3 1 1 15,-3 0-1-15,-2 0 0 16,-1 0-1-16,-5 0 2 16,-1-1-2-16,1 0 1 15,-2 1 0-15,0 0 1 16,0 0 7-16,0 0-8 16,0 0 4-16,0 0-1 15,0 0-3-15,0 0 0 16,0 0 3-16,0 0 0 0,0 0-6 15,0 0 3 1,0 0-3-16,0 0-7 0,0 0-43 16,0 0-111-16</inkml:trace>
  <inkml:trace contextRef="#ctx0" brushRef="#br0" timeOffset="6546.35">5659 3396 23 0,'0'0'6'0,"0"0"-6"16,0 0 15-16,0 0 14 15,0 0 3-15,0 0-16 16,0 0 5-16,-2-2 4 16,2 2-6-16,0-1-14 15,0 1 1-15,0 0-1 16,0 0-5-16,0 0 0 15,0 0 0-15,0 0 0 16,0 0 0-16,0 0-2 16,0 0 2-16,0 0 0 15,0 0 1-15,0 0-5 16,0 0 3-16,0 0 1 0,0 0-11 16,0 0 3-16,0 0 7 15,0 0-5-15,1 0 1 16,2 0 5-16,2 0 0 15,2 0 0-15,1 0 3 16,2 0-3-16,1 0 0 16,2 0 0-16,0 0 2 15,4 0-1-15,-2 0-1 16,1 0 0-16,0 0 0 16,-1 0 2-16,-2 0-2 15,0 0-3-15,-3 0 3 16,0 0 0-16,0-2 3 0,-2 2-1 15,0-1 3 1,0 0-2-16,3 1-2 0,-2 0 1 16,2-1 0-16,1 1-1 15,1 0 0-15,0-2 0 16,2 1-1-16,-2 0 0 16,3 0 0-16,0 1 0 15,-3 0 0-15,1-1 0 16,-1 1 0-16,-1 0 0 15,-2 0 0-15,-2 0 1 16,0 0-1-16,-2 0 0 16,-1 0-1-16,0 0 1 15,-1 0 0-15,-1 0 1 16,-3 0-1-16,0 0-1 16,1 0 1-16,-1 0 1 0,0 0-1 15,0 0 0-15,0 0 2 16,0 0 1-16,0 0-3 15,0 0 4-15,0 0-2 16,0 0 1-16,0 0-1 16,0 0-2-16,0 0 2 15,0 0 0-15,0 0-1 16,0 0-2-16,0 0 1 16,0 0 0-16,0 0 2 15,0 0-2-15,0 0 0 0,0 0 1 16,0 0 3-16,0 0 4 15,0 0-1-15,0 0 1 16,0 0-7-16,0 0 2 16,0 0-3-16,0 0 0 15,0 0-2-15,0 0 3 16,0 0-1-16,0 0 0 16,0 0-6-16,0 0 6 15,0 0-5-15,0 0 4 16,0 0 1-16,0 0 1 15,0 0-1-15,0 0 0 16,0 0-2-16,0 0 6 16,0 0-8-16,0 0 4 15,0 0 0-15,0 0 0 16,0 0 0-16,0 0 0 16,0 0 0-16,0 0 0 15,0 0-1-15,0 0-5 0,0 0 2 16,0 0 1-16,0 0-1 15,0 0 0-15,0 0 3 16,0 0 1-16,0 0-1 16,0 0 1-16,0 0 0 15,0 0 0-15,0 0 0 16,0 0 0-16,0 0 0 16,0 0 0-16,0 0-1 15,0 0 1-15,0 0 0 16,0 0 0-16,0 0 0 15,0 0 0-15,0 0 0 16,0 0 1-16,0 0-1 0,0 0 0 16,0 0 1-16,0 0-1 15,0 0 0-15,0 0-1 16,0 0 1-16,0 0 0 16,0 0 0-16,0 0 1 15,0 0-1-15,0 0 0 16,0 0 0-16,0 0 3 15,0 0-3-15,0 0-3 16,0 0 3-16,0 0 0 16,0 0 0-16,0 0 1 15,0 0-1-15,0 0 0 0,0 0 2 16,0 0-2 0,0 0 0-16,0 0 0 0,0 0 0 15,0 0 0-15,0 0 0 16,0 0 0-16,0 0 1 15,0 0 0-15,0 0-1 16,0 0 1-16,0 0 2 16,0 0-3-16,0 0 0 15,0 0-2-15,0 0 1 16,0 0 0-16,0 0 2 16,0 0-2-16,0 0 2 15,0 0-2-15,0 0 1 16,0 0 0-16,0 0 0 15,0 0 2-15,0 0 6 0,0 0 4 16,0 0-12-16,0 0 3 16,0 0-1-16,0 0-2 15,0 0 1-15,0 0-4 16,0 0 3-16,0 0-7 16,0 0-4-16,0 0-5 15,0 1-18-15,0 0-44 16,0 0-15-16</inkml:trace>
  <inkml:trace contextRef="#ctx0" brushRef="#br0" timeOffset="7350.13">5607 3438 11 0,'0'0'20'0,"0"0"-8"0,52-3 1 15,-33 1 0-15,0 1-11 16,1 0-2-16,0 1 1 15,1-2-1-15,0 1 2 16,1-1 8-16,2 0-1 16,-1-1 2-16,4 2-1 15,-1-3-10-15,-2 2-2 16,1 1 2-16,-2-1 2 16,-2 1-2-16,-1-1 0 15,-3 1-6-15,0 0 6 16,-2 0 0-16,-2 0 4 15,2 0-4-15,-4 1 0 16,2 0-5-16,-5-1 8 16,-1 0-3-16,-2 1 0 0,-3 0-6 15,-1 0 6-15,-1 0 3 16,0 0 28-16,0-1-15 16,0 1-12-16,0-2-1 15,0 2-3-15,0 0-1 16,-1 0-1-16,1 0 2 15,-2 0-6-15,-1 0-5 16,-1 0-6-16,-1 0-6 16,-1 0-12-16,-1 0-21 15</inkml:trace>
  <inkml:trace contextRef="#ctx0" brushRef="#br0" timeOffset="9308.22">6091 3380 41 0,'0'0'45'0,"0"0"-27"15,0 0-17-15,0 0 4 16,0 0 16-16,0 0 1 16,3-5-11-16,-3 4-7 15,0 1-4-15,1 0 5 0,-1 0-5 16,0 0 1-1,0 0-5-15,0 0 4 0,0 0-4 16,0 0 3-16,0 0 0 16,0 0-5-16,0 0-1 15,0 3-2-15,0 3 8 16,0 0 0-16,0 1 1 16,1 1 0-16,-1 0-4 15,1 0 5-15,-1-1-1 16,1 1 0-16,0 0 0 15,-1 0-1-15,0 2 1 16,0-2-2-16,0-1 2 16,0 0 0-16,0-1 2 15,0-2-4-15,0-1 2 16,0 0 0-16,0-2 0 16,0 2 0-16,0-3 0 0,0 0 3 15,0 0-3-15,0 0 0 16,0 0 0-16,0 0 3 15,0 0-2-15,0 0 0 16,0 0 3-16,0 0 2 16,0 0 0-16,0 0 1 15,0 0-6-15,0 0 1 16,0 0-2-16,0 0 2 16,0 0-2-16,0 0 0 15,0 0 0-15,0 0 1 16,0 0 4-16,0 0-5 0,0 0-5 15,0 0 5 1,0 0 0-16,0 0 5 0,0 0-4 16,0 0 4-16,0 0-2 15,0 0 8-15,0 0-5 16,0 0-6-16,0 0 6 16,1 0-2-16,1 0-4 15,-1 0 0-15,1 0 0 16,2 0 0-16,-1-2 0 15,3 2 0-15,1 0 0 16,2-1 0-16,-2 1 3 16,2 0-5-16,1 0 4 15,-2 0-4-15,2 0 0 0,-1 0 2 16,-1 0 1 0,3 0 0-16,-4 0-1 0,2 0-4 15,1 0 4-15,-4 0 0 16,4 0-1-16,-3 0 1 15,-1 0 0-15,0 0 0 16,1 0 1-16,0-1-1 16,0 0-1-16,1-1 1 15,0 2 0-15,-2 0 1 16,1-1-2-16,-1 1 2 16,1-1-2-16,1 0 1 15,-1 1 0-15,1 0 0 16,0 0 0-16,2-1 0 15,-1 1-1-15,2 0 1 16,-3 0 0-16,4-2 1 0,-3 2-1 16,3-1 3-16,-1 1-8 15,0 0 5-15,1 0 0 16,-2 0 0-16,-1 0 0 16,0 0 0-16,1-1 3 15,-2-1-6-15,0 2 3 16,4-2 0-16,-3 1 2 15,3 0-1-15,-2-2-1 16,2 3 0-16,-1-1 0 16,0-1 0-16,-1 1 0 15,0-3 0-15,0 4 0 16,-2-1 0-16,2 0 0 16,-1 0 2-16,1-1-4 15,2 1 2-15,-2 1-3 0,1-2 3 16,-1 2 5-16,1-1-5 15,-1 1 0-15,0 0 0 16,0 0 0-16,-1 0-2 16,2 0 2-16,-3 0 0 15,0 0 0-15,1 0 0 16,-3 0 0-16,2 0-1 16,0 1 1-16,-3 1 0 15,3-1 0-15,2-1 0 16,1 0 0-16,1 0 4 0,1 0-4 15,1 0-3 1,-1 0 2-16,0 0 1 0,1 0 0 16,-1 0-1-16,3 2 0 15,1-1 1-15,2-1 0 16,-1 1 0-16,2 0 1 16,0-1-1-16,0 0 1 15,-5 2 1-15,-4-2-2 16,-3 0 2-16,-3 0-6 15,0 0 8-15,-5 0-8 16,0 0 9-16,0 0 6 16,0 0-4-16,0 0 0 15,0 0 1-15,0 0-8 16,0 0-1-16,0 0-5 16,0 0 5-16,0 0 1 0,0 0-6 15,0 0-7-15,0 3-4 16,0-3-43-16,-3 2-59 15</inkml:trace>
  <inkml:trace contextRef="#ctx0" brushRef="#br0" timeOffset="20356.95">6299 3051 23 0,'0'0'0'0,"0"0"0"0,0 0 4 15,0 0-4-15,0 0 1 16,0 0 21-16,0 0 19 15,-38-22-37-15,34 19 4 16,2 2-4-16,-5 0-4 16,-2-2 0-16,0 3 0 15,-6 0 0-15,-1 0 0 16,0 0 0-16,-4 0 0 16,0 3 0-16,-2 3 0 15,-2 0 0-15,-1 4 0 0,3 0 3 16,-1 1-3-1,5 2-1-15,3 0 0 0,3 1-4 16,3 1 4-16,0 0 1 16,3 2 0-16,1 0-4 15,0 0 4-15,4 0-1 16,1 0 1-16,0 0 0 16,0 0-1-16,8 0 1 15,0-1 2-15,3 0 2 16,2-1-1-16,3-1 0 15,0 1 4-15,-2-3 1 16,1-2-8-16,0-3 5 16,-1-2-4-16,1-3 6 15,0-2-2-15,3 0 2 16,2-7-1-16,1-4-2 16,0-1 1-16,-1 0-4 0,-2-1 5 15,-1 0-6-15,-2-1 3 16,0-1 3-16,-3 0-6 15,0 1 1-15,-4 0-1 16,-4 0 2-16,0 0 2 16,-3-2-2-16,1 0-2 15,-2-1-1-15,0 1 1 16,-2 0 0-16,-3 0-1 16,1 1 1-16,-4 3 0 15,0 1 0-15,1 2 0 16,-3 0 1-16,0 1-1 15,-1 1 5-15,-3 2-5 16,-1-1-7-16,1 4 5 0,-1 0 2 16,1 2 0-16,0 0-2 15,1 0 2-15,2 0-1 16,-1 4 1-16,2-1-1 16,1 1 2-16,-2-1 3 15,2 2-4-15,-2 0-2 16,2 2 2-16,-2 1 0 15,3 2-1-15,-2 1 0 16,3 0 1-16,1 2-1 16,2 0 0-16,0 1-1 15,1-1 2-15,-2 1 0 16,2-2-1-16,0 1 3 16,0 0-2-16,0-2 0 0,-2 2 2 15,2-2-6-15,-2 0 4 16,1 1 0-16,2-1 0 15,0-1-1-15,0 0 1 16,2-2 0-16,0 2-5 16,0 0 4-16,2-1 0 15,1 0-4-15,3 1 4 16,0-2 1-16,0 1 0 16,-1-1-1-16,2 0 1 15,2 0 0-15,1 0 4 16,3 0-4-16,-1-2 0 15,1 0 3-15,1-2-3 16,2-2 1-16,0-1 3 0,0-1-3 16,1 0 1-16,-1 0 0 15,-1-2-4-15,0-5 1 16,1-2 1-16,0-1 3 16,-1-3-3-16,1 0 1 15,-1-2-1-15,-4 0 0 16,1 1 3-16,-2-2-2 15,-4 2-1-15,-1-1 3 16,0 0-3-16,-2 0 1 16,-1-1 3-16,-2 1-3 15,0-1-1-15,0-2 0 16,0 1 1-16,-3 1 0 16,-4 1-1-16,0-1-4 15,0 1 0-15,-5 3 3 16,2 0-4-16,-2 2 5 0,1 1 0 15,-2 2 1-15,3 1-1 16,-1 1 0-16,3 1-1 16,3 4 1-16,0 0-6 15,3 0-92-15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36:55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4040 3706 108 0,'0'0'35'16,"0"0"-35"-16,0 0 0 15,0 0 3-15,0 0 34 16,0 0-5-16,0 0-7 15,5-1-9-15,-5 0-8 16,2 0 3-16,-2 1 1 16,0-1 1-16,0-1 0 15,0 0-8-15,0 0 2 0,0-1 3 16,-2 0-10-16,-1-1 1 16,-2 3-1-16,-2-3 5 15,-1 2-5-15,-3 1-3 16,-4-1 3-16,-2 2 0 15,-4 0 0 1,0 0 0-16,-2 4 0 0,1 2 6 16,0 1-6-16,1 0-2 15,-3 3 2-15,4 1-1 16,1 1-2-16,1-1 4 16,3 4-2-16,2 0 2 15,2 0-9-15,1 0 14 0,1 1-7 16,1 1 1-1,2 0-4-15,3 0 4 0,0 0 0 16,3 1-1-16,0-1 1 16,0 0 0-16,3 1 4 15,5-1-3-15,2-1-1 16,3 0 0-16,3-4 0 16,4 1 0-16,3-4 2 15,3-3-2-15,3-2 2 16,1-3-2-16,3-1-9 15,1-4-27-15,6-7-16 16,1-3-40-16</inkml:trace>
  <inkml:trace contextRef="#ctx0" brushRef="#br0" timeOffset="507.84">4353 3740 92 0,'0'0'199'0,"0"0"-199"16,0 0-6-16,0 0-15 15,0 0 21-15,0 0 6 16,0 0 10-16,-5 4-9 16,5-4-7-16,5 0-3 15,5 0 3-15,3 0 0 16,7-6-2-16,4-3-29 15,4 1-10-15,1 0-5 16,-5 3-80-16</inkml:trace>
  <inkml:trace contextRef="#ctx0" brushRef="#br0" timeOffset="1048.78">4367 3968 264 0,'0'0'65'16,"0"0"-65"-16,0 0-2 16,0 0-13-16,0 0 15 0,0 0 11 15,5 0 7-15,8-1-12 16,6-5-3-16,8-2 3 15,4-1-5-15,2 1-2 16,1-2 1-16,-6 4-2 16,-4-1-6-16,-7 3-14 15,-6 1-70-15,-8 0-68 16</inkml:trace>
  <inkml:trace contextRef="#ctx0" brushRef="#br0" timeOffset="2701.11">5099 3641 198 0,'0'0'21'0,"0"0"-20"16,0 0-1-16,0 0 0 15,0 0 6-15,0 0 7 16,0 0 5-16,0 0-6 16,-2 0-11-16,-3 0-1 15,-1 0 0-15,-3 1 0 0,3 0 6 16,1-1-6-16,2 0 0 15,0 0 7-15,0 0 12 16,1-3-19-16,0-3-2 16,0-1 1-16,2 1-3 15,0-2-1-15,0 1 5 16,2-1 0-16,3 1 2 16,2 1-2-16,1-1 0 15,-2 1 1-15,4 1-4 16,-2 0 3-16,-1 2 0 15,1 1-1-15,-3 1-1 16,1 1-2-16,2 0 2 0,-2 0-4 16,2 0 5-16,1 0 0 15,0 1-3-15,-1 4-2 16,1 4-6-16,-3 3-2 16,-1 4 9-16,-3 7 5 15,-2 3-1-15,0 2 1 16,-3 2 0-16,-6 0 1 15,-3-1-1-15,1-3 0 16,-3-4-3-16,1-3 3 16,-1-3 7-16,-1-2-7 15,2-1 3-15,-2-2-2 16,-1-2 9-16,3-1 0 16,-2-2-2-16,4-2-7 0,1-2 5 15,3-2-5 1,0 0 16-16,3 0-8 0,-2-6-9 15,3-3-2-15,1 0-1 16,1-1 2-16,1-1 1 16,0-1 1-16,2 1-1 15,8-3-6-15,1 2 3 16,3-1-1-16,-3 3-2 16,2 2 3-16,-2 1 0 15,3 3-2-15,-3 1 3 16,2 1 1-16,2 2 2 15,1 0 4-15,1 1-5 16,1 6 0-16,1 5-3 16,0 1 1-16,2 2 1 15,1 0 2-15,1-1-2 16,1-4-8-16,2-3-26 16,0-5-18-16,-1-2-114 0</inkml:trace>
  <inkml:trace contextRef="#ctx0" brushRef="#br0" timeOffset="3073.64">5542 3585 246 0,'0'0'11'0,"0"0"-9"15,0 0 0-15,0 0 7 16,0 0-7-16,0 0 6 16,-7-8-8-16,7 8-2 15,0 9-6-15,0 6 3 16,0 6 5-16,0 8 0 15,0 3 2-15,0 2 0 16,0 0-2-16,-2-2 3 16,1-6 2-16,-2-4-5 0,3-6 0 15,-2-5-7 1,2-6-4-16,0-4-26 0,0-1-34 16,0-6-55-16</inkml:trace>
  <inkml:trace contextRef="#ctx0" brushRef="#br0" timeOffset="3813.71">5502 3519 283 0,'0'0'0'0,"0"0"-16"16,0 0 16-16,0 0 3 16,0 0 7-16,0 0-3 15,-4-25 8-15,10 19-15 16,2 0 0-16,1-3-4 15,3 4 1-15,0-2 0 16,1 1 3-16,2 1-6 16,0 0-4-16,4 1 4 15,-1 1 0-15,1 0-14 0,-5 3-6 16,1 0-1-16,-4 10-1 16,-2 6 16-16,-5 6 2 15,-4 4 9-15,0 1 1 16,-4 1 4-16,-9-3 1 15,1-1 0-15,-2-3 6 16,2-2 0-16,-2-4 1 16,1-2 1-16,3-4-5 15,1-3 5-15,5-2-5 16,1-2 1-16,2-2-9 16,1 0 3-16,0 0 3 15,1-2-6-15,11-3-10 0,0-1-7 16,5 2 10-16,0 0 4 15,-2 1 3-15,1 1-26 16,0 2 9-16,-2 0-10 16,0 0 26-16,-5 3 1 15,0 4 5-15,-3 3-5 16,0 3 0-16,-2 1 6 16,0 1 0-16,-4 2 5 15,0 2-3-15,0 0-2 16,-7-3-3-16,-1 0 9 15,-5-4-10-15,1-4 10 16,-1-1 4-16,0-1-2 16,-2-4 2-16,-2-2-16 15,-1 0 0-15,-2 0 0 16,-2-6-35-16,1-1-26 0,3-3-18 16</inkml:trace>
  <inkml:trace contextRef="#ctx0" brushRef="#br0" timeOffset="4286.13">6023 3435 235 0,'0'0'43'15,"0"0"-43"-15,0 0-8 16,0 0 3-16,0 0 5 0,0 0 0 16,-1-5 0-1,1 6 0-15,0 8-1 0,0 5 1 16,0 8 3-16,0 8 1 16,0 3-3-16,3 3 0 15,-1 0 2-15,0-3-1 16,2-1 0-16,-1-3 2 15,3-4 3-15,-2-5-7 16,1-5-1-16,1-4-13 16,2-5-7-16,0-5-30 15,4-1-22-15</inkml:trace>
  <inkml:trace contextRef="#ctx0" brushRef="#br0" timeOffset="4764.22">6267 3633 208 0,'0'0'0'0,"0"0"-11"16,0 0 11-16,-46-3 3 15,36 1 25-15,1 1-1 16,-1 1 0-16,1-1-17 15,-1 1-5-15,3 0-5 16,1 0 0-16,1 0-1 16,1 0 0-16,3 0-3 0,0 2 3 15,0 3-2-15,1 2-1 16,0 3-1-16,0 3 4 16,3 3-2-16,7 1-1 15,2 3 2-15,2-5 1 16,0-2 1-16,-2-2 3 15,2-3 0-15,-5-5 0 16,1-3 0-16,0 0 11 16,0-8-3-16,0-7-11 15,-4-3-1-15,1-3-4 16,-6 2-7-16,-1 0-2 16,0 4 6-16,-3 5 8 0,-2 1 3 15,-3 4-3 1,0 1 6-16,-1 2-6 0,0 2-1 15,-2 0-7 1,1 0-22-16,0 1-15 0,3 2-28 16</inkml:trace>
  <inkml:trace contextRef="#ctx0" brushRef="#br0" timeOffset="5531.78">6563 3603 177 0,'0'0'22'0,"0"0"-21"16,0 0 14-16,0 0 16 15,0 0-19-15,0 0 3 16,-27-16 7-16,21 16-9 16,-1 0-13-16,-3 0 0 15,-3 0-4-15,2 0 0 16,-4 0 4-16,2 4 5 16,2-1-5-16,0 1-2 15,1 2-6-15,3 2 8 0,2 1 0 16,2 2 0-16,3 3-3 15,0 2 3 1,1 2 3-16,8 0-1 0,6 0 3 16,4-4-4-16,-2-3 5 15,1-2-6-15,-1-6 3 16,2-3-3-16,-3-2 0 16,2-8-2-16,-2-4-3 15,-5 1 3-15,-6 1 2 16,-3 2 5-16,-2 1 2 15,0 2-3-15,0 2 0 16,0 3 1-16,0 1 3 16,0 1-8-16,0 0 2 15,0 0-4-15,0 0-4 16,0 3 3-16,0 7 0 0,0 5 0 16,5 0 3-16,2 3-1 15,1 1-4-15,2 1-6 16,-4 0 9-16,2 3-3 15,1 0 1-15,-4 3-6 16,0 1-3-16,-3 0-4 16,-2-1 15-16,0-3-1 15,-6-4 3-15,-5-3-1 16,-4-2 2-16,-6-3 8 16,-3-2 11-16,-2-5-6 15,-3 0-3-15,-4-4 16 16,-3 0-19-16,-2-3-7 0,3-6 17 15,1-1-17 1,8-1 1-16,7-4-2 0,9-2-18 16,10-7-65-16,3-4-146 15</inkml:trace>
  <inkml:trace contextRef="#ctx0" brushRef="#br0" timeOffset="6075.75">7004 3405 307 0,'0'0'18'0,"0"0"-18"0,0 0-2 16,0 0-4-16,0 0 6 15,0 0 3-15,0 0 9 16,-4-5-1-16,4 5-11 16,0 3-2-16,0 9 0 15,2 6 1-15,-1 5 2 16,3 6-5-16,-3 2 9 15,1 1-5-15,0 0 0 16,-1 0-1-16,3-1 1 16,-2-3 0-16,-2-1 0 15,0-5-5-15,0-6-8 16,0-6-1-16,0-3 10 0,1-5-29 16,-1-2-30-16,0-5 1 15</inkml:trace>
  <inkml:trace contextRef="#ctx0" brushRef="#br0" timeOffset="6762.4">7040 3431 66 0,'0'0'126'0,"0"0"-119"16,0 0 3-16,0 0 1 15,0 0 15-15,0 0 9 16,0-21-3-16,0 19-11 16,0 2-10-16,0 0-11 15,0 0-4-15,2 0 4 16,2 0-1-16,3 6-1 15,5 5 2-15,2 5 3 16,2 4-1-16,3 2 0 16,0-1-2-16,-1-2 2 15,0-5-2-15,0-7 2 0,-1-1-1 16,0-6-1 0,1 0-3-16,3-10 0 0,0-6 1 15,-3 1-14-15,-4-2 6 16,-4 1 7-16,-5 1 0 15,-4 2 0-15,-1 0 3 16,0 1 8-16,-3 2 3 16,-3 0-8-16,1 3 0 15,0 0 4-15,2 3-6 16,1 2 5-16,1-1 4 16,1 3-1-16,0-1-2 15,0 1-3-15,0 0 2 0,0 0-4 16,0 0-2-16,0 0-2 15,0 4-6-15,0 4 8 16,0 7-2-16,0 7 4 16,0 4-1-16,0 5 0 15,1 3 2-15,1 0-2 16,2-1 11-16,1-2-8 16,1-1 2-16,0-2 0 15,1-5-5-15,-1-2-1 16,2-6 1-16,-1-3 1 15,1-3-2-15,0-3-4 16,0-4-19-16,3-2-21 16,-2 0-57-16</inkml:trace>
  <inkml:trace contextRef="#ctx0" brushRef="#br0" timeOffset="7903.6">6853 3906 116 0,'0'0'42'0,"0"0"-42"0,0 0-22 15,0 0 16-15,0 0 6 16,0 0 40-16,0 0 8 16,-33-11-28-16,33 5-18 15,0 0-2-15,0 1 2 16,4-2 2-16,2 2 4 16,0-2 5-16,1 1-13 15,0 2 1-15,-1 1-1 16,1-1 3-16,1 1 1 15,0 1 1-15,0-1-4 16,0 2 1-16,-1 1-1 16,0 0-1-16,-3 0 0 15,1 0-1-15,-2 5 1 16,3 1 0-16,-2 2-4 0,1 1 4 16,-1 2 0-16,-1 2-2 15,-1 1 5-15,-2 3-5 16,0 0 2-16,-2 3 0 15,-6-2 6-15,-2-1 2 16,-3-2-2-16,3-3-2 16,0-1 6-16,0-2-1 15,-2-3 4-15,0 0-6 0,-2-3-6 16,2-2-1 0,-2-1-3-16,3 0 2 0,1-3-2 15,0-2 6-15,3 0-7 16,3 0 2-16,2 0-13 15,2 0 12-15,0-2 3 16,1 0 0-16,10 0-7 16,1 0-3-16,5 1 3 15,3 2 7-15,0 3-2 16,-1 1-3-16,-1 0 5 16,-1 1 9-16,-1 5 1 15,-1 5 6-15,3 0-7 16,3 2 6-16,0-1-10 15,4 2 1-15,-1-4-6 16,1-1-3-16,-2-3-1 0,0-5-1 16,-2-1-54-16,-1-1-61 15</inkml:trace>
  <inkml:trace contextRef="#ctx0" brushRef="#br0" timeOffset="14009.87">4426 4498 7 0,'0'0'235'0,"0"0"-235"16,0 0-29-16,0 0 4 15,0 0 25-15,0 0 22 16,0 0-10-16,2 0-12 16,-2 0-2-16,0 0 2 15,0 0 3-15,0 0 1 16,0 0 9-16,0 0 0 15,0 0 10-15,0 0-4 0,0 0 8 16,0 0-21 0,0 0 1-16,3 0-4 0,-2 0-3 15,4 0 0-15,4-2 2 16,5-1-2-16,4-3 5 16,7-1 0-16,1 0-5 15,3-1 0-15,-1 2 0 16,-2-2-4-16,-3 6 2 15,-7-1-13-15,-8 3-38 16,-7 0-40-16,-1 3-83 16</inkml:trace>
  <inkml:trace contextRef="#ctx0" brushRef="#br0" timeOffset="14378.76">4481 4713 112 0,'0'0'217'16,"0"0"-217"-16,0 0-17 15,0 0 12-15,0 0 5 16,0 0 0-16,-1 5 11 16,7-5 3-16,9 0-3 15,5-3-8-15,8-6-6 16,1-1-1-16,2-2-27 15,4 1-25-15,-1-2-39 16</inkml:trace>
  <inkml:trace contextRef="#ctx0" brushRef="#br0" timeOffset="15323.15">5060 4457 23 0,'0'0'100'0,"0"0"-55"16,0 0-40-16,0 0-4 16,0 0 11-16,0 0 6 15,-7 0-15-15,2 3 2 16,-3 0-1-16,-1-1 1 15,2-2 8-15,0 0 17 16,3 0 19-16,0 0-17 16,1-2-29-16,1-5 5 15,-1 1-3-15,-1-1-5 0,4-1 0 16,-2-1 2-16,2 2-2 16,0-1-2-16,0 1 2 15,2-1-2-15,3-1-2 16,1 0 3-16,2 1-2 15,0 1-1-15,-1 0 4 16,2 2-4-16,1-1 4 16,2 2-1-16,-1-1 0 15,-1 2 1-15,1 2-2 16,-1 1-3-16,0 0 2 16,-2 0 1-16,2 3-2 15,-2 5-8-15,0 3 8 16,-1 5 4-16,-1 5-7 15,-3 4 3-15,-3 7 4 16,0 2 0-16,-9 2 6 0,-6 1 5 16,-3-2-8-1,0-2-1-15,0-4 1 0,3-7-3 16,0-6 4-16,2-6 8 16,2-4-4-16,1-2-5 15,1-3-1-15,-2-1 0 16,0 0 3-16,0-1 0 15,2-6-4-15,-1 0 0 16,5-1 5-16,2-3 0 16,2-1-2-16,1-1-4 15,0-3-2-15,4 1 0 16,8 0-10-16,1 2 8 16,3 3 0-16,0 1 4 15,-2 3 1-15,0 1-1 0,1 3-2 16,0 2 1-16,0 0-1 15,5 5 0-15,-1 8 1 16,2 6-3-16,-1 4 1 16,-2 4 3-16,-1-1 0 15,-4-3-5-15,-4-7-12 16,0-4-32-16,-4-7-6 16,1-5 2-16,1-4-105 15</inkml:trace>
  <inkml:trace contextRef="#ctx0" brushRef="#br0" timeOffset="15789.44">5507 4401 227 0,'0'0'28'0,"0"0"-24"15,0 0-2-15,0 0 27 16,0 0 8-16,0 0-20 16,-5-5-17-16,5 9-5 15,-4 7 5-15,-2 6 0 16,-2 5 6-16,-3 5-5 16,-1 1 0-16,-1-1-1 15,0-1 2-15,-1-4 0 16,4-2 0-16,1-4-2 15,1-3-1-15,3-4 1 16,2-5-1-16,-1-1 1 16,1-2-12-16,0-1-30 0,0 0-21 15,0 0-44-15</inkml:trace>
  <inkml:trace contextRef="#ctx0" brushRef="#br0" timeOffset="16104.37">5368 4423 300 0,'0'0'16'0,"0"0"-16"0,0 0-5 16,0 0 4-16,0 0 1 15,0 0-5-15,26 2 5 16,-8 8 8-16,5 5-1 16,0 4-4-16,0 2 1 15,-3 2 0-15,-2 2-2 16,-2-2-2-16,-3 2-2 16,-3-3 0-16,-4-1 0 15,-2-4-4-15,-3-3-13 16,2-7-32-16,-2-5-17 0</inkml:trace>
  <inkml:trace contextRef="#ctx0" brushRef="#br0" timeOffset="17559.91">5625 4336 210 0,'0'0'0'0,"0"0"0"16,0 0-8-16,0 0 8 16,0 0 12-16,0 0-8 15,-6 2 12-15,6-2-14 16,0 0-2-16,0 0 3 16,0 0 10-16,0 0-6 15,-2 0 10-15,2 0-8 16,0 0-2-16,0 0-2 0,0 0 0 15,0 0 0-15,0 0-4 16,0 0 0-16,0 0-1 16,0 0 2-16,0 0 2 15,0 0-4-15,0 0 0 16,0 0 0-16,0 0-1 16,0 0 1-16,0 0-2 15,0 0 6-15,0 0-10 16,0 0 6-16,0 1 0 15,0-1 4-15,0 0-4 16,0 0 0-16,0 0 1 16,0 0 1-16,0 0 1 15,0 0 4-15,0 0-5 16,0 0-2-16,4-1 0 16,-1-2 2-16,0 0-7 15,2-1 7-15,1 0-3 0,4 0 1 16,1-1-14-16,6 0-9 15,0 2 13 1,-2-1 3-16,0 4-4 0,-5 0 5 16,-3 0 0-16,-2 5-8 15,-4 5 9-15,-1 5 0 16,0 5 5-16,-3 2 5 16,-8 4-2-16,-1-2-3 15,-1 0 3-15,0-4-3 16,-2-5 0-16,4-3 0 15,-1-5 5-15,1-3-4 16,1-3 4-16,3-1-5 0,1 0 2 16,1 0 1-16,4 0 6 15,1 0 0-15,0-3-9 16,5 1-4-16,2-3-8 16,4 1 8-16,3 3 4 15,-1 1 0-15,1 0-2 16,-1 0-4-16,-3 0 3 15,-1 3 3-15,-1 4-3 16,-3 0 0-16,1 3 0 16,0-1 3-16,-3 5 0 15,0-2-1-15,-1 3 2 16,-1-1-1-16,-1 0 0 0,0-1 0 16,0-3 4-1,0 0-4-15,-3-3 2 0,-3-3 11 16,-1-2-4-1,-1-1 9-15,-4-1-8 0,-1 0-10 16,-2-2 4-16,-1-3-4 16,-1-2-6-16,2 1 5 15,3 0-15-15,-1-2-11 16,5 0-22-16,6-4-97 16</inkml:trace>
  <inkml:trace contextRef="#ctx0" brushRef="#br0" timeOffset="18009.57">6000 4290 253 0,'0'0'9'15,"0"0"-9"-15,0 0-6 16,0 0 4-16,0 0 2 15,0 0-2-15,0 0-1 16,-1 9 3-16,1 4 5 16,1 5 3-16,1 3-2 15,-2 2-4-15,1 2-2 16,-1 1 2-16,0 0 0 16,0 0-1-16,0-3-1 15,0-3 0-15,1-3 0 16,1-6 0-16,-1-1-7 15,1-5-4-15,1-3-41 16,2-2-36-16,3-4-29 0</inkml:trace>
  <inkml:trace contextRef="#ctx0" brushRef="#br0" timeOffset="18786.82">6251 4311 232 0,'0'0'6'0,"0"0"-6"0,0 0-9 16,0 0 9-16,0 0 6 15,0 0 0-15,-26-3 16 16,18 3-9-16,0 0-1 16,-4 5-6-16,2 1-6 15,-3 3 3-15,2-1-3 16,-1 2 4-16,2 0-2 15,3 0-2-15,0 2 0 16,2 1 0-16,1 2-1 16,3 2 1-16,-1 1-5 15,2 2 5-15,0-1-2 16,0-1-1-16,6 0 4 16,1-2-2-16,2-1-2 0,1-2 3 15,1-3 2-15,-2-3 5 16,3-3-2-16,-2-4-4 15,2 0 8-15,0 0 3 16,4-10-8-16,-3-1-4 16,1-4 2-16,-4-2-4 15,-2-1 4-15,-1-4-2 16,-4 1 1-16,-1 2-1 16,-1 0 0-16,-1 5 5 15,0 0-1-15,-2 1-4 16,-4 2-3-16,-2 0 3 15,0 1 2-15,0 5 0 16,1 0-2-16,1 2-4 0,2 1-3 16,1 2-39-16,3 0-39 15,-2 0-90-15</inkml:trace>
  <inkml:trace contextRef="#ctx0" brushRef="#br0" timeOffset="19397.77">6423 4341 247 0,'0'0'0'16,"0"0"-11"-16,0 0 9 16,0 0 2-16,0 0-1 15,-29 36 4-15,24-28 1 16,4 3-2-16,-3 1 2 15,4 1 3-15,0 2-3 16,0 2-2-16,0 0-1 0,4 1 5 16,4-1 7-16,-2 0-8 15,4-1 1-15,0-2 6 16,-3-3 1-16,2-3-8 16,-1-4 0-16,-1-4 2 15,3 0-3-15,1-7 2 16,4-8-5-16,0-4-1 15,-2-2-9-15,-5-1 0 16,-3 0-16-16,-3 2 22 16,-2 4 3-16,0 2 20 15,0 3 10-15,-3-1-12 16,-3 3-1-16,2-1-5 16,-2 1 16-16,0 2-12 0,1 1-8 15,0 2-7-15,1 1-1 16,0 1 0-16,-1 1-10 15,-3 1-17-15,0 0 0 16,-2 0-25-16,0 5-52 16,3 0-108-16</inkml:trace>
  <inkml:trace contextRef="#ctx0" brushRef="#br0" timeOffset="20824.73">7053 4381 100 0,'0'0'8'16,"0"0"-8"-16,0 0 0 15,0 0 1-15,0 0 29 16,0 0 16-16,0 0 2 15,-33-25-31-15,32 22 3 16,-1 1-19-16,0-1 0 16,1 1-1-16,0-1 1 15,0 1-1-15,0-1 3 16,0 1-3-16,-1 0-4 0,1 1 4 16,-1 0 6-16,2-1-5 15,0 1 25-15,-1 0-13 16,1 1-4-16,0-1 2 15,0 1-4-15,0 0 12 16,0 0-13-16,0 0 0 16,0 0-4-16,0 0-2 15,0 0 0-15,0 0-1 16,0 0-3-16,0 6 1 16,0 4-5-16,1 3 8 15,1 5 0-15,-2 2 0 16,0 4 0-16,0 1-1 15,0 2 3-15,0 1 0 16,-2-3-2-16,-1-1 0 0,3-3 2 16,-2-2-2-1,2-3-1-15,0-4 1 0,0-6-1 16,0-2-14-16,0-4-27 16,2 0-39-16,9-10-3 15</inkml:trace>
  <inkml:trace contextRef="#ctx0" brushRef="#br0" timeOffset="21360.02">7179 4450 262 0,'0'0'38'16,"0"0"-38"-16,0 0-4 16,0 0 4-16,0 0 4 15,0 0-1-15,-7-4 10 16,7 4-7-16,-2 0-4 16,0 0 1-16,-2 0-6 15,-2 4 2-15,-1 1-1 16,2 3 1-16,0 2 1 15,2 0-3-15,2 1 3 0,1 3-2 16,0 3-5-16,3 0 6 16,7 1 1-16,3-1-4 15,1-3 4-15,1 1 2 16,3-6 3-16,-1-5-3 16,0-4-2-16,1-1 6 15,1-11-6-15,0-3-2 16,-6-3-2-16,-3 1 4 15,-7 0 0-15,-3 1 6 16,0 0-6-16,-4 2-1 16,-8-1 1-16,1 2 6 15,-4 1 2-15,2 2 0 16,0 2-2-16,0 2-4 16,4 1-2-16,1 2-5 0,2 1 2 15,1 1-23-15,2 1-30 16,1 0-12-16,2 0-78 15</inkml:trace>
  <inkml:trace contextRef="#ctx0" brushRef="#br0" timeOffset="22269.19">7530 4440 300 0,'0'0'27'16,"0"0"-25"-16,0 0-1 16,0 0 3-16,0 0 0 15,-43-11 5-15,36 11-4 16,2 0-2-16,1 0 10 0,-3 0-13 16,0 0-2-16,-2 3 2 15,-1 3 4-15,0 0-4 16,2 1-2-16,0 5 2 15,2-1-3-15,3 3 1 16,2 1 0-16,1 0 0 16,2 0-1-16,9 0 3 15,1-2-3-15,4-3 4 16,-2-4-1-16,3-6 0 16,2 0-7-16,0-6-2 15,-1-5-6-15,-4-2 0 16,-2-1 12-16,-7 3 3 15,-4 1 0-15,-1 3 21 16,0 0-6-16,0 3-6 0,-3 3 1 16,3 1-4-16,-1 0-2 15,1 0-4-15,0 0-1 16,-2 1 1-16,-1 10-1 16,-1 0 1-16,2 2-1 15,1 1 0-15,1 1 1 16,0 2-1-16,0 1 1 15,0 4 0-15,0 1-3 16,0 3 3-16,3 2-1 16,1 0 1-16,-1 0 0 15,-1 2-3-15,-2 1-13 16,0 0-9-16,0-2-18 16,-2-4-2-16,-8-1 21 0,0-4 12 15,-4 0 7-15,-1-5-1 16,-4 2 6-16,2-4 13 15,-2 1-8-15,2-3 2 16,-1-1 10-16,-2-2-1 16,1-2 1-16,-1-2-12 15,-1-4 31-15,0 0-22 16,2 0 3-16,-4-8-9 16,2-1 3-16,-2-2-4 15,0-4-1-15,3-1-2 16,3-1-4-16,6-4 0 15,6 2-4-15,3-1 2 0,2-2-24 16,7 0-22-16,11 1-31 16,4-3-73-16</inkml:trace>
  <inkml:trace contextRef="#ctx0" brushRef="#br0" timeOffset="25936.51">7913 4235 119 0,'0'0'18'0,"0"0"-18"16,0 0-3-16,0 0 2 15,0 0 1-15,0 0 1 16,0 0 10-16,-14 39-5 16,8-31 11-16,0 0-11 0,-2 0-5 15,-1 2 5-15,0-2-4 16,0-2 2-16,1-2 3 15,2-2-6-15,1-2 6 16,-1 0-3-16,3 0 15 16,-1 0-9-16,1-6-10 15,1-1 0-15,2-2-1 16,-2-1 2-16,2-2 4 16,0 1 3-16,0 0-7 15,7 0-1-15,0 2 0 16,4 0-3-16,-2 1 3 15,3-1 0-15,-3 2-1 0,4 3 1 16,-5 0-3 0,1 3 3-16,0-1 0 0,-2 2-1 15,1 0 0-15,-1 0 1 16,2 0-5-16,-2 6 4 16,2-1 1-16,0 7 0 15,1 2 0-15,-3 3 0 16,1 3 0-16,-1 5 0 15,-2 0 3-15,-4-1-3 16,-1 1 0-16,0-1 2 16,0-3-1-16,-2 1 6 0,-7 0-6 15,-2-2 0-15,-5 1-1 16,-3-2 1-16,0-5-1 16,-2-1 3-16,2-4-2 15,2-5 1-15,5-3 3 16,2-1 1-16,2 0 1 15,-2-3-1-15,3-3-5 16,1-2 1-16,3 1-2 16,3-1 3-16,0 0 1 15,0-2-4-15,3-1-4 16,5 1-7-16,2 0 3 16,0 3 2-16,2 1 6 15,-3 2 0-15,0 1 3 16,0 2-4-16,1 1 1 15,2 0 0-15,1 0 7 16,3 7 0-16,5 1-6 0,2 5 7 16,0-2-5-16,2 2 2 15,2-3-1-15,1-2-8 16,0-3-5-16,2-3-77 16</inkml:trace>
  <inkml:trace contextRef="#ctx0" brushRef="#br0" timeOffset="26960.96">7748 4715 122 0,'0'0'18'0,"0"0"-18"0,0 0-38 15,0 0 38-15,0 0 37 16,0 0 7-16,0 0-16 15,-25-12-11-15,25 7-6 16,0 1-11-16,0-2 0 16,0-1-2-16,1 1 2 15,4 1-3-15,1 0 3 16,-1 1 0-16,1 1 6 16,0-2 2-16,3 0-8 15,0 1 1-15,0 0 0 16,1 0-1-16,-2 3 0 0,0 1-1 15,-1 0 1 1,-4 0-1-16,2 0-5 0,-2 7 3 16,0 1-1-16,-1 3 2 15,-2 5 2-15,0 4-2 16,0 1 2-16,-6 2 0 16,-3 2 0-16,-2 0 4 15,-1 0-5-15,-2-3 2 16,-1-4-1-16,0-4 2 15,0-5 9-15,0-5-9 16,1-2 16-16,2-2-15 16,1 0 1-16,1 0-4 15,1 0 15-15,2 0-10 0,4-4-3 16,-2-1 3-16,1 0-5 16,4-1-4-16,0 0 3 15,4 0 1-15,5-1-7 16,4 4 7-16,2 1 0 15,3 0-1-15,2 2-5 16,0 0 6-16,-2 7 6 16,0 3 3-16,1 3-3 15,1-1-2-15,1 0-4 16,1-1 2-16,-2 0-2 16,-1-5-19-16,0-3-30 15,0-3-96-15</inkml:trace>
  <inkml:trace contextRef="#ctx0" brushRef="#br0" timeOffset="28455.9">4757 5253 365 0,'0'0'22'16,"0"0"-22"-16,0 0-4 15,0 0 2-15,0 0 1 0,0 0 1 16,0 0-2-16,-3 0 1 15,7 0-4-15,4 0 5 16,2 2 5-16,3-1-2 16,2-1 0-16,3 0-3 15,2 0-1-15,2 0-18 16,-2 0 10-16,-3 0-10 16,-7 0-38-16,-4 2-16 15,-2 3-66-15</inkml:trace>
  <inkml:trace contextRef="#ctx0" brushRef="#br0" timeOffset="28716.12">4760 5410 292 0,'0'0'53'0,"0"0"-53"15,0 0-9-15,0 0 9 16,0 0 22-16,0 0 5 16,18 13 6-16,2-13-18 15,8 0-15-15,7 0 5 16,5-7-5-16,0 1-15 16,-2 2-12-16,-3 1-15 0,-8 3-45 15,-5 0-81 1</inkml:trace>
  <inkml:trace contextRef="#ctx0" brushRef="#br0" timeOffset="32863.71">4572 5213 202 0,'0'0'3'0,"0"0"-3"16,0 0 0-16,0 0 9 15,0 0-6-15,0 0 26 16,0 0-23-16,-6-10-6 0,6 10 0 16,-1 0 1-1,-1 0 10-15,0 0 0 0,-2 0-8 16,-3-1-3-16,-1 1 0 15,1 0 0-15,-2 0 1 16,-2 0 0-16,0 1-1 16,-2 3-1-16,0 1 1 15,1 0 3 1,1 1-2-16,1 3-1 0,-2 0-1 16,2 5 0-16,1-1 1 15,1 2 3-15,3 2-3 16,1 1-1-16,4 1 1 15,0 0 0-15,0 1 1 16,0 2-1-16,0-3 0 0,2 1-1 16,2-4 1-16,2 1 0 15,2-4 1-15,2-1-1 16,5-3 0-16,0-3 8 16,6-1-2-16,4-5-3 15,2 0-3-15,3 0-5 16,0-4-15-16,2-2-25 15,-3-3-49-15</inkml:trace>
  <inkml:trace contextRef="#ctx0" brushRef="#br0" timeOffset="35222.05">5664 5108 95 0,'0'0'48'16,"0"0"-44"-16,0 0-3 15,0 0 36-15,0 0-14 16,0 0-2-16,30-22-21 16,-28 21 6-16,-1 0-2 15,-1 1 3-15,0 0 9 16,0 0 10-16,0 0 0 16,0-1-8-16,0 1-7 15,0-2-11-15,-3 1 2 0,-2 1 2 16,-3 0-2-1,-2 0-2-15,-3 0-3 0,-1 4 3 16,0 2-3-16,-1 2 3 16,2 0-2-16,-1 3 1 15,4 0 0-15,-2 2-1 16,2 1 2-16,2 3 0 16,3 1 0-16,1 2-4 15,3 1 3-15,1 1 1 16,0 0 0-16,2-1-1 15,6 1-1-15,0-3 1 16,2-2-2-16,2-2-2 0,-2-3 5 16,1-2 0-16,-3-5 0 15,0-5-14-15,2 0 9 16,-2-5-2-16,3-8 6 16,-1 0-6-16,0-4-3 15,-3 2 9-15,-2-2-3 16,-4 4 4-16,-1 0 5 15,0 3 12-15,-4 2 3 16,-3 0-18-16,0 3 10 16,-1 1-8-16,1 0-4 15,-3 4-1-15,0 0-5 16,-2 0 4-16,-1 4-7 16,1 3-3-16,1 1-19 15,1 0-7-15,4 0-29 16,2-3-80-16</inkml:trace>
  <inkml:trace contextRef="#ctx0" brushRef="#br0" timeOffset="36139.71">5892 5106 242 0,'0'0'0'0,"0"0"-13"0,0 0 13 16,0 0 9-16,0 0 9 15,0 0-9-15,-3 0-2 16,3 0-1-16,0-1 8 16,0-3 2-16,0-1-16 15,3-1-4-15,3-1 3 16,0-1 1-16,2-1-5 16,2 3 5-16,0-1-2 15,-1 0 1-15,0 2 1 16,0 0-2-16,0 2 1 15,-1 1 0-15,-2 1 1 16,-1 1 0-16,1 0-8 0,-3 0 5 16,0 1-5-16,0 9 3 15,-1 1 5-15,-1 2-6 16,0 3 5-16,-1 3 0 16,0 0 2-16,0 2 1 15,-4 2-2-15,-4-1 0 16,-1 0 0-16,0-2 3 15,-3-4 0-15,3-3 4 16,-4-1 10-16,1-2-1 16,-3-2-6-16,2-1-5 15,0-2 0-15,1-2-1 16,1 0-1-16,3-2-2 16,2-1 0-16,-3 0 4 15,4 0-5-15,0-4 1 16,1-1 3-16,4-1-4 0,0-2 2 15,0-2-4-15,0 0-5 16,2-2 6-16,5 1 0 16,1 0-3-16,1 1 4 15,1 2 0-15,1 1 0 16,0 2-2-16,1 3-1 16,0 2 2-16,2 0-1 15,3 7-1-15,0 2 0 16,2 2 3-16,-1-1-3 15,0 2 2-15,0-4-12 16,0-1-23-16,0-5-25 16,0-2-64-16</inkml:trace>
  <inkml:trace contextRef="#ctx0" brushRef="#br0" timeOffset="36657.6">6218 5090 209 0,'0'0'28'16,"0"0"-27"-16,0 0 3 0,0 0 21 15,0 0 0-15,-42-7-12 16,33 7-13-16,2 0 2 15,-3 0-2-15,1 5 0 16,0-2 0-16,1 3 0 16,2 0-3-16,0-1 3 15,3 4-4-15,-1 1 3 16,4 3-5-16,0 3 3 16,4 4 0-16,6 2 1 15,5 1 4-15,-1-1-2 16,1-2 1-16,1-5-1 15,-2-3 1-15,-1-4 3 16,-4-5-3-16,1-3-1 16,0 0 5-16,3-10-5 15,-3-6-6-15,-1-4-14 0,-2-3 11 16,-3 1 9-16,-4 0 0 16,0 2 1-16,0 3-1 15,-6 4 6-15,-2 0 3 16,0 2 4-16,-2 3-3 15,-1 2-8-15,1 0-2 16,0 2-6-16,4 3-10 16,-1 1-11-16,3 0-21 15,2 0-43-15</inkml:trace>
  <inkml:trace contextRef="#ctx0" brushRef="#br0" timeOffset="37198.49">6380 5068 251 0,'0'0'19'0,"0"0"-19"0,0 0-9 16,0 0 9-16,0 0 7 16,0 0 4-16,-29 8-7 15,21 2-7-15,0-1 6 16,1 1-3-16,1-1 7 16,3 2-5-16,-1 0 1 15,4 1-3-15,0 3-7 16,0 5 7-16,7 0 3 15,2 1-2-15,5 1-1 16,-1-4 0-16,3-3 0 16,1-4 0-16,-5-5 5 15,0-2 1-15,0-4-5 16,-1 0 6-16,0-9-5 16,1-6-2-16,-4-8-8 15,-3-6-3-15,-3 1-9 16,-2 0-6-16,0 5 26 15,-4 6 6-15,-4 3 16 0,-2 5-8 16,1 0 0-16,1 3-5 16,-4 2 0-16,4 1-6 15,0 1-3-15,0 1-1 16,3 1-10-16,-2 0-41 16,0 3-24-16,4 0-33 15</inkml:trace>
  <inkml:trace contextRef="#ctx0" brushRef="#br0" timeOffset="39456.75">6931 5016 242 0,'0'0'0'0,"0"0"-6"15,0 0 6-15,0 0 6 16,0 0 16-16,0 0-1 0,-7-26 4 16,7 24-6-1,0 2-19-15,0 0 0 0,0 0-2 16,0 0 2-1,0 0-4-15,0 4-7 0,0 7 4 16,0 7 7-16,3 7 0 16,0 2 0-16,-1 3-1 15,1 0 0-15,0 0 1 16,0 0 0-16,-1-5-27 16,1-4-15-16,-1-7-32 15,-2-8-22-15</inkml:trace>
  <inkml:trace contextRef="#ctx0" brushRef="#br0" timeOffset="39942.83">6966 5123 298 0,'0'0'0'16,"0"0"-25"-16,0 0 14 16,0 0 2-16,0 0 9 0,0 0 0 15,0 0-1-15,24-26-12 16,-12 23 12-16,-2-1-9 15,1 0 10-15,-1 3-8 16,2-1-21-16,-1 2 17 16,1 0 12-16,-4 0-6 15,2 2 6-15,-4 4-6 16,-1 3 5-16,1 2 1 16,-3 3-2-16,-1 2 2 15,-2 2 0-15,0 1 2 16,0 0-2-16,0-1 3 15,-5-5 0-15,-2-3-1 16,-3-1 5-16,-3-1 4 16,-4-4-4-16,-2 0-2 0,-1-1-1 15,0-1-4-15,2-2-14 16,3 0-13-16,4 0-29 16,4 0-11-16</inkml:trace>
  <inkml:trace contextRef="#ctx0" brushRef="#br0" timeOffset="40272.83">7161 5167 298 0,'0'0'0'0,"0"0"-1"16,0 0-42-16,0 0 15 15,0 0 23-15,0 0 0 16,-2 16 5-16,2 1 4 16,2 0 2-16,0 2-6 15,-2-2 0-15,0 2 1 16,0-1-1-16,0-3 0 15,0 0 2-15,0-5-2 16,0-2-12-16,0-5-53 0,0-3-87 16</inkml:trace>
  <inkml:trace contextRef="#ctx0" brushRef="#br0" timeOffset="40695.82">7151 5127 315 0,'0'0'0'0,"0"0"-23"15,0 0 19-15,0 0 3 16,0 0-3-16,0 0 4 15,18-27 2-15,-10 24-2 16,3 1 0-16,-1 1-2 16,1 0 1-16,0 1-1 15,-1 0 2-15,-1 0-7 16,2 0 6-16,-3 2 0 16,1 4-3-16,-1 3 3 15,-1 1-3-15,-1 1 3 16,-1 2-6-16,-2 1 7 15,-2 4-1-15,-1-1 0 16,0-2 1-16,-7 0 1 16,-2-4 0-16,-4 0 6 0,-1-3-6 15,-1-1-1-15,1-3-4 16,-2-2-5-16,-1-2-32 16,6 0-69-16</inkml:trace>
  <inkml:trace contextRef="#ctx0" brushRef="#br0" timeOffset="41232.05">7417 5117 180 0,'0'0'5'16,"0"0"-2"-16,0 0-6 15,0 0 2-15,0 0 0 16,0 0 1-16,-42-6-1 0,36 9 1 15,3 3 0 1,-2-1 7-16,3 3-3 0,1-1-1 16,1 1 3-1,0 2-2-15,3 0-3 0,8 0 9 16,2 0-3-16,1-2 0 16,1 1-3-16,-4 1-2 15,-1-2-2-15,-4 0 3 16,0 0-3-16,-3-1 0 15,-2-2 2-15,-1 2-2 16,0-1-3-16,0 1 3 16,0 0 3-16,-6 3 3 15,-2-3 2-15,-2 2 15 16,0-2 1-16,-3-2-12 16,1 0 11-16,-3-1-21 0,-2-2 11 15,-2-2-13-15,-3 0-8 16,-7 0-34-16,2-4-97 15</inkml:trace>
  <inkml:trace contextRef="#ctx0" brushRef="#br0" timeOffset="42517.92">7651 5306 183 0,'0'0'109'15,"0"0"-108"-15,0 0 2 16,0 0 0-16,0 0 12 16,0 0-1-16,0 0-4 15,-3-6-10-15,1 6 4 16,1 0-4-16,-2 1-7 16,-1 6 7-16,-4 3-1 15,-2 2 1-15,0-1 0 16,0 2 0-16,2-5 4 15,1-1-4-15,3 0-6 16,1 0-31-16,-1-2-46 16,3-3-92-16</inkml:trace>
  <inkml:trace contextRef="#ctx0" brushRef="#br0" timeOffset="42757.75">7735 5331 345 0,'0'0'51'0,"0"0"-51"15,0 0-17-15,0 0 11 16,0 0 5-16,0 0 1 16,-35 32-2-16,20-10 2 15,-1 1 2-15,2 2-2 16,4-1 0-16,-1-3 0 15,5-3-14-15,0-3-55 16,1-6-107-16</inkml:trace>
  <inkml:trace contextRef="#ctx0" brushRef="#br0" timeOffset="48874.36">4068 6060 218 0,'0'0'0'0,"0"0"-10"0,0 0-7 16,0 0 17-16,0 0 35 15,0 0-16-15,0 0-19 16,-6 1 0-16,6-1 0 16,0 2 7-16,0-2 0 15,0 0-4-15,0 0-3 16,0 0 3-16,0 0-1 16,0 0 11-16,0 0-4 15,0 0 5-15,0 0-12 16,0 0 5-16,0 0-5 15,0 0-3-15,0 0 2 16,0 0-2-16,0 4-1 16,0 2 0-16,0 6-12 0,0 6 10 15,0 9 4 1,0 1 3-16,0 4 5 0,0 0-5 16,0-4-1-16,3-5-2 15,0-2 0-15,-1-7-2 16,-1-4-20-16,-1-3-39 15,0-5-23-15,0-2-53 16</inkml:trace>
  <inkml:trace contextRef="#ctx0" brushRef="#br0" timeOffset="49416.65">3892 6172 230 0,'0'0'58'0,"0"0"-58"0,0 0-6 16,0 0 6-16,0 0 18 16,-42-5 2-16,35-1-5 15,1-2-3-15,-1 0-12 16,2-2 0-16,2-2 0 15,1 1 3-15,1-3-7 16,1 3 1-16,0-1-1 16,0 0 4-16,6 2 0 15,4-2 2-15,2 2-2 16,2 2 0-16,6-2-4 16,2 2-2-16,1 1 5 15,0 2-1-15,1 1 1 0,-1 3-1 16,0 1 0-16,0 0-1 15,0 2-2-15,-5 3-13 16,-4 3-12-16,-2-1-4 16,-2-1-1-16,-4 3-1 15,-2-3-18-15,-2 2-31 16</inkml:trace>
  <inkml:trace contextRef="#ctx0" brushRef="#br0" timeOffset="49868.9">3949 6455 334 0,'0'0'2'0,"0"0"-2"16,0 0-58-16,43-10 58 16,-14 1 30-16,2-1-16 15,6-1-13-15,3-3-1 16,-3 1 0-16,1-1-9 15,-7 0-72-15,-8 0-152 16</inkml:trace>
  <inkml:trace contextRef="#ctx0" brushRef="#br0" timeOffset="50534.78">4245 5922 366 0,'0'0'8'16,"0"0"-8"-16,0 0-36 16,0 0 24-16,0 0 12 15,0 0 2-15,0 0-1 16,31 33 8-16,-21-13-5 16,0 3 5-16,0 1-3 15,-2 1-3-15,2 1 0 16,-2 2-3-16,0-1 2 15,-1 2-2-15,0-2 0 16,1 2-1-16,0 1 1 16,0-2 0-16,0 2 5 0,-1 2-5 15,-1 0 0 1,0 0-1-16,1-1 1 0,1-4-1 16,0-1 1-16,4-2 0 15,2-3 0-15,1-4 0 16,2-1 1-16,1-8 1 15,-1-3-2-15,0-5 2 16,-2 0 1-16,-2-9 0 16,0-6 1-16,-3-5-2 15,0-4-2-15,-5-3-10 16,-3-2-1-16,-2 1 4 16,0 1 7-16,-10 5 7 15,-2 3-1-15,-2 2-1 16,-3 5 1-16,-1 2-4 0,0 5-1 15,2 2-1-15,3 2 0 16,2 1-4-16,0 0-2 16,7 0-20-16,4 2-40 15,0 2-45-15</inkml:trace>
  <inkml:trace contextRef="#ctx0" brushRef="#br0" timeOffset="51274.06">5066 5999 54 0,'0'0'278'0,"0"0"-278"0,0 0-9 16,0 0 8-16,0 0 1 15,0 0 10-15,-30-11 4 16,24 11-11-16,0 0-3 15,-2 7 0-15,-6 3 7 16,0 3-7-16,-1 0 3 16,1 2-1-16,3 0-2 15,1 0 5-15,2 1-5 0,3-1 1 16,4 3-1 0,1-1 0-16,0 2 1 0,9 0-1 15,6 0 0 1,7 0 0-16,3-3-3 0,6-1 3 15,3-4 0-15,2-5 0 16,2-4-20-16,-6-2-61 16,-5-7-122-16</inkml:trace>
  <inkml:trace contextRef="#ctx0" brushRef="#br0" timeOffset="51789.11">5299 6033 248 0,'0'0'41'0,"0"0"-41"16,0 0 0-16,0 0 13 15,0 0 19-15,0 0-27 16,2 2-1-16,6-2-6 15,5 0 4-15,5 0-4 16,4-2 2-16,2-3-11 16,2 0-44-16,-2 0-32 0,-3 1-76 15</inkml:trace>
  <inkml:trace contextRef="#ctx0" brushRef="#br0" timeOffset="52234.83">5283 6165 280 0,'0'0'73'15,"0"0"-73"-15,0 0-7 16,0 0 7-16,0 0 17 0,0 0 2 16,0 0-15-1,0 2-1-15,10-2-3 0,4 0 5 16,9 0 4-16,9-7-9 16,5-1-1-16,2-1-2 15,-1 2-2-15,-5 3-6 16,-10 2-16-16,-12 2-47 15,-11 0-98-15</inkml:trace>
  <inkml:trace contextRef="#ctx0" brushRef="#br0" timeOffset="54134.06">6063 5883 85 0,'0'0'118'15,"0"0"-118"-15,0 0 4 16,0 0 5-16,0 0 25 16,0 0-6-16,0 0-12 0,-20-15-2 15,17 15-7-15,-3 0-4 16,-1 0-3-16,-4 0-2 16,-6 5-1-16,-2 3 2 15,0 3-4-15,1-1 5 16,7 0 0-16,1 0 0 15,3-1 1-15,4 0 3 16,3 1-4-16,0 1-3 16,0 2-1-16,10-1 4 15,3 0 3-15,5-2 8 16,2 0-11-16,1-3-4 16,1-1 4-16,-4 2 1 15,0-1-1-15,-4 0 0 16,-4 1-1-16,-1-1 1 0,-2 0-2 15,-2 1 1 1,0-1-2-16,-3 0 2 0,-1 1 0 16,-1-1-1-16,0-1 2 15,0-1 6-15,0-1-6 16,-3 0 0-16,-5 0 11 16,-1-1-7-16,-4-1 4 15,-1 1-7-15,-1-1-1 16,-1-2-1-16,-1 1-3 15,1-1 0-15,-2 0-18 16,0 0-27-16,0-4-31 0</inkml:trace>
  <inkml:trace contextRef="#ctx0" brushRef="#br0" timeOffset="54439.68">6002 5896 263 0,'0'0'3'0,"0"0"-3"16,41-19-9-16,-15 10 6 15,4 1 3-15,1 1 0 16,0 0 0-16,-5 4-43 16,-6 3-87-16</inkml:trace>
  <inkml:trace contextRef="#ctx0" brushRef="#br0" timeOffset="55044.61">6343 5875 256 0,'0'0'0'15,"0"0"-5"-15,0 0 5 16,0 0 0-16,0 0-3 16,0 0 2-16,-23 33 2 15,23-22-1-15,5 2 0 16,3-2 6-16,4 1-6 16,1 1-1-16,3-1 0 15,-1-2 1-15,-1 2 1 16,1-4 0-16,-2 2-2 15,-1-1 1-15,-2 1 0 16,0-3 1-16,-4 1-1 16,0-1 0-16,-2 0 0 15,0-2 0-15,-2 0 0 0,-2 0 1 16,0-2 3 0,0-1-8-16,0 2 9 0,-2 0-7 15,-9 0 5-15,-1 2 3 16,-5-1 0-16,-2 0-5 15,1-2-1-15,3-1 7 16,2-2-2-16,3 0-5 16,-1 0-5-16,4-5-32 15,-1-6-37-15,2-4-96 16</inkml:trace>
  <inkml:trace contextRef="#ctx0" brushRef="#br0" timeOffset="55283.03">6330 5857 318 0,'0'0'3'15,"0"0"-3"-15,0 0 0 16,38-38 0-16,-12 24 2 15,2 2-2-15,1 2 0 16,-2 3 0-16,-6 4 0 16,-4 3-9-16,-4 0-51 0,-6 2-90 15</inkml:trace>
  <inkml:trace contextRef="#ctx0" brushRef="#br0" timeOffset="55534.24">6610 5975 360 0,'0'0'0'0,"0"0"-50"15,0 0 36-15,0 0 8 16,-1 43 1-16,1-32 5 16,0 0-10-16,0-1-34 15,6-2-54-15</inkml:trace>
  <inkml:trace contextRef="#ctx0" brushRef="#br0" timeOffset="56387.11">6742 5812 273 0,'0'0'7'16,"0"0"-7"-16,0 0-2 15,0 0 2-15,0 0 10 0,0 0-10 16,-10 1-5-16,10 7 5 15,0 2 0-15,0 0 2 16,5 2-2-16,3 2 0 16,2-3 1-16,3 1 1 15,-2-3-2-15,2 3 0 16,-1-1 0-16,1-1 0 16,0 1 2-16,-1 0-4 15,1 1 0-15,-2 0 2 16,2 0 1-16,-2 1 0 15,1-1-1-15,-3-1 1 16,-1-2-2-16,-2-1-1 16,-1-3 0-16,-3 0 3 15,-2-2-2-15,0-1 1 16,0 1 0-16,0-1 1 0,-4-1 9 16,-6 3 10-16,1-4-6 15,-3 2-10-15,1-2 3 16,1 0 5-16,-3 0-12 15,-4-2 1-15,4-5 0 16,-2 0 2-16,4 0-3 16,1 0 0-16,4-2 2 15,2 0 0-15,3-4-2 16,1-1-2-16,0 0 1 16,6-1-1-16,4 1-4 15,2-2 4-15,0-1 2 16,0 3 4-16,-3-1-2 0,2 0-4 15,-6-2-1 1,1 2 1-16,-1 2 3 0,-1 2-1 16,-4 0 0-16,0 3 4 15,0 1-4-15,-6-1 0 16,-1 1 0-16,-2-1 0 16,-1 3 1-16,2 0-1 15,-2 1-4-15,3 3 2 16,1 1 0-16,-2 0-16 15,-2 0-19-15,-1 4-11 16,-2 3 1-16,3 2-49 16</inkml:trace>
  <inkml:trace contextRef="#ctx0" brushRef="#br0" timeOffset="57073.2">7141 5818 253 0,'0'0'32'15,"0"0"-32"-15,0 0-12 16,0 0 12-16,-44 1 7 15,39 1 11-15,0 3-11 16,0 0-7-16,1 2-2 16,-1 1 0-16,3 3 1 15,-1 0-1-15,1 2 1 0,2 2-1 16,0 1-2-16,3 2 2 16,5 2 2-16,4 1 1 15,2 3 0-15,3-4 0 16,4-2 4-16,1-5 0 15,-3-3-3-15,1-6 4 16,-2-4-6-16,-3-2 0 16,0-11-1-16,-5-3-11 15,-2-3 2-15,-6-1 10 16,-2-1 10-16,0 0 5 16,-8-1-6-16,-3 3 4 0,-2 0-5 15,-2 2 4 1,1 0-9-16,-1 6 10 0,5 1 3 15,0 2-16-15,2 3 5 16,1 1-3-16,0 1-3 16,3 2 1-16,-1 1-2 15,3 0-10-15,-1 0-16 16,0 0-39-16,-1 3-17 16,4 1-68-16</inkml:trace>
  <inkml:trace contextRef="#ctx0" brushRef="#br0" timeOffset="57719.87">7450 5812 285 0,'0'0'26'0,"0"0"-25"15,0 0-1-15,0 0 10 16,0 0 21-16,-41-7-19 15,39 7-10-15,-1 1-2 16,-2 6-2-16,0 1 2 16,0 4 0-16,1 1-2 15,2 4 0-15,2 0 0 16,0 2-1-16,2 1 2 16,7 3-2-16,-1-2 3 15,5-1 0-15,-2-1 0 16,3-5-1-16,-1-1-2 15,2-5 3-15,3-2 4 16,-2-4-4-16,4-2 4 16,1-2-4-16,-2-5 0 15,0 0-4-15,-6-4 4 16,-2 1 1-16,-3-3 2 0,-2-4 23 16,-2-1-2-16,-2-1 5 15,-2-1-18-15,0 0 5 16,-10 0 3-16,-1 2 3 15,-4 1-5-15,0 1-2 16,-1 1-7-16,-2 0-8 16,-1 4 0-16,0 1 0 15,1 2-3-15,0 3 2 16,1 3-12-16,3 1-3 16,-1 1-18-16,2 0-17 15,0 7-20-15,-1 3-35 16,3-1-87-16</inkml:trace>
  <inkml:trace contextRef="#ctx0" brushRef="#br0" timeOffset="59196.07">7856 5758 124 0,'0'0'85'0,"0"0"-79"16,0 0-5-16,0 0 4 15,0 0 14-15,0 0 16 16,0 0-3-16,-11-18-16 16,11 18-9-16,0 0-6 15,0 0-1-15,0 0 0 16,0 0-3-16,0 0-5 16,0 7-2-16,4 2 8 15,3 10-2-15,0 1 4 0,2 5 4 16,0 1-4-1,-3 3 0-15,2 3 0 0,-1-3 0 16,-4 3 0-16,0-4 2 16,-2-2-2-16,0-8-2 15,-1-5-9-15,0-8-20 16,0-3-31-16,0-2-10 16,0-6-17-16</inkml:trace>
  <inkml:trace contextRef="#ctx0" brushRef="#br0" timeOffset="59685.08">7915 5930 218 0,'0'0'0'0,"0"0"-66"0,0 0 48 16,0 0 18 0,0 0 43-16,49-31-27 0,-37 29-16 15,-1-2-2-15,1 3 2 16,-5 0 1-16,2 1-1 15,-2 0-2-15,-1 0 1 16,0 1 0-16,1 4 0 16,-2 3 1-16,0 0-2 15,1 4 2-15,-1 1 0 16,1 1 6-16,-3 0-6 16,0 0-3-16,-2 1 3 15,-1-5 2-15,0 1 3 16,0-2-3-16,0-1-1 15,-4-1 4-15,-5-1-5 16,0-1 7-16,-5 2 1 16,0-4-7-16,-2 0 8 15,0 1-6-15,2-4-3 0,1 2-4 16,1-2-14-16,6 0-54 16</inkml:trace>
  <inkml:trace contextRef="#ctx0" brushRef="#br0" timeOffset="60006.85">8181 5938 262 0,'0'0'9'0,"0"0"-9"16,0 0-6-16,0 0-2 16,0 0 7-16,0 0 1 15,0-4-6-15,4 15 1 16,1 4 5-16,-2 3 4 16,1 4-3-16,-1 0 3 15,1-1-2-15,-3-1-2 16,2 1 0-16,-1-7 1 15,0-1 4-15,-1-5-10 16,1-4-15-16,-2-2-49 16</inkml:trace>
  <inkml:trace contextRef="#ctx0" brushRef="#br0" timeOffset="60413.8">8162 5870 104 0,'0'0'193'0,"0"0"-193"0,0 0-37 15,0 0-1-15,0 0 38 16,0 0 6-16,45-35-2 15,-37 33-4-15,2 0 0 16,0 2-1-16,-1 0 2 16,3 0 4-16,-4 2-5 15,4 3 4-15,-2 1-8 16,1 6 8-16,-3 0-8 16,-1 1 6-16,-3 3-4 15,-1 0 4-15,0 3-4 16,-3-3 6-16,0 1-3 15,0-1 0-15,-10-2 3 16,-3-3 0-16,-5-1-4 16,-2-3-7-16,-2 0 3 15,1-2-29-15,2-1-28 0</inkml:trace>
  <inkml:trace contextRef="#ctx0" brushRef="#br0" timeOffset="60994.92">8461 5846 182 0,'0'0'0'16,"0"0"-50"-16,0 0 50 16,0 0 14-16,0 0 21 15,-46-6-14-15,37 6-12 16,1 1 8-16,0 4-13 15,1 0 6-15,3 1 2 16,-1 0-7-16,5-1-3 16,0 2-2-16,0-1 1 0,0 1-2 15,10 0 2 1,1 0 2-16,4-1-3 0,2 1-4 16,-1-3 4-1,-5 2 0-15,1-1 0 0,-2 0 0 16,0-2 0-16,-2 1-1 15,-1-1 2-15,-2 0-1 16,1-1 0-16,-4 1 0 16,-1 2-2-16,-1 0 0 15,0 2 1-15,-1 3 1 0,-7-1 9 16,-2 0-7 0,0-1 12-16,-5-1-5 0,-1-2 0 15,-1 0-3-15,-4 0-6 16,-1-3 0-16,-2-2-12 15,-2 0-27-15,-3 0-42 16</inkml:trace>
  <inkml:trace contextRef="#ctx0" brushRef="#br0" timeOffset="61939.51">9413 5627 263 0,'0'0'10'0,"0"0"-10"16,0 0 0-16,0 0 0 16,0 0 2-16,0 0-4 15,0 0 1-15,-3-7 0 16,3 7 0-16,0 6-4 16,0 2 4-16,0 6 1 15,-1-1 0-15,0 7 0 0,1 1 1 16,0 5-5-16,0 4 8 15,0 2-3-15,0 1 0 16,0-2-1-16,3-4 0 16,3-5 0-16,-3-3-1 15,0-5 1-15,-2-5-7 16,0-2-9-16,-1-6-22 16,0-1-73-16</inkml:trace>
  <inkml:trace contextRef="#ctx0" brushRef="#br0" timeOffset="62638.9">9387 5581 250 0,'0'0'0'16,"0"0"-22"-16,0 0-7 0,0 0 29 15,0 0 4-15,0 0 16 16,26 12 5-16,-13 1-7 15,4 4 1-15,2 2-2 16,2 0-8-16,1 0-1 16,0-1-7-16,1-2 1 15,-1-4-2-15,-2-1 0 16,-2-8-2-16,-2-3 1 16,-1 0 1-16,3-10-2 15,-2-5-24-15,-3 1 14 16,-3 1 12-16,-5 0 1 15,-5 1 8-15,0-1-2 16,0-1 0-16,-3 1 0 16,0 0 4-16,-2 1 9 0,1 3-2 15,2 3-7-15,1 3-2 16,-1-1 2-16,2 4-1 16,0-1-9-16,0 1-1 15,0 0-1-15,0 0-4 16,0 0-3-16,0 6 5 15,0 6 2-15,5 5 0 16,0 0 1-16,1 3 0 16,1 0-5-16,-1 0 10 15,4 1-9-15,-1 1 4 16,1 3 0-16,0-1 5 16,-1-1-5-16,1-2 1 15,-2-1-7-15,0-5 6 16,-2-2 0-16,0-1 0 0,-1-4-15 15,-2-3-7-15,0-3-22 16,1-2-11-16,1 0-40 16</inkml:trace>
  <inkml:trace contextRef="#ctx0" brushRef="#br0" timeOffset="62931.92">9952 5633 386 0,'0'0'0'15,"0"0"-22"-15,0 0-10 16,0 0 30-16,0 0 2 16,0 0 9-16,36-8-9 15,-18 6 0-15,4 1-9 16,-4-1-42-16,-2 1-77 16</inkml:trace>
  <inkml:trace contextRef="#ctx0" brushRef="#br0" timeOffset="63201.96">9922 5788 399 0,'0'0'0'16,"0"0"-15"-16,0 0-15 0,0 0 30 15,51-5 0-15,-24-3 0 16,7-2-57-16,1 0-35 16,-4-1-43-16</inkml:trace>
  <inkml:trace contextRef="#ctx0" brushRef="#br0" timeOffset="63806.07">10286 5510 276 0,'0'0'5'15,"0"0"-5"-15,0 0 0 16,0 0 14-16,-37-37 20 0,34 27-10 15,1 0-11 1,2-1-9-16,0 0-4 0,0-2 0 16,0 1-4-16,0-1 3 15,5-1 1-15,3 3-4 16,1-1 4-16,-1 4-2 16,2 0 2-16,-1 1 0 15,3 2 0-15,1 0-1 16,3 2-2-16,3-1-1 15,2 4 1-15,-1 0-6 16,-2 0 2-16,-1 2 4 16,-5 7-6-16,-3 1 0 15,-3 3 0-15,-5 3-7 16,-1 4 5-16,0 4 9 16,-8 0 1-16,0 3 1 15,-3 0-2-15,2-2 2 16,-1 1 2-16,0-3-2 0,1 0 0 15,1 0 8-15,1-3-8 16,2 0 8-16,1-2-8 16,1-2 2-16,3-2-2 15,0-4 0-15,0-3-2 16,0-5-44-16,8-2-73 16</inkml:trace>
  <inkml:trace contextRef="#ctx0" brushRef="#br0" timeOffset="64353.28">10455 5790 358 0,'0'0'12'16,"0"0"-12"-16,0 0-2 15,0 0 1-15,0 0-1 16,0 0 0-16,-5 6-2 16,4 4 4-16,1 3 11 15,0-1-11-15,0 0 2 16,0-4-1-16,4-2-1 15,0-3 0-15,-2-3 4 16,0 0-4-16,1-2 8 0,-1-5-8 16,0-3-6-1,-2 2 6-15,0 0 1 0,0 2-1 16,-3 0-2-16,-1 1 1 16,0 3-2-16,-2 2-24 15,-1 0-46-15,-1 0-103 16</inkml:trace>
  <inkml:trace contextRef="#ctx0" brushRef="#br0" timeOffset="97881.09">5579 6698 313 0,'0'0'0'16,"0"0"-50"-16,0 0 5 16,0 0 45-1,0 0 59-15,0 0-26 0,0 0-32 16,-18-11 1-16,18 11 0 16,0 0 1-16,0 0 2 15,0 0-4-15,0 0 2 16,0 0-3-16,0 0 0 15,0 0-3-15,0 0 1 16,0 4-2-16,0 8-2 16,0 3 6-16,0 7 3 15,2 3-1-15,2 4-2 16,2 4 1-16,0-1 0 16,1 1-1-16,-1 0 0 15,0 0 2-15,-1-1-2 0,1-6-4 16,-3-7-46-16,1-9 39 15,1-8-16-15,-2-2-13 16,0-7-6-16</inkml:trace>
  <inkml:trace contextRef="#ctx0" brushRef="#br0" timeOffset="98452.08">5841 6776 328 0,'0'0'11'15,"0"0"-11"-15,0 0-36 16,0 0 36-16,0 0 8 15,-40-3 15-15,33 3-20 16,2 0-3-16,0 2-1 16,-1 2-1-16,1 0 2 15,1 3 0-15,1 1-2 16,2 2 0-16,-1 3 3 16,2 3-2-16,0 0 2 0,0 3 6 15,9 1-7 1,3-1 1-16,3 1-1 0,1-1 4 15,0-4-4-15,-1-8 0 16,-1-3-1-16,-3-4-4 16,0-6 5-16,-1-9 0 15,2-5-1-15,-4 0 1 16,0 2 0-16,-4 1 8 16,-3 0-3-16,-1 1 2 15,0 0-3-15,0 2 6 16,-3 0-2-16,-4 3 7 15,-1 1-2-15,0 3 0 16,1 1-4-16,1 2-3 16,1 1-3-16,0 3-3 0,0-2-10 15,0 2-4-15,-1 0 6 16,1 0-29 0,-1 0-24-16,4 2-47 0,2-2-90 15</inkml:trace>
  <inkml:trace contextRef="#ctx0" brushRef="#br0" timeOffset="99268.69">6274 6708 47 0,'0'0'258'0,"0"0"-258"16,0 0 0-16,0 0 2 15,0 0 18-15,0 0-4 16,0 0-3-16,-32-18-7 0,20 16-1 15,-5 2 3-15,-1 0-3 16,-1 0-5 0,1 5-2-16,0 0 2 0,2 0 2 15,6 0-1-15,0 1 0 16,5 0-1-16,1 2-1 16,3 5-2-16,1 2 3 15,0 1 2-15,10 0 4 16,5-1-4-16,6-1-2 15,0-6-6-15,2-5 4 16,0-3-8-16,-3-5-1 16,-2-10-5-16,-4-3-34 15,-4 0 16-15,-7 4 34 0,-3 4 26 16,0 2 0 0,-3 4-10-16,0 1 20 0,0 3-17 15,2 0-6 1,0 0-12-16,1 0-1 0,0 0 0 15,0 7-8-15,0 3 8 16,0 2 2-16,6 2-2 16,3 2-7-16,0 0 7 15,3 3-2-15,-1 1-2 16,1 3 1-16,0 4 1 16,1 2-1-16,-2 3 2 15,1 1-6-15,-2 1 5 16,0 0-12-16,-2-1 12 15,-3-1-2-15,-2-1-31 16,-2-3 35-16,-1-1 3 16,0-4-2-16,-7 0 4 15,-3-4 14-15,-4-6-12 0,-2-3 21 16,0-5 10-16,-4-2-15 16,-5-3-14-16,0 0-6 15,-2 0 4-15,-1-3-2 16,0-5-5-16,3-2-1 15,2-3-20-15,7-7-35 16,8-5-27-16,8-9-51 16</inkml:trace>
  <inkml:trace contextRef="#ctx0" brushRef="#br0" timeOffset="99739.56">6633 6463 372 0,'0'0'40'16,"0"0"-40"-16,0 0-3 15,0 0 3-15,0 0 1 16,0 0-1-16,-2-12 0 15,2 12-4-15,0 0-2 16,0 5-2-16,2 9 4 16,3 7 4-16,2 10 2 15,0 9 2-15,3 5-1 16,1 2-3-16,0-1 3 16,1-5-3-16,-2-6-12 0,1-8-12 15,-3-9 4-15,0-9-2 16,-3-9-25-16,-1-3-6 15,-3-16-7-15</inkml:trace>
  <inkml:trace contextRef="#ctx0" brushRef="#br0" timeOffset="100326.95">6661 6483 94 0,'0'0'127'0,"0"0"-121"0,0 0 1 16,0 0 27-16,0 0 13 15,0 0-22-15,-8-15-21 16,8 15 1-16,0 0 1 16,0 0-5-16,0 0 1 15,3 3-2-15,5 6 1 16,7 6 2-16,7 4 11 15,4 2-8-15,4-1-4 16,4-2-1-16,-3-3 0 16,0-3 2-16,-4-9-6 15,-3-3 0-15,-7-3-6 16,0-15-15-16,-4-5-13 16,-6-3-24-16,-6 1 39 15,-1 0 22-15,-8 5 8 16,-5-2-6-16,2 5 5 0,-2 2 38 15,4 4-3-15,1 3-19 16,4 3-7-16,1 3-7 16,3 2-2-16,0 0-6 15,0 0-2-15,0 0-5 16,0 1-5-16,0 7 8 16,2 5 2-16,1 2-1 15,1 5 2-15,1 3 9 16,0 2-5-16,0 3 7 15,2 4-5-15,3 3-4 16,1 2-2-16,3-2 2 16,-3-2-1-16,3-3 0 15,1-3-1-15,-3-3-11 0,2-3 5 16,-3-4-14 0,2-4-22-16,-3-8-50 0</inkml:trace>
  <inkml:trace contextRef="#ctx0" brushRef="#br0" timeOffset="101136.24">6735 7028 48 0,'0'0'270'0,"0"0"-263"0,0 0-6 15,0 0-1-15,0 0 6 16,0 0 21-16,0-5-14 15,-1 3-7-15,-1-2 11 16,-2-3-10-16,-1-1-2 16,0-1-2-16,2-1-1 15,2 2 0-15,-1 1-4 16,2 2 7-16,-1 4-4 0,1-1 5 16,0 0-5-1,0 0-2-15,0 1-2 0,7-1-7 16,1 2 4-16,1 0-6 15,1 0 2-15,-3 0-3 16,1 10 7-16,0-1-10 16,-5 2 15-16,0 2 1 15,0 1 0-15,-3 1 0 16,0-2 0-16,0 2 1 16,-2 0 3-16,-2-1 1 15,1-1-1-15,-2-1 4 16,-1-1 10-16,2-1-5 15,-1 0-5-15,2-3-8 16,0 1 0-16,-1-3 2 0,4-3-2 16,-1 1 0-16,1-3 0 15,0 0-2-15,0 0 2 16,0 2-3-16,5-2-1 16,4 0 4-16,9 0 7 15,5 0 5-15,2 0-11 16,3-2-1-16,-1-3 0 15,-2-2-3-15,-2-1-19 16,-2-4-62-16,-2-1-168 16</inkml:trace>
  <inkml:trace contextRef="#ctx0" brushRef="#br0" timeOffset="101842.87">7541 6495 291 0,'0'0'32'16,"0"0"-32"-16,0 0 0 15,0 0 28-15,0 0-3 16,0 0-12-16,0 3-8 15,0-3-3-15,0 0-1 16,0 0-1-16,0 0 12 16,3 0-11-16,7 0 3 0,5-1 3 15,4-3-3-15,3-1-4 16,1 0-2-16,-1 2-11 16,-1 1-29-16,-2 1-3 15,-3-1-31-15,-4 2-84 16</inkml:trace>
  <inkml:trace contextRef="#ctx0" brushRef="#br0" timeOffset="102155.79">7604 6685 322 0,'0'0'114'16,"0"0"-114"-16,0 0-17 15,0 0 17-15,0 0 6 0,0 0 19 16,15 6-18-1,8-6-4-15,7 0 9 0,5-3-12 16,3-5-14-16,-3-1-19 16,0 2-28-16,-7 0-50 15</inkml:trace>
  <inkml:trace contextRef="#ctx0" brushRef="#br0" timeOffset="103217.04">8521 6475 223 0,'0'0'11'15,"0"0"-11"-15,0 0 0 16,0 0 22-16,0 0 12 15,0 0 7-15,-32-19-20 0,27 18-4 16,-3-3-14 0,1 3-3-16,-1-1 0 0,-4 2 0 15,-2 0 4-15,-1 0-4 16,-3 2-7-16,-2 6 6 16,1-1 2-16,4 1 0 15,1 0-1-15,7-1 0 16,3 2-4-16,4-4 1 15,0 3-1-15,10 2 4 16,6-1 0-16,1 4 1 16,2-3 0-16,-1 0-1 15,-1 0 0-15,-2-1-7 16,-2 0 1-16,-2 1 3 16,-1 0-3-16,-1 0 6 15,0 2 1-15,-3-2-1 16,-1 0-4-16,-3-1 2 15,-1 1 2-15,-1-1-5 0,0-1 5 16,-5 1 0-16,-4-3 1 16,-4-1 6-16,0-2-3 15,-4-3-2-15,1 0 3 16,-2 0 1-16,0-3-6 16,-1-4-8-16,-1-1-30 15,1-2-10-15,4-2 2 16,1-1-17-16</inkml:trace>
  <inkml:trace contextRef="#ctx0" brushRef="#br0" timeOffset="103430.8">8355 6435 367 0,'0'0'51'15,"0"0"-44"-15,0 0-7 16,53-38-6-16,-23 25 6 16,2 3 0-16,4 3 0 15,1 0-4-15,1 2-39 16,-6 1-22-16,-4-1-123 16</inkml:trace>
  <inkml:trace contextRef="#ctx0" brushRef="#br0" timeOffset="103931.93">8781 6407 246 0,'0'0'95'16,"0"0"-95"-16,0 0-38 16,0 0 32-16,0 0 1 15,0 0 5-15,-19 27 15 16,25-16-10-16,6 2 0 15,3-1 0-15,3 1-5 16,-2 1 1-16,2-3-2 16,-1 2-1-16,0-1-10 15,-3 1 2-15,0 0 8 16,-2 0 2-16,-3-2 0 16,-4-1-6-16,-3 0 5 15,-2-3 1-15,0 1 0 0,0-3 3 16,-3 0 4-1,-5-1 14-15,-4-1-5 0,-2-1-12 16,-2-1 2-16,-3-1-12 16,0 0 2-16,-4 0-10 15,0 0-11-15,0-1-26 16,2-6-10-16,3-3-46 16</inkml:trace>
  <inkml:trace contextRef="#ctx0" brushRef="#br0" timeOffset="104115.16">8800 6356 376 0,'0'0'24'16,"0"0"-24"-16,46-31-4 15,-18 21 2-15,3 1 2 16,1 4-4-16,2 0-25 15,-2 2-99-15</inkml:trace>
  <inkml:trace contextRef="#ctx0" brushRef="#br0" timeOffset="104787.87">9149 6246 303 0,'0'0'18'0,"0"0"-18"0,0 0-5 16,0 0 4-1,0 0 0-15,0 0 2 0,-38 14 4 16,38-4-2 0,5 1 10-16,5 2-6 0,6 1-4 15,2 1-1-15,6 2-1 16,-1 1 2-16,-2-2-3 16,-2 2-5-16,0-3-3 15,-5-2 6-15,-2 0-15 16,-2 0 13-16,-1 1 1 15,-3-1 4-15,2 1-3 16,-6-3 2-16,-2-1-4 16,0-2 4-16,0-1 0 15,-8-1 2-15,-5 0 9 16,-3-2 5-16,-1-1-7 16,0-2 0-16,-1-1-5 15,-1 0 1-15,1-1-3 16,2-5-2-16,1-1 4 15,5-1 14-15,4-1 10 0,4-2-16 16,2-2-12-16,0-2 0 16,7-4 0-16,6-3-10 15,2-3-4-15,2 0 7 16,-2 1 1-16,-1 2-5 16,-4 5 10-16,-2 4 1 15,-3 1 1-15,-3 1 4 16,-2 1-5-16,0 0-3 15,0 5-7-15,-2 0-8 16,-8 2 2-16,-3 3-29 0,-4 0-36 16,-2 3-4-1</inkml:trace>
  <inkml:trace contextRef="#ctx0" brushRef="#br0" timeOffset="105321.19">9492 6318 299 0,'0'0'0'0,"0"0"3"15,0 0-2-15,0 0 19 16,0 0 8-16,-43-13-2 16,39 13-15-16,0 0-11 15,-3 0 0-15,2 5-2 16,-1 1 1-16,1 3-1 16,-1 1 1-16,3 3-1 15,2 4 2-15,1 5-1 16,0 1-5-16,5 5 5 15,6 2 1-15,4 0 2 16,0-3 6-16,2-2-8 16,1-5 1-16,-2-7-1 0,0-5 0 15,-1-7 0-15,-1-1-3 16,0-14-5-16,-3-5 1 16,-2-4-11-16,-7 1 5 15,-2-1 13-15,0 2 12 16,-7 1 0-16,-2 2 0 15,0-3 2-15,-2 3-9 16,-1-1-3-16,-1 1 5 16,1 5-4-16,0 2-3 15,1 2-7-15,1 4 3 16,2 3-14-16,2 1-3 16,0 1-31-16,4 0-36 15</inkml:trace>
  <inkml:trace contextRef="#ctx0" brushRef="#br0" timeOffset="105823.79">9726 6296 217 0,'0'0'138'15,"0"0"-138"1,0 0-3-16,0 0 3 0,0 0 24 16,0 0-2-16,-35-18-18 15,35 18-4-15,-1 0 0 16,-1 5 0-16,1 6-4 16,-1 3 3-16,-1 6 1 15,3 5-1-15,0 2 0 16,0 1 2-16,6 2 8 15,6 0-9-15,0-3 2 16,6-2-2-16,-1-6 2 16,2-5-1-16,-2-5-1 15,0-8 0-15,-1-1 4 16,2-11 3-16,0-12 4 16,-3-2-11-16,-3-4 3 15,-6-1-3-15,-6 0-1 16,0-1 1-16,-1 3 19 15,-9 4-2-15,-1 0 2 0,-2 6-4 16,-1 1-10-16,-2 5-1 16,-2 2-1-16,-2 2-6 15,-2 5 0-15,-3 3-21 16,0 1-24-16,0 9-18 16,2 2-21-16,2 0-107 15</inkml:trace>
  <inkml:trace contextRef="#ctx0" brushRef="#br0" timeOffset="106632.02">8431 7017 157 0,'0'0'69'16,"0"0"-69"-16,0 0-6 15,0 0 6-15,41-4 22 16,-15 1-3-16,6-1-4 15,2-2-6-15,7-1 4 16,2 0 9-16,-1 0-9 16,2 0-12-16,-1-2 6 15,1 2 9-15,4-1-10 16,4 1 3-16,4-1-2 16,0 0-7-16,7-1 2 15,1 2-1-15,2-1 0 16,1 2 20-16,-1 3-5 15,-4-3-11-15,0 3-1 0,-2 0-1 16,-3-3-3-16,-3 0 1 16,-3 0-4-16,-5-1-2 15,-5 0 5-15,-4 1 3 16,-9 2-1-16,-8 1-2 16,-8 1-1-16,-6 0 0 15,-5 2-2-15,-1 0 1 0,0 0 1 16,0 0-2-1,0 0-4-15,-1 0-37 0,-8 0-5 16,-5 0-94-16</inkml:trace>
  <inkml:trace contextRef="#ctx0" brushRef="#br0" timeOffset="108338.81">8619 7119 229 0,'0'0'36'0,"0"0"-36"16,0 0-6-16,0 0 6 15,0 0 16-15,0 0 4 16,-3 1-4-16,3-1-7 16,0 0 7-16,0 0 2 15,0 0-11-15,0-3-3 16,0-4-4-16,0-1-4 15,2 1 4-15,5-3 7 16,-2 2-7-16,3-1 0 16,0 1-2-16,0 3-1 15,-2 0 3-15,0 0-1 16,-1 2 0-16,-2 2 0 16,0 0 0-16,0 1-1 0,2 0 0 15,0 5-6 1,2 7 6-16,-1 6-1 0,-1 5 1 15,-2 4 4-15,0 4 3 16,0 3-5-16,-3-3 2 16,0-2-2-16,0-2 5 15,-9-6 2-15,-1-1-5 16,-1-5 10-16,0-3-12 16,-2-3 4-16,3-3 0 15,-2-3 3-15,1-1-5 16,-1-2 10-16,0 0-6 15,0 0-3-15,0 0 8 16,1 0-11-16,1-1 1 16,1-3-7-16,2-2 3 0,2 0 3 15,1 0-2-15,3-2 0 16,1-2 1-16,0 1-2 16,1-1-1-16,7 0 1 15,2 0 3-15,3 3-3 16,-1 2 1-16,-1 3 2 15,1 0-2-15,-1 2-5 16,4 0 2-16,-1 3 4 16,3 4 2-16,4 4-1 15,1 1 3-15,2 1-3 16,1 2 0-16,-1-2-9 16,-1-1-17-16,-3-4-26 15,-3-3-8-15,-3-5-52 0</inkml:trace>
  <inkml:trace contextRef="#ctx0" brushRef="#br0" timeOffset="108717.28">9044 7102 302 0,'0'0'8'16,"0"0"-8"-16,0 0-21 16,0 0 21-16,0 0 14 15,0 0-14-15,-3-2 0 16,1 11 0-16,-1 5 11 15,-3 3 22-15,1 5-24 16,-3 1 2-16,1-1-10 16,-1 1 3-16,1-2-4 15,-1-3 0-15,0 1-3 16,-2-4 2-16,-1 0-4 16,-1-3-11-16,-1-5-33 15,1-4-37-15,1-3-121 16</inkml:trace>
  <inkml:trace contextRef="#ctx0" brushRef="#br0" timeOffset="109020.8">8890 7141 294 0,'0'0'0'16,"0"0"-59"-16,0 0 45 15,51-3 14-15,-32 3 19 16,0 7-13-16,2 4 5 16,-1 6 12-16,0 0-1 15,1 3-12-15,0 1-7 16,0-2-3-16,-1-1-2 15,-1-4 1-15,-4-3-8 16,0-2-20-16,0-8-23 16,0-1-94-16</inkml:trace>
  <inkml:trace contextRef="#ctx0" brushRef="#br0" timeOffset="109726.18">9254 7025 205 0,'0'0'179'15,"0"0"-179"-15,0 0-24 16,0 0 24-16,0 0 18 0,0 0-9 16,-11-9-6-1,11 7 0-15,0 1 5 0,0-2-8 16,4-5-1-16,3-1-7 16,3 1-11-16,2 2 18 15,-1 2-3-15,0 2 2 16,1 2-2-16,1 0-5 15,-4 10 8-15,3 3-6 16,-2 2 7-16,-1 4-2 16,-1-1 2-16,-5 1-5 15,-3-1 6-15,0-1-1 16,-3 0 0-16,-10 0 7 16,-6-2-5-16,-4-1 2 15,-2-4 2-15,4-2-6 16,7-5-6-16,4-1 6 0,8-1 9 15,2-1-3-15,0 0-1 16,0 0-5-16,2 0-2 16,8 0 0-16,4 0 2 15,2 0 0-15,0 0-1 16,1 1 0-16,0 5-2 16,0 1 3-16,1 1 0 15,-3 1 0-15,1 2 0 16,-1 0-2-16,-7 1-3 15,-3-4-1-15,-4-1-7 16,-1 2 9-16,-1-2 4 16,-7 0 16-16,-4-3 3 0,-3 2-9 15,-5-3 4-15,-1-3-8 16,-2 0-6-16,2 0 2 16,0-2-2-16,2-6-31 15,3-1 6-15,4-2-43 16,8-2-41-16</inkml:trace>
  <inkml:trace contextRef="#ctx0" brushRef="#br0" timeOffset="110037.66">9570 7008 197 0,'0'0'227'16,"0"0"-227"-16,0 0-12 15,0 0 8-15,0 0-1 16,0 0 5-16,-9-7-5 16,9 16-3-16,6 2 8 15,2 8 14-15,1 0-8 16,-2 5-4-16,2 2 2 0,-1-1-3 15,0-1 1 1,2-1-2-16,-3-4-9 0,1-4 3 16,0-3-33-1,0-8-28-15,2-4-40 0</inkml:trace>
  <inkml:trace contextRef="#ctx0" brushRef="#br0" timeOffset="110503.57">9726 7042 387 0,'0'0'0'0,"0"0"-11"16,0 0 11 0,0 0 10-16,0 0 16 0,0 0-26 15,-31-11 0 1,29 11-1-16,2 0-4 0,-1 0 2 15,-1 5-1-15,0 2-4 16,-1 2 7-16,2 1 1 16,1 3-3-16,0 2 3 15,0 0-1-15,5 3 1 16,4 2 6-16,3-3-6 16,3-1 0-16,0-3 1 15,0-3 1-15,-2-6-2 16,-1-4-1-16,-1 0-6 15,-1-7-2-15,-2-8 4 16,0-1 5-16,-6-3 4 16,-2 1 1-16,0-2-3 0,-6 0-2 15,-6 1 0-15,1 0 0 16,-4 3 0-16,1 0 7 16,2 2-7-16,0 5 6 15,1 0-7-15,5 5 1 16,0 2-3-16,4 2-10 15,2 0-13-15,0 0-63 16,2 0-142-16</inkml:trace>
  <inkml:trace contextRef="#ctx0" brushRef="#br0" timeOffset="111016.3">9982 6943 349 0,'0'0'67'16,"0"0"-67"-16,0 0-1 15,0 0 1-15,0 0 8 16,0 0-8-16,-28-8-7 15,24 16-2-15,0 5 8 16,0 3 2-16,0-1-2 0,1 2-1 16,3 4 2-16,0-1 3 15,0 3-3-15,8 2 2 16,5 2-2 0,4-1 12-16,3-2-6 0,3-3-5 15,-1-5 5-15,-1-5-5 16,0-8 0-16,1-3-1 15,2-11-4-15,2-9-30 16,-3-4 4-16,-7-2 18 16,-8-1-1-16,-8 0 10 15,-1 1 3-15,-12 1 7 16,-8-2 5-16,-1 2-1 16,0 2 25-16,-2 1-4 15,0 4-2-15,2 3-12 16,-1 5-13-16,1 5-5 0,3 1-3 15,1 4-9-15,2 0-7 16,-1 4-13-16,1 5-34 16,2 2-87-16</inkml:trace>
  <inkml:trace contextRef="#ctx0" brushRef="#br0" timeOffset="112001.13">7817 7997 11 0,'0'0'29'0,"0"0"-29"15,0 0-7 1,0 0-3-16</inkml:trace>
  <inkml:trace contextRef="#ctx0" brushRef="#br0" timeOffset="112466.99">7726 7933 218 0,'0'0'53'0,"0"0"-53"0,0 0-3 16,0 0 2-16,0 0 0 16,0 0 1-16,0-6 13 15,0 6-2-15,0 0-10 16,0 0-1-16,0 0-4 16,0 0 1-16,4 3-4 15,2 6 7-15,1 2 6 16,0 4 9-16,2 5-3 15,2 3-7-15,0 2-5 16,2 2 3-16,2 3-1 16,-3 0 5-16,0-1-5 15,-2-3-1-15,-2-3-1 0,-1-8-3 16,-6-6-6-16,1-6-12 16,-2-3-11-16,0 0 17 15,0-12 3-15,0-4-226 16</inkml:trace>
  <inkml:trace contextRef="#ctx0" brushRef="#br0" timeOffset="113205.77">7792 7906 223 0,'0'0'35'16,"0"0"-35"-16,0 0-5 16,0 0 5-16,0 0 19 15,0 0 5-15,-2-8-5 16,2 8-15-16,0 0 0 15,0 0-1-15,0 0 0 16,0 0 5-16,0 0-1 0,5 2-7 16,3 6-5-1,8 2 5-15,3 4 16 0,2 1-8 16,5 0-2 0,0 0 0-16,4-2-6 0,0-3 1 15,-4-2 5-15,-3-4-5 16,-4-4 2-16,-1 0-3 15,-1-8-2-15,1-6-14 16,-2-5 2-16,-1 1 14 16,-7 1-5-16,-3 3 1 15,-3 0 4-15,-2 4 5 16,0 0 13-16,0 3-5 16,-3 1-11-16,-1 1-1 15,1 1-1-15,1 3 0 0,1 0 2 16,1 0-2-16,0 0 2 15,0 1-2-15,0 0 0 16,0 0 0-16,0 0-4 16,0 0-2-16,0 0 2 15,0 5-2-15,4 5 6 16,2 4 0-16,0 3-3 16,2 2 3-16,2 2 0 15,1 1 2-15,4 1-2 16,0 1 1-16,3-2 0 15,0 1 0-15,2-4 3 16,-4-3-4-16,-1-1 3 16,-3-5-3-16,-4-6-3 15,-4 0-12-15,-1-4-18 16,-1 0-8-16,1 0 18 0,1-3-13 16,0-2-87-16</inkml:trace>
  <inkml:trace contextRef="#ctx0" brushRef="#br0" timeOffset="113678.83">8733 7788 393 0,'0'0'65'16,"0"0"-65"-16,0 0-11 16,0 0 11-16,0 0 10 15,0 0 6-15,0 0-11 16,18-18-5-16,4 9 3 15,5 0-3-15,2-1-4 16,3 3-8-16,-5 1-32 16,0 0-5-16,-5 5 15 15,-3-1-29-15,-9 2-22 16</inkml:trace>
  <inkml:trace contextRef="#ctx0" brushRef="#br0" timeOffset="113929.57">8758 7895 373 0,'0'0'90'16,"0"0"-90"-16,0 0-8 15,0 0 8-15,0 0 6 0,0 0 8 16,75-14-12 0,-32 0-2-16,9 2-12 0,-3 0-24 15,-6 4-9-15,-13 3-45 16,-9 1-115-16</inkml:trace>
  <inkml:trace contextRef="#ctx0" brushRef="#br0" timeOffset="115486.11">10255 6526 347 0,'0'0'32'0,"0"0"-32"0,0 0-14 16,0 0 12-16,0 0 2 15,62-25 0-15,-34 14 0 16,2 2 0-16,-2-1 0 16,-2 2 0-16,-5 3 1 15,-5 0-1-15,-5 3-37 16,-1 2-33-16,-7 0-26 15,-3 0-55-15</inkml:trace>
  <inkml:trace contextRef="#ctx0" brushRef="#br0" timeOffset="115751.87">10290 6728 344 0,'0'0'0'16,"0"0"-3"-16,0 0-31 15,0 0 34-15,0 0 13 16,70-5-10-16,-29-7-3 15,7-1-34-15,0 2-29 16,-4-3-51-16</inkml:trace>
  <inkml:trace contextRef="#ctx0" brushRef="#br0" timeOffset="116612.01">10982 6335 251 0,'0'0'12'0,"0"0"-12"16,0 0-4-16,-35-44 4 15,24 36 23-15,2 2 4 16,-2-1-13-16,-1 0 4 15,0 2-9-15,-1 0-5 0,0 1 0 16,-1 0 4-16,0 2-7 16,0 2-2-16,-1 0 0 15,3 0 1-15,1 0 1 16,1 2-1-16,5 3-2 16,-1 5-3-16,2 3 2 15,2 5-6-15,2 3 9 16,0 2 7-16,2 0-7 15,10-3-7-15,3-4 5 16,3-2 2-16,3-5 0 16,4-6 0-16,-1-3 5 15,1 0-12-15,1-10-9 16,-4-3-1-16,-2-2 4 16,-7 1 13-16,-6 2 2 15,-5 2 18-15,-2 0 8 0,0 2-24 16,0 1-4-16,-1 1 0 15,-2 2 2-15,0 1-4 16,1 3 2-16,2-2 0 16,0 2 3-16,0 0-3 15,0 0 0-15,-1 0-4 16,-1 2 2-16,1 7-1 16,0 5 1-16,-1 3-3 15,0 5 10-15,2 1-5 16,-1 2 2-16,1 5 0 0,0 2 0 15,0 4 7 1,0 3-5-16,1-2-1 0,5-2 4 16,-1-4-7-16,2-2-2 15,-2-5-2-15,-1-2 4 16,-1-7 7-16,-1-5-7 16,0-5 0-16,-1-2-5 15,0 0 0-15,1-3-10 16,2 0-36-16,2 0-6 15,-1-4-120-15</inkml:trace>
  <inkml:trace contextRef="#ctx0" brushRef="#br0" timeOffset="118926.02">9654 7656 185 0,'0'0'30'15,"0"0"-30"-15,0 0-13 16,0 0 13-16,0 0 0 15,0 0 10-15,0 0-3 16,-15 19 6-16,12-16-11 16,-1 0 5-16,0-3-4 15,-3 1 6-15,0-1-9 16,-2 0 0-16,0 0 0 16,1 0 0-16,2-4 4 15,0 0-4-15,2-3-4 16,2 0 3-16,2 0 1 15,0-1 5-15,0 0-5 16,6 1 1-16,3-2-1 16,-1 3 0-16,3-1-4 15,-2 2 3-15,-1 1 1 16,-1 1 0-16,1 2 0 0,0 0-1 16,2 1 1-16,-1 0-1 15,2 0-2-15,-3 1-3 16,-1 3 4-16,1 2-8 15,-3-1 0-15,0 3 7 16,-1 2 2-16,1 0-4 16,-1 5 5-16,-2 3 5 15,0 3 2-15,-2 2-7 16,0 2 6-16,0 3 5 0,0 1-8 16,-4-1 1-1,-5 0 8-15,-1 0-9 16,-3-4 4-16,1-4-1 15,-4-3 5-15,0-5 6 0,0-3 3 16,-1-2-18-16,2-4 9 16,0-1 1-16,1 0-10 15,1-2 5-15,1 0-3 16,1 0-3-16,1-2-1 16,0-3 1-16,2-3 4 15,2-2-5-15,4 1 0 16,1-1 7-16,1 2-5 15,0-4-4-15,1 1 1 16,5-3 0-16,3 1 2 0,-1 0-1 16,3 2 0-16,0 3-4 15,1 1 4-15,0 4 3 16,0 0-3-16,0 1-6 16,2 2 5-16,0 0-1 15,4 2 2-15,2 8-8 16,3 3 8-16,1 2 1 15,3 3-1-15,0 1 0 16,0-2 0-16,-3-4 0 16,-1-1 0-16,-1-6-9 15,-4-5-34-15,0-1-54 16,-3-7-111-16</inkml:trace>
  <inkml:trace contextRef="#ctx0" brushRef="#br0" timeOffset="119674.97">10016 7466 186 0,'0'0'79'0,"0"0"-79"16,0 0-7-16,0 0 7 15,0 0 33-15,0 0-6 16,-43-25 1-16,36 21-11 15,0 0-6-15,0 1-11 16,-3 1 1-16,0 1-1 16,-2-1-3-16,0 2 3 15,-1-2 0-15,2 2 0 16,1 0-2-16,5 0 6 16,3 0-8-16,2 0 4 15,0 5-9-15,0 8-1 16,5 4 10-16,7 7 1 15,5-1-1-15,4-1 0 0,2-5-1 16,-1-4 1-16,-4-7 1 16,-5-6 0-16,-3 0 0 15,-2-10-2-15,0-8-1 16,-1 1-1-16,-4 1 3 16,-3 2 2-16,0 8 18 15,0 0-18-15,0 5 15 16,0 1-10-16,0 0-4 15,0 0-3-15,0 0 0 16,0 1-1-16,0 5-10 0,0 5 4 16,4 6 4-1,2 5 3-15,0 1 0 0,1 4 1 16,0-3-1-16,0 1 0 16,-1 0 0-16,0 0 0 15,0 0-2-15,-1-1 2 16,-1-4 0-16,-2-2-1 15,1-5 0-15,-3-2-7 16,0-6 0-16,0-4-9 16,0-1-9-16,2 0-32 15,0 0 7-15,6-10-152 16</inkml:trace>
  <inkml:trace contextRef="#ctx0" brushRef="#br0" timeOffset="120034.39">10416 7570 436 0,'0'0'49'0,"0"0"-49"16,0 0-47-16,0 0 23 15,43-20 18-15,-22 13 4 16,0 2-3-16,0 4-39 16,-3 1-26-16,-6 0 3 15,-6 0-59-15</inkml:trace>
  <inkml:trace contextRef="#ctx0" brushRef="#br0" timeOffset="120315.66">10371 7687 402 0,'0'0'0'0,"0"0"-6"0,0 0 6 15,0 0 0 1,47 29 5-16,-26-29-5 0,8-1 0 16,4-9-5-16,3-2-12 15,-2 1-19-15,-4 0-7 16,-5 0-48-16,-6-2-88 16</inkml:trace>
  <inkml:trace contextRef="#ctx0" brushRef="#br0" timeOffset="120740.06">10694 7447 354 0,'0'0'18'15,"0"0"-18"-15,0 0-27 0,0 0 22 16,0 0 4-16,0 0-2 15,-6 9-8-15,6 3 11 16,1 7 1-16,7-1 1 16,0 0 7-16,4-1 1 15,4-2-6-15,2 0-1 16,2-3 4-16,-2-1-5 16,-1-3-2-16,-2 1 0 15,-3-3 0-15,-1-1 0 16,-3 2 0-16,-5-4-4 15,1 3 3-15,-2-2 1 0,-2 0-8 16,0 1 4 0,-1 1 8-16,-7 2-4 0,-5-2 8 15,-2 0 2-15,-1 1-9 16,0-2 0-16,-1-1-1 16,0-1 0-16,0-2-2 15,1-1-9-15,2 0-5 16,1 0-26-16,3-10-7 15,2-4-67-15</inkml:trace>
  <inkml:trace contextRef="#ctx0" brushRef="#br0" timeOffset="120950.02">10697 7415 318 0,'0'0'88'16,"0"0"-88"-16,0 0-24 15,0 0-2-15,64-27 17 16,-30 22 9-16,0 0-1 16,-1 3-48-16,-4-1-46 15</inkml:trace>
  <inkml:trace contextRef="#ctx0" brushRef="#br0" timeOffset="121300.97">11046 7361 307 0,'0'0'0'0,"0"0"-29"0,0 0-13 15,0 0 42-15,21 44 30 16,-11-21-13-16,-2 9 12 15,2 0-20-15,-1-2-7 16,-3-2 0-16,-2-8-2 16,-2-5-3-16,-2-5-8 15,0-5-33-15,0-5-16 16,-2 0-48-16</inkml:trace>
  <inkml:trace contextRef="#ctx0" brushRef="#br0" timeOffset="122176.66">11350 7323 156 0,'0'0'23'16,"0"0"-22"-16,-28 37 10 15,16-25-2-15,1-6 17 0,3-1 10 16,2-5 7-16,-2 0-12 15,1 0-24-15,-1-5-7 16,-1-3-2-16,3-2-7 16,1 1 4-16,2 1 4 15,3-1 0-15,0-1-3 16,1 1 1-16,6 0-17 16,0 1 20-16,3 0 2 15,1 3 1-15,1-1-3 16,0 4 0-16,2-2 0 15,-1 3 1-15,-2 0-3 16,1-1 2-16,0 2 0 0,1 0 0 16,-1 0 3-1,1 0 0-15,-3 0-1 0,-2 4 0 16,-1 1 0-16,-2 0-2 16,-2 4-2-16,0 2 2 15,-1 4 3-15,0 4-3 16,-2 3 5-16,0 4-4 15,-1 2 3-15,-8 6 3 16,-2-2-2-16,-2 2-4 16,-2-2-1-16,-4-4-5 15,0-3 3-15,-4-3-4 16,0-5 3-16,-1-4 3 16,4-6 0-16,2-4 1 15,2-3 6-15,3 0-1 0,2-4-2 16,1-5-3-16,5-1 1 15,2-4-1-15,3 1-1 16,0-1-24-16,2 1-1 16,5 3 13-16,2 1 12 15,-1 3 13-15,1 1-4 16,4 4-7-16,0-1-2 16,2 2 0-16,-1 0 0 15,3 7 1-15,-2 1 7 0,0 5-2 16,1 1 10-1,-1 0-3-15,-1 5-5 0,1-3-8 16,-3-1-1-16,-1-1 1 16,0-3-1-16,-1-3-2 15,3-1-29-15,1-5-56 16,-1-2-146-16</inkml:trace>
  <inkml:trace contextRef="#ctx0" brushRef="#br0" timeOffset="122485.96">11654 7600 170 0,'0'0'96'16,"0"0"-96"-16,0 0-46 15,0 0 46-15,0 0 37 16,-27 53-20-16,22-34-9 16,0-2-5-16,4-1-3 15,1-6-16-15,0-3-3 16,0-6-26-16,0-1-75 15</inkml:trace>
  <inkml:trace contextRef="#ctx0" brushRef="#br0" timeOffset="122657.78">11694 7661 358 0,'0'0'39'0,"0"0"-39"0,0 0-2 16,-42 44 2-16,32-27 13 15,0-1-5-15,3 3-8 16,1-3-2-16,3-2-2 16,-1-1-22-16,4-3-68 15,0-2-119-15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2353667"/>
            <a:ext cx="461367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45758" y="884414"/>
            <a:ext cx="3918585" cy="92335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45758" y="1822524"/>
            <a:ext cx="3918585" cy="605406"/>
          </a:xfrm>
        </p:spPr>
        <p:txBody>
          <a:bodyPr lIns="23057" rIns="23057"/>
          <a:lstStyle>
            <a:lvl1pPr marL="0" marR="32279" indent="0" algn="r">
              <a:buNone/>
              <a:defRPr>
                <a:solidFill>
                  <a:schemeClr val="tx2"/>
                </a:solidFill>
              </a:defRPr>
            </a:lvl1pPr>
            <a:lvl2pPr marL="230566" indent="0" algn="ctr">
              <a:buNone/>
            </a:lvl2pPr>
            <a:lvl3pPr marL="461132" indent="0" algn="ctr">
              <a:buNone/>
            </a:lvl3pPr>
            <a:lvl4pPr marL="691698" indent="0" algn="ctr">
              <a:buNone/>
            </a:lvl4pPr>
            <a:lvl5pPr marL="922264" indent="0" algn="ctr">
              <a:buNone/>
            </a:lvl5pPr>
            <a:lvl6pPr marL="1152830" indent="0" algn="ctr">
              <a:buNone/>
            </a:lvl6pPr>
            <a:lvl7pPr marL="1383396" indent="0" algn="ctr">
              <a:buNone/>
            </a:lvl7pPr>
            <a:lvl8pPr marL="1613962" indent="0" algn="ctr">
              <a:buNone/>
            </a:lvl8pPr>
            <a:lvl9pPr marL="1844528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898" y="2499431"/>
            <a:ext cx="4611998" cy="96489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747523"/>
            <a:ext cx="4149090" cy="221334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50523" y="138592"/>
            <a:ext cx="896141" cy="282227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2"/>
            <a:ext cx="3188653" cy="282227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98" y="534762"/>
            <a:ext cx="3918585" cy="92286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2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701" y="1479429"/>
            <a:ext cx="2305050" cy="734180"/>
          </a:xfrm>
        </p:spPr>
        <p:txBody>
          <a:bodyPr lIns="46113" rIns="46113" anchor="t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833493" y="1516650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739508" y="1516650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747522"/>
            <a:ext cx="2036128" cy="22839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747522"/>
            <a:ext cx="2036128" cy="22839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7789"/>
            <a:ext cx="4149090" cy="57679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2730147"/>
            <a:ext cx="2036928" cy="38452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341868" y="2730147"/>
            <a:ext cx="2037728" cy="38452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30505" y="728834"/>
            <a:ext cx="2036928" cy="198913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7" y="728834"/>
            <a:ext cx="2037728" cy="198913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2460978"/>
            <a:ext cx="3772062" cy="23071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3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28215" y="2702343"/>
            <a:ext cx="2003857" cy="461433"/>
          </a:xfrm>
        </p:spPr>
        <p:txBody>
          <a:bodyPr/>
          <a:lstStyle>
            <a:lvl1pPr marL="0" indent="0" algn="r">
              <a:buNone/>
              <a:defRPr sz="800"/>
            </a:lvl1pPr>
            <a:lvl2pPr>
              <a:buNone/>
              <a:defRPr sz="600"/>
            </a:lvl2pPr>
            <a:lvl3pPr>
              <a:buNone/>
              <a:defRPr sz="500"/>
            </a:lvl3pPr>
            <a:lvl4pPr>
              <a:buNone/>
              <a:defRPr sz="500"/>
            </a:lvl4pPr>
            <a:lvl5pPr>
              <a:buNone/>
              <a:defRPr sz="5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1010" y="138430"/>
            <a:ext cx="3771062" cy="2307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1545" y="3233639"/>
            <a:ext cx="968121" cy="18457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371" y="2746902"/>
            <a:ext cx="3611245" cy="327117"/>
          </a:xfrm>
          <a:noFill/>
        </p:spPr>
        <p:txBody>
          <a:bodyPr lIns="46113" tIns="0" rIns="46113" anchor="t"/>
          <a:lstStyle>
            <a:lvl1pPr marL="0" marR="9223" indent="0" algn="r">
              <a:buNone/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253" y="95863"/>
            <a:ext cx="4379595" cy="22148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6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8287" y="3233639"/>
            <a:ext cx="1185135" cy="1842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" y="2455085"/>
            <a:ext cx="4071364" cy="28394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5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1203" y="2524154"/>
            <a:ext cx="1916843" cy="7282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27003" y="2919294"/>
            <a:ext cx="1916843" cy="4229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046" y="2922438"/>
            <a:ext cx="1715333" cy="54543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6113" tIns="23057" rIns="46113" bIns="230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4657" y="2920664"/>
            <a:ext cx="1716944" cy="54721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4368156" y="2517315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4274172" y="2517315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61203" y="2524154"/>
            <a:ext cx="1916843" cy="7282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27003" y="2919294"/>
            <a:ext cx="1916843" cy="4229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046" y="2922438"/>
            <a:ext cx="1715333" cy="54543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6113" tIns="23057" rIns="46113" bIns="230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4657" y="2920664"/>
            <a:ext cx="1716944" cy="54721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30505" y="747522"/>
            <a:ext cx="4149090" cy="2283935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391545" y="3233639"/>
            <a:ext cx="968121" cy="18457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5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8287" y="3233639"/>
            <a:ext cx="1185135" cy="18425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5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359666" y="3233639"/>
            <a:ext cx="184404" cy="18425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5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2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84453" indent="-129117" algn="l" rtl="0" eaLnBrk="1" latinLnBrk="0" hangingPunct="1">
        <a:spcBef>
          <a:spcPts val="202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70" indent="-115283" algn="l" rtl="0" eaLnBrk="1" latinLnBrk="0" hangingPunct="1">
        <a:spcBef>
          <a:spcPts val="163"/>
        </a:spcBef>
        <a:buClr>
          <a:schemeClr val="accent1"/>
        </a:buClr>
        <a:buFont typeface="Verdana"/>
        <a:buChar char="◦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3464" indent="-115283" algn="l" rtl="0" eaLnBrk="1" latinLnBrk="0" hangingPunct="1">
        <a:spcBef>
          <a:spcPts val="177"/>
        </a:spcBef>
        <a:buClr>
          <a:schemeClr val="accent2"/>
        </a:buClr>
        <a:buSzPct val="100000"/>
        <a:buFont typeface="Wingdings 2"/>
        <a:buChar char="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76415" indent="-115283" algn="l" rtl="0" eaLnBrk="1" latinLnBrk="0" hangingPunct="1">
        <a:spcBef>
          <a:spcPts val="177"/>
        </a:spcBef>
        <a:buClr>
          <a:schemeClr val="accent2"/>
        </a:buClr>
        <a:buFont typeface="Wingdings 2"/>
        <a:buChar char="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91698" indent="-115283" algn="l" rtl="0" eaLnBrk="1" latinLnBrk="0" hangingPunct="1">
        <a:spcBef>
          <a:spcPts val="177"/>
        </a:spcBef>
        <a:buClr>
          <a:schemeClr val="accent2"/>
        </a:buClr>
        <a:buFont typeface="Wingdings 2"/>
        <a:buChar char="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806981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922264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7547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830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3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61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916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222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52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833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1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44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450" y="1196975"/>
            <a:ext cx="4149090" cy="576792"/>
          </a:xfrm>
        </p:spPr>
        <p:txBody>
          <a:bodyPr/>
          <a:lstStyle/>
          <a:p>
            <a:r>
              <a:rPr lang="en-US" dirty="0"/>
              <a:t>Transmission Impairments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FC6DB4-6A10-494E-BB24-4A99AA8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452D6-1FF6-43E1-BF47-A016F4AD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47874C-D324-4079-BCA5-239679A0A753}"/>
                  </a:ext>
                </a:extLst>
              </p14:cNvPr>
              <p14:cNvContentPartPr/>
              <p14:nvPr/>
            </p14:nvContentPartPr>
            <p14:xfrm>
              <a:off x="222120" y="763200"/>
              <a:ext cx="3520800" cy="20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47874C-D324-4079-BCA5-239679A0A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753840"/>
                <a:ext cx="3539520" cy="20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06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0" dirty="0"/>
              <a:t>Channel</a:t>
            </a:r>
            <a:r>
              <a:rPr spc="-15" dirty="0"/>
              <a:t> </a:t>
            </a:r>
            <a:r>
              <a:rPr spc="-30" dirty="0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6250" y="739775"/>
            <a:ext cx="3886200" cy="174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99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>
                <a:solidFill>
                  <a:srgbClr val="FF0000"/>
                </a:solidFill>
                <a:latin typeface="Tahoma"/>
                <a:cs typeface="Tahoma"/>
              </a:rPr>
              <a:t>Channel </a:t>
            </a:r>
            <a:r>
              <a:rPr sz="1050" spc="-35" dirty="0">
                <a:solidFill>
                  <a:srgbClr val="FF0000"/>
                </a:solidFill>
                <a:latin typeface="Tahoma"/>
                <a:cs typeface="Tahoma"/>
              </a:rPr>
              <a:t>capacity</a:t>
            </a:r>
            <a:r>
              <a:rPr sz="1050" spc="-35" dirty="0">
                <a:latin typeface="Tahoma"/>
                <a:cs typeface="Tahoma"/>
              </a:rPr>
              <a:t>: </a:t>
            </a:r>
            <a:r>
              <a:rPr sz="1050" spc="-45" dirty="0">
                <a:latin typeface="Tahoma"/>
                <a:cs typeface="Tahoma"/>
              </a:rPr>
              <a:t>maximum </a:t>
            </a:r>
            <a:r>
              <a:rPr sz="1050" spc="-35" dirty="0">
                <a:latin typeface="Tahoma"/>
                <a:cs typeface="Tahoma"/>
              </a:rPr>
              <a:t>data </a:t>
            </a:r>
            <a:r>
              <a:rPr sz="1050" spc="-40" dirty="0">
                <a:latin typeface="Tahoma"/>
                <a:cs typeface="Tahoma"/>
              </a:rPr>
              <a:t>rate </a:t>
            </a:r>
            <a:r>
              <a:rPr sz="1050" spc="-15" dirty="0">
                <a:latin typeface="Tahoma"/>
                <a:cs typeface="Tahoma"/>
              </a:rPr>
              <a:t>at </a:t>
            </a:r>
            <a:r>
              <a:rPr sz="1050" spc="-40" dirty="0">
                <a:latin typeface="Tahoma"/>
                <a:cs typeface="Tahoma"/>
              </a:rPr>
              <a:t>which </a:t>
            </a:r>
            <a:r>
              <a:rPr sz="1050" spc="-35" dirty="0">
                <a:latin typeface="Tahoma"/>
                <a:cs typeface="Tahoma"/>
              </a:rPr>
              <a:t>data  </a:t>
            </a:r>
            <a:r>
              <a:rPr sz="1050" spc="-45" dirty="0">
                <a:latin typeface="Tahoma"/>
                <a:cs typeface="Tahoma"/>
              </a:rPr>
              <a:t>can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30" dirty="0">
                <a:latin typeface="Tahoma"/>
                <a:cs typeface="Tahoma"/>
              </a:rPr>
              <a:t>transmitted </a:t>
            </a:r>
            <a:r>
              <a:rPr sz="1050" spc="-55" dirty="0">
                <a:latin typeface="Tahoma"/>
                <a:cs typeface="Tahoma"/>
              </a:rPr>
              <a:t>over a </a:t>
            </a:r>
            <a:r>
              <a:rPr sz="1050" spc="-50" dirty="0">
                <a:latin typeface="Tahoma"/>
                <a:cs typeface="Tahoma"/>
              </a:rPr>
              <a:t>given </a:t>
            </a:r>
            <a:r>
              <a:rPr sz="1050" spc="-35" dirty="0">
                <a:latin typeface="Tahoma"/>
                <a:cs typeface="Tahoma"/>
              </a:rPr>
              <a:t>communication  </a:t>
            </a:r>
            <a:r>
              <a:rPr sz="1050" spc="-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channel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</a:t>
            </a:r>
            <a:r>
              <a:rPr sz="1200" spc="31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50" spc="-40" dirty="0">
                <a:latin typeface="Tahoma"/>
                <a:cs typeface="Tahoma"/>
              </a:rPr>
              <a:t>Relate:</a:t>
            </a:r>
            <a:endParaRPr sz="1050" dirty="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Tahoma"/>
                <a:cs typeface="Tahoma"/>
              </a:rPr>
              <a:t>Data </a:t>
            </a:r>
            <a:r>
              <a:rPr sz="1000" spc="-35" dirty="0">
                <a:latin typeface="Tahoma"/>
                <a:cs typeface="Tahoma"/>
              </a:rPr>
              <a:t>rate, </a:t>
            </a:r>
            <a:r>
              <a:rPr sz="1000" i="1" spc="35" dirty="0">
                <a:latin typeface="Trebuchet MS"/>
                <a:cs typeface="Trebuchet MS"/>
              </a:rPr>
              <a:t>C </a:t>
            </a:r>
            <a:r>
              <a:rPr sz="1000" spc="-35" dirty="0">
                <a:latin typeface="Tahoma"/>
                <a:cs typeface="Tahoma"/>
              </a:rPr>
              <a:t>[bits </a:t>
            </a:r>
            <a:r>
              <a:rPr sz="1000" spc="-40" dirty="0">
                <a:latin typeface="Tahoma"/>
                <a:cs typeface="Tahoma"/>
              </a:rPr>
              <a:t>per 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second]</a:t>
            </a:r>
            <a:endParaRPr sz="1000" dirty="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 dirty="0">
                <a:latin typeface="Tahoma"/>
                <a:cs typeface="Tahoma"/>
              </a:rPr>
              <a:t>Bandwidth, </a:t>
            </a:r>
            <a:r>
              <a:rPr sz="1000" i="1" spc="95" dirty="0">
                <a:latin typeface="Trebuchet MS"/>
                <a:cs typeface="Trebuchet MS"/>
              </a:rPr>
              <a:t>B</a:t>
            </a:r>
            <a:r>
              <a:rPr sz="1000" i="1" spc="130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ahoma"/>
                <a:cs typeface="Tahoma"/>
              </a:rPr>
              <a:t>[Hertz]</a:t>
            </a:r>
            <a:endParaRPr sz="1000" dirty="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41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Noise</a:t>
            </a:r>
            <a:endParaRPr sz="1000" dirty="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>
                <a:latin typeface="Tahoma"/>
                <a:cs typeface="Tahoma"/>
              </a:rPr>
              <a:t>Error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rate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>
                <a:latin typeface="Tahoma"/>
                <a:cs typeface="Tahoma"/>
              </a:rPr>
              <a:t>Two </a:t>
            </a:r>
            <a:r>
              <a:rPr sz="1050" spc="-35" dirty="0">
                <a:latin typeface="Tahoma"/>
                <a:cs typeface="Tahoma"/>
              </a:rPr>
              <a:t>theoretical</a:t>
            </a:r>
            <a:r>
              <a:rPr sz="1050" spc="1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models:</a:t>
            </a:r>
            <a:endParaRPr sz="1050" dirty="0">
              <a:latin typeface="Tahoma"/>
              <a:cs typeface="Tahoma"/>
            </a:endParaRPr>
          </a:p>
          <a:p>
            <a:pPr marL="160655" marR="352425" indent="57150">
              <a:lnSpc>
                <a:spcPct val="102699"/>
              </a:lnSpc>
              <a:spcBef>
                <a:spcPts val="195"/>
              </a:spcBef>
            </a:pPr>
            <a:r>
              <a:rPr sz="1050" spc="-20" dirty="0">
                <a:solidFill>
                  <a:srgbClr val="3333B2"/>
                </a:solidFill>
                <a:latin typeface="Tahoma"/>
                <a:cs typeface="Tahoma"/>
              </a:rPr>
              <a:t>Nyquist </a:t>
            </a:r>
            <a:r>
              <a:rPr sz="1050" spc="-50" dirty="0">
                <a:solidFill>
                  <a:srgbClr val="3333B2"/>
                </a:solidFill>
                <a:latin typeface="Tahoma"/>
                <a:cs typeface="Tahoma"/>
              </a:rPr>
              <a:t>Capacity:</a:t>
            </a:r>
            <a:r>
              <a:rPr sz="1050" spc="-50" dirty="0">
                <a:latin typeface="Tahoma"/>
                <a:cs typeface="Tahoma"/>
              </a:rPr>
              <a:t>assumes </a:t>
            </a:r>
            <a:r>
              <a:rPr sz="1050" spc="-55" dirty="0">
                <a:latin typeface="Tahoma"/>
                <a:cs typeface="Tahoma"/>
              </a:rPr>
              <a:t>noise-free </a:t>
            </a:r>
            <a:r>
              <a:rPr sz="1050" spc="-45" dirty="0">
                <a:latin typeface="Tahoma"/>
                <a:cs typeface="Tahoma"/>
              </a:rPr>
              <a:t>environment  </a:t>
            </a:r>
            <a:endParaRPr lang="en-US" sz="1050" spc="-45" dirty="0">
              <a:latin typeface="Tahoma"/>
              <a:cs typeface="Tahoma"/>
            </a:endParaRPr>
          </a:p>
          <a:p>
            <a:pPr marL="160655" marR="352425" indent="57150">
              <a:lnSpc>
                <a:spcPct val="102699"/>
              </a:lnSpc>
              <a:spcBef>
                <a:spcPts val="195"/>
              </a:spcBef>
            </a:pPr>
            <a:r>
              <a:rPr sz="1050" spc="-45" dirty="0">
                <a:solidFill>
                  <a:srgbClr val="3333B2"/>
                </a:solidFill>
                <a:latin typeface="Tahoma"/>
                <a:cs typeface="Tahoma"/>
              </a:rPr>
              <a:t>Shannon </a:t>
            </a:r>
            <a:r>
              <a:rPr sz="1050" spc="-40" dirty="0">
                <a:solidFill>
                  <a:srgbClr val="3333B2"/>
                </a:solidFill>
                <a:latin typeface="Tahoma"/>
                <a:cs typeface="Tahoma"/>
              </a:rPr>
              <a:t>Capacity:</a:t>
            </a:r>
            <a:r>
              <a:rPr sz="1050" spc="-40" dirty="0">
                <a:latin typeface="Tahoma"/>
                <a:cs typeface="Tahoma"/>
              </a:rPr>
              <a:t>considers</a:t>
            </a:r>
            <a:r>
              <a:rPr sz="1050" spc="5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noise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5" dirty="0"/>
              <a:t>Nyquist</a:t>
            </a:r>
            <a:r>
              <a:rPr spc="-55" dirty="0"/>
              <a:t> </a:t>
            </a:r>
            <a:r>
              <a:rPr spc="-25" dirty="0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52449" y="663575"/>
            <a:ext cx="3419475" cy="25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0" dirty="0">
                <a:latin typeface="Tahoma"/>
                <a:cs typeface="Tahoma"/>
              </a:rPr>
              <a:t>Assumes </a:t>
            </a:r>
            <a:r>
              <a:rPr sz="1200" spc="-45" dirty="0">
                <a:latin typeface="Tahoma"/>
                <a:cs typeface="Tahoma"/>
              </a:rPr>
              <a:t>channel </a:t>
            </a:r>
            <a:r>
              <a:rPr sz="1200" spc="-15" dirty="0">
                <a:latin typeface="Tahoma"/>
                <a:cs typeface="Tahoma"/>
              </a:rPr>
              <a:t>that </a:t>
            </a:r>
            <a:r>
              <a:rPr sz="1200" spc="-3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noise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free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40" dirty="0">
                <a:latin typeface="Tahoma"/>
                <a:cs typeface="Tahoma"/>
              </a:rPr>
              <a:t>Given </a:t>
            </a:r>
            <a:r>
              <a:rPr sz="1200" spc="-55" dirty="0">
                <a:latin typeface="Tahoma"/>
                <a:cs typeface="Tahoma"/>
              </a:rPr>
              <a:t>a </a:t>
            </a:r>
            <a:r>
              <a:rPr sz="1200" spc="-40" dirty="0">
                <a:latin typeface="Tahoma"/>
                <a:cs typeface="Tahoma"/>
              </a:rPr>
              <a:t>bandwidth </a:t>
            </a:r>
            <a:r>
              <a:rPr sz="1200" spc="-35" dirty="0">
                <a:latin typeface="Tahoma"/>
                <a:cs typeface="Tahoma"/>
              </a:rPr>
              <a:t>of </a:t>
            </a:r>
            <a:r>
              <a:rPr sz="1200" i="1" spc="80" dirty="0">
                <a:latin typeface="Trebuchet MS"/>
                <a:cs typeface="Trebuchet MS"/>
              </a:rPr>
              <a:t>B</a:t>
            </a:r>
            <a:r>
              <a:rPr sz="1200" spc="80" dirty="0">
                <a:latin typeface="Tahoma"/>
                <a:cs typeface="Tahoma"/>
              </a:rPr>
              <a:t>,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highest </a:t>
            </a:r>
            <a:r>
              <a:rPr sz="1200" spc="-40" dirty="0">
                <a:latin typeface="Tahoma"/>
                <a:cs typeface="Tahoma"/>
              </a:rPr>
              <a:t>signal </a:t>
            </a:r>
            <a:r>
              <a:rPr sz="1200" spc="-35" dirty="0">
                <a:latin typeface="Tahoma"/>
                <a:cs typeface="Tahoma"/>
              </a:rPr>
              <a:t>rate is 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2</a:t>
            </a:r>
            <a:r>
              <a:rPr sz="1200" i="1" spc="20" dirty="0">
                <a:latin typeface="Trebuchet MS"/>
                <a:cs typeface="Trebuchet MS"/>
              </a:rPr>
              <a:t>B</a:t>
            </a:r>
            <a:endParaRPr sz="1200" dirty="0">
              <a:latin typeface="Trebuchet MS"/>
              <a:cs typeface="Trebuchet MS"/>
            </a:endParaRPr>
          </a:p>
          <a:p>
            <a:pPr marL="160655" marR="6032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5" dirty="0">
                <a:latin typeface="Tahoma"/>
                <a:cs typeface="Tahoma"/>
              </a:rPr>
              <a:t>Single </a:t>
            </a:r>
            <a:r>
              <a:rPr sz="1200" spc="-40" dirty="0">
                <a:latin typeface="Tahoma"/>
                <a:cs typeface="Tahoma"/>
              </a:rPr>
              <a:t>signal </a:t>
            </a:r>
            <a:r>
              <a:rPr sz="1200" spc="-50" dirty="0">
                <a:latin typeface="Tahoma"/>
                <a:cs typeface="Tahoma"/>
              </a:rPr>
              <a:t>element </a:t>
            </a:r>
            <a:r>
              <a:rPr sz="1200" spc="-60" dirty="0">
                <a:latin typeface="Tahoma"/>
                <a:cs typeface="Tahoma"/>
              </a:rPr>
              <a:t>may </a:t>
            </a:r>
            <a:r>
              <a:rPr sz="1200" spc="-40" dirty="0">
                <a:latin typeface="Tahoma"/>
                <a:cs typeface="Tahoma"/>
              </a:rPr>
              <a:t>carry </a:t>
            </a:r>
            <a:r>
              <a:rPr sz="1200" spc="-65" dirty="0">
                <a:latin typeface="Tahoma"/>
                <a:cs typeface="Tahoma"/>
              </a:rPr>
              <a:t>more </a:t>
            </a:r>
            <a:r>
              <a:rPr sz="1200" spc="-35" dirty="0">
                <a:latin typeface="Tahoma"/>
                <a:cs typeface="Tahoma"/>
              </a:rPr>
              <a:t>than </a:t>
            </a:r>
            <a:r>
              <a:rPr sz="1200" spc="-55" dirty="0">
                <a:latin typeface="Tahoma"/>
                <a:cs typeface="Tahoma"/>
              </a:rPr>
              <a:t>1 </a:t>
            </a:r>
            <a:r>
              <a:rPr sz="1200" spc="-25" dirty="0">
                <a:latin typeface="Tahoma"/>
                <a:cs typeface="Tahoma"/>
              </a:rPr>
              <a:t>bit; </a:t>
            </a:r>
            <a:r>
              <a:rPr sz="1200" spc="-40" dirty="0">
                <a:latin typeface="Tahoma"/>
                <a:cs typeface="Tahoma"/>
              </a:rPr>
              <a:t>signal  </a:t>
            </a:r>
            <a:r>
              <a:rPr sz="1200" spc="-25" dirty="0">
                <a:latin typeface="Tahoma"/>
                <a:cs typeface="Tahoma"/>
              </a:rPr>
              <a:t>with </a:t>
            </a:r>
            <a:r>
              <a:rPr sz="1200" i="1" spc="110" dirty="0">
                <a:latin typeface="Trebuchet MS"/>
                <a:cs typeface="Trebuchet MS"/>
              </a:rPr>
              <a:t>M </a:t>
            </a:r>
            <a:r>
              <a:rPr sz="1200" spc="-50" dirty="0">
                <a:latin typeface="Tahoma"/>
                <a:cs typeface="Tahoma"/>
              </a:rPr>
              <a:t>levels </a:t>
            </a:r>
            <a:r>
              <a:rPr sz="1200" spc="-60" dirty="0">
                <a:latin typeface="Tahoma"/>
                <a:cs typeface="Tahoma"/>
              </a:rPr>
              <a:t>may </a:t>
            </a:r>
            <a:r>
              <a:rPr sz="1200" spc="-40" dirty="0">
                <a:latin typeface="Tahoma"/>
                <a:cs typeface="Tahoma"/>
              </a:rPr>
              <a:t>carry </a:t>
            </a:r>
            <a:r>
              <a:rPr sz="1200" spc="-45" dirty="0">
                <a:latin typeface="Tahoma"/>
                <a:cs typeface="Tahoma"/>
              </a:rPr>
              <a:t>log</a:t>
            </a:r>
            <a:r>
              <a:rPr sz="1200" spc="-67" baseline="-17361" dirty="0">
                <a:latin typeface="Lucida Sans Unicode"/>
                <a:cs typeface="Lucida Sans Unicode"/>
              </a:rPr>
              <a:t>2 </a:t>
            </a:r>
            <a:r>
              <a:rPr sz="1200" i="1" spc="110" dirty="0">
                <a:latin typeface="Trebuchet MS"/>
                <a:cs typeface="Trebuchet MS"/>
              </a:rPr>
              <a:t>M</a:t>
            </a:r>
            <a:r>
              <a:rPr sz="1200" i="1" spc="44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ahoma"/>
                <a:cs typeface="Tahoma"/>
              </a:rPr>
              <a:t>bits</a:t>
            </a:r>
            <a:endParaRPr sz="1200" dirty="0">
              <a:latin typeface="Tahoma"/>
              <a:cs typeface="Tahoma"/>
            </a:endParaRPr>
          </a:p>
          <a:p>
            <a:pPr marL="141605" algn="ctr">
              <a:lnSpc>
                <a:spcPct val="100000"/>
              </a:lnSpc>
              <a:spcBef>
                <a:spcPts val="1130"/>
              </a:spcBef>
            </a:pPr>
            <a:r>
              <a:rPr sz="1200" i="1" spc="35" dirty="0">
                <a:latin typeface="Trebuchet MS"/>
                <a:cs typeface="Trebuchet MS"/>
              </a:rPr>
              <a:t>C </a:t>
            </a:r>
            <a:r>
              <a:rPr sz="1200" spc="45" dirty="0">
                <a:latin typeface="Tahoma"/>
                <a:cs typeface="Tahoma"/>
              </a:rPr>
              <a:t>= </a:t>
            </a:r>
            <a:r>
              <a:rPr sz="1200" spc="20" dirty="0">
                <a:latin typeface="Tahoma"/>
                <a:cs typeface="Tahoma"/>
              </a:rPr>
              <a:t>2</a:t>
            </a:r>
            <a:r>
              <a:rPr sz="1200" i="1" spc="20" dirty="0">
                <a:latin typeface="Trebuchet MS"/>
                <a:cs typeface="Trebuchet MS"/>
              </a:rPr>
              <a:t>B </a:t>
            </a:r>
            <a:r>
              <a:rPr sz="1200" spc="-45" dirty="0">
                <a:latin typeface="Tahoma"/>
                <a:cs typeface="Tahoma"/>
              </a:rPr>
              <a:t>log</a:t>
            </a:r>
            <a:r>
              <a:rPr sz="1200" spc="-67" baseline="-17361" dirty="0">
                <a:latin typeface="Lucida Sans Unicode"/>
                <a:cs typeface="Lucida Sans Unicode"/>
              </a:rPr>
              <a:t>2</a:t>
            </a:r>
            <a:r>
              <a:rPr sz="1200" spc="-254" baseline="-17361" dirty="0">
                <a:latin typeface="Lucida Sans Unicode"/>
                <a:cs typeface="Lucida Sans Unicode"/>
              </a:rPr>
              <a:t> </a:t>
            </a:r>
            <a:r>
              <a:rPr sz="1200" i="1" spc="110" dirty="0">
                <a:latin typeface="Trebuchet MS"/>
                <a:cs typeface="Trebuchet MS"/>
              </a:rPr>
              <a:t>M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</a:t>
            </a:r>
            <a:r>
              <a:rPr sz="1200" spc="337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latin typeface="Tahoma"/>
                <a:cs typeface="Tahoma"/>
              </a:rPr>
              <a:t>Tradeoffs:</a:t>
            </a:r>
            <a:endParaRPr sz="1200" dirty="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60" dirty="0">
                <a:latin typeface="Tahoma"/>
                <a:cs typeface="Tahoma"/>
              </a:rPr>
              <a:t>Increase </a:t>
            </a:r>
            <a:r>
              <a:rPr sz="1200" spc="-35" dirty="0">
                <a:latin typeface="Tahoma"/>
                <a:cs typeface="Tahoma"/>
              </a:rPr>
              <a:t>the bandwidth, </a:t>
            </a:r>
            <a:r>
              <a:rPr sz="1200" spc="-50" dirty="0">
                <a:latin typeface="Tahoma"/>
                <a:cs typeface="Tahoma"/>
              </a:rPr>
              <a:t>increases </a:t>
            </a:r>
            <a:r>
              <a:rPr sz="1200" spc="-35" dirty="0">
                <a:latin typeface="Tahoma"/>
                <a:cs typeface="Tahoma"/>
              </a:rPr>
              <a:t>the </a:t>
            </a:r>
            <a:r>
              <a:rPr sz="1200" spc="-30" dirty="0">
                <a:latin typeface="Tahoma"/>
                <a:cs typeface="Tahoma"/>
              </a:rPr>
              <a:t>data 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rate</a:t>
            </a:r>
            <a:endParaRPr sz="1200" dirty="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60" dirty="0">
                <a:latin typeface="Tahoma"/>
                <a:cs typeface="Tahoma"/>
              </a:rPr>
              <a:t>Increase </a:t>
            </a:r>
            <a:r>
              <a:rPr sz="1200" spc="-35" dirty="0">
                <a:latin typeface="Tahoma"/>
                <a:cs typeface="Tahoma"/>
              </a:rPr>
              <a:t>the signal </a:t>
            </a:r>
            <a:r>
              <a:rPr sz="1200" spc="-45" dirty="0">
                <a:latin typeface="Tahoma"/>
                <a:cs typeface="Tahoma"/>
              </a:rPr>
              <a:t>levels, </a:t>
            </a:r>
            <a:r>
              <a:rPr sz="1200" spc="-50" dirty="0">
                <a:latin typeface="Tahoma"/>
                <a:cs typeface="Tahoma"/>
              </a:rPr>
              <a:t>increases </a:t>
            </a:r>
            <a:r>
              <a:rPr sz="1200" spc="-35" dirty="0">
                <a:latin typeface="Tahoma"/>
                <a:cs typeface="Tahoma"/>
              </a:rPr>
              <a:t>the </a:t>
            </a:r>
            <a:r>
              <a:rPr sz="1200" spc="-30" dirty="0">
                <a:latin typeface="Tahoma"/>
                <a:cs typeface="Tahoma"/>
              </a:rPr>
              <a:t>data 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rate</a:t>
            </a:r>
            <a:endParaRPr sz="1200" dirty="0">
              <a:latin typeface="Tahoma"/>
              <a:cs typeface="Tahoma"/>
            </a:endParaRPr>
          </a:p>
          <a:p>
            <a:pPr marL="437515" marR="5080" indent="-137160">
              <a:lnSpc>
                <a:spcPts val="1200"/>
              </a:lnSpc>
              <a:spcBef>
                <a:spcPts val="35"/>
              </a:spcBef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60" dirty="0">
                <a:latin typeface="Tahoma"/>
                <a:cs typeface="Tahoma"/>
              </a:rPr>
              <a:t>Increase </a:t>
            </a:r>
            <a:r>
              <a:rPr sz="1200" spc="-35" dirty="0">
                <a:latin typeface="Tahoma"/>
                <a:cs typeface="Tahoma"/>
              </a:rPr>
              <a:t>the signal </a:t>
            </a:r>
            <a:r>
              <a:rPr sz="1200" spc="-45" dirty="0">
                <a:latin typeface="Tahoma"/>
                <a:cs typeface="Tahoma"/>
              </a:rPr>
              <a:t>levels, </a:t>
            </a:r>
            <a:r>
              <a:rPr sz="1200" spc="-50" dirty="0">
                <a:latin typeface="Tahoma"/>
                <a:cs typeface="Tahoma"/>
              </a:rPr>
              <a:t>harder </a:t>
            </a:r>
            <a:r>
              <a:rPr sz="1200" spc="-40" dirty="0">
                <a:latin typeface="Tahoma"/>
                <a:cs typeface="Tahoma"/>
              </a:rPr>
              <a:t>for </a:t>
            </a:r>
            <a:r>
              <a:rPr sz="1200" spc="-45" dirty="0">
                <a:latin typeface="Tahoma"/>
                <a:cs typeface="Tahoma"/>
              </a:rPr>
              <a:t>receiver </a:t>
            </a:r>
            <a:r>
              <a:rPr sz="1200" spc="-10" dirty="0">
                <a:latin typeface="Tahoma"/>
                <a:cs typeface="Tahoma"/>
              </a:rPr>
              <a:t>to </a:t>
            </a:r>
            <a:r>
              <a:rPr sz="1200" spc="-30" dirty="0">
                <a:latin typeface="Tahoma"/>
                <a:cs typeface="Tahoma"/>
              </a:rPr>
              <a:t>interpret  </a:t>
            </a:r>
            <a:r>
              <a:rPr sz="1200" spc="-35" dirty="0">
                <a:latin typeface="Tahoma"/>
                <a:cs typeface="Tahoma"/>
              </a:rPr>
              <a:t>the </a:t>
            </a:r>
            <a:r>
              <a:rPr sz="1200" spc="-20" dirty="0">
                <a:latin typeface="Tahoma"/>
                <a:cs typeface="Tahoma"/>
              </a:rPr>
              <a:t>bits (practical </a:t>
            </a:r>
            <a:r>
              <a:rPr sz="1200" dirty="0">
                <a:latin typeface="Tahoma"/>
                <a:cs typeface="Tahoma"/>
              </a:rPr>
              <a:t>limit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i="1" spc="95" dirty="0">
                <a:latin typeface="Trebuchet MS"/>
                <a:cs typeface="Trebuchet MS"/>
              </a:rPr>
              <a:t>M</a:t>
            </a:r>
            <a:r>
              <a:rPr sz="1200" spc="9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2F577C-2902-490E-94D5-A5A412DAB209}"/>
                  </a:ext>
                </a:extLst>
              </p14:cNvPr>
              <p14:cNvContentPartPr/>
              <p14:nvPr/>
            </p14:nvContentPartPr>
            <p14:xfrm>
              <a:off x="1310040" y="369720"/>
              <a:ext cx="3167280" cy="238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2F577C-2902-490E-94D5-A5A412DAB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680" y="360360"/>
                <a:ext cx="3186000" cy="240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 dirty="0"/>
              <a:t>Example </a:t>
            </a:r>
            <a:r>
              <a:rPr spc="-40" dirty="0"/>
              <a:t>of </a:t>
            </a:r>
            <a:r>
              <a:rPr spc="-25" dirty="0"/>
              <a:t>Nyquist</a:t>
            </a:r>
            <a:r>
              <a:rPr spc="145" dirty="0"/>
              <a:t> </a:t>
            </a:r>
            <a:r>
              <a:rPr spc="-30" dirty="0"/>
              <a:t>Capacity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28650" y="815975"/>
            <a:ext cx="3444240" cy="380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200" spc="60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telephone </a:t>
            </a:r>
            <a:r>
              <a:rPr sz="1200" spc="-55" dirty="0">
                <a:latin typeface="Tahoma"/>
                <a:cs typeface="Tahoma"/>
              </a:rPr>
              <a:t>system </a:t>
            </a:r>
            <a:r>
              <a:rPr sz="1200" spc="-25" dirty="0">
                <a:latin typeface="Tahoma"/>
                <a:cs typeface="Tahoma"/>
              </a:rPr>
              <a:t>with </a:t>
            </a:r>
            <a:r>
              <a:rPr sz="1200" spc="-55" dirty="0">
                <a:latin typeface="Tahoma"/>
                <a:cs typeface="Tahoma"/>
              </a:rPr>
              <a:t>modem </a:t>
            </a:r>
            <a:r>
              <a:rPr sz="1200" spc="-45" dirty="0">
                <a:latin typeface="Tahoma"/>
                <a:cs typeface="Tahoma"/>
              </a:rPr>
              <a:t>allows </a:t>
            </a:r>
            <a:r>
              <a:rPr sz="1200" spc="-35" dirty="0">
                <a:latin typeface="Tahoma"/>
                <a:cs typeface="Tahoma"/>
              </a:rPr>
              <a:t>bandwidth of </a:t>
            </a:r>
            <a:r>
              <a:rPr sz="1200" spc="-55" dirty="0">
                <a:latin typeface="Tahoma"/>
                <a:cs typeface="Tahoma"/>
              </a:rPr>
              <a:t>3100  </a:t>
            </a:r>
            <a:r>
              <a:rPr sz="1200" spc="-10" dirty="0">
                <a:latin typeface="Tahoma"/>
                <a:cs typeface="Tahoma"/>
              </a:rPr>
              <a:t>Hz.  </a:t>
            </a:r>
            <a:r>
              <a:rPr sz="1200" spc="-15" dirty="0">
                <a:latin typeface="Tahoma"/>
                <a:cs typeface="Tahoma"/>
              </a:rPr>
              <a:t>What </a:t>
            </a:r>
            <a:r>
              <a:rPr sz="1200" spc="-3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maximum </a:t>
            </a:r>
            <a:r>
              <a:rPr sz="1200" spc="-35" dirty="0">
                <a:latin typeface="Tahoma"/>
                <a:cs typeface="Tahoma"/>
              </a:rPr>
              <a:t>data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rate?</a:t>
            </a:r>
            <a:r>
              <a:rPr lang="en-US" sz="1200" spc="-30" dirty="0">
                <a:latin typeface="Tahoma"/>
                <a:cs typeface="Tahoma"/>
              </a:rPr>
              <a:t> M=2</a:t>
            </a:r>
            <a:endParaRPr sz="12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847025-3D74-4299-A4A8-D33F787580DA}"/>
                  </a:ext>
                </a:extLst>
              </p14:cNvPr>
              <p14:cNvContentPartPr/>
              <p14:nvPr/>
            </p14:nvContentPartPr>
            <p14:xfrm>
              <a:off x="1328400" y="1216440"/>
              <a:ext cx="2881800" cy="174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847025-3D74-4299-A4A8-D33F78758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040" y="1207080"/>
                <a:ext cx="2900520" cy="176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idx="1"/>
          </p:nvPr>
        </p:nvSpPr>
        <p:spPr>
          <a:xfrm>
            <a:off x="-209550" y="1534179"/>
            <a:ext cx="43434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5340">
              <a:lnSpc>
                <a:spcPct val="100000"/>
              </a:lnSpc>
            </a:pPr>
            <a:r>
              <a:rPr sz="1200" spc="-45" dirty="0"/>
              <a:t>Shannon</a:t>
            </a:r>
            <a:r>
              <a:rPr sz="1200" spc="-110" dirty="0"/>
              <a:t> </a:t>
            </a:r>
            <a:r>
              <a:rPr sz="1200" spc="-35" dirty="0"/>
              <a:t>capacity:</a:t>
            </a:r>
            <a:endParaRPr sz="1200" dirty="0">
              <a:latin typeface="Lucida Sans Unicode"/>
              <a:cs typeface="Lucida Sans Unicode"/>
            </a:endParaRPr>
          </a:p>
          <a:p>
            <a:pPr marL="802640"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994410" algn="ctr">
              <a:lnSpc>
                <a:spcPct val="100000"/>
              </a:lnSpc>
            </a:pPr>
            <a:r>
              <a:rPr sz="1200" i="1" spc="35" dirty="0">
                <a:latin typeface="Trebuchet MS"/>
                <a:cs typeface="Trebuchet MS"/>
              </a:rPr>
              <a:t>C</a:t>
            </a:r>
            <a:r>
              <a:rPr sz="1200" i="1" spc="95" dirty="0">
                <a:latin typeface="Trebuchet MS"/>
                <a:cs typeface="Trebuchet MS"/>
              </a:rPr>
              <a:t> </a:t>
            </a:r>
            <a:r>
              <a:rPr sz="1200" spc="45" dirty="0"/>
              <a:t>=</a:t>
            </a:r>
            <a:r>
              <a:rPr sz="1200" spc="-40" dirty="0"/>
              <a:t> </a:t>
            </a:r>
            <a:r>
              <a:rPr sz="1200" i="1" spc="95" dirty="0">
                <a:latin typeface="Trebuchet MS"/>
                <a:cs typeface="Trebuchet MS"/>
              </a:rPr>
              <a:t>B</a:t>
            </a:r>
            <a:r>
              <a:rPr sz="1200" i="1" spc="-60" dirty="0">
                <a:latin typeface="Trebuchet MS"/>
                <a:cs typeface="Trebuchet MS"/>
              </a:rPr>
              <a:t> </a:t>
            </a:r>
            <a:r>
              <a:rPr sz="1200" spc="-45" dirty="0"/>
              <a:t>log</a:t>
            </a:r>
            <a:r>
              <a:rPr sz="1200" spc="-67" baseline="-17361" dirty="0">
                <a:latin typeface="Lucida Sans Unicode"/>
                <a:cs typeface="Lucida Sans Unicode"/>
              </a:rPr>
              <a:t>2</a:t>
            </a:r>
            <a:r>
              <a:rPr sz="1200" spc="-52" baseline="-17361" dirty="0">
                <a:latin typeface="Lucida Sans Unicode"/>
                <a:cs typeface="Lucida Sans Unicode"/>
              </a:rPr>
              <a:t> </a:t>
            </a:r>
            <a:r>
              <a:rPr sz="1200" spc="-30" dirty="0"/>
              <a:t>(1</a:t>
            </a:r>
            <a:r>
              <a:rPr sz="1200" spc="-100" dirty="0"/>
              <a:t> </a:t>
            </a:r>
            <a:r>
              <a:rPr sz="1200" spc="45" dirty="0"/>
              <a:t>+</a:t>
            </a:r>
            <a:r>
              <a:rPr sz="1200" spc="-95" dirty="0"/>
              <a:t> </a:t>
            </a:r>
            <a:r>
              <a:rPr sz="1200" i="1" spc="70" dirty="0">
                <a:latin typeface="Trebuchet MS"/>
                <a:cs typeface="Trebuchet MS"/>
              </a:rPr>
              <a:t>SNR</a:t>
            </a:r>
            <a:r>
              <a:rPr sz="1200" spc="70" dirty="0"/>
              <a:t>)</a:t>
            </a:r>
            <a:endParaRPr sz="1200" dirty="0">
              <a:latin typeface="Trebuchet MS"/>
              <a:cs typeface="Trebuchet MS"/>
            </a:endParaRPr>
          </a:p>
          <a:p>
            <a:pPr marL="815340">
              <a:lnSpc>
                <a:spcPct val="100000"/>
              </a:lnSpc>
              <a:spcBef>
                <a:spcPts val="969"/>
              </a:spcBef>
            </a:pPr>
            <a:r>
              <a:rPr sz="1200" spc="-50" dirty="0"/>
              <a:t>Tradeoffs:</a:t>
            </a:r>
            <a:endParaRPr sz="1200" dirty="0">
              <a:latin typeface="Lucida Sans Unicode"/>
              <a:cs typeface="Lucida Sans Unicode"/>
            </a:endParaRPr>
          </a:p>
          <a:p>
            <a:pPr marL="1102995">
              <a:lnSpc>
                <a:spcPts val="1200"/>
              </a:lnSpc>
              <a:spcBef>
                <a:spcPts val="175"/>
              </a:spcBef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 dirty="0"/>
              <a:t>Increase </a:t>
            </a:r>
            <a:r>
              <a:rPr sz="1200" spc="-35" dirty="0"/>
              <a:t>bandwidth </a:t>
            </a:r>
            <a:r>
              <a:rPr sz="1200" spc="-50" dirty="0"/>
              <a:t>or </a:t>
            </a:r>
            <a:r>
              <a:rPr sz="1200" spc="-35" dirty="0"/>
              <a:t>signal </a:t>
            </a:r>
            <a:r>
              <a:rPr sz="1200" spc="-55" dirty="0"/>
              <a:t>power, </a:t>
            </a:r>
            <a:r>
              <a:rPr sz="1200" spc="-50" dirty="0"/>
              <a:t>increases </a:t>
            </a:r>
            <a:r>
              <a:rPr sz="1200" spc="-30" dirty="0"/>
              <a:t>data </a:t>
            </a:r>
            <a:r>
              <a:rPr sz="1200" spc="229" dirty="0"/>
              <a:t> </a:t>
            </a:r>
            <a:r>
              <a:rPr sz="1200" spc="-35" dirty="0"/>
              <a:t>rate</a:t>
            </a:r>
            <a:endParaRPr sz="1200" dirty="0">
              <a:latin typeface="Arial"/>
              <a:cs typeface="Arial"/>
            </a:endParaRPr>
          </a:p>
          <a:p>
            <a:pPr marL="1102995">
              <a:lnSpc>
                <a:spcPts val="1195"/>
              </a:lnSpc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 dirty="0"/>
              <a:t>Increase </a:t>
            </a:r>
            <a:r>
              <a:rPr sz="1200" spc="-30" dirty="0"/>
              <a:t>of </a:t>
            </a:r>
            <a:r>
              <a:rPr sz="1200" spc="-45" dirty="0"/>
              <a:t>noise, </a:t>
            </a:r>
            <a:r>
              <a:rPr sz="1200" spc="-55" dirty="0"/>
              <a:t>reduces </a:t>
            </a:r>
            <a:r>
              <a:rPr sz="1200" spc="-30" dirty="0"/>
              <a:t>data </a:t>
            </a:r>
            <a:r>
              <a:rPr sz="1200" spc="35" dirty="0"/>
              <a:t> </a:t>
            </a:r>
            <a:r>
              <a:rPr sz="1200" spc="-35" dirty="0"/>
              <a:t>rate</a:t>
            </a:r>
            <a:endParaRPr sz="1200" dirty="0">
              <a:latin typeface="Arial"/>
              <a:cs typeface="Arial"/>
            </a:endParaRPr>
          </a:p>
          <a:p>
            <a:pPr marL="1102995">
              <a:lnSpc>
                <a:spcPts val="1195"/>
              </a:lnSpc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 dirty="0"/>
              <a:t>Increase </a:t>
            </a:r>
            <a:r>
              <a:rPr sz="1200" spc="-35" dirty="0"/>
              <a:t>bandwidth, </a:t>
            </a:r>
            <a:r>
              <a:rPr sz="1200" spc="-40" dirty="0"/>
              <a:t>allows </a:t>
            </a:r>
            <a:r>
              <a:rPr sz="1200" spc="-60" dirty="0"/>
              <a:t>more </a:t>
            </a:r>
            <a:r>
              <a:rPr sz="1200" spc="5" dirty="0"/>
              <a:t> </a:t>
            </a:r>
            <a:r>
              <a:rPr sz="1200" spc="-50" dirty="0"/>
              <a:t>noise</a:t>
            </a:r>
            <a:endParaRPr sz="1200" dirty="0">
              <a:latin typeface="Arial"/>
              <a:cs typeface="Arial"/>
            </a:endParaRPr>
          </a:p>
          <a:p>
            <a:pPr marL="1240155" marR="5080" indent="-137160">
              <a:lnSpc>
                <a:spcPts val="1200"/>
              </a:lnSpc>
              <a:spcBef>
                <a:spcPts val="35"/>
              </a:spcBef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60" dirty="0"/>
              <a:t>Increase </a:t>
            </a:r>
            <a:r>
              <a:rPr sz="1200" spc="-35" dirty="0"/>
              <a:t>signal </a:t>
            </a:r>
            <a:r>
              <a:rPr sz="1200" spc="-55" dirty="0"/>
              <a:t>power, causes </a:t>
            </a:r>
            <a:r>
              <a:rPr sz="1200" spc="-45" dirty="0"/>
              <a:t>increased </a:t>
            </a:r>
            <a:r>
              <a:rPr sz="1200" spc="-25" dirty="0"/>
              <a:t>intermodulation  </a:t>
            </a:r>
            <a:r>
              <a:rPr sz="1200" spc="-50" dirty="0"/>
              <a:t>noise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5" dirty="0"/>
              <a:t>Shannon</a:t>
            </a:r>
            <a:r>
              <a:rPr spc="-35" dirty="0"/>
              <a:t> </a:t>
            </a:r>
            <a:r>
              <a:rPr spc="-30" dirty="0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6250" y="511175"/>
            <a:ext cx="3919613" cy="826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99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5" dirty="0">
                <a:latin typeface="Tahoma"/>
                <a:cs typeface="Tahoma"/>
              </a:rPr>
              <a:t>With </a:t>
            </a:r>
            <a:r>
              <a:rPr sz="1200" spc="-50" dirty="0">
                <a:latin typeface="Tahoma"/>
                <a:cs typeface="Tahoma"/>
              </a:rPr>
              <a:t>noise, </a:t>
            </a:r>
            <a:r>
              <a:rPr sz="1200" spc="-70" dirty="0">
                <a:latin typeface="Tahoma"/>
                <a:cs typeface="Tahoma"/>
              </a:rPr>
              <a:t>some </a:t>
            </a:r>
            <a:r>
              <a:rPr sz="1200" spc="-20" dirty="0">
                <a:latin typeface="Tahoma"/>
                <a:cs typeface="Tahoma"/>
              </a:rPr>
              <a:t>bits </a:t>
            </a:r>
            <a:r>
              <a:rPr sz="1200" spc="-60" dirty="0">
                <a:latin typeface="Tahoma"/>
                <a:cs typeface="Tahoma"/>
              </a:rPr>
              <a:t>may </a:t>
            </a:r>
            <a:r>
              <a:rPr sz="1200" spc="-55" dirty="0">
                <a:latin typeface="Tahoma"/>
                <a:cs typeface="Tahoma"/>
              </a:rPr>
              <a:t>be </a:t>
            </a:r>
            <a:r>
              <a:rPr sz="1200" spc="-45" dirty="0">
                <a:latin typeface="Tahoma"/>
                <a:cs typeface="Tahoma"/>
              </a:rPr>
              <a:t>corrupted; higher </a:t>
            </a:r>
            <a:r>
              <a:rPr sz="1200" spc="-35" dirty="0">
                <a:latin typeface="Tahoma"/>
                <a:cs typeface="Tahoma"/>
              </a:rPr>
              <a:t>data  rate, </a:t>
            </a:r>
            <a:r>
              <a:rPr sz="1200" spc="-65" dirty="0">
                <a:latin typeface="Tahoma"/>
                <a:cs typeface="Tahoma"/>
              </a:rPr>
              <a:t>more </a:t>
            </a:r>
            <a:r>
              <a:rPr sz="1200" spc="-20" dirty="0">
                <a:latin typeface="Tahoma"/>
                <a:cs typeface="Tahoma"/>
              </a:rPr>
              <a:t>bits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corrupted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5" dirty="0">
                <a:latin typeface="Tahoma"/>
                <a:cs typeface="Tahoma"/>
              </a:rPr>
              <a:t>Increasing </a:t>
            </a:r>
            <a:r>
              <a:rPr sz="1200" spc="-40" dirty="0">
                <a:latin typeface="Tahoma"/>
                <a:cs typeface="Tahoma"/>
              </a:rPr>
              <a:t>signal strength </a:t>
            </a:r>
            <a:r>
              <a:rPr sz="1200" spc="-55" dirty="0">
                <a:latin typeface="Tahoma"/>
                <a:cs typeface="Tahoma"/>
              </a:rPr>
              <a:t>overcomes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noise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Signal-to-noise</a:t>
            </a:r>
            <a:r>
              <a:rPr sz="12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ratio</a:t>
            </a:r>
            <a:r>
              <a:rPr sz="1200" spc="-30" dirty="0">
                <a:latin typeface="Tahoma"/>
                <a:cs typeface="Tahoma"/>
              </a:rPr>
              <a:t>: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3094" y="1354632"/>
            <a:ext cx="44767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65" dirty="0">
                <a:latin typeface="Trebuchet MS"/>
                <a:cs typeface="Trebuchet MS"/>
              </a:rPr>
              <a:t>SNR</a:t>
            </a:r>
            <a:r>
              <a:rPr sz="1050" i="1" spc="-20" dirty="0">
                <a:latin typeface="Trebuchet MS"/>
                <a:cs typeface="Trebuchet MS"/>
              </a:rPr>
              <a:t> </a:t>
            </a:r>
            <a:r>
              <a:rPr sz="1050" spc="45" dirty="0">
                <a:latin typeface="Tahoma"/>
                <a:cs typeface="Tahoma"/>
              </a:rPr>
              <a:t>=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9077" y="1260906"/>
            <a:ext cx="6927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65" dirty="0">
                <a:latin typeface="Trebuchet MS"/>
                <a:cs typeface="Trebuchet MS"/>
              </a:rPr>
              <a:t>signalpower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1777" y="1459687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3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698127" y="1449666"/>
            <a:ext cx="65468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70" dirty="0">
                <a:latin typeface="Trebuchet MS"/>
                <a:cs typeface="Trebuchet MS"/>
              </a:rPr>
              <a:t>noisepower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85060"/>
            <a:ext cx="4149725" cy="20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531D54-859B-4749-889F-80341ABCAF1D}"/>
                  </a:ext>
                </a:extLst>
              </p14:cNvPr>
              <p14:cNvContentPartPr/>
              <p14:nvPr/>
            </p14:nvContentPartPr>
            <p14:xfrm>
              <a:off x="2131200" y="2145600"/>
              <a:ext cx="1572120" cy="96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531D54-859B-4749-889F-80341ABCA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840" y="2136240"/>
                <a:ext cx="1590840" cy="9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44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8A81E-7B23-4D06-A78F-48587F65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5E74E-E1ED-4ADA-A86D-A7F63BD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8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 dirty="0"/>
              <a:t>Example </a:t>
            </a:r>
            <a:r>
              <a:rPr spc="-40" dirty="0"/>
              <a:t>of </a:t>
            </a:r>
            <a:r>
              <a:rPr spc="-55" dirty="0"/>
              <a:t>Shannon </a:t>
            </a:r>
            <a:r>
              <a:rPr spc="-60" dirty="0"/>
              <a:t>and </a:t>
            </a:r>
            <a:r>
              <a:rPr spc="-25" dirty="0"/>
              <a:t>Nyquist</a:t>
            </a:r>
            <a:r>
              <a:rPr spc="335" dirty="0"/>
              <a:t> </a:t>
            </a:r>
            <a:r>
              <a:rPr spc="-30" dirty="0"/>
              <a:t>Capacity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28650" y="1577975"/>
            <a:ext cx="3516629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60" dirty="0">
                <a:latin typeface="Tahoma"/>
                <a:cs typeface="Tahoma"/>
              </a:rPr>
              <a:t>A </a:t>
            </a:r>
            <a:r>
              <a:rPr sz="1050" spc="-45" dirty="0">
                <a:latin typeface="Tahoma"/>
                <a:cs typeface="Tahoma"/>
              </a:rPr>
              <a:t>channel </a:t>
            </a:r>
            <a:r>
              <a:rPr sz="1050" spc="-70" dirty="0">
                <a:latin typeface="Tahoma"/>
                <a:cs typeface="Tahoma"/>
              </a:rPr>
              <a:t>uses </a:t>
            </a:r>
            <a:r>
              <a:rPr sz="1050" spc="-40" dirty="0">
                <a:latin typeface="Tahoma"/>
                <a:cs typeface="Tahoma"/>
              </a:rPr>
              <a:t>spectrum </a:t>
            </a:r>
            <a:r>
              <a:rPr sz="1050" spc="-35" dirty="0">
                <a:latin typeface="Tahoma"/>
                <a:cs typeface="Tahoma"/>
              </a:rPr>
              <a:t>of </a:t>
            </a:r>
            <a:r>
              <a:rPr sz="1050" spc="-65" dirty="0">
                <a:latin typeface="Tahoma"/>
                <a:cs typeface="Tahoma"/>
              </a:rPr>
              <a:t>between </a:t>
            </a:r>
            <a:r>
              <a:rPr sz="1050" spc="15" dirty="0">
                <a:latin typeface="Tahoma"/>
                <a:cs typeface="Tahoma"/>
              </a:rPr>
              <a:t>3MHz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5" dirty="0">
                <a:latin typeface="Tahoma"/>
                <a:cs typeface="Tahoma"/>
              </a:rPr>
              <a:t>4MHz, </a:t>
            </a:r>
            <a:r>
              <a:rPr sz="1050" spc="-25" dirty="0">
                <a:latin typeface="Tahoma"/>
                <a:cs typeface="Tahoma"/>
              </a:rPr>
              <a:t>with  </a:t>
            </a:r>
            <a:r>
              <a:rPr sz="1050" i="1" spc="40" dirty="0">
                <a:latin typeface="Trebuchet MS"/>
                <a:cs typeface="Trebuchet MS"/>
              </a:rPr>
              <a:t>SNR</a:t>
            </a:r>
            <a:r>
              <a:rPr sz="1200" i="1" spc="60" baseline="-13888" dirty="0">
                <a:latin typeface="Arial"/>
                <a:cs typeface="Arial"/>
              </a:rPr>
              <a:t>dB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dirty="0">
                <a:latin typeface="Tahoma"/>
                <a:cs typeface="Tahoma"/>
              </a:rPr>
              <a:t>24</a:t>
            </a:r>
            <a:r>
              <a:rPr sz="1050" i="1" dirty="0">
                <a:latin typeface="Trebuchet MS"/>
                <a:cs typeface="Trebuchet MS"/>
              </a:rPr>
              <a:t>dB</a:t>
            </a:r>
            <a:r>
              <a:rPr sz="1050" dirty="0">
                <a:latin typeface="Tahoma"/>
                <a:cs typeface="Tahoma"/>
              </a:rPr>
              <a:t>. </a:t>
            </a:r>
            <a:r>
              <a:rPr sz="1050" spc="-40" dirty="0">
                <a:latin typeface="Tahoma"/>
                <a:cs typeface="Tahoma"/>
              </a:rPr>
              <a:t>How </a:t>
            </a:r>
            <a:r>
              <a:rPr sz="1050" spc="-50" dirty="0">
                <a:latin typeface="Tahoma"/>
                <a:cs typeface="Tahoma"/>
              </a:rPr>
              <a:t>many </a:t>
            </a:r>
            <a:r>
              <a:rPr sz="1050" spc="-40" dirty="0">
                <a:latin typeface="Tahoma"/>
                <a:cs typeface="Tahoma"/>
              </a:rPr>
              <a:t>signal </a:t>
            </a:r>
            <a:r>
              <a:rPr sz="1050" spc="-50" dirty="0">
                <a:latin typeface="Tahoma"/>
                <a:cs typeface="Tahoma"/>
              </a:rPr>
              <a:t>levels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45" dirty="0">
                <a:latin typeface="Tahoma"/>
                <a:cs typeface="Tahoma"/>
              </a:rPr>
              <a:t>required </a:t>
            </a:r>
            <a:r>
              <a:rPr sz="1050" spc="-15" dirty="0">
                <a:latin typeface="Tahoma"/>
                <a:cs typeface="Tahoma"/>
              </a:rPr>
              <a:t>to  </a:t>
            </a:r>
            <a:r>
              <a:rPr sz="1050" spc="-50" dirty="0">
                <a:latin typeface="Tahoma"/>
                <a:cs typeface="Tahoma"/>
              </a:rPr>
              <a:t>achieve </a:t>
            </a:r>
            <a:r>
              <a:rPr sz="1050" spc="-45" dirty="0">
                <a:latin typeface="Tahoma"/>
                <a:cs typeface="Tahoma"/>
              </a:rPr>
              <a:t>Shannon</a:t>
            </a:r>
            <a:r>
              <a:rPr sz="1050" spc="7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capacity?</a:t>
            </a:r>
            <a:endParaRPr sz="105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E2D5D4-E195-49B1-A1FE-F3B71E440DFD}"/>
                  </a:ext>
                </a:extLst>
              </p14:cNvPr>
              <p14:cNvContentPartPr/>
              <p14:nvPr/>
            </p14:nvContentPartPr>
            <p14:xfrm>
              <a:off x="1129320" y="985320"/>
              <a:ext cx="3423240" cy="232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E2D5D4-E195-49B1-A1FE-F3B71E440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975960"/>
                <a:ext cx="3441960" cy="234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1E6D9-D71B-4CEF-9068-B41BA929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4F6DC-8FEF-4AE8-92A4-CA06424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1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channel has B=4kHz and SNR =30dB. Determine maximum information rate for 128 level encoding.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487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D0AA7-A57A-4FC9-A7CD-1D4CC8C8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BCEDE1-4DC4-4E4A-8EAF-F2F38417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BEF651-3B69-4F64-B711-350F84BF5A89}"/>
                  </a:ext>
                </a:extLst>
              </p14:cNvPr>
              <p14:cNvContentPartPr/>
              <p14:nvPr/>
            </p14:nvContentPartPr>
            <p14:xfrm>
              <a:off x="89640" y="492840"/>
              <a:ext cx="3527280" cy="139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BEF651-3B69-4F64-B711-350F84BF5A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80" y="483480"/>
                <a:ext cx="3546000" cy="14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BAA97D-E935-4514-9E2D-8C484FF95F69}"/>
                  </a:ext>
                </a:extLst>
              </p14:cNvPr>
              <p14:cNvContentPartPr/>
              <p14:nvPr/>
            </p14:nvContentPartPr>
            <p14:xfrm>
              <a:off x="1330560" y="1108800"/>
              <a:ext cx="3250080" cy="141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BAA97D-E935-4514-9E2D-8C484FF95F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200" y="1099440"/>
                <a:ext cx="32688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1B8681-1102-4B9A-BEAC-78AC4A34028B}"/>
                  </a:ext>
                </a:extLst>
              </p14:cNvPr>
              <p14:cNvContentPartPr/>
              <p14:nvPr/>
            </p14:nvContentPartPr>
            <p14:xfrm>
              <a:off x="1230120" y="1204920"/>
              <a:ext cx="2474640" cy="18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1B8681-1102-4B9A-BEAC-78AC4A3402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0760" y="1195560"/>
                <a:ext cx="249336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42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Nyquist</a:t>
            </a:r>
            <a:r>
              <a:rPr lang="en-US" dirty="0"/>
              <a:t> capacity=56kbps</a:t>
            </a:r>
          </a:p>
          <a:p>
            <a:r>
              <a:rPr lang="en-US" dirty="0"/>
              <a:t>Shannon capacity=</a:t>
            </a:r>
            <a:r>
              <a:rPr lang="en-US" b="1" dirty="0"/>
              <a:t>39.8kbp</a:t>
            </a:r>
            <a:r>
              <a:rPr lang="en-US" dirty="0"/>
              <a:t>s</a:t>
            </a:r>
          </a:p>
          <a:p>
            <a:r>
              <a:rPr lang="en-US" dirty="0"/>
              <a:t>Smallest of two values decide channel capacity.</a:t>
            </a:r>
          </a:p>
          <a:p>
            <a:pPr marL="55336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7444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0" dirty="0"/>
              <a:t>Transmission</a:t>
            </a:r>
            <a:r>
              <a:rPr spc="-5" dirty="0"/>
              <a:t> </a:t>
            </a:r>
            <a:r>
              <a:rPr spc="-60" dirty="0"/>
              <a:t>Impairments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28650" y="815975"/>
            <a:ext cx="3733800" cy="1636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ts val="12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25" dirty="0">
                <a:latin typeface="Tahoma"/>
                <a:cs typeface="Tahoma"/>
              </a:rPr>
              <a:t>Signal </a:t>
            </a:r>
            <a:r>
              <a:rPr sz="1200" spc="-50" dirty="0">
                <a:latin typeface="Tahoma"/>
                <a:cs typeface="Tahoma"/>
              </a:rPr>
              <a:t>received </a:t>
            </a:r>
            <a:r>
              <a:rPr sz="1200" spc="-60" dirty="0">
                <a:latin typeface="Tahoma"/>
                <a:cs typeface="Tahoma"/>
              </a:rPr>
              <a:t>may </a:t>
            </a:r>
            <a:r>
              <a:rPr sz="1200" spc="-55" dirty="0">
                <a:latin typeface="Tahoma"/>
                <a:cs typeface="Tahoma"/>
              </a:rPr>
              <a:t>be </a:t>
            </a:r>
            <a:r>
              <a:rPr sz="1200" spc="-40" dirty="0">
                <a:latin typeface="Tahoma"/>
                <a:cs typeface="Tahoma"/>
              </a:rPr>
              <a:t>different from signal </a:t>
            </a:r>
            <a:r>
              <a:rPr sz="1200" spc="-30" dirty="0">
                <a:latin typeface="Tahoma"/>
                <a:cs typeface="Tahoma"/>
              </a:rPr>
              <a:t>transmitted  </a:t>
            </a:r>
            <a:r>
              <a:rPr sz="1200" spc="-50" dirty="0">
                <a:latin typeface="Tahoma"/>
                <a:cs typeface="Tahoma"/>
              </a:rPr>
              <a:t>causing:</a:t>
            </a:r>
            <a:endParaRPr sz="1200" dirty="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55"/>
              </a:spcBef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30" dirty="0">
                <a:latin typeface="Tahoma"/>
                <a:cs typeface="Tahoma"/>
              </a:rPr>
              <a:t>Analog:  </a:t>
            </a:r>
            <a:r>
              <a:rPr sz="1200" spc="-35" dirty="0">
                <a:latin typeface="Tahoma"/>
                <a:cs typeface="Tahoma"/>
              </a:rPr>
              <a:t>degradation </a:t>
            </a:r>
            <a:r>
              <a:rPr sz="1200" spc="-30" dirty="0">
                <a:latin typeface="Tahoma"/>
                <a:cs typeface="Tahoma"/>
              </a:rPr>
              <a:t>of </a:t>
            </a:r>
            <a:r>
              <a:rPr sz="1200" spc="-35" dirty="0">
                <a:latin typeface="Tahoma"/>
                <a:cs typeface="Tahoma"/>
              </a:rPr>
              <a:t>signal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quality</a:t>
            </a:r>
            <a:endParaRPr sz="1200" dirty="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200" spc="-15" dirty="0">
                <a:latin typeface="Tahoma"/>
                <a:cs typeface="Tahoma"/>
              </a:rPr>
              <a:t>Digital: </a:t>
            </a:r>
            <a:r>
              <a:rPr sz="1200" spc="-5" dirty="0">
                <a:latin typeface="Tahoma"/>
                <a:cs typeface="Tahoma"/>
              </a:rPr>
              <a:t>bit</a:t>
            </a:r>
            <a:r>
              <a:rPr sz="1200" spc="1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errors</a:t>
            </a:r>
            <a:endParaRPr lang="en-US" sz="1200" spc="-50" dirty="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endParaRPr sz="1200" dirty="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dirty="0">
                <a:latin typeface="Tahoma"/>
                <a:cs typeface="Tahoma"/>
              </a:rPr>
              <a:t>Most </a:t>
            </a:r>
            <a:r>
              <a:rPr sz="1200" spc="-25" dirty="0">
                <a:latin typeface="Tahoma"/>
                <a:cs typeface="Tahoma"/>
              </a:rPr>
              <a:t>significant </a:t>
            </a:r>
            <a:r>
              <a:rPr sz="1200" spc="-40" dirty="0">
                <a:latin typeface="Tahoma"/>
                <a:cs typeface="Tahoma"/>
              </a:rPr>
              <a:t>impairments:</a:t>
            </a:r>
            <a:endParaRPr lang="en-US" sz="1200" spc="-40" dirty="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sz="1200" spc="-40" dirty="0">
                <a:latin typeface="Tahoma"/>
                <a:cs typeface="Tahoma"/>
              </a:rPr>
              <a:t>  </a:t>
            </a: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sz="1200" spc="-25" dirty="0">
                <a:latin typeface="Tahoma"/>
                <a:cs typeface="Tahoma"/>
              </a:rPr>
              <a:t>Attenuation </a:t>
            </a:r>
            <a:r>
              <a:rPr sz="1200" spc="-45" dirty="0">
                <a:latin typeface="Tahoma"/>
                <a:cs typeface="Tahoma"/>
              </a:rPr>
              <a:t>and </a:t>
            </a:r>
            <a:r>
              <a:rPr sz="1200" spc="-25" dirty="0">
                <a:latin typeface="Tahoma"/>
                <a:cs typeface="Tahoma"/>
              </a:rPr>
              <a:t>attenuation distortion </a:t>
            </a:r>
            <a:endParaRPr lang="en-US" sz="1200" spc="-25" dirty="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lang="en-US" sz="1200" spc="-25" dirty="0">
                <a:latin typeface="Tahoma"/>
                <a:cs typeface="Tahoma"/>
              </a:rPr>
              <a:t> 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r>
              <a:rPr sz="1200" spc="-35" dirty="0">
                <a:latin typeface="Tahoma"/>
                <a:cs typeface="Tahoma"/>
              </a:rPr>
              <a:t>Delay </a:t>
            </a:r>
            <a:r>
              <a:rPr sz="1200" spc="-25" dirty="0">
                <a:latin typeface="Tahoma"/>
                <a:cs typeface="Tahoma"/>
              </a:rPr>
              <a:t>distortion</a:t>
            </a:r>
            <a:endParaRPr lang="en-US" sz="1200" dirty="0">
              <a:latin typeface="Tahoma"/>
              <a:cs typeface="Tahoma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lang="en-US" sz="1200" spc="-35" dirty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r>
              <a:rPr sz="1200" spc="-35" dirty="0">
                <a:latin typeface="Tahoma"/>
                <a:cs typeface="Tahoma"/>
              </a:rPr>
              <a:t>Noise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5" dirty="0"/>
              <a:t>Attenuation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00050" y="739775"/>
            <a:ext cx="4038600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25" dirty="0">
                <a:latin typeface="Tahoma"/>
                <a:cs typeface="Tahoma"/>
              </a:rPr>
              <a:t>Signal </a:t>
            </a:r>
            <a:r>
              <a:rPr sz="1200" spc="-40" dirty="0">
                <a:latin typeface="Tahoma"/>
                <a:cs typeface="Tahoma"/>
              </a:rPr>
              <a:t>strength </a:t>
            </a:r>
            <a:r>
              <a:rPr sz="1200" spc="-60" dirty="0">
                <a:latin typeface="Tahoma"/>
                <a:cs typeface="Tahoma"/>
              </a:rPr>
              <a:t>reduces </a:t>
            </a:r>
            <a:r>
              <a:rPr sz="1200" spc="-65" dirty="0">
                <a:latin typeface="Tahoma"/>
                <a:cs typeface="Tahoma"/>
              </a:rPr>
              <a:t>as </a:t>
            </a:r>
            <a:r>
              <a:rPr sz="1200" spc="-55" dirty="0">
                <a:latin typeface="Tahoma"/>
                <a:cs typeface="Tahoma"/>
              </a:rPr>
              <a:t>a </a:t>
            </a:r>
            <a:r>
              <a:rPr sz="1200" spc="-30" dirty="0">
                <a:latin typeface="Tahoma"/>
                <a:cs typeface="Tahoma"/>
              </a:rPr>
              <a:t>function </a:t>
            </a:r>
            <a:r>
              <a:rPr sz="1200" spc="-35" dirty="0">
                <a:latin typeface="Tahoma"/>
                <a:cs typeface="Tahoma"/>
              </a:rPr>
              <a:t>of 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distance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40" dirty="0">
                <a:latin typeface="Tahoma"/>
                <a:cs typeface="Tahoma"/>
              </a:rPr>
              <a:t>Designing </a:t>
            </a:r>
            <a:r>
              <a:rPr sz="1200" spc="-55" dirty="0">
                <a:latin typeface="Tahoma"/>
                <a:cs typeface="Tahoma"/>
              </a:rPr>
              <a:t>a </a:t>
            </a:r>
            <a:r>
              <a:rPr sz="1200" spc="-40" dirty="0">
                <a:latin typeface="Tahoma"/>
                <a:cs typeface="Tahoma"/>
              </a:rPr>
              <a:t>transmission</a:t>
            </a:r>
            <a:r>
              <a:rPr sz="1200" spc="1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system:</a:t>
            </a:r>
            <a:endParaRPr sz="1200" dirty="0">
              <a:latin typeface="Tahoma"/>
              <a:cs typeface="Tahoma"/>
            </a:endParaRPr>
          </a:p>
          <a:p>
            <a:pPr marL="437515" marR="508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369570" algn="l"/>
              </a:tabLst>
            </a:pPr>
            <a:r>
              <a:rPr sz="1200" spc="-40" dirty="0">
                <a:latin typeface="Tahoma"/>
                <a:cs typeface="Tahoma"/>
              </a:rPr>
              <a:t>Received </a:t>
            </a:r>
            <a:r>
              <a:rPr sz="1200" spc="-35" dirty="0">
                <a:latin typeface="Tahoma"/>
                <a:cs typeface="Tahoma"/>
              </a:rPr>
              <a:t>signal </a:t>
            </a:r>
            <a:r>
              <a:rPr sz="1200" spc="-55" dirty="0">
                <a:latin typeface="Tahoma"/>
                <a:cs typeface="Tahoma"/>
              </a:rPr>
              <a:t>has </a:t>
            </a:r>
            <a:r>
              <a:rPr sz="1200" spc="-30" dirty="0">
                <a:latin typeface="Tahoma"/>
                <a:cs typeface="Tahoma"/>
              </a:rPr>
              <a:t>sufficient </a:t>
            </a:r>
            <a:r>
              <a:rPr sz="1200" spc="-35" dirty="0">
                <a:latin typeface="Tahoma"/>
                <a:cs typeface="Tahoma"/>
              </a:rPr>
              <a:t>strength </a:t>
            </a:r>
            <a:r>
              <a:rPr sz="1200" spc="-10" dirty="0">
                <a:latin typeface="Tahoma"/>
                <a:cs typeface="Tahoma"/>
              </a:rPr>
              <a:t>to </a:t>
            </a:r>
            <a:r>
              <a:rPr sz="1200" spc="-50" dirty="0">
                <a:latin typeface="Tahoma"/>
                <a:cs typeface="Tahoma"/>
              </a:rPr>
              <a:t>be </a:t>
            </a:r>
            <a:r>
              <a:rPr sz="1200" spc="-35" dirty="0">
                <a:latin typeface="Tahoma"/>
                <a:cs typeface="Tahoma"/>
              </a:rPr>
              <a:t>interpreted  </a:t>
            </a:r>
            <a:r>
              <a:rPr sz="1200" spc="-55" dirty="0">
                <a:latin typeface="Tahoma"/>
                <a:cs typeface="Tahoma"/>
              </a:rPr>
              <a:t>by </a:t>
            </a:r>
            <a:r>
              <a:rPr sz="1200" spc="-45" dirty="0">
                <a:latin typeface="Tahoma"/>
                <a:cs typeface="Tahoma"/>
              </a:rPr>
              <a:t>receiver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electronics</a:t>
            </a:r>
            <a:endParaRPr sz="1200" dirty="0">
              <a:latin typeface="Tahoma"/>
              <a:cs typeface="Tahoma"/>
            </a:endParaRPr>
          </a:p>
          <a:p>
            <a:pPr marL="437515" marR="245110" indent="-16764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369570" algn="l"/>
              </a:tabLst>
            </a:pPr>
            <a:r>
              <a:rPr sz="1200" spc="-40" dirty="0">
                <a:latin typeface="Tahoma"/>
                <a:cs typeface="Tahoma"/>
              </a:rPr>
              <a:t>Received </a:t>
            </a:r>
            <a:r>
              <a:rPr sz="1200" spc="-35" dirty="0">
                <a:latin typeface="Tahoma"/>
                <a:cs typeface="Tahoma"/>
              </a:rPr>
              <a:t>signal </a:t>
            </a:r>
            <a:r>
              <a:rPr sz="1200" spc="-30" dirty="0">
                <a:latin typeface="Tahoma"/>
                <a:cs typeface="Tahoma"/>
              </a:rPr>
              <a:t>is </a:t>
            </a:r>
            <a:r>
              <a:rPr sz="1200" spc="-25" dirty="0">
                <a:latin typeface="Tahoma"/>
                <a:cs typeface="Tahoma"/>
              </a:rPr>
              <a:t>significantly </a:t>
            </a:r>
            <a:r>
              <a:rPr sz="1200" spc="-40" dirty="0">
                <a:latin typeface="Tahoma"/>
                <a:cs typeface="Tahoma"/>
              </a:rPr>
              <a:t>higher </a:t>
            </a:r>
            <a:r>
              <a:rPr sz="1200" spc="-30" dirty="0">
                <a:latin typeface="Tahoma"/>
                <a:cs typeface="Tahoma"/>
              </a:rPr>
              <a:t>than </a:t>
            </a:r>
            <a:r>
              <a:rPr sz="1200" spc="-50" dirty="0">
                <a:latin typeface="Tahoma"/>
                <a:cs typeface="Tahoma"/>
              </a:rPr>
              <a:t>received  noise </a:t>
            </a:r>
            <a:r>
              <a:rPr sz="1200" spc="-10" dirty="0">
                <a:latin typeface="Tahoma"/>
                <a:cs typeface="Tahoma"/>
              </a:rPr>
              <a:t>to </a:t>
            </a:r>
            <a:r>
              <a:rPr sz="1200" spc="-35" dirty="0">
                <a:latin typeface="Tahoma"/>
                <a:cs typeface="Tahoma"/>
              </a:rPr>
              <a:t>avoid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errors</a:t>
            </a:r>
            <a:endParaRPr lang="en-US" sz="1200" spc="-50" dirty="0">
              <a:latin typeface="Tahoma"/>
              <a:cs typeface="Tahoma"/>
            </a:endParaRPr>
          </a:p>
          <a:p>
            <a:pPr marL="437515" marR="245110" indent="-16764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tabLst>
                <a:tab pos="369570" algn="l"/>
              </a:tabLst>
            </a:pPr>
            <a:endParaRPr sz="1200" dirty="0">
              <a:latin typeface="Tahoma"/>
              <a:cs typeface="Tahoma"/>
            </a:endParaRPr>
          </a:p>
          <a:p>
            <a:pPr marL="471805" indent="-171450">
              <a:lnSpc>
                <a:spcPts val="1200"/>
              </a:lnSpc>
              <a:spcBef>
                <a:spcPts val="175"/>
              </a:spcBef>
              <a:buFont typeface="Arial" pitchFamily="34" charset="0"/>
              <a:buChar char="•"/>
            </a:pPr>
            <a:r>
              <a:rPr lang="en-US"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latin typeface="Tahoma"/>
                <a:cs typeface="Tahoma"/>
              </a:rPr>
              <a:t>Attenuation </a:t>
            </a:r>
            <a:r>
              <a:rPr sz="1200" spc="-30" dirty="0">
                <a:latin typeface="Tahoma"/>
                <a:cs typeface="Tahoma"/>
              </a:rPr>
              <a:t>is </a:t>
            </a:r>
            <a:r>
              <a:rPr sz="1200" spc="-35" dirty="0">
                <a:latin typeface="Tahoma"/>
                <a:cs typeface="Tahoma"/>
              </a:rPr>
              <a:t>different </a:t>
            </a:r>
            <a:r>
              <a:rPr sz="1200" spc="-15" dirty="0">
                <a:latin typeface="Tahoma"/>
                <a:cs typeface="Tahoma"/>
              </a:rPr>
              <a:t>at </a:t>
            </a:r>
            <a:r>
              <a:rPr sz="1200" spc="-35" dirty="0">
                <a:latin typeface="Tahoma"/>
                <a:cs typeface="Tahoma"/>
              </a:rPr>
              <a:t>different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frequencies</a:t>
            </a:r>
            <a:endParaRPr sz="1200" dirty="0">
              <a:latin typeface="Tahoma"/>
              <a:cs typeface="Tahoma"/>
            </a:endParaRPr>
          </a:p>
          <a:p>
            <a:pPr marL="471805" indent="-171450">
              <a:lnSpc>
                <a:spcPts val="1195"/>
              </a:lnSpc>
              <a:buFont typeface="Arial" pitchFamily="34" charset="0"/>
              <a:buChar char="•"/>
            </a:pPr>
            <a:r>
              <a:rPr sz="1200" spc="49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Apply </a:t>
            </a:r>
            <a:r>
              <a:rPr sz="1200" spc="-30" dirty="0">
                <a:latin typeface="Tahoma"/>
                <a:cs typeface="Tahoma"/>
              </a:rPr>
              <a:t>equalization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114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overcome</a:t>
            </a:r>
            <a:endParaRPr sz="12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81607-364C-49AE-B8C3-393D52FAA45B}"/>
                  </a:ext>
                </a:extLst>
              </p14:cNvPr>
              <p14:cNvContentPartPr/>
              <p14:nvPr/>
            </p14:nvContentPartPr>
            <p14:xfrm>
              <a:off x="2611080" y="2340000"/>
              <a:ext cx="1172520" cy="59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81607-364C-49AE-B8C3-393D52FAA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720" y="2330640"/>
                <a:ext cx="1191240" cy="60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 dirty="0"/>
              <a:t>Delay</a:t>
            </a:r>
            <a:r>
              <a:rPr spc="-25" dirty="0"/>
              <a:t> </a:t>
            </a:r>
            <a:r>
              <a:rPr spc="-20" dirty="0"/>
              <a:t>Distortion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28650" y="815975"/>
            <a:ext cx="3733800" cy="1022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108585" indent="-148590">
              <a:lnSpc>
                <a:spcPct val="102699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5" dirty="0">
                <a:latin typeface="Tahoma"/>
                <a:cs typeface="Tahoma"/>
              </a:rPr>
              <a:t>Component </a:t>
            </a:r>
            <a:r>
              <a:rPr sz="1200" spc="-45" dirty="0">
                <a:latin typeface="Tahoma"/>
                <a:cs typeface="Tahoma"/>
              </a:rPr>
              <a:t>signals </a:t>
            </a:r>
            <a:r>
              <a:rPr sz="1200" spc="-25" dirty="0">
                <a:latin typeface="Tahoma"/>
                <a:cs typeface="Tahoma"/>
              </a:rPr>
              <a:t>with </a:t>
            </a:r>
            <a:r>
              <a:rPr sz="1200" spc="-40" dirty="0">
                <a:latin typeface="Tahoma"/>
                <a:cs typeface="Tahoma"/>
              </a:rPr>
              <a:t>different </a:t>
            </a:r>
            <a:r>
              <a:rPr sz="1200" spc="-50" dirty="0">
                <a:latin typeface="Tahoma"/>
                <a:cs typeface="Tahoma"/>
              </a:rPr>
              <a:t>frequencies </a:t>
            </a:r>
            <a:r>
              <a:rPr sz="1200" spc="-60" dirty="0">
                <a:latin typeface="Tahoma"/>
                <a:cs typeface="Tahoma"/>
              </a:rPr>
              <a:t>have  </a:t>
            </a:r>
            <a:r>
              <a:rPr sz="1200" spc="-40" dirty="0">
                <a:latin typeface="Tahoma"/>
                <a:cs typeface="Tahoma"/>
              </a:rPr>
              <a:t>different propagation </a:t>
            </a:r>
            <a:r>
              <a:rPr sz="1200" spc="-50" dirty="0">
                <a:latin typeface="Tahoma"/>
                <a:cs typeface="Tahoma"/>
              </a:rPr>
              <a:t>delay </a:t>
            </a:r>
            <a:r>
              <a:rPr sz="1200" spc="-40" dirty="0">
                <a:latin typeface="Tahoma"/>
                <a:cs typeface="Tahoma"/>
              </a:rPr>
              <a:t>through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cable</a:t>
            </a:r>
            <a:endParaRPr sz="1200" dirty="0">
              <a:latin typeface="Tahoma"/>
              <a:cs typeface="Tahoma"/>
            </a:endParaRPr>
          </a:p>
          <a:p>
            <a:pPr marL="160655" marR="5080" indent="-148590">
              <a:lnSpc>
                <a:spcPct val="102699"/>
              </a:lnSpc>
              <a:spcBef>
                <a:spcPts val="29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5" dirty="0">
                <a:latin typeface="Tahoma"/>
                <a:cs typeface="Tahoma"/>
              </a:rPr>
              <a:t>Some </a:t>
            </a:r>
            <a:r>
              <a:rPr sz="1200" spc="-40" dirty="0">
                <a:latin typeface="Tahoma"/>
                <a:cs typeface="Tahoma"/>
              </a:rPr>
              <a:t>signal </a:t>
            </a:r>
            <a:r>
              <a:rPr sz="1200" spc="-45" dirty="0">
                <a:latin typeface="Tahoma"/>
                <a:cs typeface="Tahoma"/>
              </a:rPr>
              <a:t>components </a:t>
            </a:r>
            <a:r>
              <a:rPr sz="1200" spc="-50" dirty="0">
                <a:latin typeface="Tahoma"/>
                <a:cs typeface="Tahoma"/>
              </a:rPr>
              <a:t>representing </a:t>
            </a:r>
            <a:r>
              <a:rPr sz="1200" spc="-55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bit </a:t>
            </a:r>
            <a:r>
              <a:rPr sz="1200" spc="-40" dirty="0">
                <a:latin typeface="Tahoma"/>
                <a:cs typeface="Tahoma"/>
              </a:rPr>
              <a:t>interfere  </a:t>
            </a:r>
            <a:r>
              <a:rPr sz="1200" spc="-25" dirty="0">
                <a:latin typeface="Tahoma"/>
                <a:cs typeface="Tahoma"/>
              </a:rPr>
              <a:t>with </a:t>
            </a:r>
            <a:r>
              <a:rPr sz="1200" spc="-45" dirty="0">
                <a:latin typeface="Tahoma"/>
                <a:cs typeface="Tahoma"/>
              </a:rPr>
              <a:t>neighbour </a:t>
            </a:r>
            <a:r>
              <a:rPr sz="1200" spc="-35" dirty="0">
                <a:latin typeface="Tahoma"/>
                <a:cs typeface="Tahoma"/>
              </a:rPr>
              <a:t>bits:  intersymbol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interference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15" dirty="0">
                <a:latin typeface="Tahoma"/>
                <a:cs typeface="Tahoma"/>
              </a:rPr>
              <a:t>Apply </a:t>
            </a:r>
            <a:r>
              <a:rPr sz="1200" spc="-30" dirty="0">
                <a:latin typeface="Tahoma"/>
                <a:cs typeface="Tahoma"/>
              </a:rPr>
              <a:t>equalization </a:t>
            </a:r>
            <a:r>
              <a:rPr sz="1200" spc="-15" dirty="0">
                <a:latin typeface="Tahoma"/>
                <a:cs typeface="Tahoma"/>
              </a:rPr>
              <a:t>to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overcome</a:t>
            </a:r>
            <a:endParaRPr sz="120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8C2D89-FBDB-46D2-B491-2CF8202E608C}"/>
                  </a:ext>
                </a:extLst>
              </p14:cNvPr>
              <p14:cNvContentPartPr/>
              <p14:nvPr/>
            </p14:nvContentPartPr>
            <p14:xfrm>
              <a:off x="2080440" y="2029680"/>
              <a:ext cx="328680" cy="60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C2D89-FBDB-46D2-B491-2CF8202E6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2020320"/>
                <a:ext cx="347400" cy="61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0" dirty="0"/>
              <a:t>Noise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28650" y="587375"/>
            <a:ext cx="292163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Thermal</a:t>
            </a:r>
            <a:r>
              <a:rPr sz="1200" spc="-8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Noise</a:t>
            </a:r>
            <a:endParaRPr sz="1200" dirty="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Due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35" dirty="0">
                <a:latin typeface="Tahoma"/>
                <a:cs typeface="Tahoma"/>
              </a:rPr>
              <a:t>thermal </a:t>
            </a:r>
            <a:r>
              <a:rPr sz="1050" spc="-25" dirty="0">
                <a:latin typeface="Tahoma"/>
                <a:cs typeface="Tahoma"/>
              </a:rPr>
              <a:t>agitation </a:t>
            </a:r>
            <a:r>
              <a:rPr sz="1050" spc="-35" dirty="0">
                <a:latin typeface="Tahoma"/>
                <a:cs typeface="Tahoma"/>
              </a:rPr>
              <a:t>of</a:t>
            </a:r>
            <a:r>
              <a:rPr sz="1050" spc="22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electrons</a:t>
            </a:r>
            <a:endParaRPr sz="1050" dirty="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Present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15" dirty="0">
                <a:latin typeface="Tahoma"/>
                <a:cs typeface="Tahoma"/>
              </a:rPr>
              <a:t>all </a:t>
            </a:r>
            <a:r>
              <a:rPr sz="1050" spc="-40" dirty="0">
                <a:latin typeface="Tahoma"/>
                <a:cs typeface="Tahoma"/>
              </a:rPr>
              <a:t>transmission </a:t>
            </a:r>
            <a:r>
              <a:rPr sz="1050" spc="-50" dirty="0">
                <a:latin typeface="Tahoma"/>
                <a:cs typeface="Tahoma"/>
              </a:rPr>
              <a:t>devices and 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media</a:t>
            </a:r>
            <a:endParaRPr sz="1050" dirty="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5" dirty="0">
                <a:latin typeface="Tahoma"/>
                <a:cs typeface="Tahoma"/>
              </a:rPr>
              <a:t>Function </a:t>
            </a:r>
            <a:r>
              <a:rPr sz="1050" spc="-35" dirty="0">
                <a:latin typeface="Tahoma"/>
                <a:cs typeface="Tahoma"/>
              </a:rPr>
              <a:t>of</a:t>
            </a:r>
            <a:r>
              <a:rPr sz="1050" spc="-1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temperature: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-209550" y="1425575"/>
            <a:ext cx="4339590" cy="145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820">
              <a:lnSpc>
                <a:spcPct val="100000"/>
              </a:lnSpc>
              <a:spcBef>
                <a:spcPts val="340"/>
              </a:spcBef>
            </a:pPr>
            <a:r>
              <a:rPr sz="1050" i="1" spc="65" dirty="0">
                <a:latin typeface="Trebuchet MS"/>
                <a:cs typeface="Trebuchet MS"/>
              </a:rPr>
              <a:t>N </a:t>
            </a:r>
            <a:r>
              <a:rPr sz="1050" spc="45" dirty="0">
                <a:latin typeface="Tahoma"/>
                <a:cs typeface="Tahoma"/>
              </a:rPr>
              <a:t>=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i="1" spc="55" dirty="0">
                <a:latin typeface="Trebuchet MS"/>
                <a:cs typeface="Trebuchet MS"/>
              </a:rPr>
              <a:t>kTB</a:t>
            </a:r>
            <a:endParaRPr sz="1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151255" marR="5080">
              <a:lnSpc>
                <a:spcPct val="102600"/>
              </a:lnSpc>
              <a:spcBef>
                <a:spcPts val="5"/>
              </a:spcBef>
            </a:pPr>
            <a:r>
              <a:rPr sz="1050" spc="-65" dirty="0">
                <a:latin typeface="Tahoma"/>
                <a:cs typeface="Tahoma"/>
              </a:rPr>
              <a:t>where </a:t>
            </a:r>
            <a:r>
              <a:rPr sz="1050" spc="-15" dirty="0">
                <a:latin typeface="Tahoma"/>
                <a:cs typeface="Tahoma"/>
              </a:rPr>
              <a:t>k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spc="-15" dirty="0">
                <a:latin typeface="Tahoma"/>
                <a:cs typeface="Tahoma"/>
              </a:rPr>
              <a:t>Boltzmann’s </a:t>
            </a:r>
            <a:r>
              <a:rPr sz="1050" spc="-30" dirty="0">
                <a:latin typeface="Tahoma"/>
                <a:cs typeface="Tahoma"/>
              </a:rPr>
              <a:t>constant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spc="-40" dirty="0">
                <a:latin typeface="Tahoma"/>
                <a:cs typeface="Tahoma"/>
              </a:rPr>
              <a:t>1</a:t>
            </a:r>
            <a:r>
              <a:rPr sz="1050" i="1" spc="-40" dirty="0">
                <a:latin typeface="Century Gothic"/>
                <a:cs typeface="Century Gothic"/>
              </a:rPr>
              <a:t>.</a:t>
            </a:r>
            <a:r>
              <a:rPr sz="1050" spc="-40" dirty="0">
                <a:latin typeface="Tahoma"/>
                <a:cs typeface="Tahoma"/>
              </a:rPr>
              <a:t>38 </a:t>
            </a:r>
            <a:r>
              <a:rPr sz="1050" i="1" spc="-55" dirty="0">
                <a:latin typeface="Verdana"/>
                <a:cs typeface="Verdana"/>
              </a:rPr>
              <a:t>× </a:t>
            </a:r>
            <a:r>
              <a:rPr lang="en-US" sz="1050" spc="-20" dirty="0">
                <a:latin typeface="Tahoma"/>
                <a:cs typeface="Tahoma"/>
              </a:rPr>
              <a:t>1</a:t>
            </a:r>
            <a:r>
              <a:rPr sz="1050" spc="-20" dirty="0">
                <a:latin typeface="Tahoma"/>
                <a:cs typeface="Tahoma"/>
              </a:rPr>
              <a:t>0</a:t>
            </a:r>
            <a:r>
              <a:rPr sz="1200" i="1" spc="-30" baseline="27777" dirty="0">
                <a:latin typeface="Arial"/>
                <a:cs typeface="Arial"/>
              </a:rPr>
              <a:t>−</a:t>
            </a:r>
            <a:r>
              <a:rPr sz="1200" spc="-30" baseline="27777" dirty="0">
                <a:latin typeface="Lucida Sans Unicode"/>
                <a:cs typeface="Lucida Sans Unicode"/>
              </a:rPr>
              <a:t>23 </a:t>
            </a:r>
            <a:r>
              <a:rPr sz="1050" spc="60" dirty="0">
                <a:latin typeface="Tahoma"/>
                <a:cs typeface="Tahoma"/>
              </a:rPr>
              <a:t>J/K,  </a:t>
            </a:r>
            <a:r>
              <a:rPr sz="1050" spc="70" dirty="0">
                <a:latin typeface="Tahoma"/>
                <a:cs typeface="Tahoma"/>
              </a:rPr>
              <a:t>B </a:t>
            </a:r>
            <a:r>
              <a:rPr sz="1050" spc="-35" dirty="0">
                <a:latin typeface="Tahoma"/>
                <a:cs typeface="Tahoma"/>
              </a:rPr>
              <a:t>is bandwidth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95" dirty="0">
                <a:latin typeface="Tahoma"/>
                <a:cs typeface="Tahoma"/>
              </a:rPr>
              <a:t>T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40" dirty="0">
                <a:latin typeface="Tahoma"/>
                <a:cs typeface="Tahoma"/>
              </a:rPr>
              <a:t>temperature </a:t>
            </a:r>
            <a:r>
              <a:rPr sz="1050" spc="-25" dirty="0">
                <a:latin typeface="Tahoma"/>
                <a:cs typeface="Tahoma"/>
              </a:rPr>
              <a:t>in</a:t>
            </a:r>
            <a:r>
              <a:rPr sz="1050" spc="25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kelvins</a:t>
            </a:r>
            <a:endParaRPr sz="1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</a:pP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Intermodulation</a:t>
            </a:r>
            <a:r>
              <a:rPr sz="1200" spc="-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Noise</a:t>
            </a:r>
            <a:endParaRPr sz="1200" dirty="0">
              <a:latin typeface="Tahoma"/>
              <a:cs typeface="Tahoma"/>
            </a:endParaRPr>
          </a:p>
          <a:p>
            <a:pPr marL="1151255" marR="58419" indent="-148590">
              <a:lnSpc>
                <a:spcPct val="102699"/>
              </a:lnSpc>
              <a:spcBef>
                <a:spcPts val="55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0" dirty="0">
                <a:latin typeface="Tahoma"/>
                <a:cs typeface="Tahoma"/>
              </a:rPr>
              <a:t>Caused </a:t>
            </a:r>
            <a:r>
              <a:rPr sz="1050" spc="-65" dirty="0">
                <a:latin typeface="Tahoma"/>
                <a:cs typeface="Tahoma"/>
              </a:rPr>
              <a:t>when </a:t>
            </a:r>
            <a:r>
              <a:rPr sz="1050" spc="-45" dirty="0">
                <a:latin typeface="Tahoma"/>
                <a:cs typeface="Tahoma"/>
              </a:rPr>
              <a:t>signals </a:t>
            </a:r>
            <a:r>
              <a:rPr sz="1050" spc="-35" dirty="0">
                <a:latin typeface="Tahoma"/>
                <a:cs typeface="Tahoma"/>
              </a:rPr>
              <a:t>of </a:t>
            </a:r>
            <a:r>
              <a:rPr sz="1050" spc="-40" dirty="0">
                <a:latin typeface="Tahoma"/>
                <a:cs typeface="Tahoma"/>
              </a:rPr>
              <a:t>different </a:t>
            </a:r>
            <a:r>
              <a:rPr sz="1050" spc="-50" dirty="0">
                <a:latin typeface="Tahoma"/>
                <a:cs typeface="Tahoma"/>
              </a:rPr>
              <a:t>frequencies </a:t>
            </a:r>
            <a:r>
              <a:rPr sz="1050" spc="-65" dirty="0">
                <a:latin typeface="Tahoma"/>
                <a:cs typeface="Tahoma"/>
              </a:rPr>
              <a:t>share </a:t>
            </a:r>
            <a:r>
              <a:rPr sz="1050" spc="-40" dirty="0">
                <a:latin typeface="Tahoma"/>
                <a:cs typeface="Tahoma"/>
              </a:rPr>
              <a:t>the  </a:t>
            </a:r>
            <a:r>
              <a:rPr sz="1050" spc="-70" dirty="0">
                <a:latin typeface="Tahoma"/>
                <a:cs typeface="Tahoma"/>
              </a:rPr>
              <a:t>same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medium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0" dirty="0"/>
              <a:t>Noise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" y="663575"/>
            <a:ext cx="2516505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Crosstalk</a:t>
            </a:r>
            <a:endParaRPr sz="1200" dirty="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45" dirty="0">
                <a:latin typeface="Tahoma"/>
                <a:cs typeface="Tahoma"/>
              </a:rPr>
              <a:t>Unwanted </a:t>
            </a:r>
            <a:r>
              <a:rPr sz="1200" spc="-35" dirty="0">
                <a:latin typeface="Tahoma"/>
                <a:cs typeface="Tahoma"/>
              </a:rPr>
              <a:t>coupling of </a:t>
            </a:r>
            <a:r>
              <a:rPr sz="1200" spc="-40" dirty="0">
                <a:latin typeface="Tahoma"/>
                <a:cs typeface="Tahoma"/>
              </a:rPr>
              <a:t>different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signals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850" y="1405976"/>
            <a:ext cx="2952750" cy="857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80" dirty="0">
                <a:solidFill>
                  <a:srgbClr val="3333B2"/>
                </a:solidFill>
                <a:latin typeface="Tahoma"/>
                <a:cs typeface="Tahoma"/>
              </a:rPr>
              <a:t>Impulse</a:t>
            </a:r>
            <a:r>
              <a:rPr sz="1200" spc="-6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Noise</a:t>
            </a:r>
            <a:endParaRPr sz="1200" dirty="0">
              <a:latin typeface="Tahoma"/>
              <a:cs typeface="Tahoma"/>
            </a:endParaRPr>
          </a:p>
          <a:p>
            <a:pPr marL="289560" marR="5080" indent="-148590">
              <a:lnSpc>
                <a:spcPct val="102600"/>
              </a:lnSpc>
              <a:spcBef>
                <a:spcPts val="79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30" dirty="0">
                <a:latin typeface="Tahoma"/>
                <a:cs typeface="Tahoma"/>
              </a:rPr>
              <a:t>Short </a:t>
            </a:r>
            <a:r>
              <a:rPr sz="1200" spc="-45" dirty="0">
                <a:latin typeface="Tahoma"/>
                <a:cs typeface="Tahoma"/>
              </a:rPr>
              <a:t>peak </a:t>
            </a:r>
            <a:r>
              <a:rPr sz="1200" spc="-35" dirty="0">
                <a:latin typeface="Tahoma"/>
                <a:cs typeface="Tahoma"/>
              </a:rPr>
              <a:t>of </a:t>
            </a:r>
            <a:r>
              <a:rPr sz="1200" spc="-50" dirty="0">
                <a:latin typeface="Tahoma"/>
                <a:cs typeface="Tahoma"/>
              </a:rPr>
              <a:t>noise, </a:t>
            </a:r>
            <a:r>
              <a:rPr sz="1200" spc="-55" dirty="0">
                <a:latin typeface="Tahoma"/>
                <a:cs typeface="Tahoma"/>
              </a:rPr>
              <a:t>e.g. </a:t>
            </a:r>
            <a:r>
              <a:rPr sz="1200" spc="-25" dirty="0">
                <a:latin typeface="Tahoma"/>
                <a:cs typeface="Tahoma"/>
              </a:rPr>
              <a:t>lightning, </a:t>
            </a:r>
            <a:r>
              <a:rPr sz="1200" spc="-30" dirty="0">
                <a:latin typeface="Tahoma"/>
                <a:cs typeface="Tahoma"/>
              </a:rPr>
              <a:t>electrical  </a:t>
            </a:r>
            <a:r>
              <a:rPr sz="1200" spc="-40" dirty="0">
                <a:latin typeface="Tahoma"/>
                <a:cs typeface="Tahoma"/>
              </a:rPr>
              <a:t>disturbances, </a:t>
            </a:r>
            <a:r>
              <a:rPr sz="1200" spc="-50" dirty="0">
                <a:latin typeface="Tahoma"/>
                <a:cs typeface="Tahoma"/>
              </a:rPr>
              <a:t>flaws </a:t>
            </a:r>
            <a:r>
              <a:rPr sz="1200" spc="-25" dirty="0">
                <a:latin typeface="Tahoma"/>
                <a:cs typeface="Tahoma"/>
              </a:rPr>
              <a:t>in </a:t>
            </a:r>
            <a:r>
              <a:rPr sz="1200" spc="-35" dirty="0">
                <a:latin typeface="Tahoma"/>
                <a:cs typeface="Tahoma"/>
              </a:rPr>
              <a:t>communications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system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0" dirty="0"/>
              <a:t>Effect </a:t>
            </a:r>
            <a:r>
              <a:rPr spc="-40" dirty="0"/>
              <a:t>of Noise </a:t>
            </a:r>
            <a:r>
              <a:rPr spc="-60" dirty="0"/>
              <a:t>on </a:t>
            </a:r>
            <a:r>
              <a:rPr spc="-65" dirty="0"/>
              <a:t>a </a:t>
            </a:r>
            <a:r>
              <a:rPr spc="-5" dirty="0"/>
              <a:t>Digital</a:t>
            </a:r>
            <a:r>
              <a:rPr spc="345" dirty="0"/>
              <a:t> </a:t>
            </a:r>
            <a:r>
              <a:rPr spc="-30" dirty="0"/>
              <a:t>Signal</a:t>
            </a:r>
          </a:p>
        </p:txBody>
      </p:sp>
      <p:sp>
        <p:nvSpPr>
          <p:cNvPr id="36" name="object 36"/>
          <p:cNvSpPr/>
          <p:nvPr/>
        </p:nvSpPr>
        <p:spPr>
          <a:xfrm>
            <a:off x="400051" y="743679"/>
            <a:ext cx="4210050" cy="2517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F7D29C-0CAD-45D6-9DB1-658CC5DBADDE}"/>
                  </a:ext>
                </a:extLst>
              </p14:cNvPr>
              <p14:cNvContentPartPr/>
              <p14:nvPr/>
            </p14:nvContentPartPr>
            <p14:xfrm>
              <a:off x="1257840" y="2294280"/>
              <a:ext cx="2835360" cy="50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F7D29C-0CAD-45D6-9DB1-658CC5DBA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480" y="2284920"/>
                <a:ext cx="2854080" cy="52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7650" y="1501775"/>
            <a:ext cx="4149090" cy="576792"/>
          </a:xfrm>
        </p:spPr>
        <p:txBody>
          <a:bodyPr/>
          <a:lstStyle/>
          <a:p>
            <a:r>
              <a:rPr lang="en-US" spc="-50" dirty="0"/>
              <a:t>Channel</a:t>
            </a:r>
            <a:r>
              <a:rPr lang="en-US" spc="-15" dirty="0"/>
              <a:t> </a:t>
            </a:r>
            <a:r>
              <a:rPr lang="en-US" spc="-30" dirty="0"/>
              <a:t>Capacity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4" ma:contentTypeDescription="Create a new document." ma:contentTypeScope="" ma:versionID="d3d34bb1beb6cd4699b4fc403bb2042b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2528350dd90dd061c7aef9aecbe74264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3FB87B-436E-47EF-8F0B-7F8799194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1dc26-35a0-459a-b68c-dc14e44fe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6A44C4-08CA-4A49-AC3E-FF44CF7CAF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57849-E252-4C45-8A5D-55FDFAE6BD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1411</TotalTime>
  <Words>558</Words>
  <Application>Microsoft Office PowerPoint</Application>
  <PresentationFormat>Custom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Transmission Impairments</vt:lpstr>
      <vt:lpstr>PowerPoint Presentation</vt:lpstr>
      <vt:lpstr>Transmission Impairments</vt:lpstr>
      <vt:lpstr>Attenuation</vt:lpstr>
      <vt:lpstr>Delay Distortion</vt:lpstr>
      <vt:lpstr>Noise</vt:lpstr>
      <vt:lpstr>Noise</vt:lpstr>
      <vt:lpstr>Effect of Noise on a Digital Signal</vt:lpstr>
      <vt:lpstr>Channel Capacity</vt:lpstr>
      <vt:lpstr>PowerPoint Presentation</vt:lpstr>
      <vt:lpstr>Channel Capacity</vt:lpstr>
      <vt:lpstr>Nyquist Capacity</vt:lpstr>
      <vt:lpstr>Example of Nyquist Capacity</vt:lpstr>
      <vt:lpstr>Shannon Capacity</vt:lpstr>
      <vt:lpstr>PowerPoint Presentation</vt:lpstr>
      <vt:lpstr>PowerPoint Presentation</vt:lpstr>
      <vt:lpstr>Example of Shannon and Nyquist Capacity</vt:lpstr>
      <vt:lpstr>PowerPoint Presentation</vt:lpstr>
      <vt:lpstr>Example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</dc:title>
  <dc:creator>ITS323: Introduction to Data Communications</dc:creator>
  <cp:lastModifiedBy>Chetana Pujari [MAHE-MIT]</cp:lastModifiedBy>
  <cp:revision>39</cp:revision>
  <dcterms:created xsi:type="dcterms:W3CDTF">2016-08-02T09:03:19Z</dcterms:created>
  <dcterms:modified xsi:type="dcterms:W3CDTF">2020-08-20T08:17:21Z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2016-08-02T00:00:00Z</vt:filetime>
  </property>
  <property fmtid="{D5CDD505-2E9C-101B-9397-08002B2CF9AE}" pid="5" name="ContentTypeId">
    <vt:lpwstr>0x01010071B81E70C83D3E4F8A2761CC33C211F1</vt:lpwstr>
  </property>
</Properties>
</file>