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5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2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16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40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D401-D71E-49D5-AD11-CB33D88C09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A13C88-0950-4FD8-88A5-88E6240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Noisy Image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Shrivatsa</a:t>
            </a:r>
            <a:r>
              <a:rPr lang="en-US" dirty="0" smtClean="0"/>
              <a:t> </a:t>
            </a:r>
            <a:r>
              <a:rPr lang="en-US" dirty="0" err="1" smtClean="0"/>
              <a:t>Neerjake</a:t>
            </a:r>
            <a:endParaRPr lang="en-US" dirty="0" smtClean="0"/>
          </a:p>
          <a:p>
            <a:r>
              <a:rPr lang="en-US" dirty="0" smtClean="0"/>
              <a:t>Rebeca Tijiboy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1" y="1725112"/>
            <a:ext cx="3916948" cy="3928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91" y="1725112"/>
            <a:ext cx="3941400" cy="39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</a:p>
          <a:p>
            <a:pPr lvl="1"/>
            <a:r>
              <a:rPr lang="en-US" dirty="0" smtClean="0"/>
              <a:t>Percent Correct: 90%</a:t>
            </a:r>
          </a:p>
          <a:p>
            <a:pPr lvl="1"/>
            <a:r>
              <a:rPr lang="en-US" dirty="0" smtClean="0"/>
              <a:t>Specificity:  85%</a:t>
            </a:r>
          </a:p>
          <a:p>
            <a:pPr lvl="1"/>
            <a:r>
              <a:rPr lang="en-US" dirty="0" smtClean="0"/>
              <a:t>Sensitivity: 95%</a:t>
            </a:r>
            <a:endParaRPr lang="en-US" dirty="0"/>
          </a:p>
          <a:p>
            <a:r>
              <a:rPr lang="en-US" dirty="0" smtClean="0"/>
              <a:t>Neural Network</a:t>
            </a:r>
            <a:endParaRPr lang="en-US" dirty="0"/>
          </a:p>
          <a:p>
            <a:pPr lvl="1"/>
            <a:r>
              <a:rPr lang="en-US" dirty="0"/>
              <a:t>Percent Correct: </a:t>
            </a:r>
            <a:r>
              <a:rPr lang="en-US" dirty="0" smtClean="0"/>
              <a:t>96.4%</a:t>
            </a:r>
            <a:endParaRPr lang="en-US" dirty="0"/>
          </a:p>
          <a:p>
            <a:pPr lvl="1"/>
            <a:r>
              <a:rPr lang="en-US" dirty="0"/>
              <a:t>Specificity:  </a:t>
            </a:r>
            <a:r>
              <a:rPr lang="en-US" dirty="0" smtClean="0"/>
              <a:t>93.2%</a:t>
            </a:r>
            <a:endParaRPr lang="en-US" dirty="0"/>
          </a:p>
          <a:p>
            <a:pPr lvl="1"/>
            <a:r>
              <a:rPr lang="en-US" dirty="0"/>
              <a:t>Sensitivity: </a:t>
            </a:r>
            <a:r>
              <a:rPr lang="en-US" dirty="0" smtClean="0"/>
              <a:t>100%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7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set-</a:t>
            </a:r>
            <a:r>
              <a:rPr lang="en-US" dirty="0"/>
              <a:t>578 Aerial </a:t>
            </a:r>
            <a:r>
              <a:rPr lang="en-US" dirty="0" smtClean="0"/>
              <a:t>Images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764547" y="1328738"/>
            <a:ext cx="3992732" cy="576262"/>
          </a:xfrm>
        </p:spPr>
        <p:txBody>
          <a:bodyPr/>
          <a:lstStyle/>
          <a:p>
            <a:pPr marL="0" lvl="1" algn="ctr"/>
            <a:r>
              <a:rPr lang="en-US" dirty="0"/>
              <a:t>289 </a:t>
            </a:r>
            <a:r>
              <a:rPr lang="en-US" dirty="0" smtClean="0"/>
              <a:t>With Sparse Noise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19067"/>
            <a:ext cx="4343400" cy="288507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337380" y="1328738"/>
            <a:ext cx="3999001" cy="576262"/>
          </a:xfrm>
        </p:spPr>
        <p:txBody>
          <a:bodyPr/>
          <a:lstStyle/>
          <a:p>
            <a:pPr marL="0" lvl="1" algn="ctr"/>
            <a:r>
              <a:rPr lang="en-US" dirty="0"/>
              <a:t>289 </a:t>
            </a:r>
            <a:r>
              <a:rPr lang="en-US" dirty="0" smtClean="0"/>
              <a:t>With Diffused </a:t>
            </a:r>
            <a:r>
              <a:rPr lang="en-US" dirty="0"/>
              <a:t>N</a:t>
            </a:r>
            <a:r>
              <a:rPr lang="en-US" dirty="0" smtClean="0"/>
              <a:t>oise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2519062"/>
            <a:ext cx="4338637" cy="2881914"/>
          </a:xfrm>
        </p:spPr>
      </p:pic>
    </p:spTree>
    <p:extLst>
      <p:ext uri="{BB962C8B-B14F-4D97-AF65-F5344CB8AC3E}">
        <p14:creationId xmlns:p14="http://schemas.microsoft.com/office/powerpoint/2010/main" val="3416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histogram standard deviation- global</a:t>
            </a:r>
          </a:p>
          <a:p>
            <a:r>
              <a:rPr lang="en-US" dirty="0" smtClean="0"/>
              <a:t>Signal to noise ratio</a:t>
            </a:r>
          </a:p>
          <a:p>
            <a:r>
              <a:rPr lang="en-US" dirty="0" smtClean="0"/>
              <a:t>Intensity</a:t>
            </a:r>
          </a:p>
          <a:p>
            <a:r>
              <a:rPr lang="en-US" dirty="0" smtClean="0"/>
              <a:t>Area of objects</a:t>
            </a:r>
          </a:p>
          <a:p>
            <a:endParaRPr lang="en-US" dirty="0"/>
          </a:p>
          <a:p>
            <a:r>
              <a:rPr lang="en-US" dirty="0" smtClean="0"/>
              <a:t>Visual salience</a:t>
            </a:r>
          </a:p>
          <a:p>
            <a:r>
              <a:rPr lang="en-US" dirty="0" smtClean="0"/>
              <a:t>RMS contrast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Set: 498 images (249 per class)</a:t>
            </a:r>
          </a:p>
          <a:p>
            <a:r>
              <a:rPr lang="en-US" dirty="0" smtClean="0"/>
              <a:t>Two Classes: Diffused and Sparse Noise</a:t>
            </a:r>
          </a:p>
          <a:p>
            <a:r>
              <a:rPr lang="en-US" dirty="0" smtClean="0"/>
              <a:t>Test Set: 80 images (40 per class)</a:t>
            </a:r>
          </a:p>
          <a:p>
            <a:r>
              <a:rPr lang="en-US" dirty="0" smtClean="0"/>
              <a:t>Four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5059" y="2078672"/>
            <a:ext cx="3095625" cy="3019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8767" y="2078672"/>
            <a:ext cx="3038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0238"/>
            <a:ext cx="5029200" cy="393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900238"/>
            <a:ext cx="4953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25917"/>
            <a:ext cx="4933950" cy="3971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15" y="1625917"/>
            <a:ext cx="4972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Set: 392 images (188-class1, 204-class2 )</a:t>
            </a:r>
          </a:p>
          <a:p>
            <a:r>
              <a:rPr lang="en-US" dirty="0" smtClean="0"/>
              <a:t>Two Classes: Diffused and Sparse Noise</a:t>
            </a:r>
          </a:p>
          <a:p>
            <a:r>
              <a:rPr lang="en-US" dirty="0" smtClean="0"/>
              <a:t>Test Set: 81 images (40-class1, 41** )</a:t>
            </a:r>
          </a:p>
          <a:p>
            <a:r>
              <a:rPr lang="en-US" dirty="0" smtClean="0"/>
              <a:t>Four features</a:t>
            </a:r>
          </a:p>
          <a:p>
            <a:r>
              <a:rPr lang="en-US" dirty="0" smtClean="0"/>
              <a:t>20 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Networks- </a:t>
            </a:r>
            <a:r>
              <a:rPr lang="en-US" dirty="0" smtClean="0"/>
              <a:t>Confusion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41562"/>
            <a:ext cx="3133725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87" y="2341562"/>
            <a:ext cx="2981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</TotalTime>
  <Words>143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Noisy Image Classification</vt:lpstr>
      <vt:lpstr>Data set-578 Aerial Images </vt:lpstr>
      <vt:lpstr>Features</vt:lpstr>
      <vt:lpstr>Bayes Classifier</vt:lpstr>
      <vt:lpstr>Confusion Matrices</vt:lpstr>
      <vt:lpstr>ROC Curves</vt:lpstr>
      <vt:lpstr>PowerPoint Presentation</vt:lpstr>
      <vt:lpstr>Neural Network</vt:lpstr>
      <vt:lpstr>Neural Networks- Confusion Matrices</vt:lpstr>
      <vt:lpstr>ROC Curves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Noisy Image Classification</dc:title>
  <dc:creator>Rebeca Tijiboy</dc:creator>
  <cp:lastModifiedBy>Rebeca Tijiboy</cp:lastModifiedBy>
  <cp:revision>16</cp:revision>
  <dcterms:created xsi:type="dcterms:W3CDTF">2015-04-26T20:05:40Z</dcterms:created>
  <dcterms:modified xsi:type="dcterms:W3CDTF">2015-04-27T16:38:29Z</dcterms:modified>
</cp:coreProperties>
</file>