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8" r:id="rId9"/>
    <p:sldId id="265" r:id="rId10"/>
    <p:sldId id="266" r:id="rId11"/>
    <p:sldId id="264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E072A-8A8D-43FC-9CB2-53D1E9BE5B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C205A38-F1F0-4E6F-AC49-136DA92C13EB}">
      <dgm:prSet/>
      <dgm:spPr/>
      <dgm:t>
        <a:bodyPr/>
        <a:lstStyle/>
        <a:p>
          <a:r>
            <a:rPr lang="en-US" dirty="0"/>
            <a:t>Classified as a microframework, Flask</a:t>
          </a:r>
          <a:r>
            <a:rPr lang="en-US" i="0" dirty="0"/>
            <a:t> is a small and lightweight Python web framework that provides useful tools and features that make creating web applications in Python easier.</a:t>
          </a:r>
          <a:endParaRPr lang="en-US" dirty="0"/>
        </a:p>
      </dgm:t>
    </dgm:pt>
    <dgm:pt modelId="{676B3790-73B4-44B3-B184-068DAB925238}" type="parTrans" cxnId="{6624EDEE-1523-48B1-96C5-183E700CD8C8}">
      <dgm:prSet/>
      <dgm:spPr/>
      <dgm:t>
        <a:bodyPr/>
        <a:lstStyle/>
        <a:p>
          <a:endParaRPr lang="en-US"/>
        </a:p>
      </dgm:t>
    </dgm:pt>
    <dgm:pt modelId="{9106C83A-AE45-440B-BE66-8F3F2E3101DA}" type="sibTrans" cxnId="{6624EDEE-1523-48B1-96C5-183E700CD8C8}">
      <dgm:prSet/>
      <dgm:spPr/>
      <dgm:t>
        <a:bodyPr/>
        <a:lstStyle/>
        <a:p>
          <a:endParaRPr lang="en-US"/>
        </a:p>
      </dgm:t>
    </dgm:pt>
    <dgm:pt modelId="{639E549C-B6BB-44EE-9D3B-72ED20701AB2}">
      <dgm:prSet/>
      <dgm:spPr/>
      <dgm:t>
        <a:bodyPr/>
        <a:lstStyle/>
        <a:p>
          <a:r>
            <a:rPr lang="en-US"/>
            <a:t>Flask uses the Jinja template engine to dynamically build HTML pages using familiar Python concepts such as variables, loops, lists, and so on.</a:t>
          </a:r>
        </a:p>
      </dgm:t>
    </dgm:pt>
    <dgm:pt modelId="{06E06BBE-6B69-4A97-A9BC-8B4260CB8878}" type="parTrans" cxnId="{48F7EED0-796D-473B-83A7-DBEF33AD5FFA}">
      <dgm:prSet/>
      <dgm:spPr/>
      <dgm:t>
        <a:bodyPr/>
        <a:lstStyle/>
        <a:p>
          <a:endParaRPr lang="en-US"/>
        </a:p>
      </dgm:t>
    </dgm:pt>
    <dgm:pt modelId="{96BF0269-1832-474E-AC8E-4036715F527C}" type="sibTrans" cxnId="{48F7EED0-796D-473B-83A7-DBEF33AD5FFA}">
      <dgm:prSet/>
      <dgm:spPr/>
      <dgm:t>
        <a:bodyPr/>
        <a:lstStyle/>
        <a:p>
          <a:endParaRPr lang="en-US"/>
        </a:p>
      </dgm:t>
    </dgm:pt>
    <dgm:pt modelId="{45B1CAFA-764E-4772-97B2-44D60DFD3744}">
      <dgm:prSet/>
      <dgm:spPr/>
      <dgm:t>
        <a:bodyPr/>
        <a:lstStyle/>
        <a:p>
          <a:r>
            <a:rPr lang="en-US"/>
            <a:t>Flask is also exte</a:t>
          </a:r>
          <a:r>
            <a:rPr lang="en-US" i="0"/>
            <a:t>nsible and doesn’t force a particular directory structure or require complicated boilerplate code before getting started.</a:t>
          </a:r>
          <a:endParaRPr lang="en-US"/>
        </a:p>
      </dgm:t>
    </dgm:pt>
    <dgm:pt modelId="{20BA31D0-0499-4C21-9C13-BFD31E6BD712}" type="parTrans" cxnId="{78602394-6E39-4793-85EC-CC1F9B2FEF4D}">
      <dgm:prSet/>
      <dgm:spPr/>
      <dgm:t>
        <a:bodyPr/>
        <a:lstStyle/>
        <a:p>
          <a:endParaRPr lang="en-US"/>
        </a:p>
      </dgm:t>
    </dgm:pt>
    <dgm:pt modelId="{A089E5C7-AF78-4D0F-B05F-9C47D297F25E}" type="sibTrans" cxnId="{78602394-6E39-4793-85EC-CC1F9B2FEF4D}">
      <dgm:prSet/>
      <dgm:spPr/>
      <dgm:t>
        <a:bodyPr/>
        <a:lstStyle/>
        <a:p>
          <a:endParaRPr lang="en-US"/>
        </a:p>
      </dgm:t>
    </dgm:pt>
    <dgm:pt modelId="{CAADB847-EC6D-4E08-A896-DAA1B22D37DB}" type="pres">
      <dgm:prSet presAssocID="{F14E072A-8A8D-43FC-9CB2-53D1E9BE5B97}" presName="root" presStyleCnt="0">
        <dgm:presLayoutVars>
          <dgm:dir/>
          <dgm:resizeHandles val="exact"/>
        </dgm:presLayoutVars>
      </dgm:prSet>
      <dgm:spPr/>
    </dgm:pt>
    <dgm:pt modelId="{79BBAA09-10D6-43FA-B51E-63C58A1918A5}" type="pres">
      <dgm:prSet presAssocID="{4C205A38-F1F0-4E6F-AC49-136DA92C13EB}" presName="compNode" presStyleCnt="0"/>
      <dgm:spPr/>
    </dgm:pt>
    <dgm:pt modelId="{DCE90265-30F8-45B1-B6D2-8752066DCA7B}" type="pres">
      <dgm:prSet presAssocID="{4C205A38-F1F0-4E6F-AC49-136DA92C13EB}" presName="bgRect" presStyleLbl="bgShp" presStyleIdx="0" presStyleCnt="3"/>
      <dgm:spPr/>
    </dgm:pt>
    <dgm:pt modelId="{27B9B4C1-9DAC-4067-AB5A-5F9C58A120F5}" type="pres">
      <dgm:prSet presAssocID="{4C205A38-F1F0-4E6F-AC49-136DA92C13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3B4B76BF-F52A-49BC-8FBE-F2EAA0939656}" type="pres">
      <dgm:prSet presAssocID="{4C205A38-F1F0-4E6F-AC49-136DA92C13EB}" presName="spaceRect" presStyleCnt="0"/>
      <dgm:spPr/>
    </dgm:pt>
    <dgm:pt modelId="{5EA77EA5-75F2-4D05-813D-5D247D86CA67}" type="pres">
      <dgm:prSet presAssocID="{4C205A38-F1F0-4E6F-AC49-136DA92C13EB}" presName="parTx" presStyleLbl="revTx" presStyleIdx="0" presStyleCnt="3">
        <dgm:presLayoutVars>
          <dgm:chMax val="0"/>
          <dgm:chPref val="0"/>
        </dgm:presLayoutVars>
      </dgm:prSet>
      <dgm:spPr/>
    </dgm:pt>
    <dgm:pt modelId="{40A0973F-435E-4E38-A7B1-2B5286C60C05}" type="pres">
      <dgm:prSet presAssocID="{9106C83A-AE45-440B-BE66-8F3F2E3101DA}" presName="sibTrans" presStyleCnt="0"/>
      <dgm:spPr/>
    </dgm:pt>
    <dgm:pt modelId="{046232BA-0ECA-428A-9E0F-0121FC27E14C}" type="pres">
      <dgm:prSet presAssocID="{639E549C-B6BB-44EE-9D3B-72ED20701AB2}" presName="compNode" presStyleCnt="0"/>
      <dgm:spPr/>
    </dgm:pt>
    <dgm:pt modelId="{5967385C-268B-4435-ACE8-DE54C83888A9}" type="pres">
      <dgm:prSet presAssocID="{639E549C-B6BB-44EE-9D3B-72ED20701AB2}" presName="bgRect" presStyleLbl="bgShp" presStyleIdx="1" presStyleCnt="3"/>
      <dgm:spPr/>
    </dgm:pt>
    <dgm:pt modelId="{FD7D6D5C-D2C2-4581-B0C0-C1C81E493EF5}" type="pres">
      <dgm:prSet presAssocID="{639E549C-B6BB-44EE-9D3B-72ED20701A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14B55A3-2320-4312-9A86-BDCE54DFBB11}" type="pres">
      <dgm:prSet presAssocID="{639E549C-B6BB-44EE-9D3B-72ED20701AB2}" presName="spaceRect" presStyleCnt="0"/>
      <dgm:spPr/>
    </dgm:pt>
    <dgm:pt modelId="{13F958D2-1CAD-49ED-B2A5-A8155C4E60B0}" type="pres">
      <dgm:prSet presAssocID="{639E549C-B6BB-44EE-9D3B-72ED20701AB2}" presName="parTx" presStyleLbl="revTx" presStyleIdx="1" presStyleCnt="3">
        <dgm:presLayoutVars>
          <dgm:chMax val="0"/>
          <dgm:chPref val="0"/>
        </dgm:presLayoutVars>
      </dgm:prSet>
      <dgm:spPr/>
    </dgm:pt>
    <dgm:pt modelId="{9EC2DDA6-885D-42F7-8A6D-563A1CA2E8B9}" type="pres">
      <dgm:prSet presAssocID="{96BF0269-1832-474E-AC8E-4036715F527C}" presName="sibTrans" presStyleCnt="0"/>
      <dgm:spPr/>
    </dgm:pt>
    <dgm:pt modelId="{1F542E5F-7641-4610-866E-D286E6A4D70B}" type="pres">
      <dgm:prSet presAssocID="{45B1CAFA-764E-4772-97B2-44D60DFD3744}" presName="compNode" presStyleCnt="0"/>
      <dgm:spPr/>
    </dgm:pt>
    <dgm:pt modelId="{F004B0E6-CAA1-4802-BD55-0FD7AFB0E2CE}" type="pres">
      <dgm:prSet presAssocID="{45B1CAFA-764E-4772-97B2-44D60DFD3744}" presName="bgRect" presStyleLbl="bgShp" presStyleIdx="2" presStyleCnt="3"/>
      <dgm:spPr/>
    </dgm:pt>
    <dgm:pt modelId="{D04184DA-443F-4FB1-ADA8-05383BCEF6CC}" type="pres">
      <dgm:prSet presAssocID="{45B1CAFA-764E-4772-97B2-44D60DFD37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26924E44-09A3-47E8-AA8C-7042F452C136}" type="pres">
      <dgm:prSet presAssocID="{45B1CAFA-764E-4772-97B2-44D60DFD3744}" presName="spaceRect" presStyleCnt="0"/>
      <dgm:spPr/>
    </dgm:pt>
    <dgm:pt modelId="{49403E34-612D-4E84-9EE1-10D916964A31}" type="pres">
      <dgm:prSet presAssocID="{45B1CAFA-764E-4772-97B2-44D60DFD374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DDDF540-3306-4EA2-A387-176C3E892D6B}" type="presOf" srcId="{F14E072A-8A8D-43FC-9CB2-53D1E9BE5B97}" destId="{CAADB847-EC6D-4E08-A896-DAA1B22D37DB}" srcOrd="0" destOrd="0" presId="urn:microsoft.com/office/officeart/2018/2/layout/IconVerticalSolidList"/>
    <dgm:cxn modelId="{5FC0CB92-2A3D-4401-9337-E37E84921F7B}" type="presOf" srcId="{4C205A38-F1F0-4E6F-AC49-136DA92C13EB}" destId="{5EA77EA5-75F2-4D05-813D-5D247D86CA67}" srcOrd="0" destOrd="0" presId="urn:microsoft.com/office/officeart/2018/2/layout/IconVerticalSolidList"/>
    <dgm:cxn modelId="{78602394-6E39-4793-85EC-CC1F9B2FEF4D}" srcId="{F14E072A-8A8D-43FC-9CB2-53D1E9BE5B97}" destId="{45B1CAFA-764E-4772-97B2-44D60DFD3744}" srcOrd="2" destOrd="0" parTransId="{20BA31D0-0499-4C21-9C13-BFD31E6BD712}" sibTransId="{A089E5C7-AF78-4D0F-B05F-9C47D297F25E}"/>
    <dgm:cxn modelId="{98D5FDAD-3EF7-46DA-9E8E-13D4C260AC60}" type="presOf" srcId="{639E549C-B6BB-44EE-9D3B-72ED20701AB2}" destId="{13F958D2-1CAD-49ED-B2A5-A8155C4E60B0}" srcOrd="0" destOrd="0" presId="urn:microsoft.com/office/officeart/2018/2/layout/IconVerticalSolidList"/>
    <dgm:cxn modelId="{48F7EED0-796D-473B-83A7-DBEF33AD5FFA}" srcId="{F14E072A-8A8D-43FC-9CB2-53D1E9BE5B97}" destId="{639E549C-B6BB-44EE-9D3B-72ED20701AB2}" srcOrd="1" destOrd="0" parTransId="{06E06BBE-6B69-4A97-A9BC-8B4260CB8878}" sibTransId="{96BF0269-1832-474E-AC8E-4036715F527C}"/>
    <dgm:cxn modelId="{6624EDEE-1523-48B1-96C5-183E700CD8C8}" srcId="{F14E072A-8A8D-43FC-9CB2-53D1E9BE5B97}" destId="{4C205A38-F1F0-4E6F-AC49-136DA92C13EB}" srcOrd="0" destOrd="0" parTransId="{676B3790-73B4-44B3-B184-068DAB925238}" sibTransId="{9106C83A-AE45-440B-BE66-8F3F2E3101DA}"/>
    <dgm:cxn modelId="{4FA751F6-8906-4701-9EE2-38B8DB0E07FF}" type="presOf" srcId="{45B1CAFA-764E-4772-97B2-44D60DFD3744}" destId="{49403E34-612D-4E84-9EE1-10D916964A31}" srcOrd="0" destOrd="0" presId="urn:microsoft.com/office/officeart/2018/2/layout/IconVerticalSolidList"/>
    <dgm:cxn modelId="{43C95A77-91FE-416F-B084-CF4CC38D005A}" type="presParOf" srcId="{CAADB847-EC6D-4E08-A896-DAA1B22D37DB}" destId="{79BBAA09-10D6-43FA-B51E-63C58A1918A5}" srcOrd="0" destOrd="0" presId="urn:microsoft.com/office/officeart/2018/2/layout/IconVerticalSolidList"/>
    <dgm:cxn modelId="{86D88B9B-7E9F-48FB-84B7-E18F12B9D821}" type="presParOf" srcId="{79BBAA09-10D6-43FA-B51E-63C58A1918A5}" destId="{DCE90265-30F8-45B1-B6D2-8752066DCA7B}" srcOrd="0" destOrd="0" presId="urn:microsoft.com/office/officeart/2018/2/layout/IconVerticalSolidList"/>
    <dgm:cxn modelId="{AC3AAEA9-7D0B-493F-8C0A-F2924A3F0370}" type="presParOf" srcId="{79BBAA09-10D6-43FA-B51E-63C58A1918A5}" destId="{27B9B4C1-9DAC-4067-AB5A-5F9C58A120F5}" srcOrd="1" destOrd="0" presId="urn:microsoft.com/office/officeart/2018/2/layout/IconVerticalSolidList"/>
    <dgm:cxn modelId="{CA535D47-70BA-40A3-BD47-64FF8C635CC4}" type="presParOf" srcId="{79BBAA09-10D6-43FA-B51E-63C58A1918A5}" destId="{3B4B76BF-F52A-49BC-8FBE-F2EAA0939656}" srcOrd="2" destOrd="0" presId="urn:microsoft.com/office/officeart/2018/2/layout/IconVerticalSolidList"/>
    <dgm:cxn modelId="{CA5A4909-2F83-4184-9F46-6CB52D66CD70}" type="presParOf" srcId="{79BBAA09-10D6-43FA-B51E-63C58A1918A5}" destId="{5EA77EA5-75F2-4D05-813D-5D247D86CA67}" srcOrd="3" destOrd="0" presId="urn:microsoft.com/office/officeart/2018/2/layout/IconVerticalSolidList"/>
    <dgm:cxn modelId="{AB125C3B-AC8E-4345-B05E-FAB1A8A2F1EC}" type="presParOf" srcId="{CAADB847-EC6D-4E08-A896-DAA1B22D37DB}" destId="{40A0973F-435E-4E38-A7B1-2B5286C60C05}" srcOrd="1" destOrd="0" presId="urn:microsoft.com/office/officeart/2018/2/layout/IconVerticalSolidList"/>
    <dgm:cxn modelId="{A02BF3CA-B033-4245-8893-EDFA90B8DFDC}" type="presParOf" srcId="{CAADB847-EC6D-4E08-A896-DAA1B22D37DB}" destId="{046232BA-0ECA-428A-9E0F-0121FC27E14C}" srcOrd="2" destOrd="0" presId="urn:microsoft.com/office/officeart/2018/2/layout/IconVerticalSolidList"/>
    <dgm:cxn modelId="{DEB16F7E-30B6-447B-97E3-4543D347C2C2}" type="presParOf" srcId="{046232BA-0ECA-428A-9E0F-0121FC27E14C}" destId="{5967385C-268B-4435-ACE8-DE54C83888A9}" srcOrd="0" destOrd="0" presId="urn:microsoft.com/office/officeart/2018/2/layout/IconVerticalSolidList"/>
    <dgm:cxn modelId="{4567FF53-0CC1-40E8-8145-7904C085E2F9}" type="presParOf" srcId="{046232BA-0ECA-428A-9E0F-0121FC27E14C}" destId="{FD7D6D5C-D2C2-4581-B0C0-C1C81E493EF5}" srcOrd="1" destOrd="0" presId="urn:microsoft.com/office/officeart/2018/2/layout/IconVerticalSolidList"/>
    <dgm:cxn modelId="{2AD98E0A-1ADA-4B03-BF89-C3B626FFB01A}" type="presParOf" srcId="{046232BA-0ECA-428A-9E0F-0121FC27E14C}" destId="{A14B55A3-2320-4312-9A86-BDCE54DFBB11}" srcOrd="2" destOrd="0" presId="urn:microsoft.com/office/officeart/2018/2/layout/IconVerticalSolidList"/>
    <dgm:cxn modelId="{43704CDE-A639-480B-AA4E-50752CE0135B}" type="presParOf" srcId="{046232BA-0ECA-428A-9E0F-0121FC27E14C}" destId="{13F958D2-1CAD-49ED-B2A5-A8155C4E60B0}" srcOrd="3" destOrd="0" presId="urn:microsoft.com/office/officeart/2018/2/layout/IconVerticalSolidList"/>
    <dgm:cxn modelId="{4C6EBB36-ECF9-4868-8690-8DCE5465A9C7}" type="presParOf" srcId="{CAADB847-EC6D-4E08-A896-DAA1B22D37DB}" destId="{9EC2DDA6-885D-42F7-8A6D-563A1CA2E8B9}" srcOrd="3" destOrd="0" presId="urn:microsoft.com/office/officeart/2018/2/layout/IconVerticalSolidList"/>
    <dgm:cxn modelId="{26FB3E66-950C-4319-AE7B-2AF2B4EB6AEF}" type="presParOf" srcId="{CAADB847-EC6D-4E08-A896-DAA1B22D37DB}" destId="{1F542E5F-7641-4610-866E-D286E6A4D70B}" srcOrd="4" destOrd="0" presId="urn:microsoft.com/office/officeart/2018/2/layout/IconVerticalSolidList"/>
    <dgm:cxn modelId="{A7B786FA-FE7D-482E-83BC-A15318DE26C0}" type="presParOf" srcId="{1F542E5F-7641-4610-866E-D286E6A4D70B}" destId="{F004B0E6-CAA1-4802-BD55-0FD7AFB0E2CE}" srcOrd="0" destOrd="0" presId="urn:microsoft.com/office/officeart/2018/2/layout/IconVerticalSolidList"/>
    <dgm:cxn modelId="{81B2B765-A97F-428E-9AAA-BA97A862910F}" type="presParOf" srcId="{1F542E5F-7641-4610-866E-D286E6A4D70B}" destId="{D04184DA-443F-4FB1-ADA8-05383BCEF6CC}" srcOrd="1" destOrd="0" presId="urn:microsoft.com/office/officeart/2018/2/layout/IconVerticalSolidList"/>
    <dgm:cxn modelId="{ED149642-01DB-4E25-AF8B-149A791BEEBA}" type="presParOf" srcId="{1F542E5F-7641-4610-866E-D286E6A4D70B}" destId="{26924E44-09A3-47E8-AA8C-7042F452C136}" srcOrd="2" destOrd="0" presId="urn:microsoft.com/office/officeart/2018/2/layout/IconVerticalSolidList"/>
    <dgm:cxn modelId="{35566C6E-10BC-4E85-A173-76C1188B5608}" type="presParOf" srcId="{1F542E5F-7641-4610-866E-D286E6A4D70B}" destId="{49403E34-612D-4E84-9EE1-10D916964A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CDE34F-4B4E-4842-AADF-6233CB142609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2DBB9F4-9A3B-438B-9BE2-A6CDE64AF320}">
      <dgm:prSet/>
      <dgm:spPr/>
      <dgm:t>
        <a:bodyPr/>
        <a:lstStyle/>
        <a:p>
          <a:r>
            <a:rPr lang="en-US" b="0" i="0"/>
            <a:t>There is a built-in development server and a fast debugger provided.</a:t>
          </a:r>
          <a:endParaRPr lang="en-US"/>
        </a:p>
      </dgm:t>
    </dgm:pt>
    <dgm:pt modelId="{05CC4567-5B2C-45C1-A152-698999126C54}" type="parTrans" cxnId="{D09E754D-D25D-455A-8273-13A3F344C053}">
      <dgm:prSet/>
      <dgm:spPr/>
      <dgm:t>
        <a:bodyPr/>
        <a:lstStyle/>
        <a:p>
          <a:endParaRPr lang="en-US"/>
        </a:p>
      </dgm:t>
    </dgm:pt>
    <dgm:pt modelId="{2B59F702-1DB8-4F50-AE70-8B53A4D889F6}" type="sibTrans" cxnId="{D09E754D-D25D-455A-8273-13A3F344C053}">
      <dgm:prSet/>
      <dgm:spPr/>
      <dgm:t>
        <a:bodyPr/>
        <a:lstStyle/>
        <a:p>
          <a:endParaRPr lang="en-US"/>
        </a:p>
      </dgm:t>
    </dgm:pt>
    <dgm:pt modelId="{FFD40688-960D-4153-A190-8599C2CC49CE}">
      <dgm:prSet/>
      <dgm:spPr/>
      <dgm:t>
        <a:bodyPr/>
        <a:lstStyle/>
        <a:p>
          <a:r>
            <a:rPr lang="en-US" b="0" i="0"/>
            <a:t>Lightweight</a:t>
          </a:r>
          <a:endParaRPr lang="en-US"/>
        </a:p>
      </dgm:t>
    </dgm:pt>
    <dgm:pt modelId="{D4740C2F-879E-4D6C-8BD3-01EC6D7F0A4B}" type="parTrans" cxnId="{484B9515-A4DC-4891-87DB-113DF9B0FB9A}">
      <dgm:prSet/>
      <dgm:spPr/>
      <dgm:t>
        <a:bodyPr/>
        <a:lstStyle/>
        <a:p>
          <a:endParaRPr lang="en-US"/>
        </a:p>
      </dgm:t>
    </dgm:pt>
    <dgm:pt modelId="{3C9974DE-757A-4E60-BE5D-EA3BFE7ED65B}" type="sibTrans" cxnId="{484B9515-A4DC-4891-87DB-113DF9B0FB9A}">
      <dgm:prSet/>
      <dgm:spPr/>
      <dgm:t>
        <a:bodyPr/>
        <a:lstStyle/>
        <a:p>
          <a:endParaRPr lang="en-US"/>
        </a:p>
      </dgm:t>
    </dgm:pt>
    <dgm:pt modelId="{5DF9DEE8-F41B-45F8-87E4-6EE47D6B68AC}">
      <dgm:prSet/>
      <dgm:spPr/>
      <dgm:t>
        <a:bodyPr/>
        <a:lstStyle/>
        <a:p>
          <a:r>
            <a:rPr lang="en-US" b="0" i="0"/>
            <a:t>Secure cookies are supported.</a:t>
          </a:r>
          <a:endParaRPr lang="en-US"/>
        </a:p>
      </dgm:t>
    </dgm:pt>
    <dgm:pt modelId="{9A3F23F1-5FF8-47F9-9FF5-0C5390709064}" type="parTrans" cxnId="{4BC921E6-60A0-45F3-B283-68980E87439F}">
      <dgm:prSet/>
      <dgm:spPr/>
      <dgm:t>
        <a:bodyPr/>
        <a:lstStyle/>
        <a:p>
          <a:endParaRPr lang="en-US"/>
        </a:p>
      </dgm:t>
    </dgm:pt>
    <dgm:pt modelId="{41D9614D-C90B-450E-B592-8327E94E64BC}" type="sibTrans" cxnId="{4BC921E6-60A0-45F3-B283-68980E87439F}">
      <dgm:prSet/>
      <dgm:spPr/>
      <dgm:t>
        <a:bodyPr/>
        <a:lstStyle/>
        <a:p>
          <a:endParaRPr lang="en-US"/>
        </a:p>
      </dgm:t>
    </dgm:pt>
    <dgm:pt modelId="{64A871BC-0A5A-4464-A74F-E89DC7860A12}">
      <dgm:prSet/>
      <dgm:spPr/>
      <dgm:t>
        <a:bodyPr/>
        <a:lstStyle/>
        <a:p>
          <a:r>
            <a:rPr lang="en-US" b="0" i="0"/>
            <a:t>Templating using Jinja2.</a:t>
          </a:r>
          <a:endParaRPr lang="en-US"/>
        </a:p>
      </dgm:t>
    </dgm:pt>
    <dgm:pt modelId="{FE2CD586-3D3E-41EB-80BB-14E414518684}" type="parTrans" cxnId="{3B02E90C-D18B-4DAA-B96F-77006E7D69EA}">
      <dgm:prSet/>
      <dgm:spPr/>
      <dgm:t>
        <a:bodyPr/>
        <a:lstStyle/>
        <a:p>
          <a:endParaRPr lang="en-US"/>
        </a:p>
      </dgm:t>
    </dgm:pt>
    <dgm:pt modelId="{2F9F9818-8B81-4764-8225-826BD81BBFAE}" type="sibTrans" cxnId="{3B02E90C-D18B-4DAA-B96F-77006E7D69EA}">
      <dgm:prSet/>
      <dgm:spPr/>
      <dgm:t>
        <a:bodyPr/>
        <a:lstStyle/>
        <a:p>
          <a:endParaRPr lang="en-US"/>
        </a:p>
      </dgm:t>
    </dgm:pt>
    <dgm:pt modelId="{FFC5962C-3D11-4F7D-9165-B5D371045BF6}">
      <dgm:prSet/>
      <dgm:spPr/>
      <dgm:t>
        <a:bodyPr/>
        <a:lstStyle/>
        <a:p>
          <a:r>
            <a:rPr lang="en-US" b="0" i="0"/>
            <a:t>Request dispatching using REST.</a:t>
          </a:r>
          <a:endParaRPr lang="en-US"/>
        </a:p>
      </dgm:t>
    </dgm:pt>
    <dgm:pt modelId="{BB0010E6-BBC7-494C-A87F-7A9890A9A08A}" type="parTrans" cxnId="{B759F1FD-9B3A-4D41-A40A-EEEC48AA5292}">
      <dgm:prSet/>
      <dgm:spPr/>
      <dgm:t>
        <a:bodyPr/>
        <a:lstStyle/>
        <a:p>
          <a:endParaRPr lang="en-US"/>
        </a:p>
      </dgm:t>
    </dgm:pt>
    <dgm:pt modelId="{BEAFF046-35B0-49E4-9BF1-BE617EA3065B}" type="sibTrans" cxnId="{B759F1FD-9B3A-4D41-A40A-EEEC48AA5292}">
      <dgm:prSet/>
      <dgm:spPr/>
      <dgm:t>
        <a:bodyPr/>
        <a:lstStyle/>
        <a:p>
          <a:endParaRPr lang="en-US"/>
        </a:p>
      </dgm:t>
    </dgm:pt>
    <dgm:pt modelId="{1A4850DF-5E72-4DE4-8A65-C5BC30E319A8}">
      <dgm:prSet/>
      <dgm:spPr/>
      <dgm:t>
        <a:bodyPr/>
        <a:lstStyle/>
        <a:p>
          <a:r>
            <a:rPr lang="en-US" b="0" i="0"/>
            <a:t>Support for unit testing is built-in</a:t>
          </a:r>
          <a:endParaRPr lang="en-US"/>
        </a:p>
      </dgm:t>
    </dgm:pt>
    <dgm:pt modelId="{5663745F-D7DB-4374-A1A4-ABA201F8F2E1}" type="parTrans" cxnId="{B353BCDF-1ED4-4EDB-9BD0-6E69F3EA301B}">
      <dgm:prSet/>
      <dgm:spPr/>
      <dgm:t>
        <a:bodyPr/>
        <a:lstStyle/>
        <a:p>
          <a:endParaRPr lang="en-US"/>
        </a:p>
      </dgm:t>
    </dgm:pt>
    <dgm:pt modelId="{74D8F481-1B9F-4B72-9EFE-0A689993547C}" type="sibTrans" cxnId="{B353BCDF-1ED4-4EDB-9BD0-6E69F3EA301B}">
      <dgm:prSet/>
      <dgm:spPr/>
      <dgm:t>
        <a:bodyPr/>
        <a:lstStyle/>
        <a:p>
          <a:endParaRPr lang="en-US"/>
        </a:p>
      </dgm:t>
    </dgm:pt>
    <dgm:pt modelId="{FAFB2F1C-FC0D-4961-82EA-1CB018BE67CE}" type="pres">
      <dgm:prSet presAssocID="{CACDE34F-4B4E-4842-AADF-6233CB142609}" presName="Name0" presStyleCnt="0">
        <dgm:presLayoutVars>
          <dgm:dir/>
          <dgm:animLvl val="lvl"/>
          <dgm:resizeHandles val="exact"/>
        </dgm:presLayoutVars>
      </dgm:prSet>
      <dgm:spPr/>
    </dgm:pt>
    <dgm:pt modelId="{185959E2-6E28-42CF-9C5E-5376996ED91D}" type="pres">
      <dgm:prSet presAssocID="{12DBB9F4-9A3B-438B-9BE2-A6CDE64AF320}" presName="linNode" presStyleCnt="0"/>
      <dgm:spPr/>
    </dgm:pt>
    <dgm:pt modelId="{E9B0C1EB-7A24-4F20-95AF-C74D534F524C}" type="pres">
      <dgm:prSet presAssocID="{12DBB9F4-9A3B-438B-9BE2-A6CDE64AF320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608D801B-3CBB-43ED-82DE-D1EA383D5AD6}" type="pres">
      <dgm:prSet presAssocID="{2B59F702-1DB8-4F50-AE70-8B53A4D889F6}" presName="sp" presStyleCnt="0"/>
      <dgm:spPr/>
    </dgm:pt>
    <dgm:pt modelId="{942E5723-C1A8-446D-A1F5-FBAA91D09C28}" type="pres">
      <dgm:prSet presAssocID="{FFD40688-960D-4153-A190-8599C2CC49CE}" presName="linNode" presStyleCnt="0"/>
      <dgm:spPr/>
    </dgm:pt>
    <dgm:pt modelId="{BEF9C1C0-89ED-45E7-9E29-35982B03AB9B}" type="pres">
      <dgm:prSet presAssocID="{FFD40688-960D-4153-A190-8599C2CC49CE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4ABA0882-06AA-4DF6-AC7B-EFBF543C99D0}" type="pres">
      <dgm:prSet presAssocID="{3C9974DE-757A-4E60-BE5D-EA3BFE7ED65B}" presName="sp" presStyleCnt="0"/>
      <dgm:spPr/>
    </dgm:pt>
    <dgm:pt modelId="{E4D254F8-D858-4EA9-BDD2-5A07069CE41D}" type="pres">
      <dgm:prSet presAssocID="{5DF9DEE8-F41B-45F8-87E4-6EE47D6B68AC}" presName="linNode" presStyleCnt="0"/>
      <dgm:spPr/>
    </dgm:pt>
    <dgm:pt modelId="{6F81221B-4206-4B72-ABB8-43FA113A73FB}" type="pres">
      <dgm:prSet presAssocID="{5DF9DEE8-F41B-45F8-87E4-6EE47D6B68AC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CE3C65F0-38CA-4FEC-80D5-BEB04D623951}" type="pres">
      <dgm:prSet presAssocID="{41D9614D-C90B-450E-B592-8327E94E64BC}" presName="sp" presStyleCnt="0"/>
      <dgm:spPr/>
    </dgm:pt>
    <dgm:pt modelId="{8D968889-8416-4CAC-9A52-2B5D8EF1734D}" type="pres">
      <dgm:prSet presAssocID="{64A871BC-0A5A-4464-A74F-E89DC7860A12}" presName="linNode" presStyleCnt="0"/>
      <dgm:spPr/>
    </dgm:pt>
    <dgm:pt modelId="{218D7D72-5689-4850-80DB-B54AEF0F8646}" type="pres">
      <dgm:prSet presAssocID="{64A871BC-0A5A-4464-A74F-E89DC7860A12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F5780948-1774-4B9E-8B98-10C2FC2189F4}" type="pres">
      <dgm:prSet presAssocID="{2F9F9818-8B81-4764-8225-826BD81BBFAE}" presName="sp" presStyleCnt="0"/>
      <dgm:spPr/>
    </dgm:pt>
    <dgm:pt modelId="{83EACF7F-D2B2-498B-AA6E-D983B1D6C654}" type="pres">
      <dgm:prSet presAssocID="{FFC5962C-3D11-4F7D-9165-B5D371045BF6}" presName="linNode" presStyleCnt="0"/>
      <dgm:spPr/>
    </dgm:pt>
    <dgm:pt modelId="{D9C22FD2-BE85-4B5B-B955-AEAE9AB972E9}" type="pres">
      <dgm:prSet presAssocID="{FFC5962C-3D11-4F7D-9165-B5D371045BF6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28C6E5B-873D-40B5-99E9-01BB949E6F98}" type="pres">
      <dgm:prSet presAssocID="{BEAFF046-35B0-49E4-9BF1-BE617EA3065B}" presName="sp" presStyleCnt="0"/>
      <dgm:spPr/>
    </dgm:pt>
    <dgm:pt modelId="{86AF8879-9F44-48D1-9476-8D5EDD18F062}" type="pres">
      <dgm:prSet presAssocID="{1A4850DF-5E72-4DE4-8A65-C5BC30E319A8}" presName="linNode" presStyleCnt="0"/>
      <dgm:spPr/>
    </dgm:pt>
    <dgm:pt modelId="{B89C8496-011A-4D13-946A-52B9FA92BC8E}" type="pres">
      <dgm:prSet presAssocID="{1A4850DF-5E72-4DE4-8A65-C5BC30E319A8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3B02E90C-D18B-4DAA-B96F-77006E7D69EA}" srcId="{CACDE34F-4B4E-4842-AADF-6233CB142609}" destId="{64A871BC-0A5A-4464-A74F-E89DC7860A12}" srcOrd="3" destOrd="0" parTransId="{FE2CD586-3D3E-41EB-80BB-14E414518684}" sibTransId="{2F9F9818-8B81-4764-8225-826BD81BBFAE}"/>
    <dgm:cxn modelId="{484B9515-A4DC-4891-87DB-113DF9B0FB9A}" srcId="{CACDE34F-4B4E-4842-AADF-6233CB142609}" destId="{FFD40688-960D-4153-A190-8599C2CC49CE}" srcOrd="1" destOrd="0" parTransId="{D4740C2F-879E-4D6C-8BD3-01EC6D7F0A4B}" sibTransId="{3C9974DE-757A-4E60-BE5D-EA3BFE7ED65B}"/>
    <dgm:cxn modelId="{0ED39317-7305-4AA5-87D2-0887E1FD0184}" type="presOf" srcId="{12DBB9F4-9A3B-438B-9BE2-A6CDE64AF320}" destId="{E9B0C1EB-7A24-4F20-95AF-C74D534F524C}" srcOrd="0" destOrd="0" presId="urn:microsoft.com/office/officeart/2005/8/layout/vList5"/>
    <dgm:cxn modelId="{48FE3D43-AE44-48C8-9FE3-44810C920DF6}" type="presOf" srcId="{CACDE34F-4B4E-4842-AADF-6233CB142609}" destId="{FAFB2F1C-FC0D-4961-82EA-1CB018BE67CE}" srcOrd="0" destOrd="0" presId="urn:microsoft.com/office/officeart/2005/8/layout/vList5"/>
    <dgm:cxn modelId="{48EBC165-E040-481B-86F9-E4DF570EEEE9}" type="presOf" srcId="{1A4850DF-5E72-4DE4-8A65-C5BC30E319A8}" destId="{B89C8496-011A-4D13-946A-52B9FA92BC8E}" srcOrd="0" destOrd="0" presId="urn:microsoft.com/office/officeart/2005/8/layout/vList5"/>
    <dgm:cxn modelId="{D09E754D-D25D-455A-8273-13A3F344C053}" srcId="{CACDE34F-4B4E-4842-AADF-6233CB142609}" destId="{12DBB9F4-9A3B-438B-9BE2-A6CDE64AF320}" srcOrd="0" destOrd="0" parTransId="{05CC4567-5B2C-45C1-A152-698999126C54}" sibTransId="{2B59F702-1DB8-4F50-AE70-8B53A4D889F6}"/>
    <dgm:cxn modelId="{AB78579A-20D4-4E2C-ADA8-BC64E71EA373}" type="presOf" srcId="{64A871BC-0A5A-4464-A74F-E89DC7860A12}" destId="{218D7D72-5689-4850-80DB-B54AEF0F8646}" srcOrd="0" destOrd="0" presId="urn:microsoft.com/office/officeart/2005/8/layout/vList5"/>
    <dgm:cxn modelId="{034549CE-5356-4574-BFB6-648C525B973B}" type="presOf" srcId="{FFD40688-960D-4153-A190-8599C2CC49CE}" destId="{BEF9C1C0-89ED-45E7-9E29-35982B03AB9B}" srcOrd="0" destOrd="0" presId="urn:microsoft.com/office/officeart/2005/8/layout/vList5"/>
    <dgm:cxn modelId="{4509CEDE-4607-4C89-B4B3-94A9507329A2}" type="presOf" srcId="{5DF9DEE8-F41B-45F8-87E4-6EE47D6B68AC}" destId="{6F81221B-4206-4B72-ABB8-43FA113A73FB}" srcOrd="0" destOrd="0" presId="urn:microsoft.com/office/officeart/2005/8/layout/vList5"/>
    <dgm:cxn modelId="{B353BCDF-1ED4-4EDB-9BD0-6E69F3EA301B}" srcId="{CACDE34F-4B4E-4842-AADF-6233CB142609}" destId="{1A4850DF-5E72-4DE4-8A65-C5BC30E319A8}" srcOrd="5" destOrd="0" parTransId="{5663745F-D7DB-4374-A1A4-ABA201F8F2E1}" sibTransId="{74D8F481-1B9F-4B72-9EFE-0A689993547C}"/>
    <dgm:cxn modelId="{4BC921E6-60A0-45F3-B283-68980E87439F}" srcId="{CACDE34F-4B4E-4842-AADF-6233CB142609}" destId="{5DF9DEE8-F41B-45F8-87E4-6EE47D6B68AC}" srcOrd="2" destOrd="0" parTransId="{9A3F23F1-5FF8-47F9-9FF5-0C5390709064}" sibTransId="{41D9614D-C90B-450E-B592-8327E94E64BC}"/>
    <dgm:cxn modelId="{9447EEF0-F844-4F4A-8F77-93C7CC100189}" type="presOf" srcId="{FFC5962C-3D11-4F7D-9165-B5D371045BF6}" destId="{D9C22FD2-BE85-4B5B-B955-AEAE9AB972E9}" srcOrd="0" destOrd="0" presId="urn:microsoft.com/office/officeart/2005/8/layout/vList5"/>
    <dgm:cxn modelId="{B759F1FD-9B3A-4D41-A40A-EEEC48AA5292}" srcId="{CACDE34F-4B4E-4842-AADF-6233CB142609}" destId="{FFC5962C-3D11-4F7D-9165-B5D371045BF6}" srcOrd="4" destOrd="0" parTransId="{BB0010E6-BBC7-494C-A87F-7A9890A9A08A}" sibTransId="{BEAFF046-35B0-49E4-9BF1-BE617EA3065B}"/>
    <dgm:cxn modelId="{09AF8060-1C0E-47D0-A041-C049A839E863}" type="presParOf" srcId="{FAFB2F1C-FC0D-4961-82EA-1CB018BE67CE}" destId="{185959E2-6E28-42CF-9C5E-5376996ED91D}" srcOrd="0" destOrd="0" presId="urn:microsoft.com/office/officeart/2005/8/layout/vList5"/>
    <dgm:cxn modelId="{5F2FD608-1A70-446F-BBCC-71E395D475E6}" type="presParOf" srcId="{185959E2-6E28-42CF-9C5E-5376996ED91D}" destId="{E9B0C1EB-7A24-4F20-95AF-C74D534F524C}" srcOrd="0" destOrd="0" presId="urn:microsoft.com/office/officeart/2005/8/layout/vList5"/>
    <dgm:cxn modelId="{47D2BDF0-B4BA-4B98-9C7E-CF4817BFEB90}" type="presParOf" srcId="{FAFB2F1C-FC0D-4961-82EA-1CB018BE67CE}" destId="{608D801B-3CBB-43ED-82DE-D1EA383D5AD6}" srcOrd="1" destOrd="0" presId="urn:microsoft.com/office/officeart/2005/8/layout/vList5"/>
    <dgm:cxn modelId="{174268E1-B0E4-4751-9EE5-C6B54D15A4E7}" type="presParOf" srcId="{FAFB2F1C-FC0D-4961-82EA-1CB018BE67CE}" destId="{942E5723-C1A8-446D-A1F5-FBAA91D09C28}" srcOrd="2" destOrd="0" presId="urn:microsoft.com/office/officeart/2005/8/layout/vList5"/>
    <dgm:cxn modelId="{1DCF4A46-48A1-45D4-A43B-8D1337272083}" type="presParOf" srcId="{942E5723-C1A8-446D-A1F5-FBAA91D09C28}" destId="{BEF9C1C0-89ED-45E7-9E29-35982B03AB9B}" srcOrd="0" destOrd="0" presId="urn:microsoft.com/office/officeart/2005/8/layout/vList5"/>
    <dgm:cxn modelId="{A472F643-0A29-46F2-B14E-D7AB704226C3}" type="presParOf" srcId="{FAFB2F1C-FC0D-4961-82EA-1CB018BE67CE}" destId="{4ABA0882-06AA-4DF6-AC7B-EFBF543C99D0}" srcOrd="3" destOrd="0" presId="urn:microsoft.com/office/officeart/2005/8/layout/vList5"/>
    <dgm:cxn modelId="{BD1646F4-EBA0-4B00-97EB-AB744FDE3A43}" type="presParOf" srcId="{FAFB2F1C-FC0D-4961-82EA-1CB018BE67CE}" destId="{E4D254F8-D858-4EA9-BDD2-5A07069CE41D}" srcOrd="4" destOrd="0" presId="urn:microsoft.com/office/officeart/2005/8/layout/vList5"/>
    <dgm:cxn modelId="{EFB5C339-29EB-44D1-987E-72D1715DF056}" type="presParOf" srcId="{E4D254F8-D858-4EA9-BDD2-5A07069CE41D}" destId="{6F81221B-4206-4B72-ABB8-43FA113A73FB}" srcOrd="0" destOrd="0" presId="urn:microsoft.com/office/officeart/2005/8/layout/vList5"/>
    <dgm:cxn modelId="{2AD007EC-FA84-437A-B6E9-9D0B129B44F3}" type="presParOf" srcId="{FAFB2F1C-FC0D-4961-82EA-1CB018BE67CE}" destId="{CE3C65F0-38CA-4FEC-80D5-BEB04D623951}" srcOrd="5" destOrd="0" presId="urn:microsoft.com/office/officeart/2005/8/layout/vList5"/>
    <dgm:cxn modelId="{0BEA3687-69C1-4974-AE75-18E4F8CB6C02}" type="presParOf" srcId="{FAFB2F1C-FC0D-4961-82EA-1CB018BE67CE}" destId="{8D968889-8416-4CAC-9A52-2B5D8EF1734D}" srcOrd="6" destOrd="0" presId="urn:microsoft.com/office/officeart/2005/8/layout/vList5"/>
    <dgm:cxn modelId="{C313B470-06EF-4FD5-93F2-D0179D2F1AD6}" type="presParOf" srcId="{8D968889-8416-4CAC-9A52-2B5D8EF1734D}" destId="{218D7D72-5689-4850-80DB-B54AEF0F8646}" srcOrd="0" destOrd="0" presId="urn:microsoft.com/office/officeart/2005/8/layout/vList5"/>
    <dgm:cxn modelId="{A2421196-3714-428A-BDB9-C26DD1F95BB1}" type="presParOf" srcId="{FAFB2F1C-FC0D-4961-82EA-1CB018BE67CE}" destId="{F5780948-1774-4B9E-8B98-10C2FC2189F4}" srcOrd="7" destOrd="0" presId="urn:microsoft.com/office/officeart/2005/8/layout/vList5"/>
    <dgm:cxn modelId="{62B8ED0C-40A3-4D03-A11A-5508D931C793}" type="presParOf" srcId="{FAFB2F1C-FC0D-4961-82EA-1CB018BE67CE}" destId="{83EACF7F-D2B2-498B-AA6E-D983B1D6C654}" srcOrd="8" destOrd="0" presId="urn:microsoft.com/office/officeart/2005/8/layout/vList5"/>
    <dgm:cxn modelId="{575730A2-36AF-4095-9503-9834270B7182}" type="presParOf" srcId="{83EACF7F-D2B2-498B-AA6E-D983B1D6C654}" destId="{D9C22FD2-BE85-4B5B-B955-AEAE9AB972E9}" srcOrd="0" destOrd="0" presId="urn:microsoft.com/office/officeart/2005/8/layout/vList5"/>
    <dgm:cxn modelId="{D76EEFBF-EA61-46A3-81D2-19487A33D66C}" type="presParOf" srcId="{FAFB2F1C-FC0D-4961-82EA-1CB018BE67CE}" destId="{328C6E5B-873D-40B5-99E9-01BB949E6F98}" srcOrd="9" destOrd="0" presId="urn:microsoft.com/office/officeart/2005/8/layout/vList5"/>
    <dgm:cxn modelId="{6F22453F-B95A-4176-AF22-FDAC410D8746}" type="presParOf" srcId="{FAFB2F1C-FC0D-4961-82EA-1CB018BE67CE}" destId="{86AF8879-9F44-48D1-9476-8D5EDD18F062}" srcOrd="10" destOrd="0" presId="urn:microsoft.com/office/officeart/2005/8/layout/vList5"/>
    <dgm:cxn modelId="{24EDD99E-A846-4757-ACD6-5DD253C95B04}" type="presParOf" srcId="{86AF8879-9F44-48D1-9476-8D5EDD18F062}" destId="{B89C8496-011A-4D13-946A-52B9FA92BC8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90265-30F8-45B1-B6D2-8752066DCA7B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B9B4C1-9DAC-4067-AB5A-5F9C58A120F5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77EA5-75F2-4D05-813D-5D247D86CA67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Classified as a microframework, Flask</a:t>
          </a:r>
          <a:r>
            <a:rPr lang="en-US" sz="2300" i="0" kern="1200" dirty="0"/>
            <a:t> is a small and lightweight Python web framework that provides useful tools and features that make creating web applications in Python easier.</a:t>
          </a:r>
          <a:endParaRPr lang="en-US" sz="2300" kern="1200" dirty="0"/>
        </a:p>
      </dsp:txBody>
      <dsp:txXfrm>
        <a:off x="1435590" y="531"/>
        <a:ext cx="9080009" cy="1242935"/>
      </dsp:txXfrm>
    </dsp:sp>
    <dsp:sp modelId="{5967385C-268B-4435-ACE8-DE54C83888A9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D6D5C-D2C2-4581-B0C0-C1C81E493EF5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958D2-1CAD-49ED-B2A5-A8155C4E60B0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Flask uses the Jinja template engine to dynamically build HTML pages using familiar Python concepts such as variables, loops, lists, and so on.</a:t>
          </a:r>
        </a:p>
      </dsp:txBody>
      <dsp:txXfrm>
        <a:off x="1435590" y="1554201"/>
        <a:ext cx="9080009" cy="1242935"/>
      </dsp:txXfrm>
    </dsp:sp>
    <dsp:sp modelId="{F004B0E6-CAA1-4802-BD55-0FD7AFB0E2CE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184DA-443F-4FB1-ADA8-05383BCEF6CC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03E34-612D-4E84-9EE1-10D916964A31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Flask is also exte</a:t>
          </a:r>
          <a:r>
            <a:rPr lang="en-US" sz="2300" i="0" kern="1200"/>
            <a:t>nsible and doesn’t force a particular directory structure or require complicated boilerplate code before getting started.</a:t>
          </a:r>
          <a:endParaRPr lang="en-US" sz="2300" kern="1200"/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0C1EB-7A24-4F20-95AF-C74D534F524C}">
      <dsp:nvSpPr>
        <dsp:cNvPr id="0" name=""/>
        <dsp:cNvSpPr/>
      </dsp:nvSpPr>
      <dsp:spPr>
        <a:xfrm>
          <a:off x="3364992" y="1195"/>
          <a:ext cx="3785616" cy="6958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There is a built-in development server and a fast debugger provided.</a:t>
          </a:r>
          <a:endParaRPr lang="en-US" sz="1800" kern="1200"/>
        </a:p>
      </dsp:txBody>
      <dsp:txXfrm>
        <a:off x="3398960" y="35163"/>
        <a:ext cx="3717680" cy="627895"/>
      </dsp:txXfrm>
    </dsp:sp>
    <dsp:sp modelId="{BEF9C1C0-89ED-45E7-9E29-35982B03AB9B}">
      <dsp:nvSpPr>
        <dsp:cNvPr id="0" name=""/>
        <dsp:cNvSpPr/>
      </dsp:nvSpPr>
      <dsp:spPr>
        <a:xfrm>
          <a:off x="3364992" y="731818"/>
          <a:ext cx="3785616" cy="69583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Lightweight</a:t>
          </a:r>
          <a:endParaRPr lang="en-US" sz="1800" kern="1200"/>
        </a:p>
      </dsp:txBody>
      <dsp:txXfrm>
        <a:off x="3398960" y="765786"/>
        <a:ext cx="3717680" cy="627895"/>
      </dsp:txXfrm>
    </dsp:sp>
    <dsp:sp modelId="{6F81221B-4206-4B72-ABB8-43FA113A73FB}">
      <dsp:nvSpPr>
        <dsp:cNvPr id="0" name=""/>
        <dsp:cNvSpPr/>
      </dsp:nvSpPr>
      <dsp:spPr>
        <a:xfrm>
          <a:off x="3364992" y="1462441"/>
          <a:ext cx="3785616" cy="69583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Secure cookies are supported.</a:t>
          </a:r>
          <a:endParaRPr lang="en-US" sz="1800" kern="1200"/>
        </a:p>
      </dsp:txBody>
      <dsp:txXfrm>
        <a:off x="3398960" y="1496409"/>
        <a:ext cx="3717680" cy="627895"/>
      </dsp:txXfrm>
    </dsp:sp>
    <dsp:sp modelId="{218D7D72-5689-4850-80DB-B54AEF0F8646}">
      <dsp:nvSpPr>
        <dsp:cNvPr id="0" name=""/>
        <dsp:cNvSpPr/>
      </dsp:nvSpPr>
      <dsp:spPr>
        <a:xfrm>
          <a:off x="3364992" y="2193064"/>
          <a:ext cx="3785616" cy="69583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Templating using Jinja2.</a:t>
          </a:r>
          <a:endParaRPr lang="en-US" sz="1800" kern="1200"/>
        </a:p>
      </dsp:txBody>
      <dsp:txXfrm>
        <a:off x="3398960" y="2227032"/>
        <a:ext cx="3717680" cy="627895"/>
      </dsp:txXfrm>
    </dsp:sp>
    <dsp:sp modelId="{D9C22FD2-BE85-4B5B-B955-AEAE9AB972E9}">
      <dsp:nvSpPr>
        <dsp:cNvPr id="0" name=""/>
        <dsp:cNvSpPr/>
      </dsp:nvSpPr>
      <dsp:spPr>
        <a:xfrm>
          <a:off x="3364992" y="2923688"/>
          <a:ext cx="3785616" cy="69583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Request dispatching using REST.</a:t>
          </a:r>
          <a:endParaRPr lang="en-US" sz="1800" kern="1200"/>
        </a:p>
      </dsp:txBody>
      <dsp:txXfrm>
        <a:off x="3398960" y="2957656"/>
        <a:ext cx="3717680" cy="627895"/>
      </dsp:txXfrm>
    </dsp:sp>
    <dsp:sp modelId="{B89C8496-011A-4D13-946A-52B9FA92BC8E}">
      <dsp:nvSpPr>
        <dsp:cNvPr id="0" name=""/>
        <dsp:cNvSpPr/>
      </dsp:nvSpPr>
      <dsp:spPr>
        <a:xfrm>
          <a:off x="3364992" y="3654311"/>
          <a:ext cx="3785616" cy="6958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Support for unit testing is built-in</a:t>
          </a:r>
          <a:endParaRPr lang="en-US" sz="1800" kern="1200"/>
        </a:p>
      </dsp:txBody>
      <dsp:txXfrm>
        <a:off x="3398960" y="3688279"/>
        <a:ext cx="3717680" cy="627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BD01-F60C-434F-A8D5-0691AAAC0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E3DC5-1B43-4C48-AE5D-2D5877A34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5D32B-877F-486B-B549-171F2FED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E44F-D548-4ED2-A277-3ED78464C745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FD36C-280F-46B6-9300-153F97AE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FBFF8-FDA7-4DC8-A904-94A55608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6C50-E26A-4068-B10F-26F4FA4646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581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6807-0CE2-4700-B332-27F0CAE9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70839-84CF-41DD-9F1E-807B2582F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ACEF-A133-4193-B0F9-725F47B4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E44F-D548-4ED2-A277-3ED78464C745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323C6-EFD5-4AF4-B576-A7FE4547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CDDC0-925F-4A14-B345-6EB33948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6C50-E26A-4068-B10F-26F4FA4646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601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E4011D-4A9E-4894-8E1A-B216A7535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8AFC2-96C3-48F2-9381-66F9A6CE0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3A547-D48E-462E-97BE-B43A531CF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E44F-D548-4ED2-A277-3ED78464C745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2A5FA-0517-456D-A1E9-860DE7EF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F5CF5-EE2F-4F11-A6BB-2883F917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6C50-E26A-4068-B10F-26F4FA4646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642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4D888-71BE-4A32-8C80-0A604FF1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B713C-8285-46CA-930D-A1F3D6415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D1F76-BA5C-417B-84C3-50CDF1A6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E44F-D548-4ED2-A277-3ED78464C745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8133C-8A41-4149-A40A-F3BA6904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EE503-6AF1-4A41-B213-64EAAC337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6C50-E26A-4068-B10F-26F4FA4646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503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838D0-8DC3-41B1-842A-37C72B86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E7BA7-72D2-4CCA-9FCE-CFE44628D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4D4E2-D287-4FAF-8C9C-7D7F84EE0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E44F-D548-4ED2-A277-3ED78464C745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885F-7F0F-456C-92E6-5B985070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68192-C910-40F9-88A0-E5060678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6C50-E26A-4068-B10F-26F4FA4646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273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742C-3A82-4BC5-B52E-F5152E99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9150A-66E0-459F-8563-2CF22AD45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3E5D1-703B-40C6-8953-B7D2F97E6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F1A5E-82D7-4A7B-B43D-41F30F3F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E44F-D548-4ED2-A277-3ED78464C745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DA07E-AE67-4AA1-B6FC-E1C3ED50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59560-3E1A-44F4-992C-7BF0E6C7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6C50-E26A-4068-B10F-26F4FA4646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875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F72A-ACDB-42C0-AA80-2A5668767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A72F1-9CA6-4EFF-80FD-3194C7EC6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FC249-775D-49D2-8BBB-B2228F328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4508A6-A1CD-4CA1-8FCB-1EB3C824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CE1A1-E080-4545-B937-EDBF2AE0A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B74E13-39B7-4C39-94A8-7209851A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E44F-D548-4ED2-A277-3ED78464C745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2143F5-8811-4A54-B0F1-104001DD8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5EA12F-4EBE-4B02-A48B-B86A1EA5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6C50-E26A-4068-B10F-26F4FA4646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062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6D880-DA32-40E2-A5C0-1960D4EE9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27117-A863-4A8D-83ED-2F3D47F1A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E44F-D548-4ED2-A277-3ED78464C745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81F00-FD7C-447E-8E34-5A686CD2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1B210-5F4E-4B84-89A2-5F90109B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6C50-E26A-4068-B10F-26F4FA4646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36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64A9D6-5A58-4CE1-9B11-50BF645B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E44F-D548-4ED2-A277-3ED78464C745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C1D01-E229-4D60-B8E1-66D34AF9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97BBA-201B-464A-B0CB-C601AAEE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6C50-E26A-4068-B10F-26F4FA4646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70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D1CB-11A4-4545-9786-6B74D80E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3B2E0-EA1B-45F7-BD53-6B191559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E424E-6EC1-4A4D-ADFC-7CCBD8403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FEDE-8572-4FAC-A7D0-83A0CBE0B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E44F-D548-4ED2-A277-3ED78464C745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AA418-3B87-4289-B65E-BF6689C6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3E655-F7CF-466C-A334-F6C6E9C2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6C50-E26A-4068-B10F-26F4FA4646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537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7CCF-5A4D-49AA-A064-2A6FDDF0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293880-7F85-4AF9-8846-74A224159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CC5CC-E7D6-46D9-9317-5E72F0FCF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19E23-5E1F-4762-8CB6-90BED92E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E44F-D548-4ED2-A277-3ED78464C745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0234E-7239-4F02-88E6-DA9BAE95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F685A-4989-4C37-B5DE-FFC9B571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6C50-E26A-4068-B10F-26F4FA4646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256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7E983B-143C-4633-BD6A-E354F1F3C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3DE15-815F-4E0C-BC8F-9D989E8AE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0FE1D-81CE-417A-AB2E-1DB7AC11B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9E44F-D548-4ED2-A277-3ED78464C745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71F1E-7D45-42E6-8358-1D1F8E3C2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DA478-210E-4B3F-9003-633A79A0E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A6C50-E26A-4068-B10F-26F4FA4646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473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apidapi.com/collectapi/api/covid-19-coronavirus-statistics2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mongodb/mongodb_create_database.htm" TargetMode="External"/><Relationship Id="rId2" Type="http://schemas.openxmlformats.org/officeDocument/2006/relationships/hyperlink" Target="https://www.youtube.com/watch?v=Qr4QMBUPxW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ongoD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44C420-E556-4B87-BE8A-4D6C20C1AD37}"/>
              </a:ext>
            </a:extLst>
          </p:cNvPr>
          <p:cNvSpPr txBox="1">
            <a:spLocks/>
          </p:cNvSpPr>
          <p:nvPr/>
        </p:nvSpPr>
        <p:spPr>
          <a:xfrm>
            <a:off x="1045028" y="1336329"/>
            <a:ext cx="3892732" cy="438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PROGRAMMING</a:t>
            </a:r>
            <a:b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PROJECT</a:t>
            </a:r>
            <a:b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 No.: 5</a:t>
            </a:r>
            <a:b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01F6E55-34E0-442F-A678-4A75896E891B}"/>
              </a:ext>
            </a:extLst>
          </p:cNvPr>
          <p:cNvSpPr txBox="1">
            <a:spLocks/>
          </p:cNvSpPr>
          <p:nvPr/>
        </p:nvSpPr>
        <p:spPr>
          <a:xfrm>
            <a:off x="6096001" y="1336329"/>
            <a:ext cx="5260848" cy="438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TITLE : WEB APPLICATION DASHBOARD FOR COVID-1	9</a:t>
            </a:r>
          </a:p>
          <a:p>
            <a:pPr marL="0" indent="0">
              <a:buNone/>
            </a:pPr>
            <a:r>
              <a:rPr lang="en-US" sz="2000" b="1" dirty="0"/>
              <a:t>Team 							</a:t>
            </a:r>
          </a:p>
          <a:p>
            <a:pPr marL="0" indent="0">
              <a:buNone/>
            </a:pPr>
            <a:r>
              <a:rPr lang="en-US" sz="2000" dirty="0"/>
              <a:t>Anjali - 200507078      </a:t>
            </a:r>
          </a:p>
          <a:p>
            <a:pPr marL="0" indent="0">
              <a:buNone/>
            </a:pPr>
            <a:r>
              <a:rPr lang="en-US" sz="2000" dirty="0"/>
              <a:t>Ritij Sharma – 200503507</a:t>
            </a:r>
          </a:p>
          <a:p>
            <a:pPr marL="0" indent="0">
              <a:buNone/>
            </a:pPr>
            <a:r>
              <a:rPr lang="en-US" sz="2000" dirty="0" err="1"/>
              <a:t>Tathagat</a:t>
            </a:r>
            <a:r>
              <a:rPr lang="en-US" sz="2000" dirty="0"/>
              <a:t> Arya - 200503756</a:t>
            </a:r>
          </a:p>
          <a:p>
            <a:pPr marL="0" indent="0">
              <a:buNone/>
            </a:pPr>
            <a:r>
              <a:rPr lang="en-US" sz="2000" dirty="0"/>
              <a:t>Vaishnavi </a:t>
            </a:r>
            <a:r>
              <a:rPr lang="en-US" sz="2000" dirty="0" err="1"/>
              <a:t>Rammohan</a:t>
            </a:r>
            <a:r>
              <a:rPr lang="en-US" sz="2000" dirty="0"/>
              <a:t> </a:t>
            </a:r>
            <a:r>
              <a:rPr lang="en-US" sz="2000" dirty="0" err="1"/>
              <a:t>Sheshadri</a:t>
            </a:r>
            <a:r>
              <a:rPr lang="en-US" sz="2000" dirty="0"/>
              <a:t> - 200494034</a:t>
            </a:r>
          </a:p>
          <a:p>
            <a:pPr marL="0" indent="0">
              <a:buNone/>
            </a:pPr>
            <a:r>
              <a:rPr lang="en-US" sz="2000" dirty="0" err="1"/>
              <a:t>Vatsal</a:t>
            </a:r>
            <a:r>
              <a:rPr lang="en-US" sz="2000" dirty="0"/>
              <a:t> Prajapati – 200482541</a:t>
            </a:r>
          </a:p>
          <a:p>
            <a:pPr marL="457200" lvl="1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8439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1E3F2-9DF1-4CC4-BA5E-1B2260EE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Mongo DB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0DDE8E3-90B6-4FDD-A86F-EFC582202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" t="13198" r="1522" b="6827"/>
          <a:stretch/>
        </p:blipFill>
        <p:spPr>
          <a:xfrm>
            <a:off x="545238" y="1727048"/>
            <a:ext cx="7608304" cy="347486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18002-9CD0-4D46-8899-9B67D11B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COVID-19 DASHBOARD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 descr="Map&#10;&#10;Description automatically generated">
            <a:extLst>
              <a:ext uri="{FF2B5EF4-FFF2-40B4-BE49-F238E27FC236}">
                <a16:creationId xmlns:a16="http://schemas.microsoft.com/office/drawing/2014/main" id="{99B5177E-962B-4233-AE4D-1EF3ACDD2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75" y="364142"/>
            <a:ext cx="7547304" cy="38679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D4716-6FED-420A-9FD6-EB4D86226033}"/>
              </a:ext>
            </a:extLst>
          </p:cNvPr>
          <p:cNvSpPr txBox="1"/>
          <p:nvPr/>
        </p:nvSpPr>
        <p:spPr>
          <a:xfrm>
            <a:off x="5162719" y="4883544"/>
            <a:ext cx="6586915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sng">
                <a:effectLst/>
                <a:hlinkClick r:id="rId3" tooltip="https://rapidapi.com/collectapi/api/covid-19-coronavirus-statistics2/"/>
              </a:rPr>
              <a:t>https://rapidapi.com/collectapi/api/covid-19-coronavirus-statistics2/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84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B8A23-01FB-402D-985E-AFBC5095F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CA" sz="4800"/>
              <a:t>Website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2A252A6-668A-447F-8047-0B4C5ED55D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7" t="13718" r="160" b="10412"/>
          <a:stretch/>
        </p:blipFill>
        <p:spPr>
          <a:xfrm>
            <a:off x="1685426" y="2534701"/>
            <a:ext cx="8480130" cy="360474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57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E5C4D-57F0-4097-A623-50CEDDE74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CA" sz="480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7FCF-6F93-4D21-B952-990F0EE8A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IN" sz="2400">
                <a:hlinkClick r:id="rId2"/>
              </a:rPr>
              <a:t>Youtube - https://www.youtube.com/watch?v=Qr4QMBUPxWo</a:t>
            </a:r>
            <a:endParaRPr lang="en-IN" sz="2400"/>
          </a:p>
          <a:p>
            <a:r>
              <a:rPr lang="en-IN" sz="2400">
                <a:hlinkClick r:id="rId3"/>
              </a:rPr>
              <a:t>Tutorials point </a:t>
            </a:r>
            <a:endParaRPr lang="en-IN" sz="2400"/>
          </a:p>
          <a:p>
            <a:r>
              <a:rPr lang="en-IN" sz="2400">
                <a:hlinkClick r:id="rId4"/>
              </a:rPr>
              <a:t>Wikipedia</a:t>
            </a:r>
            <a:endParaRPr lang="en-IN" sz="2400"/>
          </a:p>
          <a:p>
            <a:endParaRPr lang="en-IN" sz="2400"/>
          </a:p>
          <a:p>
            <a:endParaRPr lang="en-IN" sz="2400"/>
          </a:p>
          <a:p>
            <a:endParaRPr lang="en-IN" sz="2400"/>
          </a:p>
          <a:p>
            <a:pPr marL="0" indent="0">
              <a:buNone/>
            </a:pPr>
            <a:endParaRPr lang="en-IN" sz="2400"/>
          </a:p>
          <a:p>
            <a:endParaRPr lang="en-CA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9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629B1-66A2-4E3F-9893-D906DF4D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IN" sz="5400" b="1"/>
              <a:t>TEAM DESCRIPTION</a:t>
            </a:r>
            <a:endParaRPr lang="en-CA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408A3-6266-4C71-9CDF-243648575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 web application was developed based on the Covid-19 dataset using Flask Framework.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TEAM MEMBERS AND TASKS PERFORMED </a:t>
            </a:r>
          </a:p>
          <a:p>
            <a:pPr marL="0" indent="0">
              <a:buNone/>
            </a:pPr>
            <a:r>
              <a:rPr lang="en-IN" sz="1200" b="1" dirty="0">
                <a:latin typeface="Calibri" panose="020F0502020204030204" pitchFamily="34" charset="0"/>
                <a:cs typeface="Calibri" panose="020F0502020204030204" pitchFamily="34" charset="0"/>
              </a:rPr>
              <a:t>TATHAGAT ARYA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LEAD DEVELOPER</a:t>
            </a:r>
            <a:endParaRPr lang="en-IN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Developed the application’s working on front end.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VATSAL PRAJAPATI 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IN" sz="1200" b="1" dirty="0">
                <a:latin typeface="Calibri" panose="020F0502020204030204" pitchFamily="34" charset="0"/>
                <a:cs typeface="Calibri" panose="020F0502020204030204" pitchFamily="34" charset="0"/>
              </a:rPr>
              <a:t>DATA ANALYST</a:t>
            </a:r>
          </a:p>
          <a:p>
            <a:pPr marL="0" indent="0">
              <a:buNone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Acquired the data, built the data models and database using Mongo DB. (BACK END)</a:t>
            </a:r>
            <a:endParaRPr lang="en-IN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200" b="1" dirty="0">
                <a:latin typeface="Calibri" panose="020F0502020204030204" pitchFamily="34" charset="0"/>
                <a:cs typeface="Calibri" panose="020F0502020204030204" pitchFamily="34" charset="0"/>
              </a:rPr>
              <a:t>VAISHNAVI</a:t>
            </a:r>
            <a:r>
              <a:rPr lang="en-US" sz="1200" dirty="0"/>
              <a:t> </a:t>
            </a:r>
            <a:r>
              <a:rPr lang="en-US" sz="1200" b="1" dirty="0"/>
              <a:t>SHESHADRI </a:t>
            </a:r>
            <a:r>
              <a:rPr lang="en-US" sz="1200" dirty="0"/>
              <a:t>and</a:t>
            </a:r>
            <a:r>
              <a:rPr lang="en-US" sz="1200" b="1" dirty="0"/>
              <a:t> ANJALI</a:t>
            </a:r>
            <a:r>
              <a:rPr lang="en-US" sz="1200" dirty="0"/>
              <a:t> 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IN" sz="1200" b="1" dirty="0">
                <a:latin typeface="Calibri" panose="020F0502020204030204" pitchFamily="34" charset="0"/>
                <a:cs typeface="Calibri" panose="020F0502020204030204" pitchFamily="34" charset="0"/>
              </a:rPr>
              <a:t>BUSINESS ANALYST</a:t>
            </a:r>
          </a:p>
          <a:p>
            <a:pPr marL="0" indent="0">
              <a:buNone/>
            </a:pP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Built the documentation for the final proposal.</a:t>
            </a:r>
          </a:p>
          <a:p>
            <a:pPr marL="0" indent="0">
              <a:buNone/>
            </a:pPr>
            <a:r>
              <a:rPr lang="en-IN" sz="1200" b="1" dirty="0">
                <a:latin typeface="Calibri" panose="020F0502020204030204" pitchFamily="34" charset="0"/>
                <a:cs typeface="Calibri" panose="020F0502020204030204" pitchFamily="34" charset="0"/>
              </a:rPr>
              <a:t>RITIJ SHARMA – PROJECT MANAGER </a:t>
            </a:r>
          </a:p>
          <a:p>
            <a:pPr marL="0" indent="0">
              <a:buNone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Worked on  the deliverable of the project, also worked along with the Business Analyst to build the documentation for final proposal .</a:t>
            </a:r>
          </a:p>
          <a:p>
            <a:pPr marL="0" indent="0">
              <a:buNone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26830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C1BDA-BCF0-448F-BF74-FE90CEBB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IN" b="1"/>
              <a:t>INTRODUCTION TO THE PROJECT</a:t>
            </a:r>
            <a:endParaRPr lang="en-CA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C261-19A9-4D92-9336-278FB2ED6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The following project has been developed to create a Web Application based on a Covid-19 Dataset. The data has been scrapped from the Data source and stored in our Cloud Database which is Mongo DB. A dashboard has been created using Flask which exactly demonstrates the Visualizations of Covid-19 related data.</a:t>
            </a:r>
            <a:endParaRPr lang="en-IN" sz="2200" dirty="0"/>
          </a:p>
          <a:p>
            <a:pPr marL="0" indent="0">
              <a:buNone/>
            </a:pP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262151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72EEC-9C7D-40E7-AF9D-D8F4DC5B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IN" sz="5600"/>
              <a:t>Flask - Python </a:t>
            </a:r>
            <a:endParaRPr lang="en-CA" sz="56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CA7E0D-8BA8-B4B3-A074-554503D8B3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4253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958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887D1-0E8A-40FC-B4CE-41BAD198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CA" sz="5600"/>
              <a:t>Advantages of using Flask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D17716-B1BC-944D-2C4F-31D0BE5713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9640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198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C2138-A949-43E8-8A7E-974AD55C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IN" sz="6100"/>
              <a:t>MONGO DB</a:t>
            </a:r>
            <a:endParaRPr lang="en-CA" sz="61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29693-AB10-4F48-B7B7-77A778F86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/>
              <a:t>MongoDB is a source-available cross-platform document-oriented database program. Classified as a NoSQL database program, MongoDB uses JSON-like documents with optional schemas. MongoDB is developed by MongoDB Inc. and licensed under the Server Side Public License.</a:t>
            </a:r>
          </a:p>
          <a:p>
            <a:pPr marL="0" indent="0">
              <a:buNone/>
            </a:pP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125438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B61CC-EFA5-4D7B-B9F3-BD6A75AF4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CA" sz="5400"/>
              <a:t>Advantages of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F6721-DB96-4110-92EA-ECFC5A254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Akzidenz Grotesk BQ Light"/>
              </a:rPr>
              <a:t>E</a:t>
            </a:r>
            <a:r>
              <a:rPr lang="en-US" sz="2000" b="0" i="0" dirty="0">
                <a:effectLst/>
                <a:latin typeface="Akzidenz Grotesk BQ Light"/>
              </a:rPr>
              <a:t>asy to store structured or unstructured data.</a:t>
            </a:r>
          </a:p>
          <a:p>
            <a:r>
              <a:rPr lang="en-US" sz="2000" b="0" i="0" dirty="0">
                <a:effectLst/>
                <a:latin typeface="Akzidenz Grotesk BQ Medium"/>
              </a:rPr>
              <a:t>Supporting hybrid and multi-cloud applications</a:t>
            </a:r>
          </a:p>
          <a:p>
            <a:r>
              <a:rPr lang="en-CA" sz="2000" b="0" i="0" dirty="0">
                <a:effectLst/>
                <a:latin typeface="Akzidenz Grotesk BQ Medium"/>
              </a:rPr>
              <a:t>Scalability and </a:t>
            </a:r>
            <a:r>
              <a:rPr lang="en-CA" sz="2000" b="0" i="0" dirty="0" err="1">
                <a:effectLst/>
                <a:latin typeface="Akzidenz Grotesk BQ Medium"/>
              </a:rPr>
              <a:t>Transactionality</a:t>
            </a:r>
            <a:endParaRPr lang="en-CA" sz="2000" b="0" i="0" dirty="0">
              <a:effectLst/>
              <a:latin typeface="Akzidenz Grotesk BQ Medium"/>
            </a:endParaRPr>
          </a:p>
          <a:p>
            <a:r>
              <a:rPr lang="en-US" sz="2000" b="0" i="0" dirty="0">
                <a:effectLst/>
                <a:latin typeface="Akzidenz Grotesk BQ Medium"/>
              </a:rPr>
              <a:t>Integrating large amounts of diverse data</a:t>
            </a:r>
          </a:p>
          <a:p>
            <a:r>
              <a:rPr lang="en-US" sz="2000" b="0" i="0" dirty="0">
                <a:effectLst/>
                <a:latin typeface="Akzidenz Grotesk BQ Medium"/>
              </a:rPr>
              <a:t>Supporting agile development and collaboration</a:t>
            </a:r>
          </a:p>
          <a:p>
            <a:r>
              <a:rPr lang="en-US" sz="2000" b="0" i="0" dirty="0">
                <a:effectLst/>
                <a:latin typeface="Akzidenz Grotesk BQ Medium"/>
              </a:rPr>
              <a:t>Describing complex data structures that evolve</a:t>
            </a:r>
            <a:br>
              <a:rPr lang="en-US" sz="2000" dirty="0"/>
            </a:br>
            <a:br>
              <a:rPr lang="en-CA" sz="2000" dirty="0"/>
            </a:b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66348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C7961-9ED2-4F04-BC17-603A45B0B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48587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30F43-AD46-40C6-BCE3-16DA6349D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820338"/>
            <a:ext cx="9144000" cy="15636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 &gt; Python script &gt; stored to MongoDB &gt; Visualizations/Dashboard &gt; Hosted on a website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899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4D7FB-995F-46F1-B13E-48C564663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CA" sz="4800"/>
              <a:t>Python Script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AE8AC28-D5C2-448E-AFF6-D14AD1BC25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03" b="2"/>
          <a:stretch/>
        </p:blipFill>
        <p:spPr>
          <a:xfrm>
            <a:off x="2040487" y="2336006"/>
            <a:ext cx="8064060" cy="393620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65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463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Akzidenz Grotesk BQ Light</vt:lpstr>
      <vt:lpstr>Akzidenz Grotesk BQ Medium</vt:lpstr>
      <vt:lpstr>Arial</vt:lpstr>
      <vt:lpstr>Calibri</vt:lpstr>
      <vt:lpstr>Calibri Light</vt:lpstr>
      <vt:lpstr>Office Theme</vt:lpstr>
      <vt:lpstr>PowerPoint Presentation</vt:lpstr>
      <vt:lpstr>TEAM DESCRIPTION</vt:lpstr>
      <vt:lpstr>INTRODUCTION TO THE PROJECT</vt:lpstr>
      <vt:lpstr>Flask - Python </vt:lpstr>
      <vt:lpstr>Advantages of using Flask</vt:lpstr>
      <vt:lpstr>MONGO DB</vt:lpstr>
      <vt:lpstr>Advantages of MongoDB</vt:lpstr>
      <vt:lpstr>Demonstration</vt:lpstr>
      <vt:lpstr>Python Script</vt:lpstr>
      <vt:lpstr>Mongo DB</vt:lpstr>
      <vt:lpstr>COVID-19 DASHBOARD</vt:lpstr>
      <vt:lpstr>Website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Ritij Sharma</dc:creator>
  <cp:lastModifiedBy>Vatsal Prajapati</cp:lastModifiedBy>
  <cp:revision>20</cp:revision>
  <dcterms:created xsi:type="dcterms:W3CDTF">2022-04-18T12:14:57Z</dcterms:created>
  <dcterms:modified xsi:type="dcterms:W3CDTF">2022-04-18T15:42:26Z</dcterms:modified>
</cp:coreProperties>
</file>