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5" r:id="rId2"/>
    <p:sldId id="256" r:id="rId3"/>
    <p:sldId id="261" r:id="rId4"/>
    <p:sldId id="260" r:id="rId5"/>
    <p:sldId id="257" r:id="rId6"/>
    <p:sldId id="266" r:id="rId7"/>
    <p:sldId id="262" r:id="rId8"/>
    <p:sldId id="264" r:id="rId9"/>
    <p:sldId id="259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p:transition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  <p:transition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  <p:transition>
    <p:cut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328766"/>
      </p:ext>
    </p:extLst>
  </p:cSld>
  <p:clrMapOvr>
    <a:masterClrMapping/>
  </p:clrMapOvr>
  <p:transition>
    <p:cut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905760"/>
      </p:ext>
    </p:extLst>
  </p:cSld>
  <p:clrMapOvr>
    <a:masterClrMapping/>
  </p:clrMapOvr>
  <p:transition>
    <p:cut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ransition>
    <p:cut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ransition>
    <p:cut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ransition>
    <p:cut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ransition>
    <p:cut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ransition>
    <p:cut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ransition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  <p:transition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  <p:transition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  <p:transition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  <p:transition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  <p:transition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  <p:transition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  <p:transition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  <p:transition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730" r:id="rId12"/>
    <p:sldLayoutId id="2147483731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660" r:id="rId19"/>
  </p:sldLayoutIdLst>
  <p:transition>
    <p:cut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1428742"/>
            <a:ext cx="5857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CUSTOMER</a:t>
            </a:r>
          </a:p>
          <a:p>
            <a:r>
              <a:rPr lang="en-US" sz="4800" dirty="0"/>
              <a:t>SEGMENTATION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43636" y="3714758"/>
            <a:ext cx="166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T.N.V.S.VATSAL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433" y="2427734"/>
            <a:ext cx="48600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About the Project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What is Customer Segmentation?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Types of Segmentation factors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Advantages of Customer Segmentation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K-means Algorithm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Tools for the project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1699713"/>
            <a:ext cx="21749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AGENDA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420392"/>
            <a:ext cx="1561935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4" y="1419622"/>
            <a:ext cx="4857760" cy="31683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94076" y="1570474"/>
            <a:ext cx="2880320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94076" y="157047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Create a business case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4076" y="2139702"/>
            <a:ext cx="2880320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4076" y="214157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Prepare the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4076" y="2745854"/>
            <a:ext cx="2892152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89859" y="2762513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analysis and Exploration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89859" y="3335104"/>
            <a:ext cx="2964160" cy="3600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60168" y="3360544"/>
            <a:ext cx="2748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Clustering Analysis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89858" y="3867894"/>
            <a:ext cx="382655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94076" y="3867894"/>
            <a:ext cx="404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Choosing optimal </a:t>
            </a:r>
            <a:r>
              <a:rPr lang="en-US" dirty="0" err="1">
                <a:solidFill>
                  <a:srgbClr val="FFC000"/>
                </a:solidFill>
              </a:rPr>
              <a:t>hyperparameters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12593" y="4371950"/>
            <a:ext cx="3180184" cy="3600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24697" y="4393436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C000"/>
                </a:solidFill>
              </a:rPr>
              <a:t>Visulization</a:t>
            </a:r>
            <a:r>
              <a:rPr lang="en-US" sz="1600" dirty="0">
                <a:solidFill>
                  <a:srgbClr val="FFC000"/>
                </a:solidFill>
              </a:rPr>
              <a:t>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60162698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9502"/>
            <a:ext cx="8892480" cy="544964"/>
          </a:xfrm>
        </p:spPr>
        <p:txBody>
          <a:bodyPr>
            <a:normAutofit fontScale="90000"/>
          </a:bodyPr>
          <a:lstStyle/>
          <a:p>
            <a:br>
              <a:rPr lang="en-US" b="0" dirty="0"/>
            </a:br>
            <a:r>
              <a:rPr lang="en-US" b="0" dirty="0"/>
              <a:t>What is Customer Segmentation?</a:t>
            </a:r>
            <a:br>
              <a:rPr lang="en-US" b="0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7574"/>
            <a:ext cx="7433493" cy="3888432"/>
          </a:xfrm>
        </p:spPr>
      </p:pic>
    </p:spTree>
    <p:extLst>
      <p:ext uri="{BB962C8B-B14F-4D97-AF65-F5344CB8AC3E}">
        <p14:creationId xmlns:p14="http://schemas.microsoft.com/office/powerpoint/2010/main" val="3305652727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</p:spPr>
        <p:txBody>
          <a:bodyPr/>
          <a:lstStyle/>
          <a:p>
            <a:r>
              <a:rPr lang="en-US" dirty="0"/>
              <a:t> Types of Segmentation Factors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D21E5-A784-4ED5-B1E1-454B82DFB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7574"/>
            <a:ext cx="892899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Advantages of Customer Segmentation</a:t>
            </a:r>
            <a:endParaRPr lang="en-US" dirty="0"/>
          </a:p>
        </p:txBody>
      </p:sp>
      <p:pic>
        <p:nvPicPr>
          <p:cNvPr id="1026" name="Picture 2" descr="Benefits of Market Segmentation | Top 10 Benefits of Market Segment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928676"/>
            <a:ext cx="7210425" cy="4067176"/>
          </a:xfrm>
          <a:prstGeom prst="rect">
            <a:avLst/>
          </a:prstGeom>
          <a:noFill/>
        </p:spPr>
      </p:pic>
    </p:spTree>
  </p:cSld>
  <p:clrMapOvr>
    <a:masterClrMapping/>
  </p:clrMapOvr>
  <p:transition>
    <p:cut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7614"/>
            <a:ext cx="8496944" cy="46064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It is an iterative algorithm that divides the </a:t>
            </a:r>
            <a:r>
              <a:rPr lang="en-US" dirty="0" err="1"/>
              <a:t>unlabelled</a:t>
            </a:r>
            <a:r>
              <a:rPr lang="en-US" dirty="0"/>
              <a:t> dataset into k different clusters in such a way that each dataset belongs only one group that </a:t>
            </a:r>
          </a:p>
          <a:p>
            <a:r>
              <a:rPr lang="en-US" dirty="0"/>
              <a:t>Has similar properties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62" y="2283718"/>
            <a:ext cx="53435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703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Environments and tools for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85800"/>
            <a:ext cx="8496944" cy="1214446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Language : Python </a:t>
            </a:r>
          </a:p>
          <a:p>
            <a:endParaRPr lang="en-US" dirty="0"/>
          </a:p>
          <a:p>
            <a:r>
              <a:rPr lang="en-US" dirty="0"/>
              <a:t>		                Libraries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211710"/>
            <a:ext cx="2589341" cy="1165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21520"/>
            <a:ext cx="2088232" cy="11236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571882"/>
            <a:ext cx="2825552" cy="1589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392975"/>
            <a:ext cx="2625184" cy="9844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8" y="2307930"/>
            <a:ext cx="2329061" cy="9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69190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0629" y="1934172"/>
            <a:ext cx="3593579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400" dirty="0">
                <a:latin typeface="Berlin Sans FB Demi" pitchFamily="34" charset="0"/>
              </a:rPr>
              <a:t>Thank You    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121</Words>
  <Application>Microsoft Office PowerPoint</Application>
  <PresentationFormat>On-screen Show (16:9)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Berlin Sans FB Demi</vt:lpstr>
      <vt:lpstr>Calibri</vt:lpstr>
      <vt:lpstr>Custom Design</vt:lpstr>
      <vt:lpstr>PowerPoint Presentation</vt:lpstr>
      <vt:lpstr>PowerPoint Presentation</vt:lpstr>
      <vt:lpstr>About the Project</vt:lpstr>
      <vt:lpstr> What is Customer Segmentation? </vt:lpstr>
      <vt:lpstr> Types of Segmentation Factors</vt:lpstr>
      <vt:lpstr>Advantages of Customer Segmentation</vt:lpstr>
      <vt:lpstr>K-means Algorithm </vt:lpstr>
      <vt:lpstr>Environments and tools for the Project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naga venkata satya vatsal tummalapalli</cp:lastModifiedBy>
  <cp:revision>47</cp:revision>
  <dcterms:created xsi:type="dcterms:W3CDTF">2014-04-01T16:27:38Z</dcterms:created>
  <dcterms:modified xsi:type="dcterms:W3CDTF">2021-08-14T14:27:28Z</dcterms:modified>
</cp:coreProperties>
</file>