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5157-610C-4E89-9338-6E12DCAD148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F940-21D7-446A-AB67-9D327FC3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5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5157-610C-4E89-9338-6E12DCAD148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F940-21D7-446A-AB67-9D327FC3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5157-610C-4E89-9338-6E12DCAD148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F940-21D7-446A-AB67-9D327FC3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5157-610C-4E89-9338-6E12DCAD148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F940-21D7-446A-AB67-9D327FC3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5157-610C-4E89-9338-6E12DCAD148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F940-21D7-446A-AB67-9D327FC3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5157-610C-4E89-9338-6E12DCAD148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F940-21D7-446A-AB67-9D327FC3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5157-610C-4E89-9338-6E12DCAD148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F940-21D7-446A-AB67-9D327FC3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6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5157-610C-4E89-9338-6E12DCAD148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F940-21D7-446A-AB67-9D327FC3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8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5157-610C-4E89-9338-6E12DCAD148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F940-21D7-446A-AB67-9D327FC3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4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5157-610C-4E89-9338-6E12DCAD148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F940-21D7-446A-AB67-9D327FC3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2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5157-610C-4E89-9338-6E12DCAD148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F940-21D7-446A-AB67-9D327FC3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5157-610C-4E89-9338-6E12DCAD148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F940-21D7-446A-AB67-9D327FC3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5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roup 603"/>
          <p:cNvGrpSpPr/>
          <p:nvPr/>
        </p:nvGrpSpPr>
        <p:grpSpPr>
          <a:xfrm>
            <a:off x="599876" y="1434897"/>
            <a:ext cx="6711515" cy="3584345"/>
            <a:chOff x="451286" y="1652067"/>
            <a:chExt cx="6711515" cy="3584345"/>
          </a:xfrm>
        </p:grpSpPr>
        <p:grpSp>
          <p:nvGrpSpPr>
            <p:cNvPr id="573" name="Group 572"/>
            <p:cNvGrpSpPr/>
            <p:nvPr/>
          </p:nvGrpSpPr>
          <p:grpSpPr>
            <a:xfrm>
              <a:off x="451286" y="1652067"/>
              <a:ext cx="4553961" cy="3584345"/>
              <a:chOff x="202137" y="1443343"/>
              <a:chExt cx="5288528" cy="4336837"/>
            </a:xfrm>
          </p:grpSpPr>
          <p:grpSp>
            <p:nvGrpSpPr>
              <p:cNvPr id="499" name="Group 498"/>
              <p:cNvGrpSpPr/>
              <p:nvPr/>
            </p:nvGrpSpPr>
            <p:grpSpPr>
              <a:xfrm>
                <a:off x="202137" y="1443343"/>
                <a:ext cx="5288528" cy="4336837"/>
                <a:chOff x="262193" y="416207"/>
                <a:chExt cx="5288528" cy="4336837"/>
              </a:xfrm>
            </p:grpSpPr>
            <p:grpSp>
              <p:nvGrpSpPr>
                <p:cNvPr id="489" name="Group 488"/>
                <p:cNvGrpSpPr/>
                <p:nvPr/>
              </p:nvGrpSpPr>
              <p:grpSpPr>
                <a:xfrm>
                  <a:off x="262193" y="416207"/>
                  <a:ext cx="5288528" cy="4336837"/>
                  <a:chOff x="203200" y="308871"/>
                  <a:chExt cx="5288528" cy="4336837"/>
                </a:xfrm>
              </p:grpSpPr>
              <p:grpSp>
                <p:nvGrpSpPr>
                  <p:cNvPr id="395" name="Group 394"/>
                  <p:cNvGrpSpPr/>
                  <p:nvPr/>
                </p:nvGrpSpPr>
                <p:grpSpPr>
                  <a:xfrm>
                    <a:off x="203200" y="308871"/>
                    <a:ext cx="5288528" cy="4336837"/>
                    <a:chOff x="2757405" y="986516"/>
                    <a:chExt cx="5288528" cy="4336837"/>
                  </a:xfrm>
                </p:grpSpPr>
                <p:grpSp>
                  <p:nvGrpSpPr>
                    <p:cNvPr id="357" name="Group 356"/>
                    <p:cNvGrpSpPr/>
                    <p:nvPr/>
                  </p:nvGrpSpPr>
                  <p:grpSpPr>
                    <a:xfrm>
                      <a:off x="2757405" y="986516"/>
                      <a:ext cx="5288528" cy="4336837"/>
                      <a:chOff x="2757405" y="986516"/>
                      <a:chExt cx="5288528" cy="4336837"/>
                    </a:xfrm>
                  </p:grpSpPr>
                  <p:grpSp>
                    <p:nvGrpSpPr>
                      <p:cNvPr id="356" name="Group 355"/>
                      <p:cNvGrpSpPr/>
                      <p:nvPr/>
                    </p:nvGrpSpPr>
                    <p:grpSpPr>
                      <a:xfrm>
                        <a:off x="2757405" y="986516"/>
                        <a:ext cx="5288528" cy="4336837"/>
                        <a:chOff x="2757405" y="986516"/>
                        <a:chExt cx="5288528" cy="4336837"/>
                      </a:xfrm>
                    </p:grpSpPr>
                    <p:grpSp>
                      <p:nvGrpSpPr>
                        <p:cNvPr id="319" name="Group 318"/>
                        <p:cNvGrpSpPr/>
                        <p:nvPr/>
                      </p:nvGrpSpPr>
                      <p:grpSpPr>
                        <a:xfrm>
                          <a:off x="2757405" y="986516"/>
                          <a:ext cx="4305918" cy="4336837"/>
                          <a:chOff x="2757405" y="986516"/>
                          <a:chExt cx="4305918" cy="4336837"/>
                        </a:xfrm>
                      </p:grpSpPr>
                      <p:sp>
                        <p:nvSpPr>
                          <p:cNvPr id="305" name="Rectangle 304"/>
                          <p:cNvSpPr/>
                          <p:nvPr/>
                        </p:nvSpPr>
                        <p:spPr>
                          <a:xfrm>
                            <a:off x="2757405" y="986516"/>
                            <a:ext cx="4305918" cy="4336837"/>
                          </a:xfrm>
                          <a:prstGeom prst="rect">
                            <a:avLst/>
                          </a:prstGeom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300" name="Group 299"/>
                          <p:cNvGrpSpPr/>
                          <p:nvPr/>
                        </p:nvGrpSpPr>
                        <p:grpSpPr>
                          <a:xfrm>
                            <a:off x="2854757" y="1059255"/>
                            <a:ext cx="4190718" cy="4229519"/>
                            <a:chOff x="2585816" y="547972"/>
                            <a:chExt cx="4190718" cy="4229519"/>
                          </a:xfrm>
                        </p:grpSpPr>
                        <p:grpSp>
                          <p:nvGrpSpPr>
                            <p:cNvPr id="177" name="Group 176"/>
                            <p:cNvGrpSpPr/>
                            <p:nvPr/>
                          </p:nvGrpSpPr>
                          <p:grpSpPr>
                            <a:xfrm>
                              <a:off x="2585816" y="1015196"/>
                              <a:ext cx="3824433" cy="3762295"/>
                              <a:chOff x="2865216" y="888598"/>
                              <a:chExt cx="3824433" cy="3762295"/>
                            </a:xfrm>
                          </p:grpSpPr>
                          <p:grpSp>
                            <p:nvGrpSpPr>
                              <p:cNvPr id="137" name="Group 136"/>
                              <p:cNvGrpSpPr/>
                              <p:nvPr/>
                            </p:nvGrpSpPr>
                            <p:grpSpPr>
                              <a:xfrm>
                                <a:off x="2865216" y="888598"/>
                                <a:ext cx="3634447" cy="3762295"/>
                                <a:chOff x="3531389" y="917756"/>
                                <a:chExt cx="3634447" cy="3762295"/>
                              </a:xfrm>
                            </p:grpSpPr>
                            <p:pic>
                              <p:nvPicPr>
                                <p:cNvPr id="4" name="Picture 3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2" cstate="print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t="7306" b="4110"/>
                                <a:stretch/>
                              </p:blipFill>
                              <p:spPr>
                                <a:xfrm>
                                  <a:off x="4206276" y="3073400"/>
                                  <a:ext cx="2453679" cy="12319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grpSp>
                              <p:nvGrpSpPr>
                                <p:cNvPr id="136" name="Group 135"/>
                                <p:cNvGrpSpPr/>
                                <p:nvPr/>
                              </p:nvGrpSpPr>
                              <p:grpSpPr>
                                <a:xfrm>
                                  <a:off x="4422570" y="3708335"/>
                                  <a:ext cx="794704" cy="971716"/>
                                  <a:chOff x="4422570" y="3708335"/>
                                  <a:chExt cx="794704" cy="971716"/>
                                </a:xfrm>
                              </p:grpSpPr>
                              <p:pic>
                                <p:nvPicPr>
                                  <p:cNvPr id="5" name="Picture 4"/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3" cstate="print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tretch>
                                    <a:fillRect/>
                                  </a:stretch>
                                </p:blipFill>
                                <p:spPr>
                                  <a:xfrm rot="5400000">
                                    <a:off x="4422570" y="3895311"/>
                                    <a:ext cx="784740" cy="784740"/>
                                  </a:xfrm>
                                  <a:prstGeom prst="ellipse">
                                    <a:avLst/>
                                  </a:prstGeom>
                                </p:spPr>
                              </p:pic>
                              <p:cxnSp>
                                <p:nvCxnSpPr>
                                  <p:cNvPr id="19" name="Curved Connector 18"/>
                                  <p:cNvCxnSpPr/>
                                  <p:nvPr/>
                                </p:nvCxnSpPr>
                                <p:spPr>
                                  <a:xfrm rot="10800000" flipV="1">
                                    <a:off x="4863036" y="3708335"/>
                                    <a:ext cx="354238" cy="337712"/>
                                  </a:xfrm>
                                  <a:prstGeom prst="curvedConnector3">
                                    <a:avLst>
                                      <a:gd name="adj1" fmla="val 128090"/>
                                    </a:avLst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51" name="Group 50"/>
                                <p:cNvGrpSpPr/>
                                <p:nvPr/>
                              </p:nvGrpSpPr>
                              <p:grpSpPr>
                                <a:xfrm>
                                  <a:off x="5607547" y="1722809"/>
                                  <a:ext cx="1558289" cy="1622425"/>
                                  <a:chOff x="5169486" y="1612900"/>
                                  <a:chExt cx="1558289" cy="1622425"/>
                                </a:xfrm>
                              </p:grpSpPr>
                              <p:pic>
                                <p:nvPicPr>
                                  <p:cNvPr id="45" name="Picture 44"/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 rotWithShape="1">
                                  <a:blip r:embed="rId4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 l="13200" t="13599" r="10800" b="10801"/>
                                  <a:stretch/>
                                </p:blipFill>
                                <p:spPr>
                                  <a:xfrm>
                                    <a:off x="5540426" y="1612900"/>
                                    <a:ext cx="1187349" cy="1181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cxnSp>
                                <p:nvCxnSpPr>
                                  <p:cNvPr id="47" name="Curved Connector 46"/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4877217" y="2362375"/>
                                    <a:ext cx="1063624" cy="479086"/>
                                  </a:xfrm>
                                  <a:prstGeom prst="curvedConnector3">
                                    <a:avLst>
                                      <a:gd name="adj1" fmla="val 100937"/>
                                    </a:avLst>
                                  </a:prstGeom>
                                  <a:ln w="9525">
                                    <a:solidFill>
                                      <a:srgbClr val="C0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48" name="Curved Connector 47"/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4931124" y="2416522"/>
                                    <a:ext cx="1079500" cy="437456"/>
                                  </a:xfrm>
                                  <a:prstGeom prst="curvedConnector3">
                                    <a:avLst>
                                      <a:gd name="adj1" fmla="val 90000"/>
                                    </a:avLst>
                                  </a:prstGeom>
                                  <a:ln w="9525">
                                    <a:solidFill>
                                      <a:srgbClr val="C0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49" name="Curved Connector 48"/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5077182" y="2555223"/>
                                    <a:ext cx="977901" cy="349761"/>
                                  </a:xfrm>
                                  <a:prstGeom prst="curvedConnector3">
                                    <a:avLst>
                                      <a:gd name="adj1" fmla="val 94156"/>
                                    </a:avLst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50" name="Curved Connector 49"/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5218731" y="2630380"/>
                                    <a:ext cx="892176" cy="317713"/>
                                  </a:xfrm>
                                  <a:prstGeom prst="curvedConnector3">
                                    <a:avLst>
                                      <a:gd name="adj1" fmla="val 95552"/>
                                    </a:avLst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95" name="Group 94"/>
                                <p:cNvGrpSpPr/>
                                <p:nvPr/>
                              </p:nvGrpSpPr>
                              <p:grpSpPr>
                                <a:xfrm>
                                  <a:off x="3531389" y="2578100"/>
                                  <a:ext cx="2377845" cy="855142"/>
                                  <a:chOff x="3553071" y="2548838"/>
                                  <a:chExt cx="2377845" cy="855142"/>
                                </a:xfrm>
                              </p:grpSpPr>
                              <p:pic>
                                <p:nvPicPr>
                                  <p:cNvPr id="43" name="Picture 42"/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 cstate="print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3553071" y="2548838"/>
                                    <a:ext cx="851210" cy="555651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cxnSp>
                                <p:nvCxnSpPr>
                                  <p:cNvPr id="61" name="Curved Connector 60"/>
                                  <p:cNvCxnSpPr/>
                                  <p:nvPr/>
                                </p:nvCxnSpPr>
                                <p:spPr>
                                  <a:xfrm rot="10800000">
                                    <a:off x="3889460" y="3078121"/>
                                    <a:ext cx="2041456" cy="325859"/>
                                  </a:xfrm>
                                  <a:prstGeom prst="curvedConnector3">
                                    <a:avLst>
                                      <a:gd name="adj1" fmla="val 100254"/>
                                    </a:avLst>
                                  </a:prstGeom>
                                  <a:ln w="9525">
                                    <a:solidFill>
                                      <a:srgbClr val="C0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65" name="Curved Connector 64"/>
                                  <p:cNvCxnSpPr/>
                                  <p:nvPr/>
                                </p:nvCxnSpPr>
                                <p:spPr>
                                  <a:xfrm rot="10800000">
                                    <a:off x="3953013" y="3087274"/>
                                    <a:ext cx="1876301" cy="287339"/>
                                  </a:xfrm>
                                  <a:prstGeom prst="curvedConnector3">
                                    <a:avLst>
                                      <a:gd name="adj1" fmla="val 99923"/>
                                    </a:avLst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accent5"/>
                                  </a:lnRef>
                                  <a:fillRef idx="0">
                                    <a:schemeClr val="accent5"/>
                                  </a:fillRef>
                                  <a:effectRef idx="2">
                                    <a:schemeClr val="accent5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85" name="Curved Connector 84"/>
                                  <p:cNvCxnSpPr/>
                                  <p:nvPr/>
                                </p:nvCxnSpPr>
                                <p:spPr>
                                  <a:xfrm rot="10800000">
                                    <a:off x="3994873" y="3085242"/>
                                    <a:ext cx="1723918" cy="256446"/>
                                  </a:xfrm>
                                  <a:prstGeom prst="curvedConnector3">
                                    <a:avLst>
                                      <a:gd name="adj1" fmla="val 97608"/>
                                    </a:avLst>
                                  </a:prstGeom>
                                  <a:ln w="9525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90" name="Curved Connector 89"/>
                                  <p:cNvCxnSpPr/>
                                  <p:nvPr/>
                                </p:nvCxnSpPr>
                                <p:spPr>
                                  <a:xfrm rot="10800000">
                                    <a:off x="4052179" y="3031397"/>
                                    <a:ext cx="1553711" cy="280796"/>
                                  </a:xfrm>
                                  <a:prstGeom prst="curvedConnector3">
                                    <a:avLst>
                                      <a:gd name="adj1" fmla="val 97943"/>
                                    </a:avLst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128" name="Group 127"/>
                                <p:cNvGrpSpPr/>
                                <p:nvPr/>
                              </p:nvGrpSpPr>
                              <p:grpSpPr>
                                <a:xfrm>
                                  <a:off x="3847175" y="917756"/>
                                  <a:ext cx="1375620" cy="2323708"/>
                                  <a:chOff x="3847175" y="917756"/>
                                  <a:chExt cx="1375620" cy="2323708"/>
                                </a:xfrm>
                              </p:grpSpPr>
                              <p:pic>
                                <p:nvPicPr>
                                  <p:cNvPr id="53" name="Picture 52"/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 rotWithShape="1">
                                  <a:blip r:embed="rId6" cstate="print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/>
                                </p:blipFill>
                                <p:spPr>
                                  <a:xfrm>
                                    <a:off x="3847175" y="917756"/>
                                    <a:ext cx="1041771" cy="682527"/>
                                  </a:xfrm>
                                  <a:prstGeom prst="ellipse">
                                    <a:avLst/>
                                  </a:prstGeom>
                                </p:spPr>
                              </p:pic>
                              <p:cxnSp>
                                <p:nvCxnSpPr>
                                  <p:cNvPr id="107" name="Curved Connector 106"/>
                                  <p:cNvCxnSpPr/>
                                  <p:nvPr/>
                                </p:nvCxnSpPr>
                                <p:spPr>
                                  <a:xfrm rot="16200000" flipV="1">
                                    <a:off x="3745397" y="1764066"/>
                                    <a:ext cx="2260613" cy="694180"/>
                                  </a:xfrm>
                                  <a:prstGeom prst="curvedConnector3">
                                    <a:avLst>
                                      <a:gd name="adj1" fmla="val 33"/>
                                    </a:avLst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111" name="Curved Connector 110"/>
                                  <p:cNvCxnSpPr/>
                                  <p:nvPr/>
                                </p:nvCxnSpPr>
                                <p:spPr>
                                  <a:xfrm rot="16200000" flipV="1">
                                    <a:off x="3797343" y="1780484"/>
                                    <a:ext cx="2186144" cy="615959"/>
                                  </a:xfrm>
                                  <a:prstGeom prst="curvedConnector3">
                                    <a:avLst>
                                      <a:gd name="adj1" fmla="val -615"/>
                                    </a:avLst>
                                  </a:prstGeom>
                                  <a:ln>
                                    <a:solidFill>
                                      <a:srgbClr val="C0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112" name="Curved Connector 111"/>
                                  <p:cNvCxnSpPr/>
                                  <p:nvPr/>
                                </p:nvCxnSpPr>
                                <p:spPr>
                                  <a:xfrm rot="16200000" flipV="1">
                                    <a:off x="3863620" y="1866052"/>
                                    <a:ext cx="2013650" cy="469009"/>
                                  </a:xfrm>
                                  <a:prstGeom prst="curvedConnector3">
                                    <a:avLst>
                                      <a:gd name="adj1" fmla="val 1919"/>
                                    </a:avLst>
                                  </a:prstGeom>
                                  <a:ln w="9525">
                                    <a:solidFill>
                                      <a:schemeClr val="accent5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624" name="Curved Connector 623"/>
                                  <p:cNvCxnSpPr/>
                                  <p:nvPr/>
                                </p:nvCxnSpPr>
                                <p:spPr>
                                  <a:xfrm rot="16200000" flipV="1">
                                    <a:off x="3745399" y="1764067"/>
                                    <a:ext cx="2260613" cy="694180"/>
                                  </a:xfrm>
                                  <a:prstGeom prst="curvedConnector3">
                                    <a:avLst>
                                      <a:gd name="adj1" fmla="val 33"/>
                                    </a:avLst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625" name="Curved Connector 624"/>
                                  <p:cNvCxnSpPr/>
                                  <p:nvPr/>
                                </p:nvCxnSpPr>
                                <p:spPr>
                                  <a:xfrm rot="16200000" flipV="1">
                                    <a:off x="3797345" y="1780485"/>
                                    <a:ext cx="2186144" cy="615960"/>
                                  </a:xfrm>
                                  <a:prstGeom prst="curvedConnector3">
                                    <a:avLst>
                                      <a:gd name="adj1" fmla="val -615"/>
                                    </a:avLst>
                                  </a:prstGeom>
                                  <a:ln w="9525">
                                    <a:solidFill>
                                      <a:srgbClr val="C0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626" name="Curved Connector 625"/>
                                  <p:cNvCxnSpPr/>
                                  <p:nvPr/>
                                </p:nvCxnSpPr>
                                <p:spPr>
                                  <a:xfrm rot="16200000" flipV="1">
                                    <a:off x="3863622" y="1866054"/>
                                    <a:ext cx="2013649" cy="469009"/>
                                  </a:xfrm>
                                  <a:prstGeom prst="curvedConnector3">
                                    <a:avLst>
                                      <a:gd name="adj1" fmla="val 1919"/>
                                    </a:avLst>
                                  </a:prstGeom>
                                  <a:ln w="9525">
                                    <a:solidFill>
                                      <a:schemeClr val="accent5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127" name="Group 126"/>
                                <p:cNvGrpSpPr/>
                                <p:nvPr/>
                              </p:nvGrpSpPr>
                              <p:grpSpPr>
                                <a:xfrm>
                                  <a:off x="4803212" y="1632584"/>
                                  <a:ext cx="1025320" cy="1515865"/>
                                  <a:chOff x="4803212" y="1632584"/>
                                  <a:chExt cx="1025320" cy="1515865"/>
                                </a:xfrm>
                              </p:grpSpPr>
                              <p:pic>
                                <p:nvPicPr>
                                  <p:cNvPr id="54" name="Picture 53"/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 rotWithShape="1">
                                  <a:blip r:embed="rId7" cstate="print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/>
                                </p:blipFill>
                                <p:spPr>
                                  <a:xfrm>
                                    <a:off x="4803212" y="1632584"/>
                                    <a:ext cx="1025320" cy="671749"/>
                                  </a:xfrm>
                                  <a:prstGeom prst="ellipse">
                                    <a:avLst/>
                                  </a:prstGeom>
                                </p:spPr>
                              </p:pic>
                              <p:cxnSp>
                                <p:nvCxnSpPr>
                                  <p:cNvPr id="114" name="Curved Connector 113"/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4608836" y="2270466"/>
                                    <a:ext cx="1434383" cy="303271"/>
                                  </a:xfrm>
                                  <a:prstGeom prst="curvedConnector3">
                                    <a:avLst>
                                      <a:gd name="adj1" fmla="val 102559"/>
                                    </a:avLst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118" name="Curved Connector 117"/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4664563" y="2302724"/>
                                    <a:ext cx="1425639" cy="265811"/>
                                  </a:xfrm>
                                  <a:prstGeom prst="curvedConnector3">
                                    <a:avLst>
                                      <a:gd name="adj1" fmla="val 97081"/>
                                    </a:avLst>
                                  </a:prstGeom>
                                  <a:ln w="9525">
                                    <a:solidFill>
                                      <a:srgbClr val="C0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accent2"/>
                                  </a:lnRef>
                                  <a:fillRef idx="0">
                                    <a:schemeClr val="accent2"/>
                                  </a:fillRef>
                                  <a:effectRef idx="2">
                                    <a:schemeClr val="accent2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122" name="Curved Connector 121"/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4731539" y="2325738"/>
                                    <a:ext cx="1387044" cy="244131"/>
                                  </a:xfrm>
                                  <a:prstGeom prst="curvedConnector3">
                                    <a:avLst>
                                      <a:gd name="adj1" fmla="val 94885"/>
                                    </a:avLst>
                                  </a:prstGeom>
                                  <a:ln>
                                    <a:solidFill>
                                      <a:schemeClr val="accent5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627" name="Curved Connector 626"/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4608837" y="2270468"/>
                                    <a:ext cx="1434383" cy="303271"/>
                                  </a:xfrm>
                                  <a:prstGeom prst="curvedConnector3">
                                    <a:avLst>
                                      <a:gd name="adj1" fmla="val 102559"/>
                                    </a:avLst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628" name="Curved Connector 627"/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4731540" y="2325740"/>
                                    <a:ext cx="1387044" cy="244131"/>
                                  </a:xfrm>
                                  <a:prstGeom prst="curvedConnector3">
                                    <a:avLst>
                                      <a:gd name="adj1" fmla="val 94885"/>
                                    </a:avLst>
                                  </a:prstGeom>
                                  <a:ln w="9525">
                                    <a:solidFill>
                                      <a:schemeClr val="accent5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  <p:grpSp>
                            <p:nvGrpSpPr>
                              <p:cNvPr id="176" name="Group 175"/>
                              <p:cNvGrpSpPr/>
                              <p:nvPr/>
                            </p:nvGrpSpPr>
                            <p:grpSpPr>
                              <a:xfrm>
                                <a:off x="6036838" y="2470570"/>
                                <a:ext cx="652811" cy="1259067"/>
                                <a:chOff x="6036838" y="2470570"/>
                                <a:chExt cx="652811" cy="1259067"/>
                              </a:xfrm>
                            </p:grpSpPr>
                            <p:pic>
                              <p:nvPicPr>
                                <p:cNvPr id="138" name="Picture 137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8" cstate="print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 flipH="1">
                                  <a:off x="6170910" y="2953953"/>
                                  <a:ext cx="518739" cy="775684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cxnSp>
                              <p:nvCxnSpPr>
                                <p:cNvPr id="140" name="Curved Connector 139"/>
                                <p:cNvCxnSpPr/>
                                <p:nvPr/>
                              </p:nvCxnSpPr>
                              <p:spPr>
                                <a:xfrm rot="16200000" flipH="1">
                                  <a:off x="5962697" y="2623086"/>
                                  <a:ext cx="482557" cy="334276"/>
                                </a:xfrm>
                                <a:prstGeom prst="curvedConnector3">
                                  <a:avLst>
                                    <a:gd name="adj1" fmla="val 50000"/>
                                  </a:avLst>
                                </a:prstGeom>
                                <a:ln>
                                  <a:solidFill>
                                    <a:srgbClr val="FF0000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49" name="Curved Connector 148"/>
                                <p:cNvCxnSpPr/>
                                <p:nvPr/>
                              </p:nvCxnSpPr>
                              <p:spPr>
                                <a:xfrm rot="16200000" flipH="1">
                                  <a:off x="6047280" y="2557394"/>
                                  <a:ext cx="573673" cy="400026"/>
                                </a:xfrm>
                                <a:prstGeom prst="curvedConnector3">
                                  <a:avLst>
                                    <a:gd name="adj1" fmla="val 50000"/>
                                  </a:avLst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629" name="Curved Connector 628"/>
                                <p:cNvCxnSpPr/>
                                <p:nvPr/>
                              </p:nvCxnSpPr>
                              <p:spPr>
                                <a:xfrm rot="16200000" flipH="1">
                                  <a:off x="5962700" y="2623087"/>
                                  <a:ext cx="482557" cy="334276"/>
                                </a:xfrm>
                                <a:prstGeom prst="curvedConnector3">
                                  <a:avLst>
                                    <a:gd name="adj1" fmla="val 50000"/>
                                  </a:avLst>
                                </a:prstGeom>
                                <a:ln w="6350">
                                  <a:solidFill>
                                    <a:srgbClr val="FF0000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630" name="Curved Connector 629"/>
                                <p:cNvCxnSpPr/>
                                <p:nvPr/>
                              </p:nvCxnSpPr>
                              <p:spPr>
                                <a:xfrm rot="16200000" flipH="1">
                                  <a:off x="6047283" y="2557397"/>
                                  <a:ext cx="573673" cy="400026"/>
                                </a:xfrm>
                                <a:prstGeom prst="curvedConnector3">
                                  <a:avLst>
                                    <a:gd name="adj1" fmla="val 50000"/>
                                  </a:avLst>
                                </a:prstGeom>
                                <a:ln w="6350"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pic>
                          <p:nvPicPr>
                            <p:cNvPr id="153" name="Picture 152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9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13638" t="16404" r="24049" b="14477"/>
                            <a:stretch/>
                          </p:blipFill>
                          <p:spPr>
                            <a:xfrm>
                              <a:off x="5233501" y="3841756"/>
                              <a:ext cx="483896" cy="373920"/>
                            </a:xfrm>
                            <a:prstGeom prst="ellipse">
                              <a:avLst/>
                            </a:prstGeom>
                          </p:spPr>
                        </p:pic>
                        <p:grpSp>
                          <p:nvGrpSpPr>
                            <p:cNvPr id="294" name="Group 293"/>
                            <p:cNvGrpSpPr/>
                            <p:nvPr/>
                          </p:nvGrpSpPr>
                          <p:grpSpPr>
                            <a:xfrm>
                              <a:off x="4046320" y="590042"/>
                              <a:ext cx="1803554" cy="1324950"/>
                              <a:chOff x="4046320" y="590042"/>
                              <a:chExt cx="1803554" cy="1324950"/>
                            </a:xfrm>
                          </p:grpSpPr>
                          <p:grpSp>
                            <p:nvGrpSpPr>
                              <p:cNvPr id="264" name="Group 263"/>
                              <p:cNvGrpSpPr/>
                              <p:nvPr/>
                            </p:nvGrpSpPr>
                            <p:grpSpPr>
                              <a:xfrm>
                                <a:off x="4046320" y="590042"/>
                                <a:ext cx="1368021" cy="629958"/>
                                <a:chOff x="6218914" y="542785"/>
                                <a:chExt cx="1368021" cy="629958"/>
                              </a:xfrm>
                            </p:grpSpPr>
                            <p:pic>
                              <p:nvPicPr>
                                <p:cNvPr id="265" name="Picture 264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l="68133" t="36933" r="6267" b="39333"/>
                                <a:stretch/>
                              </p:blipFill>
                              <p:spPr>
                                <a:xfrm flipV="1">
                                  <a:off x="6218914" y="555905"/>
                                  <a:ext cx="665353" cy="616838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66" name="Picture 265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l="68133" t="36933" r="6267" b="39333"/>
                                <a:stretch/>
                              </p:blipFill>
                              <p:spPr>
                                <a:xfrm flipV="1">
                                  <a:off x="6921582" y="542785"/>
                                  <a:ext cx="665353" cy="616838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cxnSp>
                              <p:nvCxnSpPr>
                                <p:cNvPr id="267" name="Curved Connector 266"/>
                                <p:cNvCxnSpPr/>
                                <p:nvPr/>
                              </p:nvCxnSpPr>
                              <p:spPr>
                                <a:xfrm rot="5400000" flipH="1" flipV="1">
                                  <a:off x="6868456" y="728121"/>
                                  <a:ext cx="36499" cy="727552"/>
                                </a:xfrm>
                                <a:prstGeom prst="curvedConnector3">
                                  <a:avLst>
                                    <a:gd name="adj1" fmla="val -165950"/>
                                  </a:avLst>
                                </a:prstGeom>
                                <a:ln>
                                  <a:solidFill>
                                    <a:srgbClr val="C00000"/>
                                  </a:solidFill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68" name="Curved Connector 267"/>
                                <p:cNvCxnSpPr/>
                                <p:nvPr/>
                              </p:nvCxnSpPr>
                              <p:spPr>
                                <a:xfrm>
                                  <a:off x="6473377" y="1085166"/>
                                  <a:ext cx="797944" cy="6728"/>
                                </a:xfrm>
                                <a:prstGeom prst="curvedConnector4">
                                  <a:avLst>
                                    <a:gd name="adj1" fmla="val -1940"/>
                                    <a:gd name="adj2" fmla="val 3497236"/>
                                  </a:avLst>
                                </a:prstGeom>
                                <a:ln w="9525"/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276" name="Curved Connector 275"/>
                              <p:cNvCxnSpPr/>
                              <p:nvPr/>
                            </p:nvCxnSpPr>
                            <p:spPr>
                              <a:xfrm rot="10800000">
                                <a:off x="4735818" y="1224754"/>
                                <a:ext cx="1058841" cy="666165"/>
                              </a:xfrm>
                              <a:prstGeom prst="curvedConnector3">
                                <a:avLst>
                                  <a:gd name="adj1" fmla="val 94268"/>
                                </a:avLst>
                              </a:prstGeom>
                              <a:ln w="9525">
                                <a:solidFill>
                                  <a:srgbClr val="C00000"/>
                                </a:solidFill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81" name="Curved Connector 280"/>
                              <p:cNvCxnSpPr/>
                              <p:nvPr/>
                            </p:nvCxnSpPr>
                            <p:spPr>
                              <a:xfrm rot="10800000">
                                <a:off x="5074025" y="1220001"/>
                                <a:ext cx="775849" cy="694991"/>
                              </a:xfrm>
                              <a:prstGeom prst="curvedConnector3">
                                <a:avLst>
                                  <a:gd name="adj1" fmla="val 88626"/>
                                </a:avLst>
                              </a:prstGeom>
                              <a:ln w="9525"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93" name="Group 292"/>
                            <p:cNvGrpSpPr/>
                            <p:nvPr/>
                          </p:nvGrpSpPr>
                          <p:grpSpPr>
                            <a:xfrm>
                              <a:off x="5434287" y="547972"/>
                              <a:ext cx="1342247" cy="1569525"/>
                              <a:chOff x="5442363" y="558021"/>
                              <a:chExt cx="1342247" cy="1569525"/>
                            </a:xfrm>
                          </p:grpSpPr>
                          <p:grpSp>
                            <p:nvGrpSpPr>
                              <p:cNvPr id="259" name="Group 258"/>
                              <p:cNvGrpSpPr/>
                              <p:nvPr/>
                            </p:nvGrpSpPr>
                            <p:grpSpPr>
                              <a:xfrm>
                                <a:off x="5442363" y="558021"/>
                                <a:ext cx="1342247" cy="622610"/>
                                <a:chOff x="6203460" y="566014"/>
                                <a:chExt cx="1342247" cy="622610"/>
                              </a:xfrm>
                            </p:grpSpPr>
                            <p:pic>
                              <p:nvPicPr>
                                <p:cNvPr id="255" name="Picture 254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l="68133" t="36933" r="6267" b="39333"/>
                                <a:stretch/>
                              </p:blipFill>
                              <p:spPr>
                                <a:xfrm flipV="1">
                                  <a:off x="6203460" y="579134"/>
                                  <a:ext cx="657427" cy="60949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56" name="Picture 255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l="68133" t="36933" r="6267" b="39333"/>
                                <a:stretch/>
                              </p:blipFill>
                              <p:spPr>
                                <a:xfrm flipV="1">
                                  <a:off x="6888281" y="566014"/>
                                  <a:ext cx="657426" cy="60948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cxnSp>
                              <p:nvCxnSpPr>
                                <p:cNvPr id="257" name="Curved Connector 256"/>
                                <p:cNvCxnSpPr/>
                                <p:nvPr/>
                              </p:nvCxnSpPr>
                              <p:spPr>
                                <a:xfrm rot="5400000" flipH="1" flipV="1">
                                  <a:off x="6830720" y="751349"/>
                                  <a:ext cx="36499" cy="727552"/>
                                </a:xfrm>
                                <a:prstGeom prst="curvedConnector3">
                                  <a:avLst>
                                    <a:gd name="adj1" fmla="val -165950"/>
                                  </a:avLst>
                                </a:prstGeom>
                                <a:ln w="9525">
                                  <a:solidFill>
                                    <a:srgbClr val="C00000"/>
                                  </a:solidFill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58" name="Curved Connector 257"/>
                                <p:cNvCxnSpPr/>
                                <p:nvPr/>
                              </p:nvCxnSpPr>
                              <p:spPr>
                                <a:xfrm>
                                  <a:off x="6449995" y="1108395"/>
                                  <a:ext cx="797943" cy="6728"/>
                                </a:xfrm>
                                <a:prstGeom prst="curvedConnector4">
                                  <a:avLst>
                                    <a:gd name="adj1" fmla="val -1940"/>
                                    <a:gd name="adj2" fmla="val 3497236"/>
                                  </a:avLst>
                                </a:prstGeom>
                                <a:ln w="9525"/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632" name="Curved Connector 631"/>
                                <p:cNvCxnSpPr/>
                                <p:nvPr/>
                              </p:nvCxnSpPr>
                              <p:spPr>
                                <a:xfrm rot="5400000" flipH="1" flipV="1">
                                  <a:off x="6830720" y="751350"/>
                                  <a:ext cx="36499" cy="727552"/>
                                </a:xfrm>
                                <a:prstGeom prst="curvedConnector3">
                                  <a:avLst>
                                    <a:gd name="adj1" fmla="val -165950"/>
                                  </a:avLst>
                                </a:prstGeom>
                                <a:ln w="9525">
                                  <a:solidFill>
                                    <a:srgbClr val="C00000"/>
                                  </a:solidFill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286" name="Curved Connector 285"/>
                              <p:cNvCxnSpPr/>
                              <p:nvPr/>
                            </p:nvCxnSpPr>
                            <p:spPr>
                              <a:xfrm rot="5400000" flipH="1" flipV="1">
                                <a:off x="5498156" y="1589920"/>
                                <a:ext cx="888249" cy="19256"/>
                              </a:xfrm>
                              <a:prstGeom prst="curvedConnector3">
                                <a:avLst>
                                  <a:gd name="adj1" fmla="val 50000"/>
                                </a:avLst>
                              </a:prstGeom>
                              <a:ln w="9525">
                                <a:solidFill>
                                  <a:srgbClr val="C00000"/>
                                </a:solidFill>
                                <a:tailEnd type="triangle"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90" name="Curved Connector 289"/>
                              <p:cNvCxnSpPr/>
                              <p:nvPr/>
                            </p:nvCxnSpPr>
                            <p:spPr>
                              <a:xfrm rot="5400000" flipH="1" flipV="1">
                                <a:off x="5657122" y="1644705"/>
                                <a:ext cx="815833" cy="149849"/>
                              </a:xfrm>
                              <a:prstGeom prst="curvedConnector3">
                                <a:avLst>
                                  <a:gd name="adj1" fmla="val 50000"/>
                                </a:avLst>
                              </a:prstGeom>
                              <a:ln w="9525"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  <p:sp>
                      <p:nvSpPr>
                        <p:cNvPr id="321" name="TextBox 320"/>
                        <p:cNvSpPr txBox="1"/>
                        <p:nvPr/>
                      </p:nvSpPr>
                      <p:spPr>
                        <a:xfrm flipH="1">
                          <a:off x="5830977" y="3723227"/>
                          <a:ext cx="73151" cy="25391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p:txBody>
                    </p:sp>
                    <p:sp>
                      <p:nvSpPr>
                        <p:cNvPr id="326" name="TextBox 325"/>
                        <p:cNvSpPr txBox="1"/>
                        <p:nvPr/>
                      </p:nvSpPr>
                      <p:spPr>
                        <a:xfrm flipH="1">
                          <a:off x="5897655" y="4619252"/>
                          <a:ext cx="73151" cy="25391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p:txBody>
                    </p:sp>
                    <p:sp>
                      <p:nvSpPr>
                        <p:cNvPr id="332" name="TextBox 331"/>
                        <p:cNvSpPr txBox="1"/>
                        <p:nvPr/>
                      </p:nvSpPr>
                      <p:spPr>
                        <a:xfrm flipH="1">
                          <a:off x="2909600" y="2959785"/>
                          <a:ext cx="73151" cy="25391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000" dirty="0"/>
                            <a:t>5</a:t>
                          </a:r>
                        </a:p>
                      </p:txBody>
                    </p:sp>
                    <p:sp>
                      <p:nvSpPr>
                        <p:cNvPr id="344" name="TextBox 343"/>
                        <p:cNvSpPr txBox="1"/>
                        <p:nvPr/>
                      </p:nvSpPr>
                      <p:spPr>
                        <a:xfrm flipH="1">
                          <a:off x="6496849" y="2773168"/>
                          <a:ext cx="73151" cy="25391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p:txBody>
                    </p:sp>
                    <p:sp>
                      <p:nvSpPr>
                        <p:cNvPr id="353" name="TextBox 352"/>
                        <p:cNvSpPr txBox="1"/>
                        <p:nvPr/>
                      </p:nvSpPr>
                      <p:spPr>
                        <a:xfrm flipH="1">
                          <a:off x="7709400" y="3225039"/>
                          <a:ext cx="336533" cy="396240"/>
                        </a:xfrm>
                        <a:prstGeom prst="decagon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sz="1000" dirty="0"/>
                        </a:p>
                      </p:txBody>
                    </p:sp>
                  </p:grpSp>
                  <p:sp>
                    <p:nvSpPr>
                      <p:cNvPr id="329" name="TextBox 328"/>
                      <p:cNvSpPr txBox="1"/>
                      <p:nvPr/>
                    </p:nvSpPr>
                    <p:spPr>
                      <a:xfrm flipH="1">
                        <a:off x="3745587" y="4460684"/>
                        <a:ext cx="73151" cy="25391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dirty="0"/>
                          <a:t>3</a:t>
                        </a:r>
                      </a:p>
                    </p:txBody>
                  </p:sp>
                  <p:sp>
                    <p:nvSpPr>
                      <p:cNvPr id="335" name="TextBox 334"/>
                      <p:cNvSpPr txBox="1"/>
                      <p:nvPr/>
                    </p:nvSpPr>
                    <p:spPr>
                      <a:xfrm flipH="1">
                        <a:off x="4172329" y="2193737"/>
                        <a:ext cx="73151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dirty="0" smtClean="0"/>
                          <a:t>6</a:t>
                        </a:r>
                        <a:endParaRPr lang="en-US" sz="1000" dirty="0"/>
                      </a:p>
                    </p:txBody>
                  </p:sp>
                  <p:sp>
                    <p:nvSpPr>
                      <p:cNvPr id="347" name="TextBox 346"/>
                      <p:cNvSpPr txBox="1"/>
                      <p:nvPr/>
                    </p:nvSpPr>
                    <p:spPr>
                      <a:xfrm flipH="1">
                        <a:off x="4847625" y="1103480"/>
                        <a:ext cx="95835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dirty="0" smtClean="0"/>
                          <a:t>7</a:t>
                        </a:r>
                        <a:endParaRPr lang="en-US" sz="1000" dirty="0"/>
                      </a:p>
                    </p:txBody>
                  </p:sp>
                  <p:sp>
                    <p:nvSpPr>
                      <p:cNvPr id="350" name="TextBox 349"/>
                      <p:cNvSpPr txBox="1"/>
                      <p:nvPr/>
                    </p:nvSpPr>
                    <p:spPr>
                      <a:xfrm flipH="1">
                        <a:off x="6188943" y="1082882"/>
                        <a:ext cx="73151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dirty="0" smtClean="0"/>
                          <a:t>8</a:t>
                        </a:r>
                        <a:endParaRPr lang="en-US" sz="1000" dirty="0"/>
                      </a:p>
                    </p:txBody>
                  </p:sp>
                </p:grpSp>
                <p:pic>
                  <p:nvPicPr>
                    <p:cNvPr id="383" name="Picture 382"/>
                    <p:cNvPicPr>
                      <a:picLocks noChangeAspect="1"/>
                    </p:cNvPicPr>
                    <p:nvPr/>
                  </p:nvPicPr>
                  <p:blipFill rotWithShape="1"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672" t="18064" r="2709" b="11580"/>
                    <a:stretch/>
                  </p:blipFill>
                  <p:spPr>
                    <a:xfrm rot="16200000" flipH="1">
                      <a:off x="2825434" y="4362649"/>
                      <a:ext cx="858527" cy="659257"/>
                    </a:xfrm>
                    <a:prstGeom prst="ellipse">
                      <a:avLst/>
                    </a:prstGeom>
                  </p:spPr>
                </p:pic>
                <p:sp>
                  <p:nvSpPr>
                    <p:cNvPr id="391" name="TextBox 390"/>
                    <p:cNvSpPr txBox="1"/>
                    <p:nvPr/>
                  </p:nvSpPr>
                  <p:spPr>
                    <a:xfrm flipH="1">
                      <a:off x="3028117" y="4058824"/>
                      <a:ext cx="117016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p:txBody>
                </p:sp>
              </p:grpSp>
              <p:cxnSp>
                <p:nvCxnSpPr>
                  <p:cNvPr id="385" name="Curved Connector 384"/>
                  <p:cNvCxnSpPr/>
                  <p:nvPr/>
                </p:nvCxnSpPr>
                <p:spPr>
                  <a:xfrm rot="10800000" flipV="1">
                    <a:off x="891296" y="3648469"/>
                    <a:ext cx="312938" cy="210567"/>
                  </a:xfrm>
                  <a:prstGeom prst="curvedConnector3">
                    <a:avLst>
                      <a:gd name="adj1" fmla="val 101375"/>
                    </a:avLst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6" name="TextBox 495"/>
                <p:cNvSpPr txBox="1"/>
                <p:nvPr/>
              </p:nvSpPr>
              <p:spPr>
                <a:xfrm>
                  <a:off x="4026388" y="2846669"/>
                  <a:ext cx="362317" cy="91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10</a:t>
                  </a:r>
                  <a:endParaRPr lang="en-US" sz="1000" dirty="0"/>
                </a:p>
              </p:txBody>
            </p:sp>
          </p:grpSp>
          <p:sp>
            <p:nvSpPr>
              <p:cNvPr id="504" name="TextBox 503"/>
              <p:cNvSpPr txBox="1"/>
              <p:nvPr/>
            </p:nvSpPr>
            <p:spPr>
              <a:xfrm>
                <a:off x="4441128" y="3352901"/>
                <a:ext cx="682165" cy="297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Publish</a:t>
                </a:r>
                <a:endParaRPr lang="en-US" sz="1000" dirty="0"/>
              </a:p>
            </p:txBody>
          </p:sp>
          <p:cxnSp>
            <p:nvCxnSpPr>
              <p:cNvPr id="512" name="Straight Arrow Connector 511"/>
              <p:cNvCxnSpPr/>
              <p:nvPr/>
            </p:nvCxnSpPr>
            <p:spPr>
              <a:xfrm flipV="1">
                <a:off x="4508055" y="3585235"/>
                <a:ext cx="6152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3" name="Group 602"/>
            <p:cNvGrpSpPr/>
            <p:nvPr/>
          </p:nvGrpSpPr>
          <p:grpSpPr>
            <a:xfrm>
              <a:off x="4709177" y="2254432"/>
              <a:ext cx="2453624" cy="2435923"/>
              <a:chOff x="4666329" y="2247913"/>
              <a:chExt cx="2453624" cy="2435923"/>
            </a:xfrm>
          </p:grpSpPr>
          <p:cxnSp>
            <p:nvCxnSpPr>
              <p:cNvPr id="517" name="Straight Arrow Connector 516"/>
              <p:cNvCxnSpPr/>
              <p:nvPr/>
            </p:nvCxnSpPr>
            <p:spPr>
              <a:xfrm flipH="1">
                <a:off x="5568762" y="2923406"/>
                <a:ext cx="573763" cy="33695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lg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2" name="Group 601"/>
              <p:cNvGrpSpPr/>
              <p:nvPr/>
            </p:nvGrpSpPr>
            <p:grpSpPr>
              <a:xfrm>
                <a:off x="4666329" y="2247913"/>
                <a:ext cx="2453624" cy="2435923"/>
                <a:chOff x="4666329" y="2247913"/>
                <a:chExt cx="2453624" cy="2435923"/>
              </a:xfrm>
            </p:grpSpPr>
            <p:grpSp>
              <p:nvGrpSpPr>
                <p:cNvPr id="548" name="Group 547"/>
                <p:cNvGrpSpPr/>
                <p:nvPr/>
              </p:nvGrpSpPr>
              <p:grpSpPr>
                <a:xfrm>
                  <a:off x="5568758" y="3489681"/>
                  <a:ext cx="670673" cy="363995"/>
                  <a:chOff x="8077044" y="4109652"/>
                  <a:chExt cx="778855" cy="440411"/>
                </a:xfrm>
              </p:grpSpPr>
              <p:cxnSp>
                <p:nvCxnSpPr>
                  <p:cNvPr id="519" name="Straight Arrow Connector 518"/>
                  <p:cNvCxnSpPr/>
                  <p:nvPr/>
                </p:nvCxnSpPr>
                <p:spPr>
                  <a:xfrm>
                    <a:off x="8077044" y="4109652"/>
                    <a:ext cx="778855" cy="44041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5" name="TextBox 524"/>
                  <p:cNvSpPr txBox="1"/>
                  <p:nvPr/>
                </p:nvSpPr>
                <p:spPr>
                  <a:xfrm rot="1834806">
                    <a:off x="8179393" y="4110962"/>
                    <a:ext cx="65207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Publish</a:t>
                    </a:r>
                    <a:endParaRPr lang="en-US" sz="1000" dirty="0"/>
                  </a:p>
                </p:txBody>
              </p:sp>
            </p:grpSp>
            <p:grpSp>
              <p:nvGrpSpPr>
                <p:cNvPr id="601" name="Group 600"/>
                <p:cNvGrpSpPr/>
                <p:nvPr/>
              </p:nvGrpSpPr>
              <p:grpSpPr>
                <a:xfrm>
                  <a:off x="4666329" y="2247913"/>
                  <a:ext cx="2453624" cy="2435923"/>
                  <a:chOff x="4666329" y="2247913"/>
                  <a:chExt cx="2453624" cy="2435923"/>
                </a:xfrm>
              </p:grpSpPr>
              <p:grpSp>
                <p:nvGrpSpPr>
                  <p:cNvPr id="600" name="Group 599"/>
                  <p:cNvGrpSpPr/>
                  <p:nvPr/>
                </p:nvGrpSpPr>
                <p:grpSpPr>
                  <a:xfrm>
                    <a:off x="4666329" y="2247913"/>
                    <a:ext cx="2453624" cy="2435923"/>
                    <a:chOff x="4666329" y="2247913"/>
                    <a:chExt cx="2453624" cy="2435923"/>
                  </a:xfrm>
                </p:grpSpPr>
                <p:pic>
                  <p:nvPicPr>
                    <p:cNvPr id="507" name="Picture 506"/>
                    <p:cNvPicPr>
                      <a:picLocks noChangeAspect="1"/>
                    </p:cNvPicPr>
                    <p:nvPr/>
                  </p:nvPicPr>
                  <p:blipFill rotWithShape="1"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9608" b="58652"/>
                    <a:stretch/>
                  </p:blipFill>
                  <p:spPr>
                    <a:xfrm>
                      <a:off x="6184805" y="2247913"/>
                      <a:ext cx="744446" cy="9987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9" name="Picture 508"/>
                    <p:cNvPicPr>
                      <a:picLocks noChangeAspect="1"/>
                    </p:cNvPicPr>
                    <p:nvPr/>
                  </p:nvPicPr>
                  <p:blipFill rotWithShape="1"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0209" t="23342" r="40376" b="38354"/>
                    <a:stretch/>
                  </p:blipFill>
                  <p:spPr>
                    <a:xfrm>
                      <a:off x="4666329" y="2875752"/>
                      <a:ext cx="915780" cy="119539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0" name="Picture 509"/>
                    <p:cNvPicPr>
                      <a:picLocks noChangeAspect="1"/>
                    </p:cNvPicPr>
                    <p:nvPr/>
                  </p:nvPicPr>
                  <p:blipFill rotWithShape="1"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9832" t="44998" b="18200"/>
                    <a:stretch/>
                  </p:blipFill>
                  <p:spPr>
                    <a:xfrm>
                      <a:off x="6267939" y="3655189"/>
                      <a:ext cx="852014" cy="1028647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549" name="Group 548"/>
                    <p:cNvGrpSpPr/>
                    <p:nvPr/>
                  </p:nvGrpSpPr>
                  <p:grpSpPr>
                    <a:xfrm>
                      <a:off x="5392587" y="2639825"/>
                      <a:ext cx="1227937" cy="471854"/>
                      <a:chOff x="7355865" y="4506945"/>
                      <a:chExt cx="1426007" cy="570914"/>
                    </a:xfrm>
                  </p:grpSpPr>
                  <p:cxnSp>
                    <p:nvCxnSpPr>
                      <p:cNvPr id="514" name="Straight Arrow Connector 513"/>
                      <p:cNvCxnSpPr/>
                      <p:nvPr/>
                    </p:nvCxnSpPr>
                    <p:spPr>
                      <a:xfrm flipV="1">
                        <a:off x="7497653" y="4698211"/>
                        <a:ext cx="661230" cy="37964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24" name="TextBox 523"/>
                      <p:cNvSpPr txBox="1"/>
                      <p:nvPr/>
                    </p:nvSpPr>
                    <p:spPr>
                      <a:xfrm rot="19959174">
                        <a:off x="7355865" y="4506945"/>
                        <a:ext cx="14260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 smtClean="0"/>
                          <a:t>Publish</a:t>
                        </a:r>
                        <a:endParaRPr lang="en-US" sz="1000" dirty="0"/>
                      </a:p>
                    </p:txBody>
                  </p:sp>
                </p:grpSp>
                <p:grpSp>
                  <p:nvGrpSpPr>
                    <p:cNvPr id="547" name="Group 546"/>
                    <p:cNvGrpSpPr/>
                    <p:nvPr/>
                  </p:nvGrpSpPr>
                  <p:grpSpPr>
                    <a:xfrm>
                      <a:off x="5491222" y="3645730"/>
                      <a:ext cx="693521" cy="412791"/>
                      <a:chOff x="7886783" y="4273368"/>
                      <a:chExt cx="805388" cy="499452"/>
                    </a:xfrm>
                  </p:grpSpPr>
                  <p:cxnSp>
                    <p:nvCxnSpPr>
                      <p:cNvPr id="523" name="Straight Arrow Connector 522"/>
                      <p:cNvCxnSpPr/>
                      <p:nvPr/>
                    </p:nvCxnSpPr>
                    <p:spPr>
                      <a:xfrm flipH="1" flipV="1">
                        <a:off x="7914030" y="4273368"/>
                        <a:ext cx="729116" cy="403628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prstDash val="lgDash"/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27" name="TextBox 526"/>
                      <p:cNvSpPr txBox="1"/>
                      <p:nvPr/>
                    </p:nvSpPr>
                    <p:spPr>
                      <a:xfrm rot="1811865">
                        <a:off x="7886783" y="4474907"/>
                        <a:ext cx="805388" cy="2979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 smtClean="0"/>
                          <a:t>Subscribe</a:t>
                        </a:r>
                        <a:endParaRPr lang="en-US" sz="1000" dirty="0"/>
                      </a:p>
                    </p:txBody>
                  </p:sp>
                </p:grpSp>
              </p:grpSp>
              <p:sp>
                <p:nvSpPr>
                  <p:cNvPr id="528" name="TextBox 527"/>
                  <p:cNvSpPr txBox="1"/>
                  <p:nvPr/>
                </p:nvSpPr>
                <p:spPr>
                  <a:xfrm rot="19809962">
                    <a:off x="5603274" y="3032232"/>
                    <a:ext cx="69466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Subscribe</a:t>
                    </a:r>
                    <a:endParaRPr lang="en-US" sz="1000" dirty="0"/>
                  </a:p>
                </p:txBody>
              </p:sp>
            </p:grpSp>
          </p:grpSp>
        </p:grpSp>
      </p:grpSp>
      <p:graphicFrame>
        <p:nvGraphicFramePr>
          <p:cNvPr id="650" name="Table 6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61202"/>
              </p:ext>
            </p:extLst>
          </p:nvPr>
        </p:nvGraphicFramePr>
        <p:xfrm>
          <a:off x="9547534" y="393069"/>
          <a:ext cx="2070857" cy="3017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3073"/>
                <a:gridCol w="1617784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No.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Item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Raspberry</a:t>
                      </a:r>
                      <a:r>
                        <a:rPr lang="en-US" sz="1050" baseline="0" dirty="0" smtClean="0"/>
                        <a:t> Pi 2 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Wifi Dongle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Raspberry Pi Camer</a:t>
                      </a:r>
                      <a:r>
                        <a:rPr lang="en-US" sz="1050" baseline="0" dirty="0" smtClean="0"/>
                        <a:t>a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5V Adapter 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Ultrasonic Sensor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IR Sensors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7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Left Side</a:t>
                      </a:r>
                      <a:r>
                        <a:rPr lang="en-US" sz="1050" baseline="0" dirty="0" smtClean="0"/>
                        <a:t> DC Motor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8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Right Side DC Motor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9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L293D</a:t>
                      </a:r>
                      <a:r>
                        <a:rPr lang="en-US" sz="1050" baseline="0" dirty="0" smtClean="0"/>
                        <a:t> Motor Driver Board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9V Battery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27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074057" y="740230"/>
            <a:ext cx="7315210" cy="5602514"/>
            <a:chOff x="595086" y="595087"/>
            <a:chExt cx="7315210" cy="5602514"/>
          </a:xfrm>
        </p:grpSpPr>
        <p:sp>
          <p:nvSpPr>
            <p:cNvPr id="122" name="Rectangle 121"/>
            <p:cNvSpPr/>
            <p:nvPr/>
          </p:nvSpPr>
          <p:spPr>
            <a:xfrm>
              <a:off x="595086" y="595087"/>
              <a:ext cx="7315210" cy="56025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712211" y="718798"/>
              <a:ext cx="6937161" cy="5365056"/>
              <a:chOff x="712211" y="718798"/>
              <a:chExt cx="6937161" cy="5365056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712211" y="1492776"/>
                <a:ext cx="4566212" cy="4591078"/>
                <a:chOff x="712211" y="1492776"/>
                <a:chExt cx="4566212" cy="4591078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712211" y="2499509"/>
                  <a:ext cx="4566212" cy="3584345"/>
                  <a:chOff x="2769049" y="1643064"/>
                  <a:chExt cx="4566212" cy="3584345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2769049" y="1643064"/>
                    <a:ext cx="4566212" cy="3584345"/>
                    <a:chOff x="-14227" y="0"/>
                    <a:chExt cx="5302755" cy="4336837"/>
                  </a:xfrm>
                </p:grpSpPr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-14227" y="0"/>
                      <a:ext cx="5302755" cy="4336837"/>
                      <a:chOff x="-14227" y="0"/>
                      <a:chExt cx="5302755" cy="4336837"/>
                    </a:xfrm>
                  </p:grpSpPr>
                  <p:grpSp>
                    <p:nvGrpSpPr>
                      <p:cNvPr id="36" name="Group 35"/>
                      <p:cNvGrpSpPr/>
                      <p:nvPr/>
                    </p:nvGrpSpPr>
                    <p:grpSpPr>
                      <a:xfrm>
                        <a:off x="-14227" y="0"/>
                        <a:ext cx="5302755" cy="4336837"/>
                        <a:chOff x="-14227" y="0"/>
                        <a:chExt cx="5302755" cy="4336837"/>
                      </a:xfrm>
                    </p:grpSpPr>
                    <p:grpSp>
                      <p:nvGrpSpPr>
                        <p:cNvPr id="38" name="Group 37"/>
                        <p:cNvGrpSpPr/>
                        <p:nvPr/>
                      </p:nvGrpSpPr>
                      <p:grpSpPr>
                        <a:xfrm>
                          <a:off x="0" y="0"/>
                          <a:ext cx="5288528" cy="4336837"/>
                          <a:chOff x="0" y="0"/>
                          <a:chExt cx="5288528" cy="4336837"/>
                        </a:xfrm>
                      </p:grpSpPr>
                      <p:grpSp>
                        <p:nvGrpSpPr>
                          <p:cNvPr id="41" name="Group 40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5288528" cy="4336837"/>
                            <a:chOff x="0" y="0"/>
                            <a:chExt cx="5288528" cy="4336837"/>
                          </a:xfrm>
                        </p:grpSpPr>
                        <p:grpSp>
                          <p:nvGrpSpPr>
                            <p:cNvPr id="46" name="Group 45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4305918" cy="4336837"/>
                              <a:chOff x="0" y="0"/>
                              <a:chExt cx="4305918" cy="4336837"/>
                            </a:xfrm>
                          </p:grpSpPr>
                          <p:sp>
                            <p:nvSpPr>
                              <p:cNvPr id="52" name="Rectangle 51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4305918" cy="4336837"/>
                              </a:xfrm>
                              <a:prstGeom prst="rect">
                                <a:avLst/>
                              </a:prstGeom>
                              <a:ln w="952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3" name="Group 52"/>
                              <p:cNvGrpSpPr/>
                              <p:nvPr/>
                            </p:nvGrpSpPr>
                            <p:grpSpPr>
                              <a:xfrm>
                                <a:off x="97352" y="72739"/>
                                <a:ext cx="4190718" cy="4229519"/>
                                <a:chOff x="97352" y="72739"/>
                                <a:chExt cx="4190718" cy="4229519"/>
                              </a:xfrm>
                            </p:grpSpPr>
                            <p:grpSp>
                              <p:nvGrpSpPr>
                                <p:cNvPr id="54" name="Group 53"/>
                                <p:cNvGrpSpPr/>
                                <p:nvPr/>
                              </p:nvGrpSpPr>
                              <p:grpSpPr>
                                <a:xfrm>
                                  <a:off x="97352" y="884166"/>
                                  <a:ext cx="3824433" cy="3418092"/>
                                  <a:chOff x="97352" y="884166"/>
                                  <a:chExt cx="3824433" cy="3418092"/>
                                </a:xfrm>
                              </p:grpSpPr>
                              <p:grpSp>
                                <p:nvGrpSpPr>
                                  <p:cNvPr id="73" name="Group 72"/>
                                  <p:cNvGrpSpPr/>
                                  <p:nvPr/>
                                </p:nvGrpSpPr>
                                <p:grpSpPr>
                                  <a:xfrm>
                                    <a:off x="97352" y="884166"/>
                                    <a:ext cx="3634447" cy="3418092"/>
                                    <a:chOff x="97352" y="884166"/>
                                    <a:chExt cx="3634447" cy="3418092"/>
                                  </a:xfrm>
                                </p:grpSpPr>
                                <p:pic>
                                  <p:nvPicPr>
                                    <p:cNvPr id="77" name="Picture 76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2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 t="7306" b="4110"/>
                                    <a:stretch/>
                                  </p:blipFill>
                                  <p:spPr>
                                    <a:xfrm>
                                      <a:off x="772239" y="2695607"/>
                                      <a:ext cx="2453679" cy="12319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grpSp>
                                  <p:nvGrpSpPr>
                                    <p:cNvPr id="78" name="Group 7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988533" y="3330542"/>
                                      <a:ext cx="794704" cy="971716"/>
                                      <a:chOff x="988533" y="3330542"/>
                                      <a:chExt cx="794704" cy="971716"/>
                                    </a:xfrm>
                                  </p:grpSpPr>
                                  <p:pic>
                                    <p:nvPicPr>
                                      <p:cNvPr id="95" name="Picture 94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 cstate="print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 rot="5400000">
                                        <a:off x="988533" y="3517518"/>
                                        <a:ext cx="784740" cy="784740"/>
                                      </a:xfrm>
                                      <a:prstGeom prst="ellipse">
                                        <a:avLst/>
                                      </a:prstGeom>
                                    </p:spPr>
                                  </p:pic>
                                  <p:cxnSp>
                                    <p:nvCxnSpPr>
                                      <p:cNvPr id="96" name="Curved Connector 95"/>
                                      <p:cNvCxnSpPr/>
                                      <p:nvPr/>
                                    </p:nvCxnSpPr>
                                    <p:spPr>
                                      <a:xfrm rot="10800000" flipV="1">
                                        <a:off x="1428999" y="3330542"/>
                                        <a:ext cx="354238" cy="337712"/>
                                      </a:xfrm>
                                      <a:prstGeom prst="curvedConnector3">
                                        <a:avLst>
                                          <a:gd name="adj1" fmla="val 128090"/>
                                        </a:avLst>
                                      </a:prstGeom>
                                      <a:ln w="9525"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79" name="Group 7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04186" y="1345016"/>
                                      <a:ext cx="3027613" cy="2775641"/>
                                      <a:chOff x="704186" y="1345016"/>
                                      <a:chExt cx="3027613" cy="2775641"/>
                                    </a:xfrm>
                                  </p:grpSpPr>
                                  <p:pic>
                                    <p:nvPicPr>
                                      <p:cNvPr id="90" name="Picture 89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 rotWithShape="1">
                                      <a:blip r:embed="rId4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 l="13200" t="13599" r="10800" b="10801"/>
                                      <a:stretch/>
                                    </p:blipFill>
                                    <p:spPr>
                                      <a:xfrm>
                                        <a:off x="2544450" y="1345016"/>
                                        <a:ext cx="1187349" cy="1181100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cxnSp>
                                    <p:nvCxnSpPr>
                                      <p:cNvPr id="91" name="Curved Connector 90"/>
                                      <p:cNvCxnSpPr/>
                                      <p:nvPr/>
                                    </p:nvCxnSpPr>
                                    <p:spPr>
                                      <a:xfrm rot="5400000" flipH="1" flipV="1">
                                        <a:off x="1881241" y="2094491"/>
                                        <a:ext cx="1063624" cy="479086"/>
                                      </a:xfrm>
                                      <a:prstGeom prst="curvedConnector3">
                                        <a:avLst>
                                          <a:gd name="adj1" fmla="val 100937"/>
                                        </a:avLst>
                                      </a:prstGeom>
                                      <a:ln w="9525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92" name="Curved Connector 91"/>
                                      <p:cNvCxnSpPr/>
                                      <p:nvPr/>
                                    </p:nvCxnSpPr>
                                    <p:spPr>
                                      <a:xfrm rot="5400000" flipH="1" flipV="1">
                                        <a:off x="383164" y="3362179"/>
                                        <a:ext cx="1079500" cy="437456"/>
                                      </a:xfrm>
                                      <a:prstGeom prst="curvedConnector3">
                                        <a:avLst>
                                          <a:gd name="adj1" fmla="val 90000"/>
                                        </a:avLst>
                                      </a:prstGeom>
                                      <a:ln w="9525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93" name="Curved Connector 92"/>
                                      <p:cNvCxnSpPr/>
                                      <p:nvPr/>
                                    </p:nvCxnSpPr>
                                    <p:spPr>
                                      <a:xfrm rot="5400000" flipH="1" flipV="1">
                                        <a:off x="2081206" y="2287339"/>
                                        <a:ext cx="977901" cy="349761"/>
                                      </a:xfrm>
                                      <a:prstGeom prst="curvedConnector3">
                                        <a:avLst>
                                          <a:gd name="adj1" fmla="val 94156"/>
                                        </a:avLst>
                                      </a:prstGeom>
                                      <a:ln w="9525"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94" name="Curved Connector 93"/>
                                      <p:cNvCxnSpPr/>
                                      <p:nvPr/>
                                    </p:nvCxnSpPr>
                                    <p:spPr>
                                      <a:xfrm rot="5400000" flipH="1" flipV="1">
                                        <a:off x="2222755" y="2362496"/>
                                        <a:ext cx="892176" cy="317713"/>
                                      </a:xfrm>
                                      <a:prstGeom prst="curvedConnector3">
                                        <a:avLst>
                                          <a:gd name="adj1" fmla="val 95552"/>
                                        </a:avLst>
                                      </a:prstGeom>
                                      <a:ln w="9525"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80" name="Group 7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97352" y="2200307"/>
                                      <a:ext cx="2377845" cy="855142"/>
                                      <a:chOff x="97352" y="2200307"/>
                                      <a:chExt cx="2377845" cy="855142"/>
                                    </a:xfrm>
                                  </p:grpSpPr>
                                  <p:pic>
                                    <p:nvPicPr>
                                      <p:cNvPr id="85" name="Picture 84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5" cstate="print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97352" y="2200307"/>
                                        <a:ext cx="851210" cy="555651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cxnSp>
                                    <p:nvCxnSpPr>
                                      <p:cNvPr id="86" name="Curved Connector 85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433741" y="2729590"/>
                                        <a:ext cx="2041456" cy="325859"/>
                                      </a:xfrm>
                                      <a:prstGeom prst="curvedConnector3">
                                        <a:avLst>
                                          <a:gd name="adj1" fmla="val 100254"/>
                                        </a:avLst>
                                      </a:prstGeom>
                                      <a:ln w="9525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87" name="Curved Connector 86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497294" y="2738743"/>
                                        <a:ext cx="1876301" cy="287339"/>
                                      </a:xfrm>
                                      <a:prstGeom prst="curvedConnector3">
                                        <a:avLst>
                                          <a:gd name="adj1" fmla="val 99923"/>
                                        </a:avLst>
                                      </a:prstGeom>
                                      <a:ln w="9525"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accent5"/>
                                      </a:lnRef>
                                      <a:fillRef idx="0">
                                        <a:schemeClr val="accent5"/>
                                      </a:fillRef>
                                      <a:effectRef idx="2">
                                        <a:schemeClr val="accent5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88" name="Curved Connector 87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539154" y="2736711"/>
                                        <a:ext cx="1723918" cy="256446"/>
                                      </a:xfrm>
                                      <a:prstGeom prst="curvedConnector3">
                                        <a:avLst>
                                          <a:gd name="adj1" fmla="val 97608"/>
                                        </a:avLst>
                                      </a:prstGeom>
                                      <a:ln w="9525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89" name="Curved Connector 88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596460" y="2682866"/>
                                        <a:ext cx="1553711" cy="280796"/>
                                      </a:xfrm>
                                      <a:prstGeom prst="curvedConnector3">
                                        <a:avLst>
                                          <a:gd name="adj1" fmla="val 97943"/>
                                        </a:avLst>
                                      </a:prstGeom>
                                      <a:ln w="9525"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pic>
                                  <p:nvPicPr>
                                    <p:cNvPr id="81" name="Picture 80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6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/>
                                  </p:blipFill>
                                  <p:spPr>
                                    <a:xfrm>
                                      <a:off x="234790" y="884166"/>
                                      <a:ext cx="1041771" cy="682528"/>
                                    </a:xfrm>
                                    <a:prstGeom prst="ellipse">
                                      <a:avLst/>
                                    </a:prstGeom>
                                  </p:spPr>
                                </p:pic>
                                <p:grpSp>
                                  <p:nvGrpSpPr>
                                    <p:cNvPr id="82" name="Group 8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369175" y="1254791"/>
                                      <a:ext cx="1025320" cy="1515865"/>
                                      <a:chOff x="1369175" y="1254791"/>
                                      <a:chExt cx="1025320" cy="1515865"/>
                                    </a:xfrm>
                                  </p:grpSpPr>
                                  <p:pic>
                                    <p:nvPicPr>
                                      <p:cNvPr id="83" name="Picture 82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 rotWithShape="1">
                                      <a:blip r:embed="rId7" cstate="print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/>
                                    </p:blipFill>
                                    <p:spPr>
                                      <a:xfrm>
                                        <a:off x="1369175" y="1254791"/>
                                        <a:ext cx="1025320" cy="671749"/>
                                      </a:xfrm>
                                      <a:prstGeom prst="ellipse">
                                        <a:avLst/>
                                      </a:prstGeom>
                                    </p:spPr>
                                  </p:pic>
                                  <p:cxnSp>
                                    <p:nvCxnSpPr>
                                      <p:cNvPr id="84" name="Curved Connector 83"/>
                                      <p:cNvCxnSpPr/>
                                      <p:nvPr/>
                                    </p:nvCxnSpPr>
                                    <p:spPr>
                                      <a:xfrm rot="5400000" flipH="1" flipV="1">
                                        <a:off x="1236425" y="1924931"/>
                                        <a:ext cx="1425639" cy="265811"/>
                                      </a:xfrm>
                                      <a:prstGeom prst="curvedConnector3">
                                        <a:avLst>
                                          <a:gd name="adj1" fmla="val 97081"/>
                                        </a:avLst>
                                      </a:prstGeom>
                                      <a:ln w="9525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accent2"/>
                                      </a:lnRef>
                                      <a:fillRef idx="0">
                                        <a:schemeClr val="accent2"/>
                                      </a:fillRef>
                                      <a:effectRef idx="2">
                                        <a:schemeClr val="accent2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grpSp>
                                <p:nvGrpSpPr>
                                  <p:cNvPr id="74" name="Group 73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66243" y="2121938"/>
                                    <a:ext cx="555542" cy="1259064"/>
                                    <a:chOff x="3366243" y="2121938"/>
                                    <a:chExt cx="555542" cy="1259064"/>
                                  </a:xfrm>
                                </p:grpSpPr>
                                <p:pic>
                                  <p:nvPicPr>
                                    <p:cNvPr id="75" name="Picture 74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8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 flipH="1">
                                      <a:off x="3403046" y="2605318"/>
                                      <a:ext cx="518739" cy="775684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cxnSp>
                                  <p:nvCxnSpPr>
                                    <p:cNvPr id="76" name="Curved Connector 75"/>
                                    <p:cNvCxnSpPr/>
                                    <p:nvPr/>
                                  </p:nvCxnSpPr>
                                  <p:spPr>
                                    <a:xfrm rot="16200000" flipH="1">
                                      <a:off x="3279419" y="2208762"/>
                                      <a:ext cx="573673" cy="400026"/>
                                    </a:xfrm>
                                    <a:prstGeom prst="curvedConnector3">
                                      <a:avLst>
                                        <a:gd name="adj1" fmla="val 50000"/>
                                      </a:avLst>
                                    </a:prstGeom>
                                    <a:ln w="9525">
                                      <a:tailEnd type="triangle"/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pic>
                              <p:nvPicPr>
                                <p:cNvPr id="55" name="Picture 54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9" cstate="print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l="13638" t="16404" r="24049" b="14477"/>
                                <a:stretch/>
                              </p:blipFill>
                              <p:spPr>
                                <a:xfrm>
                                  <a:off x="2745037" y="3366523"/>
                                  <a:ext cx="483896" cy="373920"/>
                                </a:xfrm>
                                <a:prstGeom prst="ellipse">
                                  <a:avLst/>
                                </a:prstGeom>
                              </p:spPr>
                            </p:pic>
                            <p:grpSp>
                              <p:nvGrpSpPr>
                                <p:cNvPr id="56" name="Group 55"/>
                                <p:cNvGrpSpPr/>
                                <p:nvPr/>
                              </p:nvGrpSpPr>
                              <p:grpSpPr>
                                <a:xfrm>
                                  <a:off x="1557856" y="114809"/>
                                  <a:ext cx="1803554" cy="1324950"/>
                                  <a:chOff x="1557856" y="114809"/>
                                  <a:chExt cx="1803554" cy="1324950"/>
                                </a:xfrm>
                              </p:grpSpPr>
                              <p:grpSp>
                                <p:nvGrpSpPr>
                                  <p:cNvPr id="66" name="Group 65"/>
                                  <p:cNvGrpSpPr/>
                                  <p:nvPr/>
                                </p:nvGrpSpPr>
                                <p:grpSpPr>
                                  <a:xfrm>
                                    <a:off x="1557856" y="114809"/>
                                    <a:ext cx="1368021" cy="629958"/>
                                    <a:chOff x="1557856" y="114809"/>
                                    <a:chExt cx="1368021" cy="629958"/>
                                  </a:xfrm>
                                </p:grpSpPr>
                                <p:pic>
                                  <p:nvPicPr>
                                    <p:cNvPr id="69" name="Picture 68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10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 l="68133" t="36933" r="6267" b="39333"/>
                                    <a:stretch/>
                                  </p:blipFill>
                                  <p:spPr>
                                    <a:xfrm flipV="1">
                                      <a:off x="1557856" y="127929"/>
                                      <a:ext cx="665353" cy="61683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pic>
                                  <p:nvPicPr>
                                    <p:cNvPr id="70" name="Picture 69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10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 l="68133" t="36933" r="6267" b="39333"/>
                                    <a:stretch/>
                                  </p:blipFill>
                                  <p:spPr>
                                    <a:xfrm flipV="1">
                                      <a:off x="2260524" y="114809"/>
                                      <a:ext cx="665353" cy="61683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cxnSp>
                                  <p:nvCxnSpPr>
                                    <p:cNvPr id="71" name="Curved Connector 70"/>
                                    <p:cNvCxnSpPr/>
                                    <p:nvPr/>
                                  </p:nvCxnSpPr>
                                  <p:spPr>
                                    <a:xfrm rot="5400000" flipH="1" flipV="1">
                                      <a:off x="2207398" y="300145"/>
                                      <a:ext cx="36499" cy="727552"/>
                                    </a:xfrm>
                                    <a:prstGeom prst="curvedConnector3">
                                      <a:avLst>
                                        <a:gd name="adj1" fmla="val -165950"/>
                                      </a:avLst>
                                    </a:prstGeom>
                                    <a:ln w="9525">
                                      <a:solidFill>
                                        <a:srgbClr val="C00000"/>
                                      </a:solidFill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72" name="Curved Connector 71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1812319" y="657190"/>
                                      <a:ext cx="797944" cy="6728"/>
                                    </a:xfrm>
                                    <a:prstGeom prst="curvedConnector4">
                                      <a:avLst>
                                        <a:gd name="adj1" fmla="val -1940"/>
                                        <a:gd name="adj2" fmla="val 3497236"/>
                                      </a:avLst>
                                    </a:prstGeom>
                                    <a:ln w="9525"/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7" name="Curved Connector 66"/>
                                  <p:cNvCxnSpPr/>
                                  <p:nvPr/>
                                </p:nvCxnSpPr>
                                <p:spPr>
                                  <a:xfrm rot="10800000">
                                    <a:off x="2247354" y="749521"/>
                                    <a:ext cx="1058841" cy="666165"/>
                                  </a:xfrm>
                                  <a:prstGeom prst="curvedConnector3">
                                    <a:avLst>
                                      <a:gd name="adj1" fmla="val 94268"/>
                                    </a:avLst>
                                  </a:prstGeom>
                                  <a:ln w="9525">
                                    <a:solidFill>
                                      <a:srgbClr val="C0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68" name="Curved Connector 67"/>
                                  <p:cNvCxnSpPr/>
                                  <p:nvPr/>
                                </p:nvCxnSpPr>
                                <p:spPr>
                                  <a:xfrm rot="10800000">
                                    <a:off x="2585561" y="744768"/>
                                    <a:ext cx="775849" cy="694991"/>
                                  </a:xfrm>
                                  <a:prstGeom prst="curvedConnector3">
                                    <a:avLst>
                                      <a:gd name="adj1" fmla="val 88626"/>
                                    </a:avLst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57" name="Group 56"/>
                                <p:cNvGrpSpPr/>
                                <p:nvPr/>
                              </p:nvGrpSpPr>
                              <p:grpSpPr>
                                <a:xfrm>
                                  <a:off x="2945823" y="72739"/>
                                  <a:ext cx="1342247" cy="1569525"/>
                                  <a:chOff x="2945823" y="72739"/>
                                  <a:chExt cx="1342247" cy="1569525"/>
                                </a:xfrm>
                              </p:grpSpPr>
                              <p:grpSp>
                                <p:nvGrpSpPr>
                                  <p:cNvPr id="58" name="Group 57"/>
                                  <p:cNvGrpSpPr/>
                                  <p:nvPr/>
                                </p:nvGrpSpPr>
                                <p:grpSpPr>
                                  <a:xfrm>
                                    <a:off x="2945823" y="72739"/>
                                    <a:ext cx="1342247" cy="622610"/>
                                    <a:chOff x="2945823" y="72739"/>
                                    <a:chExt cx="1342247" cy="622610"/>
                                  </a:xfrm>
                                </p:grpSpPr>
                                <p:pic>
                                  <p:nvPicPr>
                                    <p:cNvPr id="61" name="Picture 60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10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 l="68133" t="36933" r="6267" b="39333"/>
                                    <a:stretch/>
                                  </p:blipFill>
                                  <p:spPr>
                                    <a:xfrm flipV="1">
                                      <a:off x="2945823" y="85859"/>
                                      <a:ext cx="657427" cy="60949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pic>
                                  <p:nvPicPr>
                                    <p:cNvPr id="62" name="Picture 61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10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 l="68133" t="36933" r="6267" b="39333"/>
                                    <a:stretch/>
                                  </p:blipFill>
                                  <p:spPr>
                                    <a:xfrm flipV="1">
                                      <a:off x="3630644" y="72739"/>
                                      <a:ext cx="657426" cy="609489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cxnSp>
                                  <p:nvCxnSpPr>
                                    <p:cNvPr id="63" name="Curved Connector 62"/>
                                    <p:cNvCxnSpPr/>
                                    <p:nvPr/>
                                  </p:nvCxnSpPr>
                                  <p:spPr>
                                    <a:xfrm rot="5400000" flipH="1" flipV="1">
                                      <a:off x="3573083" y="258074"/>
                                      <a:ext cx="36499" cy="727552"/>
                                    </a:xfrm>
                                    <a:prstGeom prst="curvedConnector3">
                                      <a:avLst>
                                        <a:gd name="adj1" fmla="val -165950"/>
                                      </a:avLst>
                                    </a:prstGeom>
                                    <a:ln w="9525">
                                      <a:solidFill>
                                        <a:srgbClr val="C00000"/>
                                      </a:solidFill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64" name="Curved Connector 63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3192358" y="615120"/>
                                      <a:ext cx="797943" cy="6728"/>
                                    </a:xfrm>
                                    <a:prstGeom prst="curvedConnector4">
                                      <a:avLst>
                                        <a:gd name="adj1" fmla="val -1940"/>
                                        <a:gd name="adj2" fmla="val 3497236"/>
                                      </a:avLst>
                                    </a:prstGeom>
                                    <a:ln w="9525"/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65" name="Curved Connector 64"/>
                                    <p:cNvCxnSpPr/>
                                    <p:nvPr/>
                                  </p:nvCxnSpPr>
                                  <p:spPr>
                                    <a:xfrm rot="5400000" flipH="1" flipV="1">
                                      <a:off x="3573083" y="258075"/>
                                      <a:ext cx="36499" cy="727552"/>
                                    </a:xfrm>
                                    <a:prstGeom prst="curvedConnector3">
                                      <a:avLst>
                                        <a:gd name="adj1" fmla="val -165950"/>
                                      </a:avLst>
                                    </a:prstGeom>
                                    <a:ln w="9525">
                                      <a:solidFill>
                                        <a:srgbClr val="C00000"/>
                                      </a:solidFill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59" name="Curved Connector 58"/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3001616" y="1104638"/>
                                    <a:ext cx="888249" cy="19256"/>
                                  </a:xfrm>
                                  <a:prstGeom prst="curvedConnector3">
                                    <a:avLst>
                                      <a:gd name="adj1" fmla="val 50000"/>
                                    </a:avLst>
                                  </a:prstGeom>
                                  <a:ln w="9525">
                                    <a:solidFill>
                                      <a:srgbClr val="C0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2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60" name="Curved Connector 59"/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3160582" y="1159423"/>
                                    <a:ext cx="815833" cy="149849"/>
                                  </a:xfrm>
                                  <a:prstGeom prst="curvedConnector3">
                                    <a:avLst>
                                      <a:gd name="adj1" fmla="val 50000"/>
                                    </a:avLst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</p:grpSp>
                        <p:sp>
                          <p:nvSpPr>
                            <p:cNvPr id="47" name="TextBox 320"/>
                            <p:cNvSpPr txBox="1"/>
                            <p:nvPr/>
                          </p:nvSpPr>
                          <p:spPr>
                            <a:xfrm flipH="1">
                              <a:off x="3073480" y="2736402"/>
                              <a:ext cx="212379" cy="29810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  <a:cs typeface="Shruti"/>
                                </a:rPr>
                                <a:t>1</a:t>
                              </a:r>
                              <a:endParaRPr lang="en-US" sz="12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48" name="TextBox 325"/>
                            <p:cNvSpPr txBox="1"/>
                            <p:nvPr/>
                          </p:nvSpPr>
                          <p:spPr>
                            <a:xfrm flipH="1">
                              <a:off x="3140156" y="3632326"/>
                              <a:ext cx="212379" cy="29810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  <a:cs typeface="Shruti"/>
                                </a:rPr>
                                <a:t>2</a:t>
                              </a:r>
                              <a:endParaRPr lang="en-US" sz="12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49" name="TextBox 331"/>
                            <p:cNvSpPr txBox="1"/>
                            <p:nvPr/>
                          </p:nvSpPr>
                          <p:spPr>
                            <a:xfrm flipH="1">
                              <a:off x="152190" y="1973047"/>
                              <a:ext cx="212379" cy="29810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  <a:cs typeface="Shruti"/>
                                </a:rPr>
                                <a:t>5</a:t>
                              </a:r>
                              <a:endParaRPr lang="en-US" sz="12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50" name="TextBox 343"/>
                            <p:cNvSpPr txBox="1"/>
                            <p:nvPr/>
                          </p:nvSpPr>
                          <p:spPr>
                            <a:xfrm flipH="1">
                              <a:off x="3739333" y="1786450"/>
                              <a:ext cx="212379" cy="29810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  <a:cs typeface="Shruti"/>
                                </a:rPr>
                                <a:t>9</a:t>
                              </a:r>
                              <a:endParaRPr lang="en-US" sz="12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51" name="TextBox 352"/>
                            <p:cNvSpPr txBox="1"/>
                            <p:nvPr/>
                          </p:nvSpPr>
                          <p:spPr>
                            <a:xfrm flipH="1">
                              <a:off x="4951995" y="2238523"/>
                              <a:ext cx="336533" cy="396240"/>
                            </a:xfrm>
                            <a:prstGeom prst="decagon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2" name="TextBox 328"/>
                          <p:cNvSpPr txBox="1"/>
                          <p:nvPr/>
                        </p:nvSpPr>
                        <p:spPr>
                          <a:xfrm flipH="1">
                            <a:off x="988153" y="3473776"/>
                            <a:ext cx="212379" cy="29810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000" kern="1200">
                                <a:solidFill>
                                  <a:srgbClr val="000000"/>
                                </a:solidFill>
                                <a:effectLst/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Shruti"/>
                              </a:rPr>
                              <a:t>3</a:t>
                            </a:r>
                            <a:endPara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3" name="TextBox 334"/>
                          <p:cNvSpPr txBox="1"/>
                          <p:nvPr/>
                        </p:nvSpPr>
                        <p:spPr>
                          <a:xfrm flipH="1">
                            <a:off x="1137610" y="1248021"/>
                            <a:ext cx="212379" cy="29810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000" kern="1200">
                                <a:solidFill>
                                  <a:srgbClr val="000000"/>
                                </a:solidFill>
                                <a:effectLst/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Shruti"/>
                              </a:rPr>
                              <a:t>6</a:t>
                            </a:r>
                            <a:endPara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4" name="TextBox 346"/>
                          <p:cNvSpPr txBox="1"/>
                          <p:nvPr/>
                        </p:nvSpPr>
                        <p:spPr>
                          <a:xfrm flipH="1">
                            <a:off x="1955523" y="116950"/>
                            <a:ext cx="212379" cy="29810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000" kern="1200">
                                <a:solidFill>
                                  <a:srgbClr val="000000"/>
                                </a:solidFill>
                                <a:effectLst/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Shruti"/>
                              </a:rPr>
                              <a:t>7</a:t>
                            </a:r>
                            <a:endPara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5" name="TextBox 349"/>
                          <p:cNvSpPr txBox="1"/>
                          <p:nvPr/>
                        </p:nvSpPr>
                        <p:spPr>
                          <a:xfrm flipH="1">
                            <a:off x="3352537" y="114806"/>
                            <a:ext cx="212379" cy="29810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000" kern="1200">
                                <a:solidFill>
                                  <a:srgbClr val="000000"/>
                                </a:solidFill>
                                <a:effectLst/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Shruti"/>
                              </a:rPr>
                              <a:t>8</a:t>
                            </a:r>
                            <a:endPara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pic>
                      <p:nvPicPr>
                        <p:cNvPr id="39" name="Picture 38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1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672" t="18064" r="2709" b="11580"/>
                        <a:stretch/>
                      </p:blipFill>
                      <p:spPr>
                        <a:xfrm rot="16200000" flipH="1">
                          <a:off x="68029" y="3376133"/>
                          <a:ext cx="858527" cy="659257"/>
                        </a:xfrm>
                        <a:prstGeom prst="ellipse">
                          <a:avLst/>
                        </a:prstGeom>
                      </p:spPr>
                    </p:pic>
                    <p:sp>
                      <p:nvSpPr>
                        <p:cNvPr id="40" name="TextBox 390"/>
                        <p:cNvSpPr txBox="1"/>
                        <p:nvPr/>
                      </p:nvSpPr>
                      <p:spPr>
                        <a:xfrm flipH="1">
                          <a:off x="-14227" y="2877030"/>
                          <a:ext cx="212379" cy="29810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Shruti"/>
                            </a:rPr>
                            <a:t>4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37" name="Curved Connector 36"/>
                      <p:cNvCxnSpPr/>
                      <p:nvPr/>
                    </p:nvCxnSpPr>
                    <p:spPr>
                      <a:xfrm rot="10800000" flipV="1">
                        <a:off x="688096" y="3339598"/>
                        <a:ext cx="312938" cy="210567"/>
                      </a:xfrm>
                      <a:prstGeom prst="curvedConnector3">
                        <a:avLst>
                          <a:gd name="adj1" fmla="val 101375"/>
                        </a:avLst>
                      </a:prstGeom>
                      <a:ln w="9525"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5" name="TextBox 495"/>
                    <p:cNvSpPr txBox="1"/>
                    <p:nvPr/>
                  </p:nvSpPr>
                  <p:spPr>
                    <a:xfrm>
                      <a:off x="3764082" y="2430187"/>
                      <a:ext cx="362814" cy="298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6" name="Curved Connector 5"/>
                  <p:cNvCxnSpPr/>
                  <p:nvPr/>
                </p:nvCxnSpPr>
                <p:spPr>
                  <a:xfrm>
                    <a:off x="5591175" y="3433764"/>
                    <a:ext cx="276225" cy="372427"/>
                  </a:xfrm>
                  <a:prstGeom prst="curvedConnector3">
                    <a:avLst>
                      <a:gd name="adj1" fmla="val 22414"/>
                    </a:avLst>
                  </a:prstGeom>
                  <a:ln w="952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urved Connector 6"/>
                  <p:cNvCxnSpPr/>
                  <p:nvPr/>
                </p:nvCxnSpPr>
                <p:spPr>
                  <a:xfrm flipV="1">
                    <a:off x="4267200" y="2719389"/>
                    <a:ext cx="274320" cy="1178759"/>
                  </a:xfrm>
                  <a:prstGeom prst="curvedConnector3">
                    <a:avLst>
                      <a:gd name="adj1" fmla="val -8792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Curved Connector 7"/>
                  <p:cNvCxnSpPr/>
                  <p:nvPr/>
                </p:nvCxnSpPr>
                <p:spPr>
                  <a:xfrm flipV="1">
                    <a:off x="4400550" y="2795589"/>
                    <a:ext cx="215265" cy="1141626"/>
                  </a:xfrm>
                  <a:prstGeom prst="curvedConnector3">
                    <a:avLst>
                      <a:gd name="adj1" fmla="val 24610"/>
                    </a:avLst>
                  </a:prstGeom>
                  <a:ln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urved Connector 8"/>
                  <p:cNvCxnSpPr/>
                  <p:nvPr/>
                </p:nvCxnSpPr>
                <p:spPr>
                  <a:xfrm flipH="1" flipV="1">
                    <a:off x="3571875" y="2424114"/>
                    <a:ext cx="787400" cy="1564640"/>
                  </a:xfrm>
                  <a:prstGeom prst="curvedConnector3">
                    <a:avLst>
                      <a:gd name="adj1" fmla="val 10222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urved Connector 9"/>
                  <p:cNvCxnSpPr/>
                  <p:nvPr/>
                </p:nvCxnSpPr>
                <p:spPr>
                  <a:xfrm flipH="1" flipV="1">
                    <a:off x="3600450" y="2433639"/>
                    <a:ext cx="690880" cy="1513840"/>
                  </a:xfrm>
                  <a:prstGeom prst="curvedConnector3">
                    <a:avLst>
                      <a:gd name="adj1" fmla="val 97290"/>
                    </a:avLst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urved Connector 10"/>
                  <p:cNvCxnSpPr/>
                  <p:nvPr/>
                </p:nvCxnSpPr>
                <p:spPr>
                  <a:xfrm flipH="1" flipV="1">
                    <a:off x="3638550" y="2481264"/>
                    <a:ext cx="575673" cy="1439310"/>
                  </a:xfrm>
                  <a:prstGeom prst="curvedConnector3">
                    <a:avLst>
                      <a:gd name="adj1" fmla="val 86395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1573718" y="1492776"/>
                  <a:ext cx="2570784" cy="1032317"/>
                  <a:chOff x="1573718" y="1492776"/>
                  <a:chExt cx="2570784" cy="1032317"/>
                </a:xfrm>
              </p:grpSpPr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3150947" y="1492776"/>
                    <a:ext cx="993555" cy="69036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573718" y="2032650"/>
                    <a:ext cx="2425296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 smtClean="0"/>
                      <a:t>Server</a:t>
                    </a:r>
                  </a:p>
                  <a:p>
                    <a:pPr algn="ctr"/>
                    <a:r>
                      <a:rPr lang="en-US" sz="1000" dirty="0" smtClean="0"/>
                      <a:t>(Raspberry Pi)</a:t>
                    </a:r>
                    <a:endParaRPr lang="en-US" sz="1000" dirty="0"/>
                  </a:p>
                </p:txBody>
              </p:sp>
            </p:grpSp>
          </p:grpSp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91495" y="1154804"/>
                <a:ext cx="852086" cy="591348"/>
              </a:xfrm>
              <a:prstGeom prst="rect">
                <a:avLst/>
              </a:prstGeom>
            </p:spPr>
          </p:pic>
          <p:pic>
            <p:nvPicPr>
              <p:cNvPr id="109" name="Picture 108"/>
              <p:cNvPicPr>
                <a:picLocks noChangeAspect="1"/>
              </p:cNvPicPr>
              <p:nvPr/>
            </p:nvPicPr>
            <p:blipFill rotWithShape="1">
              <a:blip r:embed="rId13"/>
              <a:srcRect l="19523" t="19905" r="19810" b="19143"/>
              <a:stretch/>
            </p:blipFill>
            <p:spPr>
              <a:xfrm>
                <a:off x="4368834" y="718798"/>
                <a:ext cx="497408" cy="374813"/>
              </a:xfrm>
              <a:prstGeom prst="rect">
                <a:avLst/>
              </a:prstGeom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4821863" y="1938429"/>
                <a:ext cx="280311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Client</a:t>
                </a:r>
              </a:p>
              <a:p>
                <a:pPr algn="ctr"/>
                <a:r>
                  <a:rPr lang="en-US" sz="1050" dirty="0" smtClean="0"/>
                  <a:t>(browser on any device connected to the same WiFi network as the  Raspberry Pi)</a:t>
                </a:r>
                <a:endParaRPr lang="en-US" sz="1050" dirty="0"/>
              </a:p>
            </p:txBody>
          </p:sp>
          <p:cxnSp>
            <p:nvCxnSpPr>
              <p:cNvPr id="111" name="Straight Arrow Connector 110"/>
              <p:cNvCxnSpPr/>
              <p:nvPr/>
            </p:nvCxnSpPr>
            <p:spPr>
              <a:xfrm flipH="1" flipV="1">
                <a:off x="5042234" y="1521506"/>
                <a:ext cx="831163" cy="59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Picture 119"/>
              <p:cNvPicPr>
                <a:picLocks noChangeAspect="1"/>
              </p:cNvPicPr>
              <p:nvPr/>
            </p:nvPicPr>
            <p:blipFill rotWithShape="1">
              <a:blip r:embed="rId14"/>
              <a:srcRect l="53229" t="52111" r="2240" b="34238"/>
              <a:stretch/>
            </p:blipFill>
            <p:spPr>
              <a:xfrm>
                <a:off x="5012797" y="2615537"/>
                <a:ext cx="2636575" cy="962766"/>
              </a:xfrm>
              <a:prstGeom prst="rect">
                <a:avLst/>
              </a:prstGeom>
            </p:spPr>
          </p:pic>
          <p:pic>
            <p:nvPicPr>
              <p:cNvPr id="121" name="Picture 120"/>
              <p:cNvPicPr>
                <a:picLocks noChangeAspect="1"/>
              </p:cNvPicPr>
              <p:nvPr/>
            </p:nvPicPr>
            <p:blipFill rotWithShape="1">
              <a:blip r:embed="rId15"/>
              <a:srcRect t="11119" b="4754"/>
              <a:stretch/>
            </p:blipFill>
            <p:spPr>
              <a:xfrm>
                <a:off x="4908940" y="3531411"/>
                <a:ext cx="2740432" cy="2523864"/>
              </a:xfrm>
              <a:prstGeom prst="rect">
                <a:avLst/>
              </a:prstGeom>
            </p:spPr>
          </p:pic>
        </p:grpSp>
      </p:grpSp>
      <p:sp>
        <p:nvSpPr>
          <p:cNvPr id="131" name="TextBox 130"/>
          <p:cNvSpPr txBox="1"/>
          <p:nvPr/>
        </p:nvSpPr>
        <p:spPr>
          <a:xfrm>
            <a:off x="4407816" y="1853862"/>
            <a:ext cx="1516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Common WiFi Network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5002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2733675" y="1604963"/>
            <a:ext cx="6724650" cy="3648075"/>
            <a:chOff x="0" y="-1"/>
            <a:chExt cx="6724650" cy="3648075"/>
          </a:xfrm>
        </p:grpSpPr>
        <p:sp>
          <p:nvSpPr>
            <p:cNvPr id="98" name="Rectangle 97"/>
            <p:cNvSpPr/>
            <p:nvPr/>
          </p:nvSpPr>
          <p:spPr>
            <a:xfrm>
              <a:off x="0" y="-1"/>
              <a:ext cx="6724650" cy="3648075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47625" y="38100"/>
              <a:ext cx="6614462" cy="3584345"/>
              <a:chOff x="0" y="0"/>
              <a:chExt cx="6614462" cy="3584345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0" y="0"/>
                <a:ext cx="6614462" cy="3584345"/>
                <a:chOff x="0" y="0"/>
                <a:chExt cx="6614462" cy="3584345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0" y="0"/>
                  <a:ext cx="4553961" cy="3584345"/>
                  <a:chOff x="0" y="0"/>
                  <a:chExt cx="5288528" cy="4336837"/>
                </a:xfrm>
              </p:grpSpPr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0" y="0"/>
                    <a:ext cx="5288528" cy="4336837"/>
                    <a:chOff x="0" y="0"/>
                    <a:chExt cx="5288528" cy="4336837"/>
                  </a:xfrm>
                </p:grpSpPr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0" y="0"/>
                      <a:ext cx="5288528" cy="4336837"/>
                      <a:chOff x="0" y="0"/>
                      <a:chExt cx="5288528" cy="4336837"/>
                    </a:xfrm>
                  </p:grpSpPr>
                  <p:grpSp>
                    <p:nvGrpSpPr>
                      <p:cNvPr id="131" name="Group 130"/>
                      <p:cNvGrpSpPr/>
                      <p:nvPr/>
                    </p:nvGrpSpPr>
                    <p:grpSpPr>
                      <a:xfrm>
                        <a:off x="0" y="0"/>
                        <a:ext cx="5288528" cy="4336837"/>
                        <a:chOff x="0" y="0"/>
                        <a:chExt cx="5288528" cy="4336837"/>
                      </a:xfrm>
                    </p:grpSpPr>
                    <p:grpSp>
                      <p:nvGrpSpPr>
                        <p:cNvPr id="133" name="Group 132"/>
                        <p:cNvGrpSpPr/>
                        <p:nvPr/>
                      </p:nvGrpSpPr>
                      <p:grpSpPr>
                        <a:xfrm>
                          <a:off x="0" y="0"/>
                          <a:ext cx="5288528" cy="4336837"/>
                          <a:chOff x="0" y="0"/>
                          <a:chExt cx="5288528" cy="4336837"/>
                        </a:xfrm>
                      </p:grpSpPr>
                      <p:grpSp>
                        <p:nvGrpSpPr>
                          <p:cNvPr id="136" name="Group 135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5288528" cy="4336837"/>
                            <a:chOff x="0" y="0"/>
                            <a:chExt cx="5288528" cy="4336837"/>
                          </a:xfrm>
                        </p:grpSpPr>
                        <p:grpSp>
                          <p:nvGrpSpPr>
                            <p:cNvPr id="141" name="Group 140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4305918" cy="4336837"/>
                              <a:chOff x="0" y="0"/>
                              <a:chExt cx="4305918" cy="4336837"/>
                            </a:xfrm>
                          </p:grpSpPr>
                          <p:sp>
                            <p:nvSpPr>
                              <p:cNvPr id="147" name="Rectangle 146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4305918" cy="4336837"/>
                              </a:xfrm>
                              <a:prstGeom prst="rect">
                                <a:avLst/>
                              </a:prstGeom>
                              <a:ln w="952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48" name="Group 147"/>
                              <p:cNvGrpSpPr/>
                              <p:nvPr/>
                            </p:nvGrpSpPr>
                            <p:grpSpPr>
                              <a:xfrm>
                                <a:off x="97352" y="72739"/>
                                <a:ext cx="4190718" cy="4229519"/>
                                <a:chOff x="97352" y="72739"/>
                                <a:chExt cx="4190718" cy="4229519"/>
                              </a:xfrm>
                            </p:grpSpPr>
                            <p:grpSp>
                              <p:nvGrpSpPr>
                                <p:cNvPr id="149" name="Group 148"/>
                                <p:cNvGrpSpPr/>
                                <p:nvPr/>
                              </p:nvGrpSpPr>
                              <p:grpSpPr>
                                <a:xfrm>
                                  <a:off x="97352" y="884166"/>
                                  <a:ext cx="3824433" cy="3418092"/>
                                  <a:chOff x="97352" y="884166"/>
                                  <a:chExt cx="3824433" cy="3418092"/>
                                </a:xfrm>
                              </p:grpSpPr>
                              <p:grpSp>
                                <p:nvGrpSpPr>
                                  <p:cNvPr id="168" name="Group 167"/>
                                  <p:cNvGrpSpPr/>
                                  <p:nvPr/>
                                </p:nvGrpSpPr>
                                <p:grpSpPr>
                                  <a:xfrm>
                                    <a:off x="97352" y="884166"/>
                                    <a:ext cx="3634447" cy="3418092"/>
                                    <a:chOff x="97352" y="884166"/>
                                    <a:chExt cx="3634447" cy="3418092"/>
                                  </a:xfrm>
                                </p:grpSpPr>
                                <p:pic>
                                  <p:nvPicPr>
                                    <p:cNvPr id="172" name="Picture 171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2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 t="7306" b="4110"/>
                                    <a:stretch/>
                                  </p:blipFill>
                                  <p:spPr>
                                    <a:xfrm>
                                      <a:off x="772239" y="2695607"/>
                                      <a:ext cx="2453679" cy="12319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grpSp>
                                  <p:nvGrpSpPr>
                                    <p:cNvPr id="173" name="Group 17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988533" y="3330542"/>
                                      <a:ext cx="794704" cy="971716"/>
                                      <a:chOff x="988533" y="3330542"/>
                                      <a:chExt cx="794704" cy="971716"/>
                                    </a:xfrm>
                                  </p:grpSpPr>
                                  <p:pic>
                                    <p:nvPicPr>
                                      <p:cNvPr id="190" name="Picture 189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 cstate="print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 rot="5400000">
                                        <a:off x="988533" y="3517518"/>
                                        <a:ext cx="784740" cy="784740"/>
                                      </a:xfrm>
                                      <a:prstGeom prst="ellipse">
                                        <a:avLst/>
                                      </a:prstGeom>
                                    </p:spPr>
                                  </p:pic>
                                  <p:cxnSp>
                                    <p:nvCxnSpPr>
                                      <p:cNvPr id="191" name="Curved Connector 190"/>
                                      <p:cNvCxnSpPr/>
                                      <p:nvPr/>
                                    </p:nvCxnSpPr>
                                    <p:spPr>
                                      <a:xfrm rot="10800000" flipV="1">
                                        <a:off x="1428999" y="3330542"/>
                                        <a:ext cx="354238" cy="337712"/>
                                      </a:xfrm>
                                      <a:prstGeom prst="curvedConnector3">
                                        <a:avLst>
                                          <a:gd name="adj1" fmla="val 128090"/>
                                        </a:avLst>
                                      </a:prstGeom>
                                      <a:ln w="9525"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174" name="Group 17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173510" y="1345016"/>
                                      <a:ext cx="1558289" cy="1622425"/>
                                      <a:chOff x="2173510" y="1345016"/>
                                      <a:chExt cx="1558289" cy="1622425"/>
                                    </a:xfrm>
                                  </p:grpSpPr>
                                  <p:pic>
                                    <p:nvPicPr>
                                      <p:cNvPr id="185" name="Picture 184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 rotWithShape="1">
                                      <a:blip r:embed="rId4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 l="13200" t="13599" r="10800" b="10801"/>
                                      <a:stretch/>
                                    </p:blipFill>
                                    <p:spPr>
                                      <a:xfrm>
                                        <a:off x="2544450" y="1345016"/>
                                        <a:ext cx="1187349" cy="1181100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cxnSp>
                                    <p:nvCxnSpPr>
                                      <p:cNvPr id="186" name="Curved Connector 185"/>
                                      <p:cNvCxnSpPr/>
                                      <p:nvPr/>
                                    </p:nvCxnSpPr>
                                    <p:spPr>
                                      <a:xfrm rot="5400000" flipH="1" flipV="1">
                                        <a:off x="1881241" y="2094491"/>
                                        <a:ext cx="1063624" cy="479086"/>
                                      </a:xfrm>
                                      <a:prstGeom prst="curvedConnector3">
                                        <a:avLst>
                                          <a:gd name="adj1" fmla="val 100937"/>
                                        </a:avLst>
                                      </a:prstGeom>
                                      <a:ln w="9525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87" name="Curved Connector 186"/>
                                      <p:cNvCxnSpPr/>
                                      <p:nvPr/>
                                    </p:nvCxnSpPr>
                                    <p:spPr>
                                      <a:xfrm rot="5400000" flipH="1" flipV="1">
                                        <a:off x="1935148" y="2148638"/>
                                        <a:ext cx="1079500" cy="437456"/>
                                      </a:xfrm>
                                      <a:prstGeom prst="curvedConnector3">
                                        <a:avLst>
                                          <a:gd name="adj1" fmla="val 90000"/>
                                        </a:avLst>
                                      </a:prstGeom>
                                      <a:ln w="9525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88" name="Curved Connector 187"/>
                                      <p:cNvCxnSpPr/>
                                      <p:nvPr/>
                                    </p:nvCxnSpPr>
                                    <p:spPr>
                                      <a:xfrm rot="5400000" flipH="1" flipV="1">
                                        <a:off x="2081206" y="2287339"/>
                                        <a:ext cx="977901" cy="349761"/>
                                      </a:xfrm>
                                      <a:prstGeom prst="curvedConnector3">
                                        <a:avLst>
                                          <a:gd name="adj1" fmla="val 94156"/>
                                        </a:avLst>
                                      </a:prstGeom>
                                      <a:ln w="9525"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89" name="Curved Connector 188"/>
                                      <p:cNvCxnSpPr/>
                                      <p:nvPr/>
                                    </p:nvCxnSpPr>
                                    <p:spPr>
                                      <a:xfrm rot="5400000" flipH="1" flipV="1">
                                        <a:off x="2222755" y="2362496"/>
                                        <a:ext cx="892176" cy="317713"/>
                                      </a:xfrm>
                                      <a:prstGeom prst="curvedConnector3">
                                        <a:avLst>
                                          <a:gd name="adj1" fmla="val 95552"/>
                                        </a:avLst>
                                      </a:prstGeom>
                                      <a:ln w="9525"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175" name="Group 17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97352" y="2200307"/>
                                      <a:ext cx="2377845" cy="855142"/>
                                      <a:chOff x="97352" y="2200307"/>
                                      <a:chExt cx="2377845" cy="855142"/>
                                    </a:xfrm>
                                  </p:grpSpPr>
                                  <p:pic>
                                    <p:nvPicPr>
                                      <p:cNvPr id="180" name="Picture 179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5" cstate="print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97352" y="2200307"/>
                                        <a:ext cx="851210" cy="555651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cxnSp>
                                    <p:nvCxnSpPr>
                                      <p:cNvPr id="181" name="Curved Connector 180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433741" y="2729590"/>
                                        <a:ext cx="2041456" cy="325859"/>
                                      </a:xfrm>
                                      <a:prstGeom prst="curvedConnector3">
                                        <a:avLst>
                                          <a:gd name="adj1" fmla="val 100254"/>
                                        </a:avLst>
                                      </a:prstGeom>
                                      <a:ln w="9525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82" name="Curved Connector 181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497294" y="2738743"/>
                                        <a:ext cx="1876301" cy="287339"/>
                                      </a:xfrm>
                                      <a:prstGeom prst="curvedConnector3">
                                        <a:avLst>
                                          <a:gd name="adj1" fmla="val 99923"/>
                                        </a:avLst>
                                      </a:prstGeom>
                                      <a:ln w="9525"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accent5"/>
                                      </a:lnRef>
                                      <a:fillRef idx="0">
                                        <a:schemeClr val="accent5"/>
                                      </a:fillRef>
                                      <a:effectRef idx="2">
                                        <a:schemeClr val="accent5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83" name="Curved Connector 182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539154" y="2736711"/>
                                        <a:ext cx="1723918" cy="256446"/>
                                      </a:xfrm>
                                      <a:prstGeom prst="curvedConnector3">
                                        <a:avLst>
                                          <a:gd name="adj1" fmla="val 97608"/>
                                        </a:avLst>
                                      </a:prstGeom>
                                      <a:ln w="9525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84" name="Curved Connector 183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596460" y="2682866"/>
                                        <a:ext cx="1553711" cy="280796"/>
                                      </a:xfrm>
                                      <a:prstGeom prst="curvedConnector3">
                                        <a:avLst>
                                          <a:gd name="adj1" fmla="val 97943"/>
                                        </a:avLst>
                                      </a:prstGeom>
                                      <a:ln w="9525"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pic>
                                  <p:nvPicPr>
                                    <p:cNvPr id="176" name="Picture 175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6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/>
                                  </p:blipFill>
                                  <p:spPr>
                                    <a:xfrm>
                                      <a:off x="234790" y="884166"/>
                                      <a:ext cx="1041771" cy="682528"/>
                                    </a:xfrm>
                                    <a:prstGeom prst="ellipse">
                                      <a:avLst/>
                                    </a:prstGeom>
                                  </p:spPr>
                                </p:pic>
                                <p:grpSp>
                                  <p:nvGrpSpPr>
                                    <p:cNvPr id="177" name="Group 17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369175" y="1254791"/>
                                      <a:ext cx="1025320" cy="1515865"/>
                                      <a:chOff x="1369175" y="1254791"/>
                                      <a:chExt cx="1025320" cy="1515865"/>
                                    </a:xfrm>
                                  </p:grpSpPr>
                                  <p:pic>
                                    <p:nvPicPr>
                                      <p:cNvPr id="178" name="Picture 177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 rotWithShape="1">
                                      <a:blip r:embed="rId7" cstate="print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/>
                                    </p:blipFill>
                                    <p:spPr>
                                      <a:xfrm>
                                        <a:off x="1369175" y="1254791"/>
                                        <a:ext cx="1025320" cy="671749"/>
                                      </a:xfrm>
                                      <a:prstGeom prst="ellipse">
                                        <a:avLst/>
                                      </a:prstGeom>
                                    </p:spPr>
                                  </p:pic>
                                  <p:cxnSp>
                                    <p:nvCxnSpPr>
                                      <p:cNvPr id="179" name="Curved Connector 178"/>
                                      <p:cNvCxnSpPr/>
                                      <p:nvPr/>
                                    </p:nvCxnSpPr>
                                    <p:spPr>
                                      <a:xfrm rot="5400000" flipH="1" flipV="1">
                                        <a:off x="1236425" y="1924931"/>
                                        <a:ext cx="1425639" cy="265811"/>
                                      </a:xfrm>
                                      <a:prstGeom prst="curvedConnector3">
                                        <a:avLst>
                                          <a:gd name="adj1" fmla="val 97081"/>
                                        </a:avLst>
                                      </a:prstGeom>
                                      <a:ln w="9525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accent2"/>
                                      </a:lnRef>
                                      <a:fillRef idx="0">
                                        <a:schemeClr val="accent2"/>
                                      </a:fillRef>
                                      <a:effectRef idx="2">
                                        <a:schemeClr val="accent2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grpSp>
                                <p:nvGrpSpPr>
                                  <p:cNvPr id="169" name="Group 168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66243" y="2121938"/>
                                    <a:ext cx="555542" cy="1259064"/>
                                    <a:chOff x="3366243" y="2121938"/>
                                    <a:chExt cx="555542" cy="1259064"/>
                                  </a:xfrm>
                                </p:grpSpPr>
                                <p:pic>
                                  <p:nvPicPr>
                                    <p:cNvPr id="170" name="Picture 169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8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 flipH="1">
                                      <a:off x="3403046" y="2605318"/>
                                      <a:ext cx="518739" cy="775684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cxnSp>
                                  <p:nvCxnSpPr>
                                    <p:cNvPr id="171" name="Curved Connector 170"/>
                                    <p:cNvCxnSpPr/>
                                    <p:nvPr/>
                                  </p:nvCxnSpPr>
                                  <p:spPr>
                                    <a:xfrm rot="16200000" flipH="1">
                                      <a:off x="3279419" y="2208762"/>
                                      <a:ext cx="573673" cy="400026"/>
                                    </a:xfrm>
                                    <a:prstGeom prst="curvedConnector3">
                                      <a:avLst>
                                        <a:gd name="adj1" fmla="val 50000"/>
                                      </a:avLst>
                                    </a:prstGeom>
                                    <a:ln w="9525">
                                      <a:tailEnd type="triangle"/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pic>
                              <p:nvPicPr>
                                <p:cNvPr id="150" name="Picture 149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9" cstate="print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l="13638" t="16404" r="24049" b="14477"/>
                                <a:stretch/>
                              </p:blipFill>
                              <p:spPr>
                                <a:xfrm>
                                  <a:off x="2745037" y="3366523"/>
                                  <a:ext cx="483896" cy="373920"/>
                                </a:xfrm>
                                <a:prstGeom prst="ellipse">
                                  <a:avLst/>
                                </a:prstGeom>
                              </p:spPr>
                            </p:pic>
                            <p:grpSp>
                              <p:nvGrpSpPr>
                                <p:cNvPr id="151" name="Group 150"/>
                                <p:cNvGrpSpPr/>
                                <p:nvPr/>
                              </p:nvGrpSpPr>
                              <p:grpSpPr>
                                <a:xfrm>
                                  <a:off x="1557856" y="114809"/>
                                  <a:ext cx="1803554" cy="1324950"/>
                                  <a:chOff x="1557856" y="114809"/>
                                  <a:chExt cx="1803554" cy="1324950"/>
                                </a:xfrm>
                              </p:grpSpPr>
                              <p:grpSp>
                                <p:nvGrpSpPr>
                                  <p:cNvPr id="161" name="Group 160"/>
                                  <p:cNvGrpSpPr/>
                                  <p:nvPr/>
                                </p:nvGrpSpPr>
                                <p:grpSpPr>
                                  <a:xfrm>
                                    <a:off x="1557856" y="114809"/>
                                    <a:ext cx="1368021" cy="629958"/>
                                    <a:chOff x="1557856" y="114809"/>
                                    <a:chExt cx="1368021" cy="629958"/>
                                  </a:xfrm>
                                </p:grpSpPr>
                                <p:pic>
                                  <p:nvPicPr>
                                    <p:cNvPr id="164" name="Picture 163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10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 l="68133" t="36933" r="6267" b="39333"/>
                                    <a:stretch/>
                                  </p:blipFill>
                                  <p:spPr>
                                    <a:xfrm flipV="1">
                                      <a:off x="1557856" y="127929"/>
                                      <a:ext cx="665353" cy="61683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pic>
                                  <p:nvPicPr>
                                    <p:cNvPr id="165" name="Picture 164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10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 l="68133" t="36933" r="6267" b="39333"/>
                                    <a:stretch/>
                                  </p:blipFill>
                                  <p:spPr>
                                    <a:xfrm flipV="1">
                                      <a:off x="2260524" y="114809"/>
                                      <a:ext cx="665353" cy="61683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cxnSp>
                                  <p:nvCxnSpPr>
                                    <p:cNvPr id="166" name="Curved Connector 165"/>
                                    <p:cNvCxnSpPr/>
                                    <p:nvPr/>
                                  </p:nvCxnSpPr>
                                  <p:spPr>
                                    <a:xfrm rot="5400000" flipH="1" flipV="1">
                                      <a:off x="2207398" y="300145"/>
                                      <a:ext cx="36499" cy="727552"/>
                                    </a:xfrm>
                                    <a:prstGeom prst="curvedConnector3">
                                      <a:avLst>
                                        <a:gd name="adj1" fmla="val -165950"/>
                                      </a:avLst>
                                    </a:prstGeom>
                                    <a:ln w="9525">
                                      <a:solidFill>
                                        <a:srgbClr val="C00000"/>
                                      </a:solidFill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67" name="Curved Connector 166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1812319" y="657190"/>
                                      <a:ext cx="797944" cy="6728"/>
                                    </a:xfrm>
                                    <a:prstGeom prst="curvedConnector4">
                                      <a:avLst>
                                        <a:gd name="adj1" fmla="val -1940"/>
                                        <a:gd name="adj2" fmla="val 3497236"/>
                                      </a:avLst>
                                    </a:prstGeom>
                                    <a:ln w="9525"/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162" name="Curved Connector 161"/>
                                  <p:cNvCxnSpPr/>
                                  <p:nvPr/>
                                </p:nvCxnSpPr>
                                <p:spPr>
                                  <a:xfrm rot="10800000">
                                    <a:off x="2247354" y="749521"/>
                                    <a:ext cx="1058841" cy="666165"/>
                                  </a:xfrm>
                                  <a:prstGeom prst="curvedConnector3">
                                    <a:avLst>
                                      <a:gd name="adj1" fmla="val 94268"/>
                                    </a:avLst>
                                  </a:prstGeom>
                                  <a:ln w="9525">
                                    <a:solidFill>
                                      <a:srgbClr val="C0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163" name="Curved Connector 162"/>
                                  <p:cNvCxnSpPr/>
                                  <p:nvPr/>
                                </p:nvCxnSpPr>
                                <p:spPr>
                                  <a:xfrm rot="10800000">
                                    <a:off x="2585561" y="744768"/>
                                    <a:ext cx="775849" cy="694991"/>
                                  </a:xfrm>
                                  <a:prstGeom prst="curvedConnector3">
                                    <a:avLst>
                                      <a:gd name="adj1" fmla="val 88626"/>
                                    </a:avLst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152" name="Group 151"/>
                                <p:cNvGrpSpPr/>
                                <p:nvPr/>
                              </p:nvGrpSpPr>
                              <p:grpSpPr>
                                <a:xfrm>
                                  <a:off x="2945823" y="72739"/>
                                  <a:ext cx="1342247" cy="1569525"/>
                                  <a:chOff x="2945823" y="72739"/>
                                  <a:chExt cx="1342247" cy="1569525"/>
                                </a:xfrm>
                              </p:grpSpPr>
                              <p:grpSp>
                                <p:nvGrpSpPr>
                                  <p:cNvPr id="153" name="Group 152"/>
                                  <p:cNvGrpSpPr/>
                                  <p:nvPr/>
                                </p:nvGrpSpPr>
                                <p:grpSpPr>
                                  <a:xfrm>
                                    <a:off x="2945823" y="72739"/>
                                    <a:ext cx="1342247" cy="622610"/>
                                    <a:chOff x="2945823" y="72739"/>
                                    <a:chExt cx="1342247" cy="622610"/>
                                  </a:xfrm>
                                </p:grpSpPr>
                                <p:pic>
                                  <p:nvPicPr>
                                    <p:cNvPr id="156" name="Picture 155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10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 l="68133" t="36933" r="6267" b="39333"/>
                                    <a:stretch/>
                                  </p:blipFill>
                                  <p:spPr>
                                    <a:xfrm flipV="1">
                                      <a:off x="2945823" y="85859"/>
                                      <a:ext cx="657427" cy="60949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pic>
                                  <p:nvPicPr>
                                    <p:cNvPr id="157" name="Picture 156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10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 l="68133" t="36933" r="6267" b="39333"/>
                                    <a:stretch/>
                                  </p:blipFill>
                                  <p:spPr>
                                    <a:xfrm flipV="1">
                                      <a:off x="3630644" y="72739"/>
                                      <a:ext cx="657426" cy="609489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cxnSp>
                                  <p:nvCxnSpPr>
                                    <p:cNvPr id="158" name="Curved Connector 157"/>
                                    <p:cNvCxnSpPr/>
                                    <p:nvPr/>
                                  </p:nvCxnSpPr>
                                  <p:spPr>
                                    <a:xfrm rot="5400000" flipH="1" flipV="1">
                                      <a:off x="3573083" y="258074"/>
                                      <a:ext cx="36499" cy="727552"/>
                                    </a:xfrm>
                                    <a:prstGeom prst="curvedConnector3">
                                      <a:avLst>
                                        <a:gd name="adj1" fmla="val -165950"/>
                                      </a:avLst>
                                    </a:prstGeom>
                                    <a:ln w="9525">
                                      <a:solidFill>
                                        <a:srgbClr val="C00000"/>
                                      </a:solidFill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59" name="Curved Connector 158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3192358" y="615120"/>
                                      <a:ext cx="797943" cy="6728"/>
                                    </a:xfrm>
                                    <a:prstGeom prst="curvedConnector4">
                                      <a:avLst>
                                        <a:gd name="adj1" fmla="val -1940"/>
                                        <a:gd name="adj2" fmla="val 3497236"/>
                                      </a:avLst>
                                    </a:prstGeom>
                                    <a:ln w="9525"/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60" name="Curved Connector 159"/>
                                    <p:cNvCxnSpPr/>
                                    <p:nvPr/>
                                  </p:nvCxnSpPr>
                                  <p:spPr>
                                    <a:xfrm rot="5400000" flipH="1" flipV="1">
                                      <a:off x="3573083" y="258075"/>
                                      <a:ext cx="36499" cy="727552"/>
                                    </a:xfrm>
                                    <a:prstGeom prst="curvedConnector3">
                                      <a:avLst>
                                        <a:gd name="adj1" fmla="val -165950"/>
                                      </a:avLst>
                                    </a:prstGeom>
                                    <a:ln w="9525">
                                      <a:solidFill>
                                        <a:srgbClr val="C00000"/>
                                      </a:solidFill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154" name="Curved Connector 153"/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3001616" y="1104638"/>
                                    <a:ext cx="888249" cy="19256"/>
                                  </a:xfrm>
                                  <a:prstGeom prst="curvedConnector3">
                                    <a:avLst>
                                      <a:gd name="adj1" fmla="val 50000"/>
                                    </a:avLst>
                                  </a:prstGeom>
                                  <a:ln w="9525">
                                    <a:solidFill>
                                      <a:srgbClr val="C0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2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155" name="Curved Connector 154"/>
                                  <p:cNvCxnSpPr/>
                                  <p:nvPr/>
                                </p:nvCxnSpPr>
                                <p:spPr>
                                  <a:xfrm rot="5400000" flipH="1" flipV="1">
                                    <a:off x="3160582" y="1159423"/>
                                    <a:ext cx="815833" cy="149849"/>
                                  </a:xfrm>
                                  <a:prstGeom prst="curvedConnector3">
                                    <a:avLst>
                                      <a:gd name="adj1" fmla="val 50000"/>
                                    </a:avLst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</p:grpSp>
                        <p:sp>
                          <p:nvSpPr>
                            <p:cNvPr id="142" name="TextBox 320"/>
                            <p:cNvSpPr txBox="1"/>
                            <p:nvPr/>
                          </p:nvSpPr>
                          <p:spPr>
                            <a:xfrm flipH="1">
                              <a:off x="3073480" y="2736402"/>
                              <a:ext cx="212379" cy="29810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  <a:cs typeface="Shruti"/>
                                </a:rPr>
                                <a:t>1</a:t>
                              </a:r>
                              <a:endParaRPr lang="en-US" sz="12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43" name="TextBox 325"/>
                            <p:cNvSpPr txBox="1"/>
                            <p:nvPr/>
                          </p:nvSpPr>
                          <p:spPr>
                            <a:xfrm flipH="1">
                              <a:off x="3140156" y="3632326"/>
                              <a:ext cx="212379" cy="29810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  <a:cs typeface="Shruti"/>
                                </a:rPr>
                                <a:t>2</a:t>
                              </a:r>
                              <a:endParaRPr lang="en-US" sz="12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44" name="TextBox 331"/>
                            <p:cNvSpPr txBox="1"/>
                            <p:nvPr/>
                          </p:nvSpPr>
                          <p:spPr>
                            <a:xfrm flipH="1">
                              <a:off x="152190" y="1973047"/>
                              <a:ext cx="212379" cy="29810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  <a:cs typeface="Shruti"/>
                                </a:rPr>
                                <a:t>5</a:t>
                              </a:r>
                              <a:endParaRPr lang="en-US" sz="12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45" name="TextBox 343"/>
                            <p:cNvSpPr txBox="1"/>
                            <p:nvPr/>
                          </p:nvSpPr>
                          <p:spPr>
                            <a:xfrm flipH="1">
                              <a:off x="3739333" y="1786450"/>
                              <a:ext cx="212379" cy="29810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  <a:cs typeface="Shruti"/>
                                </a:rPr>
                                <a:t>9</a:t>
                              </a:r>
                              <a:endParaRPr lang="en-US" sz="12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46" name="TextBox 352"/>
                            <p:cNvSpPr txBox="1"/>
                            <p:nvPr/>
                          </p:nvSpPr>
                          <p:spPr>
                            <a:xfrm flipH="1">
                              <a:off x="4951995" y="2238523"/>
                              <a:ext cx="336533" cy="396240"/>
                            </a:xfrm>
                            <a:prstGeom prst="decagon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137" name="TextBox 328"/>
                          <p:cNvSpPr txBox="1"/>
                          <p:nvPr/>
                        </p:nvSpPr>
                        <p:spPr>
                          <a:xfrm flipH="1">
                            <a:off x="988153" y="3473776"/>
                            <a:ext cx="212379" cy="29810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000" kern="1200">
                                <a:solidFill>
                                  <a:srgbClr val="000000"/>
                                </a:solidFill>
                                <a:effectLst/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Shruti"/>
                              </a:rPr>
                              <a:t>3</a:t>
                            </a:r>
                            <a:endPara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8" name="TextBox 334"/>
                          <p:cNvSpPr txBox="1"/>
                          <p:nvPr/>
                        </p:nvSpPr>
                        <p:spPr>
                          <a:xfrm flipH="1">
                            <a:off x="1137610" y="1248021"/>
                            <a:ext cx="212379" cy="29810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000" kern="1200">
                                <a:solidFill>
                                  <a:srgbClr val="000000"/>
                                </a:solidFill>
                                <a:effectLst/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Shruti"/>
                              </a:rPr>
                              <a:t>6</a:t>
                            </a:r>
                            <a:endPara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9" name="TextBox 346"/>
                          <p:cNvSpPr txBox="1"/>
                          <p:nvPr/>
                        </p:nvSpPr>
                        <p:spPr>
                          <a:xfrm flipH="1">
                            <a:off x="1955523" y="116950"/>
                            <a:ext cx="212379" cy="29810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000" kern="1200">
                                <a:solidFill>
                                  <a:srgbClr val="000000"/>
                                </a:solidFill>
                                <a:effectLst/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Shruti"/>
                              </a:rPr>
                              <a:t>7</a:t>
                            </a:r>
                            <a:endPara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0" name="TextBox 349"/>
                          <p:cNvSpPr txBox="1"/>
                          <p:nvPr/>
                        </p:nvSpPr>
                        <p:spPr>
                          <a:xfrm flipH="1">
                            <a:off x="3352537" y="114806"/>
                            <a:ext cx="212379" cy="29810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000" kern="1200">
                                <a:solidFill>
                                  <a:srgbClr val="000000"/>
                                </a:solidFill>
                                <a:effectLst/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Shruti"/>
                              </a:rPr>
                              <a:t>8</a:t>
                            </a:r>
                            <a:endPara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pic>
                      <p:nvPicPr>
                        <p:cNvPr id="134" name="Picture 133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1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672" t="18064" r="2709" b="11580"/>
                        <a:stretch/>
                      </p:blipFill>
                      <p:spPr>
                        <a:xfrm rot="16200000" flipH="1">
                          <a:off x="68029" y="3376133"/>
                          <a:ext cx="858527" cy="659257"/>
                        </a:xfrm>
                        <a:prstGeom prst="ellipse">
                          <a:avLst/>
                        </a:prstGeom>
                      </p:spPr>
                    </p:pic>
                    <p:sp>
                      <p:nvSpPr>
                        <p:cNvPr id="135" name="TextBox 390"/>
                        <p:cNvSpPr txBox="1"/>
                        <p:nvPr/>
                      </p:nvSpPr>
                      <p:spPr>
                        <a:xfrm flipH="1">
                          <a:off x="270704" y="3071961"/>
                          <a:ext cx="212379" cy="29810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Shruti"/>
                            </a:rPr>
                            <a:t>4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132" name="Curved Connector 131"/>
                      <p:cNvCxnSpPr/>
                      <p:nvPr/>
                    </p:nvCxnSpPr>
                    <p:spPr>
                      <a:xfrm rot="10800000" flipV="1">
                        <a:off x="688096" y="3339598"/>
                        <a:ext cx="312938" cy="210567"/>
                      </a:xfrm>
                      <a:prstGeom prst="curvedConnector3">
                        <a:avLst>
                          <a:gd name="adj1" fmla="val 101375"/>
                        </a:avLst>
                      </a:prstGeom>
                      <a:ln w="9525"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0" name="TextBox 495"/>
                    <p:cNvSpPr txBox="1"/>
                    <p:nvPr/>
                  </p:nvSpPr>
                  <p:spPr>
                    <a:xfrm>
                      <a:off x="3764082" y="2430187"/>
                      <a:ext cx="362814" cy="298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27" name="TextBox 503"/>
                  <p:cNvSpPr txBox="1"/>
                  <p:nvPr/>
                </p:nvSpPr>
                <p:spPr>
                  <a:xfrm>
                    <a:off x="4305916" y="1655938"/>
                    <a:ext cx="682166" cy="2979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/>
                      </a:rPr>
                      <a:t>Publish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8" name="Straight Arrow Connector 127"/>
                  <p:cNvCxnSpPr/>
                  <p:nvPr/>
                </p:nvCxnSpPr>
                <p:spPr>
                  <a:xfrm flipV="1">
                    <a:off x="4305918" y="2141892"/>
                    <a:ext cx="615237" cy="0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4257891" y="602365"/>
                  <a:ext cx="2356571" cy="2268690"/>
                  <a:chOff x="4257891" y="602365"/>
                  <a:chExt cx="2356571" cy="2268690"/>
                </a:xfrm>
              </p:grpSpPr>
              <p:cxnSp>
                <p:nvCxnSpPr>
                  <p:cNvPr id="109" name="Straight Arrow Connector 108"/>
                  <p:cNvCxnSpPr/>
                  <p:nvPr/>
                </p:nvCxnSpPr>
                <p:spPr>
                  <a:xfrm flipH="1">
                    <a:off x="5160324" y="1277858"/>
                    <a:ext cx="573763" cy="336952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prstDash val="lgDash"/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4257891" y="602365"/>
                    <a:ext cx="2356571" cy="2268690"/>
                    <a:chOff x="4257891" y="602365"/>
                    <a:chExt cx="2356571" cy="2268690"/>
                  </a:xfrm>
                </p:grpSpPr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5159627" y="1845007"/>
                      <a:ext cx="650009" cy="372099"/>
                      <a:chOff x="5159516" y="1845192"/>
                      <a:chExt cx="754858" cy="450217"/>
                    </a:xfrm>
                  </p:grpSpPr>
                  <p:cxnSp>
                    <p:nvCxnSpPr>
                      <p:cNvPr id="124" name="Straight Arrow Connector 123"/>
                      <p:cNvCxnSpPr/>
                      <p:nvPr/>
                    </p:nvCxnSpPr>
                    <p:spPr>
                      <a:xfrm>
                        <a:off x="5159516" y="1855158"/>
                        <a:ext cx="744508" cy="440251"/>
                      </a:xfrm>
                      <a:prstGeom prst="straightConnector1">
                        <a:avLst/>
                      </a:prstGeom>
                      <a:ln w="9525"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5" name="TextBox 524"/>
                      <p:cNvSpPr txBox="1"/>
                      <p:nvPr/>
                    </p:nvSpPr>
                    <p:spPr>
                      <a:xfrm rot="1834806">
                        <a:off x="5262488" y="1845192"/>
                        <a:ext cx="651886" cy="2981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kern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/>
                          </a:rPr>
                          <a:t>Publish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4257891" y="602365"/>
                      <a:ext cx="2356571" cy="2268690"/>
                      <a:chOff x="4257891" y="602365"/>
                      <a:chExt cx="2356571" cy="2268690"/>
                    </a:xfrm>
                  </p:grpSpPr>
                  <p:grpSp>
                    <p:nvGrpSpPr>
                      <p:cNvPr id="113" name="Group 112"/>
                      <p:cNvGrpSpPr/>
                      <p:nvPr/>
                    </p:nvGrpSpPr>
                    <p:grpSpPr>
                      <a:xfrm>
                        <a:off x="4257891" y="602365"/>
                        <a:ext cx="2356571" cy="2268690"/>
                        <a:chOff x="4257891" y="602365"/>
                        <a:chExt cx="2356571" cy="2268690"/>
                      </a:xfrm>
                    </p:grpSpPr>
                    <p:pic>
                      <p:nvPicPr>
                        <p:cNvPr id="115" name="Picture 114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79608" b="58652"/>
                        <a:stretch/>
                      </p:blipFill>
                      <p:spPr>
                        <a:xfrm>
                          <a:off x="5776367" y="602365"/>
                          <a:ext cx="744446" cy="99870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6" name="Picture 115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0209" t="23342" r="40376" b="38354"/>
                        <a:stretch/>
                      </p:blipFill>
                      <p:spPr>
                        <a:xfrm>
                          <a:off x="4257891" y="1230204"/>
                          <a:ext cx="915780" cy="119539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7" name="Picture 116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79832" t="45131" b="18067"/>
                        <a:stretch/>
                      </p:blipFill>
                      <p:spPr>
                        <a:xfrm>
                          <a:off x="5819354" y="1911155"/>
                          <a:ext cx="795108" cy="959900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118" name="Group 117"/>
                        <p:cNvGrpSpPr/>
                        <p:nvPr/>
                      </p:nvGrpSpPr>
                      <p:grpSpPr>
                        <a:xfrm>
                          <a:off x="4984001" y="994166"/>
                          <a:ext cx="1228091" cy="471967"/>
                          <a:chOff x="4983976" y="994141"/>
                          <a:chExt cx="1426186" cy="571050"/>
                        </a:xfrm>
                      </p:grpSpPr>
                      <p:cxnSp>
                        <p:nvCxnSpPr>
                          <p:cNvPr id="122" name="Straight Arrow Connector 121"/>
                          <p:cNvCxnSpPr/>
                          <p:nvPr/>
                        </p:nvCxnSpPr>
                        <p:spPr>
                          <a:xfrm flipV="1">
                            <a:off x="5125937" y="1185543"/>
                            <a:ext cx="661230" cy="379648"/>
                          </a:xfrm>
                          <a:prstGeom prst="straightConnector1">
                            <a:avLst/>
                          </a:prstGeom>
                          <a:ln w="9525"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3" name="TextBox 523"/>
                          <p:cNvSpPr txBox="1"/>
                          <p:nvPr/>
                        </p:nvSpPr>
                        <p:spPr>
                          <a:xfrm rot="19834657">
                            <a:off x="4983976" y="994141"/>
                            <a:ext cx="1426186" cy="29810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000" kern="1200">
                                <a:solidFill>
                                  <a:srgbClr val="000000"/>
                                </a:solidFill>
                                <a:effectLst/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Shruti"/>
                              </a:rPr>
                              <a:t>Publish</a:t>
                            </a:r>
                            <a:endPara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19" name="Group 118"/>
                        <p:cNvGrpSpPr/>
                        <p:nvPr/>
                      </p:nvGrpSpPr>
                      <p:grpSpPr>
                        <a:xfrm>
                          <a:off x="5082784" y="2000182"/>
                          <a:ext cx="693521" cy="412791"/>
                          <a:chOff x="5082784" y="2000182"/>
                          <a:chExt cx="805388" cy="499452"/>
                        </a:xfrm>
                      </p:grpSpPr>
                      <p:cxnSp>
                        <p:nvCxnSpPr>
                          <p:cNvPr id="120" name="Straight Arrow Connector 119"/>
                          <p:cNvCxnSpPr/>
                          <p:nvPr/>
                        </p:nvCxnSpPr>
                        <p:spPr>
                          <a:xfrm flipH="1" flipV="1">
                            <a:off x="5110031" y="2000182"/>
                            <a:ext cx="729116" cy="403628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FF0000"/>
                            </a:solidFill>
                            <a:prstDash val="lgDash"/>
                            <a:headEnd type="none" w="med" len="med"/>
                            <a:tailEnd type="arrow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1" name="TextBox 526"/>
                          <p:cNvSpPr txBox="1"/>
                          <p:nvPr/>
                        </p:nvSpPr>
                        <p:spPr>
                          <a:xfrm rot="1811865">
                            <a:off x="5082784" y="2201721"/>
                            <a:ext cx="805388" cy="29791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000" kern="1200">
                                <a:solidFill>
                                  <a:srgbClr val="000000"/>
                                </a:solidFill>
                                <a:effectLst/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Shruti"/>
                              </a:rPr>
                              <a:t>Subscribe</a:t>
                            </a:r>
                            <a:endParaRPr lang="en-US" sz="12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14" name="TextBox 527"/>
                      <p:cNvSpPr txBox="1"/>
                      <p:nvPr/>
                    </p:nvSpPr>
                    <p:spPr>
                      <a:xfrm rot="19809962">
                        <a:off x="5194836" y="1386684"/>
                        <a:ext cx="694666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kern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Shruti"/>
                          </a:rPr>
                          <a:t>Subscribe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</p:grpSp>
          <p:cxnSp>
            <p:nvCxnSpPr>
              <p:cNvPr id="101" name="Curved Connector 100"/>
              <p:cNvCxnSpPr/>
              <p:nvPr/>
            </p:nvCxnSpPr>
            <p:spPr>
              <a:xfrm>
                <a:off x="2809875" y="1790700"/>
                <a:ext cx="276225" cy="372427"/>
              </a:xfrm>
              <a:prstGeom prst="curvedConnector3">
                <a:avLst>
                  <a:gd name="adj1" fmla="val 22414"/>
                </a:avLst>
              </a:prstGeom>
              <a:ln w="95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urved Connector 101"/>
              <p:cNvCxnSpPr/>
              <p:nvPr/>
            </p:nvCxnSpPr>
            <p:spPr>
              <a:xfrm flipV="1">
                <a:off x="1485900" y="1076325"/>
                <a:ext cx="274320" cy="1178759"/>
              </a:xfrm>
              <a:prstGeom prst="curvedConnector3">
                <a:avLst>
                  <a:gd name="adj1" fmla="val -879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urved Connector 102"/>
              <p:cNvCxnSpPr/>
              <p:nvPr/>
            </p:nvCxnSpPr>
            <p:spPr>
              <a:xfrm flipV="1">
                <a:off x="1619250" y="1152525"/>
                <a:ext cx="215265" cy="1141626"/>
              </a:xfrm>
              <a:prstGeom prst="curvedConnector3">
                <a:avLst>
                  <a:gd name="adj1" fmla="val 24610"/>
                </a:avLst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urved Connector 103"/>
              <p:cNvCxnSpPr/>
              <p:nvPr/>
            </p:nvCxnSpPr>
            <p:spPr>
              <a:xfrm flipH="1" flipV="1">
                <a:off x="790575" y="781050"/>
                <a:ext cx="787400" cy="1564640"/>
              </a:xfrm>
              <a:prstGeom prst="curvedConnector3">
                <a:avLst>
                  <a:gd name="adj1" fmla="val 10222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urved Connector 104"/>
              <p:cNvCxnSpPr/>
              <p:nvPr/>
            </p:nvCxnSpPr>
            <p:spPr>
              <a:xfrm flipH="1" flipV="1">
                <a:off x="819150" y="790575"/>
                <a:ext cx="690880" cy="1513840"/>
              </a:xfrm>
              <a:prstGeom prst="curvedConnector3">
                <a:avLst>
                  <a:gd name="adj1" fmla="val 97290"/>
                </a:avLst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/>
              <p:nvPr/>
            </p:nvCxnSpPr>
            <p:spPr>
              <a:xfrm flipH="1" flipV="1">
                <a:off x="857250" y="838200"/>
                <a:ext cx="575673" cy="1439310"/>
              </a:xfrm>
              <a:prstGeom prst="curvedConnector3">
                <a:avLst>
                  <a:gd name="adj1" fmla="val 8639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635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106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Shruti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vatsal shah</dc:creator>
  <cp:lastModifiedBy>vatsal shah</cp:lastModifiedBy>
  <cp:revision>141</cp:revision>
  <dcterms:created xsi:type="dcterms:W3CDTF">2016-05-09T16:22:55Z</dcterms:created>
  <dcterms:modified xsi:type="dcterms:W3CDTF">2016-05-10T21:27:52Z</dcterms:modified>
</cp:coreProperties>
</file>