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918400" cy="21945600"/>
  <p:notesSz cx="6858000" cy="9144000"/>
  <p:defaultTextStyle>
    <a:defPPr>
      <a:defRPr lang="en-US"/>
    </a:defPPr>
    <a:lvl1pPr marL="0" algn="l" defTabSz="2632840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420" algn="l" defTabSz="2632840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2840" algn="l" defTabSz="2632840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9260" algn="l" defTabSz="2632840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5680" algn="l" defTabSz="2632840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2100" algn="l" defTabSz="2632840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8520" algn="l" defTabSz="2632840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4940" algn="l" defTabSz="2632840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1360" algn="l" defTabSz="2632840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2" d="100"/>
          <a:sy n="142" d="100"/>
        </p:scale>
        <p:origin x="-25068" y="-6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DE24C-BBBE-40A4-8300-677B648573C6}" type="doc">
      <dgm:prSet loTypeId="urn:microsoft.com/office/officeart/2005/8/layout/process2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CCBDFDC-A07A-4207-B89D-2C24B6DFD16C}">
      <dgm:prSet phldrT="[Text]" custT="1"/>
      <dgm:spPr/>
      <dgm:t>
        <a:bodyPr/>
        <a:lstStyle/>
        <a:p>
          <a:r>
            <a:rPr lang="en-US" sz="1300" dirty="0" smtClean="0"/>
            <a:t>Find </a:t>
          </a:r>
          <a:r>
            <a:rPr lang="en-US" sz="1300" dirty="0"/>
            <a:t>IP address of </a:t>
          </a:r>
          <a:r>
            <a:rPr lang="en-US" sz="1300" dirty="0" smtClean="0"/>
            <a:t>Raspberry Pi  </a:t>
          </a:r>
          <a:r>
            <a:rPr lang="en-US" sz="1300" dirty="0"/>
            <a:t>in router </a:t>
          </a:r>
        </a:p>
      </dgm:t>
    </dgm:pt>
    <dgm:pt modelId="{8E4ACB2D-6B22-42C6-9308-6D009EB7478C}" type="parTrans" cxnId="{9A252B82-8955-4AD4-86BA-B573B7D50CC9}">
      <dgm:prSet/>
      <dgm:spPr/>
      <dgm:t>
        <a:bodyPr/>
        <a:lstStyle/>
        <a:p>
          <a:endParaRPr lang="en-US" sz="1100"/>
        </a:p>
      </dgm:t>
    </dgm:pt>
    <dgm:pt modelId="{C28C878A-5B7A-4D72-A7D8-0E12838A2C60}" type="sibTrans" cxnId="{9A252B82-8955-4AD4-86BA-B573B7D50CC9}">
      <dgm:prSet custT="1"/>
      <dgm:spPr/>
      <dgm:t>
        <a:bodyPr/>
        <a:lstStyle/>
        <a:p>
          <a:endParaRPr lang="en-US" sz="1100" dirty="0"/>
        </a:p>
      </dgm:t>
    </dgm:pt>
    <dgm:pt modelId="{C0A2B3AE-B9F4-44E3-9482-BDF6B283FDB4}">
      <dgm:prSet phldrT="[Text]" custT="1"/>
      <dgm:spPr/>
      <dgm:t>
        <a:bodyPr/>
        <a:lstStyle/>
        <a:p>
          <a:r>
            <a:rPr lang="en-US" sz="1300" dirty="0"/>
            <a:t>In MobaXteme software Enter the </a:t>
          </a:r>
          <a:r>
            <a:rPr lang="en-US" sz="1300" dirty="0" smtClean="0"/>
            <a:t>Raspberry Pi </a:t>
          </a:r>
          <a:r>
            <a:rPr lang="en-US" sz="1300" dirty="0"/>
            <a:t>IP and Login </a:t>
          </a:r>
        </a:p>
      </dgm:t>
    </dgm:pt>
    <dgm:pt modelId="{9BE37D43-EF8B-4193-8009-86D6FE5EE642}" type="parTrans" cxnId="{D4E32110-C03A-49F0-8558-F9543A93DC81}">
      <dgm:prSet/>
      <dgm:spPr/>
      <dgm:t>
        <a:bodyPr/>
        <a:lstStyle/>
        <a:p>
          <a:endParaRPr lang="en-US" sz="1100"/>
        </a:p>
      </dgm:t>
    </dgm:pt>
    <dgm:pt modelId="{3AADBFFE-8865-4631-A561-43026B60B632}" type="sibTrans" cxnId="{D4E32110-C03A-49F0-8558-F9543A93DC81}">
      <dgm:prSet custT="1"/>
      <dgm:spPr/>
      <dgm:t>
        <a:bodyPr/>
        <a:lstStyle/>
        <a:p>
          <a:endParaRPr lang="en-US" sz="1100" dirty="0"/>
        </a:p>
      </dgm:t>
    </dgm:pt>
    <dgm:pt modelId="{DF778E00-D053-4034-BA4E-10DDC9840DE8}">
      <dgm:prSet phldrT="[Text]" custT="1"/>
      <dgm:spPr/>
      <dgm:t>
        <a:bodyPr/>
        <a:lstStyle/>
        <a:p>
          <a:r>
            <a:rPr lang="en-US" sz="1300" dirty="0"/>
            <a:t>Run Shell script of Streaming and sensor program / run startup file</a:t>
          </a:r>
        </a:p>
      </dgm:t>
    </dgm:pt>
    <dgm:pt modelId="{AFABAADB-D4B5-4F01-A5EB-763D558F7C5F}" type="parTrans" cxnId="{3AA7137A-1B14-44F0-B01F-906E2DF0B320}">
      <dgm:prSet/>
      <dgm:spPr/>
      <dgm:t>
        <a:bodyPr/>
        <a:lstStyle/>
        <a:p>
          <a:endParaRPr lang="en-US" sz="1100"/>
        </a:p>
      </dgm:t>
    </dgm:pt>
    <dgm:pt modelId="{7B7AB138-C168-473F-9373-C90FF975FAD4}" type="sibTrans" cxnId="{3AA7137A-1B14-44F0-B01F-906E2DF0B320}">
      <dgm:prSet custT="1"/>
      <dgm:spPr/>
      <dgm:t>
        <a:bodyPr/>
        <a:lstStyle/>
        <a:p>
          <a:endParaRPr lang="en-US" sz="1100" dirty="0"/>
        </a:p>
      </dgm:t>
    </dgm:pt>
    <dgm:pt modelId="{1892603D-79C1-4E57-8BC6-42BE5B9D8256}">
      <dgm:prSet custT="1"/>
      <dgm:spPr/>
      <dgm:t>
        <a:bodyPr/>
        <a:lstStyle/>
        <a:p>
          <a:r>
            <a:rPr lang="en-US" sz="1300" dirty="0" smtClean="0"/>
            <a:t>Deploy WAR file to Tomcat server on Raspberry Pi by using WinSCP</a:t>
          </a:r>
          <a:endParaRPr lang="en-US" sz="1300" dirty="0"/>
        </a:p>
      </dgm:t>
    </dgm:pt>
    <dgm:pt modelId="{85FA4F78-78F1-46D9-A396-7D0161C4B2F3}" type="parTrans" cxnId="{623B78FD-856A-474E-9CF1-578FB4135C39}">
      <dgm:prSet/>
      <dgm:spPr/>
      <dgm:t>
        <a:bodyPr/>
        <a:lstStyle/>
        <a:p>
          <a:endParaRPr lang="en-US" sz="1100"/>
        </a:p>
      </dgm:t>
    </dgm:pt>
    <dgm:pt modelId="{19B949D4-E218-4817-BAC0-7D116B028469}" type="sibTrans" cxnId="{623B78FD-856A-474E-9CF1-578FB4135C39}">
      <dgm:prSet custT="1"/>
      <dgm:spPr/>
      <dgm:t>
        <a:bodyPr/>
        <a:lstStyle/>
        <a:p>
          <a:endParaRPr lang="en-US" sz="1100" dirty="0"/>
        </a:p>
      </dgm:t>
    </dgm:pt>
    <dgm:pt modelId="{C8716FAF-F426-467E-B0B8-F4B9D5E97DD2}">
      <dgm:prSet custT="1"/>
      <dgm:spPr/>
      <dgm:t>
        <a:bodyPr/>
        <a:lstStyle/>
        <a:p>
          <a:r>
            <a:rPr lang="en-US" sz="1300" dirty="0"/>
            <a:t>Enter </a:t>
          </a:r>
          <a:r>
            <a:rPr lang="en-US" sz="1300" dirty="0" smtClean="0"/>
            <a:t>URL in </a:t>
          </a:r>
          <a:r>
            <a:rPr lang="en-US" sz="1300" dirty="0"/>
            <a:t>browser </a:t>
          </a:r>
          <a:r>
            <a:rPr lang="en-US" sz="1300" dirty="0" smtClean="0"/>
            <a:t>to open a website</a:t>
          </a:r>
          <a:endParaRPr lang="en-US" sz="1300" dirty="0"/>
        </a:p>
      </dgm:t>
    </dgm:pt>
    <dgm:pt modelId="{E707D582-1763-4373-BC97-C35F99EE1ED7}" type="parTrans" cxnId="{3014F951-F7AA-4BA3-AEA0-DD879F48D02C}">
      <dgm:prSet/>
      <dgm:spPr/>
      <dgm:t>
        <a:bodyPr/>
        <a:lstStyle/>
        <a:p>
          <a:endParaRPr lang="en-US" sz="1100"/>
        </a:p>
      </dgm:t>
    </dgm:pt>
    <dgm:pt modelId="{FD41F623-4BE6-46DF-8796-F52B32A23DF9}" type="sibTrans" cxnId="{3014F951-F7AA-4BA3-AEA0-DD879F48D02C}">
      <dgm:prSet custT="1"/>
      <dgm:spPr/>
      <dgm:t>
        <a:bodyPr/>
        <a:lstStyle/>
        <a:p>
          <a:endParaRPr lang="en-US" sz="1100" dirty="0"/>
        </a:p>
      </dgm:t>
    </dgm:pt>
    <dgm:pt modelId="{9E1F4B8E-0D80-49AE-8B5A-1D381BBAFA9A}">
      <dgm:prSet custT="1"/>
      <dgm:spPr/>
      <dgm:t>
        <a:bodyPr/>
        <a:lstStyle/>
        <a:p>
          <a:r>
            <a:rPr lang="en-US" sz="1300" dirty="0"/>
            <a:t>Control the Robot </a:t>
          </a:r>
          <a:r>
            <a:rPr lang="en-US" sz="1300" dirty="0" smtClean="0"/>
            <a:t>by different options and view Live </a:t>
          </a:r>
          <a:r>
            <a:rPr lang="en-US" sz="1300" dirty="0"/>
            <a:t>Streaming from </a:t>
          </a:r>
          <a:r>
            <a:rPr lang="en-US" sz="1300" dirty="0" smtClean="0"/>
            <a:t>page</a:t>
          </a:r>
          <a:endParaRPr lang="en-US" sz="1300" dirty="0"/>
        </a:p>
      </dgm:t>
    </dgm:pt>
    <dgm:pt modelId="{5E80535D-7109-4D22-819D-40C135841735}" type="parTrans" cxnId="{0A208DA2-4C62-432A-8215-2BCB33ECA5B8}">
      <dgm:prSet/>
      <dgm:spPr/>
      <dgm:t>
        <a:bodyPr/>
        <a:lstStyle/>
        <a:p>
          <a:endParaRPr lang="en-US" sz="1100"/>
        </a:p>
      </dgm:t>
    </dgm:pt>
    <dgm:pt modelId="{84581879-1827-4FAD-A59E-29742F742D2D}" type="sibTrans" cxnId="{0A208DA2-4C62-432A-8215-2BCB33ECA5B8}">
      <dgm:prSet custT="1"/>
      <dgm:spPr/>
      <dgm:t>
        <a:bodyPr/>
        <a:lstStyle/>
        <a:p>
          <a:endParaRPr lang="en-US" sz="1100" dirty="0"/>
        </a:p>
      </dgm:t>
    </dgm:pt>
    <dgm:pt modelId="{B14F7476-B928-4F82-946F-FA268468F32D}">
      <dgm:prSet custT="1"/>
      <dgm:spPr/>
      <dgm:t>
        <a:bodyPr/>
        <a:lstStyle/>
        <a:p>
          <a:r>
            <a:rPr lang="en-US" sz="1300" dirty="0" smtClean="0"/>
            <a:t>Control Robot page can be opened from Mobile/Laptop/iPad </a:t>
          </a:r>
          <a:endParaRPr lang="en-US" sz="1300" dirty="0"/>
        </a:p>
      </dgm:t>
    </dgm:pt>
    <dgm:pt modelId="{F52423B1-54CE-4C6B-87E0-95A16B9D9315}" type="parTrans" cxnId="{C5CD2E65-EE78-4DB7-8C74-2074A184E1EA}">
      <dgm:prSet/>
      <dgm:spPr/>
      <dgm:t>
        <a:bodyPr/>
        <a:lstStyle/>
        <a:p>
          <a:endParaRPr lang="en-US" sz="1100"/>
        </a:p>
      </dgm:t>
    </dgm:pt>
    <dgm:pt modelId="{B4FF6D93-D0D1-48F0-A0EA-CF12E6C46B5A}" type="sibTrans" cxnId="{C5CD2E65-EE78-4DB7-8C74-2074A184E1EA}">
      <dgm:prSet custT="1"/>
      <dgm:spPr/>
      <dgm:t>
        <a:bodyPr/>
        <a:lstStyle/>
        <a:p>
          <a:endParaRPr lang="en-US" sz="1100" dirty="0"/>
        </a:p>
      </dgm:t>
    </dgm:pt>
    <dgm:pt modelId="{E8DF5772-11AD-4B32-893B-41B42F593AA1}">
      <dgm:prSet custT="1"/>
      <dgm:spPr/>
      <dgm:t>
        <a:bodyPr/>
        <a:lstStyle/>
        <a:p>
          <a:r>
            <a:rPr lang="en-US" sz="1300" dirty="0"/>
            <a:t>Goto My </a:t>
          </a:r>
          <a:r>
            <a:rPr lang="en-US" sz="1300" dirty="0" smtClean="0"/>
            <a:t>Project link, Register/Login using Email ID &amp; password to open control Robot page</a:t>
          </a:r>
          <a:endParaRPr lang="en-US" sz="1300" dirty="0"/>
        </a:p>
      </dgm:t>
    </dgm:pt>
    <dgm:pt modelId="{2B154A97-7764-4989-9DE7-D8C6959B3AD8}" type="parTrans" cxnId="{1D58CB1F-6960-4F13-813F-D8E02702188E}">
      <dgm:prSet/>
      <dgm:spPr/>
      <dgm:t>
        <a:bodyPr/>
        <a:lstStyle/>
        <a:p>
          <a:endParaRPr lang="en-US" sz="1100"/>
        </a:p>
      </dgm:t>
    </dgm:pt>
    <dgm:pt modelId="{640091AB-DFF4-455D-AA99-4B98E59DE0CB}" type="sibTrans" cxnId="{1D58CB1F-6960-4F13-813F-D8E02702188E}">
      <dgm:prSet custT="1"/>
      <dgm:spPr/>
      <dgm:t>
        <a:bodyPr/>
        <a:lstStyle/>
        <a:p>
          <a:endParaRPr lang="en-US" sz="1100" dirty="0"/>
        </a:p>
      </dgm:t>
    </dgm:pt>
    <dgm:pt modelId="{FD24669A-CB74-48F9-A68A-89BA8710E2F8}" type="pres">
      <dgm:prSet presAssocID="{DCFDE24C-BBBE-40A4-8300-677B648573C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2520B2-E429-430D-AC99-80CD3ACAFC58}" type="pres">
      <dgm:prSet presAssocID="{8CCBDFDC-A07A-4207-B89D-2C24B6DFD16C}" presName="node" presStyleLbl="node1" presStyleIdx="0" presStyleCnt="8" custScaleX="108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E3BDA-C9DF-46A4-A800-F582DEDD6FE6}" type="pres">
      <dgm:prSet presAssocID="{C28C878A-5B7A-4D72-A7D8-0E12838A2C60}" presName="sibTrans" presStyleLbl="sibTrans2D1" presStyleIdx="0" presStyleCnt="7"/>
      <dgm:spPr/>
      <dgm:t>
        <a:bodyPr/>
        <a:lstStyle/>
        <a:p>
          <a:endParaRPr lang="en-US"/>
        </a:p>
      </dgm:t>
    </dgm:pt>
    <dgm:pt modelId="{46BB7562-155A-4D70-ABAE-B15C40193B6F}" type="pres">
      <dgm:prSet presAssocID="{C28C878A-5B7A-4D72-A7D8-0E12838A2C60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690A1E3F-1A1D-4D68-B50D-9B947AA42245}" type="pres">
      <dgm:prSet presAssocID="{C0A2B3AE-B9F4-44E3-9482-BDF6B283FDB4}" presName="node" presStyleLbl="node1" presStyleIdx="1" presStyleCnt="8" custScaleX="108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33C76-E767-49D6-A9B1-FE8AE3D65BAA}" type="pres">
      <dgm:prSet presAssocID="{3AADBFFE-8865-4631-A561-43026B60B632}" presName="sibTrans" presStyleLbl="sibTrans2D1" presStyleIdx="1" presStyleCnt="7"/>
      <dgm:spPr/>
      <dgm:t>
        <a:bodyPr/>
        <a:lstStyle/>
        <a:p>
          <a:endParaRPr lang="en-US"/>
        </a:p>
      </dgm:t>
    </dgm:pt>
    <dgm:pt modelId="{4C1783CB-AFA4-4F33-AD13-7A658617BB7B}" type="pres">
      <dgm:prSet presAssocID="{3AADBFFE-8865-4631-A561-43026B60B63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83C517F1-DF6E-4F3F-8B9E-5E8647A4FC2D}" type="pres">
      <dgm:prSet presAssocID="{DF778E00-D053-4034-BA4E-10DDC9840DE8}" presName="node" presStyleLbl="node1" presStyleIdx="2" presStyleCnt="8" custScaleX="108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B04C9-D766-4B7D-9ABF-513540CA42C3}" type="pres">
      <dgm:prSet presAssocID="{7B7AB138-C168-473F-9373-C90FF975FAD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4673A8EC-C3B0-4402-A014-53CFAA428D25}" type="pres">
      <dgm:prSet presAssocID="{7B7AB138-C168-473F-9373-C90FF975FAD4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E91C98D-E99C-49D0-9C65-8695D9B022F8}" type="pres">
      <dgm:prSet presAssocID="{1892603D-79C1-4E57-8BC6-42BE5B9D8256}" presName="node" presStyleLbl="node1" presStyleIdx="3" presStyleCnt="8" custScaleX="108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36996-37A0-46E9-A321-E0220471356D}" type="pres">
      <dgm:prSet presAssocID="{19B949D4-E218-4817-BAC0-7D116B02846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C47B8B3-0878-4A7B-AEAD-76ED748CAD6F}" type="pres">
      <dgm:prSet presAssocID="{19B949D4-E218-4817-BAC0-7D116B028469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E8890972-5D12-491F-AE94-1FE5E645C192}" type="pres">
      <dgm:prSet presAssocID="{C8716FAF-F426-467E-B0B8-F4B9D5E97DD2}" presName="node" presStyleLbl="node1" presStyleIdx="4" presStyleCnt="8" custScaleX="108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E834C-EF5D-49F0-9987-4CDB9074F45D}" type="pres">
      <dgm:prSet presAssocID="{FD41F623-4BE6-46DF-8796-F52B32A23DF9}" presName="sibTrans" presStyleLbl="sibTrans2D1" presStyleIdx="4" presStyleCnt="7"/>
      <dgm:spPr/>
      <dgm:t>
        <a:bodyPr/>
        <a:lstStyle/>
        <a:p>
          <a:endParaRPr lang="en-US"/>
        </a:p>
      </dgm:t>
    </dgm:pt>
    <dgm:pt modelId="{3FE4C233-4605-4E4B-9B64-94DB079F98F8}" type="pres">
      <dgm:prSet presAssocID="{FD41F623-4BE6-46DF-8796-F52B32A23DF9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FF697021-5894-4F31-91F5-14F82390D005}" type="pres">
      <dgm:prSet presAssocID="{E8DF5772-11AD-4B32-893B-41B42F593AA1}" presName="node" presStyleLbl="node1" presStyleIdx="5" presStyleCnt="8" custScaleX="108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E0123-FABD-44E3-BDE7-591AD9780E68}" type="pres">
      <dgm:prSet presAssocID="{640091AB-DFF4-455D-AA99-4B98E59DE0CB}" presName="sibTrans" presStyleLbl="sibTrans2D1" presStyleIdx="5" presStyleCnt="7"/>
      <dgm:spPr/>
      <dgm:t>
        <a:bodyPr/>
        <a:lstStyle/>
        <a:p>
          <a:endParaRPr lang="en-US"/>
        </a:p>
      </dgm:t>
    </dgm:pt>
    <dgm:pt modelId="{22AE9FF1-703E-4F31-B9A5-30935FC36EDA}" type="pres">
      <dgm:prSet presAssocID="{640091AB-DFF4-455D-AA99-4B98E59DE0CB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F0497C64-AB8C-45A3-8B4B-41AD88743A75}" type="pres">
      <dgm:prSet presAssocID="{9E1F4B8E-0D80-49AE-8B5A-1D381BBAFA9A}" presName="node" presStyleLbl="node1" presStyleIdx="6" presStyleCnt="8" custScaleX="108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AB029-F95B-4CCB-A7E0-1A7C4A03E3AC}" type="pres">
      <dgm:prSet presAssocID="{84581879-1827-4FAD-A59E-29742F742D2D}" presName="sibTrans" presStyleLbl="sibTrans2D1" presStyleIdx="6" presStyleCnt="7"/>
      <dgm:spPr/>
      <dgm:t>
        <a:bodyPr/>
        <a:lstStyle/>
        <a:p>
          <a:endParaRPr lang="en-US"/>
        </a:p>
      </dgm:t>
    </dgm:pt>
    <dgm:pt modelId="{0A06EFC8-B9D8-4EF4-8A39-2BD9282FAA5C}" type="pres">
      <dgm:prSet presAssocID="{84581879-1827-4FAD-A59E-29742F742D2D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C702683B-A9AF-47F5-B533-CDC6D039AF12}" type="pres">
      <dgm:prSet presAssocID="{B14F7476-B928-4F82-946F-FA268468F32D}" presName="node" presStyleLbl="node1" presStyleIdx="7" presStyleCnt="8" custScaleX="108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39A9D-AF24-4031-B27A-4A30724CA976}" type="presOf" srcId="{9E1F4B8E-0D80-49AE-8B5A-1D381BBAFA9A}" destId="{F0497C64-AB8C-45A3-8B4B-41AD88743A75}" srcOrd="0" destOrd="0" presId="urn:microsoft.com/office/officeart/2005/8/layout/process2"/>
    <dgm:cxn modelId="{5F9030BA-1390-416B-AC46-B9929FB3B23E}" type="presOf" srcId="{C8716FAF-F426-467E-B0B8-F4B9D5E97DD2}" destId="{E8890972-5D12-491F-AE94-1FE5E645C192}" srcOrd="0" destOrd="0" presId="urn:microsoft.com/office/officeart/2005/8/layout/process2"/>
    <dgm:cxn modelId="{5B5AE45E-0B38-4865-A7E1-71DA52A7D71F}" type="presOf" srcId="{84581879-1827-4FAD-A59E-29742F742D2D}" destId="{E5CAB029-F95B-4CCB-A7E0-1A7C4A03E3AC}" srcOrd="0" destOrd="0" presId="urn:microsoft.com/office/officeart/2005/8/layout/process2"/>
    <dgm:cxn modelId="{12460741-71F6-45D2-B1C8-3AFF64846F73}" type="presOf" srcId="{FD41F623-4BE6-46DF-8796-F52B32A23DF9}" destId="{649E834C-EF5D-49F0-9987-4CDB9074F45D}" srcOrd="0" destOrd="0" presId="urn:microsoft.com/office/officeart/2005/8/layout/process2"/>
    <dgm:cxn modelId="{38CFD5EC-C7DE-40E2-8282-4D1FF93044DB}" type="presOf" srcId="{19B949D4-E218-4817-BAC0-7D116B028469}" destId="{0C47B8B3-0878-4A7B-AEAD-76ED748CAD6F}" srcOrd="1" destOrd="0" presId="urn:microsoft.com/office/officeart/2005/8/layout/process2"/>
    <dgm:cxn modelId="{1D58CB1F-6960-4F13-813F-D8E02702188E}" srcId="{DCFDE24C-BBBE-40A4-8300-677B648573C6}" destId="{E8DF5772-11AD-4B32-893B-41B42F593AA1}" srcOrd="5" destOrd="0" parTransId="{2B154A97-7764-4989-9DE7-D8C6959B3AD8}" sibTransId="{640091AB-DFF4-455D-AA99-4B98E59DE0CB}"/>
    <dgm:cxn modelId="{C5CD2E65-EE78-4DB7-8C74-2074A184E1EA}" srcId="{DCFDE24C-BBBE-40A4-8300-677B648573C6}" destId="{B14F7476-B928-4F82-946F-FA268468F32D}" srcOrd="7" destOrd="0" parTransId="{F52423B1-54CE-4C6B-87E0-95A16B9D9315}" sibTransId="{B4FF6D93-D0D1-48F0-A0EA-CF12E6C46B5A}"/>
    <dgm:cxn modelId="{1DED7F92-D6D9-4D9D-B0ED-366DC46BC8E2}" type="presOf" srcId="{3AADBFFE-8865-4631-A561-43026B60B632}" destId="{BDE33C76-E767-49D6-A9B1-FE8AE3D65BAA}" srcOrd="0" destOrd="0" presId="urn:microsoft.com/office/officeart/2005/8/layout/process2"/>
    <dgm:cxn modelId="{623B78FD-856A-474E-9CF1-578FB4135C39}" srcId="{DCFDE24C-BBBE-40A4-8300-677B648573C6}" destId="{1892603D-79C1-4E57-8BC6-42BE5B9D8256}" srcOrd="3" destOrd="0" parTransId="{85FA4F78-78F1-46D9-A396-7D0161C4B2F3}" sibTransId="{19B949D4-E218-4817-BAC0-7D116B028469}"/>
    <dgm:cxn modelId="{3FF17F82-20AD-455C-B504-715213C12262}" type="presOf" srcId="{C0A2B3AE-B9F4-44E3-9482-BDF6B283FDB4}" destId="{690A1E3F-1A1D-4D68-B50D-9B947AA42245}" srcOrd="0" destOrd="0" presId="urn:microsoft.com/office/officeart/2005/8/layout/process2"/>
    <dgm:cxn modelId="{F978575F-1084-4EB4-8589-B62715675BF3}" type="presOf" srcId="{B14F7476-B928-4F82-946F-FA268468F32D}" destId="{C702683B-A9AF-47F5-B533-CDC6D039AF12}" srcOrd="0" destOrd="0" presId="urn:microsoft.com/office/officeart/2005/8/layout/process2"/>
    <dgm:cxn modelId="{4BF27D8C-E1C3-48F0-AEAA-FB24323ADCC9}" type="presOf" srcId="{FD41F623-4BE6-46DF-8796-F52B32A23DF9}" destId="{3FE4C233-4605-4E4B-9B64-94DB079F98F8}" srcOrd="1" destOrd="0" presId="urn:microsoft.com/office/officeart/2005/8/layout/process2"/>
    <dgm:cxn modelId="{DE0F869C-5C11-4064-8DE3-30C77185DBBB}" type="presOf" srcId="{7B7AB138-C168-473F-9373-C90FF975FAD4}" destId="{4673A8EC-C3B0-4402-A014-53CFAA428D25}" srcOrd="1" destOrd="0" presId="urn:microsoft.com/office/officeart/2005/8/layout/process2"/>
    <dgm:cxn modelId="{0A208DA2-4C62-432A-8215-2BCB33ECA5B8}" srcId="{DCFDE24C-BBBE-40A4-8300-677B648573C6}" destId="{9E1F4B8E-0D80-49AE-8B5A-1D381BBAFA9A}" srcOrd="6" destOrd="0" parTransId="{5E80535D-7109-4D22-819D-40C135841735}" sibTransId="{84581879-1827-4FAD-A59E-29742F742D2D}"/>
    <dgm:cxn modelId="{ACF045CE-AFF4-4F07-B496-CCFFF8DA2289}" type="presOf" srcId="{DCFDE24C-BBBE-40A4-8300-677B648573C6}" destId="{FD24669A-CB74-48F9-A68A-89BA8710E2F8}" srcOrd="0" destOrd="0" presId="urn:microsoft.com/office/officeart/2005/8/layout/process2"/>
    <dgm:cxn modelId="{8B95CFBE-2628-4B64-8850-B19BBBF3EAB5}" type="presOf" srcId="{84581879-1827-4FAD-A59E-29742F742D2D}" destId="{0A06EFC8-B9D8-4EF4-8A39-2BD9282FAA5C}" srcOrd="1" destOrd="0" presId="urn:microsoft.com/office/officeart/2005/8/layout/process2"/>
    <dgm:cxn modelId="{B04CB27B-42D9-43D3-95ED-D66E09A66CA0}" type="presOf" srcId="{8CCBDFDC-A07A-4207-B89D-2C24B6DFD16C}" destId="{342520B2-E429-430D-AC99-80CD3ACAFC58}" srcOrd="0" destOrd="0" presId="urn:microsoft.com/office/officeart/2005/8/layout/process2"/>
    <dgm:cxn modelId="{8ED08BDC-3944-43BD-B955-26B3DDDB1AB2}" type="presOf" srcId="{7B7AB138-C168-473F-9373-C90FF975FAD4}" destId="{3AAB04C9-D766-4B7D-9ABF-513540CA42C3}" srcOrd="0" destOrd="0" presId="urn:microsoft.com/office/officeart/2005/8/layout/process2"/>
    <dgm:cxn modelId="{46C9E56E-C8D3-4920-B8B9-D1ED0A91F121}" type="presOf" srcId="{C28C878A-5B7A-4D72-A7D8-0E12838A2C60}" destId="{46BB7562-155A-4D70-ABAE-B15C40193B6F}" srcOrd="1" destOrd="0" presId="urn:microsoft.com/office/officeart/2005/8/layout/process2"/>
    <dgm:cxn modelId="{464A2687-5A2B-4CE8-A5E6-B70F55E3A6FF}" type="presOf" srcId="{3AADBFFE-8865-4631-A561-43026B60B632}" destId="{4C1783CB-AFA4-4F33-AD13-7A658617BB7B}" srcOrd="1" destOrd="0" presId="urn:microsoft.com/office/officeart/2005/8/layout/process2"/>
    <dgm:cxn modelId="{5B4EC4FE-95E8-4F11-BFA2-9DBA3615CAE7}" type="presOf" srcId="{E8DF5772-11AD-4B32-893B-41B42F593AA1}" destId="{FF697021-5894-4F31-91F5-14F82390D005}" srcOrd="0" destOrd="0" presId="urn:microsoft.com/office/officeart/2005/8/layout/process2"/>
    <dgm:cxn modelId="{DBB6386B-26A8-4480-B965-B031E9207125}" type="presOf" srcId="{640091AB-DFF4-455D-AA99-4B98E59DE0CB}" destId="{22AE9FF1-703E-4F31-B9A5-30935FC36EDA}" srcOrd="1" destOrd="0" presId="urn:microsoft.com/office/officeart/2005/8/layout/process2"/>
    <dgm:cxn modelId="{D64A6875-66CD-468A-B10B-A4A9156F16C1}" type="presOf" srcId="{1892603D-79C1-4E57-8BC6-42BE5B9D8256}" destId="{5E91C98D-E99C-49D0-9C65-8695D9B022F8}" srcOrd="0" destOrd="0" presId="urn:microsoft.com/office/officeart/2005/8/layout/process2"/>
    <dgm:cxn modelId="{9A252B82-8955-4AD4-86BA-B573B7D50CC9}" srcId="{DCFDE24C-BBBE-40A4-8300-677B648573C6}" destId="{8CCBDFDC-A07A-4207-B89D-2C24B6DFD16C}" srcOrd="0" destOrd="0" parTransId="{8E4ACB2D-6B22-42C6-9308-6D009EB7478C}" sibTransId="{C28C878A-5B7A-4D72-A7D8-0E12838A2C60}"/>
    <dgm:cxn modelId="{3014F951-F7AA-4BA3-AEA0-DD879F48D02C}" srcId="{DCFDE24C-BBBE-40A4-8300-677B648573C6}" destId="{C8716FAF-F426-467E-B0B8-F4B9D5E97DD2}" srcOrd="4" destOrd="0" parTransId="{E707D582-1763-4373-BC97-C35F99EE1ED7}" sibTransId="{FD41F623-4BE6-46DF-8796-F52B32A23DF9}"/>
    <dgm:cxn modelId="{66055C4B-FB10-4A0B-AFAE-2706FD850AA2}" type="presOf" srcId="{C28C878A-5B7A-4D72-A7D8-0E12838A2C60}" destId="{724E3BDA-C9DF-46A4-A800-F582DEDD6FE6}" srcOrd="0" destOrd="0" presId="urn:microsoft.com/office/officeart/2005/8/layout/process2"/>
    <dgm:cxn modelId="{AAB55975-E7AF-4BF7-8AA2-FD92180E72D2}" type="presOf" srcId="{DF778E00-D053-4034-BA4E-10DDC9840DE8}" destId="{83C517F1-DF6E-4F3F-8B9E-5E8647A4FC2D}" srcOrd="0" destOrd="0" presId="urn:microsoft.com/office/officeart/2005/8/layout/process2"/>
    <dgm:cxn modelId="{D4E32110-C03A-49F0-8558-F9543A93DC81}" srcId="{DCFDE24C-BBBE-40A4-8300-677B648573C6}" destId="{C0A2B3AE-B9F4-44E3-9482-BDF6B283FDB4}" srcOrd="1" destOrd="0" parTransId="{9BE37D43-EF8B-4193-8009-86D6FE5EE642}" sibTransId="{3AADBFFE-8865-4631-A561-43026B60B632}"/>
    <dgm:cxn modelId="{C1C29E2E-353A-494F-9EB0-B2F05D4D6D7E}" type="presOf" srcId="{640091AB-DFF4-455D-AA99-4B98E59DE0CB}" destId="{3D8E0123-FABD-44E3-BDE7-591AD9780E68}" srcOrd="0" destOrd="0" presId="urn:microsoft.com/office/officeart/2005/8/layout/process2"/>
    <dgm:cxn modelId="{3AA7137A-1B14-44F0-B01F-906E2DF0B320}" srcId="{DCFDE24C-BBBE-40A4-8300-677B648573C6}" destId="{DF778E00-D053-4034-BA4E-10DDC9840DE8}" srcOrd="2" destOrd="0" parTransId="{AFABAADB-D4B5-4F01-A5EB-763D558F7C5F}" sibTransId="{7B7AB138-C168-473F-9373-C90FF975FAD4}"/>
    <dgm:cxn modelId="{894B270D-5543-4B4C-AB19-0EBF31537D01}" type="presOf" srcId="{19B949D4-E218-4817-BAC0-7D116B028469}" destId="{DF136996-37A0-46E9-A321-E0220471356D}" srcOrd="0" destOrd="0" presId="urn:microsoft.com/office/officeart/2005/8/layout/process2"/>
    <dgm:cxn modelId="{2DD16CA0-45FD-46AB-8B8E-EB289832F7B3}" type="presParOf" srcId="{FD24669A-CB74-48F9-A68A-89BA8710E2F8}" destId="{342520B2-E429-430D-AC99-80CD3ACAFC58}" srcOrd="0" destOrd="0" presId="urn:microsoft.com/office/officeart/2005/8/layout/process2"/>
    <dgm:cxn modelId="{041A9967-B303-4075-A860-FF9504227E9D}" type="presParOf" srcId="{FD24669A-CB74-48F9-A68A-89BA8710E2F8}" destId="{724E3BDA-C9DF-46A4-A800-F582DEDD6FE6}" srcOrd="1" destOrd="0" presId="urn:microsoft.com/office/officeart/2005/8/layout/process2"/>
    <dgm:cxn modelId="{7F05144C-B3BB-4F9D-8EDD-8B8E608A571E}" type="presParOf" srcId="{724E3BDA-C9DF-46A4-A800-F582DEDD6FE6}" destId="{46BB7562-155A-4D70-ABAE-B15C40193B6F}" srcOrd="0" destOrd="0" presId="urn:microsoft.com/office/officeart/2005/8/layout/process2"/>
    <dgm:cxn modelId="{7EEF692B-39C6-41D7-8D67-9094AAF3D80B}" type="presParOf" srcId="{FD24669A-CB74-48F9-A68A-89BA8710E2F8}" destId="{690A1E3F-1A1D-4D68-B50D-9B947AA42245}" srcOrd="2" destOrd="0" presId="urn:microsoft.com/office/officeart/2005/8/layout/process2"/>
    <dgm:cxn modelId="{8F7201CB-A7B4-451B-B05A-C6E07497769C}" type="presParOf" srcId="{FD24669A-CB74-48F9-A68A-89BA8710E2F8}" destId="{BDE33C76-E767-49D6-A9B1-FE8AE3D65BAA}" srcOrd="3" destOrd="0" presId="urn:microsoft.com/office/officeart/2005/8/layout/process2"/>
    <dgm:cxn modelId="{528AC52A-DC70-431F-BAD8-669ABE36CFBD}" type="presParOf" srcId="{BDE33C76-E767-49D6-A9B1-FE8AE3D65BAA}" destId="{4C1783CB-AFA4-4F33-AD13-7A658617BB7B}" srcOrd="0" destOrd="0" presId="urn:microsoft.com/office/officeart/2005/8/layout/process2"/>
    <dgm:cxn modelId="{4347D7EF-F0A3-4367-B268-52DEFC2000F9}" type="presParOf" srcId="{FD24669A-CB74-48F9-A68A-89BA8710E2F8}" destId="{83C517F1-DF6E-4F3F-8B9E-5E8647A4FC2D}" srcOrd="4" destOrd="0" presId="urn:microsoft.com/office/officeart/2005/8/layout/process2"/>
    <dgm:cxn modelId="{8619902B-FD56-4CB2-A6AC-1552AF4E5D17}" type="presParOf" srcId="{FD24669A-CB74-48F9-A68A-89BA8710E2F8}" destId="{3AAB04C9-D766-4B7D-9ABF-513540CA42C3}" srcOrd="5" destOrd="0" presId="urn:microsoft.com/office/officeart/2005/8/layout/process2"/>
    <dgm:cxn modelId="{722ABF9E-C405-4828-9857-7D3D95807A60}" type="presParOf" srcId="{3AAB04C9-D766-4B7D-9ABF-513540CA42C3}" destId="{4673A8EC-C3B0-4402-A014-53CFAA428D25}" srcOrd="0" destOrd="0" presId="urn:microsoft.com/office/officeart/2005/8/layout/process2"/>
    <dgm:cxn modelId="{6EEEA799-A51C-444B-B08B-96599059C075}" type="presParOf" srcId="{FD24669A-CB74-48F9-A68A-89BA8710E2F8}" destId="{5E91C98D-E99C-49D0-9C65-8695D9B022F8}" srcOrd="6" destOrd="0" presId="urn:microsoft.com/office/officeart/2005/8/layout/process2"/>
    <dgm:cxn modelId="{018679C2-70A9-408D-B5AB-E094FA8B4FA2}" type="presParOf" srcId="{FD24669A-CB74-48F9-A68A-89BA8710E2F8}" destId="{DF136996-37A0-46E9-A321-E0220471356D}" srcOrd="7" destOrd="0" presId="urn:microsoft.com/office/officeart/2005/8/layout/process2"/>
    <dgm:cxn modelId="{684BCC98-D3A1-4C70-8B1F-2235FE541654}" type="presParOf" srcId="{DF136996-37A0-46E9-A321-E0220471356D}" destId="{0C47B8B3-0878-4A7B-AEAD-76ED748CAD6F}" srcOrd="0" destOrd="0" presId="urn:microsoft.com/office/officeart/2005/8/layout/process2"/>
    <dgm:cxn modelId="{0F3BCC0F-1DAA-4301-81B3-CDD45CE5F633}" type="presParOf" srcId="{FD24669A-CB74-48F9-A68A-89BA8710E2F8}" destId="{E8890972-5D12-491F-AE94-1FE5E645C192}" srcOrd="8" destOrd="0" presId="urn:microsoft.com/office/officeart/2005/8/layout/process2"/>
    <dgm:cxn modelId="{C7C1F1DA-E752-4DFF-B88E-118F2A58F551}" type="presParOf" srcId="{FD24669A-CB74-48F9-A68A-89BA8710E2F8}" destId="{649E834C-EF5D-49F0-9987-4CDB9074F45D}" srcOrd="9" destOrd="0" presId="urn:microsoft.com/office/officeart/2005/8/layout/process2"/>
    <dgm:cxn modelId="{922D9270-70B5-496C-B08E-55105908D29E}" type="presParOf" srcId="{649E834C-EF5D-49F0-9987-4CDB9074F45D}" destId="{3FE4C233-4605-4E4B-9B64-94DB079F98F8}" srcOrd="0" destOrd="0" presId="urn:microsoft.com/office/officeart/2005/8/layout/process2"/>
    <dgm:cxn modelId="{90CC1E0E-3BF9-4C83-9CED-2A562B12303A}" type="presParOf" srcId="{FD24669A-CB74-48F9-A68A-89BA8710E2F8}" destId="{FF697021-5894-4F31-91F5-14F82390D005}" srcOrd="10" destOrd="0" presId="urn:microsoft.com/office/officeart/2005/8/layout/process2"/>
    <dgm:cxn modelId="{4A925C2F-3ED2-4012-85A8-2EA35CDE28C4}" type="presParOf" srcId="{FD24669A-CB74-48F9-A68A-89BA8710E2F8}" destId="{3D8E0123-FABD-44E3-BDE7-591AD9780E68}" srcOrd="11" destOrd="0" presId="urn:microsoft.com/office/officeart/2005/8/layout/process2"/>
    <dgm:cxn modelId="{F1F2E608-152D-4748-9306-093B4AF74BCB}" type="presParOf" srcId="{3D8E0123-FABD-44E3-BDE7-591AD9780E68}" destId="{22AE9FF1-703E-4F31-B9A5-30935FC36EDA}" srcOrd="0" destOrd="0" presId="urn:microsoft.com/office/officeart/2005/8/layout/process2"/>
    <dgm:cxn modelId="{8A84FE19-3F35-4DF1-B7D6-897C4708E5F7}" type="presParOf" srcId="{FD24669A-CB74-48F9-A68A-89BA8710E2F8}" destId="{F0497C64-AB8C-45A3-8B4B-41AD88743A75}" srcOrd="12" destOrd="0" presId="urn:microsoft.com/office/officeart/2005/8/layout/process2"/>
    <dgm:cxn modelId="{DA187909-B982-465A-A80C-6453B2700826}" type="presParOf" srcId="{FD24669A-CB74-48F9-A68A-89BA8710E2F8}" destId="{E5CAB029-F95B-4CCB-A7E0-1A7C4A03E3AC}" srcOrd="13" destOrd="0" presId="urn:microsoft.com/office/officeart/2005/8/layout/process2"/>
    <dgm:cxn modelId="{0C240AA9-2415-4AF0-AABF-43510F74BABD}" type="presParOf" srcId="{E5CAB029-F95B-4CCB-A7E0-1A7C4A03E3AC}" destId="{0A06EFC8-B9D8-4EF4-8A39-2BD9282FAA5C}" srcOrd="0" destOrd="0" presId="urn:microsoft.com/office/officeart/2005/8/layout/process2"/>
    <dgm:cxn modelId="{B097F80D-91D1-4073-B05A-7730E5B8F2E4}" type="presParOf" srcId="{FD24669A-CB74-48F9-A68A-89BA8710E2F8}" destId="{C702683B-A9AF-47F5-B533-CDC6D039AF12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20B2-E429-430D-AC99-80CD3ACAFC58}">
      <dsp:nvSpPr>
        <dsp:cNvPr id="0" name=""/>
        <dsp:cNvSpPr/>
      </dsp:nvSpPr>
      <dsp:spPr>
        <a:xfrm>
          <a:off x="1989807" y="5468"/>
          <a:ext cx="2816154" cy="64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Find </a:t>
          </a:r>
          <a:r>
            <a:rPr lang="en-US" sz="1300" kern="1200" dirty="0"/>
            <a:t>IP address of </a:t>
          </a:r>
          <a:r>
            <a:rPr lang="en-US" sz="1300" kern="1200" dirty="0" smtClean="0"/>
            <a:t>Raspberry Pi  </a:t>
          </a:r>
          <a:r>
            <a:rPr lang="en-US" sz="1300" kern="1200" dirty="0"/>
            <a:t>in router </a:t>
          </a:r>
        </a:p>
      </dsp:txBody>
      <dsp:txXfrm>
        <a:off x="2008801" y="24462"/>
        <a:ext cx="2778166" cy="610518"/>
      </dsp:txXfrm>
    </dsp:sp>
    <dsp:sp modelId="{724E3BDA-C9DF-46A4-A800-F582DEDD6FE6}">
      <dsp:nvSpPr>
        <dsp:cNvPr id="0" name=""/>
        <dsp:cNvSpPr/>
      </dsp:nvSpPr>
      <dsp:spPr>
        <a:xfrm rot="5400000">
          <a:off x="3276289" y="670188"/>
          <a:ext cx="243190" cy="2918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310337" y="694507"/>
        <a:ext cx="175096" cy="170233"/>
      </dsp:txXfrm>
    </dsp:sp>
    <dsp:sp modelId="{690A1E3F-1A1D-4D68-B50D-9B947AA42245}">
      <dsp:nvSpPr>
        <dsp:cNvPr id="0" name=""/>
        <dsp:cNvSpPr/>
      </dsp:nvSpPr>
      <dsp:spPr>
        <a:xfrm>
          <a:off x="1989807" y="978228"/>
          <a:ext cx="2816154" cy="64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In MobaXteme software Enter the </a:t>
          </a:r>
          <a:r>
            <a:rPr lang="en-US" sz="1300" kern="1200" dirty="0" smtClean="0"/>
            <a:t>Raspberry Pi </a:t>
          </a:r>
          <a:r>
            <a:rPr lang="en-US" sz="1300" kern="1200" dirty="0"/>
            <a:t>IP and Login </a:t>
          </a:r>
        </a:p>
      </dsp:txBody>
      <dsp:txXfrm>
        <a:off x="2008801" y="997222"/>
        <a:ext cx="2778166" cy="610518"/>
      </dsp:txXfrm>
    </dsp:sp>
    <dsp:sp modelId="{BDE33C76-E767-49D6-A9B1-FE8AE3D65BAA}">
      <dsp:nvSpPr>
        <dsp:cNvPr id="0" name=""/>
        <dsp:cNvSpPr/>
      </dsp:nvSpPr>
      <dsp:spPr>
        <a:xfrm rot="5400000">
          <a:off x="3276289" y="1642948"/>
          <a:ext cx="243190" cy="2918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310337" y="1667267"/>
        <a:ext cx="175096" cy="170233"/>
      </dsp:txXfrm>
    </dsp:sp>
    <dsp:sp modelId="{83C517F1-DF6E-4F3F-8B9E-5E8647A4FC2D}">
      <dsp:nvSpPr>
        <dsp:cNvPr id="0" name=""/>
        <dsp:cNvSpPr/>
      </dsp:nvSpPr>
      <dsp:spPr>
        <a:xfrm>
          <a:off x="1989807" y="1950989"/>
          <a:ext cx="2816154" cy="64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Run Shell script of Streaming and sensor program / run startup file</a:t>
          </a:r>
        </a:p>
      </dsp:txBody>
      <dsp:txXfrm>
        <a:off x="2008801" y="1969983"/>
        <a:ext cx="2778166" cy="610518"/>
      </dsp:txXfrm>
    </dsp:sp>
    <dsp:sp modelId="{3AAB04C9-D766-4B7D-9ABF-513540CA42C3}">
      <dsp:nvSpPr>
        <dsp:cNvPr id="0" name=""/>
        <dsp:cNvSpPr/>
      </dsp:nvSpPr>
      <dsp:spPr>
        <a:xfrm rot="5400000">
          <a:off x="3276289" y="2615708"/>
          <a:ext cx="243190" cy="2918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310337" y="2640027"/>
        <a:ext cx="175096" cy="170233"/>
      </dsp:txXfrm>
    </dsp:sp>
    <dsp:sp modelId="{5E91C98D-E99C-49D0-9C65-8695D9B022F8}">
      <dsp:nvSpPr>
        <dsp:cNvPr id="0" name=""/>
        <dsp:cNvSpPr/>
      </dsp:nvSpPr>
      <dsp:spPr>
        <a:xfrm>
          <a:off x="1989807" y="2923749"/>
          <a:ext cx="2816154" cy="64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 WAR file to Tomcat server on Raspberry Pi by using WinSCP</a:t>
          </a:r>
          <a:endParaRPr lang="en-US" sz="1300" kern="1200" dirty="0"/>
        </a:p>
      </dsp:txBody>
      <dsp:txXfrm>
        <a:off x="2008801" y="2942743"/>
        <a:ext cx="2778166" cy="610518"/>
      </dsp:txXfrm>
    </dsp:sp>
    <dsp:sp modelId="{DF136996-37A0-46E9-A321-E0220471356D}">
      <dsp:nvSpPr>
        <dsp:cNvPr id="0" name=""/>
        <dsp:cNvSpPr/>
      </dsp:nvSpPr>
      <dsp:spPr>
        <a:xfrm rot="5400000">
          <a:off x="3276289" y="3588468"/>
          <a:ext cx="243190" cy="2918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310337" y="3612787"/>
        <a:ext cx="175096" cy="170233"/>
      </dsp:txXfrm>
    </dsp:sp>
    <dsp:sp modelId="{E8890972-5D12-491F-AE94-1FE5E645C192}">
      <dsp:nvSpPr>
        <dsp:cNvPr id="0" name=""/>
        <dsp:cNvSpPr/>
      </dsp:nvSpPr>
      <dsp:spPr>
        <a:xfrm>
          <a:off x="1989807" y="3896509"/>
          <a:ext cx="2816154" cy="64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Enter </a:t>
          </a:r>
          <a:r>
            <a:rPr lang="en-US" sz="1300" kern="1200" dirty="0" smtClean="0"/>
            <a:t>URL in </a:t>
          </a:r>
          <a:r>
            <a:rPr lang="en-US" sz="1300" kern="1200" dirty="0"/>
            <a:t>browser </a:t>
          </a:r>
          <a:r>
            <a:rPr lang="en-US" sz="1300" kern="1200" dirty="0" smtClean="0"/>
            <a:t>to open a website</a:t>
          </a:r>
          <a:endParaRPr lang="en-US" sz="1300" kern="1200" dirty="0"/>
        </a:p>
      </dsp:txBody>
      <dsp:txXfrm>
        <a:off x="2008801" y="3915503"/>
        <a:ext cx="2778166" cy="610518"/>
      </dsp:txXfrm>
    </dsp:sp>
    <dsp:sp modelId="{649E834C-EF5D-49F0-9987-4CDB9074F45D}">
      <dsp:nvSpPr>
        <dsp:cNvPr id="0" name=""/>
        <dsp:cNvSpPr/>
      </dsp:nvSpPr>
      <dsp:spPr>
        <a:xfrm rot="5400000">
          <a:off x="3276289" y="4561229"/>
          <a:ext cx="243190" cy="2918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310337" y="4585548"/>
        <a:ext cx="175096" cy="170233"/>
      </dsp:txXfrm>
    </dsp:sp>
    <dsp:sp modelId="{FF697021-5894-4F31-91F5-14F82390D005}">
      <dsp:nvSpPr>
        <dsp:cNvPr id="0" name=""/>
        <dsp:cNvSpPr/>
      </dsp:nvSpPr>
      <dsp:spPr>
        <a:xfrm>
          <a:off x="1989807" y="4869270"/>
          <a:ext cx="2816154" cy="64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Goto My </a:t>
          </a:r>
          <a:r>
            <a:rPr lang="en-US" sz="1300" kern="1200" dirty="0" smtClean="0"/>
            <a:t>Project link, Register/Login using Email ID &amp; password to open control Robot page</a:t>
          </a:r>
          <a:endParaRPr lang="en-US" sz="1300" kern="1200" dirty="0"/>
        </a:p>
      </dsp:txBody>
      <dsp:txXfrm>
        <a:off x="2008801" y="4888264"/>
        <a:ext cx="2778166" cy="610518"/>
      </dsp:txXfrm>
    </dsp:sp>
    <dsp:sp modelId="{3D8E0123-FABD-44E3-BDE7-591AD9780E68}">
      <dsp:nvSpPr>
        <dsp:cNvPr id="0" name=""/>
        <dsp:cNvSpPr/>
      </dsp:nvSpPr>
      <dsp:spPr>
        <a:xfrm rot="5400000">
          <a:off x="3276289" y="5533989"/>
          <a:ext cx="243190" cy="2918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310337" y="5558308"/>
        <a:ext cx="175096" cy="170233"/>
      </dsp:txXfrm>
    </dsp:sp>
    <dsp:sp modelId="{F0497C64-AB8C-45A3-8B4B-41AD88743A75}">
      <dsp:nvSpPr>
        <dsp:cNvPr id="0" name=""/>
        <dsp:cNvSpPr/>
      </dsp:nvSpPr>
      <dsp:spPr>
        <a:xfrm>
          <a:off x="1989807" y="5842030"/>
          <a:ext cx="2816154" cy="64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Control the Robot </a:t>
          </a:r>
          <a:r>
            <a:rPr lang="en-US" sz="1300" kern="1200" dirty="0" smtClean="0"/>
            <a:t>by different options and view Live </a:t>
          </a:r>
          <a:r>
            <a:rPr lang="en-US" sz="1300" kern="1200" dirty="0"/>
            <a:t>Streaming from </a:t>
          </a:r>
          <a:r>
            <a:rPr lang="en-US" sz="1300" kern="1200" dirty="0" smtClean="0"/>
            <a:t>page</a:t>
          </a:r>
          <a:endParaRPr lang="en-US" sz="1300" kern="1200" dirty="0"/>
        </a:p>
      </dsp:txBody>
      <dsp:txXfrm>
        <a:off x="2008801" y="5861024"/>
        <a:ext cx="2778166" cy="610518"/>
      </dsp:txXfrm>
    </dsp:sp>
    <dsp:sp modelId="{E5CAB029-F95B-4CCB-A7E0-1A7C4A03E3AC}">
      <dsp:nvSpPr>
        <dsp:cNvPr id="0" name=""/>
        <dsp:cNvSpPr/>
      </dsp:nvSpPr>
      <dsp:spPr>
        <a:xfrm rot="5400000">
          <a:off x="3276289" y="6506749"/>
          <a:ext cx="243190" cy="2918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310337" y="6531068"/>
        <a:ext cx="175096" cy="170233"/>
      </dsp:txXfrm>
    </dsp:sp>
    <dsp:sp modelId="{C702683B-A9AF-47F5-B533-CDC6D039AF12}">
      <dsp:nvSpPr>
        <dsp:cNvPr id="0" name=""/>
        <dsp:cNvSpPr/>
      </dsp:nvSpPr>
      <dsp:spPr>
        <a:xfrm>
          <a:off x="1989807" y="6814790"/>
          <a:ext cx="2816154" cy="64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Control Robot page can be opened from Mobile/Laptop/iPad </a:t>
          </a:r>
          <a:endParaRPr lang="en-US" sz="1300" kern="1200" dirty="0"/>
        </a:p>
      </dsp:txBody>
      <dsp:txXfrm>
        <a:off x="2008801" y="6833784"/>
        <a:ext cx="2778166" cy="610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493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2986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480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5973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465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8958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451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1944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60400"/>
            <a:ext cx="23317200" cy="16763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4800600" y="2392402"/>
            <a:ext cx="233172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3901440"/>
            <a:ext cx="9601200" cy="8128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857250" y="4714240"/>
            <a:ext cx="96012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0021824"/>
            <a:ext cx="9601200" cy="8128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0834625"/>
            <a:ext cx="9601200" cy="6058777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57250" y="17221200"/>
            <a:ext cx="9601200" cy="8128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85725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3901440"/>
            <a:ext cx="9601200" cy="8128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4714240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7965440"/>
            <a:ext cx="9601200" cy="4114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1658600" y="15646400"/>
            <a:ext cx="9601200" cy="11684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1722120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390144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4714240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0558272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17221200"/>
            <a:ext cx="9601200" cy="8128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32918401" y="1701799"/>
            <a:ext cx="9335453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/>
          <a:p>
            <a:pPr lvl="0">
              <a:spcBef>
                <a:spcPts val="800"/>
              </a:spcBef>
            </a:pPr>
            <a:r>
              <a:rPr sz="6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800"/>
              </a:spcBef>
            </a:pPr>
            <a:r>
              <a:rPr lang="en-US"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200"/>
              </a:spcBef>
            </a:pPr>
            <a:endParaRPr sz="4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800"/>
              </a:spcBef>
            </a:pPr>
            <a:r>
              <a:rPr sz="58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800"/>
              </a:spcBef>
            </a:pP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44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44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1600"/>
              </a:spcBef>
            </a:pPr>
            <a:r>
              <a:rPr lang="en-US"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1600"/>
              </a:spcBef>
            </a:pP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1600"/>
              </a:spcBef>
            </a:pP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44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44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44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44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76">
          <p15:clr>
            <a:srgbClr val="A4A3A4"/>
          </p15:clr>
        </p15:guide>
        <p15:guide id="2" pos="1386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2918400" cy="3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00600" y="660400"/>
            <a:ext cx="23317200" cy="1676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4013201"/>
            <a:ext cx="23317200" cy="157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21409799"/>
            <a:ext cx="163906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58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15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540">
          <p15:clr>
            <a:srgbClr val="A4A3A4"/>
          </p15:clr>
        </p15:guide>
        <p15:guide id="3" pos="20196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diagramLayout" Target="../diagrams/layout1.xml"/><Relationship Id="rId26" Type="http://schemas.openxmlformats.org/officeDocument/2006/relationships/image" Target="../media/image20.png"/><Relationship Id="rId39" Type="http://schemas.openxmlformats.org/officeDocument/2006/relationships/image" Target="../media/image33.jpeg"/><Relationship Id="rId3" Type="http://schemas.openxmlformats.org/officeDocument/2006/relationships/image" Target="../media/image2.jpg"/><Relationship Id="rId21" Type="http://schemas.microsoft.com/office/2007/relationships/diagramDrawing" Target="../diagrams/drawing1.xml"/><Relationship Id="rId34" Type="http://schemas.openxmlformats.org/officeDocument/2006/relationships/image" Target="../media/image28.jpg"/><Relationship Id="rId42" Type="http://schemas.openxmlformats.org/officeDocument/2006/relationships/image" Target="../media/image36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diagramData" Target="../diagrams/data1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diagramColors" Target="../diagrams/colors1.xml"/><Relationship Id="rId29" Type="http://schemas.openxmlformats.org/officeDocument/2006/relationships/image" Target="../media/image23.jpe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17.jpeg"/><Relationship Id="rId28" Type="http://schemas.openxmlformats.org/officeDocument/2006/relationships/image" Target="../media/image22.jpg"/><Relationship Id="rId36" Type="http://schemas.openxmlformats.org/officeDocument/2006/relationships/image" Target="../media/image30.jpeg"/><Relationship Id="rId10" Type="http://schemas.openxmlformats.org/officeDocument/2006/relationships/image" Target="../media/image9.jpeg"/><Relationship Id="rId19" Type="http://schemas.openxmlformats.org/officeDocument/2006/relationships/diagramQuickStyle" Target="../diagrams/quickStyle1.xml"/><Relationship Id="rId31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16.png"/><Relationship Id="rId27" Type="http://schemas.openxmlformats.org/officeDocument/2006/relationships/image" Target="../media/image21.jp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t="43058" r="2648" b="16338"/>
          <a:stretch/>
        </p:blipFill>
        <p:spPr>
          <a:xfrm>
            <a:off x="919681" y="317179"/>
            <a:ext cx="3828120" cy="23774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20181" y="-9316"/>
            <a:ext cx="23317200" cy="1457087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ROBOT</a:t>
            </a:r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0" y="1487336"/>
            <a:ext cx="32918400" cy="1814476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VATSAL N SHAH : IU1241090055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&amp; COMMUNICATION DEPARTMENT, INDUS UNIVERSITY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19681" y="9093767"/>
            <a:ext cx="9601200" cy="812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95509" y="9906567"/>
            <a:ext cx="9601200" cy="6719666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Background/Motivation: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is a credit-card sized computer.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obot.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Internet of thing where all the physical devices connects with digital systems, such as Refrigerator, TV, AC, Washing machine, Music system which can works automatically or control from anywhere.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Researched says 50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billions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by 2020. 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 with the Internet and robot can be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command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the project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Java, HTML, Java Script, JSP, Ajex, JSP &amp; Servlet.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wireless technology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Raspberry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and user interface.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08311" y="15514934"/>
            <a:ext cx="9601200" cy="8128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876137" y="16327734"/>
            <a:ext cx="9601200" cy="46539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based 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obot, which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controlled by a mobile devices/ 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omputer over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/ Wi-Fi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anywhere at any time.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system requirements 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study the platform required for the system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study suitable development language, technologies and tools 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Methods of Interface 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Raspberry Pi 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board for dc motors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Website &amp; Control Page  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test the system 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system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>
          <a:xfrm>
            <a:off x="11819269" y="11758668"/>
            <a:ext cx="9601200" cy="499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for IOT Robot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1702636" y="15758254"/>
            <a:ext cx="9601200" cy="812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7" name="Content Placeholder 186"/>
          <p:cNvPicPr>
            <a:picLocks noGrp="1" noChangeAspect="1"/>
          </p:cNvPicPr>
          <p:nvPr>
            <p:ph sz="quarter" idx="3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380" y="19649108"/>
            <a:ext cx="1569789" cy="1631790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&amp;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537804" y="17085513"/>
            <a:ext cx="9601200" cy="812800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65641" y="17960922"/>
            <a:ext cx="9601200" cy="3048000"/>
          </a:xfrm>
        </p:spPr>
        <p:txBody>
          <a:bodyPr>
            <a:noAutofit/>
          </a:bodyPr>
          <a:lstStyle/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Interface Internet Mobile Robot using Raspberry Pi and Arduino by Prof. Dr. Nabeel Kadim Abid Al-Sahi, Innovative Systems Design and Engineering Vol.6, No.1,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Rasp-Pi based Remote Controlled Smart Advertising of Still and Moving Images, International Journal of Engineering and Computer Science, Volume 4 Issue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 2015.</a:t>
            </a:r>
          </a:p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build a Raspberry Pi robot By Stewart Watkiss, (PenguinTutor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Cristina Turcu, Cornel Turcu, Vasile Gaitan,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Merging The Internet Of Things And Robotics,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Researches In Circuits And Systems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 for the Internet of Things, John A. Stankovic, Life Fellow, IEEE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0449794" y="4918622"/>
            <a:ext cx="11016399" cy="7018737"/>
            <a:chOff x="151814" y="644320"/>
            <a:chExt cx="8518136" cy="5602514"/>
          </a:xfrm>
        </p:grpSpPr>
        <p:sp>
          <p:nvSpPr>
            <p:cNvPr id="67" name="Rectangle 66"/>
            <p:cNvSpPr/>
            <p:nvPr/>
          </p:nvSpPr>
          <p:spPr>
            <a:xfrm>
              <a:off x="390339" y="644320"/>
              <a:ext cx="7315210" cy="560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51814" y="718798"/>
              <a:ext cx="8518136" cy="5336477"/>
              <a:chOff x="151814" y="718798"/>
              <a:chExt cx="8518136" cy="5336477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51814" y="1352152"/>
                <a:ext cx="5126609" cy="4703123"/>
                <a:chOff x="151814" y="1352152"/>
                <a:chExt cx="5126609" cy="4703123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151814" y="2254831"/>
                  <a:ext cx="5126609" cy="3800444"/>
                  <a:chOff x="2208652" y="1398386"/>
                  <a:chExt cx="5126609" cy="3800444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2208652" y="1398386"/>
                    <a:ext cx="5126609" cy="3800444"/>
                    <a:chOff x="-665017" y="-296045"/>
                    <a:chExt cx="5953545" cy="4598303"/>
                  </a:xfrm>
                </p:grpSpPr>
                <p:grpSp>
                  <p:nvGrpSpPr>
                    <p:cNvPr id="87" name="Group 86"/>
                    <p:cNvGrpSpPr/>
                    <p:nvPr/>
                  </p:nvGrpSpPr>
                  <p:grpSpPr>
                    <a:xfrm>
                      <a:off x="-665017" y="-296045"/>
                      <a:ext cx="5953545" cy="4598303"/>
                      <a:chOff x="-665017" y="-296045"/>
                      <a:chExt cx="5953545" cy="4598303"/>
                    </a:xfrm>
                  </p:grpSpPr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-665017" y="-296045"/>
                        <a:ext cx="5953545" cy="4598303"/>
                        <a:chOff x="-665017" y="-296045"/>
                        <a:chExt cx="5953545" cy="4598303"/>
                      </a:xfrm>
                    </p:grpSpPr>
                    <p:grpSp>
                      <p:nvGrpSpPr>
                        <p:cNvPr id="91" name="Group 90"/>
                        <p:cNvGrpSpPr/>
                        <p:nvPr/>
                      </p:nvGrpSpPr>
                      <p:grpSpPr>
                        <a:xfrm>
                          <a:off x="-665017" y="-296045"/>
                          <a:ext cx="5953545" cy="4598303"/>
                          <a:chOff x="-665017" y="-296045"/>
                          <a:chExt cx="5953545" cy="4598303"/>
                        </a:xfrm>
                      </p:grpSpPr>
                      <p:grpSp>
                        <p:nvGrpSpPr>
                          <p:cNvPr id="94" name="Group 93"/>
                          <p:cNvGrpSpPr/>
                          <p:nvPr/>
                        </p:nvGrpSpPr>
                        <p:grpSpPr>
                          <a:xfrm>
                            <a:off x="-665017" y="-296045"/>
                            <a:ext cx="5953545" cy="4598303"/>
                            <a:chOff x="-665017" y="-296045"/>
                            <a:chExt cx="5953545" cy="4598303"/>
                          </a:xfrm>
                        </p:grpSpPr>
                        <p:grpSp>
                          <p:nvGrpSpPr>
                            <p:cNvPr id="99" name="Group 98"/>
                            <p:cNvGrpSpPr/>
                            <p:nvPr/>
                          </p:nvGrpSpPr>
                          <p:grpSpPr>
                            <a:xfrm>
                              <a:off x="-665017" y="-296045"/>
                              <a:ext cx="4953087" cy="4598303"/>
                              <a:chOff x="-665017" y="-296045"/>
                              <a:chExt cx="4953087" cy="4598303"/>
                            </a:xfrm>
                          </p:grpSpPr>
                          <p:sp>
                            <p:nvSpPr>
                              <p:cNvPr id="105" name="Rectangle 104"/>
                              <p:cNvSpPr/>
                              <p:nvPr/>
                            </p:nvSpPr>
                            <p:spPr>
                              <a:xfrm>
                                <a:off x="-665017" y="-296045"/>
                                <a:ext cx="4569184" cy="4336837"/>
                              </a:xfrm>
                              <a:prstGeom prst="rect">
                                <a:avLst/>
                              </a:prstGeom>
                              <a:ln w="952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06" name="Group 105"/>
                              <p:cNvGrpSpPr/>
                              <p:nvPr/>
                            </p:nvGrpSpPr>
                            <p:grpSpPr>
                              <a:xfrm>
                                <a:off x="97352" y="72739"/>
                                <a:ext cx="4190718" cy="4229519"/>
                                <a:chOff x="97352" y="72739"/>
                                <a:chExt cx="4190718" cy="4229519"/>
                              </a:xfrm>
                            </p:grpSpPr>
                            <p:grpSp>
                              <p:nvGrpSpPr>
                                <p:cNvPr id="107" name="Group 106"/>
                                <p:cNvGrpSpPr/>
                                <p:nvPr/>
                              </p:nvGrpSpPr>
                              <p:grpSpPr>
                                <a:xfrm>
                                  <a:off x="97352" y="884166"/>
                                  <a:ext cx="3824433" cy="3418092"/>
                                  <a:chOff x="97352" y="884166"/>
                                  <a:chExt cx="3824433" cy="3418092"/>
                                </a:xfrm>
                              </p:grpSpPr>
                              <p:grpSp>
                                <p:nvGrpSpPr>
                                  <p:cNvPr id="126" name="Group 125"/>
                                  <p:cNvGrpSpPr/>
                                  <p:nvPr/>
                                </p:nvGrpSpPr>
                                <p:grpSpPr>
                                  <a:xfrm>
                                    <a:off x="97352" y="884166"/>
                                    <a:ext cx="3634447" cy="3418092"/>
                                    <a:chOff x="97352" y="884166"/>
                                    <a:chExt cx="3634447" cy="3418092"/>
                                  </a:xfrm>
                                </p:grpSpPr>
                                <p:pic>
                                  <p:nvPicPr>
                                    <p:cNvPr id="130" name="Picture 129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4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t="7306" b="4110"/>
                                    <a:stretch/>
                                  </p:blipFill>
                                  <p:spPr>
                                    <a:xfrm>
                                      <a:off x="772239" y="2695607"/>
                                      <a:ext cx="2453679" cy="12319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grpSp>
                                  <p:nvGrpSpPr>
                                    <p:cNvPr id="131" name="Group 13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88533" y="3330542"/>
                                      <a:ext cx="794704" cy="971716"/>
                                      <a:chOff x="988533" y="3330542"/>
                                      <a:chExt cx="794704" cy="971716"/>
                                    </a:xfrm>
                                  </p:grpSpPr>
                                  <p:pic>
                                    <p:nvPicPr>
                                      <p:cNvPr id="148" name="Picture 147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5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rot="5400000">
                                        <a:off x="988533" y="3517518"/>
                                        <a:ext cx="784740" cy="784740"/>
                                      </a:xfrm>
                                      <a:prstGeom prst="ellipse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149" name="Curved Connector 148"/>
                                      <p:cNvCxnSpPr/>
                                      <p:nvPr/>
                                    </p:nvCxnSpPr>
                                    <p:spPr>
                                      <a:xfrm rot="10800000" flipV="1">
                                        <a:off x="1428999" y="3330542"/>
                                        <a:ext cx="354238" cy="337712"/>
                                      </a:xfrm>
                                      <a:prstGeom prst="curvedConnector3">
                                        <a:avLst>
                                          <a:gd name="adj1" fmla="val 128090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132" name="Group 13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173510" y="1345016"/>
                                      <a:ext cx="1558289" cy="1622425"/>
                                      <a:chOff x="2173510" y="1345016"/>
                                      <a:chExt cx="1558289" cy="1622425"/>
                                    </a:xfrm>
                                  </p:grpSpPr>
                                  <p:pic>
                                    <p:nvPicPr>
                                      <p:cNvPr id="143" name="Picture 142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 rotWithShape="1">
                                      <a:blip r:embed="rId6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 l="13200" t="13599" r="10800" b="10801"/>
                                      <a:stretch/>
                                    </p:blipFill>
                                    <p:spPr>
                                      <a:xfrm>
                                        <a:off x="2544450" y="1345016"/>
                                        <a:ext cx="1187349" cy="11811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144" name="Curved Connector 143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1881241" y="2094491"/>
                                        <a:ext cx="1063624" cy="479086"/>
                                      </a:xfrm>
                                      <a:prstGeom prst="curvedConnector3">
                                        <a:avLst>
                                          <a:gd name="adj1" fmla="val 100937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6" name="Curved Connector 145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2081206" y="2287339"/>
                                        <a:ext cx="977901" cy="349761"/>
                                      </a:xfrm>
                                      <a:prstGeom prst="curvedConnector3">
                                        <a:avLst>
                                          <a:gd name="adj1" fmla="val 94156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Curved Connector 146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2222755" y="2362496"/>
                                        <a:ext cx="892176" cy="317713"/>
                                      </a:xfrm>
                                      <a:prstGeom prst="curvedConnector3">
                                        <a:avLst>
                                          <a:gd name="adj1" fmla="val 95552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133" name="Group 13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7352" y="2200307"/>
                                      <a:ext cx="2377845" cy="855142"/>
                                      <a:chOff x="97352" y="2200307"/>
                                      <a:chExt cx="2377845" cy="855142"/>
                                    </a:xfrm>
                                  </p:grpSpPr>
                                  <p:pic>
                                    <p:nvPicPr>
                                      <p:cNvPr id="138" name="Picture 137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7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97352" y="2200307"/>
                                        <a:ext cx="851210" cy="555651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139" name="Curved Connector 138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433741" y="2729590"/>
                                        <a:ext cx="2041456" cy="325859"/>
                                      </a:xfrm>
                                      <a:prstGeom prst="curvedConnector3">
                                        <a:avLst>
                                          <a:gd name="adj1" fmla="val 100254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0" name="Curved Connector 139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497294" y="2738743"/>
                                        <a:ext cx="1876301" cy="287339"/>
                                      </a:xfrm>
                                      <a:prstGeom prst="curvedConnector3">
                                        <a:avLst>
                                          <a:gd name="adj1" fmla="val 99923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accent5"/>
                                      </a:lnRef>
                                      <a:fillRef idx="0">
                                        <a:schemeClr val="accent5"/>
                                      </a:fillRef>
                                      <a:effectRef idx="2">
                                        <a:schemeClr val="accent5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1" name="Curved Connector 140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539154" y="2736711"/>
                                        <a:ext cx="1723918" cy="256446"/>
                                      </a:xfrm>
                                      <a:prstGeom prst="curvedConnector3">
                                        <a:avLst>
                                          <a:gd name="adj1" fmla="val 97608"/>
                                        </a:avLst>
                                      </a:prstGeom>
                                      <a:ln w="9525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2" name="Curved Connector 141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596460" y="2682866"/>
                                        <a:ext cx="1553711" cy="280796"/>
                                      </a:xfrm>
                                      <a:prstGeom prst="curvedConnector3">
                                        <a:avLst>
                                          <a:gd name="adj1" fmla="val 97943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pic>
                                  <p:nvPicPr>
                                    <p:cNvPr id="134" name="Picture 133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8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/>
                                  </p:blipFill>
                                  <p:spPr>
                                    <a:xfrm>
                                      <a:off x="234790" y="884166"/>
                                      <a:ext cx="1041771" cy="682528"/>
                                    </a:xfrm>
                                    <a:prstGeom prst="ellipse">
                                      <a:avLst/>
                                    </a:prstGeom>
                                  </p:spPr>
                                </p:pic>
                                <p:grpSp>
                                  <p:nvGrpSpPr>
                                    <p:cNvPr id="135" name="Group 13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69175" y="1254791"/>
                                      <a:ext cx="1025320" cy="1515865"/>
                                      <a:chOff x="1369175" y="1254791"/>
                                      <a:chExt cx="1025320" cy="1515865"/>
                                    </a:xfrm>
                                  </p:grpSpPr>
                                  <p:pic>
                                    <p:nvPicPr>
                                      <p:cNvPr id="136" name="Picture 135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 rotWithShape="1">
                                      <a:blip r:embed="rId9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/>
                                    </p:blipFill>
                                    <p:spPr>
                                      <a:xfrm>
                                        <a:off x="1369175" y="1254791"/>
                                        <a:ext cx="1025320" cy="671749"/>
                                      </a:xfrm>
                                      <a:prstGeom prst="ellipse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137" name="Curved Connector 136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1236425" y="1924931"/>
                                        <a:ext cx="1425639" cy="265811"/>
                                      </a:xfrm>
                                      <a:prstGeom prst="curvedConnector3">
                                        <a:avLst>
                                          <a:gd name="adj1" fmla="val 97081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accent2"/>
                                      </a:lnRef>
                                      <a:fillRef idx="0">
                                        <a:schemeClr val="accent2"/>
                                      </a:fillRef>
                                      <a:effectRef idx="2">
                                        <a:schemeClr val="accent2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grpSp>
                                <p:nvGrpSpPr>
                                  <p:cNvPr id="127" name="Group 12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66243" y="2121938"/>
                                    <a:ext cx="555542" cy="1259064"/>
                                    <a:chOff x="3366243" y="2121938"/>
                                    <a:chExt cx="555542" cy="1259064"/>
                                  </a:xfrm>
                                </p:grpSpPr>
                                <p:pic>
                                  <p:nvPicPr>
                                    <p:cNvPr id="128" name="Picture 127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10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 flipH="1">
                                      <a:off x="3403046" y="2605318"/>
                                      <a:ext cx="518739" cy="77568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129" name="Curved Connector 128"/>
                                    <p:cNvCxnSpPr/>
                                    <p:nvPr/>
                                  </p:nvCxnSpPr>
                                  <p:spPr>
                                    <a:xfrm rot="16200000" flipH="1">
                                      <a:off x="3279419" y="2208762"/>
                                      <a:ext cx="573673" cy="400026"/>
                                    </a:xfrm>
                                    <a:prstGeom prst="curvedConnector3">
                                      <a:avLst>
                                        <a:gd name="adj1" fmla="val 50000"/>
                                      </a:avLst>
                                    </a:prstGeom>
                                    <a:ln w="9525">
                                      <a:tailEnd type="triangle"/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pic>
                              <p:nvPicPr>
                                <p:cNvPr id="108" name="Picture 107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11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13638" t="16404" r="24049" b="14477"/>
                                <a:stretch/>
                              </p:blipFill>
                              <p:spPr>
                                <a:xfrm>
                                  <a:off x="2745037" y="3366523"/>
                                  <a:ext cx="483896" cy="373920"/>
                                </a:xfrm>
                                <a:prstGeom prst="ellipse">
                                  <a:avLst/>
                                </a:prstGeom>
                              </p:spPr>
                            </p:pic>
                            <p:grpSp>
                              <p:nvGrpSpPr>
                                <p:cNvPr id="109" name="Group 108"/>
                                <p:cNvGrpSpPr/>
                                <p:nvPr/>
                              </p:nvGrpSpPr>
                              <p:grpSpPr>
                                <a:xfrm>
                                  <a:off x="1557856" y="114809"/>
                                  <a:ext cx="1803554" cy="1324950"/>
                                  <a:chOff x="1557856" y="114809"/>
                                  <a:chExt cx="1803554" cy="1324950"/>
                                </a:xfrm>
                              </p:grpSpPr>
                              <p:grpSp>
                                <p:nvGrpSpPr>
                                  <p:cNvPr id="119" name="Group 11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557856" y="114809"/>
                                    <a:ext cx="1368021" cy="629958"/>
                                    <a:chOff x="1557856" y="114809"/>
                                    <a:chExt cx="1368021" cy="629958"/>
                                  </a:xfrm>
                                </p:grpSpPr>
                                <p:pic>
                                  <p:nvPicPr>
                                    <p:cNvPr id="122" name="Picture 121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2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1557856" y="127929"/>
                                      <a:ext cx="665353" cy="61683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123" name="Picture 122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2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2260524" y="114809"/>
                                      <a:ext cx="665353" cy="61683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124" name="Curved Connector 123"/>
                                    <p:cNvCxnSpPr/>
                                    <p:nvPr/>
                                  </p:nvCxnSpPr>
                                  <p:spPr>
                                    <a:xfrm rot="5400000" flipH="1" flipV="1">
                                      <a:off x="2207398" y="300145"/>
                                      <a:ext cx="36499" cy="727552"/>
                                    </a:xfrm>
                                    <a:prstGeom prst="curvedConnector3">
                                      <a:avLst>
                                        <a:gd name="adj1" fmla="val -165950"/>
                                      </a:avLst>
                                    </a:prstGeom>
                                    <a:ln w="9525"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25" name="Curved Connector 124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812319" y="657190"/>
                                      <a:ext cx="797944" cy="6728"/>
                                    </a:xfrm>
                                    <a:prstGeom prst="curvedConnector4">
                                      <a:avLst>
                                        <a:gd name="adj1" fmla="val -1940"/>
                                        <a:gd name="adj2" fmla="val 3497236"/>
                                      </a:avLst>
                                    </a:prstGeom>
                                    <a:ln w="9525"/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120" name="Curved Connector 119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2247354" y="749521"/>
                                    <a:ext cx="1058841" cy="666165"/>
                                  </a:xfrm>
                                  <a:prstGeom prst="curvedConnector3">
                                    <a:avLst>
                                      <a:gd name="adj1" fmla="val 94268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21" name="Curved Connector 120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2585561" y="744768"/>
                                    <a:ext cx="775849" cy="694991"/>
                                  </a:xfrm>
                                  <a:prstGeom prst="curvedConnector3">
                                    <a:avLst>
                                      <a:gd name="adj1" fmla="val 88626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110" name="Group 109"/>
                                <p:cNvGrpSpPr/>
                                <p:nvPr/>
                              </p:nvGrpSpPr>
                              <p:grpSpPr>
                                <a:xfrm>
                                  <a:off x="2945823" y="72739"/>
                                  <a:ext cx="1342247" cy="1569525"/>
                                  <a:chOff x="2945823" y="72739"/>
                                  <a:chExt cx="1342247" cy="1569525"/>
                                </a:xfrm>
                              </p:grpSpPr>
                              <p:grpSp>
                                <p:nvGrpSpPr>
                                  <p:cNvPr id="111" name="Group 110"/>
                                  <p:cNvGrpSpPr/>
                                  <p:nvPr/>
                                </p:nvGrpSpPr>
                                <p:grpSpPr>
                                  <a:xfrm>
                                    <a:off x="2945823" y="72739"/>
                                    <a:ext cx="1342247" cy="622610"/>
                                    <a:chOff x="2945823" y="72739"/>
                                    <a:chExt cx="1342247" cy="622610"/>
                                  </a:xfrm>
                                </p:grpSpPr>
                                <p:pic>
                                  <p:nvPicPr>
                                    <p:cNvPr id="114" name="Picture 113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2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2945823" y="85859"/>
                                      <a:ext cx="657427" cy="60949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115" name="Picture 114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2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3630644" y="72739"/>
                                      <a:ext cx="657426" cy="60948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116" name="Curved Connector 115"/>
                                    <p:cNvCxnSpPr/>
                                    <p:nvPr/>
                                  </p:nvCxnSpPr>
                                  <p:spPr>
                                    <a:xfrm rot="5400000" flipH="1" flipV="1">
                                      <a:off x="3573083" y="258074"/>
                                      <a:ext cx="36499" cy="727552"/>
                                    </a:xfrm>
                                    <a:prstGeom prst="curvedConnector3">
                                      <a:avLst>
                                        <a:gd name="adj1" fmla="val -165950"/>
                                      </a:avLst>
                                    </a:prstGeom>
                                    <a:ln w="9525"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17" name="Curved Connector 11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192358" y="615120"/>
                                      <a:ext cx="797943" cy="6728"/>
                                    </a:xfrm>
                                    <a:prstGeom prst="curvedConnector4">
                                      <a:avLst>
                                        <a:gd name="adj1" fmla="val -1940"/>
                                        <a:gd name="adj2" fmla="val 3497236"/>
                                      </a:avLst>
                                    </a:prstGeom>
                                    <a:ln w="9525"/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18" name="Curved Connector 117"/>
                                    <p:cNvCxnSpPr/>
                                    <p:nvPr/>
                                  </p:nvCxnSpPr>
                                  <p:spPr>
                                    <a:xfrm rot="5400000" flipH="1" flipV="1">
                                      <a:off x="3573083" y="258075"/>
                                      <a:ext cx="36499" cy="727552"/>
                                    </a:xfrm>
                                    <a:prstGeom prst="curvedConnector3">
                                      <a:avLst>
                                        <a:gd name="adj1" fmla="val -165950"/>
                                      </a:avLst>
                                    </a:prstGeom>
                                    <a:ln w="9525"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112" name="Curved Connector 111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3001616" y="1104638"/>
                                    <a:ext cx="888249" cy="19256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2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13" name="Curved Connector 112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3160582" y="1159423"/>
                                    <a:ext cx="815833" cy="149849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</p:grpSp>
                        <p:sp>
                          <p:nvSpPr>
                            <p:cNvPr id="100" name="TextBox 320"/>
                            <p:cNvSpPr txBox="1"/>
                            <p:nvPr/>
                          </p:nvSpPr>
                          <p:spPr>
                            <a:xfrm flipH="1">
                              <a:off x="3073480" y="2736402"/>
                              <a:ext cx="212379" cy="3269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600" kern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1</a:t>
                              </a:r>
                              <a:endParaRPr lang="en-US" sz="1600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01" name="TextBox 325"/>
                            <p:cNvSpPr txBox="1"/>
                            <p:nvPr/>
                          </p:nvSpPr>
                          <p:spPr>
                            <a:xfrm flipH="1">
                              <a:off x="3140156" y="3632326"/>
                              <a:ext cx="212379" cy="3269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600" kern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2</a:t>
                              </a:r>
                              <a:endParaRPr lang="en-US" sz="1600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02" name="TextBox 331"/>
                            <p:cNvSpPr txBox="1"/>
                            <p:nvPr/>
                          </p:nvSpPr>
                          <p:spPr>
                            <a:xfrm flipH="1">
                              <a:off x="152190" y="1973047"/>
                              <a:ext cx="212379" cy="3269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600" kern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endParaRPr lang="en-US" sz="1600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03" name="TextBox 343"/>
                            <p:cNvSpPr txBox="1"/>
                            <p:nvPr/>
                          </p:nvSpPr>
                          <p:spPr>
                            <a:xfrm flipH="1">
                              <a:off x="3739333" y="1786450"/>
                              <a:ext cx="212379" cy="3269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600" kern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9</a:t>
                              </a:r>
                              <a:endParaRPr lang="en-US" sz="1600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04" name="TextBox 352"/>
                            <p:cNvSpPr txBox="1"/>
                            <p:nvPr/>
                          </p:nvSpPr>
                          <p:spPr>
                            <a:xfrm flipH="1">
                              <a:off x="4951995" y="2238523"/>
                              <a:ext cx="336533" cy="1383459"/>
                            </a:xfrm>
                            <a:prstGeom prst="decagon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endPara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5" name="TextBox 328"/>
                          <p:cNvSpPr txBox="1"/>
                          <p:nvPr/>
                        </p:nvSpPr>
                        <p:spPr>
                          <a:xfrm flipH="1">
                            <a:off x="909867" y="3487816"/>
                            <a:ext cx="212379" cy="3269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600" kern="120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</a:t>
                            </a:r>
                            <a:endPara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96" name="TextBox 334"/>
                          <p:cNvSpPr txBox="1"/>
                          <p:nvPr/>
                        </p:nvSpPr>
                        <p:spPr>
                          <a:xfrm flipH="1">
                            <a:off x="1137610" y="1248021"/>
                            <a:ext cx="212379" cy="3269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600" kern="120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6</a:t>
                            </a:r>
                            <a:endPara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97" name="TextBox 346"/>
                          <p:cNvSpPr txBox="1"/>
                          <p:nvPr/>
                        </p:nvSpPr>
                        <p:spPr>
                          <a:xfrm flipH="1">
                            <a:off x="1955523" y="116950"/>
                            <a:ext cx="212379" cy="3269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600" kern="120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7</a:t>
                            </a:r>
                            <a:endPara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98" name="TextBox 349"/>
                          <p:cNvSpPr txBox="1"/>
                          <p:nvPr/>
                        </p:nvSpPr>
                        <p:spPr>
                          <a:xfrm flipH="1">
                            <a:off x="3352536" y="46778"/>
                            <a:ext cx="212379" cy="3269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600" kern="120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8</a:t>
                            </a:r>
                            <a:endPara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pic>
                      <p:nvPicPr>
                        <p:cNvPr id="92" name="Picture 9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672" t="18064" r="2709" b="11580"/>
                        <a:stretch/>
                      </p:blipFill>
                      <p:spPr>
                        <a:xfrm rot="16200000" flipH="1">
                          <a:off x="68029" y="3376133"/>
                          <a:ext cx="858527" cy="659257"/>
                        </a:xfrm>
                        <a:prstGeom prst="ellipse">
                          <a:avLst/>
                        </a:prstGeom>
                      </p:spPr>
                    </p:pic>
                    <p:sp>
                      <p:nvSpPr>
                        <p:cNvPr id="93" name="TextBox 390"/>
                        <p:cNvSpPr txBox="1"/>
                        <p:nvPr/>
                      </p:nvSpPr>
                      <p:spPr>
                        <a:xfrm flipH="1">
                          <a:off x="101057" y="3186958"/>
                          <a:ext cx="212379" cy="3269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90" name="Curved Connector 89"/>
                      <p:cNvCxnSpPr/>
                      <p:nvPr/>
                    </p:nvCxnSpPr>
                    <p:spPr>
                      <a:xfrm rot="10800000" flipV="1">
                        <a:off x="688096" y="3339598"/>
                        <a:ext cx="312938" cy="210567"/>
                      </a:xfrm>
                      <a:prstGeom prst="curvedConnector3">
                        <a:avLst>
                          <a:gd name="adj1" fmla="val 101375"/>
                        </a:avLst>
                      </a:prstGeom>
                      <a:ln w="9525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8" name="TextBox 495"/>
                    <p:cNvSpPr txBox="1"/>
                    <p:nvPr/>
                  </p:nvSpPr>
                  <p:spPr>
                    <a:xfrm>
                      <a:off x="3764082" y="2430187"/>
                      <a:ext cx="465892" cy="3269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81" name="Curved Connector 80"/>
                  <p:cNvCxnSpPr/>
                  <p:nvPr/>
                </p:nvCxnSpPr>
                <p:spPr>
                  <a:xfrm>
                    <a:off x="5591175" y="3433764"/>
                    <a:ext cx="276225" cy="372427"/>
                  </a:xfrm>
                  <a:prstGeom prst="curvedConnector3">
                    <a:avLst>
                      <a:gd name="adj1" fmla="val 22414"/>
                    </a:avLst>
                  </a:prstGeom>
                  <a:ln w="952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urved Connector 81"/>
                  <p:cNvCxnSpPr/>
                  <p:nvPr/>
                </p:nvCxnSpPr>
                <p:spPr>
                  <a:xfrm flipV="1">
                    <a:off x="4267200" y="2719389"/>
                    <a:ext cx="274320" cy="1178759"/>
                  </a:xfrm>
                  <a:prstGeom prst="curvedConnector3">
                    <a:avLst>
                      <a:gd name="adj1" fmla="val -8792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urved Connector 82"/>
                  <p:cNvCxnSpPr/>
                  <p:nvPr/>
                </p:nvCxnSpPr>
                <p:spPr>
                  <a:xfrm flipV="1">
                    <a:off x="4400550" y="2795589"/>
                    <a:ext cx="215265" cy="1141626"/>
                  </a:xfrm>
                  <a:prstGeom prst="curvedConnector3">
                    <a:avLst>
                      <a:gd name="adj1" fmla="val 24610"/>
                    </a:avLst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Curved Connector 83"/>
                  <p:cNvCxnSpPr/>
                  <p:nvPr/>
                </p:nvCxnSpPr>
                <p:spPr>
                  <a:xfrm flipH="1" flipV="1">
                    <a:off x="3571875" y="2424114"/>
                    <a:ext cx="787400" cy="1564640"/>
                  </a:xfrm>
                  <a:prstGeom prst="curvedConnector3">
                    <a:avLst>
                      <a:gd name="adj1" fmla="val 10222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urved Connector 84"/>
                  <p:cNvCxnSpPr/>
                  <p:nvPr/>
                </p:nvCxnSpPr>
                <p:spPr>
                  <a:xfrm flipH="1" flipV="1">
                    <a:off x="3600450" y="2433639"/>
                    <a:ext cx="690880" cy="1513840"/>
                  </a:xfrm>
                  <a:prstGeom prst="curvedConnector3">
                    <a:avLst>
                      <a:gd name="adj1" fmla="val 97290"/>
                    </a:avLst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urved Connector 85"/>
                  <p:cNvCxnSpPr/>
                  <p:nvPr/>
                </p:nvCxnSpPr>
                <p:spPr>
                  <a:xfrm flipH="1" flipV="1">
                    <a:off x="3638550" y="2481264"/>
                    <a:ext cx="575673" cy="1439310"/>
                  </a:xfrm>
                  <a:prstGeom prst="curvedConnector3">
                    <a:avLst>
                      <a:gd name="adj1" fmla="val 86395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1758242" y="1352152"/>
                  <a:ext cx="2425296" cy="1104437"/>
                  <a:chOff x="1758242" y="1352152"/>
                  <a:chExt cx="2425296" cy="1104437"/>
                </a:xfrm>
              </p:grpSpPr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3225202" y="1352152"/>
                    <a:ext cx="827092" cy="5839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758242" y="2032801"/>
                    <a:ext cx="2425296" cy="4237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Server</a:t>
                    </a:r>
                  </a:p>
                  <a:p>
                    <a:pPr algn="ctr"/>
                    <a:r>
                      <a:rPr lang="en-US" sz="10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(Raspberry Pi)</a:t>
                    </a:r>
                    <a:endPara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91495" y="1154804"/>
                <a:ext cx="852086" cy="591348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 rotWithShape="1">
              <a:blip r:embed="rId15"/>
              <a:srcRect l="19523" t="19905" r="19810" b="19143"/>
              <a:stretch/>
            </p:blipFill>
            <p:spPr>
              <a:xfrm>
                <a:off x="4368834" y="718798"/>
                <a:ext cx="497408" cy="374813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5866840" y="1937914"/>
                <a:ext cx="2803110" cy="56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  <a:p>
                <a:pPr algn="ctr"/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(browser on any device connected to the same WiFi network as the  Raspberry Pi)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 flipV="1">
                <a:off x="6246797" y="1314493"/>
                <a:ext cx="827092" cy="583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16"/>
              <a:srcRect l="53229" t="52111" r="2240" b="34238"/>
              <a:stretch/>
            </p:blipFill>
            <p:spPr>
              <a:xfrm>
                <a:off x="5956801" y="2596008"/>
                <a:ext cx="2636575" cy="962766"/>
              </a:xfrm>
              <a:prstGeom prst="rect">
                <a:avLst/>
              </a:prstGeom>
            </p:spPr>
          </p:pic>
        </p:grpSp>
      </p:grp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07126"/>
              </p:ext>
            </p:extLst>
          </p:nvPr>
        </p:nvGraphicFramePr>
        <p:xfrm>
          <a:off x="13479074" y="12576885"/>
          <a:ext cx="6253624" cy="264279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71839"/>
                <a:gridCol w="2140964"/>
                <a:gridCol w="576412"/>
                <a:gridCol w="2964409"/>
              </a:tblGrid>
              <a:tr h="3775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No.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Item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No.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Item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75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Raspberry Pi 2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29262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Left Side DC Motor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75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Wifi Dongle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29262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Right Side DC Motor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75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Raspberry Pi Camera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29262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L293D Motor Driver Board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75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5V Adapter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29262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9V Battery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75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Ultrasonic Sensor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Control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from different devices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75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29262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IR Sensors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User Interface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to Control Robot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3" name="Content Placeholder 14"/>
          <p:cNvSpPr>
            <a:spLocks noGrp="1"/>
          </p:cNvSpPr>
          <p:nvPr>
            <p:ph sz="quarter" idx="28"/>
          </p:nvPr>
        </p:nvSpPr>
        <p:spPr>
          <a:xfrm>
            <a:off x="13985644" y="15133428"/>
            <a:ext cx="6073341" cy="499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No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Item included of Block Diagram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Content Placeholder 154"/>
          <p:cNvSpPr>
            <a:spLocks noGrp="1"/>
          </p:cNvSpPr>
          <p:nvPr>
            <p:ph sz="quarter" idx="33"/>
          </p:nvPr>
        </p:nvSpPr>
        <p:spPr>
          <a:xfrm>
            <a:off x="22537804" y="13657735"/>
            <a:ext cx="9601200" cy="3614087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various different fields of 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made autonomous with the help of more sensor, gyroscope, compass and a GPS. So that it can be set to a target or a specific area where in can monitor.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the Pneumatics design in Mechanical so robot can go up and down, can hold the object.</a:t>
            </a:r>
          </a:p>
          <a:p>
            <a:pPr lvl="0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will recognize the face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controller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generate the alert if doesn't match. </a:t>
            </a:r>
          </a:p>
          <a:p>
            <a:pPr lvl="0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making above changes robot can do more functions 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door, Turn on/off switch, bring newspaper for user,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 Placeholder 20"/>
          <p:cNvSpPr txBox="1">
            <a:spLocks/>
          </p:cNvSpPr>
          <p:nvPr/>
        </p:nvSpPr>
        <p:spPr>
          <a:xfrm>
            <a:off x="22537804" y="12968877"/>
            <a:ext cx="9601200" cy="812800"/>
          </a:xfrm>
          <a:prstGeom prst="round1Rect">
            <a:avLst/>
          </a:prstGeom>
          <a:solidFill>
            <a:schemeClr val="tx2">
              <a:lumMod val="75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2" name="Content Placeholder 161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4213838814"/>
              </p:ext>
            </p:extLst>
          </p:nvPr>
        </p:nvGraphicFramePr>
        <p:xfrm>
          <a:off x="26885828" y="10009168"/>
          <a:ext cx="4734706" cy="27427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13995"/>
                <a:gridCol w="2512945"/>
                <a:gridCol w="1507766"/>
              </a:tblGrid>
              <a:tr h="3984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 description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Result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3054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Webcam </a:t>
                      </a:r>
                      <a:r>
                        <a:rPr lang="en-US" sz="1600" dirty="0" smtClean="0">
                          <a:effectLst/>
                        </a:rPr>
                        <a:t>Video </a:t>
                      </a:r>
                      <a:r>
                        <a:rPr lang="en-US" sz="1600" dirty="0">
                          <a:effectLst/>
                        </a:rPr>
                        <a:t>display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Accepted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86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Move Forward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Accepted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86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Move Reverse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Accepted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86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Turn Left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Accepted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86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Turn Right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Accepted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132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Stop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Accepted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05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Ultrasonic sensor reading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Accepted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05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IR Sensor reading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Accepted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63" name="Diagram 162"/>
          <p:cNvGraphicFramePr/>
          <p:nvPr>
            <p:extLst>
              <p:ext uri="{D42A27DB-BD31-4B8C-83A1-F6EECF244321}">
                <p14:modId xmlns:p14="http://schemas.microsoft.com/office/powerpoint/2010/main" val="3531327069"/>
              </p:ext>
            </p:extLst>
          </p:nvPr>
        </p:nvGraphicFramePr>
        <p:xfrm>
          <a:off x="20973124" y="4772903"/>
          <a:ext cx="6795770" cy="7468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64" name="Picture 163" descr="E:\Project\Sem-8\Images\Software learn\eclipse-800x426.png"/>
          <p:cNvPicPr/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4" b="26042"/>
          <a:stretch/>
        </p:blipFill>
        <p:spPr bwMode="auto">
          <a:xfrm>
            <a:off x="11741710" y="16736018"/>
            <a:ext cx="1419017" cy="7422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136" y="20021712"/>
            <a:ext cx="1791688" cy="771729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356" y="16873167"/>
            <a:ext cx="1601114" cy="1601114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980" y="16805177"/>
            <a:ext cx="1303073" cy="1303073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711" y="16819682"/>
            <a:ext cx="1214318" cy="1214318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359" y="18498559"/>
            <a:ext cx="1776982" cy="1059354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65" y="18686306"/>
            <a:ext cx="1778989" cy="856305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834" y="16923934"/>
            <a:ext cx="1113158" cy="824561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481" y="19899838"/>
            <a:ext cx="2497854" cy="1209180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114" y="17960922"/>
            <a:ext cx="1858604" cy="961247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711" y="19278970"/>
            <a:ext cx="1493045" cy="1365070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579" y="18579811"/>
            <a:ext cx="3022910" cy="1069297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10119" r="8230" b="6488"/>
          <a:stretch/>
        </p:blipFill>
        <p:spPr>
          <a:xfrm>
            <a:off x="19747718" y="19597037"/>
            <a:ext cx="1556117" cy="1132895"/>
          </a:xfrm>
          <a:prstGeom prst="rect">
            <a:avLst/>
          </a:prstGeom>
        </p:spPr>
      </p:pic>
      <p:pic>
        <p:nvPicPr>
          <p:cNvPr id="207" name="Content Placeholder 187"/>
          <p:cNvPicPr>
            <a:picLocks noGrp="1" noChangeAspect="1"/>
          </p:cNvPicPr>
          <p:nvPr>
            <p:ph sz="quarter" idx="24"/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681" y="17779123"/>
            <a:ext cx="1758267" cy="843968"/>
          </a:xfrm>
        </p:spPr>
      </p:pic>
      <p:pic>
        <p:nvPicPr>
          <p:cNvPr id="208" name="Picture 207" descr="E:\Project\Sem-8\Images\Software learn\jsp.jpg"/>
          <p:cNvPicPr/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" t="10417" r="695" b="14582"/>
          <a:stretch/>
        </p:blipFill>
        <p:spPr bwMode="auto">
          <a:xfrm>
            <a:off x="14943488" y="16654617"/>
            <a:ext cx="1648118" cy="12317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2" name="Content Placeholder 11"/>
          <p:cNvSpPr>
            <a:spLocks noGrp="1"/>
          </p:cNvSpPr>
          <p:nvPr>
            <p:ph sz="quarter" idx="25"/>
          </p:nvPr>
        </p:nvSpPr>
        <p:spPr>
          <a:xfrm>
            <a:off x="792060" y="4686792"/>
            <a:ext cx="9601200" cy="4704731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control robot with an interface board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 sensors and software to full fill real time requirement.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DC motors, different sensors, camera interfacing with raspberry Pi using GPIO pin.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streaming, Command the robot easily, sends data of different sensors which works automatically or control from anywhere at any time.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website and control page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done using Java tools and HTML. This system works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concept.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enable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used for more robotic applications and cut down the cost for building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800" y="317179"/>
            <a:ext cx="3006656" cy="237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28117800" y="2735746"/>
            <a:ext cx="5446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 1</a:t>
            </a:r>
          </a:p>
        </p:txBody>
      </p:sp>
      <p:pic>
        <p:nvPicPr>
          <p:cNvPr id="1026" name="Picture 2" descr="https://smalldesigntools.com/img/category_images/internet/104789.jpg"/>
          <p:cNvPicPr>
            <a:picLocks noChangeAspect="1" noChangeArrowheads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9" t="19273" r="34405" b="21818"/>
          <a:stretch/>
        </p:blipFill>
        <p:spPr bwMode="auto">
          <a:xfrm>
            <a:off x="17349209" y="4885576"/>
            <a:ext cx="946320" cy="136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16981133" y="5002987"/>
            <a:ext cx="201491" cy="124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495"/>
          <p:cNvSpPr txBox="1"/>
          <p:nvPr/>
        </p:nvSpPr>
        <p:spPr>
          <a:xfrm>
            <a:off x="17839628" y="7156801"/>
            <a:ext cx="487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495"/>
          <p:cNvSpPr txBox="1"/>
          <p:nvPr/>
        </p:nvSpPr>
        <p:spPr>
          <a:xfrm>
            <a:off x="17128359" y="8118608"/>
            <a:ext cx="487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ontent Placeholder 14"/>
          <p:cNvSpPr>
            <a:spLocks noGrp="1"/>
          </p:cNvSpPr>
          <p:nvPr>
            <p:ph sz="quarter" idx="28"/>
          </p:nvPr>
        </p:nvSpPr>
        <p:spPr>
          <a:xfrm>
            <a:off x="22465641" y="12161801"/>
            <a:ext cx="3651909" cy="4994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Content Placeholder 14"/>
          <p:cNvSpPr>
            <a:spLocks noGrp="1"/>
          </p:cNvSpPr>
          <p:nvPr>
            <p:ph sz="quarter" idx="28"/>
          </p:nvPr>
        </p:nvSpPr>
        <p:spPr>
          <a:xfrm>
            <a:off x="27327675" y="12533825"/>
            <a:ext cx="3651909" cy="4994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Content Placeholder 14"/>
          <p:cNvSpPr>
            <a:spLocks noGrp="1"/>
          </p:cNvSpPr>
          <p:nvPr>
            <p:ph sz="quarter" idx="28"/>
          </p:nvPr>
        </p:nvSpPr>
        <p:spPr>
          <a:xfrm>
            <a:off x="28337186" y="6085786"/>
            <a:ext cx="1804835" cy="4994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Robot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TextBox 343"/>
          <p:cNvSpPr txBox="1"/>
          <p:nvPr/>
        </p:nvSpPr>
        <p:spPr>
          <a:xfrm flipH="1">
            <a:off x="29239603" y="8000327"/>
            <a:ext cx="236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343"/>
          <p:cNvSpPr txBox="1"/>
          <p:nvPr/>
        </p:nvSpPr>
        <p:spPr>
          <a:xfrm flipH="1">
            <a:off x="28705245" y="6922031"/>
            <a:ext cx="236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29" y="4825383"/>
            <a:ext cx="2286000" cy="14196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341" y="4853221"/>
            <a:ext cx="2286000" cy="139181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80082" y="8531713"/>
            <a:ext cx="4939016" cy="3329312"/>
            <a:chOff x="16580082" y="8531713"/>
            <a:chExt cx="4939016" cy="332931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0082" y="8531713"/>
              <a:ext cx="4939016" cy="332931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7" r="1337" b="2816"/>
            <a:stretch/>
          </p:blipFill>
          <p:spPr>
            <a:xfrm>
              <a:off x="16580082" y="9689711"/>
              <a:ext cx="2504667" cy="135121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751628" y="6611035"/>
            <a:ext cx="4957484" cy="3247305"/>
            <a:chOff x="26751628" y="6611035"/>
            <a:chExt cx="4957484" cy="3247305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0096" y="6611035"/>
              <a:ext cx="4939016" cy="3247305"/>
            </a:xfrm>
            <a:prstGeom prst="rect">
              <a:avLst/>
            </a:prstGeom>
          </p:spPr>
        </p:pic>
        <p:sp>
          <p:nvSpPr>
            <p:cNvPr id="166" name="TextBox 343"/>
            <p:cNvSpPr txBox="1"/>
            <p:nvPr/>
          </p:nvSpPr>
          <p:spPr>
            <a:xfrm flipH="1">
              <a:off x="27566238" y="7181067"/>
              <a:ext cx="236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343"/>
            <p:cNvSpPr txBox="1"/>
            <p:nvPr/>
          </p:nvSpPr>
          <p:spPr>
            <a:xfrm flipH="1">
              <a:off x="28430626" y="7162072"/>
              <a:ext cx="236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Box 343"/>
            <p:cNvSpPr txBox="1"/>
            <p:nvPr/>
          </p:nvSpPr>
          <p:spPr>
            <a:xfrm flipH="1">
              <a:off x="30384243" y="7141024"/>
              <a:ext cx="236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343"/>
            <p:cNvSpPr txBox="1"/>
            <p:nvPr/>
          </p:nvSpPr>
          <p:spPr>
            <a:xfrm flipH="1">
              <a:off x="29594558" y="7158870"/>
              <a:ext cx="236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TextBox 343"/>
            <p:cNvSpPr txBox="1"/>
            <p:nvPr/>
          </p:nvSpPr>
          <p:spPr>
            <a:xfrm flipH="1">
              <a:off x="31173928" y="7162072"/>
              <a:ext cx="236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343"/>
            <p:cNvSpPr txBox="1"/>
            <p:nvPr/>
          </p:nvSpPr>
          <p:spPr>
            <a:xfrm flipH="1">
              <a:off x="26751628" y="6890320"/>
              <a:ext cx="236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2" t="5269" r="1626" b="1636"/>
            <a:stretch/>
          </p:blipFill>
          <p:spPr>
            <a:xfrm>
              <a:off x="26751628" y="7706305"/>
              <a:ext cx="2487976" cy="1353312"/>
            </a:xfrm>
            <a:prstGeom prst="rect">
              <a:avLst/>
            </a:prstGeom>
          </p:spPr>
        </p:pic>
      </p:grpSp>
      <p:sp>
        <p:nvSpPr>
          <p:cNvPr id="150" name="TextBox 343"/>
          <p:cNvSpPr txBox="1"/>
          <p:nvPr/>
        </p:nvSpPr>
        <p:spPr>
          <a:xfrm flipH="1">
            <a:off x="29297186" y="7755018"/>
            <a:ext cx="236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ustom 3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BEC7C1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820</Words>
  <Application>Microsoft Office PowerPoint</Application>
  <PresentationFormat>Custom</PresentationFormat>
  <Paragraphs>139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Shruti</vt:lpstr>
      <vt:lpstr>Times New Roman</vt:lpstr>
      <vt:lpstr>Medical Poster</vt:lpstr>
      <vt:lpstr>IOT ROBOT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2016-05-13T15:24:48Z</dcterms:created>
  <dcterms:modified xsi:type="dcterms:W3CDTF">2016-05-15T05:13:37Z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