
<file path=[Content_Types].xml><?xml version="1.0" encoding="utf-8"?>
<Types xmlns="http://schemas.openxmlformats.org/package/2006/content-types">
  <Default Extension="emf" ContentType="image/x-emf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D3911-89A4-4FC6-909F-CFEB54673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4080D2-208A-49D6-B60C-14C1F6474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1EA3A-DEA4-4909-A87D-20473765C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B63D-96F3-4062-87F9-357FD6B00162}" type="datetimeFigureOut">
              <a:rPr lang="en-CA" smtClean="0"/>
              <a:t>2019-04-08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9B38A-2AFF-4151-8DB0-FB6CB5C85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A5DDF-02BC-46FE-9CE8-914FBEC1C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BE00-EBE8-435D-B0AB-1EB93D79F2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6046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7D02E-43EA-4865-9172-F7D050B0E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45615-75F4-4632-A497-536B9B23F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14E8-848A-428F-A641-05B81AC41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B63D-96F3-4062-87F9-357FD6B00162}" type="datetimeFigureOut">
              <a:rPr lang="en-CA" smtClean="0"/>
              <a:t>2019-04-08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5586F-2E9D-4DDD-B64F-2E0DC1A97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006E2-CDB1-40DA-B4B1-1B14E1144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BE00-EBE8-435D-B0AB-1EB93D79F2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6614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6E6699-6F2A-49C5-8B07-5C4FE50880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8293E2-2E84-465D-9F96-97ED65223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D2ADA-8A52-41B9-807C-B9C4A1E28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B63D-96F3-4062-87F9-357FD6B00162}" type="datetimeFigureOut">
              <a:rPr lang="en-CA" smtClean="0"/>
              <a:t>2019-04-08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E349F-D74B-44ED-B90F-0B7C4147E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E4164-C48E-4971-989C-3F1A049A8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BE00-EBE8-435D-B0AB-1EB93D79F2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3089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1734F-8202-4BBC-BC4D-809CD54F9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842C1-FF9D-4514-9B04-57DCBED43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E4F1C-55F3-4CE7-9222-914EA9B64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B63D-96F3-4062-87F9-357FD6B00162}" type="datetimeFigureOut">
              <a:rPr lang="en-CA" smtClean="0"/>
              <a:t>2019-04-08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59B4C-856D-4188-B9B2-7996E518F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F223A-5277-43D9-A039-4E83B607C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BE00-EBE8-435D-B0AB-1EB93D79F2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357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5EA6E-3900-48D1-824E-FF6953F7E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2524F-7A21-4786-931A-FA2091118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B4384-56EE-445C-85DC-E89438B9E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B63D-96F3-4062-87F9-357FD6B00162}" type="datetimeFigureOut">
              <a:rPr lang="en-CA" smtClean="0"/>
              <a:t>2019-04-08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AD0CE-CB77-400F-82B1-A29F56341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87BB8-04F0-44E0-AFBF-D28AE9FF2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BE00-EBE8-435D-B0AB-1EB93D79F2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3777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42A8F-9623-44FA-A947-2CBCBEECD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6EB9A-6C4D-4B38-A576-ECB7FE8894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6CB79-C1B4-4E5D-BFAD-8DB9CF2DD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6287F-B8A2-4CD8-8E63-3894C3704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B63D-96F3-4062-87F9-357FD6B00162}" type="datetimeFigureOut">
              <a:rPr lang="en-CA" smtClean="0"/>
              <a:t>2019-04-08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A96C6-E062-434C-B108-884764D60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AE975-6119-4B94-8FD3-65BA20B8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BE00-EBE8-435D-B0AB-1EB93D79F2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510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51942-A94B-420A-B576-0D7CAEAEE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88F5A-2BA3-476A-B5C4-AA9D96B4F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A7473-4895-4966-971A-8409EAA54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FE7FCB-A6DE-43B7-8031-5E4A45A69C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1A8143-B412-478F-A400-206866875B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212281-733B-4939-B0E6-28D248973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B63D-96F3-4062-87F9-357FD6B00162}" type="datetimeFigureOut">
              <a:rPr lang="en-CA" smtClean="0"/>
              <a:t>2019-04-08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2236AF-55A4-4D2B-B1BE-4357A5B12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E76604-A867-49C5-9974-8A9E7F258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BE00-EBE8-435D-B0AB-1EB93D79F2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9013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203D8-9C27-42BE-AA00-835C2639F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0E5EC-C075-4E4F-84FC-0778621C5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B63D-96F3-4062-87F9-357FD6B00162}" type="datetimeFigureOut">
              <a:rPr lang="en-CA" smtClean="0"/>
              <a:t>2019-04-08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7EAFA6-BF31-4F18-B1A7-278C6AD8C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F2EC33-7D93-4BF2-BB6D-B05C48F4A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BE00-EBE8-435D-B0AB-1EB93D79F2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3790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CB935F-3953-4678-8EB3-095CAD457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B63D-96F3-4062-87F9-357FD6B00162}" type="datetimeFigureOut">
              <a:rPr lang="en-CA" smtClean="0"/>
              <a:t>2019-04-08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E5A428-A6EE-487C-9433-AA5BA425F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BD393-E69A-41C3-9C33-BEB07B51C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BE00-EBE8-435D-B0AB-1EB93D79F2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338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CB0EE-9932-4E21-A373-5AF4AD13E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F812B-DD7C-44BF-BE9E-8887FAC24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E3BF58-5172-426D-A30E-3DDB369B5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C4DF0-383E-424C-BB42-8A24C2DE6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B63D-96F3-4062-87F9-357FD6B00162}" type="datetimeFigureOut">
              <a:rPr lang="en-CA" smtClean="0"/>
              <a:t>2019-04-08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FB2FC-604E-4C2C-B18C-2CE84B879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779AD-41C6-4A13-9292-29A38CF3E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BE00-EBE8-435D-B0AB-1EB93D79F2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8935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379DE-CAAF-428C-8032-7395086D8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D5AA85-92DE-4241-8F93-B9E962C4AD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55C82-B68E-44D6-BA4B-5C8A97603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4A37C-EBCF-46FC-B75F-6572993FF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B63D-96F3-4062-87F9-357FD6B00162}" type="datetimeFigureOut">
              <a:rPr lang="en-CA" smtClean="0"/>
              <a:t>2019-04-08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6DDE9-364B-438A-BCC5-B42986A13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2BC42-A0B1-4C19-B1BF-6F2B9AFC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BE00-EBE8-435D-B0AB-1EB93D79F2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592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2A9002-2393-466D-9C0D-66C802953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F14F1-2AB9-4B74-AE26-026B72A5F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1F261-B4CB-4298-835D-A4774FA88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AB63D-96F3-4062-87F9-357FD6B00162}" type="datetimeFigureOut">
              <a:rPr lang="en-CA" smtClean="0"/>
              <a:t>2019-04-08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F1ADD-11AC-4963-8970-1DBC5FF91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4E275-EC1B-4E47-BFA4-BEC5E513FE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CBE00-EBE8-435D-B0AB-1EB93D79F2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890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15509E-2039-4E67-8AE0-6E81390A7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30"/>
            <a:ext cx="12192000" cy="68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381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2405E7-8A08-4088-B919-C8C903D5C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255" y="643466"/>
            <a:ext cx="990949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199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4A910E-8943-4BCB-AD8D-FE370E9F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255" y="643466"/>
            <a:ext cx="990949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858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8D73D6-1360-421F-AA1B-412BB5662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255" y="643466"/>
            <a:ext cx="990949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837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D0CD52-E717-457D-8EB3-7162F1FD2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255" y="643466"/>
            <a:ext cx="990949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829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5033AFC-4EC1-4C45-89AA-93DBC2EE8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2750"/>
            <a:ext cx="12192000" cy="603250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11F77E5-0C78-4A6A-BE7D-EB4735DB4F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2750"/>
            <a:ext cx="12192000" cy="603250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63C6FD6-5FE3-4258-9666-0BDB3C73EF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2750"/>
            <a:ext cx="12192000" cy="6032500"/>
          </a:xfrm>
          <a:prstGeom prst="rect">
            <a:avLst/>
          </a:prstGeom>
        </p:spPr>
      </p:pic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A56B423-F298-4F63-9534-1DF6875344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2750"/>
            <a:ext cx="12192000" cy="6032500"/>
          </a:xfrm>
          <a:prstGeom prst="rect">
            <a:avLst/>
          </a:prstGeom>
        </p:spPr>
      </p:pic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56237E2-E513-4A46-88E8-5E61CCE00C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2750"/>
            <a:ext cx="12192000" cy="6032500"/>
          </a:xfrm>
          <a:prstGeom prst="rect">
            <a:avLst/>
          </a:prstGeom>
        </p:spPr>
      </p:pic>
      <p:pic>
        <p:nvPicPr>
          <p:cNvPr id="13" name="Picture 1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669669E-0723-49F2-B6DB-A2C56B9BD0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2750"/>
            <a:ext cx="12192000" cy="6032500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EC50B2-E91A-488F-946E-924A1A2DCB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"/>
            <a:ext cx="12192000" cy="5638800"/>
          </a:xfrm>
          <a:prstGeom prst="rect">
            <a:avLst/>
          </a:prstGeom>
        </p:spPr>
      </p:pic>
      <p:pic>
        <p:nvPicPr>
          <p:cNvPr id="17" name="Picture 1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0963376-E8C3-481C-9593-C1D2D52B22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910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8702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vatsal shah</dc:creator>
  <cp:lastModifiedBy>vatsal shah</cp:lastModifiedBy>
  <cp:revision>4</cp:revision>
  <dcterms:created xsi:type="dcterms:W3CDTF">2019-04-08T20:40:37Z</dcterms:created>
  <dcterms:modified xsi:type="dcterms:W3CDTF">2019-04-08T22:16:14Z</dcterms:modified>
</cp:coreProperties>
</file>