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769" r:id="rId2"/>
  </p:sldMasterIdLst>
  <p:notesMasterIdLst>
    <p:notesMasterId r:id="rId52"/>
  </p:notesMasterIdLst>
  <p:sldIdLst>
    <p:sldId id="256" r:id="rId3"/>
    <p:sldId id="257" r:id="rId4"/>
    <p:sldId id="258" r:id="rId5"/>
    <p:sldId id="303" r:id="rId6"/>
    <p:sldId id="259" r:id="rId7"/>
    <p:sldId id="260" r:id="rId8"/>
    <p:sldId id="304" r:id="rId9"/>
    <p:sldId id="261" r:id="rId10"/>
    <p:sldId id="262" r:id="rId11"/>
    <p:sldId id="305" r:id="rId12"/>
    <p:sldId id="263" r:id="rId13"/>
    <p:sldId id="264" r:id="rId14"/>
    <p:sldId id="265" r:id="rId15"/>
    <p:sldId id="306" r:id="rId16"/>
    <p:sldId id="292" r:id="rId17"/>
    <p:sldId id="293" r:id="rId18"/>
    <p:sldId id="294" r:id="rId19"/>
    <p:sldId id="295" r:id="rId20"/>
    <p:sldId id="297" r:id="rId21"/>
    <p:sldId id="298" r:id="rId22"/>
    <p:sldId id="307" r:id="rId23"/>
    <p:sldId id="272" r:id="rId24"/>
    <p:sldId id="273" r:id="rId25"/>
    <p:sldId id="274" r:id="rId26"/>
    <p:sldId id="275" r:id="rId27"/>
    <p:sldId id="308" r:id="rId28"/>
    <p:sldId id="276" r:id="rId29"/>
    <p:sldId id="277" r:id="rId30"/>
    <p:sldId id="309" r:id="rId31"/>
    <p:sldId id="278" r:id="rId32"/>
    <p:sldId id="279" r:id="rId33"/>
    <p:sldId id="280" r:id="rId34"/>
    <p:sldId id="281" r:id="rId35"/>
    <p:sldId id="299" r:id="rId36"/>
    <p:sldId id="300" r:id="rId37"/>
    <p:sldId id="301" r:id="rId38"/>
    <p:sldId id="302" r:id="rId39"/>
    <p:sldId id="286" r:id="rId40"/>
    <p:sldId id="287" r:id="rId41"/>
    <p:sldId id="288" r:id="rId42"/>
    <p:sldId id="310" r:id="rId43"/>
    <p:sldId id="289" r:id="rId44"/>
    <p:sldId id="311" r:id="rId45"/>
    <p:sldId id="290" r:id="rId46"/>
    <p:sldId id="312" r:id="rId47"/>
    <p:sldId id="291" r:id="rId48"/>
    <p:sldId id="313" r:id="rId49"/>
    <p:sldId id="284" r:id="rId50"/>
    <p:sldId id="362" r:id="rId5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59309-700F-41A9-85EC-46A716E0CD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118AF1-FB8A-4896-8A24-BBB586DD9A98}">
      <dgm:prSet/>
      <dgm:spPr/>
      <dgm:t>
        <a:bodyPr/>
        <a:lstStyle/>
        <a:p>
          <a:r>
            <a:rPr lang="en-US" b="1" dirty="0"/>
            <a:t>Introduction</a:t>
          </a:r>
        </a:p>
      </dgm:t>
    </dgm:pt>
    <dgm:pt modelId="{DD67459F-F7F3-4160-A83C-072A0A81CBDE}" type="parTrans" cxnId="{B2547AFD-5A24-48A6-8F6E-F7D8C8DF552A}">
      <dgm:prSet/>
      <dgm:spPr/>
      <dgm:t>
        <a:bodyPr/>
        <a:lstStyle/>
        <a:p>
          <a:endParaRPr lang="en-US"/>
        </a:p>
      </dgm:t>
    </dgm:pt>
    <dgm:pt modelId="{5E0CB9F6-8F76-496B-AF8A-DC9DF0D4651C}" type="sibTrans" cxnId="{B2547AFD-5A24-48A6-8F6E-F7D8C8DF552A}">
      <dgm:prSet/>
      <dgm:spPr/>
      <dgm:t>
        <a:bodyPr/>
        <a:lstStyle/>
        <a:p>
          <a:endParaRPr lang="en-US"/>
        </a:p>
      </dgm:t>
    </dgm:pt>
    <dgm:pt modelId="{1F6EAB13-FA3D-42B3-B556-227387564DBB}">
      <dgm:prSet/>
      <dgm:spPr/>
      <dgm:t>
        <a:bodyPr/>
        <a:lstStyle/>
        <a:p>
          <a:r>
            <a:rPr lang="en-US"/>
            <a:t>Objective &amp; Goal</a:t>
          </a:r>
        </a:p>
      </dgm:t>
    </dgm:pt>
    <dgm:pt modelId="{EC7AB724-93F6-4DFC-87E7-268BFFCFAEAC}" type="parTrans" cxnId="{726C9141-3383-44DB-A266-3FB0BC575A1F}">
      <dgm:prSet/>
      <dgm:spPr/>
      <dgm:t>
        <a:bodyPr/>
        <a:lstStyle/>
        <a:p>
          <a:endParaRPr lang="en-US"/>
        </a:p>
      </dgm:t>
    </dgm:pt>
    <dgm:pt modelId="{31898929-D712-4587-BB34-DB8087FC3639}" type="sibTrans" cxnId="{726C9141-3383-44DB-A266-3FB0BC575A1F}">
      <dgm:prSet/>
      <dgm:spPr/>
      <dgm:t>
        <a:bodyPr/>
        <a:lstStyle/>
        <a:p>
          <a:endParaRPr lang="en-US"/>
        </a:p>
      </dgm:t>
    </dgm:pt>
    <dgm:pt modelId="{69CBFB94-9F40-4A4A-8CE8-284CC5BACB55}">
      <dgm:prSet/>
      <dgm:spPr/>
      <dgm:t>
        <a:bodyPr/>
        <a:lstStyle/>
        <a:p>
          <a:r>
            <a:rPr lang="en-US"/>
            <a:t>Dataset description</a:t>
          </a:r>
        </a:p>
      </dgm:t>
    </dgm:pt>
    <dgm:pt modelId="{B2016DD7-8EA1-42C1-9BC1-FE39E8F95EA3}" type="parTrans" cxnId="{45AE921A-1E2A-46D7-A5A0-E732CBB8EA93}">
      <dgm:prSet/>
      <dgm:spPr/>
      <dgm:t>
        <a:bodyPr/>
        <a:lstStyle/>
        <a:p>
          <a:endParaRPr lang="en-US"/>
        </a:p>
      </dgm:t>
    </dgm:pt>
    <dgm:pt modelId="{AD44F48E-E23B-475B-8D8C-FC136D3556E6}" type="sibTrans" cxnId="{45AE921A-1E2A-46D7-A5A0-E732CBB8EA93}">
      <dgm:prSet/>
      <dgm:spPr/>
      <dgm:t>
        <a:bodyPr/>
        <a:lstStyle/>
        <a:p>
          <a:endParaRPr lang="en-US"/>
        </a:p>
      </dgm:t>
    </dgm:pt>
    <dgm:pt modelId="{27EEBF70-C2B5-4AEC-AC3F-39C3A634A2C2}">
      <dgm:prSet/>
      <dgm:spPr/>
      <dgm:t>
        <a:bodyPr/>
        <a:lstStyle/>
        <a:p>
          <a:r>
            <a:rPr lang="en-US"/>
            <a:t>Approach Design</a:t>
          </a:r>
        </a:p>
      </dgm:t>
    </dgm:pt>
    <dgm:pt modelId="{D337287D-59EB-4E82-97AD-EB2A5CC0F279}" type="parTrans" cxnId="{E8F09FC2-1772-4B90-BFBE-1C660C4AA643}">
      <dgm:prSet/>
      <dgm:spPr/>
      <dgm:t>
        <a:bodyPr/>
        <a:lstStyle/>
        <a:p>
          <a:endParaRPr lang="en-US"/>
        </a:p>
      </dgm:t>
    </dgm:pt>
    <dgm:pt modelId="{670613C2-A559-4CD4-A740-A658A0FE6BC5}" type="sibTrans" cxnId="{E8F09FC2-1772-4B90-BFBE-1C660C4AA643}">
      <dgm:prSet/>
      <dgm:spPr/>
      <dgm:t>
        <a:bodyPr/>
        <a:lstStyle/>
        <a:p>
          <a:endParaRPr lang="en-US"/>
        </a:p>
      </dgm:t>
    </dgm:pt>
    <dgm:pt modelId="{C7C8FE8B-AA5D-48E6-BFC7-2636D406A9E1}">
      <dgm:prSet/>
      <dgm:spPr/>
      <dgm:t>
        <a:bodyPr/>
        <a:lstStyle/>
        <a:p>
          <a:r>
            <a:rPr lang="en-US"/>
            <a:t>Machine learning model</a:t>
          </a:r>
        </a:p>
      </dgm:t>
    </dgm:pt>
    <dgm:pt modelId="{ABD13B27-FDC1-4E77-B2CB-EF03EB83DF7F}" type="parTrans" cxnId="{734141E5-6FE6-449F-8B1D-95BBDEFF4D9A}">
      <dgm:prSet/>
      <dgm:spPr/>
      <dgm:t>
        <a:bodyPr/>
        <a:lstStyle/>
        <a:p>
          <a:endParaRPr lang="en-US"/>
        </a:p>
      </dgm:t>
    </dgm:pt>
    <dgm:pt modelId="{CA37AED4-0DD6-47D9-92DE-F90FC0AE1F45}" type="sibTrans" cxnId="{734141E5-6FE6-449F-8B1D-95BBDEFF4D9A}">
      <dgm:prSet/>
      <dgm:spPr/>
      <dgm:t>
        <a:bodyPr/>
        <a:lstStyle/>
        <a:p>
          <a:endParaRPr lang="en-US"/>
        </a:p>
      </dgm:t>
    </dgm:pt>
    <dgm:pt modelId="{07C9A060-E83B-4268-9FEA-9D4AFEFEE729}">
      <dgm:prSet/>
      <dgm:spPr/>
      <dgm:t>
        <a:bodyPr/>
        <a:lstStyle/>
        <a:p>
          <a:r>
            <a:rPr lang="en-US"/>
            <a:t>Results &amp; Comparison - Python, R</a:t>
          </a:r>
        </a:p>
      </dgm:t>
    </dgm:pt>
    <dgm:pt modelId="{C9D246D5-0137-49E9-AB2D-05D1130B9BC2}" type="parTrans" cxnId="{D88D4866-4CD2-4DF7-B7E7-1090369CD92E}">
      <dgm:prSet/>
      <dgm:spPr/>
      <dgm:t>
        <a:bodyPr/>
        <a:lstStyle/>
        <a:p>
          <a:endParaRPr lang="en-US"/>
        </a:p>
      </dgm:t>
    </dgm:pt>
    <dgm:pt modelId="{49747417-AF6A-4250-AB14-E49FC47A3EB1}" type="sibTrans" cxnId="{D88D4866-4CD2-4DF7-B7E7-1090369CD92E}">
      <dgm:prSet/>
      <dgm:spPr/>
      <dgm:t>
        <a:bodyPr/>
        <a:lstStyle/>
        <a:p>
          <a:endParaRPr lang="en-US"/>
        </a:p>
      </dgm:t>
    </dgm:pt>
    <dgm:pt modelId="{E6649E08-9B6C-43DF-95B1-762F3B9C112E}">
      <dgm:prSet/>
      <dgm:spPr/>
      <dgm:t>
        <a:bodyPr/>
        <a:lstStyle/>
        <a:p>
          <a:r>
            <a:rPr lang="en-US"/>
            <a:t>Demo + AWS SageMaker</a:t>
          </a:r>
        </a:p>
      </dgm:t>
    </dgm:pt>
    <dgm:pt modelId="{C44D7A3E-D713-46F1-B776-B19004388831}" type="parTrans" cxnId="{24BFBB2B-8004-4991-9348-ABECB43E206D}">
      <dgm:prSet/>
      <dgm:spPr/>
      <dgm:t>
        <a:bodyPr/>
        <a:lstStyle/>
        <a:p>
          <a:endParaRPr lang="en-US"/>
        </a:p>
      </dgm:t>
    </dgm:pt>
    <dgm:pt modelId="{E49800EA-D518-40D4-AE2E-5D56A9291F49}" type="sibTrans" cxnId="{24BFBB2B-8004-4991-9348-ABECB43E206D}">
      <dgm:prSet/>
      <dgm:spPr/>
      <dgm:t>
        <a:bodyPr/>
        <a:lstStyle/>
        <a:p>
          <a:endParaRPr lang="en-US"/>
        </a:p>
      </dgm:t>
    </dgm:pt>
    <dgm:pt modelId="{F42EDA8A-A57E-403D-B46F-6875113F41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34970264-A1C0-4A1A-8E15-72FC2B969CB2}" type="parTrans" cxnId="{DA38469A-8EFC-4165-B88E-E59E3D5BEEBD}">
      <dgm:prSet/>
      <dgm:spPr/>
      <dgm:t>
        <a:bodyPr/>
        <a:lstStyle/>
        <a:p>
          <a:endParaRPr lang="en-US"/>
        </a:p>
      </dgm:t>
    </dgm:pt>
    <dgm:pt modelId="{23E0754F-B4F3-402A-9D89-379F68B4594C}" type="sibTrans" cxnId="{DA38469A-8EFC-4165-B88E-E59E3D5BEEBD}">
      <dgm:prSet/>
      <dgm:spPr/>
      <dgm:t>
        <a:bodyPr/>
        <a:lstStyle/>
        <a:p>
          <a:endParaRPr lang="en-US"/>
        </a:p>
      </dgm:t>
    </dgm:pt>
    <dgm:pt modelId="{20C165E2-C4A7-4DB2-A7C2-DCE9E163B7A3}">
      <dgm:prSet/>
      <dgm:spPr/>
      <dgm:t>
        <a:bodyPr/>
        <a:lstStyle/>
        <a:p>
          <a:r>
            <a:rPr lang="en-US"/>
            <a:t>Future work &amp; Technology used</a:t>
          </a:r>
        </a:p>
      </dgm:t>
    </dgm:pt>
    <dgm:pt modelId="{4DBD8395-3A6A-4A43-8D30-FCA8BB9F369C}" type="parTrans" cxnId="{B0E45B10-66E1-412F-B299-1069221C3752}">
      <dgm:prSet/>
      <dgm:spPr/>
      <dgm:t>
        <a:bodyPr/>
        <a:lstStyle/>
        <a:p>
          <a:endParaRPr lang="en-US"/>
        </a:p>
      </dgm:t>
    </dgm:pt>
    <dgm:pt modelId="{49E09D2E-4B88-4C85-8DB9-6BB6B992610D}" type="sibTrans" cxnId="{B0E45B10-66E1-412F-B299-1069221C3752}">
      <dgm:prSet/>
      <dgm:spPr/>
      <dgm:t>
        <a:bodyPr/>
        <a:lstStyle/>
        <a:p>
          <a:endParaRPr lang="en-US"/>
        </a:p>
      </dgm:t>
    </dgm:pt>
    <dgm:pt modelId="{8486F704-0599-4FCE-B2F4-01A390371336}">
      <dgm:prSet/>
      <dgm:spPr/>
      <dgm:t>
        <a:bodyPr/>
        <a:lstStyle/>
        <a:p>
          <a:r>
            <a:rPr lang="en-US"/>
            <a:t>*QR Code</a:t>
          </a:r>
        </a:p>
      </dgm:t>
    </dgm:pt>
    <dgm:pt modelId="{D2011954-9206-4998-A5FE-33A37F45ED6F}" type="parTrans" cxnId="{E808250C-AFDD-46C5-BAEC-3E574728EF53}">
      <dgm:prSet/>
      <dgm:spPr/>
      <dgm:t>
        <a:bodyPr/>
        <a:lstStyle/>
        <a:p>
          <a:endParaRPr lang="en-US"/>
        </a:p>
      </dgm:t>
    </dgm:pt>
    <dgm:pt modelId="{5F3C4EF5-F5AE-462C-B312-808A5BED215B}" type="sibTrans" cxnId="{E808250C-AFDD-46C5-BAEC-3E574728EF53}">
      <dgm:prSet/>
      <dgm:spPr/>
      <dgm:t>
        <a:bodyPr/>
        <a:lstStyle/>
        <a:p>
          <a:endParaRPr lang="en-US"/>
        </a:p>
      </dgm:t>
    </dgm:pt>
    <dgm:pt modelId="{34CE83D6-BE1A-4D91-8E74-0776C07BC2F8}" type="pres">
      <dgm:prSet presAssocID="{51F59309-700F-41A9-85EC-46A716E0CDA7}" presName="Name0" presStyleCnt="0">
        <dgm:presLayoutVars>
          <dgm:dir/>
          <dgm:resizeHandles val="exact"/>
        </dgm:presLayoutVars>
      </dgm:prSet>
      <dgm:spPr/>
    </dgm:pt>
    <dgm:pt modelId="{2394E6BC-0F2A-4FD5-9203-F9F2C3D169D0}" type="pres">
      <dgm:prSet presAssocID="{51F59309-700F-41A9-85EC-46A716E0CDA7}" presName="cycle" presStyleCnt="0"/>
      <dgm:spPr/>
    </dgm:pt>
    <dgm:pt modelId="{3EF1C300-DC14-4817-B070-44D132143379}" type="pres">
      <dgm:prSet presAssocID="{7C118AF1-FB8A-4896-8A24-BBB586DD9A98}" presName="nodeFirstNode" presStyleLbl="node1" presStyleIdx="0" presStyleCnt="10">
        <dgm:presLayoutVars>
          <dgm:bulletEnabled val="1"/>
        </dgm:presLayoutVars>
      </dgm:prSet>
      <dgm:spPr/>
    </dgm:pt>
    <dgm:pt modelId="{8394050B-B827-4D8A-B29C-FC5CB76FF2FA}" type="pres">
      <dgm:prSet presAssocID="{5E0CB9F6-8F76-496B-AF8A-DC9DF0D4651C}" presName="sibTransFirstNode" presStyleLbl="bgShp" presStyleIdx="0" presStyleCnt="1"/>
      <dgm:spPr/>
    </dgm:pt>
    <dgm:pt modelId="{613DB3FA-2EF4-4CAC-986F-F6E909486857}" type="pres">
      <dgm:prSet presAssocID="{1F6EAB13-FA3D-42B3-B556-227387564DBB}" presName="nodeFollowingNodes" presStyleLbl="node1" presStyleIdx="1" presStyleCnt="10">
        <dgm:presLayoutVars>
          <dgm:bulletEnabled val="1"/>
        </dgm:presLayoutVars>
      </dgm:prSet>
      <dgm:spPr/>
    </dgm:pt>
    <dgm:pt modelId="{1BD6C383-B36C-4850-A6F8-931B25D4690C}" type="pres">
      <dgm:prSet presAssocID="{69CBFB94-9F40-4A4A-8CE8-284CC5BACB55}" presName="nodeFollowingNodes" presStyleLbl="node1" presStyleIdx="2" presStyleCnt="10">
        <dgm:presLayoutVars>
          <dgm:bulletEnabled val="1"/>
        </dgm:presLayoutVars>
      </dgm:prSet>
      <dgm:spPr/>
    </dgm:pt>
    <dgm:pt modelId="{23A9F1C0-09B7-4A73-AC9B-2A3FAD9BE97B}" type="pres">
      <dgm:prSet presAssocID="{27EEBF70-C2B5-4AEC-AC3F-39C3A634A2C2}" presName="nodeFollowingNodes" presStyleLbl="node1" presStyleIdx="3" presStyleCnt="10">
        <dgm:presLayoutVars>
          <dgm:bulletEnabled val="1"/>
        </dgm:presLayoutVars>
      </dgm:prSet>
      <dgm:spPr/>
    </dgm:pt>
    <dgm:pt modelId="{4D2A2D04-8EC2-4F44-8A6F-AF611AFCE2F6}" type="pres">
      <dgm:prSet presAssocID="{C7C8FE8B-AA5D-48E6-BFC7-2636D406A9E1}" presName="nodeFollowingNodes" presStyleLbl="node1" presStyleIdx="4" presStyleCnt="10">
        <dgm:presLayoutVars>
          <dgm:bulletEnabled val="1"/>
        </dgm:presLayoutVars>
      </dgm:prSet>
      <dgm:spPr/>
    </dgm:pt>
    <dgm:pt modelId="{8B387DD1-F2D9-448E-88A6-EC4E7BF4E48C}" type="pres">
      <dgm:prSet presAssocID="{07C9A060-E83B-4268-9FEA-9D4AFEFEE729}" presName="nodeFollowingNodes" presStyleLbl="node1" presStyleIdx="5" presStyleCnt="10">
        <dgm:presLayoutVars>
          <dgm:bulletEnabled val="1"/>
        </dgm:presLayoutVars>
      </dgm:prSet>
      <dgm:spPr/>
    </dgm:pt>
    <dgm:pt modelId="{962C6078-4F3A-417C-BC87-F8EDDAFFB555}" type="pres">
      <dgm:prSet presAssocID="{E6649E08-9B6C-43DF-95B1-762F3B9C112E}" presName="nodeFollowingNodes" presStyleLbl="node1" presStyleIdx="6" presStyleCnt="10">
        <dgm:presLayoutVars>
          <dgm:bulletEnabled val="1"/>
        </dgm:presLayoutVars>
      </dgm:prSet>
      <dgm:spPr/>
    </dgm:pt>
    <dgm:pt modelId="{9D70EF79-0823-4C11-ABD6-F9CD49F47E6A}" type="pres">
      <dgm:prSet presAssocID="{F42EDA8A-A57E-403D-B46F-6875113F418C}" presName="nodeFollowingNodes" presStyleLbl="node1" presStyleIdx="7" presStyleCnt="10">
        <dgm:presLayoutVars>
          <dgm:bulletEnabled val="1"/>
        </dgm:presLayoutVars>
      </dgm:prSet>
      <dgm:spPr/>
    </dgm:pt>
    <dgm:pt modelId="{EE333CB4-2464-4466-89D6-5DDB3E5B752A}" type="pres">
      <dgm:prSet presAssocID="{20C165E2-C4A7-4DB2-A7C2-DCE9E163B7A3}" presName="nodeFollowingNodes" presStyleLbl="node1" presStyleIdx="8" presStyleCnt="10">
        <dgm:presLayoutVars>
          <dgm:bulletEnabled val="1"/>
        </dgm:presLayoutVars>
      </dgm:prSet>
      <dgm:spPr/>
    </dgm:pt>
    <dgm:pt modelId="{A6162D8E-793E-4A82-9FB1-1C41E6925995}" type="pres">
      <dgm:prSet presAssocID="{8486F704-0599-4FCE-B2F4-01A390371336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50555900-F829-4A94-8BA2-2D18C7B07017}" type="presOf" srcId="{F42EDA8A-A57E-403D-B46F-6875113F418C}" destId="{9D70EF79-0823-4C11-ABD6-F9CD49F47E6A}" srcOrd="0" destOrd="0" presId="urn:microsoft.com/office/officeart/2005/8/layout/cycle3"/>
    <dgm:cxn modelId="{E808250C-AFDD-46C5-BAEC-3E574728EF53}" srcId="{51F59309-700F-41A9-85EC-46A716E0CDA7}" destId="{8486F704-0599-4FCE-B2F4-01A390371336}" srcOrd="9" destOrd="0" parTransId="{D2011954-9206-4998-A5FE-33A37F45ED6F}" sibTransId="{5F3C4EF5-F5AE-462C-B312-808A5BED215B}"/>
    <dgm:cxn modelId="{B0E45B10-66E1-412F-B299-1069221C3752}" srcId="{51F59309-700F-41A9-85EC-46A716E0CDA7}" destId="{20C165E2-C4A7-4DB2-A7C2-DCE9E163B7A3}" srcOrd="8" destOrd="0" parTransId="{4DBD8395-3A6A-4A43-8D30-FCA8BB9F369C}" sibTransId="{49E09D2E-4B88-4C85-8DB9-6BB6B992610D}"/>
    <dgm:cxn modelId="{45AE921A-1E2A-46D7-A5A0-E732CBB8EA93}" srcId="{51F59309-700F-41A9-85EC-46A716E0CDA7}" destId="{69CBFB94-9F40-4A4A-8CE8-284CC5BACB55}" srcOrd="2" destOrd="0" parTransId="{B2016DD7-8EA1-42C1-9BC1-FE39E8F95EA3}" sibTransId="{AD44F48E-E23B-475B-8D8C-FC136D3556E6}"/>
    <dgm:cxn modelId="{FD28202A-2C59-4A8C-9F73-C47EEC283DB5}" type="presOf" srcId="{27EEBF70-C2B5-4AEC-AC3F-39C3A634A2C2}" destId="{23A9F1C0-09B7-4A73-AC9B-2A3FAD9BE97B}" srcOrd="0" destOrd="0" presId="urn:microsoft.com/office/officeart/2005/8/layout/cycle3"/>
    <dgm:cxn modelId="{24BFBB2B-8004-4991-9348-ABECB43E206D}" srcId="{51F59309-700F-41A9-85EC-46A716E0CDA7}" destId="{E6649E08-9B6C-43DF-95B1-762F3B9C112E}" srcOrd="6" destOrd="0" parTransId="{C44D7A3E-D713-46F1-B776-B19004388831}" sibTransId="{E49800EA-D518-40D4-AE2E-5D56A9291F49}"/>
    <dgm:cxn modelId="{726C9141-3383-44DB-A266-3FB0BC575A1F}" srcId="{51F59309-700F-41A9-85EC-46A716E0CDA7}" destId="{1F6EAB13-FA3D-42B3-B556-227387564DBB}" srcOrd="1" destOrd="0" parTransId="{EC7AB724-93F6-4DFC-87E7-268BFFCFAEAC}" sibTransId="{31898929-D712-4587-BB34-DB8087FC3639}"/>
    <dgm:cxn modelId="{31839761-031A-4AC0-97C0-F94B30D5A50E}" type="presOf" srcId="{1F6EAB13-FA3D-42B3-B556-227387564DBB}" destId="{613DB3FA-2EF4-4CAC-986F-F6E909486857}" srcOrd="0" destOrd="0" presId="urn:microsoft.com/office/officeart/2005/8/layout/cycle3"/>
    <dgm:cxn modelId="{D88D4866-4CD2-4DF7-B7E7-1090369CD92E}" srcId="{51F59309-700F-41A9-85EC-46A716E0CDA7}" destId="{07C9A060-E83B-4268-9FEA-9D4AFEFEE729}" srcOrd="5" destOrd="0" parTransId="{C9D246D5-0137-49E9-AB2D-05D1130B9BC2}" sibTransId="{49747417-AF6A-4250-AB14-E49FC47A3EB1}"/>
    <dgm:cxn modelId="{F3382059-3119-4C22-AA0E-DCBDD2B4FD14}" type="presOf" srcId="{8486F704-0599-4FCE-B2F4-01A390371336}" destId="{A6162D8E-793E-4A82-9FB1-1C41E6925995}" srcOrd="0" destOrd="0" presId="urn:microsoft.com/office/officeart/2005/8/layout/cycle3"/>
    <dgm:cxn modelId="{4622EA94-70D1-4821-9286-7F2B0C25357E}" type="presOf" srcId="{07C9A060-E83B-4268-9FEA-9D4AFEFEE729}" destId="{8B387DD1-F2D9-448E-88A6-EC4E7BF4E48C}" srcOrd="0" destOrd="0" presId="urn:microsoft.com/office/officeart/2005/8/layout/cycle3"/>
    <dgm:cxn modelId="{22DE3899-425D-449A-82A7-124697B61700}" type="presOf" srcId="{69CBFB94-9F40-4A4A-8CE8-284CC5BACB55}" destId="{1BD6C383-B36C-4850-A6F8-931B25D4690C}" srcOrd="0" destOrd="0" presId="urn:microsoft.com/office/officeart/2005/8/layout/cycle3"/>
    <dgm:cxn modelId="{DA38469A-8EFC-4165-B88E-E59E3D5BEEBD}" srcId="{51F59309-700F-41A9-85EC-46A716E0CDA7}" destId="{F42EDA8A-A57E-403D-B46F-6875113F418C}" srcOrd="7" destOrd="0" parTransId="{34970264-A1C0-4A1A-8E15-72FC2B969CB2}" sibTransId="{23E0754F-B4F3-402A-9D89-379F68B4594C}"/>
    <dgm:cxn modelId="{18581AA6-816C-419C-9B7C-268CFA97F8F7}" type="presOf" srcId="{C7C8FE8B-AA5D-48E6-BFC7-2636D406A9E1}" destId="{4D2A2D04-8EC2-4F44-8A6F-AF611AFCE2F6}" srcOrd="0" destOrd="0" presId="urn:microsoft.com/office/officeart/2005/8/layout/cycle3"/>
    <dgm:cxn modelId="{D993D1B0-7940-42B4-9F8E-448522344ABD}" type="presOf" srcId="{E6649E08-9B6C-43DF-95B1-762F3B9C112E}" destId="{962C6078-4F3A-417C-BC87-F8EDDAFFB555}" srcOrd="0" destOrd="0" presId="urn:microsoft.com/office/officeart/2005/8/layout/cycle3"/>
    <dgm:cxn modelId="{F44C7DBB-3BE4-4F4D-9A62-978E62628A33}" type="presOf" srcId="{51F59309-700F-41A9-85EC-46A716E0CDA7}" destId="{34CE83D6-BE1A-4D91-8E74-0776C07BC2F8}" srcOrd="0" destOrd="0" presId="urn:microsoft.com/office/officeart/2005/8/layout/cycle3"/>
    <dgm:cxn modelId="{E8F09FC2-1772-4B90-BFBE-1C660C4AA643}" srcId="{51F59309-700F-41A9-85EC-46A716E0CDA7}" destId="{27EEBF70-C2B5-4AEC-AC3F-39C3A634A2C2}" srcOrd="3" destOrd="0" parTransId="{D337287D-59EB-4E82-97AD-EB2A5CC0F279}" sibTransId="{670613C2-A559-4CD4-A740-A658A0FE6BC5}"/>
    <dgm:cxn modelId="{37EC8DC6-CD0C-4AB2-AD17-83C6DEF0155A}" type="presOf" srcId="{5E0CB9F6-8F76-496B-AF8A-DC9DF0D4651C}" destId="{8394050B-B827-4D8A-B29C-FC5CB76FF2FA}" srcOrd="0" destOrd="0" presId="urn:microsoft.com/office/officeart/2005/8/layout/cycle3"/>
    <dgm:cxn modelId="{5C79E1D8-23E2-43F6-8981-C2A4B1A78F06}" type="presOf" srcId="{20C165E2-C4A7-4DB2-A7C2-DCE9E163B7A3}" destId="{EE333CB4-2464-4466-89D6-5DDB3E5B752A}" srcOrd="0" destOrd="0" presId="urn:microsoft.com/office/officeart/2005/8/layout/cycle3"/>
    <dgm:cxn modelId="{F49F34D9-034B-4E25-87DC-1CCBC3D8A975}" type="presOf" srcId="{7C118AF1-FB8A-4896-8A24-BBB586DD9A98}" destId="{3EF1C300-DC14-4817-B070-44D132143379}" srcOrd="0" destOrd="0" presId="urn:microsoft.com/office/officeart/2005/8/layout/cycle3"/>
    <dgm:cxn modelId="{734141E5-6FE6-449F-8B1D-95BBDEFF4D9A}" srcId="{51F59309-700F-41A9-85EC-46A716E0CDA7}" destId="{C7C8FE8B-AA5D-48E6-BFC7-2636D406A9E1}" srcOrd="4" destOrd="0" parTransId="{ABD13B27-FDC1-4E77-B2CB-EF03EB83DF7F}" sibTransId="{CA37AED4-0DD6-47D9-92DE-F90FC0AE1F45}"/>
    <dgm:cxn modelId="{B2547AFD-5A24-48A6-8F6E-F7D8C8DF552A}" srcId="{51F59309-700F-41A9-85EC-46A716E0CDA7}" destId="{7C118AF1-FB8A-4896-8A24-BBB586DD9A98}" srcOrd="0" destOrd="0" parTransId="{DD67459F-F7F3-4160-A83C-072A0A81CBDE}" sibTransId="{5E0CB9F6-8F76-496B-AF8A-DC9DF0D4651C}"/>
    <dgm:cxn modelId="{8A6EA14B-F521-4FE8-91A3-77C119C22931}" type="presParOf" srcId="{34CE83D6-BE1A-4D91-8E74-0776C07BC2F8}" destId="{2394E6BC-0F2A-4FD5-9203-F9F2C3D169D0}" srcOrd="0" destOrd="0" presId="urn:microsoft.com/office/officeart/2005/8/layout/cycle3"/>
    <dgm:cxn modelId="{17211E02-81C6-4381-8515-8A3207C0D6E1}" type="presParOf" srcId="{2394E6BC-0F2A-4FD5-9203-F9F2C3D169D0}" destId="{3EF1C300-DC14-4817-B070-44D132143379}" srcOrd="0" destOrd="0" presId="urn:microsoft.com/office/officeart/2005/8/layout/cycle3"/>
    <dgm:cxn modelId="{1E4D81F1-E64D-4228-9164-3B62525855CB}" type="presParOf" srcId="{2394E6BC-0F2A-4FD5-9203-F9F2C3D169D0}" destId="{8394050B-B827-4D8A-B29C-FC5CB76FF2FA}" srcOrd="1" destOrd="0" presId="urn:microsoft.com/office/officeart/2005/8/layout/cycle3"/>
    <dgm:cxn modelId="{D75DF9F9-AC07-4228-9C73-A4C31C81F7AF}" type="presParOf" srcId="{2394E6BC-0F2A-4FD5-9203-F9F2C3D169D0}" destId="{613DB3FA-2EF4-4CAC-986F-F6E909486857}" srcOrd="2" destOrd="0" presId="urn:microsoft.com/office/officeart/2005/8/layout/cycle3"/>
    <dgm:cxn modelId="{6DE7AE25-3003-46B3-AA37-8D59354218EA}" type="presParOf" srcId="{2394E6BC-0F2A-4FD5-9203-F9F2C3D169D0}" destId="{1BD6C383-B36C-4850-A6F8-931B25D4690C}" srcOrd="3" destOrd="0" presId="urn:microsoft.com/office/officeart/2005/8/layout/cycle3"/>
    <dgm:cxn modelId="{4ECD10A4-4678-45A1-82D3-A681819E7215}" type="presParOf" srcId="{2394E6BC-0F2A-4FD5-9203-F9F2C3D169D0}" destId="{23A9F1C0-09B7-4A73-AC9B-2A3FAD9BE97B}" srcOrd="4" destOrd="0" presId="urn:microsoft.com/office/officeart/2005/8/layout/cycle3"/>
    <dgm:cxn modelId="{A9540F2F-B747-4F4C-A484-0DDE1B4B1264}" type="presParOf" srcId="{2394E6BC-0F2A-4FD5-9203-F9F2C3D169D0}" destId="{4D2A2D04-8EC2-4F44-8A6F-AF611AFCE2F6}" srcOrd="5" destOrd="0" presId="urn:microsoft.com/office/officeart/2005/8/layout/cycle3"/>
    <dgm:cxn modelId="{7BBFB61B-FEA1-4E73-AFDC-1AB797590951}" type="presParOf" srcId="{2394E6BC-0F2A-4FD5-9203-F9F2C3D169D0}" destId="{8B387DD1-F2D9-448E-88A6-EC4E7BF4E48C}" srcOrd="6" destOrd="0" presId="urn:microsoft.com/office/officeart/2005/8/layout/cycle3"/>
    <dgm:cxn modelId="{5D1DA7DA-ACBE-464F-84B3-63BDECBAEB1E}" type="presParOf" srcId="{2394E6BC-0F2A-4FD5-9203-F9F2C3D169D0}" destId="{962C6078-4F3A-417C-BC87-F8EDDAFFB555}" srcOrd="7" destOrd="0" presId="urn:microsoft.com/office/officeart/2005/8/layout/cycle3"/>
    <dgm:cxn modelId="{C2D1A64C-E83E-4D4A-9D28-D2F5C67C77E2}" type="presParOf" srcId="{2394E6BC-0F2A-4FD5-9203-F9F2C3D169D0}" destId="{9D70EF79-0823-4C11-ABD6-F9CD49F47E6A}" srcOrd="8" destOrd="0" presId="urn:microsoft.com/office/officeart/2005/8/layout/cycle3"/>
    <dgm:cxn modelId="{9C8B7E15-F9CB-4B5A-8501-4101915CC242}" type="presParOf" srcId="{2394E6BC-0F2A-4FD5-9203-F9F2C3D169D0}" destId="{EE333CB4-2464-4466-89D6-5DDB3E5B752A}" srcOrd="9" destOrd="0" presId="urn:microsoft.com/office/officeart/2005/8/layout/cycle3"/>
    <dgm:cxn modelId="{C169FACC-BC5C-4B25-8D0E-11406DC7B78A}" type="presParOf" srcId="{2394E6BC-0F2A-4FD5-9203-F9F2C3D169D0}" destId="{A6162D8E-793E-4A82-9FB1-1C41E6925995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1F59309-700F-41A9-85EC-46A716E0CD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118AF1-FB8A-4896-8A24-BBB586DD9A98}">
      <dgm:prSet/>
      <dgm:spPr/>
      <dgm:t>
        <a:bodyPr/>
        <a:lstStyle/>
        <a:p>
          <a:r>
            <a:rPr lang="en-US" b="1" dirty="0"/>
            <a:t>Introduction</a:t>
          </a:r>
        </a:p>
      </dgm:t>
    </dgm:pt>
    <dgm:pt modelId="{DD67459F-F7F3-4160-A83C-072A0A81CBDE}" type="parTrans" cxnId="{B2547AFD-5A24-48A6-8F6E-F7D8C8DF552A}">
      <dgm:prSet/>
      <dgm:spPr/>
      <dgm:t>
        <a:bodyPr/>
        <a:lstStyle/>
        <a:p>
          <a:endParaRPr lang="en-US"/>
        </a:p>
      </dgm:t>
    </dgm:pt>
    <dgm:pt modelId="{5E0CB9F6-8F76-496B-AF8A-DC9DF0D4651C}" type="sibTrans" cxnId="{B2547AFD-5A24-48A6-8F6E-F7D8C8DF552A}">
      <dgm:prSet/>
      <dgm:spPr/>
      <dgm:t>
        <a:bodyPr/>
        <a:lstStyle/>
        <a:p>
          <a:endParaRPr lang="en-US"/>
        </a:p>
      </dgm:t>
    </dgm:pt>
    <dgm:pt modelId="{1F6EAB13-FA3D-42B3-B556-227387564DBB}">
      <dgm:prSet/>
      <dgm:spPr/>
      <dgm:t>
        <a:bodyPr/>
        <a:lstStyle/>
        <a:p>
          <a:r>
            <a:rPr lang="en-US"/>
            <a:t>Objective &amp; Goal</a:t>
          </a:r>
        </a:p>
      </dgm:t>
    </dgm:pt>
    <dgm:pt modelId="{EC7AB724-93F6-4DFC-87E7-268BFFCFAEAC}" type="parTrans" cxnId="{726C9141-3383-44DB-A266-3FB0BC575A1F}">
      <dgm:prSet/>
      <dgm:spPr/>
      <dgm:t>
        <a:bodyPr/>
        <a:lstStyle/>
        <a:p>
          <a:endParaRPr lang="en-US"/>
        </a:p>
      </dgm:t>
    </dgm:pt>
    <dgm:pt modelId="{31898929-D712-4587-BB34-DB8087FC3639}" type="sibTrans" cxnId="{726C9141-3383-44DB-A266-3FB0BC575A1F}">
      <dgm:prSet/>
      <dgm:spPr/>
      <dgm:t>
        <a:bodyPr/>
        <a:lstStyle/>
        <a:p>
          <a:endParaRPr lang="en-US"/>
        </a:p>
      </dgm:t>
    </dgm:pt>
    <dgm:pt modelId="{69CBFB94-9F40-4A4A-8CE8-284CC5BACB55}">
      <dgm:prSet/>
      <dgm:spPr/>
      <dgm:t>
        <a:bodyPr/>
        <a:lstStyle/>
        <a:p>
          <a:r>
            <a:rPr lang="en-US"/>
            <a:t>Dataset description</a:t>
          </a:r>
        </a:p>
      </dgm:t>
    </dgm:pt>
    <dgm:pt modelId="{B2016DD7-8EA1-42C1-9BC1-FE39E8F95EA3}" type="parTrans" cxnId="{45AE921A-1E2A-46D7-A5A0-E732CBB8EA93}">
      <dgm:prSet/>
      <dgm:spPr/>
      <dgm:t>
        <a:bodyPr/>
        <a:lstStyle/>
        <a:p>
          <a:endParaRPr lang="en-US"/>
        </a:p>
      </dgm:t>
    </dgm:pt>
    <dgm:pt modelId="{AD44F48E-E23B-475B-8D8C-FC136D3556E6}" type="sibTrans" cxnId="{45AE921A-1E2A-46D7-A5A0-E732CBB8EA93}">
      <dgm:prSet/>
      <dgm:spPr/>
      <dgm:t>
        <a:bodyPr/>
        <a:lstStyle/>
        <a:p>
          <a:endParaRPr lang="en-US"/>
        </a:p>
      </dgm:t>
    </dgm:pt>
    <dgm:pt modelId="{27EEBF70-C2B5-4AEC-AC3F-39C3A634A2C2}">
      <dgm:prSet/>
      <dgm:spPr/>
      <dgm:t>
        <a:bodyPr/>
        <a:lstStyle/>
        <a:p>
          <a:r>
            <a:rPr lang="en-US"/>
            <a:t>Approach Design</a:t>
          </a:r>
        </a:p>
      </dgm:t>
    </dgm:pt>
    <dgm:pt modelId="{D337287D-59EB-4E82-97AD-EB2A5CC0F279}" type="parTrans" cxnId="{E8F09FC2-1772-4B90-BFBE-1C660C4AA643}">
      <dgm:prSet/>
      <dgm:spPr/>
      <dgm:t>
        <a:bodyPr/>
        <a:lstStyle/>
        <a:p>
          <a:endParaRPr lang="en-US"/>
        </a:p>
      </dgm:t>
    </dgm:pt>
    <dgm:pt modelId="{670613C2-A559-4CD4-A740-A658A0FE6BC5}" type="sibTrans" cxnId="{E8F09FC2-1772-4B90-BFBE-1C660C4AA643}">
      <dgm:prSet/>
      <dgm:spPr/>
      <dgm:t>
        <a:bodyPr/>
        <a:lstStyle/>
        <a:p>
          <a:endParaRPr lang="en-US"/>
        </a:p>
      </dgm:t>
    </dgm:pt>
    <dgm:pt modelId="{C7C8FE8B-AA5D-48E6-BFC7-2636D406A9E1}">
      <dgm:prSet/>
      <dgm:spPr/>
      <dgm:t>
        <a:bodyPr/>
        <a:lstStyle/>
        <a:p>
          <a:r>
            <a:rPr lang="en-US"/>
            <a:t>Machine learning model</a:t>
          </a:r>
        </a:p>
      </dgm:t>
    </dgm:pt>
    <dgm:pt modelId="{ABD13B27-FDC1-4E77-B2CB-EF03EB83DF7F}" type="parTrans" cxnId="{734141E5-6FE6-449F-8B1D-95BBDEFF4D9A}">
      <dgm:prSet/>
      <dgm:spPr/>
      <dgm:t>
        <a:bodyPr/>
        <a:lstStyle/>
        <a:p>
          <a:endParaRPr lang="en-US"/>
        </a:p>
      </dgm:t>
    </dgm:pt>
    <dgm:pt modelId="{CA37AED4-0DD6-47D9-92DE-F90FC0AE1F45}" type="sibTrans" cxnId="{734141E5-6FE6-449F-8B1D-95BBDEFF4D9A}">
      <dgm:prSet/>
      <dgm:spPr/>
      <dgm:t>
        <a:bodyPr/>
        <a:lstStyle/>
        <a:p>
          <a:endParaRPr lang="en-US"/>
        </a:p>
      </dgm:t>
    </dgm:pt>
    <dgm:pt modelId="{07C9A060-E83B-4268-9FEA-9D4AFEFEE729}">
      <dgm:prSet/>
      <dgm:spPr/>
      <dgm:t>
        <a:bodyPr/>
        <a:lstStyle/>
        <a:p>
          <a:r>
            <a:rPr lang="en-US"/>
            <a:t>Results &amp; Comparison - Python, R</a:t>
          </a:r>
        </a:p>
      </dgm:t>
    </dgm:pt>
    <dgm:pt modelId="{C9D246D5-0137-49E9-AB2D-05D1130B9BC2}" type="parTrans" cxnId="{D88D4866-4CD2-4DF7-B7E7-1090369CD92E}">
      <dgm:prSet/>
      <dgm:spPr/>
      <dgm:t>
        <a:bodyPr/>
        <a:lstStyle/>
        <a:p>
          <a:endParaRPr lang="en-US"/>
        </a:p>
      </dgm:t>
    </dgm:pt>
    <dgm:pt modelId="{49747417-AF6A-4250-AB14-E49FC47A3EB1}" type="sibTrans" cxnId="{D88D4866-4CD2-4DF7-B7E7-1090369CD92E}">
      <dgm:prSet/>
      <dgm:spPr/>
      <dgm:t>
        <a:bodyPr/>
        <a:lstStyle/>
        <a:p>
          <a:endParaRPr lang="en-US"/>
        </a:p>
      </dgm:t>
    </dgm:pt>
    <dgm:pt modelId="{E6649E08-9B6C-43DF-95B1-762F3B9C112E}">
      <dgm:prSet/>
      <dgm:spPr/>
      <dgm:t>
        <a:bodyPr/>
        <a:lstStyle/>
        <a:p>
          <a:r>
            <a:rPr lang="en-US"/>
            <a:t>Demo + AWS SageMaker</a:t>
          </a:r>
        </a:p>
      </dgm:t>
    </dgm:pt>
    <dgm:pt modelId="{C44D7A3E-D713-46F1-B776-B19004388831}" type="parTrans" cxnId="{24BFBB2B-8004-4991-9348-ABECB43E206D}">
      <dgm:prSet/>
      <dgm:spPr/>
      <dgm:t>
        <a:bodyPr/>
        <a:lstStyle/>
        <a:p>
          <a:endParaRPr lang="en-US"/>
        </a:p>
      </dgm:t>
    </dgm:pt>
    <dgm:pt modelId="{E49800EA-D518-40D4-AE2E-5D56A9291F49}" type="sibTrans" cxnId="{24BFBB2B-8004-4991-9348-ABECB43E206D}">
      <dgm:prSet/>
      <dgm:spPr/>
      <dgm:t>
        <a:bodyPr/>
        <a:lstStyle/>
        <a:p>
          <a:endParaRPr lang="en-US"/>
        </a:p>
      </dgm:t>
    </dgm:pt>
    <dgm:pt modelId="{F42EDA8A-A57E-403D-B46F-6875113F41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34970264-A1C0-4A1A-8E15-72FC2B969CB2}" type="parTrans" cxnId="{DA38469A-8EFC-4165-B88E-E59E3D5BEEBD}">
      <dgm:prSet/>
      <dgm:spPr/>
      <dgm:t>
        <a:bodyPr/>
        <a:lstStyle/>
        <a:p>
          <a:endParaRPr lang="en-US"/>
        </a:p>
      </dgm:t>
    </dgm:pt>
    <dgm:pt modelId="{23E0754F-B4F3-402A-9D89-379F68B4594C}" type="sibTrans" cxnId="{DA38469A-8EFC-4165-B88E-E59E3D5BEEBD}">
      <dgm:prSet/>
      <dgm:spPr/>
      <dgm:t>
        <a:bodyPr/>
        <a:lstStyle/>
        <a:p>
          <a:endParaRPr lang="en-US"/>
        </a:p>
      </dgm:t>
    </dgm:pt>
    <dgm:pt modelId="{20C165E2-C4A7-4DB2-A7C2-DCE9E163B7A3}">
      <dgm:prSet/>
      <dgm:spPr/>
      <dgm:t>
        <a:bodyPr/>
        <a:lstStyle/>
        <a:p>
          <a:r>
            <a:rPr lang="en-US"/>
            <a:t>Future work &amp; Technology used</a:t>
          </a:r>
        </a:p>
      </dgm:t>
    </dgm:pt>
    <dgm:pt modelId="{4DBD8395-3A6A-4A43-8D30-FCA8BB9F369C}" type="parTrans" cxnId="{B0E45B10-66E1-412F-B299-1069221C3752}">
      <dgm:prSet/>
      <dgm:spPr/>
      <dgm:t>
        <a:bodyPr/>
        <a:lstStyle/>
        <a:p>
          <a:endParaRPr lang="en-US"/>
        </a:p>
      </dgm:t>
    </dgm:pt>
    <dgm:pt modelId="{49E09D2E-4B88-4C85-8DB9-6BB6B992610D}" type="sibTrans" cxnId="{B0E45B10-66E1-412F-B299-1069221C3752}">
      <dgm:prSet/>
      <dgm:spPr/>
      <dgm:t>
        <a:bodyPr/>
        <a:lstStyle/>
        <a:p>
          <a:endParaRPr lang="en-US"/>
        </a:p>
      </dgm:t>
    </dgm:pt>
    <dgm:pt modelId="{8486F704-0599-4FCE-B2F4-01A390371336}">
      <dgm:prSet/>
      <dgm:spPr/>
      <dgm:t>
        <a:bodyPr/>
        <a:lstStyle/>
        <a:p>
          <a:r>
            <a:rPr lang="en-US"/>
            <a:t>*QR Code</a:t>
          </a:r>
        </a:p>
      </dgm:t>
    </dgm:pt>
    <dgm:pt modelId="{D2011954-9206-4998-A5FE-33A37F45ED6F}" type="parTrans" cxnId="{E808250C-AFDD-46C5-BAEC-3E574728EF53}">
      <dgm:prSet/>
      <dgm:spPr/>
      <dgm:t>
        <a:bodyPr/>
        <a:lstStyle/>
        <a:p>
          <a:endParaRPr lang="en-US"/>
        </a:p>
      </dgm:t>
    </dgm:pt>
    <dgm:pt modelId="{5F3C4EF5-F5AE-462C-B312-808A5BED215B}" type="sibTrans" cxnId="{E808250C-AFDD-46C5-BAEC-3E574728EF53}">
      <dgm:prSet/>
      <dgm:spPr/>
      <dgm:t>
        <a:bodyPr/>
        <a:lstStyle/>
        <a:p>
          <a:endParaRPr lang="en-US"/>
        </a:p>
      </dgm:t>
    </dgm:pt>
    <dgm:pt modelId="{34CE83D6-BE1A-4D91-8E74-0776C07BC2F8}" type="pres">
      <dgm:prSet presAssocID="{51F59309-700F-41A9-85EC-46A716E0CDA7}" presName="Name0" presStyleCnt="0">
        <dgm:presLayoutVars>
          <dgm:dir/>
          <dgm:resizeHandles val="exact"/>
        </dgm:presLayoutVars>
      </dgm:prSet>
      <dgm:spPr/>
    </dgm:pt>
    <dgm:pt modelId="{2394E6BC-0F2A-4FD5-9203-F9F2C3D169D0}" type="pres">
      <dgm:prSet presAssocID="{51F59309-700F-41A9-85EC-46A716E0CDA7}" presName="cycle" presStyleCnt="0"/>
      <dgm:spPr/>
    </dgm:pt>
    <dgm:pt modelId="{3EF1C300-DC14-4817-B070-44D132143379}" type="pres">
      <dgm:prSet presAssocID="{7C118AF1-FB8A-4896-8A24-BBB586DD9A98}" presName="nodeFirstNode" presStyleLbl="node1" presStyleIdx="0" presStyleCnt="10">
        <dgm:presLayoutVars>
          <dgm:bulletEnabled val="1"/>
        </dgm:presLayoutVars>
      </dgm:prSet>
      <dgm:spPr/>
    </dgm:pt>
    <dgm:pt modelId="{8394050B-B827-4D8A-B29C-FC5CB76FF2FA}" type="pres">
      <dgm:prSet presAssocID="{5E0CB9F6-8F76-496B-AF8A-DC9DF0D4651C}" presName="sibTransFirstNode" presStyleLbl="bgShp" presStyleIdx="0" presStyleCnt="1"/>
      <dgm:spPr/>
    </dgm:pt>
    <dgm:pt modelId="{613DB3FA-2EF4-4CAC-986F-F6E909486857}" type="pres">
      <dgm:prSet presAssocID="{1F6EAB13-FA3D-42B3-B556-227387564DBB}" presName="nodeFollowingNodes" presStyleLbl="node1" presStyleIdx="1" presStyleCnt="10">
        <dgm:presLayoutVars>
          <dgm:bulletEnabled val="1"/>
        </dgm:presLayoutVars>
      </dgm:prSet>
      <dgm:spPr/>
    </dgm:pt>
    <dgm:pt modelId="{1BD6C383-B36C-4850-A6F8-931B25D4690C}" type="pres">
      <dgm:prSet presAssocID="{69CBFB94-9F40-4A4A-8CE8-284CC5BACB55}" presName="nodeFollowingNodes" presStyleLbl="node1" presStyleIdx="2" presStyleCnt="10">
        <dgm:presLayoutVars>
          <dgm:bulletEnabled val="1"/>
        </dgm:presLayoutVars>
      </dgm:prSet>
      <dgm:spPr/>
    </dgm:pt>
    <dgm:pt modelId="{23A9F1C0-09B7-4A73-AC9B-2A3FAD9BE97B}" type="pres">
      <dgm:prSet presAssocID="{27EEBF70-C2B5-4AEC-AC3F-39C3A634A2C2}" presName="nodeFollowingNodes" presStyleLbl="node1" presStyleIdx="3" presStyleCnt="10">
        <dgm:presLayoutVars>
          <dgm:bulletEnabled val="1"/>
        </dgm:presLayoutVars>
      </dgm:prSet>
      <dgm:spPr/>
    </dgm:pt>
    <dgm:pt modelId="{4D2A2D04-8EC2-4F44-8A6F-AF611AFCE2F6}" type="pres">
      <dgm:prSet presAssocID="{C7C8FE8B-AA5D-48E6-BFC7-2636D406A9E1}" presName="nodeFollowingNodes" presStyleLbl="node1" presStyleIdx="4" presStyleCnt="10">
        <dgm:presLayoutVars>
          <dgm:bulletEnabled val="1"/>
        </dgm:presLayoutVars>
      </dgm:prSet>
      <dgm:spPr/>
    </dgm:pt>
    <dgm:pt modelId="{8B387DD1-F2D9-448E-88A6-EC4E7BF4E48C}" type="pres">
      <dgm:prSet presAssocID="{07C9A060-E83B-4268-9FEA-9D4AFEFEE729}" presName="nodeFollowingNodes" presStyleLbl="node1" presStyleIdx="5" presStyleCnt="10">
        <dgm:presLayoutVars>
          <dgm:bulletEnabled val="1"/>
        </dgm:presLayoutVars>
      </dgm:prSet>
      <dgm:spPr/>
    </dgm:pt>
    <dgm:pt modelId="{962C6078-4F3A-417C-BC87-F8EDDAFFB555}" type="pres">
      <dgm:prSet presAssocID="{E6649E08-9B6C-43DF-95B1-762F3B9C112E}" presName="nodeFollowingNodes" presStyleLbl="node1" presStyleIdx="6" presStyleCnt="10">
        <dgm:presLayoutVars>
          <dgm:bulletEnabled val="1"/>
        </dgm:presLayoutVars>
      </dgm:prSet>
      <dgm:spPr/>
    </dgm:pt>
    <dgm:pt modelId="{9D70EF79-0823-4C11-ABD6-F9CD49F47E6A}" type="pres">
      <dgm:prSet presAssocID="{F42EDA8A-A57E-403D-B46F-6875113F418C}" presName="nodeFollowingNodes" presStyleLbl="node1" presStyleIdx="7" presStyleCnt="10">
        <dgm:presLayoutVars>
          <dgm:bulletEnabled val="1"/>
        </dgm:presLayoutVars>
      </dgm:prSet>
      <dgm:spPr/>
    </dgm:pt>
    <dgm:pt modelId="{EE333CB4-2464-4466-89D6-5DDB3E5B752A}" type="pres">
      <dgm:prSet presAssocID="{20C165E2-C4A7-4DB2-A7C2-DCE9E163B7A3}" presName="nodeFollowingNodes" presStyleLbl="node1" presStyleIdx="8" presStyleCnt="10">
        <dgm:presLayoutVars>
          <dgm:bulletEnabled val="1"/>
        </dgm:presLayoutVars>
      </dgm:prSet>
      <dgm:spPr/>
    </dgm:pt>
    <dgm:pt modelId="{A6162D8E-793E-4A82-9FB1-1C41E6925995}" type="pres">
      <dgm:prSet presAssocID="{8486F704-0599-4FCE-B2F4-01A390371336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50555900-F829-4A94-8BA2-2D18C7B07017}" type="presOf" srcId="{F42EDA8A-A57E-403D-B46F-6875113F418C}" destId="{9D70EF79-0823-4C11-ABD6-F9CD49F47E6A}" srcOrd="0" destOrd="0" presId="urn:microsoft.com/office/officeart/2005/8/layout/cycle3"/>
    <dgm:cxn modelId="{E808250C-AFDD-46C5-BAEC-3E574728EF53}" srcId="{51F59309-700F-41A9-85EC-46A716E0CDA7}" destId="{8486F704-0599-4FCE-B2F4-01A390371336}" srcOrd="9" destOrd="0" parTransId="{D2011954-9206-4998-A5FE-33A37F45ED6F}" sibTransId="{5F3C4EF5-F5AE-462C-B312-808A5BED215B}"/>
    <dgm:cxn modelId="{B0E45B10-66E1-412F-B299-1069221C3752}" srcId="{51F59309-700F-41A9-85EC-46A716E0CDA7}" destId="{20C165E2-C4A7-4DB2-A7C2-DCE9E163B7A3}" srcOrd="8" destOrd="0" parTransId="{4DBD8395-3A6A-4A43-8D30-FCA8BB9F369C}" sibTransId="{49E09D2E-4B88-4C85-8DB9-6BB6B992610D}"/>
    <dgm:cxn modelId="{45AE921A-1E2A-46D7-A5A0-E732CBB8EA93}" srcId="{51F59309-700F-41A9-85EC-46A716E0CDA7}" destId="{69CBFB94-9F40-4A4A-8CE8-284CC5BACB55}" srcOrd="2" destOrd="0" parTransId="{B2016DD7-8EA1-42C1-9BC1-FE39E8F95EA3}" sibTransId="{AD44F48E-E23B-475B-8D8C-FC136D3556E6}"/>
    <dgm:cxn modelId="{FD28202A-2C59-4A8C-9F73-C47EEC283DB5}" type="presOf" srcId="{27EEBF70-C2B5-4AEC-AC3F-39C3A634A2C2}" destId="{23A9F1C0-09B7-4A73-AC9B-2A3FAD9BE97B}" srcOrd="0" destOrd="0" presId="urn:microsoft.com/office/officeart/2005/8/layout/cycle3"/>
    <dgm:cxn modelId="{24BFBB2B-8004-4991-9348-ABECB43E206D}" srcId="{51F59309-700F-41A9-85EC-46A716E0CDA7}" destId="{E6649E08-9B6C-43DF-95B1-762F3B9C112E}" srcOrd="6" destOrd="0" parTransId="{C44D7A3E-D713-46F1-B776-B19004388831}" sibTransId="{E49800EA-D518-40D4-AE2E-5D56A9291F49}"/>
    <dgm:cxn modelId="{726C9141-3383-44DB-A266-3FB0BC575A1F}" srcId="{51F59309-700F-41A9-85EC-46A716E0CDA7}" destId="{1F6EAB13-FA3D-42B3-B556-227387564DBB}" srcOrd="1" destOrd="0" parTransId="{EC7AB724-93F6-4DFC-87E7-268BFFCFAEAC}" sibTransId="{31898929-D712-4587-BB34-DB8087FC3639}"/>
    <dgm:cxn modelId="{31839761-031A-4AC0-97C0-F94B30D5A50E}" type="presOf" srcId="{1F6EAB13-FA3D-42B3-B556-227387564DBB}" destId="{613DB3FA-2EF4-4CAC-986F-F6E909486857}" srcOrd="0" destOrd="0" presId="urn:microsoft.com/office/officeart/2005/8/layout/cycle3"/>
    <dgm:cxn modelId="{D88D4866-4CD2-4DF7-B7E7-1090369CD92E}" srcId="{51F59309-700F-41A9-85EC-46A716E0CDA7}" destId="{07C9A060-E83B-4268-9FEA-9D4AFEFEE729}" srcOrd="5" destOrd="0" parTransId="{C9D246D5-0137-49E9-AB2D-05D1130B9BC2}" sibTransId="{49747417-AF6A-4250-AB14-E49FC47A3EB1}"/>
    <dgm:cxn modelId="{F3382059-3119-4C22-AA0E-DCBDD2B4FD14}" type="presOf" srcId="{8486F704-0599-4FCE-B2F4-01A390371336}" destId="{A6162D8E-793E-4A82-9FB1-1C41E6925995}" srcOrd="0" destOrd="0" presId="urn:microsoft.com/office/officeart/2005/8/layout/cycle3"/>
    <dgm:cxn modelId="{4622EA94-70D1-4821-9286-7F2B0C25357E}" type="presOf" srcId="{07C9A060-E83B-4268-9FEA-9D4AFEFEE729}" destId="{8B387DD1-F2D9-448E-88A6-EC4E7BF4E48C}" srcOrd="0" destOrd="0" presId="urn:microsoft.com/office/officeart/2005/8/layout/cycle3"/>
    <dgm:cxn modelId="{22DE3899-425D-449A-82A7-124697B61700}" type="presOf" srcId="{69CBFB94-9F40-4A4A-8CE8-284CC5BACB55}" destId="{1BD6C383-B36C-4850-A6F8-931B25D4690C}" srcOrd="0" destOrd="0" presId="urn:microsoft.com/office/officeart/2005/8/layout/cycle3"/>
    <dgm:cxn modelId="{DA38469A-8EFC-4165-B88E-E59E3D5BEEBD}" srcId="{51F59309-700F-41A9-85EC-46A716E0CDA7}" destId="{F42EDA8A-A57E-403D-B46F-6875113F418C}" srcOrd="7" destOrd="0" parTransId="{34970264-A1C0-4A1A-8E15-72FC2B969CB2}" sibTransId="{23E0754F-B4F3-402A-9D89-379F68B4594C}"/>
    <dgm:cxn modelId="{18581AA6-816C-419C-9B7C-268CFA97F8F7}" type="presOf" srcId="{C7C8FE8B-AA5D-48E6-BFC7-2636D406A9E1}" destId="{4D2A2D04-8EC2-4F44-8A6F-AF611AFCE2F6}" srcOrd="0" destOrd="0" presId="urn:microsoft.com/office/officeart/2005/8/layout/cycle3"/>
    <dgm:cxn modelId="{D993D1B0-7940-42B4-9F8E-448522344ABD}" type="presOf" srcId="{E6649E08-9B6C-43DF-95B1-762F3B9C112E}" destId="{962C6078-4F3A-417C-BC87-F8EDDAFFB555}" srcOrd="0" destOrd="0" presId="urn:microsoft.com/office/officeart/2005/8/layout/cycle3"/>
    <dgm:cxn modelId="{F44C7DBB-3BE4-4F4D-9A62-978E62628A33}" type="presOf" srcId="{51F59309-700F-41A9-85EC-46A716E0CDA7}" destId="{34CE83D6-BE1A-4D91-8E74-0776C07BC2F8}" srcOrd="0" destOrd="0" presId="urn:microsoft.com/office/officeart/2005/8/layout/cycle3"/>
    <dgm:cxn modelId="{E8F09FC2-1772-4B90-BFBE-1C660C4AA643}" srcId="{51F59309-700F-41A9-85EC-46A716E0CDA7}" destId="{27EEBF70-C2B5-4AEC-AC3F-39C3A634A2C2}" srcOrd="3" destOrd="0" parTransId="{D337287D-59EB-4E82-97AD-EB2A5CC0F279}" sibTransId="{670613C2-A559-4CD4-A740-A658A0FE6BC5}"/>
    <dgm:cxn modelId="{37EC8DC6-CD0C-4AB2-AD17-83C6DEF0155A}" type="presOf" srcId="{5E0CB9F6-8F76-496B-AF8A-DC9DF0D4651C}" destId="{8394050B-B827-4D8A-B29C-FC5CB76FF2FA}" srcOrd="0" destOrd="0" presId="urn:microsoft.com/office/officeart/2005/8/layout/cycle3"/>
    <dgm:cxn modelId="{5C79E1D8-23E2-43F6-8981-C2A4B1A78F06}" type="presOf" srcId="{20C165E2-C4A7-4DB2-A7C2-DCE9E163B7A3}" destId="{EE333CB4-2464-4466-89D6-5DDB3E5B752A}" srcOrd="0" destOrd="0" presId="urn:microsoft.com/office/officeart/2005/8/layout/cycle3"/>
    <dgm:cxn modelId="{F49F34D9-034B-4E25-87DC-1CCBC3D8A975}" type="presOf" srcId="{7C118AF1-FB8A-4896-8A24-BBB586DD9A98}" destId="{3EF1C300-DC14-4817-B070-44D132143379}" srcOrd="0" destOrd="0" presId="urn:microsoft.com/office/officeart/2005/8/layout/cycle3"/>
    <dgm:cxn modelId="{734141E5-6FE6-449F-8B1D-95BBDEFF4D9A}" srcId="{51F59309-700F-41A9-85EC-46A716E0CDA7}" destId="{C7C8FE8B-AA5D-48E6-BFC7-2636D406A9E1}" srcOrd="4" destOrd="0" parTransId="{ABD13B27-FDC1-4E77-B2CB-EF03EB83DF7F}" sibTransId="{CA37AED4-0DD6-47D9-92DE-F90FC0AE1F45}"/>
    <dgm:cxn modelId="{B2547AFD-5A24-48A6-8F6E-F7D8C8DF552A}" srcId="{51F59309-700F-41A9-85EC-46A716E0CDA7}" destId="{7C118AF1-FB8A-4896-8A24-BBB586DD9A98}" srcOrd="0" destOrd="0" parTransId="{DD67459F-F7F3-4160-A83C-072A0A81CBDE}" sibTransId="{5E0CB9F6-8F76-496B-AF8A-DC9DF0D4651C}"/>
    <dgm:cxn modelId="{8A6EA14B-F521-4FE8-91A3-77C119C22931}" type="presParOf" srcId="{34CE83D6-BE1A-4D91-8E74-0776C07BC2F8}" destId="{2394E6BC-0F2A-4FD5-9203-F9F2C3D169D0}" srcOrd="0" destOrd="0" presId="urn:microsoft.com/office/officeart/2005/8/layout/cycle3"/>
    <dgm:cxn modelId="{17211E02-81C6-4381-8515-8A3207C0D6E1}" type="presParOf" srcId="{2394E6BC-0F2A-4FD5-9203-F9F2C3D169D0}" destId="{3EF1C300-DC14-4817-B070-44D132143379}" srcOrd="0" destOrd="0" presId="urn:microsoft.com/office/officeart/2005/8/layout/cycle3"/>
    <dgm:cxn modelId="{1E4D81F1-E64D-4228-9164-3B62525855CB}" type="presParOf" srcId="{2394E6BC-0F2A-4FD5-9203-F9F2C3D169D0}" destId="{8394050B-B827-4D8A-B29C-FC5CB76FF2FA}" srcOrd="1" destOrd="0" presId="urn:microsoft.com/office/officeart/2005/8/layout/cycle3"/>
    <dgm:cxn modelId="{D75DF9F9-AC07-4228-9C73-A4C31C81F7AF}" type="presParOf" srcId="{2394E6BC-0F2A-4FD5-9203-F9F2C3D169D0}" destId="{613DB3FA-2EF4-4CAC-986F-F6E909486857}" srcOrd="2" destOrd="0" presId="urn:microsoft.com/office/officeart/2005/8/layout/cycle3"/>
    <dgm:cxn modelId="{6DE7AE25-3003-46B3-AA37-8D59354218EA}" type="presParOf" srcId="{2394E6BC-0F2A-4FD5-9203-F9F2C3D169D0}" destId="{1BD6C383-B36C-4850-A6F8-931B25D4690C}" srcOrd="3" destOrd="0" presId="urn:microsoft.com/office/officeart/2005/8/layout/cycle3"/>
    <dgm:cxn modelId="{4ECD10A4-4678-45A1-82D3-A681819E7215}" type="presParOf" srcId="{2394E6BC-0F2A-4FD5-9203-F9F2C3D169D0}" destId="{23A9F1C0-09B7-4A73-AC9B-2A3FAD9BE97B}" srcOrd="4" destOrd="0" presId="urn:microsoft.com/office/officeart/2005/8/layout/cycle3"/>
    <dgm:cxn modelId="{A9540F2F-B747-4F4C-A484-0DDE1B4B1264}" type="presParOf" srcId="{2394E6BC-0F2A-4FD5-9203-F9F2C3D169D0}" destId="{4D2A2D04-8EC2-4F44-8A6F-AF611AFCE2F6}" srcOrd="5" destOrd="0" presId="urn:microsoft.com/office/officeart/2005/8/layout/cycle3"/>
    <dgm:cxn modelId="{7BBFB61B-FEA1-4E73-AFDC-1AB797590951}" type="presParOf" srcId="{2394E6BC-0F2A-4FD5-9203-F9F2C3D169D0}" destId="{8B387DD1-F2D9-448E-88A6-EC4E7BF4E48C}" srcOrd="6" destOrd="0" presId="urn:microsoft.com/office/officeart/2005/8/layout/cycle3"/>
    <dgm:cxn modelId="{5D1DA7DA-ACBE-464F-84B3-63BDECBAEB1E}" type="presParOf" srcId="{2394E6BC-0F2A-4FD5-9203-F9F2C3D169D0}" destId="{962C6078-4F3A-417C-BC87-F8EDDAFFB555}" srcOrd="7" destOrd="0" presId="urn:microsoft.com/office/officeart/2005/8/layout/cycle3"/>
    <dgm:cxn modelId="{C2D1A64C-E83E-4D4A-9D28-D2F5C67C77E2}" type="presParOf" srcId="{2394E6BC-0F2A-4FD5-9203-F9F2C3D169D0}" destId="{9D70EF79-0823-4C11-ABD6-F9CD49F47E6A}" srcOrd="8" destOrd="0" presId="urn:microsoft.com/office/officeart/2005/8/layout/cycle3"/>
    <dgm:cxn modelId="{9C8B7E15-F9CB-4B5A-8501-4101915CC242}" type="presParOf" srcId="{2394E6BC-0F2A-4FD5-9203-F9F2C3D169D0}" destId="{EE333CB4-2464-4466-89D6-5DDB3E5B752A}" srcOrd="9" destOrd="0" presId="urn:microsoft.com/office/officeart/2005/8/layout/cycle3"/>
    <dgm:cxn modelId="{C169FACC-BC5C-4B25-8D0E-11406DC7B78A}" type="presParOf" srcId="{2394E6BC-0F2A-4FD5-9203-F9F2C3D169D0}" destId="{A6162D8E-793E-4A82-9FB1-1C41E6925995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1F59309-700F-41A9-85EC-46A716E0CD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118AF1-FB8A-4896-8A24-BBB586DD9A98}">
      <dgm:prSet/>
      <dgm:spPr/>
      <dgm:t>
        <a:bodyPr/>
        <a:lstStyle/>
        <a:p>
          <a:r>
            <a:rPr lang="en-US" b="1" dirty="0"/>
            <a:t>Introduction</a:t>
          </a:r>
        </a:p>
      </dgm:t>
    </dgm:pt>
    <dgm:pt modelId="{DD67459F-F7F3-4160-A83C-072A0A81CBDE}" type="parTrans" cxnId="{B2547AFD-5A24-48A6-8F6E-F7D8C8DF552A}">
      <dgm:prSet/>
      <dgm:spPr/>
      <dgm:t>
        <a:bodyPr/>
        <a:lstStyle/>
        <a:p>
          <a:endParaRPr lang="en-US"/>
        </a:p>
      </dgm:t>
    </dgm:pt>
    <dgm:pt modelId="{5E0CB9F6-8F76-496B-AF8A-DC9DF0D4651C}" type="sibTrans" cxnId="{B2547AFD-5A24-48A6-8F6E-F7D8C8DF552A}">
      <dgm:prSet/>
      <dgm:spPr/>
      <dgm:t>
        <a:bodyPr/>
        <a:lstStyle/>
        <a:p>
          <a:endParaRPr lang="en-US"/>
        </a:p>
      </dgm:t>
    </dgm:pt>
    <dgm:pt modelId="{1F6EAB13-FA3D-42B3-B556-227387564DBB}">
      <dgm:prSet/>
      <dgm:spPr/>
      <dgm:t>
        <a:bodyPr/>
        <a:lstStyle/>
        <a:p>
          <a:r>
            <a:rPr lang="en-US"/>
            <a:t>Objective &amp; Goal</a:t>
          </a:r>
        </a:p>
      </dgm:t>
    </dgm:pt>
    <dgm:pt modelId="{EC7AB724-93F6-4DFC-87E7-268BFFCFAEAC}" type="parTrans" cxnId="{726C9141-3383-44DB-A266-3FB0BC575A1F}">
      <dgm:prSet/>
      <dgm:spPr/>
      <dgm:t>
        <a:bodyPr/>
        <a:lstStyle/>
        <a:p>
          <a:endParaRPr lang="en-US"/>
        </a:p>
      </dgm:t>
    </dgm:pt>
    <dgm:pt modelId="{31898929-D712-4587-BB34-DB8087FC3639}" type="sibTrans" cxnId="{726C9141-3383-44DB-A266-3FB0BC575A1F}">
      <dgm:prSet/>
      <dgm:spPr/>
      <dgm:t>
        <a:bodyPr/>
        <a:lstStyle/>
        <a:p>
          <a:endParaRPr lang="en-US"/>
        </a:p>
      </dgm:t>
    </dgm:pt>
    <dgm:pt modelId="{69CBFB94-9F40-4A4A-8CE8-284CC5BACB55}">
      <dgm:prSet/>
      <dgm:spPr/>
      <dgm:t>
        <a:bodyPr/>
        <a:lstStyle/>
        <a:p>
          <a:r>
            <a:rPr lang="en-US"/>
            <a:t>Dataset description</a:t>
          </a:r>
        </a:p>
      </dgm:t>
    </dgm:pt>
    <dgm:pt modelId="{B2016DD7-8EA1-42C1-9BC1-FE39E8F95EA3}" type="parTrans" cxnId="{45AE921A-1E2A-46D7-A5A0-E732CBB8EA93}">
      <dgm:prSet/>
      <dgm:spPr/>
      <dgm:t>
        <a:bodyPr/>
        <a:lstStyle/>
        <a:p>
          <a:endParaRPr lang="en-US"/>
        </a:p>
      </dgm:t>
    </dgm:pt>
    <dgm:pt modelId="{AD44F48E-E23B-475B-8D8C-FC136D3556E6}" type="sibTrans" cxnId="{45AE921A-1E2A-46D7-A5A0-E732CBB8EA93}">
      <dgm:prSet/>
      <dgm:spPr/>
      <dgm:t>
        <a:bodyPr/>
        <a:lstStyle/>
        <a:p>
          <a:endParaRPr lang="en-US"/>
        </a:p>
      </dgm:t>
    </dgm:pt>
    <dgm:pt modelId="{27EEBF70-C2B5-4AEC-AC3F-39C3A634A2C2}">
      <dgm:prSet/>
      <dgm:spPr/>
      <dgm:t>
        <a:bodyPr/>
        <a:lstStyle/>
        <a:p>
          <a:r>
            <a:rPr lang="en-US"/>
            <a:t>Approach Design</a:t>
          </a:r>
        </a:p>
      </dgm:t>
    </dgm:pt>
    <dgm:pt modelId="{D337287D-59EB-4E82-97AD-EB2A5CC0F279}" type="parTrans" cxnId="{E8F09FC2-1772-4B90-BFBE-1C660C4AA643}">
      <dgm:prSet/>
      <dgm:spPr/>
      <dgm:t>
        <a:bodyPr/>
        <a:lstStyle/>
        <a:p>
          <a:endParaRPr lang="en-US"/>
        </a:p>
      </dgm:t>
    </dgm:pt>
    <dgm:pt modelId="{670613C2-A559-4CD4-A740-A658A0FE6BC5}" type="sibTrans" cxnId="{E8F09FC2-1772-4B90-BFBE-1C660C4AA643}">
      <dgm:prSet/>
      <dgm:spPr/>
      <dgm:t>
        <a:bodyPr/>
        <a:lstStyle/>
        <a:p>
          <a:endParaRPr lang="en-US"/>
        </a:p>
      </dgm:t>
    </dgm:pt>
    <dgm:pt modelId="{C7C8FE8B-AA5D-48E6-BFC7-2636D406A9E1}">
      <dgm:prSet/>
      <dgm:spPr/>
      <dgm:t>
        <a:bodyPr/>
        <a:lstStyle/>
        <a:p>
          <a:r>
            <a:rPr lang="en-US"/>
            <a:t>Machine learning model</a:t>
          </a:r>
        </a:p>
      </dgm:t>
    </dgm:pt>
    <dgm:pt modelId="{ABD13B27-FDC1-4E77-B2CB-EF03EB83DF7F}" type="parTrans" cxnId="{734141E5-6FE6-449F-8B1D-95BBDEFF4D9A}">
      <dgm:prSet/>
      <dgm:spPr/>
      <dgm:t>
        <a:bodyPr/>
        <a:lstStyle/>
        <a:p>
          <a:endParaRPr lang="en-US"/>
        </a:p>
      </dgm:t>
    </dgm:pt>
    <dgm:pt modelId="{CA37AED4-0DD6-47D9-92DE-F90FC0AE1F45}" type="sibTrans" cxnId="{734141E5-6FE6-449F-8B1D-95BBDEFF4D9A}">
      <dgm:prSet/>
      <dgm:spPr/>
      <dgm:t>
        <a:bodyPr/>
        <a:lstStyle/>
        <a:p>
          <a:endParaRPr lang="en-US"/>
        </a:p>
      </dgm:t>
    </dgm:pt>
    <dgm:pt modelId="{07C9A060-E83B-4268-9FEA-9D4AFEFEE729}">
      <dgm:prSet/>
      <dgm:spPr/>
      <dgm:t>
        <a:bodyPr/>
        <a:lstStyle/>
        <a:p>
          <a:r>
            <a:rPr lang="en-US"/>
            <a:t>Results &amp; Comparison - Python, R</a:t>
          </a:r>
        </a:p>
      </dgm:t>
    </dgm:pt>
    <dgm:pt modelId="{C9D246D5-0137-49E9-AB2D-05D1130B9BC2}" type="parTrans" cxnId="{D88D4866-4CD2-4DF7-B7E7-1090369CD92E}">
      <dgm:prSet/>
      <dgm:spPr/>
      <dgm:t>
        <a:bodyPr/>
        <a:lstStyle/>
        <a:p>
          <a:endParaRPr lang="en-US"/>
        </a:p>
      </dgm:t>
    </dgm:pt>
    <dgm:pt modelId="{49747417-AF6A-4250-AB14-E49FC47A3EB1}" type="sibTrans" cxnId="{D88D4866-4CD2-4DF7-B7E7-1090369CD92E}">
      <dgm:prSet/>
      <dgm:spPr/>
      <dgm:t>
        <a:bodyPr/>
        <a:lstStyle/>
        <a:p>
          <a:endParaRPr lang="en-US"/>
        </a:p>
      </dgm:t>
    </dgm:pt>
    <dgm:pt modelId="{E6649E08-9B6C-43DF-95B1-762F3B9C112E}">
      <dgm:prSet/>
      <dgm:spPr/>
      <dgm:t>
        <a:bodyPr/>
        <a:lstStyle/>
        <a:p>
          <a:r>
            <a:rPr lang="en-US"/>
            <a:t>Demo + AWS SageMaker</a:t>
          </a:r>
        </a:p>
      </dgm:t>
    </dgm:pt>
    <dgm:pt modelId="{C44D7A3E-D713-46F1-B776-B19004388831}" type="parTrans" cxnId="{24BFBB2B-8004-4991-9348-ABECB43E206D}">
      <dgm:prSet/>
      <dgm:spPr/>
      <dgm:t>
        <a:bodyPr/>
        <a:lstStyle/>
        <a:p>
          <a:endParaRPr lang="en-US"/>
        </a:p>
      </dgm:t>
    </dgm:pt>
    <dgm:pt modelId="{E49800EA-D518-40D4-AE2E-5D56A9291F49}" type="sibTrans" cxnId="{24BFBB2B-8004-4991-9348-ABECB43E206D}">
      <dgm:prSet/>
      <dgm:spPr/>
      <dgm:t>
        <a:bodyPr/>
        <a:lstStyle/>
        <a:p>
          <a:endParaRPr lang="en-US"/>
        </a:p>
      </dgm:t>
    </dgm:pt>
    <dgm:pt modelId="{F42EDA8A-A57E-403D-B46F-6875113F41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34970264-A1C0-4A1A-8E15-72FC2B969CB2}" type="parTrans" cxnId="{DA38469A-8EFC-4165-B88E-E59E3D5BEEBD}">
      <dgm:prSet/>
      <dgm:spPr/>
      <dgm:t>
        <a:bodyPr/>
        <a:lstStyle/>
        <a:p>
          <a:endParaRPr lang="en-US"/>
        </a:p>
      </dgm:t>
    </dgm:pt>
    <dgm:pt modelId="{23E0754F-B4F3-402A-9D89-379F68B4594C}" type="sibTrans" cxnId="{DA38469A-8EFC-4165-B88E-E59E3D5BEEBD}">
      <dgm:prSet/>
      <dgm:spPr/>
      <dgm:t>
        <a:bodyPr/>
        <a:lstStyle/>
        <a:p>
          <a:endParaRPr lang="en-US"/>
        </a:p>
      </dgm:t>
    </dgm:pt>
    <dgm:pt modelId="{20C165E2-C4A7-4DB2-A7C2-DCE9E163B7A3}">
      <dgm:prSet/>
      <dgm:spPr/>
      <dgm:t>
        <a:bodyPr/>
        <a:lstStyle/>
        <a:p>
          <a:r>
            <a:rPr lang="en-US"/>
            <a:t>Future work &amp; Technology used</a:t>
          </a:r>
        </a:p>
      </dgm:t>
    </dgm:pt>
    <dgm:pt modelId="{4DBD8395-3A6A-4A43-8D30-FCA8BB9F369C}" type="parTrans" cxnId="{B0E45B10-66E1-412F-B299-1069221C3752}">
      <dgm:prSet/>
      <dgm:spPr/>
      <dgm:t>
        <a:bodyPr/>
        <a:lstStyle/>
        <a:p>
          <a:endParaRPr lang="en-US"/>
        </a:p>
      </dgm:t>
    </dgm:pt>
    <dgm:pt modelId="{49E09D2E-4B88-4C85-8DB9-6BB6B992610D}" type="sibTrans" cxnId="{B0E45B10-66E1-412F-B299-1069221C3752}">
      <dgm:prSet/>
      <dgm:spPr/>
      <dgm:t>
        <a:bodyPr/>
        <a:lstStyle/>
        <a:p>
          <a:endParaRPr lang="en-US"/>
        </a:p>
      </dgm:t>
    </dgm:pt>
    <dgm:pt modelId="{8486F704-0599-4FCE-B2F4-01A390371336}">
      <dgm:prSet/>
      <dgm:spPr/>
      <dgm:t>
        <a:bodyPr/>
        <a:lstStyle/>
        <a:p>
          <a:r>
            <a:rPr lang="en-US"/>
            <a:t>*QR Code</a:t>
          </a:r>
        </a:p>
      </dgm:t>
    </dgm:pt>
    <dgm:pt modelId="{D2011954-9206-4998-A5FE-33A37F45ED6F}" type="parTrans" cxnId="{E808250C-AFDD-46C5-BAEC-3E574728EF53}">
      <dgm:prSet/>
      <dgm:spPr/>
      <dgm:t>
        <a:bodyPr/>
        <a:lstStyle/>
        <a:p>
          <a:endParaRPr lang="en-US"/>
        </a:p>
      </dgm:t>
    </dgm:pt>
    <dgm:pt modelId="{5F3C4EF5-F5AE-462C-B312-808A5BED215B}" type="sibTrans" cxnId="{E808250C-AFDD-46C5-BAEC-3E574728EF53}">
      <dgm:prSet/>
      <dgm:spPr/>
      <dgm:t>
        <a:bodyPr/>
        <a:lstStyle/>
        <a:p>
          <a:endParaRPr lang="en-US"/>
        </a:p>
      </dgm:t>
    </dgm:pt>
    <dgm:pt modelId="{34CE83D6-BE1A-4D91-8E74-0776C07BC2F8}" type="pres">
      <dgm:prSet presAssocID="{51F59309-700F-41A9-85EC-46A716E0CDA7}" presName="Name0" presStyleCnt="0">
        <dgm:presLayoutVars>
          <dgm:dir/>
          <dgm:resizeHandles val="exact"/>
        </dgm:presLayoutVars>
      </dgm:prSet>
      <dgm:spPr/>
    </dgm:pt>
    <dgm:pt modelId="{2394E6BC-0F2A-4FD5-9203-F9F2C3D169D0}" type="pres">
      <dgm:prSet presAssocID="{51F59309-700F-41A9-85EC-46A716E0CDA7}" presName="cycle" presStyleCnt="0"/>
      <dgm:spPr/>
    </dgm:pt>
    <dgm:pt modelId="{3EF1C300-DC14-4817-B070-44D132143379}" type="pres">
      <dgm:prSet presAssocID="{7C118AF1-FB8A-4896-8A24-BBB586DD9A98}" presName="nodeFirstNode" presStyleLbl="node1" presStyleIdx="0" presStyleCnt="10">
        <dgm:presLayoutVars>
          <dgm:bulletEnabled val="1"/>
        </dgm:presLayoutVars>
      </dgm:prSet>
      <dgm:spPr/>
    </dgm:pt>
    <dgm:pt modelId="{8394050B-B827-4D8A-B29C-FC5CB76FF2FA}" type="pres">
      <dgm:prSet presAssocID="{5E0CB9F6-8F76-496B-AF8A-DC9DF0D4651C}" presName="sibTransFirstNode" presStyleLbl="bgShp" presStyleIdx="0" presStyleCnt="1"/>
      <dgm:spPr/>
    </dgm:pt>
    <dgm:pt modelId="{613DB3FA-2EF4-4CAC-986F-F6E909486857}" type="pres">
      <dgm:prSet presAssocID="{1F6EAB13-FA3D-42B3-B556-227387564DBB}" presName="nodeFollowingNodes" presStyleLbl="node1" presStyleIdx="1" presStyleCnt="10">
        <dgm:presLayoutVars>
          <dgm:bulletEnabled val="1"/>
        </dgm:presLayoutVars>
      </dgm:prSet>
      <dgm:spPr/>
    </dgm:pt>
    <dgm:pt modelId="{1BD6C383-B36C-4850-A6F8-931B25D4690C}" type="pres">
      <dgm:prSet presAssocID="{69CBFB94-9F40-4A4A-8CE8-284CC5BACB55}" presName="nodeFollowingNodes" presStyleLbl="node1" presStyleIdx="2" presStyleCnt="10">
        <dgm:presLayoutVars>
          <dgm:bulletEnabled val="1"/>
        </dgm:presLayoutVars>
      </dgm:prSet>
      <dgm:spPr/>
    </dgm:pt>
    <dgm:pt modelId="{23A9F1C0-09B7-4A73-AC9B-2A3FAD9BE97B}" type="pres">
      <dgm:prSet presAssocID="{27EEBF70-C2B5-4AEC-AC3F-39C3A634A2C2}" presName="nodeFollowingNodes" presStyleLbl="node1" presStyleIdx="3" presStyleCnt="10">
        <dgm:presLayoutVars>
          <dgm:bulletEnabled val="1"/>
        </dgm:presLayoutVars>
      </dgm:prSet>
      <dgm:spPr/>
    </dgm:pt>
    <dgm:pt modelId="{4D2A2D04-8EC2-4F44-8A6F-AF611AFCE2F6}" type="pres">
      <dgm:prSet presAssocID="{C7C8FE8B-AA5D-48E6-BFC7-2636D406A9E1}" presName="nodeFollowingNodes" presStyleLbl="node1" presStyleIdx="4" presStyleCnt="10">
        <dgm:presLayoutVars>
          <dgm:bulletEnabled val="1"/>
        </dgm:presLayoutVars>
      </dgm:prSet>
      <dgm:spPr/>
    </dgm:pt>
    <dgm:pt modelId="{8B387DD1-F2D9-448E-88A6-EC4E7BF4E48C}" type="pres">
      <dgm:prSet presAssocID="{07C9A060-E83B-4268-9FEA-9D4AFEFEE729}" presName="nodeFollowingNodes" presStyleLbl="node1" presStyleIdx="5" presStyleCnt="10">
        <dgm:presLayoutVars>
          <dgm:bulletEnabled val="1"/>
        </dgm:presLayoutVars>
      </dgm:prSet>
      <dgm:spPr/>
    </dgm:pt>
    <dgm:pt modelId="{962C6078-4F3A-417C-BC87-F8EDDAFFB555}" type="pres">
      <dgm:prSet presAssocID="{E6649E08-9B6C-43DF-95B1-762F3B9C112E}" presName="nodeFollowingNodes" presStyleLbl="node1" presStyleIdx="6" presStyleCnt="10">
        <dgm:presLayoutVars>
          <dgm:bulletEnabled val="1"/>
        </dgm:presLayoutVars>
      </dgm:prSet>
      <dgm:spPr/>
    </dgm:pt>
    <dgm:pt modelId="{9D70EF79-0823-4C11-ABD6-F9CD49F47E6A}" type="pres">
      <dgm:prSet presAssocID="{F42EDA8A-A57E-403D-B46F-6875113F418C}" presName="nodeFollowingNodes" presStyleLbl="node1" presStyleIdx="7" presStyleCnt="10">
        <dgm:presLayoutVars>
          <dgm:bulletEnabled val="1"/>
        </dgm:presLayoutVars>
      </dgm:prSet>
      <dgm:spPr/>
    </dgm:pt>
    <dgm:pt modelId="{EE333CB4-2464-4466-89D6-5DDB3E5B752A}" type="pres">
      <dgm:prSet presAssocID="{20C165E2-C4A7-4DB2-A7C2-DCE9E163B7A3}" presName="nodeFollowingNodes" presStyleLbl="node1" presStyleIdx="8" presStyleCnt="10">
        <dgm:presLayoutVars>
          <dgm:bulletEnabled val="1"/>
        </dgm:presLayoutVars>
      </dgm:prSet>
      <dgm:spPr/>
    </dgm:pt>
    <dgm:pt modelId="{A6162D8E-793E-4A82-9FB1-1C41E6925995}" type="pres">
      <dgm:prSet presAssocID="{8486F704-0599-4FCE-B2F4-01A390371336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50555900-F829-4A94-8BA2-2D18C7B07017}" type="presOf" srcId="{F42EDA8A-A57E-403D-B46F-6875113F418C}" destId="{9D70EF79-0823-4C11-ABD6-F9CD49F47E6A}" srcOrd="0" destOrd="0" presId="urn:microsoft.com/office/officeart/2005/8/layout/cycle3"/>
    <dgm:cxn modelId="{E808250C-AFDD-46C5-BAEC-3E574728EF53}" srcId="{51F59309-700F-41A9-85EC-46A716E0CDA7}" destId="{8486F704-0599-4FCE-B2F4-01A390371336}" srcOrd="9" destOrd="0" parTransId="{D2011954-9206-4998-A5FE-33A37F45ED6F}" sibTransId="{5F3C4EF5-F5AE-462C-B312-808A5BED215B}"/>
    <dgm:cxn modelId="{B0E45B10-66E1-412F-B299-1069221C3752}" srcId="{51F59309-700F-41A9-85EC-46A716E0CDA7}" destId="{20C165E2-C4A7-4DB2-A7C2-DCE9E163B7A3}" srcOrd="8" destOrd="0" parTransId="{4DBD8395-3A6A-4A43-8D30-FCA8BB9F369C}" sibTransId="{49E09D2E-4B88-4C85-8DB9-6BB6B992610D}"/>
    <dgm:cxn modelId="{45AE921A-1E2A-46D7-A5A0-E732CBB8EA93}" srcId="{51F59309-700F-41A9-85EC-46A716E0CDA7}" destId="{69CBFB94-9F40-4A4A-8CE8-284CC5BACB55}" srcOrd="2" destOrd="0" parTransId="{B2016DD7-8EA1-42C1-9BC1-FE39E8F95EA3}" sibTransId="{AD44F48E-E23B-475B-8D8C-FC136D3556E6}"/>
    <dgm:cxn modelId="{FD28202A-2C59-4A8C-9F73-C47EEC283DB5}" type="presOf" srcId="{27EEBF70-C2B5-4AEC-AC3F-39C3A634A2C2}" destId="{23A9F1C0-09B7-4A73-AC9B-2A3FAD9BE97B}" srcOrd="0" destOrd="0" presId="urn:microsoft.com/office/officeart/2005/8/layout/cycle3"/>
    <dgm:cxn modelId="{24BFBB2B-8004-4991-9348-ABECB43E206D}" srcId="{51F59309-700F-41A9-85EC-46A716E0CDA7}" destId="{E6649E08-9B6C-43DF-95B1-762F3B9C112E}" srcOrd="6" destOrd="0" parTransId="{C44D7A3E-D713-46F1-B776-B19004388831}" sibTransId="{E49800EA-D518-40D4-AE2E-5D56A9291F49}"/>
    <dgm:cxn modelId="{726C9141-3383-44DB-A266-3FB0BC575A1F}" srcId="{51F59309-700F-41A9-85EC-46A716E0CDA7}" destId="{1F6EAB13-FA3D-42B3-B556-227387564DBB}" srcOrd="1" destOrd="0" parTransId="{EC7AB724-93F6-4DFC-87E7-268BFFCFAEAC}" sibTransId="{31898929-D712-4587-BB34-DB8087FC3639}"/>
    <dgm:cxn modelId="{31839761-031A-4AC0-97C0-F94B30D5A50E}" type="presOf" srcId="{1F6EAB13-FA3D-42B3-B556-227387564DBB}" destId="{613DB3FA-2EF4-4CAC-986F-F6E909486857}" srcOrd="0" destOrd="0" presId="urn:microsoft.com/office/officeart/2005/8/layout/cycle3"/>
    <dgm:cxn modelId="{D88D4866-4CD2-4DF7-B7E7-1090369CD92E}" srcId="{51F59309-700F-41A9-85EC-46A716E0CDA7}" destId="{07C9A060-E83B-4268-9FEA-9D4AFEFEE729}" srcOrd="5" destOrd="0" parTransId="{C9D246D5-0137-49E9-AB2D-05D1130B9BC2}" sibTransId="{49747417-AF6A-4250-AB14-E49FC47A3EB1}"/>
    <dgm:cxn modelId="{F3382059-3119-4C22-AA0E-DCBDD2B4FD14}" type="presOf" srcId="{8486F704-0599-4FCE-B2F4-01A390371336}" destId="{A6162D8E-793E-4A82-9FB1-1C41E6925995}" srcOrd="0" destOrd="0" presId="urn:microsoft.com/office/officeart/2005/8/layout/cycle3"/>
    <dgm:cxn modelId="{4622EA94-70D1-4821-9286-7F2B0C25357E}" type="presOf" srcId="{07C9A060-E83B-4268-9FEA-9D4AFEFEE729}" destId="{8B387DD1-F2D9-448E-88A6-EC4E7BF4E48C}" srcOrd="0" destOrd="0" presId="urn:microsoft.com/office/officeart/2005/8/layout/cycle3"/>
    <dgm:cxn modelId="{22DE3899-425D-449A-82A7-124697B61700}" type="presOf" srcId="{69CBFB94-9F40-4A4A-8CE8-284CC5BACB55}" destId="{1BD6C383-B36C-4850-A6F8-931B25D4690C}" srcOrd="0" destOrd="0" presId="urn:microsoft.com/office/officeart/2005/8/layout/cycle3"/>
    <dgm:cxn modelId="{DA38469A-8EFC-4165-B88E-E59E3D5BEEBD}" srcId="{51F59309-700F-41A9-85EC-46A716E0CDA7}" destId="{F42EDA8A-A57E-403D-B46F-6875113F418C}" srcOrd="7" destOrd="0" parTransId="{34970264-A1C0-4A1A-8E15-72FC2B969CB2}" sibTransId="{23E0754F-B4F3-402A-9D89-379F68B4594C}"/>
    <dgm:cxn modelId="{18581AA6-816C-419C-9B7C-268CFA97F8F7}" type="presOf" srcId="{C7C8FE8B-AA5D-48E6-BFC7-2636D406A9E1}" destId="{4D2A2D04-8EC2-4F44-8A6F-AF611AFCE2F6}" srcOrd="0" destOrd="0" presId="urn:microsoft.com/office/officeart/2005/8/layout/cycle3"/>
    <dgm:cxn modelId="{D993D1B0-7940-42B4-9F8E-448522344ABD}" type="presOf" srcId="{E6649E08-9B6C-43DF-95B1-762F3B9C112E}" destId="{962C6078-4F3A-417C-BC87-F8EDDAFFB555}" srcOrd="0" destOrd="0" presId="urn:microsoft.com/office/officeart/2005/8/layout/cycle3"/>
    <dgm:cxn modelId="{F44C7DBB-3BE4-4F4D-9A62-978E62628A33}" type="presOf" srcId="{51F59309-700F-41A9-85EC-46A716E0CDA7}" destId="{34CE83D6-BE1A-4D91-8E74-0776C07BC2F8}" srcOrd="0" destOrd="0" presId="urn:microsoft.com/office/officeart/2005/8/layout/cycle3"/>
    <dgm:cxn modelId="{E8F09FC2-1772-4B90-BFBE-1C660C4AA643}" srcId="{51F59309-700F-41A9-85EC-46A716E0CDA7}" destId="{27EEBF70-C2B5-4AEC-AC3F-39C3A634A2C2}" srcOrd="3" destOrd="0" parTransId="{D337287D-59EB-4E82-97AD-EB2A5CC0F279}" sibTransId="{670613C2-A559-4CD4-A740-A658A0FE6BC5}"/>
    <dgm:cxn modelId="{37EC8DC6-CD0C-4AB2-AD17-83C6DEF0155A}" type="presOf" srcId="{5E0CB9F6-8F76-496B-AF8A-DC9DF0D4651C}" destId="{8394050B-B827-4D8A-B29C-FC5CB76FF2FA}" srcOrd="0" destOrd="0" presId="urn:microsoft.com/office/officeart/2005/8/layout/cycle3"/>
    <dgm:cxn modelId="{5C79E1D8-23E2-43F6-8981-C2A4B1A78F06}" type="presOf" srcId="{20C165E2-C4A7-4DB2-A7C2-DCE9E163B7A3}" destId="{EE333CB4-2464-4466-89D6-5DDB3E5B752A}" srcOrd="0" destOrd="0" presId="urn:microsoft.com/office/officeart/2005/8/layout/cycle3"/>
    <dgm:cxn modelId="{F49F34D9-034B-4E25-87DC-1CCBC3D8A975}" type="presOf" srcId="{7C118AF1-FB8A-4896-8A24-BBB586DD9A98}" destId="{3EF1C300-DC14-4817-B070-44D132143379}" srcOrd="0" destOrd="0" presId="urn:microsoft.com/office/officeart/2005/8/layout/cycle3"/>
    <dgm:cxn modelId="{734141E5-6FE6-449F-8B1D-95BBDEFF4D9A}" srcId="{51F59309-700F-41A9-85EC-46A716E0CDA7}" destId="{C7C8FE8B-AA5D-48E6-BFC7-2636D406A9E1}" srcOrd="4" destOrd="0" parTransId="{ABD13B27-FDC1-4E77-B2CB-EF03EB83DF7F}" sibTransId="{CA37AED4-0DD6-47D9-92DE-F90FC0AE1F45}"/>
    <dgm:cxn modelId="{B2547AFD-5A24-48A6-8F6E-F7D8C8DF552A}" srcId="{51F59309-700F-41A9-85EC-46A716E0CDA7}" destId="{7C118AF1-FB8A-4896-8A24-BBB586DD9A98}" srcOrd="0" destOrd="0" parTransId="{DD67459F-F7F3-4160-A83C-072A0A81CBDE}" sibTransId="{5E0CB9F6-8F76-496B-AF8A-DC9DF0D4651C}"/>
    <dgm:cxn modelId="{8A6EA14B-F521-4FE8-91A3-77C119C22931}" type="presParOf" srcId="{34CE83D6-BE1A-4D91-8E74-0776C07BC2F8}" destId="{2394E6BC-0F2A-4FD5-9203-F9F2C3D169D0}" srcOrd="0" destOrd="0" presId="urn:microsoft.com/office/officeart/2005/8/layout/cycle3"/>
    <dgm:cxn modelId="{17211E02-81C6-4381-8515-8A3207C0D6E1}" type="presParOf" srcId="{2394E6BC-0F2A-4FD5-9203-F9F2C3D169D0}" destId="{3EF1C300-DC14-4817-B070-44D132143379}" srcOrd="0" destOrd="0" presId="urn:microsoft.com/office/officeart/2005/8/layout/cycle3"/>
    <dgm:cxn modelId="{1E4D81F1-E64D-4228-9164-3B62525855CB}" type="presParOf" srcId="{2394E6BC-0F2A-4FD5-9203-F9F2C3D169D0}" destId="{8394050B-B827-4D8A-B29C-FC5CB76FF2FA}" srcOrd="1" destOrd="0" presId="urn:microsoft.com/office/officeart/2005/8/layout/cycle3"/>
    <dgm:cxn modelId="{D75DF9F9-AC07-4228-9C73-A4C31C81F7AF}" type="presParOf" srcId="{2394E6BC-0F2A-4FD5-9203-F9F2C3D169D0}" destId="{613DB3FA-2EF4-4CAC-986F-F6E909486857}" srcOrd="2" destOrd="0" presId="urn:microsoft.com/office/officeart/2005/8/layout/cycle3"/>
    <dgm:cxn modelId="{6DE7AE25-3003-46B3-AA37-8D59354218EA}" type="presParOf" srcId="{2394E6BC-0F2A-4FD5-9203-F9F2C3D169D0}" destId="{1BD6C383-B36C-4850-A6F8-931B25D4690C}" srcOrd="3" destOrd="0" presId="urn:microsoft.com/office/officeart/2005/8/layout/cycle3"/>
    <dgm:cxn modelId="{4ECD10A4-4678-45A1-82D3-A681819E7215}" type="presParOf" srcId="{2394E6BC-0F2A-4FD5-9203-F9F2C3D169D0}" destId="{23A9F1C0-09B7-4A73-AC9B-2A3FAD9BE97B}" srcOrd="4" destOrd="0" presId="urn:microsoft.com/office/officeart/2005/8/layout/cycle3"/>
    <dgm:cxn modelId="{A9540F2F-B747-4F4C-A484-0DDE1B4B1264}" type="presParOf" srcId="{2394E6BC-0F2A-4FD5-9203-F9F2C3D169D0}" destId="{4D2A2D04-8EC2-4F44-8A6F-AF611AFCE2F6}" srcOrd="5" destOrd="0" presId="urn:microsoft.com/office/officeart/2005/8/layout/cycle3"/>
    <dgm:cxn modelId="{7BBFB61B-FEA1-4E73-AFDC-1AB797590951}" type="presParOf" srcId="{2394E6BC-0F2A-4FD5-9203-F9F2C3D169D0}" destId="{8B387DD1-F2D9-448E-88A6-EC4E7BF4E48C}" srcOrd="6" destOrd="0" presId="urn:microsoft.com/office/officeart/2005/8/layout/cycle3"/>
    <dgm:cxn modelId="{5D1DA7DA-ACBE-464F-84B3-63BDECBAEB1E}" type="presParOf" srcId="{2394E6BC-0F2A-4FD5-9203-F9F2C3D169D0}" destId="{962C6078-4F3A-417C-BC87-F8EDDAFFB555}" srcOrd="7" destOrd="0" presId="urn:microsoft.com/office/officeart/2005/8/layout/cycle3"/>
    <dgm:cxn modelId="{C2D1A64C-E83E-4D4A-9D28-D2F5C67C77E2}" type="presParOf" srcId="{2394E6BC-0F2A-4FD5-9203-F9F2C3D169D0}" destId="{9D70EF79-0823-4C11-ABD6-F9CD49F47E6A}" srcOrd="8" destOrd="0" presId="urn:microsoft.com/office/officeart/2005/8/layout/cycle3"/>
    <dgm:cxn modelId="{9C8B7E15-F9CB-4B5A-8501-4101915CC242}" type="presParOf" srcId="{2394E6BC-0F2A-4FD5-9203-F9F2C3D169D0}" destId="{EE333CB4-2464-4466-89D6-5DDB3E5B752A}" srcOrd="9" destOrd="0" presId="urn:microsoft.com/office/officeart/2005/8/layout/cycle3"/>
    <dgm:cxn modelId="{C169FACC-BC5C-4B25-8D0E-11406DC7B78A}" type="presParOf" srcId="{2394E6BC-0F2A-4FD5-9203-F9F2C3D169D0}" destId="{A6162D8E-793E-4A82-9FB1-1C41E6925995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1F59309-700F-41A9-85EC-46A716E0CD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118AF1-FB8A-4896-8A24-BBB586DD9A98}">
      <dgm:prSet/>
      <dgm:spPr/>
      <dgm:t>
        <a:bodyPr/>
        <a:lstStyle/>
        <a:p>
          <a:r>
            <a:rPr lang="en-US" b="1" dirty="0"/>
            <a:t>Introduction</a:t>
          </a:r>
        </a:p>
      </dgm:t>
    </dgm:pt>
    <dgm:pt modelId="{DD67459F-F7F3-4160-A83C-072A0A81CBDE}" type="parTrans" cxnId="{B2547AFD-5A24-48A6-8F6E-F7D8C8DF552A}">
      <dgm:prSet/>
      <dgm:spPr/>
      <dgm:t>
        <a:bodyPr/>
        <a:lstStyle/>
        <a:p>
          <a:endParaRPr lang="en-US"/>
        </a:p>
      </dgm:t>
    </dgm:pt>
    <dgm:pt modelId="{5E0CB9F6-8F76-496B-AF8A-DC9DF0D4651C}" type="sibTrans" cxnId="{B2547AFD-5A24-48A6-8F6E-F7D8C8DF552A}">
      <dgm:prSet/>
      <dgm:spPr/>
      <dgm:t>
        <a:bodyPr/>
        <a:lstStyle/>
        <a:p>
          <a:endParaRPr lang="en-US"/>
        </a:p>
      </dgm:t>
    </dgm:pt>
    <dgm:pt modelId="{1F6EAB13-FA3D-42B3-B556-227387564DBB}">
      <dgm:prSet/>
      <dgm:spPr/>
      <dgm:t>
        <a:bodyPr/>
        <a:lstStyle/>
        <a:p>
          <a:r>
            <a:rPr lang="en-US"/>
            <a:t>Objective &amp; Goal</a:t>
          </a:r>
        </a:p>
      </dgm:t>
    </dgm:pt>
    <dgm:pt modelId="{EC7AB724-93F6-4DFC-87E7-268BFFCFAEAC}" type="parTrans" cxnId="{726C9141-3383-44DB-A266-3FB0BC575A1F}">
      <dgm:prSet/>
      <dgm:spPr/>
      <dgm:t>
        <a:bodyPr/>
        <a:lstStyle/>
        <a:p>
          <a:endParaRPr lang="en-US"/>
        </a:p>
      </dgm:t>
    </dgm:pt>
    <dgm:pt modelId="{31898929-D712-4587-BB34-DB8087FC3639}" type="sibTrans" cxnId="{726C9141-3383-44DB-A266-3FB0BC575A1F}">
      <dgm:prSet/>
      <dgm:spPr/>
      <dgm:t>
        <a:bodyPr/>
        <a:lstStyle/>
        <a:p>
          <a:endParaRPr lang="en-US"/>
        </a:p>
      </dgm:t>
    </dgm:pt>
    <dgm:pt modelId="{69CBFB94-9F40-4A4A-8CE8-284CC5BACB55}">
      <dgm:prSet/>
      <dgm:spPr/>
      <dgm:t>
        <a:bodyPr/>
        <a:lstStyle/>
        <a:p>
          <a:r>
            <a:rPr lang="en-US"/>
            <a:t>Dataset description</a:t>
          </a:r>
        </a:p>
      </dgm:t>
    </dgm:pt>
    <dgm:pt modelId="{B2016DD7-8EA1-42C1-9BC1-FE39E8F95EA3}" type="parTrans" cxnId="{45AE921A-1E2A-46D7-A5A0-E732CBB8EA93}">
      <dgm:prSet/>
      <dgm:spPr/>
      <dgm:t>
        <a:bodyPr/>
        <a:lstStyle/>
        <a:p>
          <a:endParaRPr lang="en-US"/>
        </a:p>
      </dgm:t>
    </dgm:pt>
    <dgm:pt modelId="{AD44F48E-E23B-475B-8D8C-FC136D3556E6}" type="sibTrans" cxnId="{45AE921A-1E2A-46D7-A5A0-E732CBB8EA93}">
      <dgm:prSet/>
      <dgm:spPr/>
      <dgm:t>
        <a:bodyPr/>
        <a:lstStyle/>
        <a:p>
          <a:endParaRPr lang="en-US"/>
        </a:p>
      </dgm:t>
    </dgm:pt>
    <dgm:pt modelId="{27EEBF70-C2B5-4AEC-AC3F-39C3A634A2C2}">
      <dgm:prSet/>
      <dgm:spPr/>
      <dgm:t>
        <a:bodyPr/>
        <a:lstStyle/>
        <a:p>
          <a:r>
            <a:rPr lang="en-US"/>
            <a:t>Approach Design</a:t>
          </a:r>
        </a:p>
      </dgm:t>
    </dgm:pt>
    <dgm:pt modelId="{D337287D-59EB-4E82-97AD-EB2A5CC0F279}" type="parTrans" cxnId="{E8F09FC2-1772-4B90-BFBE-1C660C4AA643}">
      <dgm:prSet/>
      <dgm:spPr/>
      <dgm:t>
        <a:bodyPr/>
        <a:lstStyle/>
        <a:p>
          <a:endParaRPr lang="en-US"/>
        </a:p>
      </dgm:t>
    </dgm:pt>
    <dgm:pt modelId="{670613C2-A559-4CD4-A740-A658A0FE6BC5}" type="sibTrans" cxnId="{E8F09FC2-1772-4B90-BFBE-1C660C4AA643}">
      <dgm:prSet/>
      <dgm:spPr/>
      <dgm:t>
        <a:bodyPr/>
        <a:lstStyle/>
        <a:p>
          <a:endParaRPr lang="en-US"/>
        </a:p>
      </dgm:t>
    </dgm:pt>
    <dgm:pt modelId="{C7C8FE8B-AA5D-48E6-BFC7-2636D406A9E1}">
      <dgm:prSet/>
      <dgm:spPr/>
      <dgm:t>
        <a:bodyPr/>
        <a:lstStyle/>
        <a:p>
          <a:r>
            <a:rPr lang="en-US"/>
            <a:t>Machine learning model</a:t>
          </a:r>
        </a:p>
      </dgm:t>
    </dgm:pt>
    <dgm:pt modelId="{ABD13B27-FDC1-4E77-B2CB-EF03EB83DF7F}" type="parTrans" cxnId="{734141E5-6FE6-449F-8B1D-95BBDEFF4D9A}">
      <dgm:prSet/>
      <dgm:spPr/>
      <dgm:t>
        <a:bodyPr/>
        <a:lstStyle/>
        <a:p>
          <a:endParaRPr lang="en-US"/>
        </a:p>
      </dgm:t>
    </dgm:pt>
    <dgm:pt modelId="{CA37AED4-0DD6-47D9-92DE-F90FC0AE1F45}" type="sibTrans" cxnId="{734141E5-6FE6-449F-8B1D-95BBDEFF4D9A}">
      <dgm:prSet/>
      <dgm:spPr/>
      <dgm:t>
        <a:bodyPr/>
        <a:lstStyle/>
        <a:p>
          <a:endParaRPr lang="en-US"/>
        </a:p>
      </dgm:t>
    </dgm:pt>
    <dgm:pt modelId="{07C9A060-E83B-4268-9FEA-9D4AFEFEE729}">
      <dgm:prSet/>
      <dgm:spPr/>
      <dgm:t>
        <a:bodyPr/>
        <a:lstStyle/>
        <a:p>
          <a:r>
            <a:rPr lang="en-US"/>
            <a:t>Results &amp; Comparison - Python, R</a:t>
          </a:r>
        </a:p>
      </dgm:t>
    </dgm:pt>
    <dgm:pt modelId="{C9D246D5-0137-49E9-AB2D-05D1130B9BC2}" type="parTrans" cxnId="{D88D4866-4CD2-4DF7-B7E7-1090369CD92E}">
      <dgm:prSet/>
      <dgm:spPr/>
      <dgm:t>
        <a:bodyPr/>
        <a:lstStyle/>
        <a:p>
          <a:endParaRPr lang="en-US"/>
        </a:p>
      </dgm:t>
    </dgm:pt>
    <dgm:pt modelId="{49747417-AF6A-4250-AB14-E49FC47A3EB1}" type="sibTrans" cxnId="{D88D4866-4CD2-4DF7-B7E7-1090369CD92E}">
      <dgm:prSet/>
      <dgm:spPr/>
      <dgm:t>
        <a:bodyPr/>
        <a:lstStyle/>
        <a:p>
          <a:endParaRPr lang="en-US"/>
        </a:p>
      </dgm:t>
    </dgm:pt>
    <dgm:pt modelId="{E6649E08-9B6C-43DF-95B1-762F3B9C112E}">
      <dgm:prSet/>
      <dgm:spPr/>
      <dgm:t>
        <a:bodyPr/>
        <a:lstStyle/>
        <a:p>
          <a:r>
            <a:rPr lang="en-US"/>
            <a:t>Demo + AWS SageMaker</a:t>
          </a:r>
        </a:p>
      </dgm:t>
    </dgm:pt>
    <dgm:pt modelId="{C44D7A3E-D713-46F1-B776-B19004388831}" type="parTrans" cxnId="{24BFBB2B-8004-4991-9348-ABECB43E206D}">
      <dgm:prSet/>
      <dgm:spPr/>
      <dgm:t>
        <a:bodyPr/>
        <a:lstStyle/>
        <a:p>
          <a:endParaRPr lang="en-US"/>
        </a:p>
      </dgm:t>
    </dgm:pt>
    <dgm:pt modelId="{E49800EA-D518-40D4-AE2E-5D56A9291F49}" type="sibTrans" cxnId="{24BFBB2B-8004-4991-9348-ABECB43E206D}">
      <dgm:prSet/>
      <dgm:spPr/>
      <dgm:t>
        <a:bodyPr/>
        <a:lstStyle/>
        <a:p>
          <a:endParaRPr lang="en-US"/>
        </a:p>
      </dgm:t>
    </dgm:pt>
    <dgm:pt modelId="{F42EDA8A-A57E-403D-B46F-6875113F41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34970264-A1C0-4A1A-8E15-72FC2B969CB2}" type="parTrans" cxnId="{DA38469A-8EFC-4165-B88E-E59E3D5BEEBD}">
      <dgm:prSet/>
      <dgm:spPr/>
      <dgm:t>
        <a:bodyPr/>
        <a:lstStyle/>
        <a:p>
          <a:endParaRPr lang="en-US"/>
        </a:p>
      </dgm:t>
    </dgm:pt>
    <dgm:pt modelId="{23E0754F-B4F3-402A-9D89-379F68B4594C}" type="sibTrans" cxnId="{DA38469A-8EFC-4165-B88E-E59E3D5BEEBD}">
      <dgm:prSet/>
      <dgm:spPr/>
      <dgm:t>
        <a:bodyPr/>
        <a:lstStyle/>
        <a:p>
          <a:endParaRPr lang="en-US"/>
        </a:p>
      </dgm:t>
    </dgm:pt>
    <dgm:pt modelId="{20C165E2-C4A7-4DB2-A7C2-DCE9E163B7A3}">
      <dgm:prSet/>
      <dgm:spPr/>
      <dgm:t>
        <a:bodyPr/>
        <a:lstStyle/>
        <a:p>
          <a:r>
            <a:rPr lang="en-US"/>
            <a:t>Future work &amp; Technology used</a:t>
          </a:r>
        </a:p>
      </dgm:t>
    </dgm:pt>
    <dgm:pt modelId="{4DBD8395-3A6A-4A43-8D30-FCA8BB9F369C}" type="parTrans" cxnId="{B0E45B10-66E1-412F-B299-1069221C3752}">
      <dgm:prSet/>
      <dgm:spPr/>
      <dgm:t>
        <a:bodyPr/>
        <a:lstStyle/>
        <a:p>
          <a:endParaRPr lang="en-US"/>
        </a:p>
      </dgm:t>
    </dgm:pt>
    <dgm:pt modelId="{49E09D2E-4B88-4C85-8DB9-6BB6B992610D}" type="sibTrans" cxnId="{B0E45B10-66E1-412F-B299-1069221C3752}">
      <dgm:prSet/>
      <dgm:spPr/>
      <dgm:t>
        <a:bodyPr/>
        <a:lstStyle/>
        <a:p>
          <a:endParaRPr lang="en-US"/>
        </a:p>
      </dgm:t>
    </dgm:pt>
    <dgm:pt modelId="{8486F704-0599-4FCE-B2F4-01A390371336}">
      <dgm:prSet/>
      <dgm:spPr/>
      <dgm:t>
        <a:bodyPr/>
        <a:lstStyle/>
        <a:p>
          <a:r>
            <a:rPr lang="en-US"/>
            <a:t>*QR Code</a:t>
          </a:r>
        </a:p>
      </dgm:t>
    </dgm:pt>
    <dgm:pt modelId="{D2011954-9206-4998-A5FE-33A37F45ED6F}" type="parTrans" cxnId="{E808250C-AFDD-46C5-BAEC-3E574728EF53}">
      <dgm:prSet/>
      <dgm:spPr/>
      <dgm:t>
        <a:bodyPr/>
        <a:lstStyle/>
        <a:p>
          <a:endParaRPr lang="en-US"/>
        </a:p>
      </dgm:t>
    </dgm:pt>
    <dgm:pt modelId="{5F3C4EF5-F5AE-462C-B312-808A5BED215B}" type="sibTrans" cxnId="{E808250C-AFDD-46C5-BAEC-3E574728EF53}">
      <dgm:prSet/>
      <dgm:spPr/>
      <dgm:t>
        <a:bodyPr/>
        <a:lstStyle/>
        <a:p>
          <a:endParaRPr lang="en-US"/>
        </a:p>
      </dgm:t>
    </dgm:pt>
    <dgm:pt modelId="{34CE83D6-BE1A-4D91-8E74-0776C07BC2F8}" type="pres">
      <dgm:prSet presAssocID="{51F59309-700F-41A9-85EC-46A716E0CDA7}" presName="Name0" presStyleCnt="0">
        <dgm:presLayoutVars>
          <dgm:dir/>
          <dgm:resizeHandles val="exact"/>
        </dgm:presLayoutVars>
      </dgm:prSet>
      <dgm:spPr/>
    </dgm:pt>
    <dgm:pt modelId="{2394E6BC-0F2A-4FD5-9203-F9F2C3D169D0}" type="pres">
      <dgm:prSet presAssocID="{51F59309-700F-41A9-85EC-46A716E0CDA7}" presName="cycle" presStyleCnt="0"/>
      <dgm:spPr/>
    </dgm:pt>
    <dgm:pt modelId="{3EF1C300-DC14-4817-B070-44D132143379}" type="pres">
      <dgm:prSet presAssocID="{7C118AF1-FB8A-4896-8A24-BBB586DD9A98}" presName="nodeFirstNode" presStyleLbl="node1" presStyleIdx="0" presStyleCnt="10">
        <dgm:presLayoutVars>
          <dgm:bulletEnabled val="1"/>
        </dgm:presLayoutVars>
      </dgm:prSet>
      <dgm:spPr/>
    </dgm:pt>
    <dgm:pt modelId="{8394050B-B827-4D8A-B29C-FC5CB76FF2FA}" type="pres">
      <dgm:prSet presAssocID="{5E0CB9F6-8F76-496B-AF8A-DC9DF0D4651C}" presName="sibTransFirstNode" presStyleLbl="bgShp" presStyleIdx="0" presStyleCnt="1"/>
      <dgm:spPr/>
    </dgm:pt>
    <dgm:pt modelId="{613DB3FA-2EF4-4CAC-986F-F6E909486857}" type="pres">
      <dgm:prSet presAssocID="{1F6EAB13-FA3D-42B3-B556-227387564DBB}" presName="nodeFollowingNodes" presStyleLbl="node1" presStyleIdx="1" presStyleCnt="10">
        <dgm:presLayoutVars>
          <dgm:bulletEnabled val="1"/>
        </dgm:presLayoutVars>
      </dgm:prSet>
      <dgm:spPr/>
    </dgm:pt>
    <dgm:pt modelId="{1BD6C383-B36C-4850-A6F8-931B25D4690C}" type="pres">
      <dgm:prSet presAssocID="{69CBFB94-9F40-4A4A-8CE8-284CC5BACB55}" presName="nodeFollowingNodes" presStyleLbl="node1" presStyleIdx="2" presStyleCnt="10">
        <dgm:presLayoutVars>
          <dgm:bulletEnabled val="1"/>
        </dgm:presLayoutVars>
      </dgm:prSet>
      <dgm:spPr/>
    </dgm:pt>
    <dgm:pt modelId="{23A9F1C0-09B7-4A73-AC9B-2A3FAD9BE97B}" type="pres">
      <dgm:prSet presAssocID="{27EEBF70-C2B5-4AEC-AC3F-39C3A634A2C2}" presName="nodeFollowingNodes" presStyleLbl="node1" presStyleIdx="3" presStyleCnt="10">
        <dgm:presLayoutVars>
          <dgm:bulletEnabled val="1"/>
        </dgm:presLayoutVars>
      </dgm:prSet>
      <dgm:spPr/>
    </dgm:pt>
    <dgm:pt modelId="{4D2A2D04-8EC2-4F44-8A6F-AF611AFCE2F6}" type="pres">
      <dgm:prSet presAssocID="{C7C8FE8B-AA5D-48E6-BFC7-2636D406A9E1}" presName="nodeFollowingNodes" presStyleLbl="node1" presStyleIdx="4" presStyleCnt="10">
        <dgm:presLayoutVars>
          <dgm:bulletEnabled val="1"/>
        </dgm:presLayoutVars>
      </dgm:prSet>
      <dgm:spPr/>
    </dgm:pt>
    <dgm:pt modelId="{8B387DD1-F2D9-448E-88A6-EC4E7BF4E48C}" type="pres">
      <dgm:prSet presAssocID="{07C9A060-E83B-4268-9FEA-9D4AFEFEE729}" presName="nodeFollowingNodes" presStyleLbl="node1" presStyleIdx="5" presStyleCnt="10">
        <dgm:presLayoutVars>
          <dgm:bulletEnabled val="1"/>
        </dgm:presLayoutVars>
      </dgm:prSet>
      <dgm:spPr/>
    </dgm:pt>
    <dgm:pt modelId="{962C6078-4F3A-417C-BC87-F8EDDAFFB555}" type="pres">
      <dgm:prSet presAssocID="{E6649E08-9B6C-43DF-95B1-762F3B9C112E}" presName="nodeFollowingNodes" presStyleLbl="node1" presStyleIdx="6" presStyleCnt="10">
        <dgm:presLayoutVars>
          <dgm:bulletEnabled val="1"/>
        </dgm:presLayoutVars>
      </dgm:prSet>
      <dgm:spPr/>
    </dgm:pt>
    <dgm:pt modelId="{9D70EF79-0823-4C11-ABD6-F9CD49F47E6A}" type="pres">
      <dgm:prSet presAssocID="{F42EDA8A-A57E-403D-B46F-6875113F418C}" presName="nodeFollowingNodes" presStyleLbl="node1" presStyleIdx="7" presStyleCnt="10">
        <dgm:presLayoutVars>
          <dgm:bulletEnabled val="1"/>
        </dgm:presLayoutVars>
      </dgm:prSet>
      <dgm:spPr/>
    </dgm:pt>
    <dgm:pt modelId="{EE333CB4-2464-4466-89D6-5DDB3E5B752A}" type="pres">
      <dgm:prSet presAssocID="{20C165E2-C4A7-4DB2-A7C2-DCE9E163B7A3}" presName="nodeFollowingNodes" presStyleLbl="node1" presStyleIdx="8" presStyleCnt="10">
        <dgm:presLayoutVars>
          <dgm:bulletEnabled val="1"/>
        </dgm:presLayoutVars>
      </dgm:prSet>
      <dgm:spPr/>
    </dgm:pt>
    <dgm:pt modelId="{A6162D8E-793E-4A82-9FB1-1C41E6925995}" type="pres">
      <dgm:prSet presAssocID="{8486F704-0599-4FCE-B2F4-01A390371336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50555900-F829-4A94-8BA2-2D18C7B07017}" type="presOf" srcId="{F42EDA8A-A57E-403D-B46F-6875113F418C}" destId="{9D70EF79-0823-4C11-ABD6-F9CD49F47E6A}" srcOrd="0" destOrd="0" presId="urn:microsoft.com/office/officeart/2005/8/layout/cycle3"/>
    <dgm:cxn modelId="{E808250C-AFDD-46C5-BAEC-3E574728EF53}" srcId="{51F59309-700F-41A9-85EC-46A716E0CDA7}" destId="{8486F704-0599-4FCE-B2F4-01A390371336}" srcOrd="9" destOrd="0" parTransId="{D2011954-9206-4998-A5FE-33A37F45ED6F}" sibTransId="{5F3C4EF5-F5AE-462C-B312-808A5BED215B}"/>
    <dgm:cxn modelId="{B0E45B10-66E1-412F-B299-1069221C3752}" srcId="{51F59309-700F-41A9-85EC-46A716E0CDA7}" destId="{20C165E2-C4A7-4DB2-A7C2-DCE9E163B7A3}" srcOrd="8" destOrd="0" parTransId="{4DBD8395-3A6A-4A43-8D30-FCA8BB9F369C}" sibTransId="{49E09D2E-4B88-4C85-8DB9-6BB6B992610D}"/>
    <dgm:cxn modelId="{45AE921A-1E2A-46D7-A5A0-E732CBB8EA93}" srcId="{51F59309-700F-41A9-85EC-46A716E0CDA7}" destId="{69CBFB94-9F40-4A4A-8CE8-284CC5BACB55}" srcOrd="2" destOrd="0" parTransId="{B2016DD7-8EA1-42C1-9BC1-FE39E8F95EA3}" sibTransId="{AD44F48E-E23B-475B-8D8C-FC136D3556E6}"/>
    <dgm:cxn modelId="{FD28202A-2C59-4A8C-9F73-C47EEC283DB5}" type="presOf" srcId="{27EEBF70-C2B5-4AEC-AC3F-39C3A634A2C2}" destId="{23A9F1C0-09B7-4A73-AC9B-2A3FAD9BE97B}" srcOrd="0" destOrd="0" presId="urn:microsoft.com/office/officeart/2005/8/layout/cycle3"/>
    <dgm:cxn modelId="{24BFBB2B-8004-4991-9348-ABECB43E206D}" srcId="{51F59309-700F-41A9-85EC-46A716E0CDA7}" destId="{E6649E08-9B6C-43DF-95B1-762F3B9C112E}" srcOrd="6" destOrd="0" parTransId="{C44D7A3E-D713-46F1-B776-B19004388831}" sibTransId="{E49800EA-D518-40D4-AE2E-5D56A9291F49}"/>
    <dgm:cxn modelId="{726C9141-3383-44DB-A266-3FB0BC575A1F}" srcId="{51F59309-700F-41A9-85EC-46A716E0CDA7}" destId="{1F6EAB13-FA3D-42B3-B556-227387564DBB}" srcOrd="1" destOrd="0" parTransId="{EC7AB724-93F6-4DFC-87E7-268BFFCFAEAC}" sibTransId="{31898929-D712-4587-BB34-DB8087FC3639}"/>
    <dgm:cxn modelId="{31839761-031A-4AC0-97C0-F94B30D5A50E}" type="presOf" srcId="{1F6EAB13-FA3D-42B3-B556-227387564DBB}" destId="{613DB3FA-2EF4-4CAC-986F-F6E909486857}" srcOrd="0" destOrd="0" presId="urn:microsoft.com/office/officeart/2005/8/layout/cycle3"/>
    <dgm:cxn modelId="{D88D4866-4CD2-4DF7-B7E7-1090369CD92E}" srcId="{51F59309-700F-41A9-85EC-46A716E0CDA7}" destId="{07C9A060-E83B-4268-9FEA-9D4AFEFEE729}" srcOrd="5" destOrd="0" parTransId="{C9D246D5-0137-49E9-AB2D-05D1130B9BC2}" sibTransId="{49747417-AF6A-4250-AB14-E49FC47A3EB1}"/>
    <dgm:cxn modelId="{F3382059-3119-4C22-AA0E-DCBDD2B4FD14}" type="presOf" srcId="{8486F704-0599-4FCE-B2F4-01A390371336}" destId="{A6162D8E-793E-4A82-9FB1-1C41E6925995}" srcOrd="0" destOrd="0" presId="urn:microsoft.com/office/officeart/2005/8/layout/cycle3"/>
    <dgm:cxn modelId="{4622EA94-70D1-4821-9286-7F2B0C25357E}" type="presOf" srcId="{07C9A060-E83B-4268-9FEA-9D4AFEFEE729}" destId="{8B387DD1-F2D9-448E-88A6-EC4E7BF4E48C}" srcOrd="0" destOrd="0" presId="urn:microsoft.com/office/officeart/2005/8/layout/cycle3"/>
    <dgm:cxn modelId="{22DE3899-425D-449A-82A7-124697B61700}" type="presOf" srcId="{69CBFB94-9F40-4A4A-8CE8-284CC5BACB55}" destId="{1BD6C383-B36C-4850-A6F8-931B25D4690C}" srcOrd="0" destOrd="0" presId="urn:microsoft.com/office/officeart/2005/8/layout/cycle3"/>
    <dgm:cxn modelId="{DA38469A-8EFC-4165-B88E-E59E3D5BEEBD}" srcId="{51F59309-700F-41A9-85EC-46A716E0CDA7}" destId="{F42EDA8A-A57E-403D-B46F-6875113F418C}" srcOrd="7" destOrd="0" parTransId="{34970264-A1C0-4A1A-8E15-72FC2B969CB2}" sibTransId="{23E0754F-B4F3-402A-9D89-379F68B4594C}"/>
    <dgm:cxn modelId="{18581AA6-816C-419C-9B7C-268CFA97F8F7}" type="presOf" srcId="{C7C8FE8B-AA5D-48E6-BFC7-2636D406A9E1}" destId="{4D2A2D04-8EC2-4F44-8A6F-AF611AFCE2F6}" srcOrd="0" destOrd="0" presId="urn:microsoft.com/office/officeart/2005/8/layout/cycle3"/>
    <dgm:cxn modelId="{D993D1B0-7940-42B4-9F8E-448522344ABD}" type="presOf" srcId="{E6649E08-9B6C-43DF-95B1-762F3B9C112E}" destId="{962C6078-4F3A-417C-BC87-F8EDDAFFB555}" srcOrd="0" destOrd="0" presId="urn:microsoft.com/office/officeart/2005/8/layout/cycle3"/>
    <dgm:cxn modelId="{F44C7DBB-3BE4-4F4D-9A62-978E62628A33}" type="presOf" srcId="{51F59309-700F-41A9-85EC-46A716E0CDA7}" destId="{34CE83D6-BE1A-4D91-8E74-0776C07BC2F8}" srcOrd="0" destOrd="0" presId="urn:microsoft.com/office/officeart/2005/8/layout/cycle3"/>
    <dgm:cxn modelId="{E8F09FC2-1772-4B90-BFBE-1C660C4AA643}" srcId="{51F59309-700F-41A9-85EC-46A716E0CDA7}" destId="{27EEBF70-C2B5-4AEC-AC3F-39C3A634A2C2}" srcOrd="3" destOrd="0" parTransId="{D337287D-59EB-4E82-97AD-EB2A5CC0F279}" sibTransId="{670613C2-A559-4CD4-A740-A658A0FE6BC5}"/>
    <dgm:cxn modelId="{37EC8DC6-CD0C-4AB2-AD17-83C6DEF0155A}" type="presOf" srcId="{5E0CB9F6-8F76-496B-AF8A-DC9DF0D4651C}" destId="{8394050B-B827-4D8A-B29C-FC5CB76FF2FA}" srcOrd="0" destOrd="0" presId="urn:microsoft.com/office/officeart/2005/8/layout/cycle3"/>
    <dgm:cxn modelId="{5C79E1D8-23E2-43F6-8981-C2A4B1A78F06}" type="presOf" srcId="{20C165E2-C4A7-4DB2-A7C2-DCE9E163B7A3}" destId="{EE333CB4-2464-4466-89D6-5DDB3E5B752A}" srcOrd="0" destOrd="0" presId="urn:microsoft.com/office/officeart/2005/8/layout/cycle3"/>
    <dgm:cxn modelId="{F49F34D9-034B-4E25-87DC-1CCBC3D8A975}" type="presOf" srcId="{7C118AF1-FB8A-4896-8A24-BBB586DD9A98}" destId="{3EF1C300-DC14-4817-B070-44D132143379}" srcOrd="0" destOrd="0" presId="urn:microsoft.com/office/officeart/2005/8/layout/cycle3"/>
    <dgm:cxn modelId="{734141E5-6FE6-449F-8B1D-95BBDEFF4D9A}" srcId="{51F59309-700F-41A9-85EC-46A716E0CDA7}" destId="{C7C8FE8B-AA5D-48E6-BFC7-2636D406A9E1}" srcOrd="4" destOrd="0" parTransId="{ABD13B27-FDC1-4E77-B2CB-EF03EB83DF7F}" sibTransId="{CA37AED4-0DD6-47D9-92DE-F90FC0AE1F45}"/>
    <dgm:cxn modelId="{B2547AFD-5A24-48A6-8F6E-F7D8C8DF552A}" srcId="{51F59309-700F-41A9-85EC-46A716E0CDA7}" destId="{7C118AF1-FB8A-4896-8A24-BBB586DD9A98}" srcOrd="0" destOrd="0" parTransId="{DD67459F-F7F3-4160-A83C-072A0A81CBDE}" sibTransId="{5E0CB9F6-8F76-496B-AF8A-DC9DF0D4651C}"/>
    <dgm:cxn modelId="{8A6EA14B-F521-4FE8-91A3-77C119C22931}" type="presParOf" srcId="{34CE83D6-BE1A-4D91-8E74-0776C07BC2F8}" destId="{2394E6BC-0F2A-4FD5-9203-F9F2C3D169D0}" srcOrd="0" destOrd="0" presId="urn:microsoft.com/office/officeart/2005/8/layout/cycle3"/>
    <dgm:cxn modelId="{17211E02-81C6-4381-8515-8A3207C0D6E1}" type="presParOf" srcId="{2394E6BC-0F2A-4FD5-9203-F9F2C3D169D0}" destId="{3EF1C300-DC14-4817-B070-44D132143379}" srcOrd="0" destOrd="0" presId="urn:microsoft.com/office/officeart/2005/8/layout/cycle3"/>
    <dgm:cxn modelId="{1E4D81F1-E64D-4228-9164-3B62525855CB}" type="presParOf" srcId="{2394E6BC-0F2A-4FD5-9203-F9F2C3D169D0}" destId="{8394050B-B827-4D8A-B29C-FC5CB76FF2FA}" srcOrd="1" destOrd="0" presId="urn:microsoft.com/office/officeart/2005/8/layout/cycle3"/>
    <dgm:cxn modelId="{D75DF9F9-AC07-4228-9C73-A4C31C81F7AF}" type="presParOf" srcId="{2394E6BC-0F2A-4FD5-9203-F9F2C3D169D0}" destId="{613DB3FA-2EF4-4CAC-986F-F6E909486857}" srcOrd="2" destOrd="0" presId="urn:microsoft.com/office/officeart/2005/8/layout/cycle3"/>
    <dgm:cxn modelId="{6DE7AE25-3003-46B3-AA37-8D59354218EA}" type="presParOf" srcId="{2394E6BC-0F2A-4FD5-9203-F9F2C3D169D0}" destId="{1BD6C383-B36C-4850-A6F8-931B25D4690C}" srcOrd="3" destOrd="0" presId="urn:microsoft.com/office/officeart/2005/8/layout/cycle3"/>
    <dgm:cxn modelId="{4ECD10A4-4678-45A1-82D3-A681819E7215}" type="presParOf" srcId="{2394E6BC-0F2A-4FD5-9203-F9F2C3D169D0}" destId="{23A9F1C0-09B7-4A73-AC9B-2A3FAD9BE97B}" srcOrd="4" destOrd="0" presId="urn:microsoft.com/office/officeart/2005/8/layout/cycle3"/>
    <dgm:cxn modelId="{A9540F2F-B747-4F4C-A484-0DDE1B4B1264}" type="presParOf" srcId="{2394E6BC-0F2A-4FD5-9203-F9F2C3D169D0}" destId="{4D2A2D04-8EC2-4F44-8A6F-AF611AFCE2F6}" srcOrd="5" destOrd="0" presId="urn:microsoft.com/office/officeart/2005/8/layout/cycle3"/>
    <dgm:cxn modelId="{7BBFB61B-FEA1-4E73-AFDC-1AB797590951}" type="presParOf" srcId="{2394E6BC-0F2A-4FD5-9203-F9F2C3D169D0}" destId="{8B387DD1-F2D9-448E-88A6-EC4E7BF4E48C}" srcOrd="6" destOrd="0" presId="urn:microsoft.com/office/officeart/2005/8/layout/cycle3"/>
    <dgm:cxn modelId="{5D1DA7DA-ACBE-464F-84B3-63BDECBAEB1E}" type="presParOf" srcId="{2394E6BC-0F2A-4FD5-9203-F9F2C3D169D0}" destId="{962C6078-4F3A-417C-BC87-F8EDDAFFB555}" srcOrd="7" destOrd="0" presId="urn:microsoft.com/office/officeart/2005/8/layout/cycle3"/>
    <dgm:cxn modelId="{C2D1A64C-E83E-4D4A-9D28-D2F5C67C77E2}" type="presParOf" srcId="{2394E6BC-0F2A-4FD5-9203-F9F2C3D169D0}" destId="{9D70EF79-0823-4C11-ABD6-F9CD49F47E6A}" srcOrd="8" destOrd="0" presId="urn:microsoft.com/office/officeart/2005/8/layout/cycle3"/>
    <dgm:cxn modelId="{9C8B7E15-F9CB-4B5A-8501-4101915CC242}" type="presParOf" srcId="{2394E6BC-0F2A-4FD5-9203-F9F2C3D169D0}" destId="{EE333CB4-2464-4466-89D6-5DDB3E5B752A}" srcOrd="9" destOrd="0" presId="urn:microsoft.com/office/officeart/2005/8/layout/cycle3"/>
    <dgm:cxn modelId="{C169FACC-BC5C-4B25-8D0E-11406DC7B78A}" type="presParOf" srcId="{2394E6BC-0F2A-4FD5-9203-F9F2C3D169D0}" destId="{A6162D8E-793E-4A82-9FB1-1C41E6925995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1F59309-700F-41A9-85EC-46A716E0CD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118AF1-FB8A-4896-8A24-BBB586DD9A98}">
      <dgm:prSet/>
      <dgm:spPr/>
      <dgm:t>
        <a:bodyPr/>
        <a:lstStyle/>
        <a:p>
          <a:r>
            <a:rPr lang="en-US" b="1" dirty="0"/>
            <a:t>Introduction</a:t>
          </a:r>
        </a:p>
      </dgm:t>
    </dgm:pt>
    <dgm:pt modelId="{DD67459F-F7F3-4160-A83C-072A0A81CBDE}" type="parTrans" cxnId="{B2547AFD-5A24-48A6-8F6E-F7D8C8DF552A}">
      <dgm:prSet/>
      <dgm:spPr/>
      <dgm:t>
        <a:bodyPr/>
        <a:lstStyle/>
        <a:p>
          <a:endParaRPr lang="en-US"/>
        </a:p>
      </dgm:t>
    </dgm:pt>
    <dgm:pt modelId="{5E0CB9F6-8F76-496B-AF8A-DC9DF0D4651C}" type="sibTrans" cxnId="{B2547AFD-5A24-48A6-8F6E-F7D8C8DF552A}">
      <dgm:prSet/>
      <dgm:spPr/>
      <dgm:t>
        <a:bodyPr/>
        <a:lstStyle/>
        <a:p>
          <a:endParaRPr lang="en-US"/>
        </a:p>
      </dgm:t>
    </dgm:pt>
    <dgm:pt modelId="{1F6EAB13-FA3D-42B3-B556-227387564DBB}">
      <dgm:prSet/>
      <dgm:spPr/>
      <dgm:t>
        <a:bodyPr/>
        <a:lstStyle/>
        <a:p>
          <a:r>
            <a:rPr lang="en-US"/>
            <a:t>Objective &amp; Goal</a:t>
          </a:r>
        </a:p>
      </dgm:t>
    </dgm:pt>
    <dgm:pt modelId="{EC7AB724-93F6-4DFC-87E7-268BFFCFAEAC}" type="parTrans" cxnId="{726C9141-3383-44DB-A266-3FB0BC575A1F}">
      <dgm:prSet/>
      <dgm:spPr/>
      <dgm:t>
        <a:bodyPr/>
        <a:lstStyle/>
        <a:p>
          <a:endParaRPr lang="en-US"/>
        </a:p>
      </dgm:t>
    </dgm:pt>
    <dgm:pt modelId="{31898929-D712-4587-BB34-DB8087FC3639}" type="sibTrans" cxnId="{726C9141-3383-44DB-A266-3FB0BC575A1F}">
      <dgm:prSet/>
      <dgm:spPr/>
      <dgm:t>
        <a:bodyPr/>
        <a:lstStyle/>
        <a:p>
          <a:endParaRPr lang="en-US"/>
        </a:p>
      </dgm:t>
    </dgm:pt>
    <dgm:pt modelId="{69CBFB94-9F40-4A4A-8CE8-284CC5BACB55}">
      <dgm:prSet/>
      <dgm:spPr/>
      <dgm:t>
        <a:bodyPr/>
        <a:lstStyle/>
        <a:p>
          <a:r>
            <a:rPr lang="en-US"/>
            <a:t>Dataset description</a:t>
          </a:r>
        </a:p>
      </dgm:t>
    </dgm:pt>
    <dgm:pt modelId="{B2016DD7-8EA1-42C1-9BC1-FE39E8F95EA3}" type="parTrans" cxnId="{45AE921A-1E2A-46D7-A5A0-E732CBB8EA93}">
      <dgm:prSet/>
      <dgm:spPr/>
      <dgm:t>
        <a:bodyPr/>
        <a:lstStyle/>
        <a:p>
          <a:endParaRPr lang="en-US"/>
        </a:p>
      </dgm:t>
    </dgm:pt>
    <dgm:pt modelId="{AD44F48E-E23B-475B-8D8C-FC136D3556E6}" type="sibTrans" cxnId="{45AE921A-1E2A-46D7-A5A0-E732CBB8EA93}">
      <dgm:prSet/>
      <dgm:spPr/>
      <dgm:t>
        <a:bodyPr/>
        <a:lstStyle/>
        <a:p>
          <a:endParaRPr lang="en-US"/>
        </a:p>
      </dgm:t>
    </dgm:pt>
    <dgm:pt modelId="{27EEBF70-C2B5-4AEC-AC3F-39C3A634A2C2}">
      <dgm:prSet/>
      <dgm:spPr/>
      <dgm:t>
        <a:bodyPr/>
        <a:lstStyle/>
        <a:p>
          <a:r>
            <a:rPr lang="en-US"/>
            <a:t>Approach Design</a:t>
          </a:r>
        </a:p>
      </dgm:t>
    </dgm:pt>
    <dgm:pt modelId="{D337287D-59EB-4E82-97AD-EB2A5CC0F279}" type="parTrans" cxnId="{E8F09FC2-1772-4B90-BFBE-1C660C4AA643}">
      <dgm:prSet/>
      <dgm:spPr/>
      <dgm:t>
        <a:bodyPr/>
        <a:lstStyle/>
        <a:p>
          <a:endParaRPr lang="en-US"/>
        </a:p>
      </dgm:t>
    </dgm:pt>
    <dgm:pt modelId="{670613C2-A559-4CD4-A740-A658A0FE6BC5}" type="sibTrans" cxnId="{E8F09FC2-1772-4B90-BFBE-1C660C4AA643}">
      <dgm:prSet/>
      <dgm:spPr/>
      <dgm:t>
        <a:bodyPr/>
        <a:lstStyle/>
        <a:p>
          <a:endParaRPr lang="en-US"/>
        </a:p>
      </dgm:t>
    </dgm:pt>
    <dgm:pt modelId="{C7C8FE8B-AA5D-48E6-BFC7-2636D406A9E1}">
      <dgm:prSet/>
      <dgm:spPr/>
      <dgm:t>
        <a:bodyPr/>
        <a:lstStyle/>
        <a:p>
          <a:r>
            <a:rPr lang="en-US"/>
            <a:t>Machine learning model</a:t>
          </a:r>
        </a:p>
      </dgm:t>
    </dgm:pt>
    <dgm:pt modelId="{ABD13B27-FDC1-4E77-B2CB-EF03EB83DF7F}" type="parTrans" cxnId="{734141E5-6FE6-449F-8B1D-95BBDEFF4D9A}">
      <dgm:prSet/>
      <dgm:spPr/>
      <dgm:t>
        <a:bodyPr/>
        <a:lstStyle/>
        <a:p>
          <a:endParaRPr lang="en-US"/>
        </a:p>
      </dgm:t>
    </dgm:pt>
    <dgm:pt modelId="{CA37AED4-0DD6-47D9-92DE-F90FC0AE1F45}" type="sibTrans" cxnId="{734141E5-6FE6-449F-8B1D-95BBDEFF4D9A}">
      <dgm:prSet/>
      <dgm:spPr/>
      <dgm:t>
        <a:bodyPr/>
        <a:lstStyle/>
        <a:p>
          <a:endParaRPr lang="en-US"/>
        </a:p>
      </dgm:t>
    </dgm:pt>
    <dgm:pt modelId="{07C9A060-E83B-4268-9FEA-9D4AFEFEE729}">
      <dgm:prSet/>
      <dgm:spPr/>
      <dgm:t>
        <a:bodyPr/>
        <a:lstStyle/>
        <a:p>
          <a:r>
            <a:rPr lang="en-US"/>
            <a:t>Results &amp; Comparison - Python, R</a:t>
          </a:r>
        </a:p>
      </dgm:t>
    </dgm:pt>
    <dgm:pt modelId="{C9D246D5-0137-49E9-AB2D-05D1130B9BC2}" type="parTrans" cxnId="{D88D4866-4CD2-4DF7-B7E7-1090369CD92E}">
      <dgm:prSet/>
      <dgm:spPr/>
      <dgm:t>
        <a:bodyPr/>
        <a:lstStyle/>
        <a:p>
          <a:endParaRPr lang="en-US"/>
        </a:p>
      </dgm:t>
    </dgm:pt>
    <dgm:pt modelId="{49747417-AF6A-4250-AB14-E49FC47A3EB1}" type="sibTrans" cxnId="{D88D4866-4CD2-4DF7-B7E7-1090369CD92E}">
      <dgm:prSet/>
      <dgm:spPr/>
      <dgm:t>
        <a:bodyPr/>
        <a:lstStyle/>
        <a:p>
          <a:endParaRPr lang="en-US"/>
        </a:p>
      </dgm:t>
    </dgm:pt>
    <dgm:pt modelId="{E6649E08-9B6C-43DF-95B1-762F3B9C112E}">
      <dgm:prSet/>
      <dgm:spPr/>
      <dgm:t>
        <a:bodyPr/>
        <a:lstStyle/>
        <a:p>
          <a:r>
            <a:rPr lang="en-US"/>
            <a:t>Demo + AWS SageMaker</a:t>
          </a:r>
        </a:p>
      </dgm:t>
    </dgm:pt>
    <dgm:pt modelId="{C44D7A3E-D713-46F1-B776-B19004388831}" type="parTrans" cxnId="{24BFBB2B-8004-4991-9348-ABECB43E206D}">
      <dgm:prSet/>
      <dgm:spPr/>
      <dgm:t>
        <a:bodyPr/>
        <a:lstStyle/>
        <a:p>
          <a:endParaRPr lang="en-US"/>
        </a:p>
      </dgm:t>
    </dgm:pt>
    <dgm:pt modelId="{E49800EA-D518-40D4-AE2E-5D56A9291F49}" type="sibTrans" cxnId="{24BFBB2B-8004-4991-9348-ABECB43E206D}">
      <dgm:prSet/>
      <dgm:spPr/>
      <dgm:t>
        <a:bodyPr/>
        <a:lstStyle/>
        <a:p>
          <a:endParaRPr lang="en-US"/>
        </a:p>
      </dgm:t>
    </dgm:pt>
    <dgm:pt modelId="{F42EDA8A-A57E-403D-B46F-6875113F41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34970264-A1C0-4A1A-8E15-72FC2B969CB2}" type="parTrans" cxnId="{DA38469A-8EFC-4165-B88E-E59E3D5BEEBD}">
      <dgm:prSet/>
      <dgm:spPr/>
      <dgm:t>
        <a:bodyPr/>
        <a:lstStyle/>
        <a:p>
          <a:endParaRPr lang="en-US"/>
        </a:p>
      </dgm:t>
    </dgm:pt>
    <dgm:pt modelId="{23E0754F-B4F3-402A-9D89-379F68B4594C}" type="sibTrans" cxnId="{DA38469A-8EFC-4165-B88E-E59E3D5BEEBD}">
      <dgm:prSet/>
      <dgm:spPr/>
      <dgm:t>
        <a:bodyPr/>
        <a:lstStyle/>
        <a:p>
          <a:endParaRPr lang="en-US"/>
        </a:p>
      </dgm:t>
    </dgm:pt>
    <dgm:pt modelId="{20C165E2-C4A7-4DB2-A7C2-DCE9E163B7A3}">
      <dgm:prSet/>
      <dgm:spPr/>
      <dgm:t>
        <a:bodyPr/>
        <a:lstStyle/>
        <a:p>
          <a:r>
            <a:rPr lang="en-US"/>
            <a:t>Future work &amp; Technology used</a:t>
          </a:r>
        </a:p>
      </dgm:t>
    </dgm:pt>
    <dgm:pt modelId="{4DBD8395-3A6A-4A43-8D30-FCA8BB9F369C}" type="parTrans" cxnId="{B0E45B10-66E1-412F-B299-1069221C3752}">
      <dgm:prSet/>
      <dgm:spPr/>
      <dgm:t>
        <a:bodyPr/>
        <a:lstStyle/>
        <a:p>
          <a:endParaRPr lang="en-US"/>
        </a:p>
      </dgm:t>
    </dgm:pt>
    <dgm:pt modelId="{49E09D2E-4B88-4C85-8DB9-6BB6B992610D}" type="sibTrans" cxnId="{B0E45B10-66E1-412F-B299-1069221C3752}">
      <dgm:prSet/>
      <dgm:spPr/>
      <dgm:t>
        <a:bodyPr/>
        <a:lstStyle/>
        <a:p>
          <a:endParaRPr lang="en-US"/>
        </a:p>
      </dgm:t>
    </dgm:pt>
    <dgm:pt modelId="{8486F704-0599-4FCE-B2F4-01A390371336}">
      <dgm:prSet/>
      <dgm:spPr/>
      <dgm:t>
        <a:bodyPr/>
        <a:lstStyle/>
        <a:p>
          <a:r>
            <a:rPr lang="en-US"/>
            <a:t>*QR Code</a:t>
          </a:r>
        </a:p>
      </dgm:t>
    </dgm:pt>
    <dgm:pt modelId="{D2011954-9206-4998-A5FE-33A37F45ED6F}" type="parTrans" cxnId="{E808250C-AFDD-46C5-BAEC-3E574728EF53}">
      <dgm:prSet/>
      <dgm:spPr/>
      <dgm:t>
        <a:bodyPr/>
        <a:lstStyle/>
        <a:p>
          <a:endParaRPr lang="en-US"/>
        </a:p>
      </dgm:t>
    </dgm:pt>
    <dgm:pt modelId="{5F3C4EF5-F5AE-462C-B312-808A5BED215B}" type="sibTrans" cxnId="{E808250C-AFDD-46C5-BAEC-3E574728EF53}">
      <dgm:prSet/>
      <dgm:spPr/>
      <dgm:t>
        <a:bodyPr/>
        <a:lstStyle/>
        <a:p>
          <a:endParaRPr lang="en-US"/>
        </a:p>
      </dgm:t>
    </dgm:pt>
    <dgm:pt modelId="{34CE83D6-BE1A-4D91-8E74-0776C07BC2F8}" type="pres">
      <dgm:prSet presAssocID="{51F59309-700F-41A9-85EC-46A716E0CDA7}" presName="Name0" presStyleCnt="0">
        <dgm:presLayoutVars>
          <dgm:dir/>
          <dgm:resizeHandles val="exact"/>
        </dgm:presLayoutVars>
      </dgm:prSet>
      <dgm:spPr/>
    </dgm:pt>
    <dgm:pt modelId="{2394E6BC-0F2A-4FD5-9203-F9F2C3D169D0}" type="pres">
      <dgm:prSet presAssocID="{51F59309-700F-41A9-85EC-46A716E0CDA7}" presName="cycle" presStyleCnt="0"/>
      <dgm:spPr/>
    </dgm:pt>
    <dgm:pt modelId="{3EF1C300-DC14-4817-B070-44D132143379}" type="pres">
      <dgm:prSet presAssocID="{7C118AF1-FB8A-4896-8A24-BBB586DD9A98}" presName="nodeFirstNode" presStyleLbl="node1" presStyleIdx="0" presStyleCnt="10">
        <dgm:presLayoutVars>
          <dgm:bulletEnabled val="1"/>
        </dgm:presLayoutVars>
      </dgm:prSet>
      <dgm:spPr/>
    </dgm:pt>
    <dgm:pt modelId="{8394050B-B827-4D8A-B29C-FC5CB76FF2FA}" type="pres">
      <dgm:prSet presAssocID="{5E0CB9F6-8F76-496B-AF8A-DC9DF0D4651C}" presName="sibTransFirstNode" presStyleLbl="bgShp" presStyleIdx="0" presStyleCnt="1"/>
      <dgm:spPr/>
    </dgm:pt>
    <dgm:pt modelId="{613DB3FA-2EF4-4CAC-986F-F6E909486857}" type="pres">
      <dgm:prSet presAssocID="{1F6EAB13-FA3D-42B3-B556-227387564DBB}" presName="nodeFollowingNodes" presStyleLbl="node1" presStyleIdx="1" presStyleCnt="10">
        <dgm:presLayoutVars>
          <dgm:bulletEnabled val="1"/>
        </dgm:presLayoutVars>
      </dgm:prSet>
      <dgm:spPr/>
    </dgm:pt>
    <dgm:pt modelId="{1BD6C383-B36C-4850-A6F8-931B25D4690C}" type="pres">
      <dgm:prSet presAssocID="{69CBFB94-9F40-4A4A-8CE8-284CC5BACB55}" presName="nodeFollowingNodes" presStyleLbl="node1" presStyleIdx="2" presStyleCnt="10">
        <dgm:presLayoutVars>
          <dgm:bulletEnabled val="1"/>
        </dgm:presLayoutVars>
      </dgm:prSet>
      <dgm:spPr/>
    </dgm:pt>
    <dgm:pt modelId="{23A9F1C0-09B7-4A73-AC9B-2A3FAD9BE97B}" type="pres">
      <dgm:prSet presAssocID="{27EEBF70-C2B5-4AEC-AC3F-39C3A634A2C2}" presName="nodeFollowingNodes" presStyleLbl="node1" presStyleIdx="3" presStyleCnt="10">
        <dgm:presLayoutVars>
          <dgm:bulletEnabled val="1"/>
        </dgm:presLayoutVars>
      </dgm:prSet>
      <dgm:spPr/>
    </dgm:pt>
    <dgm:pt modelId="{4D2A2D04-8EC2-4F44-8A6F-AF611AFCE2F6}" type="pres">
      <dgm:prSet presAssocID="{C7C8FE8B-AA5D-48E6-BFC7-2636D406A9E1}" presName="nodeFollowingNodes" presStyleLbl="node1" presStyleIdx="4" presStyleCnt="10">
        <dgm:presLayoutVars>
          <dgm:bulletEnabled val="1"/>
        </dgm:presLayoutVars>
      </dgm:prSet>
      <dgm:spPr/>
    </dgm:pt>
    <dgm:pt modelId="{8B387DD1-F2D9-448E-88A6-EC4E7BF4E48C}" type="pres">
      <dgm:prSet presAssocID="{07C9A060-E83B-4268-9FEA-9D4AFEFEE729}" presName="nodeFollowingNodes" presStyleLbl="node1" presStyleIdx="5" presStyleCnt="10">
        <dgm:presLayoutVars>
          <dgm:bulletEnabled val="1"/>
        </dgm:presLayoutVars>
      </dgm:prSet>
      <dgm:spPr/>
    </dgm:pt>
    <dgm:pt modelId="{962C6078-4F3A-417C-BC87-F8EDDAFFB555}" type="pres">
      <dgm:prSet presAssocID="{E6649E08-9B6C-43DF-95B1-762F3B9C112E}" presName="nodeFollowingNodes" presStyleLbl="node1" presStyleIdx="6" presStyleCnt="10">
        <dgm:presLayoutVars>
          <dgm:bulletEnabled val="1"/>
        </dgm:presLayoutVars>
      </dgm:prSet>
      <dgm:spPr/>
    </dgm:pt>
    <dgm:pt modelId="{9D70EF79-0823-4C11-ABD6-F9CD49F47E6A}" type="pres">
      <dgm:prSet presAssocID="{F42EDA8A-A57E-403D-B46F-6875113F418C}" presName="nodeFollowingNodes" presStyleLbl="node1" presStyleIdx="7" presStyleCnt="10">
        <dgm:presLayoutVars>
          <dgm:bulletEnabled val="1"/>
        </dgm:presLayoutVars>
      </dgm:prSet>
      <dgm:spPr/>
    </dgm:pt>
    <dgm:pt modelId="{EE333CB4-2464-4466-89D6-5DDB3E5B752A}" type="pres">
      <dgm:prSet presAssocID="{20C165E2-C4A7-4DB2-A7C2-DCE9E163B7A3}" presName="nodeFollowingNodes" presStyleLbl="node1" presStyleIdx="8" presStyleCnt="10">
        <dgm:presLayoutVars>
          <dgm:bulletEnabled val="1"/>
        </dgm:presLayoutVars>
      </dgm:prSet>
      <dgm:spPr/>
    </dgm:pt>
    <dgm:pt modelId="{A6162D8E-793E-4A82-9FB1-1C41E6925995}" type="pres">
      <dgm:prSet presAssocID="{8486F704-0599-4FCE-B2F4-01A390371336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50555900-F829-4A94-8BA2-2D18C7B07017}" type="presOf" srcId="{F42EDA8A-A57E-403D-B46F-6875113F418C}" destId="{9D70EF79-0823-4C11-ABD6-F9CD49F47E6A}" srcOrd="0" destOrd="0" presId="urn:microsoft.com/office/officeart/2005/8/layout/cycle3"/>
    <dgm:cxn modelId="{E808250C-AFDD-46C5-BAEC-3E574728EF53}" srcId="{51F59309-700F-41A9-85EC-46A716E0CDA7}" destId="{8486F704-0599-4FCE-B2F4-01A390371336}" srcOrd="9" destOrd="0" parTransId="{D2011954-9206-4998-A5FE-33A37F45ED6F}" sibTransId="{5F3C4EF5-F5AE-462C-B312-808A5BED215B}"/>
    <dgm:cxn modelId="{B0E45B10-66E1-412F-B299-1069221C3752}" srcId="{51F59309-700F-41A9-85EC-46A716E0CDA7}" destId="{20C165E2-C4A7-4DB2-A7C2-DCE9E163B7A3}" srcOrd="8" destOrd="0" parTransId="{4DBD8395-3A6A-4A43-8D30-FCA8BB9F369C}" sibTransId="{49E09D2E-4B88-4C85-8DB9-6BB6B992610D}"/>
    <dgm:cxn modelId="{45AE921A-1E2A-46D7-A5A0-E732CBB8EA93}" srcId="{51F59309-700F-41A9-85EC-46A716E0CDA7}" destId="{69CBFB94-9F40-4A4A-8CE8-284CC5BACB55}" srcOrd="2" destOrd="0" parTransId="{B2016DD7-8EA1-42C1-9BC1-FE39E8F95EA3}" sibTransId="{AD44F48E-E23B-475B-8D8C-FC136D3556E6}"/>
    <dgm:cxn modelId="{FD28202A-2C59-4A8C-9F73-C47EEC283DB5}" type="presOf" srcId="{27EEBF70-C2B5-4AEC-AC3F-39C3A634A2C2}" destId="{23A9F1C0-09B7-4A73-AC9B-2A3FAD9BE97B}" srcOrd="0" destOrd="0" presId="urn:microsoft.com/office/officeart/2005/8/layout/cycle3"/>
    <dgm:cxn modelId="{24BFBB2B-8004-4991-9348-ABECB43E206D}" srcId="{51F59309-700F-41A9-85EC-46A716E0CDA7}" destId="{E6649E08-9B6C-43DF-95B1-762F3B9C112E}" srcOrd="6" destOrd="0" parTransId="{C44D7A3E-D713-46F1-B776-B19004388831}" sibTransId="{E49800EA-D518-40D4-AE2E-5D56A9291F49}"/>
    <dgm:cxn modelId="{726C9141-3383-44DB-A266-3FB0BC575A1F}" srcId="{51F59309-700F-41A9-85EC-46A716E0CDA7}" destId="{1F6EAB13-FA3D-42B3-B556-227387564DBB}" srcOrd="1" destOrd="0" parTransId="{EC7AB724-93F6-4DFC-87E7-268BFFCFAEAC}" sibTransId="{31898929-D712-4587-BB34-DB8087FC3639}"/>
    <dgm:cxn modelId="{31839761-031A-4AC0-97C0-F94B30D5A50E}" type="presOf" srcId="{1F6EAB13-FA3D-42B3-B556-227387564DBB}" destId="{613DB3FA-2EF4-4CAC-986F-F6E909486857}" srcOrd="0" destOrd="0" presId="urn:microsoft.com/office/officeart/2005/8/layout/cycle3"/>
    <dgm:cxn modelId="{D88D4866-4CD2-4DF7-B7E7-1090369CD92E}" srcId="{51F59309-700F-41A9-85EC-46A716E0CDA7}" destId="{07C9A060-E83B-4268-9FEA-9D4AFEFEE729}" srcOrd="5" destOrd="0" parTransId="{C9D246D5-0137-49E9-AB2D-05D1130B9BC2}" sibTransId="{49747417-AF6A-4250-AB14-E49FC47A3EB1}"/>
    <dgm:cxn modelId="{F3382059-3119-4C22-AA0E-DCBDD2B4FD14}" type="presOf" srcId="{8486F704-0599-4FCE-B2F4-01A390371336}" destId="{A6162D8E-793E-4A82-9FB1-1C41E6925995}" srcOrd="0" destOrd="0" presId="urn:microsoft.com/office/officeart/2005/8/layout/cycle3"/>
    <dgm:cxn modelId="{4622EA94-70D1-4821-9286-7F2B0C25357E}" type="presOf" srcId="{07C9A060-E83B-4268-9FEA-9D4AFEFEE729}" destId="{8B387DD1-F2D9-448E-88A6-EC4E7BF4E48C}" srcOrd="0" destOrd="0" presId="urn:microsoft.com/office/officeart/2005/8/layout/cycle3"/>
    <dgm:cxn modelId="{22DE3899-425D-449A-82A7-124697B61700}" type="presOf" srcId="{69CBFB94-9F40-4A4A-8CE8-284CC5BACB55}" destId="{1BD6C383-B36C-4850-A6F8-931B25D4690C}" srcOrd="0" destOrd="0" presId="urn:microsoft.com/office/officeart/2005/8/layout/cycle3"/>
    <dgm:cxn modelId="{DA38469A-8EFC-4165-B88E-E59E3D5BEEBD}" srcId="{51F59309-700F-41A9-85EC-46A716E0CDA7}" destId="{F42EDA8A-A57E-403D-B46F-6875113F418C}" srcOrd="7" destOrd="0" parTransId="{34970264-A1C0-4A1A-8E15-72FC2B969CB2}" sibTransId="{23E0754F-B4F3-402A-9D89-379F68B4594C}"/>
    <dgm:cxn modelId="{18581AA6-816C-419C-9B7C-268CFA97F8F7}" type="presOf" srcId="{C7C8FE8B-AA5D-48E6-BFC7-2636D406A9E1}" destId="{4D2A2D04-8EC2-4F44-8A6F-AF611AFCE2F6}" srcOrd="0" destOrd="0" presId="urn:microsoft.com/office/officeart/2005/8/layout/cycle3"/>
    <dgm:cxn modelId="{D993D1B0-7940-42B4-9F8E-448522344ABD}" type="presOf" srcId="{E6649E08-9B6C-43DF-95B1-762F3B9C112E}" destId="{962C6078-4F3A-417C-BC87-F8EDDAFFB555}" srcOrd="0" destOrd="0" presId="urn:microsoft.com/office/officeart/2005/8/layout/cycle3"/>
    <dgm:cxn modelId="{F44C7DBB-3BE4-4F4D-9A62-978E62628A33}" type="presOf" srcId="{51F59309-700F-41A9-85EC-46A716E0CDA7}" destId="{34CE83D6-BE1A-4D91-8E74-0776C07BC2F8}" srcOrd="0" destOrd="0" presId="urn:microsoft.com/office/officeart/2005/8/layout/cycle3"/>
    <dgm:cxn modelId="{E8F09FC2-1772-4B90-BFBE-1C660C4AA643}" srcId="{51F59309-700F-41A9-85EC-46A716E0CDA7}" destId="{27EEBF70-C2B5-4AEC-AC3F-39C3A634A2C2}" srcOrd="3" destOrd="0" parTransId="{D337287D-59EB-4E82-97AD-EB2A5CC0F279}" sibTransId="{670613C2-A559-4CD4-A740-A658A0FE6BC5}"/>
    <dgm:cxn modelId="{37EC8DC6-CD0C-4AB2-AD17-83C6DEF0155A}" type="presOf" srcId="{5E0CB9F6-8F76-496B-AF8A-DC9DF0D4651C}" destId="{8394050B-B827-4D8A-B29C-FC5CB76FF2FA}" srcOrd="0" destOrd="0" presId="urn:microsoft.com/office/officeart/2005/8/layout/cycle3"/>
    <dgm:cxn modelId="{5C79E1D8-23E2-43F6-8981-C2A4B1A78F06}" type="presOf" srcId="{20C165E2-C4A7-4DB2-A7C2-DCE9E163B7A3}" destId="{EE333CB4-2464-4466-89D6-5DDB3E5B752A}" srcOrd="0" destOrd="0" presId="urn:microsoft.com/office/officeart/2005/8/layout/cycle3"/>
    <dgm:cxn modelId="{F49F34D9-034B-4E25-87DC-1CCBC3D8A975}" type="presOf" srcId="{7C118AF1-FB8A-4896-8A24-BBB586DD9A98}" destId="{3EF1C300-DC14-4817-B070-44D132143379}" srcOrd="0" destOrd="0" presId="urn:microsoft.com/office/officeart/2005/8/layout/cycle3"/>
    <dgm:cxn modelId="{734141E5-6FE6-449F-8B1D-95BBDEFF4D9A}" srcId="{51F59309-700F-41A9-85EC-46A716E0CDA7}" destId="{C7C8FE8B-AA5D-48E6-BFC7-2636D406A9E1}" srcOrd="4" destOrd="0" parTransId="{ABD13B27-FDC1-4E77-B2CB-EF03EB83DF7F}" sibTransId="{CA37AED4-0DD6-47D9-92DE-F90FC0AE1F45}"/>
    <dgm:cxn modelId="{B2547AFD-5A24-48A6-8F6E-F7D8C8DF552A}" srcId="{51F59309-700F-41A9-85EC-46A716E0CDA7}" destId="{7C118AF1-FB8A-4896-8A24-BBB586DD9A98}" srcOrd="0" destOrd="0" parTransId="{DD67459F-F7F3-4160-A83C-072A0A81CBDE}" sibTransId="{5E0CB9F6-8F76-496B-AF8A-DC9DF0D4651C}"/>
    <dgm:cxn modelId="{8A6EA14B-F521-4FE8-91A3-77C119C22931}" type="presParOf" srcId="{34CE83D6-BE1A-4D91-8E74-0776C07BC2F8}" destId="{2394E6BC-0F2A-4FD5-9203-F9F2C3D169D0}" srcOrd="0" destOrd="0" presId="urn:microsoft.com/office/officeart/2005/8/layout/cycle3"/>
    <dgm:cxn modelId="{17211E02-81C6-4381-8515-8A3207C0D6E1}" type="presParOf" srcId="{2394E6BC-0F2A-4FD5-9203-F9F2C3D169D0}" destId="{3EF1C300-DC14-4817-B070-44D132143379}" srcOrd="0" destOrd="0" presId="urn:microsoft.com/office/officeart/2005/8/layout/cycle3"/>
    <dgm:cxn modelId="{1E4D81F1-E64D-4228-9164-3B62525855CB}" type="presParOf" srcId="{2394E6BC-0F2A-4FD5-9203-F9F2C3D169D0}" destId="{8394050B-B827-4D8A-B29C-FC5CB76FF2FA}" srcOrd="1" destOrd="0" presId="urn:microsoft.com/office/officeart/2005/8/layout/cycle3"/>
    <dgm:cxn modelId="{D75DF9F9-AC07-4228-9C73-A4C31C81F7AF}" type="presParOf" srcId="{2394E6BC-0F2A-4FD5-9203-F9F2C3D169D0}" destId="{613DB3FA-2EF4-4CAC-986F-F6E909486857}" srcOrd="2" destOrd="0" presId="urn:microsoft.com/office/officeart/2005/8/layout/cycle3"/>
    <dgm:cxn modelId="{6DE7AE25-3003-46B3-AA37-8D59354218EA}" type="presParOf" srcId="{2394E6BC-0F2A-4FD5-9203-F9F2C3D169D0}" destId="{1BD6C383-B36C-4850-A6F8-931B25D4690C}" srcOrd="3" destOrd="0" presId="urn:microsoft.com/office/officeart/2005/8/layout/cycle3"/>
    <dgm:cxn modelId="{4ECD10A4-4678-45A1-82D3-A681819E7215}" type="presParOf" srcId="{2394E6BC-0F2A-4FD5-9203-F9F2C3D169D0}" destId="{23A9F1C0-09B7-4A73-AC9B-2A3FAD9BE97B}" srcOrd="4" destOrd="0" presId="urn:microsoft.com/office/officeart/2005/8/layout/cycle3"/>
    <dgm:cxn modelId="{A9540F2F-B747-4F4C-A484-0DDE1B4B1264}" type="presParOf" srcId="{2394E6BC-0F2A-4FD5-9203-F9F2C3D169D0}" destId="{4D2A2D04-8EC2-4F44-8A6F-AF611AFCE2F6}" srcOrd="5" destOrd="0" presId="urn:microsoft.com/office/officeart/2005/8/layout/cycle3"/>
    <dgm:cxn modelId="{7BBFB61B-FEA1-4E73-AFDC-1AB797590951}" type="presParOf" srcId="{2394E6BC-0F2A-4FD5-9203-F9F2C3D169D0}" destId="{8B387DD1-F2D9-448E-88A6-EC4E7BF4E48C}" srcOrd="6" destOrd="0" presId="urn:microsoft.com/office/officeart/2005/8/layout/cycle3"/>
    <dgm:cxn modelId="{5D1DA7DA-ACBE-464F-84B3-63BDECBAEB1E}" type="presParOf" srcId="{2394E6BC-0F2A-4FD5-9203-F9F2C3D169D0}" destId="{962C6078-4F3A-417C-BC87-F8EDDAFFB555}" srcOrd="7" destOrd="0" presId="urn:microsoft.com/office/officeart/2005/8/layout/cycle3"/>
    <dgm:cxn modelId="{C2D1A64C-E83E-4D4A-9D28-D2F5C67C77E2}" type="presParOf" srcId="{2394E6BC-0F2A-4FD5-9203-F9F2C3D169D0}" destId="{9D70EF79-0823-4C11-ABD6-F9CD49F47E6A}" srcOrd="8" destOrd="0" presId="urn:microsoft.com/office/officeart/2005/8/layout/cycle3"/>
    <dgm:cxn modelId="{9C8B7E15-F9CB-4B5A-8501-4101915CC242}" type="presParOf" srcId="{2394E6BC-0F2A-4FD5-9203-F9F2C3D169D0}" destId="{EE333CB4-2464-4466-89D6-5DDB3E5B752A}" srcOrd="9" destOrd="0" presId="urn:microsoft.com/office/officeart/2005/8/layout/cycle3"/>
    <dgm:cxn modelId="{C169FACC-BC5C-4B25-8D0E-11406DC7B78A}" type="presParOf" srcId="{2394E6BC-0F2A-4FD5-9203-F9F2C3D169D0}" destId="{A6162D8E-793E-4A82-9FB1-1C41E6925995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DEF9932-F0D4-4037-88D3-6CE3DF45C09E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1C0CC4-E454-4C34-B289-D0C204FB8969}">
      <dgm:prSet/>
      <dgm:spPr/>
      <dgm:t>
        <a:bodyPr/>
        <a:lstStyle/>
        <a:p>
          <a:r>
            <a:rPr lang="en-US"/>
            <a:t>Find</a:t>
          </a:r>
        </a:p>
      </dgm:t>
    </dgm:pt>
    <dgm:pt modelId="{560F7BDE-3A95-4A39-A459-D46AA59AA77D}" type="parTrans" cxnId="{2175DD92-D3AB-421F-A0BB-BC113003AB72}">
      <dgm:prSet/>
      <dgm:spPr/>
      <dgm:t>
        <a:bodyPr/>
        <a:lstStyle/>
        <a:p>
          <a:endParaRPr lang="en-US"/>
        </a:p>
      </dgm:t>
    </dgm:pt>
    <dgm:pt modelId="{BDCAFB3C-55FE-4B6C-B7E5-147A57EB13DB}" type="sibTrans" cxnId="{2175DD92-D3AB-421F-A0BB-BC113003AB72}">
      <dgm:prSet/>
      <dgm:spPr/>
      <dgm:t>
        <a:bodyPr/>
        <a:lstStyle/>
        <a:p>
          <a:endParaRPr lang="en-US"/>
        </a:p>
      </dgm:t>
    </dgm:pt>
    <dgm:pt modelId="{0C20F679-5C79-4D66-A984-1268CE4E5A4A}">
      <dgm:prSet/>
      <dgm:spPr/>
      <dgm:t>
        <a:bodyPr/>
        <a:lstStyle/>
        <a:p>
          <a:r>
            <a:rPr lang="en-US"/>
            <a:t>Find more data and apply a model</a:t>
          </a:r>
        </a:p>
      </dgm:t>
    </dgm:pt>
    <dgm:pt modelId="{9444D6A6-843F-4E15-A629-9970632379C3}" type="parTrans" cxnId="{31FCDC4A-3B4F-455C-8166-46C9B2911FC9}">
      <dgm:prSet/>
      <dgm:spPr/>
      <dgm:t>
        <a:bodyPr/>
        <a:lstStyle/>
        <a:p>
          <a:endParaRPr lang="en-US"/>
        </a:p>
      </dgm:t>
    </dgm:pt>
    <dgm:pt modelId="{B752A7C5-88BF-40E6-B096-8FAF3D9E8AEC}" type="sibTrans" cxnId="{31FCDC4A-3B4F-455C-8166-46C9B2911FC9}">
      <dgm:prSet/>
      <dgm:spPr/>
      <dgm:t>
        <a:bodyPr/>
        <a:lstStyle/>
        <a:p>
          <a:endParaRPr lang="en-US"/>
        </a:p>
      </dgm:t>
    </dgm:pt>
    <dgm:pt modelId="{21AC6E0B-40E2-4D3B-9DB3-38D6EDE956C5}">
      <dgm:prSet/>
      <dgm:spPr/>
      <dgm:t>
        <a:bodyPr/>
        <a:lstStyle/>
        <a:p>
          <a:r>
            <a:rPr lang="en-US"/>
            <a:t>Explore</a:t>
          </a:r>
        </a:p>
      </dgm:t>
    </dgm:pt>
    <dgm:pt modelId="{789965AA-EF34-461B-89F0-A1917EAA13BF}" type="parTrans" cxnId="{F42D2201-D50C-4944-9544-718C37207819}">
      <dgm:prSet/>
      <dgm:spPr/>
      <dgm:t>
        <a:bodyPr/>
        <a:lstStyle/>
        <a:p>
          <a:endParaRPr lang="en-US"/>
        </a:p>
      </dgm:t>
    </dgm:pt>
    <dgm:pt modelId="{979ECA28-A9B1-4B62-8F97-707D5BABFD4E}" type="sibTrans" cxnId="{F42D2201-D50C-4944-9544-718C37207819}">
      <dgm:prSet/>
      <dgm:spPr/>
      <dgm:t>
        <a:bodyPr/>
        <a:lstStyle/>
        <a:p>
          <a:endParaRPr lang="en-US"/>
        </a:p>
      </dgm:t>
    </dgm:pt>
    <dgm:pt modelId="{BCDDB807-156F-4627-9B89-5EB15A05FD2F}">
      <dgm:prSet/>
      <dgm:spPr/>
      <dgm:t>
        <a:bodyPr/>
        <a:lstStyle/>
        <a:p>
          <a:r>
            <a:rPr lang="en-US"/>
            <a:t>Explore more about AWS SageMaker</a:t>
          </a:r>
        </a:p>
      </dgm:t>
    </dgm:pt>
    <dgm:pt modelId="{F41946FD-03EF-46E8-93B3-6BD3DB621945}" type="parTrans" cxnId="{3272B4A2-F0A3-4AC1-A05C-581AD5A32A95}">
      <dgm:prSet/>
      <dgm:spPr/>
      <dgm:t>
        <a:bodyPr/>
        <a:lstStyle/>
        <a:p>
          <a:endParaRPr lang="en-US"/>
        </a:p>
      </dgm:t>
    </dgm:pt>
    <dgm:pt modelId="{96037D8B-D38A-4E7E-AFAA-35B1345C2D4D}" type="sibTrans" cxnId="{3272B4A2-F0A3-4AC1-A05C-581AD5A32A95}">
      <dgm:prSet/>
      <dgm:spPr/>
      <dgm:t>
        <a:bodyPr/>
        <a:lstStyle/>
        <a:p>
          <a:endParaRPr lang="en-US"/>
        </a:p>
      </dgm:t>
    </dgm:pt>
    <dgm:pt modelId="{52391B3D-38A8-4FD0-BF1C-850E9A890DFD}">
      <dgm:prSet/>
      <dgm:spPr/>
      <dgm:t>
        <a:bodyPr/>
        <a:lstStyle/>
        <a:p>
          <a:r>
            <a:rPr lang="en-US"/>
            <a:t>Apply</a:t>
          </a:r>
        </a:p>
      </dgm:t>
    </dgm:pt>
    <dgm:pt modelId="{052E597A-5AEA-4C2C-9C7C-0113F27DAE98}" type="parTrans" cxnId="{1ACA0781-18AE-4264-A0F7-4C424343C4FB}">
      <dgm:prSet/>
      <dgm:spPr/>
      <dgm:t>
        <a:bodyPr/>
        <a:lstStyle/>
        <a:p>
          <a:endParaRPr lang="en-US"/>
        </a:p>
      </dgm:t>
    </dgm:pt>
    <dgm:pt modelId="{EA7A21FB-F81D-47E7-A3CD-77D7BDC7B975}" type="sibTrans" cxnId="{1ACA0781-18AE-4264-A0F7-4C424343C4FB}">
      <dgm:prSet/>
      <dgm:spPr/>
      <dgm:t>
        <a:bodyPr/>
        <a:lstStyle/>
        <a:p>
          <a:endParaRPr lang="en-US"/>
        </a:p>
      </dgm:t>
    </dgm:pt>
    <dgm:pt modelId="{349B2CBD-A62A-4E47-9F4C-1B49AAEE4506}">
      <dgm:prSet/>
      <dgm:spPr/>
      <dgm:t>
        <a:bodyPr/>
        <a:lstStyle/>
        <a:p>
          <a:r>
            <a:rPr lang="en-US"/>
            <a:t>Apply knowledge with real world expectation</a:t>
          </a:r>
        </a:p>
      </dgm:t>
    </dgm:pt>
    <dgm:pt modelId="{6B9385D3-FA16-4C3D-B0C7-A9664FF70D50}" type="parTrans" cxnId="{E85D3397-8564-43C7-90F1-A79376734E48}">
      <dgm:prSet/>
      <dgm:spPr/>
      <dgm:t>
        <a:bodyPr/>
        <a:lstStyle/>
        <a:p>
          <a:endParaRPr lang="en-US"/>
        </a:p>
      </dgm:t>
    </dgm:pt>
    <dgm:pt modelId="{0BA2F7AB-E008-4741-AF74-F6821E7BEFD6}" type="sibTrans" cxnId="{E85D3397-8564-43C7-90F1-A79376734E48}">
      <dgm:prSet/>
      <dgm:spPr/>
      <dgm:t>
        <a:bodyPr/>
        <a:lstStyle/>
        <a:p>
          <a:endParaRPr lang="en-US"/>
        </a:p>
      </dgm:t>
    </dgm:pt>
    <dgm:pt modelId="{6CB036A9-35E6-4863-95A3-BB23CF7EA762}" type="pres">
      <dgm:prSet presAssocID="{FDEF9932-F0D4-4037-88D3-6CE3DF45C09E}" presName="Name0" presStyleCnt="0">
        <dgm:presLayoutVars>
          <dgm:dir/>
          <dgm:animLvl val="lvl"/>
          <dgm:resizeHandles val="exact"/>
        </dgm:presLayoutVars>
      </dgm:prSet>
      <dgm:spPr/>
    </dgm:pt>
    <dgm:pt modelId="{497581C4-BDB0-4724-8A6B-3A23751FF1E4}" type="pres">
      <dgm:prSet presAssocID="{171C0CC4-E454-4C34-B289-D0C204FB8969}" presName="composite" presStyleCnt="0"/>
      <dgm:spPr/>
    </dgm:pt>
    <dgm:pt modelId="{05FAF64B-99D1-4AA0-B118-E39F16FE547B}" type="pres">
      <dgm:prSet presAssocID="{171C0CC4-E454-4C34-B289-D0C204FB8969}" presName="parTx" presStyleLbl="alignNode1" presStyleIdx="0" presStyleCnt="3">
        <dgm:presLayoutVars>
          <dgm:chMax val="0"/>
          <dgm:chPref val="0"/>
        </dgm:presLayoutVars>
      </dgm:prSet>
      <dgm:spPr/>
    </dgm:pt>
    <dgm:pt modelId="{B13DF0B5-D371-4EDA-AD56-93CF5432797C}" type="pres">
      <dgm:prSet presAssocID="{171C0CC4-E454-4C34-B289-D0C204FB8969}" presName="desTx" presStyleLbl="alignAccFollowNode1" presStyleIdx="0" presStyleCnt="3">
        <dgm:presLayoutVars/>
      </dgm:prSet>
      <dgm:spPr/>
    </dgm:pt>
    <dgm:pt modelId="{F0F149E4-ADCF-4474-BB04-7D34D47E585F}" type="pres">
      <dgm:prSet presAssocID="{BDCAFB3C-55FE-4B6C-B7E5-147A57EB13DB}" presName="space" presStyleCnt="0"/>
      <dgm:spPr/>
    </dgm:pt>
    <dgm:pt modelId="{AAEE4021-A330-4D12-8229-B9A1356D38BB}" type="pres">
      <dgm:prSet presAssocID="{21AC6E0B-40E2-4D3B-9DB3-38D6EDE956C5}" presName="composite" presStyleCnt="0"/>
      <dgm:spPr/>
    </dgm:pt>
    <dgm:pt modelId="{A89B818D-C492-4234-A569-3D46D6026F2F}" type="pres">
      <dgm:prSet presAssocID="{21AC6E0B-40E2-4D3B-9DB3-38D6EDE956C5}" presName="parTx" presStyleLbl="alignNode1" presStyleIdx="1" presStyleCnt="3">
        <dgm:presLayoutVars>
          <dgm:chMax val="0"/>
          <dgm:chPref val="0"/>
        </dgm:presLayoutVars>
      </dgm:prSet>
      <dgm:spPr/>
    </dgm:pt>
    <dgm:pt modelId="{EE35403B-5DDE-4857-B610-456C8337A234}" type="pres">
      <dgm:prSet presAssocID="{21AC6E0B-40E2-4D3B-9DB3-38D6EDE956C5}" presName="desTx" presStyleLbl="alignAccFollowNode1" presStyleIdx="1" presStyleCnt="3">
        <dgm:presLayoutVars/>
      </dgm:prSet>
      <dgm:spPr/>
    </dgm:pt>
    <dgm:pt modelId="{CE18442A-F762-466C-8EC8-2E4FC67B4284}" type="pres">
      <dgm:prSet presAssocID="{979ECA28-A9B1-4B62-8F97-707D5BABFD4E}" presName="space" presStyleCnt="0"/>
      <dgm:spPr/>
    </dgm:pt>
    <dgm:pt modelId="{4218AE87-25AA-43C3-A41C-FDA71273E076}" type="pres">
      <dgm:prSet presAssocID="{52391B3D-38A8-4FD0-BF1C-850E9A890DFD}" presName="composite" presStyleCnt="0"/>
      <dgm:spPr/>
    </dgm:pt>
    <dgm:pt modelId="{D5CD3350-C287-48B6-8356-8D5458370B3E}" type="pres">
      <dgm:prSet presAssocID="{52391B3D-38A8-4FD0-BF1C-850E9A890DFD}" presName="parTx" presStyleLbl="alignNode1" presStyleIdx="2" presStyleCnt="3">
        <dgm:presLayoutVars>
          <dgm:chMax val="0"/>
          <dgm:chPref val="0"/>
        </dgm:presLayoutVars>
      </dgm:prSet>
      <dgm:spPr/>
    </dgm:pt>
    <dgm:pt modelId="{13E06C8B-BE62-4386-8B8F-4EA0A81798DF}" type="pres">
      <dgm:prSet presAssocID="{52391B3D-38A8-4FD0-BF1C-850E9A890DFD}" presName="desTx" presStyleLbl="alignAccFollowNode1" presStyleIdx="2" presStyleCnt="3">
        <dgm:presLayoutVars/>
      </dgm:prSet>
      <dgm:spPr/>
    </dgm:pt>
  </dgm:ptLst>
  <dgm:cxnLst>
    <dgm:cxn modelId="{F42D2201-D50C-4944-9544-718C37207819}" srcId="{FDEF9932-F0D4-4037-88D3-6CE3DF45C09E}" destId="{21AC6E0B-40E2-4D3B-9DB3-38D6EDE956C5}" srcOrd="1" destOrd="0" parTransId="{789965AA-EF34-461B-89F0-A1917EAA13BF}" sibTransId="{979ECA28-A9B1-4B62-8F97-707D5BABFD4E}"/>
    <dgm:cxn modelId="{AFF79513-9100-4431-9BB4-C81CD3638C75}" type="presOf" srcId="{BCDDB807-156F-4627-9B89-5EB15A05FD2F}" destId="{EE35403B-5DDE-4857-B610-456C8337A234}" srcOrd="0" destOrd="0" presId="urn:microsoft.com/office/officeart/2016/7/layout/HorizontalActionList"/>
    <dgm:cxn modelId="{31FCDC4A-3B4F-455C-8166-46C9B2911FC9}" srcId="{171C0CC4-E454-4C34-B289-D0C204FB8969}" destId="{0C20F679-5C79-4D66-A984-1268CE4E5A4A}" srcOrd="0" destOrd="0" parTransId="{9444D6A6-843F-4E15-A629-9970632379C3}" sibTransId="{B752A7C5-88BF-40E6-B096-8FAF3D9E8AEC}"/>
    <dgm:cxn modelId="{8692B47A-6354-4A2C-9A8F-C49E582125A4}" type="presOf" srcId="{52391B3D-38A8-4FD0-BF1C-850E9A890DFD}" destId="{D5CD3350-C287-48B6-8356-8D5458370B3E}" srcOrd="0" destOrd="0" presId="urn:microsoft.com/office/officeart/2016/7/layout/HorizontalActionList"/>
    <dgm:cxn modelId="{1ACA0781-18AE-4264-A0F7-4C424343C4FB}" srcId="{FDEF9932-F0D4-4037-88D3-6CE3DF45C09E}" destId="{52391B3D-38A8-4FD0-BF1C-850E9A890DFD}" srcOrd="2" destOrd="0" parTransId="{052E597A-5AEA-4C2C-9C7C-0113F27DAE98}" sibTransId="{EA7A21FB-F81D-47E7-A3CD-77D7BDC7B975}"/>
    <dgm:cxn modelId="{3995B38B-E510-4748-9402-0478C94B23DE}" type="presOf" srcId="{0C20F679-5C79-4D66-A984-1268CE4E5A4A}" destId="{B13DF0B5-D371-4EDA-AD56-93CF5432797C}" srcOrd="0" destOrd="0" presId="urn:microsoft.com/office/officeart/2016/7/layout/HorizontalActionList"/>
    <dgm:cxn modelId="{2175DD92-D3AB-421F-A0BB-BC113003AB72}" srcId="{FDEF9932-F0D4-4037-88D3-6CE3DF45C09E}" destId="{171C0CC4-E454-4C34-B289-D0C204FB8969}" srcOrd="0" destOrd="0" parTransId="{560F7BDE-3A95-4A39-A459-D46AA59AA77D}" sibTransId="{BDCAFB3C-55FE-4B6C-B7E5-147A57EB13DB}"/>
    <dgm:cxn modelId="{E85D3397-8564-43C7-90F1-A79376734E48}" srcId="{52391B3D-38A8-4FD0-BF1C-850E9A890DFD}" destId="{349B2CBD-A62A-4E47-9F4C-1B49AAEE4506}" srcOrd="0" destOrd="0" parTransId="{6B9385D3-FA16-4C3D-B0C7-A9664FF70D50}" sibTransId="{0BA2F7AB-E008-4741-AF74-F6821E7BEFD6}"/>
    <dgm:cxn modelId="{C7045B9F-268E-415A-AD7A-5024DE1D08EF}" type="presOf" srcId="{349B2CBD-A62A-4E47-9F4C-1B49AAEE4506}" destId="{13E06C8B-BE62-4386-8B8F-4EA0A81798DF}" srcOrd="0" destOrd="0" presId="urn:microsoft.com/office/officeart/2016/7/layout/HorizontalActionList"/>
    <dgm:cxn modelId="{3272B4A2-F0A3-4AC1-A05C-581AD5A32A95}" srcId="{21AC6E0B-40E2-4D3B-9DB3-38D6EDE956C5}" destId="{BCDDB807-156F-4627-9B89-5EB15A05FD2F}" srcOrd="0" destOrd="0" parTransId="{F41946FD-03EF-46E8-93B3-6BD3DB621945}" sibTransId="{96037D8B-D38A-4E7E-AFAA-35B1345C2D4D}"/>
    <dgm:cxn modelId="{76B864B7-51DB-49F2-861A-0ACD9039A42C}" type="presOf" srcId="{171C0CC4-E454-4C34-B289-D0C204FB8969}" destId="{05FAF64B-99D1-4AA0-B118-E39F16FE547B}" srcOrd="0" destOrd="0" presId="urn:microsoft.com/office/officeart/2016/7/layout/HorizontalActionList"/>
    <dgm:cxn modelId="{F4C740BB-9AC3-4886-BE2F-D23F35812BFD}" type="presOf" srcId="{21AC6E0B-40E2-4D3B-9DB3-38D6EDE956C5}" destId="{A89B818D-C492-4234-A569-3D46D6026F2F}" srcOrd="0" destOrd="0" presId="urn:microsoft.com/office/officeart/2016/7/layout/HorizontalActionList"/>
    <dgm:cxn modelId="{85D186D3-F379-45DA-A4D4-E2705073F891}" type="presOf" srcId="{FDEF9932-F0D4-4037-88D3-6CE3DF45C09E}" destId="{6CB036A9-35E6-4863-95A3-BB23CF7EA762}" srcOrd="0" destOrd="0" presId="urn:microsoft.com/office/officeart/2016/7/layout/HorizontalActionList"/>
    <dgm:cxn modelId="{24EEC28F-1D4D-4032-BD57-E24DF473DBD7}" type="presParOf" srcId="{6CB036A9-35E6-4863-95A3-BB23CF7EA762}" destId="{497581C4-BDB0-4724-8A6B-3A23751FF1E4}" srcOrd="0" destOrd="0" presId="urn:microsoft.com/office/officeart/2016/7/layout/HorizontalActionList"/>
    <dgm:cxn modelId="{3473D0AD-432E-4006-A6B1-06B42099CA32}" type="presParOf" srcId="{497581C4-BDB0-4724-8A6B-3A23751FF1E4}" destId="{05FAF64B-99D1-4AA0-B118-E39F16FE547B}" srcOrd="0" destOrd="0" presId="urn:microsoft.com/office/officeart/2016/7/layout/HorizontalActionList"/>
    <dgm:cxn modelId="{8BC20FB5-E802-4485-A22C-48467E5F777C}" type="presParOf" srcId="{497581C4-BDB0-4724-8A6B-3A23751FF1E4}" destId="{B13DF0B5-D371-4EDA-AD56-93CF5432797C}" srcOrd="1" destOrd="0" presId="urn:microsoft.com/office/officeart/2016/7/layout/HorizontalActionList"/>
    <dgm:cxn modelId="{ED47E341-894E-48A2-81C3-4FB8011E08EB}" type="presParOf" srcId="{6CB036A9-35E6-4863-95A3-BB23CF7EA762}" destId="{F0F149E4-ADCF-4474-BB04-7D34D47E585F}" srcOrd="1" destOrd="0" presId="urn:microsoft.com/office/officeart/2016/7/layout/HorizontalActionList"/>
    <dgm:cxn modelId="{74E434AF-6B0D-406F-9BA4-91D760B2C686}" type="presParOf" srcId="{6CB036A9-35E6-4863-95A3-BB23CF7EA762}" destId="{AAEE4021-A330-4D12-8229-B9A1356D38BB}" srcOrd="2" destOrd="0" presId="urn:microsoft.com/office/officeart/2016/7/layout/HorizontalActionList"/>
    <dgm:cxn modelId="{A2213DCC-57CD-4E06-B0EC-CE91B9CDEF05}" type="presParOf" srcId="{AAEE4021-A330-4D12-8229-B9A1356D38BB}" destId="{A89B818D-C492-4234-A569-3D46D6026F2F}" srcOrd="0" destOrd="0" presId="urn:microsoft.com/office/officeart/2016/7/layout/HorizontalActionList"/>
    <dgm:cxn modelId="{2A41C75E-2175-487D-8DCA-7713FEC6E6EF}" type="presParOf" srcId="{AAEE4021-A330-4D12-8229-B9A1356D38BB}" destId="{EE35403B-5DDE-4857-B610-456C8337A234}" srcOrd="1" destOrd="0" presId="urn:microsoft.com/office/officeart/2016/7/layout/HorizontalActionList"/>
    <dgm:cxn modelId="{44D28D4E-24B3-4E8A-92BD-74615FFC2351}" type="presParOf" srcId="{6CB036A9-35E6-4863-95A3-BB23CF7EA762}" destId="{CE18442A-F762-466C-8EC8-2E4FC67B4284}" srcOrd="3" destOrd="0" presId="urn:microsoft.com/office/officeart/2016/7/layout/HorizontalActionList"/>
    <dgm:cxn modelId="{E95EDF19-F42B-445F-B467-2BCF3092ED78}" type="presParOf" srcId="{6CB036A9-35E6-4863-95A3-BB23CF7EA762}" destId="{4218AE87-25AA-43C3-A41C-FDA71273E076}" srcOrd="4" destOrd="0" presId="urn:microsoft.com/office/officeart/2016/7/layout/HorizontalActionList"/>
    <dgm:cxn modelId="{D46FCA74-48EE-4D1D-91EB-533533F6B744}" type="presParOf" srcId="{4218AE87-25AA-43C3-A41C-FDA71273E076}" destId="{D5CD3350-C287-48B6-8356-8D5458370B3E}" srcOrd="0" destOrd="0" presId="urn:microsoft.com/office/officeart/2016/7/layout/HorizontalActionList"/>
    <dgm:cxn modelId="{A1DB609B-6A48-4D08-9D5B-B0FACD51E1C1}" type="presParOf" srcId="{4218AE87-25AA-43C3-A41C-FDA71273E076}" destId="{13E06C8B-BE62-4386-8B8F-4EA0A81798DF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1F59309-700F-41A9-85EC-46A716E0CD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118AF1-FB8A-4896-8A24-BBB586DD9A98}">
      <dgm:prSet/>
      <dgm:spPr/>
      <dgm:t>
        <a:bodyPr/>
        <a:lstStyle/>
        <a:p>
          <a:r>
            <a:rPr lang="en-US" b="1" dirty="0"/>
            <a:t>Introduction</a:t>
          </a:r>
        </a:p>
      </dgm:t>
    </dgm:pt>
    <dgm:pt modelId="{DD67459F-F7F3-4160-A83C-072A0A81CBDE}" type="parTrans" cxnId="{B2547AFD-5A24-48A6-8F6E-F7D8C8DF552A}">
      <dgm:prSet/>
      <dgm:spPr/>
      <dgm:t>
        <a:bodyPr/>
        <a:lstStyle/>
        <a:p>
          <a:endParaRPr lang="en-US"/>
        </a:p>
      </dgm:t>
    </dgm:pt>
    <dgm:pt modelId="{5E0CB9F6-8F76-496B-AF8A-DC9DF0D4651C}" type="sibTrans" cxnId="{B2547AFD-5A24-48A6-8F6E-F7D8C8DF552A}">
      <dgm:prSet/>
      <dgm:spPr/>
      <dgm:t>
        <a:bodyPr/>
        <a:lstStyle/>
        <a:p>
          <a:endParaRPr lang="en-US"/>
        </a:p>
      </dgm:t>
    </dgm:pt>
    <dgm:pt modelId="{1F6EAB13-FA3D-42B3-B556-227387564DBB}">
      <dgm:prSet/>
      <dgm:spPr/>
      <dgm:t>
        <a:bodyPr/>
        <a:lstStyle/>
        <a:p>
          <a:r>
            <a:rPr lang="en-US"/>
            <a:t>Objective &amp; Goal</a:t>
          </a:r>
        </a:p>
      </dgm:t>
    </dgm:pt>
    <dgm:pt modelId="{EC7AB724-93F6-4DFC-87E7-268BFFCFAEAC}" type="parTrans" cxnId="{726C9141-3383-44DB-A266-3FB0BC575A1F}">
      <dgm:prSet/>
      <dgm:spPr/>
      <dgm:t>
        <a:bodyPr/>
        <a:lstStyle/>
        <a:p>
          <a:endParaRPr lang="en-US"/>
        </a:p>
      </dgm:t>
    </dgm:pt>
    <dgm:pt modelId="{31898929-D712-4587-BB34-DB8087FC3639}" type="sibTrans" cxnId="{726C9141-3383-44DB-A266-3FB0BC575A1F}">
      <dgm:prSet/>
      <dgm:spPr/>
      <dgm:t>
        <a:bodyPr/>
        <a:lstStyle/>
        <a:p>
          <a:endParaRPr lang="en-US"/>
        </a:p>
      </dgm:t>
    </dgm:pt>
    <dgm:pt modelId="{69CBFB94-9F40-4A4A-8CE8-284CC5BACB55}">
      <dgm:prSet/>
      <dgm:spPr/>
      <dgm:t>
        <a:bodyPr/>
        <a:lstStyle/>
        <a:p>
          <a:r>
            <a:rPr lang="en-US"/>
            <a:t>Dataset description</a:t>
          </a:r>
        </a:p>
      </dgm:t>
    </dgm:pt>
    <dgm:pt modelId="{B2016DD7-8EA1-42C1-9BC1-FE39E8F95EA3}" type="parTrans" cxnId="{45AE921A-1E2A-46D7-A5A0-E732CBB8EA93}">
      <dgm:prSet/>
      <dgm:spPr/>
      <dgm:t>
        <a:bodyPr/>
        <a:lstStyle/>
        <a:p>
          <a:endParaRPr lang="en-US"/>
        </a:p>
      </dgm:t>
    </dgm:pt>
    <dgm:pt modelId="{AD44F48E-E23B-475B-8D8C-FC136D3556E6}" type="sibTrans" cxnId="{45AE921A-1E2A-46D7-A5A0-E732CBB8EA93}">
      <dgm:prSet/>
      <dgm:spPr/>
      <dgm:t>
        <a:bodyPr/>
        <a:lstStyle/>
        <a:p>
          <a:endParaRPr lang="en-US"/>
        </a:p>
      </dgm:t>
    </dgm:pt>
    <dgm:pt modelId="{27EEBF70-C2B5-4AEC-AC3F-39C3A634A2C2}">
      <dgm:prSet/>
      <dgm:spPr/>
      <dgm:t>
        <a:bodyPr/>
        <a:lstStyle/>
        <a:p>
          <a:r>
            <a:rPr lang="en-US"/>
            <a:t>Approach Design</a:t>
          </a:r>
        </a:p>
      </dgm:t>
    </dgm:pt>
    <dgm:pt modelId="{D337287D-59EB-4E82-97AD-EB2A5CC0F279}" type="parTrans" cxnId="{E8F09FC2-1772-4B90-BFBE-1C660C4AA643}">
      <dgm:prSet/>
      <dgm:spPr/>
      <dgm:t>
        <a:bodyPr/>
        <a:lstStyle/>
        <a:p>
          <a:endParaRPr lang="en-US"/>
        </a:p>
      </dgm:t>
    </dgm:pt>
    <dgm:pt modelId="{670613C2-A559-4CD4-A740-A658A0FE6BC5}" type="sibTrans" cxnId="{E8F09FC2-1772-4B90-BFBE-1C660C4AA643}">
      <dgm:prSet/>
      <dgm:spPr/>
      <dgm:t>
        <a:bodyPr/>
        <a:lstStyle/>
        <a:p>
          <a:endParaRPr lang="en-US"/>
        </a:p>
      </dgm:t>
    </dgm:pt>
    <dgm:pt modelId="{C7C8FE8B-AA5D-48E6-BFC7-2636D406A9E1}">
      <dgm:prSet/>
      <dgm:spPr/>
      <dgm:t>
        <a:bodyPr/>
        <a:lstStyle/>
        <a:p>
          <a:r>
            <a:rPr lang="en-US"/>
            <a:t>Machine learning model</a:t>
          </a:r>
        </a:p>
      </dgm:t>
    </dgm:pt>
    <dgm:pt modelId="{ABD13B27-FDC1-4E77-B2CB-EF03EB83DF7F}" type="parTrans" cxnId="{734141E5-6FE6-449F-8B1D-95BBDEFF4D9A}">
      <dgm:prSet/>
      <dgm:spPr/>
      <dgm:t>
        <a:bodyPr/>
        <a:lstStyle/>
        <a:p>
          <a:endParaRPr lang="en-US"/>
        </a:p>
      </dgm:t>
    </dgm:pt>
    <dgm:pt modelId="{CA37AED4-0DD6-47D9-92DE-F90FC0AE1F45}" type="sibTrans" cxnId="{734141E5-6FE6-449F-8B1D-95BBDEFF4D9A}">
      <dgm:prSet/>
      <dgm:spPr/>
      <dgm:t>
        <a:bodyPr/>
        <a:lstStyle/>
        <a:p>
          <a:endParaRPr lang="en-US"/>
        </a:p>
      </dgm:t>
    </dgm:pt>
    <dgm:pt modelId="{07C9A060-E83B-4268-9FEA-9D4AFEFEE729}">
      <dgm:prSet/>
      <dgm:spPr/>
      <dgm:t>
        <a:bodyPr/>
        <a:lstStyle/>
        <a:p>
          <a:r>
            <a:rPr lang="en-US"/>
            <a:t>Results &amp; Comparison - Python, R</a:t>
          </a:r>
        </a:p>
      </dgm:t>
    </dgm:pt>
    <dgm:pt modelId="{C9D246D5-0137-49E9-AB2D-05D1130B9BC2}" type="parTrans" cxnId="{D88D4866-4CD2-4DF7-B7E7-1090369CD92E}">
      <dgm:prSet/>
      <dgm:spPr/>
      <dgm:t>
        <a:bodyPr/>
        <a:lstStyle/>
        <a:p>
          <a:endParaRPr lang="en-US"/>
        </a:p>
      </dgm:t>
    </dgm:pt>
    <dgm:pt modelId="{49747417-AF6A-4250-AB14-E49FC47A3EB1}" type="sibTrans" cxnId="{D88D4866-4CD2-4DF7-B7E7-1090369CD92E}">
      <dgm:prSet/>
      <dgm:spPr/>
      <dgm:t>
        <a:bodyPr/>
        <a:lstStyle/>
        <a:p>
          <a:endParaRPr lang="en-US"/>
        </a:p>
      </dgm:t>
    </dgm:pt>
    <dgm:pt modelId="{E6649E08-9B6C-43DF-95B1-762F3B9C112E}">
      <dgm:prSet/>
      <dgm:spPr/>
      <dgm:t>
        <a:bodyPr/>
        <a:lstStyle/>
        <a:p>
          <a:r>
            <a:rPr lang="en-US"/>
            <a:t>Demo + AWS SageMaker</a:t>
          </a:r>
        </a:p>
      </dgm:t>
    </dgm:pt>
    <dgm:pt modelId="{C44D7A3E-D713-46F1-B776-B19004388831}" type="parTrans" cxnId="{24BFBB2B-8004-4991-9348-ABECB43E206D}">
      <dgm:prSet/>
      <dgm:spPr/>
      <dgm:t>
        <a:bodyPr/>
        <a:lstStyle/>
        <a:p>
          <a:endParaRPr lang="en-US"/>
        </a:p>
      </dgm:t>
    </dgm:pt>
    <dgm:pt modelId="{E49800EA-D518-40D4-AE2E-5D56A9291F49}" type="sibTrans" cxnId="{24BFBB2B-8004-4991-9348-ABECB43E206D}">
      <dgm:prSet/>
      <dgm:spPr/>
      <dgm:t>
        <a:bodyPr/>
        <a:lstStyle/>
        <a:p>
          <a:endParaRPr lang="en-US"/>
        </a:p>
      </dgm:t>
    </dgm:pt>
    <dgm:pt modelId="{F42EDA8A-A57E-403D-B46F-6875113F41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34970264-A1C0-4A1A-8E15-72FC2B969CB2}" type="parTrans" cxnId="{DA38469A-8EFC-4165-B88E-E59E3D5BEEBD}">
      <dgm:prSet/>
      <dgm:spPr/>
      <dgm:t>
        <a:bodyPr/>
        <a:lstStyle/>
        <a:p>
          <a:endParaRPr lang="en-US"/>
        </a:p>
      </dgm:t>
    </dgm:pt>
    <dgm:pt modelId="{23E0754F-B4F3-402A-9D89-379F68B4594C}" type="sibTrans" cxnId="{DA38469A-8EFC-4165-B88E-E59E3D5BEEBD}">
      <dgm:prSet/>
      <dgm:spPr/>
      <dgm:t>
        <a:bodyPr/>
        <a:lstStyle/>
        <a:p>
          <a:endParaRPr lang="en-US"/>
        </a:p>
      </dgm:t>
    </dgm:pt>
    <dgm:pt modelId="{20C165E2-C4A7-4DB2-A7C2-DCE9E163B7A3}">
      <dgm:prSet/>
      <dgm:spPr/>
      <dgm:t>
        <a:bodyPr/>
        <a:lstStyle/>
        <a:p>
          <a:r>
            <a:rPr lang="en-US"/>
            <a:t>Future work &amp; Technology used</a:t>
          </a:r>
        </a:p>
      </dgm:t>
    </dgm:pt>
    <dgm:pt modelId="{4DBD8395-3A6A-4A43-8D30-FCA8BB9F369C}" type="parTrans" cxnId="{B0E45B10-66E1-412F-B299-1069221C3752}">
      <dgm:prSet/>
      <dgm:spPr/>
      <dgm:t>
        <a:bodyPr/>
        <a:lstStyle/>
        <a:p>
          <a:endParaRPr lang="en-US"/>
        </a:p>
      </dgm:t>
    </dgm:pt>
    <dgm:pt modelId="{49E09D2E-4B88-4C85-8DB9-6BB6B992610D}" type="sibTrans" cxnId="{B0E45B10-66E1-412F-B299-1069221C3752}">
      <dgm:prSet/>
      <dgm:spPr/>
      <dgm:t>
        <a:bodyPr/>
        <a:lstStyle/>
        <a:p>
          <a:endParaRPr lang="en-US"/>
        </a:p>
      </dgm:t>
    </dgm:pt>
    <dgm:pt modelId="{8486F704-0599-4FCE-B2F4-01A390371336}">
      <dgm:prSet/>
      <dgm:spPr/>
      <dgm:t>
        <a:bodyPr/>
        <a:lstStyle/>
        <a:p>
          <a:r>
            <a:rPr lang="en-US"/>
            <a:t>*QR Code</a:t>
          </a:r>
        </a:p>
      </dgm:t>
    </dgm:pt>
    <dgm:pt modelId="{D2011954-9206-4998-A5FE-33A37F45ED6F}" type="parTrans" cxnId="{E808250C-AFDD-46C5-BAEC-3E574728EF53}">
      <dgm:prSet/>
      <dgm:spPr/>
      <dgm:t>
        <a:bodyPr/>
        <a:lstStyle/>
        <a:p>
          <a:endParaRPr lang="en-US"/>
        </a:p>
      </dgm:t>
    </dgm:pt>
    <dgm:pt modelId="{5F3C4EF5-F5AE-462C-B312-808A5BED215B}" type="sibTrans" cxnId="{E808250C-AFDD-46C5-BAEC-3E574728EF53}">
      <dgm:prSet/>
      <dgm:spPr/>
      <dgm:t>
        <a:bodyPr/>
        <a:lstStyle/>
        <a:p>
          <a:endParaRPr lang="en-US"/>
        </a:p>
      </dgm:t>
    </dgm:pt>
    <dgm:pt modelId="{34CE83D6-BE1A-4D91-8E74-0776C07BC2F8}" type="pres">
      <dgm:prSet presAssocID="{51F59309-700F-41A9-85EC-46A716E0CDA7}" presName="Name0" presStyleCnt="0">
        <dgm:presLayoutVars>
          <dgm:dir/>
          <dgm:resizeHandles val="exact"/>
        </dgm:presLayoutVars>
      </dgm:prSet>
      <dgm:spPr/>
    </dgm:pt>
    <dgm:pt modelId="{2394E6BC-0F2A-4FD5-9203-F9F2C3D169D0}" type="pres">
      <dgm:prSet presAssocID="{51F59309-700F-41A9-85EC-46A716E0CDA7}" presName="cycle" presStyleCnt="0"/>
      <dgm:spPr/>
    </dgm:pt>
    <dgm:pt modelId="{3EF1C300-DC14-4817-B070-44D132143379}" type="pres">
      <dgm:prSet presAssocID="{7C118AF1-FB8A-4896-8A24-BBB586DD9A98}" presName="nodeFirstNode" presStyleLbl="node1" presStyleIdx="0" presStyleCnt="10">
        <dgm:presLayoutVars>
          <dgm:bulletEnabled val="1"/>
        </dgm:presLayoutVars>
      </dgm:prSet>
      <dgm:spPr/>
    </dgm:pt>
    <dgm:pt modelId="{8394050B-B827-4D8A-B29C-FC5CB76FF2FA}" type="pres">
      <dgm:prSet presAssocID="{5E0CB9F6-8F76-496B-AF8A-DC9DF0D4651C}" presName="sibTransFirstNode" presStyleLbl="bgShp" presStyleIdx="0" presStyleCnt="1"/>
      <dgm:spPr/>
    </dgm:pt>
    <dgm:pt modelId="{613DB3FA-2EF4-4CAC-986F-F6E909486857}" type="pres">
      <dgm:prSet presAssocID="{1F6EAB13-FA3D-42B3-B556-227387564DBB}" presName="nodeFollowingNodes" presStyleLbl="node1" presStyleIdx="1" presStyleCnt="10">
        <dgm:presLayoutVars>
          <dgm:bulletEnabled val="1"/>
        </dgm:presLayoutVars>
      </dgm:prSet>
      <dgm:spPr/>
    </dgm:pt>
    <dgm:pt modelId="{1BD6C383-B36C-4850-A6F8-931B25D4690C}" type="pres">
      <dgm:prSet presAssocID="{69CBFB94-9F40-4A4A-8CE8-284CC5BACB55}" presName="nodeFollowingNodes" presStyleLbl="node1" presStyleIdx="2" presStyleCnt="10">
        <dgm:presLayoutVars>
          <dgm:bulletEnabled val="1"/>
        </dgm:presLayoutVars>
      </dgm:prSet>
      <dgm:spPr/>
    </dgm:pt>
    <dgm:pt modelId="{23A9F1C0-09B7-4A73-AC9B-2A3FAD9BE97B}" type="pres">
      <dgm:prSet presAssocID="{27EEBF70-C2B5-4AEC-AC3F-39C3A634A2C2}" presName="nodeFollowingNodes" presStyleLbl="node1" presStyleIdx="3" presStyleCnt="10">
        <dgm:presLayoutVars>
          <dgm:bulletEnabled val="1"/>
        </dgm:presLayoutVars>
      </dgm:prSet>
      <dgm:spPr/>
    </dgm:pt>
    <dgm:pt modelId="{4D2A2D04-8EC2-4F44-8A6F-AF611AFCE2F6}" type="pres">
      <dgm:prSet presAssocID="{C7C8FE8B-AA5D-48E6-BFC7-2636D406A9E1}" presName="nodeFollowingNodes" presStyleLbl="node1" presStyleIdx="4" presStyleCnt="10">
        <dgm:presLayoutVars>
          <dgm:bulletEnabled val="1"/>
        </dgm:presLayoutVars>
      </dgm:prSet>
      <dgm:spPr/>
    </dgm:pt>
    <dgm:pt modelId="{8B387DD1-F2D9-448E-88A6-EC4E7BF4E48C}" type="pres">
      <dgm:prSet presAssocID="{07C9A060-E83B-4268-9FEA-9D4AFEFEE729}" presName="nodeFollowingNodes" presStyleLbl="node1" presStyleIdx="5" presStyleCnt="10">
        <dgm:presLayoutVars>
          <dgm:bulletEnabled val="1"/>
        </dgm:presLayoutVars>
      </dgm:prSet>
      <dgm:spPr/>
    </dgm:pt>
    <dgm:pt modelId="{962C6078-4F3A-417C-BC87-F8EDDAFFB555}" type="pres">
      <dgm:prSet presAssocID="{E6649E08-9B6C-43DF-95B1-762F3B9C112E}" presName="nodeFollowingNodes" presStyleLbl="node1" presStyleIdx="6" presStyleCnt="10">
        <dgm:presLayoutVars>
          <dgm:bulletEnabled val="1"/>
        </dgm:presLayoutVars>
      </dgm:prSet>
      <dgm:spPr/>
    </dgm:pt>
    <dgm:pt modelId="{9D70EF79-0823-4C11-ABD6-F9CD49F47E6A}" type="pres">
      <dgm:prSet presAssocID="{F42EDA8A-A57E-403D-B46F-6875113F418C}" presName="nodeFollowingNodes" presStyleLbl="node1" presStyleIdx="7" presStyleCnt="10">
        <dgm:presLayoutVars>
          <dgm:bulletEnabled val="1"/>
        </dgm:presLayoutVars>
      </dgm:prSet>
      <dgm:spPr/>
    </dgm:pt>
    <dgm:pt modelId="{EE333CB4-2464-4466-89D6-5DDB3E5B752A}" type="pres">
      <dgm:prSet presAssocID="{20C165E2-C4A7-4DB2-A7C2-DCE9E163B7A3}" presName="nodeFollowingNodes" presStyleLbl="node1" presStyleIdx="8" presStyleCnt="10">
        <dgm:presLayoutVars>
          <dgm:bulletEnabled val="1"/>
        </dgm:presLayoutVars>
      </dgm:prSet>
      <dgm:spPr/>
    </dgm:pt>
    <dgm:pt modelId="{A6162D8E-793E-4A82-9FB1-1C41E6925995}" type="pres">
      <dgm:prSet presAssocID="{8486F704-0599-4FCE-B2F4-01A390371336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50555900-F829-4A94-8BA2-2D18C7B07017}" type="presOf" srcId="{F42EDA8A-A57E-403D-B46F-6875113F418C}" destId="{9D70EF79-0823-4C11-ABD6-F9CD49F47E6A}" srcOrd="0" destOrd="0" presId="urn:microsoft.com/office/officeart/2005/8/layout/cycle3"/>
    <dgm:cxn modelId="{E808250C-AFDD-46C5-BAEC-3E574728EF53}" srcId="{51F59309-700F-41A9-85EC-46A716E0CDA7}" destId="{8486F704-0599-4FCE-B2F4-01A390371336}" srcOrd="9" destOrd="0" parTransId="{D2011954-9206-4998-A5FE-33A37F45ED6F}" sibTransId="{5F3C4EF5-F5AE-462C-B312-808A5BED215B}"/>
    <dgm:cxn modelId="{B0E45B10-66E1-412F-B299-1069221C3752}" srcId="{51F59309-700F-41A9-85EC-46A716E0CDA7}" destId="{20C165E2-C4A7-4DB2-A7C2-DCE9E163B7A3}" srcOrd="8" destOrd="0" parTransId="{4DBD8395-3A6A-4A43-8D30-FCA8BB9F369C}" sibTransId="{49E09D2E-4B88-4C85-8DB9-6BB6B992610D}"/>
    <dgm:cxn modelId="{45AE921A-1E2A-46D7-A5A0-E732CBB8EA93}" srcId="{51F59309-700F-41A9-85EC-46A716E0CDA7}" destId="{69CBFB94-9F40-4A4A-8CE8-284CC5BACB55}" srcOrd="2" destOrd="0" parTransId="{B2016DD7-8EA1-42C1-9BC1-FE39E8F95EA3}" sibTransId="{AD44F48E-E23B-475B-8D8C-FC136D3556E6}"/>
    <dgm:cxn modelId="{FD28202A-2C59-4A8C-9F73-C47EEC283DB5}" type="presOf" srcId="{27EEBF70-C2B5-4AEC-AC3F-39C3A634A2C2}" destId="{23A9F1C0-09B7-4A73-AC9B-2A3FAD9BE97B}" srcOrd="0" destOrd="0" presId="urn:microsoft.com/office/officeart/2005/8/layout/cycle3"/>
    <dgm:cxn modelId="{24BFBB2B-8004-4991-9348-ABECB43E206D}" srcId="{51F59309-700F-41A9-85EC-46A716E0CDA7}" destId="{E6649E08-9B6C-43DF-95B1-762F3B9C112E}" srcOrd="6" destOrd="0" parTransId="{C44D7A3E-D713-46F1-B776-B19004388831}" sibTransId="{E49800EA-D518-40D4-AE2E-5D56A9291F49}"/>
    <dgm:cxn modelId="{726C9141-3383-44DB-A266-3FB0BC575A1F}" srcId="{51F59309-700F-41A9-85EC-46A716E0CDA7}" destId="{1F6EAB13-FA3D-42B3-B556-227387564DBB}" srcOrd="1" destOrd="0" parTransId="{EC7AB724-93F6-4DFC-87E7-268BFFCFAEAC}" sibTransId="{31898929-D712-4587-BB34-DB8087FC3639}"/>
    <dgm:cxn modelId="{31839761-031A-4AC0-97C0-F94B30D5A50E}" type="presOf" srcId="{1F6EAB13-FA3D-42B3-B556-227387564DBB}" destId="{613DB3FA-2EF4-4CAC-986F-F6E909486857}" srcOrd="0" destOrd="0" presId="urn:microsoft.com/office/officeart/2005/8/layout/cycle3"/>
    <dgm:cxn modelId="{D88D4866-4CD2-4DF7-B7E7-1090369CD92E}" srcId="{51F59309-700F-41A9-85EC-46A716E0CDA7}" destId="{07C9A060-E83B-4268-9FEA-9D4AFEFEE729}" srcOrd="5" destOrd="0" parTransId="{C9D246D5-0137-49E9-AB2D-05D1130B9BC2}" sibTransId="{49747417-AF6A-4250-AB14-E49FC47A3EB1}"/>
    <dgm:cxn modelId="{F3382059-3119-4C22-AA0E-DCBDD2B4FD14}" type="presOf" srcId="{8486F704-0599-4FCE-B2F4-01A390371336}" destId="{A6162D8E-793E-4A82-9FB1-1C41E6925995}" srcOrd="0" destOrd="0" presId="urn:microsoft.com/office/officeart/2005/8/layout/cycle3"/>
    <dgm:cxn modelId="{4622EA94-70D1-4821-9286-7F2B0C25357E}" type="presOf" srcId="{07C9A060-E83B-4268-9FEA-9D4AFEFEE729}" destId="{8B387DD1-F2D9-448E-88A6-EC4E7BF4E48C}" srcOrd="0" destOrd="0" presId="urn:microsoft.com/office/officeart/2005/8/layout/cycle3"/>
    <dgm:cxn modelId="{22DE3899-425D-449A-82A7-124697B61700}" type="presOf" srcId="{69CBFB94-9F40-4A4A-8CE8-284CC5BACB55}" destId="{1BD6C383-B36C-4850-A6F8-931B25D4690C}" srcOrd="0" destOrd="0" presId="urn:microsoft.com/office/officeart/2005/8/layout/cycle3"/>
    <dgm:cxn modelId="{DA38469A-8EFC-4165-B88E-E59E3D5BEEBD}" srcId="{51F59309-700F-41A9-85EC-46A716E0CDA7}" destId="{F42EDA8A-A57E-403D-B46F-6875113F418C}" srcOrd="7" destOrd="0" parTransId="{34970264-A1C0-4A1A-8E15-72FC2B969CB2}" sibTransId="{23E0754F-B4F3-402A-9D89-379F68B4594C}"/>
    <dgm:cxn modelId="{18581AA6-816C-419C-9B7C-268CFA97F8F7}" type="presOf" srcId="{C7C8FE8B-AA5D-48E6-BFC7-2636D406A9E1}" destId="{4D2A2D04-8EC2-4F44-8A6F-AF611AFCE2F6}" srcOrd="0" destOrd="0" presId="urn:microsoft.com/office/officeart/2005/8/layout/cycle3"/>
    <dgm:cxn modelId="{D993D1B0-7940-42B4-9F8E-448522344ABD}" type="presOf" srcId="{E6649E08-9B6C-43DF-95B1-762F3B9C112E}" destId="{962C6078-4F3A-417C-BC87-F8EDDAFFB555}" srcOrd="0" destOrd="0" presId="urn:microsoft.com/office/officeart/2005/8/layout/cycle3"/>
    <dgm:cxn modelId="{F44C7DBB-3BE4-4F4D-9A62-978E62628A33}" type="presOf" srcId="{51F59309-700F-41A9-85EC-46A716E0CDA7}" destId="{34CE83D6-BE1A-4D91-8E74-0776C07BC2F8}" srcOrd="0" destOrd="0" presId="urn:microsoft.com/office/officeart/2005/8/layout/cycle3"/>
    <dgm:cxn modelId="{E8F09FC2-1772-4B90-BFBE-1C660C4AA643}" srcId="{51F59309-700F-41A9-85EC-46A716E0CDA7}" destId="{27EEBF70-C2B5-4AEC-AC3F-39C3A634A2C2}" srcOrd="3" destOrd="0" parTransId="{D337287D-59EB-4E82-97AD-EB2A5CC0F279}" sibTransId="{670613C2-A559-4CD4-A740-A658A0FE6BC5}"/>
    <dgm:cxn modelId="{37EC8DC6-CD0C-4AB2-AD17-83C6DEF0155A}" type="presOf" srcId="{5E0CB9F6-8F76-496B-AF8A-DC9DF0D4651C}" destId="{8394050B-B827-4D8A-B29C-FC5CB76FF2FA}" srcOrd="0" destOrd="0" presId="urn:microsoft.com/office/officeart/2005/8/layout/cycle3"/>
    <dgm:cxn modelId="{5C79E1D8-23E2-43F6-8981-C2A4B1A78F06}" type="presOf" srcId="{20C165E2-C4A7-4DB2-A7C2-DCE9E163B7A3}" destId="{EE333CB4-2464-4466-89D6-5DDB3E5B752A}" srcOrd="0" destOrd="0" presId="urn:microsoft.com/office/officeart/2005/8/layout/cycle3"/>
    <dgm:cxn modelId="{F49F34D9-034B-4E25-87DC-1CCBC3D8A975}" type="presOf" srcId="{7C118AF1-FB8A-4896-8A24-BBB586DD9A98}" destId="{3EF1C300-DC14-4817-B070-44D132143379}" srcOrd="0" destOrd="0" presId="urn:microsoft.com/office/officeart/2005/8/layout/cycle3"/>
    <dgm:cxn modelId="{734141E5-6FE6-449F-8B1D-95BBDEFF4D9A}" srcId="{51F59309-700F-41A9-85EC-46A716E0CDA7}" destId="{C7C8FE8B-AA5D-48E6-BFC7-2636D406A9E1}" srcOrd="4" destOrd="0" parTransId="{ABD13B27-FDC1-4E77-B2CB-EF03EB83DF7F}" sibTransId="{CA37AED4-0DD6-47D9-92DE-F90FC0AE1F45}"/>
    <dgm:cxn modelId="{B2547AFD-5A24-48A6-8F6E-F7D8C8DF552A}" srcId="{51F59309-700F-41A9-85EC-46A716E0CDA7}" destId="{7C118AF1-FB8A-4896-8A24-BBB586DD9A98}" srcOrd="0" destOrd="0" parTransId="{DD67459F-F7F3-4160-A83C-072A0A81CBDE}" sibTransId="{5E0CB9F6-8F76-496B-AF8A-DC9DF0D4651C}"/>
    <dgm:cxn modelId="{8A6EA14B-F521-4FE8-91A3-77C119C22931}" type="presParOf" srcId="{34CE83D6-BE1A-4D91-8E74-0776C07BC2F8}" destId="{2394E6BC-0F2A-4FD5-9203-F9F2C3D169D0}" srcOrd="0" destOrd="0" presId="urn:microsoft.com/office/officeart/2005/8/layout/cycle3"/>
    <dgm:cxn modelId="{17211E02-81C6-4381-8515-8A3207C0D6E1}" type="presParOf" srcId="{2394E6BC-0F2A-4FD5-9203-F9F2C3D169D0}" destId="{3EF1C300-DC14-4817-B070-44D132143379}" srcOrd="0" destOrd="0" presId="urn:microsoft.com/office/officeart/2005/8/layout/cycle3"/>
    <dgm:cxn modelId="{1E4D81F1-E64D-4228-9164-3B62525855CB}" type="presParOf" srcId="{2394E6BC-0F2A-4FD5-9203-F9F2C3D169D0}" destId="{8394050B-B827-4D8A-B29C-FC5CB76FF2FA}" srcOrd="1" destOrd="0" presId="urn:microsoft.com/office/officeart/2005/8/layout/cycle3"/>
    <dgm:cxn modelId="{D75DF9F9-AC07-4228-9C73-A4C31C81F7AF}" type="presParOf" srcId="{2394E6BC-0F2A-4FD5-9203-F9F2C3D169D0}" destId="{613DB3FA-2EF4-4CAC-986F-F6E909486857}" srcOrd="2" destOrd="0" presId="urn:microsoft.com/office/officeart/2005/8/layout/cycle3"/>
    <dgm:cxn modelId="{6DE7AE25-3003-46B3-AA37-8D59354218EA}" type="presParOf" srcId="{2394E6BC-0F2A-4FD5-9203-F9F2C3D169D0}" destId="{1BD6C383-B36C-4850-A6F8-931B25D4690C}" srcOrd="3" destOrd="0" presId="urn:microsoft.com/office/officeart/2005/8/layout/cycle3"/>
    <dgm:cxn modelId="{4ECD10A4-4678-45A1-82D3-A681819E7215}" type="presParOf" srcId="{2394E6BC-0F2A-4FD5-9203-F9F2C3D169D0}" destId="{23A9F1C0-09B7-4A73-AC9B-2A3FAD9BE97B}" srcOrd="4" destOrd="0" presId="urn:microsoft.com/office/officeart/2005/8/layout/cycle3"/>
    <dgm:cxn modelId="{A9540F2F-B747-4F4C-A484-0DDE1B4B1264}" type="presParOf" srcId="{2394E6BC-0F2A-4FD5-9203-F9F2C3D169D0}" destId="{4D2A2D04-8EC2-4F44-8A6F-AF611AFCE2F6}" srcOrd="5" destOrd="0" presId="urn:microsoft.com/office/officeart/2005/8/layout/cycle3"/>
    <dgm:cxn modelId="{7BBFB61B-FEA1-4E73-AFDC-1AB797590951}" type="presParOf" srcId="{2394E6BC-0F2A-4FD5-9203-F9F2C3D169D0}" destId="{8B387DD1-F2D9-448E-88A6-EC4E7BF4E48C}" srcOrd="6" destOrd="0" presId="urn:microsoft.com/office/officeart/2005/8/layout/cycle3"/>
    <dgm:cxn modelId="{5D1DA7DA-ACBE-464F-84B3-63BDECBAEB1E}" type="presParOf" srcId="{2394E6BC-0F2A-4FD5-9203-F9F2C3D169D0}" destId="{962C6078-4F3A-417C-BC87-F8EDDAFFB555}" srcOrd="7" destOrd="0" presId="urn:microsoft.com/office/officeart/2005/8/layout/cycle3"/>
    <dgm:cxn modelId="{C2D1A64C-E83E-4D4A-9D28-D2F5C67C77E2}" type="presParOf" srcId="{2394E6BC-0F2A-4FD5-9203-F9F2C3D169D0}" destId="{9D70EF79-0823-4C11-ABD6-F9CD49F47E6A}" srcOrd="8" destOrd="0" presId="urn:microsoft.com/office/officeart/2005/8/layout/cycle3"/>
    <dgm:cxn modelId="{9C8B7E15-F9CB-4B5A-8501-4101915CC242}" type="presParOf" srcId="{2394E6BC-0F2A-4FD5-9203-F9F2C3D169D0}" destId="{EE333CB4-2464-4466-89D6-5DDB3E5B752A}" srcOrd="9" destOrd="0" presId="urn:microsoft.com/office/officeart/2005/8/layout/cycle3"/>
    <dgm:cxn modelId="{C169FACC-BC5C-4B25-8D0E-11406DC7B78A}" type="presParOf" srcId="{2394E6BC-0F2A-4FD5-9203-F9F2C3D169D0}" destId="{A6162D8E-793E-4A82-9FB1-1C41E6925995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8FBD53-9408-42FE-870C-9679757D9E2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E566CF6-2913-4F07-AB09-000D8D78E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 the process &amp; difference by applying algorithms with custom models and pre-build libraries in Python</a:t>
          </a:r>
        </a:p>
      </dgm:t>
    </dgm:pt>
    <dgm:pt modelId="{66228C6C-4240-4F44-B7A9-7FDECB172DC8}" type="parTrans" cxnId="{2482EC6A-E43E-425F-874C-D2981A835C58}">
      <dgm:prSet/>
      <dgm:spPr/>
      <dgm:t>
        <a:bodyPr/>
        <a:lstStyle/>
        <a:p>
          <a:endParaRPr lang="en-US"/>
        </a:p>
      </dgm:t>
    </dgm:pt>
    <dgm:pt modelId="{4581B528-D7F2-41DD-8DE1-17AD4B3553E5}" type="sibTrans" cxnId="{2482EC6A-E43E-425F-874C-D2981A835C58}">
      <dgm:prSet/>
      <dgm:spPr/>
      <dgm:t>
        <a:bodyPr/>
        <a:lstStyle/>
        <a:p>
          <a:endParaRPr lang="en-US"/>
        </a:p>
      </dgm:t>
    </dgm:pt>
    <dgm:pt modelId="{6251E16C-0328-4F68-A8C0-B3EC3D8B43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Apply algorithm in most-demanded languages in the industry - Python &amp; R</a:t>
          </a:r>
        </a:p>
      </dgm:t>
    </dgm:pt>
    <dgm:pt modelId="{AB946172-2880-43E5-B9CA-32BBFBC8C8EB}" type="parTrans" cxnId="{694E9201-C104-4BF3-AB5C-990A489A3653}">
      <dgm:prSet/>
      <dgm:spPr/>
      <dgm:t>
        <a:bodyPr/>
        <a:lstStyle/>
        <a:p>
          <a:endParaRPr lang="en-US"/>
        </a:p>
      </dgm:t>
    </dgm:pt>
    <dgm:pt modelId="{D77AEF2D-4E92-4404-880F-CBD81CCFA178}" type="sibTrans" cxnId="{694E9201-C104-4BF3-AB5C-990A489A3653}">
      <dgm:prSet/>
      <dgm:spPr/>
      <dgm:t>
        <a:bodyPr/>
        <a:lstStyle/>
        <a:p>
          <a:endParaRPr lang="en-US"/>
        </a:p>
      </dgm:t>
    </dgm:pt>
    <dgm:pt modelId="{B206E7B0-5BE2-426B-A2F0-54E3E97A38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process, results and time complexity</a:t>
          </a:r>
          <a:endParaRPr lang="en-US" dirty="0"/>
        </a:p>
      </dgm:t>
    </dgm:pt>
    <dgm:pt modelId="{D2945337-CDE3-4C33-AD2E-3B8F63DD2294}" type="parTrans" cxnId="{E1FC931A-6F9F-4A66-BEDA-9E50DEB308DE}">
      <dgm:prSet/>
      <dgm:spPr/>
      <dgm:t>
        <a:bodyPr/>
        <a:lstStyle/>
        <a:p>
          <a:endParaRPr lang="en-US"/>
        </a:p>
      </dgm:t>
    </dgm:pt>
    <dgm:pt modelId="{A1AB333F-1488-49DE-A3BD-0F36E5DD9807}" type="sibTrans" cxnId="{E1FC931A-6F9F-4A66-BEDA-9E50DEB308DE}">
      <dgm:prSet/>
      <dgm:spPr/>
      <dgm:t>
        <a:bodyPr/>
        <a:lstStyle/>
        <a:p>
          <a:endParaRPr lang="en-US"/>
        </a:p>
      </dgm:t>
    </dgm:pt>
    <dgm:pt modelId="{81399A39-E08D-42DE-A8CD-78324F627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Amazon SageMaker - understand the flow</a:t>
          </a:r>
        </a:p>
      </dgm:t>
    </dgm:pt>
    <dgm:pt modelId="{E11864CB-C22C-4F24-A9C4-BCC30437C721}" type="parTrans" cxnId="{243516DA-DFC0-43AD-8081-A3621C6C4733}">
      <dgm:prSet/>
      <dgm:spPr/>
      <dgm:t>
        <a:bodyPr/>
        <a:lstStyle/>
        <a:p>
          <a:endParaRPr lang="en-US"/>
        </a:p>
      </dgm:t>
    </dgm:pt>
    <dgm:pt modelId="{356D67CF-71F0-4478-94C1-C07F1CA2461E}" type="sibTrans" cxnId="{243516DA-DFC0-43AD-8081-A3621C6C4733}">
      <dgm:prSet/>
      <dgm:spPr/>
      <dgm:t>
        <a:bodyPr/>
        <a:lstStyle/>
        <a:p>
          <a:endParaRPr lang="en-US"/>
        </a:p>
      </dgm:t>
    </dgm:pt>
    <dgm:pt modelId="{20993EC0-5E1B-4619-BAF5-923C0E30FE83}" type="pres">
      <dgm:prSet presAssocID="{918FBD53-9408-42FE-870C-9679757D9E23}" presName="root" presStyleCnt="0">
        <dgm:presLayoutVars>
          <dgm:dir/>
          <dgm:resizeHandles val="exact"/>
        </dgm:presLayoutVars>
      </dgm:prSet>
      <dgm:spPr/>
    </dgm:pt>
    <dgm:pt modelId="{84538AB7-2CBE-45DD-9547-C7D2E67EC4A8}" type="pres">
      <dgm:prSet presAssocID="{FE566CF6-2913-4F07-AB09-000D8D78E9CC}" presName="compNode" presStyleCnt="0"/>
      <dgm:spPr/>
    </dgm:pt>
    <dgm:pt modelId="{5FCFCC7F-0EC8-49D0-A7AE-B11A823F1154}" type="pres">
      <dgm:prSet presAssocID="{FE566CF6-2913-4F07-AB09-000D8D78E9CC}" presName="bgRect" presStyleLbl="bgShp" presStyleIdx="0" presStyleCnt="4"/>
      <dgm:spPr/>
    </dgm:pt>
    <dgm:pt modelId="{BE403119-68B7-4EAA-91E7-0C0D186DFD8C}" type="pres">
      <dgm:prSet presAssocID="{FE566CF6-2913-4F07-AB09-000D8D78E9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F25D323-F71F-4A59-AC06-3F15994483C6}" type="pres">
      <dgm:prSet presAssocID="{FE566CF6-2913-4F07-AB09-000D8D78E9CC}" presName="spaceRect" presStyleCnt="0"/>
      <dgm:spPr/>
    </dgm:pt>
    <dgm:pt modelId="{10862ED8-67A7-4127-B0B0-897936E5920C}" type="pres">
      <dgm:prSet presAssocID="{FE566CF6-2913-4F07-AB09-000D8D78E9CC}" presName="parTx" presStyleLbl="revTx" presStyleIdx="0" presStyleCnt="4">
        <dgm:presLayoutVars>
          <dgm:chMax val="0"/>
          <dgm:chPref val="0"/>
        </dgm:presLayoutVars>
      </dgm:prSet>
      <dgm:spPr/>
    </dgm:pt>
    <dgm:pt modelId="{DE5B6BE3-9DA1-4001-A5C1-829E8A4DB2EE}" type="pres">
      <dgm:prSet presAssocID="{4581B528-D7F2-41DD-8DE1-17AD4B3553E5}" presName="sibTrans" presStyleCnt="0"/>
      <dgm:spPr/>
    </dgm:pt>
    <dgm:pt modelId="{B9BBE74A-640C-406C-AF81-B71EC17BE9D0}" type="pres">
      <dgm:prSet presAssocID="{6251E16C-0328-4F68-A8C0-B3EC3D8B4399}" presName="compNode" presStyleCnt="0"/>
      <dgm:spPr/>
    </dgm:pt>
    <dgm:pt modelId="{9D252BE4-40B9-4B19-A2CF-B1204D347D67}" type="pres">
      <dgm:prSet presAssocID="{6251E16C-0328-4F68-A8C0-B3EC3D8B4399}" presName="bgRect" presStyleLbl="bgShp" presStyleIdx="1" presStyleCnt="4"/>
      <dgm:spPr/>
    </dgm:pt>
    <dgm:pt modelId="{35E25C37-10E4-4F9E-AEBB-80DF566ACA76}" type="pres">
      <dgm:prSet presAssocID="{6251E16C-0328-4F68-A8C0-B3EC3D8B43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329A31E-7E2B-4977-AD4D-9244C67FE3F5}" type="pres">
      <dgm:prSet presAssocID="{6251E16C-0328-4F68-A8C0-B3EC3D8B4399}" presName="spaceRect" presStyleCnt="0"/>
      <dgm:spPr/>
    </dgm:pt>
    <dgm:pt modelId="{C3C02D83-58FF-4F52-8A21-4C0780CA43C3}" type="pres">
      <dgm:prSet presAssocID="{6251E16C-0328-4F68-A8C0-B3EC3D8B4399}" presName="parTx" presStyleLbl="revTx" presStyleIdx="1" presStyleCnt="4">
        <dgm:presLayoutVars>
          <dgm:chMax val="0"/>
          <dgm:chPref val="0"/>
        </dgm:presLayoutVars>
      </dgm:prSet>
      <dgm:spPr/>
    </dgm:pt>
    <dgm:pt modelId="{CF4811C5-C1DD-472F-B2A7-AA1301771A5B}" type="pres">
      <dgm:prSet presAssocID="{D77AEF2D-4E92-4404-880F-CBD81CCFA178}" presName="sibTrans" presStyleCnt="0"/>
      <dgm:spPr/>
    </dgm:pt>
    <dgm:pt modelId="{4300AE2E-718F-4220-8E6D-E801525D3425}" type="pres">
      <dgm:prSet presAssocID="{B206E7B0-5BE2-426B-A2F0-54E3E97A381E}" presName="compNode" presStyleCnt="0"/>
      <dgm:spPr/>
    </dgm:pt>
    <dgm:pt modelId="{674D1A05-0A0D-4A00-BE48-5D1483D3D6B0}" type="pres">
      <dgm:prSet presAssocID="{B206E7B0-5BE2-426B-A2F0-54E3E97A381E}" presName="bgRect" presStyleLbl="bgShp" presStyleIdx="2" presStyleCnt="4"/>
      <dgm:spPr/>
    </dgm:pt>
    <dgm:pt modelId="{97B8FA46-E9BB-4F4A-B6B0-086542E22714}" type="pres">
      <dgm:prSet presAssocID="{B206E7B0-5BE2-426B-A2F0-54E3E97A38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69B74B1-35FB-4F1D-BADD-8D68EA235041}" type="pres">
      <dgm:prSet presAssocID="{B206E7B0-5BE2-426B-A2F0-54E3E97A381E}" presName="spaceRect" presStyleCnt="0"/>
      <dgm:spPr/>
    </dgm:pt>
    <dgm:pt modelId="{55611B02-5F4D-424D-A8A8-FD42CDD0208E}" type="pres">
      <dgm:prSet presAssocID="{B206E7B0-5BE2-426B-A2F0-54E3E97A381E}" presName="parTx" presStyleLbl="revTx" presStyleIdx="2" presStyleCnt="4">
        <dgm:presLayoutVars>
          <dgm:chMax val="0"/>
          <dgm:chPref val="0"/>
        </dgm:presLayoutVars>
      </dgm:prSet>
      <dgm:spPr/>
    </dgm:pt>
    <dgm:pt modelId="{81491FDD-449F-48E7-BDAA-4368A7DCD1F3}" type="pres">
      <dgm:prSet presAssocID="{A1AB333F-1488-49DE-A3BD-0F36E5DD9807}" presName="sibTrans" presStyleCnt="0"/>
      <dgm:spPr/>
    </dgm:pt>
    <dgm:pt modelId="{208AFD67-F7C1-417B-944A-9E908415E0EF}" type="pres">
      <dgm:prSet presAssocID="{81399A39-E08D-42DE-A8CD-78324F6274DE}" presName="compNode" presStyleCnt="0"/>
      <dgm:spPr/>
    </dgm:pt>
    <dgm:pt modelId="{829CD841-EED4-4A5D-BC8D-0234E1C9DC5B}" type="pres">
      <dgm:prSet presAssocID="{81399A39-E08D-42DE-A8CD-78324F6274DE}" presName="bgRect" presStyleLbl="bgShp" presStyleIdx="3" presStyleCnt="4"/>
      <dgm:spPr/>
    </dgm:pt>
    <dgm:pt modelId="{7796774B-E59A-4458-A054-8652E2AEA373}" type="pres">
      <dgm:prSet presAssocID="{81399A39-E08D-42DE-A8CD-78324F6274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E2F9C69-E2BA-4732-9C41-20815B76ED4B}" type="pres">
      <dgm:prSet presAssocID="{81399A39-E08D-42DE-A8CD-78324F6274DE}" presName="spaceRect" presStyleCnt="0"/>
      <dgm:spPr/>
    </dgm:pt>
    <dgm:pt modelId="{7BCE4669-D80D-4ED9-BF3B-3A66E2C498EB}" type="pres">
      <dgm:prSet presAssocID="{81399A39-E08D-42DE-A8CD-78324F6274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94E9201-C104-4BF3-AB5C-990A489A3653}" srcId="{918FBD53-9408-42FE-870C-9679757D9E23}" destId="{6251E16C-0328-4F68-A8C0-B3EC3D8B4399}" srcOrd="1" destOrd="0" parTransId="{AB946172-2880-43E5-B9CA-32BBFBC8C8EB}" sibTransId="{D77AEF2D-4E92-4404-880F-CBD81CCFA178}"/>
    <dgm:cxn modelId="{FB694F0F-FEDE-4A8C-92F9-D46C65925DE1}" type="presOf" srcId="{6251E16C-0328-4F68-A8C0-B3EC3D8B4399}" destId="{C3C02D83-58FF-4F52-8A21-4C0780CA43C3}" srcOrd="0" destOrd="0" presId="urn:microsoft.com/office/officeart/2018/2/layout/IconVerticalSolidList"/>
    <dgm:cxn modelId="{E1FC931A-6F9F-4A66-BEDA-9E50DEB308DE}" srcId="{918FBD53-9408-42FE-870C-9679757D9E23}" destId="{B206E7B0-5BE2-426B-A2F0-54E3E97A381E}" srcOrd="2" destOrd="0" parTransId="{D2945337-CDE3-4C33-AD2E-3B8F63DD2294}" sibTransId="{A1AB333F-1488-49DE-A3BD-0F36E5DD9807}"/>
    <dgm:cxn modelId="{641FC21C-378D-43E7-8C21-E4049D9CA105}" type="presOf" srcId="{918FBD53-9408-42FE-870C-9679757D9E23}" destId="{20993EC0-5E1B-4619-BAF5-923C0E30FE83}" srcOrd="0" destOrd="0" presId="urn:microsoft.com/office/officeart/2018/2/layout/IconVerticalSolidList"/>
    <dgm:cxn modelId="{F3A30539-D129-4048-BC46-2D90C7702D15}" type="presOf" srcId="{B206E7B0-5BE2-426B-A2F0-54E3E97A381E}" destId="{55611B02-5F4D-424D-A8A8-FD42CDD0208E}" srcOrd="0" destOrd="0" presId="urn:microsoft.com/office/officeart/2018/2/layout/IconVerticalSolidList"/>
    <dgm:cxn modelId="{B259D945-DB68-463A-A3CD-035FF8C42770}" type="presOf" srcId="{81399A39-E08D-42DE-A8CD-78324F6274DE}" destId="{7BCE4669-D80D-4ED9-BF3B-3A66E2C498EB}" srcOrd="0" destOrd="0" presId="urn:microsoft.com/office/officeart/2018/2/layout/IconVerticalSolidList"/>
    <dgm:cxn modelId="{2482EC6A-E43E-425F-874C-D2981A835C58}" srcId="{918FBD53-9408-42FE-870C-9679757D9E23}" destId="{FE566CF6-2913-4F07-AB09-000D8D78E9CC}" srcOrd="0" destOrd="0" parTransId="{66228C6C-4240-4F44-B7A9-7FDECB172DC8}" sibTransId="{4581B528-D7F2-41DD-8DE1-17AD4B3553E5}"/>
    <dgm:cxn modelId="{23319C8E-F459-4626-BE36-4A09DB19CE00}" type="presOf" srcId="{FE566CF6-2913-4F07-AB09-000D8D78E9CC}" destId="{10862ED8-67A7-4127-B0B0-897936E5920C}" srcOrd="0" destOrd="0" presId="urn:microsoft.com/office/officeart/2018/2/layout/IconVerticalSolidList"/>
    <dgm:cxn modelId="{243516DA-DFC0-43AD-8081-A3621C6C4733}" srcId="{918FBD53-9408-42FE-870C-9679757D9E23}" destId="{81399A39-E08D-42DE-A8CD-78324F6274DE}" srcOrd="3" destOrd="0" parTransId="{E11864CB-C22C-4F24-A9C4-BCC30437C721}" sibTransId="{356D67CF-71F0-4478-94C1-C07F1CA2461E}"/>
    <dgm:cxn modelId="{E718193C-4196-4B35-900C-47610C087CD1}" type="presParOf" srcId="{20993EC0-5E1B-4619-BAF5-923C0E30FE83}" destId="{84538AB7-2CBE-45DD-9547-C7D2E67EC4A8}" srcOrd="0" destOrd="0" presId="urn:microsoft.com/office/officeart/2018/2/layout/IconVerticalSolidList"/>
    <dgm:cxn modelId="{B9EF045C-2E13-4069-970E-E863D23F87D3}" type="presParOf" srcId="{84538AB7-2CBE-45DD-9547-C7D2E67EC4A8}" destId="{5FCFCC7F-0EC8-49D0-A7AE-B11A823F1154}" srcOrd="0" destOrd="0" presId="urn:microsoft.com/office/officeart/2018/2/layout/IconVerticalSolidList"/>
    <dgm:cxn modelId="{AC27A4D2-D2A3-4F1F-8411-6B986FBA2CB4}" type="presParOf" srcId="{84538AB7-2CBE-45DD-9547-C7D2E67EC4A8}" destId="{BE403119-68B7-4EAA-91E7-0C0D186DFD8C}" srcOrd="1" destOrd="0" presId="urn:microsoft.com/office/officeart/2018/2/layout/IconVerticalSolidList"/>
    <dgm:cxn modelId="{FF8810F8-1D2E-460B-8313-C4D27CA14F49}" type="presParOf" srcId="{84538AB7-2CBE-45DD-9547-C7D2E67EC4A8}" destId="{DF25D323-F71F-4A59-AC06-3F15994483C6}" srcOrd="2" destOrd="0" presId="urn:microsoft.com/office/officeart/2018/2/layout/IconVerticalSolidList"/>
    <dgm:cxn modelId="{E32D70E7-0CB0-4244-8840-06D9C7A3D6E9}" type="presParOf" srcId="{84538AB7-2CBE-45DD-9547-C7D2E67EC4A8}" destId="{10862ED8-67A7-4127-B0B0-897936E5920C}" srcOrd="3" destOrd="0" presId="urn:microsoft.com/office/officeart/2018/2/layout/IconVerticalSolidList"/>
    <dgm:cxn modelId="{58D86397-F84F-47E9-921B-C69CC0951825}" type="presParOf" srcId="{20993EC0-5E1B-4619-BAF5-923C0E30FE83}" destId="{DE5B6BE3-9DA1-4001-A5C1-829E8A4DB2EE}" srcOrd="1" destOrd="0" presId="urn:microsoft.com/office/officeart/2018/2/layout/IconVerticalSolidList"/>
    <dgm:cxn modelId="{EF5FC2FE-47E6-4950-AE54-190F453D1C29}" type="presParOf" srcId="{20993EC0-5E1B-4619-BAF5-923C0E30FE83}" destId="{B9BBE74A-640C-406C-AF81-B71EC17BE9D0}" srcOrd="2" destOrd="0" presId="urn:microsoft.com/office/officeart/2018/2/layout/IconVerticalSolidList"/>
    <dgm:cxn modelId="{BB0AB026-52D0-4C1B-9323-BDCB7AAEF079}" type="presParOf" srcId="{B9BBE74A-640C-406C-AF81-B71EC17BE9D0}" destId="{9D252BE4-40B9-4B19-A2CF-B1204D347D67}" srcOrd="0" destOrd="0" presId="urn:microsoft.com/office/officeart/2018/2/layout/IconVerticalSolidList"/>
    <dgm:cxn modelId="{0CBD53EC-14A1-4F4F-8A27-C19838159D68}" type="presParOf" srcId="{B9BBE74A-640C-406C-AF81-B71EC17BE9D0}" destId="{35E25C37-10E4-4F9E-AEBB-80DF566ACA76}" srcOrd="1" destOrd="0" presId="urn:microsoft.com/office/officeart/2018/2/layout/IconVerticalSolidList"/>
    <dgm:cxn modelId="{41005BF3-794F-45A2-A617-9F0592587070}" type="presParOf" srcId="{B9BBE74A-640C-406C-AF81-B71EC17BE9D0}" destId="{D329A31E-7E2B-4977-AD4D-9244C67FE3F5}" srcOrd="2" destOrd="0" presId="urn:microsoft.com/office/officeart/2018/2/layout/IconVerticalSolidList"/>
    <dgm:cxn modelId="{97FC3E7C-1830-492A-B008-529A7330384B}" type="presParOf" srcId="{B9BBE74A-640C-406C-AF81-B71EC17BE9D0}" destId="{C3C02D83-58FF-4F52-8A21-4C0780CA43C3}" srcOrd="3" destOrd="0" presId="urn:microsoft.com/office/officeart/2018/2/layout/IconVerticalSolidList"/>
    <dgm:cxn modelId="{FC4EBF5A-9FB5-40DB-8788-A4E8759D660A}" type="presParOf" srcId="{20993EC0-5E1B-4619-BAF5-923C0E30FE83}" destId="{CF4811C5-C1DD-472F-B2A7-AA1301771A5B}" srcOrd="3" destOrd="0" presId="urn:microsoft.com/office/officeart/2018/2/layout/IconVerticalSolidList"/>
    <dgm:cxn modelId="{E93FBAF6-45E2-4D91-842C-6B677CE514DC}" type="presParOf" srcId="{20993EC0-5E1B-4619-BAF5-923C0E30FE83}" destId="{4300AE2E-718F-4220-8E6D-E801525D3425}" srcOrd="4" destOrd="0" presId="urn:microsoft.com/office/officeart/2018/2/layout/IconVerticalSolidList"/>
    <dgm:cxn modelId="{42BB1375-DD6F-46FB-ADE4-6F603E70BE52}" type="presParOf" srcId="{4300AE2E-718F-4220-8E6D-E801525D3425}" destId="{674D1A05-0A0D-4A00-BE48-5D1483D3D6B0}" srcOrd="0" destOrd="0" presId="urn:microsoft.com/office/officeart/2018/2/layout/IconVerticalSolidList"/>
    <dgm:cxn modelId="{C96AD67D-567F-437C-A3DB-7ADE12A6D05D}" type="presParOf" srcId="{4300AE2E-718F-4220-8E6D-E801525D3425}" destId="{97B8FA46-E9BB-4F4A-B6B0-086542E22714}" srcOrd="1" destOrd="0" presId="urn:microsoft.com/office/officeart/2018/2/layout/IconVerticalSolidList"/>
    <dgm:cxn modelId="{F6E9FC21-E48B-4452-BF66-88E0002E0150}" type="presParOf" srcId="{4300AE2E-718F-4220-8E6D-E801525D3425}" destId="{B69B74B1-35FB-4F1D-BADD-8D68EA235041}" srcOrd="2" destOrd="0" presId="urn:microsoft.com/office/officeart/2018/2/layout/IconVerticalSolidList"/>
    <dgm:cxn modelId="{F4DD0F01-908F-400A-859F-DA0097A48A00}" type="presParOf" srcId="{4300AE2E-718F-4220-8E6D-E801525D3425}" destId="{55611B02-5F4D-424D-A8A8-FD42CDD0208E}" srcOrd="3" destOrd="0" presId="urn:microsoft.com/office/officeart/2018/2/layout/IconVerticalSolidList"/>
    <dgm:cxn modelId="{7FE145AD-4245-47A7-BF81-4E21CF9B535B}" type="presParOf" srcId="{20993EC0-5E1B-4619-BAF5-923C0E30FE83}" destId="{81491FDD-449F-48E7-BDAA-4368A7DCD1F3}" srcOrd="5" destOrd="0" presId="urn:microsoft.com/office/officeart/2018/2/layout/IconVerticalSolidList"/>
    <dgm:cxn modelId="{54B8D9C1-AA77-47DB-9DC1-3D7BA9632137}" type="presParOf" srcId="{20993EC0-5E1B-4619-BAF5-923C0E30FE83}" destId="{208AFD67-F7C1-417B-944A-9E908415E0EF}" srcOrd="6" destOrd="0" presId="urn:microsoft.com/office/officeart/2018/2/layout/IconVerticalSolidList"/>
    <dgm:cxn modelId="{DDC79812-702D-443B-B80A-0B3F648D085E}" type="presParOf" srcId="{208AFD67-F7C1-417B-944A-9E908415E0EF}" destId="{829CD841-EED4-4A5D-BC8D-0234E1C9DC5B}" srcOrd="0" destOrd="0" presId="urn:microsoft.com/office/officeart/2018/2/layout/IconVerticalSolidList"/>
    <dgm:cxn modelId="{6828B056-0F75-48A4-B8F6-24A25D236453}" type="presParOf" srcId="{208AFD67-F7C1-417B-944A-9E908415E0EF}" destId="{7796774B-E59A-4458-A054-8652E2AEA373}" srcOrd="1" destOrd="0" presId="urn:microsoft.com/office/officeart/2018/2/layout/IconVerticalSolidList"/>
    <dgm:cxn modelId="{5A8DBE6D-64A6-490F-A70A-CD0C2F5C35DA}" type="presParOf" srcId="{208AFD67-F7C1-417B-944A-9E908415E0EF}" destId="{FE2F9C69-E2BA-4732-9C41-20815B76ED4B}" srcOrd="2" destOrd="0" presId="urn:microsoft.com/office/officeart/2018/2/layout/IconVerticalSolidList"/>
    <dgm:cxn modelId="{4141B112-DD1E-4590-90E4-FB6A65772ECF}" type="presParOf" srcId="{208AFD67-F7C1-417B-944A-9E908415E0EF}" destId="{7BCE4669-D80D-4ED9-BF3B-3A66E2C498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F59309-700F-41A9-85EC-46A716E0CD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118AF1-FB8A-4896-8A24-BBB586DD9A98}">
      <dgm:prSet/>
      <dgm:spPr/>
      <dgm:t>
        <a:bodyPr/>
        <a:lstStyle/>
        <a:p>
          <a:r>
            <a:rPr lang="en-US" b="1" dirty="0"/>
            <a:t>Introduction</a:t>
          </a:r>
        </a:p>
      </dgm:t>
    </dgm:pt>
    <dgm:pt modelId="{DD67459F-F7F3-4160-A83C-072A0A81CBDE}" type="parTrans" cxnId="{B2547AFD-5A24-48A6-8F6E-F7D8C8DF552A}">
      <dgm:prSet/>
      <dgm:spPr/>
      <dgm:t>
        <a:bodyPr/>
        <a:lstStyle/>
        <a:p>
          <a:endParaRPr lang="en-US"/>
        </a:p>
      </dgm:t>
    </dgm:pt>
    <dgm:pt modelId="{5E0CB9F6-8F76-496B-AF8A-DC9DF0D4651C}" type="sibTrans" cxnId="{B2547AFD-5A24-48A6-8F6E-F7D8C8DF552A}">
      <dgm:prSet/>
      <dgm:spPr/>
      <dgm:t>
        <a:bodyPr/>
        <a:lstStyle/>
        <a:p>
          <a:endParaRPr lang="en-US"/>
        </a:p>
      </dgm:t>
    </dgm:pt>
    <dgm:pt modelId="{1F6EAB13-FA3D-42B3-B556-227387564DBB}">
      <dgm:prSet/>
      <dgm:spPr/>
      <dgm:t>
        <a:bodyPr/>
        <a:lstStyle/>
        <a:p>
          <a:r>
            <a:rPr lang="en-US"/>
            <a:t>Objective &amp; Goal</a:t>
          </a:r>
        </a:p>
      </dgm:t>
    </dgm:pt>
    <dgm:pt modelId="{EC7AB724-93F6-4DFC-87E7-268BFFCFAEAC}" type="parTrans" cxnId="{726C9141-3383-44DB-A266-3FB0BC575A1F}">
      <dgm:prSet/>
      <dgm:spPr/>
      <dgm:t>
        <a:bodyPr/>
        <a:lstStyle/>
        <a:p>
          <a:endParaRPr lang="en-US"/>
        </a:p>
      </dgm:t>
    </dgm:pt>
    <dgm:pt modelId="{31898929-D712-4587-BB34-DB8087FC3639}" type="sibTrans" cxnId="{726C9141-3383-44DB-A266-3FB0BC575A1F}">
      <dgm:prSet/>
      <dgm:spPr/>
      <dgm:t>
        <a:bodyPr/>
        <a:lstStyle/>
        <a:p>
          <a:endParaRPr lang="en-US"/>
        </a:p>
      </dgm:t>
    </dgm:pt>
    <dgm:pt modelId="{69CBFB94-9F40-4A4A-8CE8-284CC5BACB55}">
      <dgm:prSet/>
      <dgm:spPr/>
      <dgm:t>
        <a:bodyPr/>
        <a:lstStyle/>
        <a:p>
          <a:r>
            <a:rPr lang="en-US"/>
            <a:t>Dataset description</a:t>
          </a:r>
        </a:p>
      </dgm:t>
    </dgm:pt>
    <dgm:pt modelId="{B2016DD7-8EA1-42C1-9BC1-FE39E8F95EA3}" type="parTrans" cxnId="{45AE921A-1E2A-46D7-A5A0-E732CBB8EA93}">
      <dgm:prSet/>
      <dgm:spPr/>
      <dgm:t>
        <a:bodyPr/>
        <a:lstStyle/>
        <a:p>
          <a:endParaRPr lang="en-US"/>
        </a:p>
      </dgm:t>
    </dgm:pt>
    <dgm:pt modelId="{AD44F48E-E23B-475B-8D8C-FC136D3556E6}" type="sibTrans" cxnId="{45AE921A-1E2A-46D7-A5A0-E732CBB8EA93}">
      <dgm:prSet/>
      <dgm:spPr/>
      <dgm:t>
        <a:bodyPr/>
        <a:lstStyle/>
        <a:p>
          <a:endParaRPr lang="en-US"/>
        </a:p>
      </dgm:t>
    </dgm:pt>
    <dgm:pt modelId="{27EEBF70-C2B5-4AEC-AC3F-39C3A634A2C2}">
      <dgm:prSet/>
      <dgm:spPr/>
      <dgm:t>
        <a:bodyPr/>
        <a:lstStyle/>
        <a:p>
          <a:r>
            <a:rPr lang="en-US"/>
            <a:t>Approach Design</a:t>
          </a:r>
        </a:p>
      </dgm:t>
    </dgm:pt>
    <dgm:pt modelId="{D337287D-59EB-4E82-97AD-EB2A5CC0F279}" type="parTrans" cxnId="{E8F09FC2-1772-4B90-BFBE-1C660C4AA643}">
      <dgm:prSet/>
      <dgm:spPr/>
      <dgm:t>
        <a:bodyPr/>
        <a:lstStyle/>
        <a:p>
          <a:endParaRPr lang="en-US"/>
        </a:p>
      </dgm:t>
    </dgm:pt>
    <dgm:pt modelId="{670613C2-A559-4CD4-A740-A658A0FE6BC5}" type="sibTrans" cxnId="{E8F09FC2-1772-4B90-BFBE-1C660C4AA643}">
      <dgm:prSet/>
      <dgm:spPr/>
      <dgm:t>
        <a:bodyPr/>
        <a:lstStyle/>
        <a:p>
          <a:endParaRPr lang="en-US"/>
        </a:p>
      </dgm:t>
    </dgm:pt>
    <dgm:pt modelId="{C7C8FE8B-AA5D-48E6-BFC7-2636D406A9E1}">
      <dgm:prSet/>
      <dgm:spPr/>
      <dgm:t>
        <a:bodyPr/>
        <a:lstStyle/>
        <a:p>
          <a:r>
            <a:rPr lang="en-US"/>
            <a:t>Machine learning model</a:t>
          </a:r>
        </a:p>
      </dgm:t>
    </dgm:pt>
    <dgm:pt modelId="{ABD13B27-FDC1-4E77-B2CB-EF03EB83DF7F}" type="parTrans" cxnId="{734141E5-6FE6-449F-8B1D-95BBDEFF4D9A}">
      <dgm:prSet/>
      <dgm:spPr/>
      <dgm:t>
        <a:bodyPr/>
        <a:lstStyle/>
        <a:p>
          <a:endParaRPr lang="en-US"/>
        </a:p>
      </dgm:t>
    </dgm:pt>
    <dgm:pt modelId="{CA37AED4-0DD6-47D9-92DE-F90FC0AE1F45}" type="sibTrans" cxnId="{734141E5-6FE6-449F-8B1D-95BBDEFF4D9A}">
      <dgm:prSet/>
      <dgm:spPr/>
      <dgm:t>
        <a:bodyPr/>
        <a:lstStyle/>
        <a:p>
          <a:endParaRPr lang="en-US"/>
        </a:p>
      </dgm:t>
    </dgm:pt>
    <dgm:pt modelId="{07C9A060-E83B-4268-9FEA-9D4AFEFEE729}">
      <dgm:prSet/>
      <dgm:spPr/>
      <dgm:t>
        <a:bodyPr/>
        <a:lstStyle/>
        <a:p>
          <a:r>
            <a:rPr lang="en-US"/>
            <a:t>Results &amp; Comparison - Python, R</a:t>
          </a:r>
        </a:p>
      </dgm:t>
    </dgm:pt>
    <dgm:pt modelId="{C9D246D5-0137-49E9-AB2D-05D1130B9BC2}" type="parTrans" cxnId="{D88D4866-4CD2-4DF7-B7E7-1090369CD92E}">
      <dgm:prSet/>
      <dgm:spPr/>
      <dgm:t>
        <a:bodyPr/>
        <a:lstStyle/>
        <a:p>
          <a:endParaRPr lang="en-US"/>
        </a:p>
      </dgm:t>
    </dgm:pt>
    <dgm:pt modelId="{49747417-AF6A-4250-AB14-E49FC47A3EB1}" type="sibTrans" cxnId="{D88D4866-4CD2-4DF7-B7E7-1090369CD92E}">
      <dgm:prSet/>
      <dgm:spPr/>
      <dgm:t>
        <a:bodyPr/>
        <a:lstStyle/>
        <a:p>
          <a:endParaRPr lang="en-US"/>
        </a:p>
      </dgm:t>
    </dgm:pt>
    <dgm:pt modelId="{E6649E08-9B6C-43DF-95B1-762F3B9C112E}">
      <dgm:prSet/>
      <dgm:spPr/>
      <dgm:t>
        <a:bodyPr/>
        <a:lstStyle/>
        <a:p>
          <a:r>
            <a:rPr lang="en-US"/>
            <a:t>Demo + AWS SageMaker</a:t>
          </a:r>
        </a:p>
      </dgm:t>
    </dgm:pt>
    <dgm:pt modelId="{C44D7A3E-D713-46F1-B776-B19004388831}" type="parTrans" cxnId="{24BFBB2B-8004-4991-9348-ABECB43E206D}">
      <dgm:prSet/>
      <dgm:spPr/>
      <dgm:t>
        <a:bodyPr/>
        <a:lstStyle/>
        <a:p>
          <a:endParaRPr lang="en-US"/>
        </a:p>
      </dgm:t>
    </dgm:pt>
    <dgm:pt modelId="{E49800EA-D518-40D4-AE2E-5D56A9291F49}" type="sibTrans" cxnId="{24BFBB2B-8004-4991-9348-ABECB43E206D}">
      <dgm:prSet/>
      <dgm:spPr/>
      <dgm:t>
        <a:bodyPr/>
        <a:lstStyle/>
        <a:p>
          <a:endParaRPr lang="en-US"/>
        </a:p>
      </dgm:t>
    </dgm:pt>
    <dgm:pt modelId="{F42EDA8A-A57E-403D-B46F-6875113F41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34970264-A1C0-4A1A-8E15-72FC2B969CB2}" type="parTrans" cxnId="{DA38469A-8EFC-4165-B88E-E59E3D5BEEBD}">
      <dgm:prSet/>
      <dgm:spPr/>
      <dgm:t>
        <a:bodyPr/>
        <a:lstStyle/>
        <a:p>
          <a:endParaRPr lang="en-US"/>
        </a:p>
      </dgm:t>
    </dgm:pt>
    <dgm:pt modelId="{23E0754F-B4F3-402A-9D89-379F68B4594C}" type="sibTrans" cxnId="{DA38469A-8EFC-4165-B88E-E59E3D5BEEBD}">
      <dgm:prSet/>
      <dgm:spPr/>
      <dgm:t>
        <a:bodyPr/>
        <a:lstStyle/>
        <a:p>
          <a:endParaRPr lang="en-US"/>
        </a:p>
      </dgm:t>
    </dgm:pt>
    <dgm:pt modelId="{20C165E2-C4A7-4DB2-A7C2-DCE9E163B7A3}">
      <dgm:prSet/>
      <dgm:spPr/>
      <dgm:t>
        <a:bodyPr/>
        <a:lstStyle/>
        <a:p>
          <a:r>
            <a:rPr lang="en-US"/>
            <a:t>Future work &amp; Technology used</a:t>
          </a:r>
        </a:p>
      </dgm:t>
    </dgm:pt>
    <dgm:pt modelId="{4DBD8395-3A6A-4A43-8D30-FCA8BB9F369C}" type="parTrans" cxnId="{B0E45B10-66E1-412F-B299-1069221C3752}">
      <dgm:prSet/>
      <dgm:spPr/>
      <dgm:t>
        <a:bodyPr/>
        <a:lstStyle/>
        <a:p>
          <a:endParaRPr lang="en-US"/>
        </a:p>
      </dgm:t>
    </dgm:pt>
    <dgm:pt modelId="{49E09D2E-4B88-4C85-8DB9-6BB6B992610D}" type="sibTrans" cxnId="{B0E45B10-66E1-412F-B299-1069221C3752}">
      <dgm:prSet/>
      <dgm:spPr/>
      <dgm:t>
        <a:bodyPr/>
        <a:lstStyle/>
        <a:p>
          <a:endParaRPr lang="en-US"/>
        </a:p>
      </dgm:t>
    </dgm:pt>
    <dgm:pt modelId="{8486F704-0599-4FCE-B2F4-01A390371336}">
      <dgm:prSet/>
      <dgm:spPr/>
      <dgm:t>
        <a:bodyPr/>
        <a:lstStyle/>
        <a:p>
          <a:r>
            <a:rPr lang="en-US"/>
            <a:t>*QR Code</a:t>
          </a:r>
        </a:p>
      </dgm:t>
    </dgm:pt>
    <dgm:pt modelId="{D2011954-9206-4998-A5FE-33A37F45ED6F}" type="parTrans" cxnId="{E808250C-AFDD-46C5-BAEC-3E574728EF53}">
      <dgm:prSet/>
      <dgm:spPr/>
      <dgm:t>
        <a:bodyPr/>
        <a:lstStyle/>
        <a:p>
          <a:endParaRPr lang="en-US"/>
        </a:p>
      </dgm:t>
    </dgm:pt>
    <dgm:pt modelId="{5F3C4EF5-F5AE-462C-B312-808A5BED215B}" type="sibTrans" cxnId="{E808250C-AFDD-46C5-BAEC-3E574728EF53}">
      <dgm:prSet/>
      <dgm:spPr/>
      <dgm:t>
        <a:bodyPr/>
        <a:lstStyle/>
        <a:p>
          <a:endParaRPr lang="en-US"/>
        </a:p>
      </dgm:t>
    </dgm:pt>
    <dgm:pt modelId="{34CE83D6-BE1A-4D91-8E74-0776C07BC2F8}" type="pres">
      <dgm:prSet presAssocID="{51F59309-700F-41A9-85EC-46A716E0CDA7}" presName="Name0" presStyleCnt="0">
        <dgm:presLayoutVars>
          <dgm:dir/>
          <dgm:resizeHandles val="exact"/>
        </dgm:presLayoutVars>
      </dgm:prSet>
      <dgm:spPr/>
    </dgm:pt>
    <dgm:pt modelId="{2394E6BC-0F2A-4FD5-9203-F9F2C3D169D0}" type="pres">
      <dgm:prSet presAssocID="{51F59309-700F-41A9-85EC-46A716E0CDA7}" presName="cycle" presStyleCnt="0"/>
      <dgm:spPr/>
    </dgm:pt>
    <dgm:pt modelId="{3EF1C300-DC14-4817-B070-44D132143379}" type="pres">
      <dgm:prSet presAssocID="{7C118AF1-FB8A-4896-8A24-BBB586DD9A98}" presName="nodeFirstNode" presStyleLbl="node1" presStyleIdx="0" presStyleCnt="10">
        <dgm:presLayoutVars>
          <dgm:bulletEnabled val="1"/>
        </dgm:presLayoutVars>
      </dgm:prSet>
      <dgm:spPr/>
    </dgm:pt>
    <dgm:pt modelId="{8394050B-B827-4D8A-B29C-FC5CB76FF2FA}" type="pres">
      <dgm:prSet presAssocID="{5E0CB9F6-8F76-496B-AF8A-DC9DF0D4651C}" presName="sibTransFirstNode" presStyleLbl="bgShp" presStyleIdx="0" presStyleCnt="1"/>
      <dgm:spPr/>
    </dgm:pt>
    <dgm:pt modelId="{613DB3FA-2EF4-4CAC-986F-F6E909486857}" type="pres">
      <dgm:prSet presAssocID="{1F6EAB13-FA3D-42B3-B556-227387564DBB}" presName="nodeFollowingNodes" presStyleLbl="node1" presStyleIdx="1" presStyleCnt="10">
        <dgm:presLayoutVars>
          <dgm:bulletEnabled val="1"/>
        </dgm:presLayoutVars>
      </dgm:prSet>
      <dgm:spPr/>
    </dgm:pt>
    <dgm:pt modelId="{1BD6C383-B36C-4850-A6F8-931B25D4690C}" type="pres">
      <dgm:prSet presAssocID="{69CBFB94-9F40-4A4A-8CE8-284CC5BACB55}" presName="nodeFollowingNodes" presStyleLbl="node1" presStyleIdx="2" presStyleCnt="10">
        <dgm:presLayoutVars>
          <dgm:bulletEnabled val="1"/>
        </dgm:presLayoutVars>
      </dgm:prSet>
      <dgm:spPr/>
    </dgm:pt>
    <dgm:pt modelId="{23A9F1C0-09B7-4A73-AC9B-2A3FAD9BE97B}" type="pres">
      <dgm:prSet presAssocID="{27EEBF70-C2B5-4AEC-AC3F-39C3A634A2C2}" presName="nodeFollowingNodes" presStyleLbl="node1" presStyleIdx="3" presStyleCnt="10">
        <dgm:presLayoutVars>
          <dgm:bulletEnabled val="1"/>
        </dgm:presLayoutVars>
      </dgm:prSet>
      <dgm:spPr/>
    </dgm:pt>
    <dgm:pt modelId="{4D2A2D04-8EC2-4F44-8A6F-AF611AFCE2F6}" type="pres">
      <dgm:prSet presAssocID="{C7C8FE8B-AA5D-48E6-BFC7-2636D406A9E1}" presName="nodeFollowingNodes" presStyleLbl="node1" presStyleIdx="4" presStyleCnt="10">
        <dgm:presLayoutVars>
          <dgm:bulletEnabled val="1"/>
        </dgm:presLayoutVars>
      </dgm:prSet>
      <dgm:spPr/>
    </dgm:pt>
    <dgm:pt modelId="{8B387DD1-F2D9-448E-88A6-EC4E7BF4E48C}" type="pres">
      <dgm:prSet presAssocID="{07C9A060-E83B-4268-9FEA-9D4AFEFEE729}" presName="nodeFollowingNodes" presStyleLbl="node1" presStyleIdx="5" presStyleCnt="10">
        <dgm:presLayoutVars>
          <dgm:bulletEnabled val="1"/>
        </dgm:presLayoutVars>
      </dgm:prSet>
      <dgm:spPr/>
    </dgm:pt>
    <dgm:pt modelId="{962C6078-4F3A-417C-BC87-F8EDDAFFB555}" type="pres">
      <dgm:prSet presAssocID="{E6649E08-9B6C-43DF-95B1-762F3B9C112E}" presName="nodeFollowingNodes" presStyleLbl="node1" presStyleIdx="6" presStyleCnt="10">
        <dgm:presLayoutVars>
          <dgm:bulletEnabled val="1"/>
        </dgm:presLayoutVars>
      </dgm:prSet>
      <dgm:spPr/>
    </dgm:pt>
    <dgm:pt modelId="{9D70EF79-0823-4C11-ABD6-F9CD49F47E6A}" type="pres">
      <dgm:prSet presAssocID="{F42EDA8A-A57E-403D-B46F-6875113F418C}" presName="nodeFollowingNodes" presStyleLbl="node1" presStyleIdx="7" presStyleCnt="10">
        <dgm:presLayoutVars>
          <dgm:bulletEnabled val="1"/>
        </dgm:presLayoutVars>
      </dgm:prSet>
      <dgm:spPr/>
    </dgm:pt>
    <dgm:pt modelId="{EE333CB4-2464-4466-89D6-5DDB3E5B752A}" type="pres">
      <dgm:prSet presAssocID="{20C165E2-C4A7-4DB2-A7C2-DCE9E163B7A3}" presName="nodeFollowingNodes" presStyleLbl="node1" presStyleIdx="8" presStyleCnt="10">
        <dgm:presLayoutVars>
          <dgm:bulletEnabled val="1"/>
        </dgm:presLayoutVars>
      </dgm:prSet>
      <dgm:spPr/>
    </dgm:pt>
    <dgm:pt modelId="{A6162D8E-793E-4A82-9FB1-1C41E6925995}" type="pres">
      <dgm:prSet presAssocID="{8486F704-0599-4FCE-B2F4-01A390371336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50555900-F829-4A94-8BA2-2D18C7B07017}" type="presOf" srcId="{F42EDA8A-A57E-403D-B46F-6875113F418C}" destId="{9D70EF79-0823-4C11-ABD6-F9CD49F47E6A}" srcOrd="0" destOrd="0" presId="urn:microsoft.com/office/officeart/2005/8/layout/cycle3"/>
    <dgm:cxn modelId="{E808250C-AFDD-46C5-BAEC-3E574728EF53}" srcId="{51F59309-700F-41A9-85EC-46A716E0CDA7}" destId="{8486F704-0599-4FCE-B2F4-01A390371336}" srcOrd="9" destOrd="0" parTransId="{D2011954-9206-4998-A5FE-33A37F45ED6F}" sibTransId="{5F3C4EF5-F5AE-462C-B312-808A5BED215B}"/>
    <dgm:cxn modelId="{B0E45B10-66E1-412F-B299-1069221C3752}" srcId="{51F59309-700F-41A9-85EC-46A716E0CDA7}" destId="{20C165E2-C4A7-4DB2-A7C2-DCE9E163B7A3}" srcOrd="8" destOrd="0" parTransId="{4DBD8395-3A6A-4A43-8D30-FCA8BB9F369C}" sibTransId="{49E09D2E-4B88-4C85-8DB9-6BB6B992610D}"/>
    <dgm:cxn modelId="{45AE921A-1E2A-46D7-A5A0-E732CBB8EA93}" srcId="{51F59309-700F-41A9-85EC-46A716E0CDA7}" destId="{69CBFB94-9F40-4A4A-8CE8-284CC5BACB55}" srcOrd="2" destOrd="0" parTransId="{B2016DD7-8EA1-42C1-9BC1-FE39E8F95EA3}" sibTransId="{AD44F48E-E23B-475B-8D8C-FC136D3556E6}"/>
    <dgm:cxn modelId="{FD28202A-2C59-4A8C-9F73-C47EEC283DB5}" type="presOf" srcId="{27EEBF70-C2B5-4AEC-AC3F-39C3A634A2C2}" destId="{23A9F1C0-09B7-4A73-AC9B-2A3FAD9BE97B}" srcOrd="0" destOrd="0" presId="urn:microsoft.com/office/officeart/2005/8/layout/cycle3"/>
    <dgm:cxn modelId="{24BFBB2B-8004-4991-9348-ABECB43E206D}" srcId="{51F59309-700F-41A9-85EC-46A716E0CDA7}" destId="{E6649E08-9B6C-43DF-95B1-762F3B9C112E}" srcOrd="6" destOrd="0" parTransId="{C44D7A3E-D713-46F1-B776-B19004388831}" sibTransId="{E49800EA-D518-40D4-AE2E-5D56A9291F49}"/>
    <dgm:cxn modelId="{726C9141-3383-44DB-A266-3FB0BC575A1F}" srcId="{51F59309-700F-41A9-85EC-46A716E0CDA7}" destId="{1F6EAB13-FA3D-42B3-B556-227387564DBB}" srcOrd="1" destOrd="0" parTransId="{EC7AB724-93F6-4DFC-87E7-268BFFCFAEAC}" sibTransId="{31898929-D712-4587-BB34-DB8087FC3639}"/>
    <dgm:cxn modelId="{31839761-031A-4AC0-97C0-F94B30D5A50E}" type="presOf" srcId="{1F6EAB13-FA3D-42B3-B556-227387564DBB}" destId="{613DB3FA-2EF4-4CAC-986F-F6E909486857}" srcOrd="0" destOrd="0" presId="urn:microsoft.com/office/officeart/2005/8/layout/cycle3"/>
    <dgm:cxn modelId="{D88D4866-4CD2-4DF7-B7E7-1090369CD92E}" srcId="{51F59309-700F-41A9-85EC-46A716E0CDA7}" destId="{07C9A060-E83B-4268-9FEA-9D4AFEFEE729}" srcOrd="5" destOrd="0" parTransId="{C9D246D5-0137-49E9-AB2D-05D1130B9BC2}" sibTransId="{49747417-AF6A-4250-AB14-E49FC47A3EB1}"/>
    <dgm:cxn modelId="{F3382059-3119-4C22-AA0E-DCBDD2B4FD14}" type="presOf" srcId="{8486F704-0599-4FCE-B2F4-01A390371336}" destId="{A6162D8E-793E-4A82-9FB1-1C41E6925995}" srcOrd="0" destOrd="0" presId="urn:microsoft.com/office/officeart/2005/8/layout/cycle3"/>
    <dgm:cxn modelId="{4622EA94-70D1-4821-9286-7F2B0C25357E}" type="presOf" srcId="{07C9A060-E83B-4268-9FEA-9D4AFEFEE729}" destId="{8B387DD1-F2D9-448E-88A6-EC4E7BF4E48C}" srcOrd="0" destOrd="0" presId="urn:microsoft.com/office/officeart/2005/8/layout/cycle3"/>
    <dgm:cxn modelId="{22DE3899-425D-449A-82A7-124697B61700}" type="presOf" srcId="{69CBFB94-9F40-4A4A-8CE8-284CC5BACB55}" destId="{1BD6C383-B36C-4850-A6F8-931B25D4690C}" srcOrd="0" destOrd="0" presId="urn:microsoft.com/office/officeart/2005/8/layout/cycle3"/>
    <dgm:cxn modelId="{DA38469A-8EFC-4165-B88E-E59E3D5BEEBD}" srcId="{51F59309-700F-41A9-85EC-46A716E0CDA7}" destId="{F42EDA8A-A57E-403D-B46F-6875113F418C}" srcOrd="7" destOrd="0" parTransId="{34970264-A1C0-4A1A-8E15-72FC2B969CB2}" sibTransId="{23E0754F-B4F3-402A-9D89-379F68B4594C}"/>
    <dgm:cxn modelId="{18581AA6-816C-419C-9B7C-268CFA97F8F7}" type="presOf" srcId="{C7C8FE8B-AA5D-48E6-BFC7-2636D406A9E1}" destId="{4D2A2D04-8EC2-4F44-8A6F-AF611AFCE2F6}" srcOrd="0" destOrd="0" presId="urn:microsoft.com/office/officeart/2005/8/layout/cycle3"/>
    <dgm:cxn modelId="{D993D1B0-7940-42B4-9F8E-448522344ABD}" type="presOf" srcId="{E6649E08-9B6C-43DF-95B1-762F3B9C112E}" destId="{962C6078-4F3A-417C-BC87-F8EDDAFFB555}" srcOrd="0" destOrd="0" presId="urn:microsoft.com/office/officeart/2005/8/layout/cycle3"/>
    <dgm:cxn modelId="{F44C7DBB-3BE4-4F4D-9A62-978E62628A33}" type="presOf" srcId="{51F59309-700F-41A9-85EC-46A716E0CDA7}" destId="{34CE83D6-BE1A-4D91-8E74-0776C07BC2F8}" srcOrd="0" destOrd="0" presId="urn:microsoft.com/office/officeart/2005/8/layout/cycle3"/>
    <dgm:cxn modelId="{E8F09FC2-1772-4B90-BFBE-1C660C4AA643}" srcId="{51F59309-700F-41A9-85EC-46A716E0CDA7}" destId="{27EEBF70-C2B5-4AEC-AC3F-39C3A634A2C2}" srcOrd="3" destOrd="0" parTransId="{D337287D-59EB-4E82-97AD-EB2A5CC0F279}" sibTransId="{670613C2-A559-4CD4-A740-A658A0FE6BC5}"/>
    <dgm:cxn modelId="{37EC8DC6-CD0C-4AB2-AD17-83C6DEF0155A}" type="presOf" srcId="{5E0CB9F6-8F76-496B-AF8A-DC9DF0D4651C}" destId="{8394050B-B827-4D8A-B29C-FC5CB76FF2FA}" srcOrd="0" destOrd="0" presId="urn:microsoft.com/office/officeart/2005/8/layout/cycle3"/>
    <dgm:cxn modelId="{5C79E1D8-23E2-43F6-8981-C2A4B1A78F06}" type="presOf" srcId="{20C165E2-C4A7-4DB2-A7C2-DCE9E163B7A3}" destId="{EE333CB4-2464-4466-89D6-5DDB3E5B752A}" srcOrd="0" destOrd="0" presId="urn:microsoft.com/office/officeart/2005/8/layout/cycle3"/>
    <dgm:cxn modelId="{F49F34D9-034B-4E25-87DC-1CCBC3D8A975}" type="presOf" srcId="{7C118AF1-FB8A-4896-8A24-BBB586DD9A98}" destId="{3EF1C300-DC14-4817-B070-44D132143379}" srcOrd="0" destOrd="0" presId="urn:microsoft.com/office/officeart/2005/8/layout/cycle3"/>
    <dgm:cxn modelId="{734141E5-6FE6-449F-8B1D-95BBDEFF4D9A}" srcId="{51F59309-700F-41A9-85EC-46A716E0CDA7}" destId="{C7C8FE8B-AA5D-48E6-BFC7-2636D406A9E1}" srcOrd="4" destOrd="0" parTransId="{ABD13B27-FDC1-4E77-B2CB-EF03EB83DF7F}" sibTransId="{CA37AED4-0DD6-47D9-92DE-F90FC0AE1F45}"/>
    <dgm:cxn modelId="{B2547AFD-5A24-48A6-8F6E-F7D8C8DF552A}" srcId="{51F59309-700F-41A9-85EC-46A716E0CDA7}" destId="{7C118AF1-FB8A-4896-8A24-BBB586DD9A98}" srcOrd="0" destOrd="0" parTransId="{DD67459F-F7F3-4160-A83C-072A0A81CBDE}" sibTransId="{5E0CB9F6-8F76-496B-AF8A-DC9DF0D4651C}"/>
    <dgm:cxn modelId="{8A6EA14B-F521-4FE8-91A3-77C119C22931}" type="presParOf" srcId="{34CE83D6-BE1A-4D91-8E74-0776C07BC2F8}" destId="{2394E6BC-0F2A-4FD5-9203-F9F2C3D169D0}" srcOrd="0" destOrd="0" presId="urn:microsoft.com/office/officeart/2005/8/layout/cycle3"/>
    <dgm:cxn modelId="{17211E02-81C6-4381-8515-8A3207C0D6E1}" type="presParOf" srcId="{2394E6BC-0F2A-4FD5-9203-F9F2C3D169D0}" destId="{3EF1C300-DC14-4817-B070-44D132143379}" srcOrd="0" destOrd="0" presId="urn:microsoft.com/office/officeart/2005/8/layout/cycle3"/>
    <dgm:cxn modelId="{1E4D81F1-E64D-4228-9164-3B62525855CB}" type="presParOf" srcId="{2394E6BC-0F2A-4FD5-9203-F9F2C3D169D0}" destId="{8394050B-B827-4D8A-B29C-FC5CB76FF2FA}" srcOrd="1" destOrd="0" presId="urn:microsoft.com/office/officeart/2005/8/layout/cycle3"/>
    <dgm:cxn modelId="{D75DF9F9-AC07-4228-9C73-A4C31C81F7AF}" type="presParOf" srcId="{2394E6BC-0F2A-4FD5-9203-F9F2C3D169D0}" destId="{613DB3FA-2EF4-4CAC-986F-F6E909486857}" srcOrd="2" destOrd="0" presId="urn:microsoft.com/office/officeart/2005/8/layout/cycle3"/>
    <dgm:cxn modelId="{6DE7AE25-3003-46B3-AA37-8D59354218EA}" type="presParOf" srcId="{2394E6BC-0F2A-4FD5-9203-F9F2C3D169D0}" destId="{1BD6C383-B36C-4850-A6F8-931B25D4690C}" srcOrd="3" destOrd="0" presId="urn:microsoft.com/office/officeart/2005/8/layout/cycle3"/>
    <dgm:cxn modelId="{4ECD10A4-4678-45A1-82D3-A681819E7215}" type="presParOf" srcId="{2394E6BC-0F2A-4FD5-9203-F9F2C3D169D0}" destId="{23A9F1C0-09B7-4A73-AC9B-2A3FAD9BE97B}" srcOrd="4" destOrd="0" presId="urn:microsoft.com/office/officeart/2005/8/layout/cycle3"/>
    <dgm:cxn modelId="{A9540F2F-B747-4F4C-A484-0DDE1B4B1264}" type="presParOf" srcId="{2394E6BC-0F2A-4FD5-9203-F9F2C3D169D0}" destId="{4D2A2D04-8EC2-4F44-8A6F-AF611AFCE2F6}" srcOrd="5" destOrd="0" presId="urn:microsoft.com/office/officeart/2005/8/layout/cycle3"/>
    <dgm:cxn modelId="{7BBFB61B-FEA1-4E73-AFDC-1AB797590951}" type="presParOf" srcId="{2394E6BC-0F2A-4FD5-9203-F9F2C3D169D0}" destId="{8B387DD1-F2D9-448E-88A6-EC4E7BF4E48C}" srcOrd="6" destOrd="0" presId="urn:microsoft.com/office/officeart/2005/8/layout/cycle3"/>
    <dgm:cxn modelId="{5D1DA7DA-ACBE-464F-84B3-63BDECBAEB1E}" type="presParOf" srcId="{2394E6BC-0F2A-4FD5-9203-F9F2C3D169D0}" destId="{962C6078-4F3A-417C-BC87-F8EDDAFFB555}" srcOrd="7" destOrd="0" presId="urn:microsoft.com/office/officeart/2005/8/layout/cycle3"/>
    <dgm:cxn modelId="{C2D1A64C-E83E-4D4A-9D28-D2F5C67C77E2}" type="presParOf" srcId="{2394E6BC-0F2A-4FD5-9203-F9F2C3D169D0}" destId="{9D70EF79-0823-4C11-ABD6-F9CD49F47E6A}" srcOrd="8" destOrd="0" presId="urn:microsoft.com/office/officeart/2005/8/layout/cycle3"/>
    <dgm:cxn modelId="{9C8B7E15-F9CB-4B5A-8501-4101915CC242}" type="presParOf" srcId="{2394E6BC-0F2A-4FD5-9203-F9F2C3D169D0}" destId="{EE333CB4-2464-4466-89D6-5DDB3E5B752A}" srcOrd="9" destOrd="0" presId="urn:microsoft.com/office/officeart/2005/8/layout/cycle3"/>
    <dgm:cxn modelId="{C169FACC-BC5C-4B25-8D0E-11406DC7B78A}" type="presParOf" srcId="{2394E6BC-0F2A-4FD5-9203-F9F2C3D169D0}" destId="{A6162D8E-793E-4A82-9FB1-1C41E6925995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F59309-700F-41A9-85EC-46A716E0CD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118AF1-FB8A-4896-8A24-BBB586DD9A98}">
      <dgm:prSet/>
      <dgm:spPr/>
      <dgm:t>
        <a:bodyPr/>
        <a:lstStyle/>
        <a:p>
          <a:r>
            <a:rPr lang="en-US" b="1" dirty="0"/>
            <a:t>Introduction</a:t>
          </a:r>
        </a:p>
      </dgm:t>
    </dgm:pt>
    <dgm:pt modelId="{DD67459F-F7F3-4160-A83C-072A0A81CBDE}" type="parTrans" cxnId="{B2547AFD-5A24-48A6-8F6E-F7D8C8DF552A}">
      <dgm:prSet/>
      <dgm:spPr/>
      <dgm:t>
        <a:bodyPr/>
        <a:lstStyle/>
        <a:p>
          <a:endParaRPr lang="en-US"/>
        </a:p>
      </dgm:t>
    </dgm:pt>
    <dgm:pt modelId="{5E0CB9F6-8F76-496B-AF8A-DC9DF0D4651C}" type="sibTrans" cxnId="{B2547AFD-5A24-48A6-8F6E-F7D8C8DF552A}">
      <dgm:prSet/>
      <dgm:spPr/>
      <dgm:t>
        <a:bodyPr/>
        <a:lstStyle/>
        <a:p>
          <a:endParaRPr lang="en-US"/>
        </a:p>
      </dgm:t>
    </dgm:pt>
    <dgm:pt modelId="{1F6EAB13-FA3D-42B3-B556-227387564DBB}">
      <dgm:prSet/>
      <dgm:spPr/>
      <dgm:t>
        <a:bodyPr/>
        <a:lstStyle/>
        <a:p>
          <a:r>
            <a:rPr lang="en-US"/>
            <a:t>Objective &amp; Goal</a:t>
          </a:r>
        </a:p>
      </dgm:t>
    </dgm:pt>
    <dgm:pt modelId="{EC7AB724-93F6-4DFC-87E7-268BFFCFAEAC}" type="parTrans" cxnId="{726C9141-3383-44DB-A266-3FB0BC575A1F}">
      <dgm:prSet/>
      <dgm:spPr/>
      <dgm:t>
        <a:bodyPr/>
        <a:lstStyle/>
        <a:p>
          <a:endParaRPr lang="en-US"/>
        </a:p>
      </dgm:t>
    </dgm:pt>
    <dgm:pt modelId="{31898929-D712-4587-BB34-DB8087FC3639}" type="sibTrans" cxnId="{726C9141-3383-44DB-A266-3FB0BC575A1F}">
      <dgm:prSet/>
      <dgm:spPr/>
      <dgm:t>
        <a:bodyPr/>
        <a:lstStyle/>
        <a:p>
          <a:endParaRPr lang="en-US"/>
        </a:p>
      </dgm:t>
    </dgm:pt>
    <dgm:pt modelId="{69CBFB94-9F40-4A4A-8CE8-284CC5BACB55}">
      <dgm:prSet/>
      <dgm:spPr/>
      <dgm:t>
        <a:bodyPr/>
        <a:lstStyle/>
        <a:p>
          <a:r>
            <a:rPr lang="en-US"/>
            <a:t>Dataset description</a:t>
          </a:r>
        </a:p>
      </dgm:t>
    </dgm:pt>
    <dgm:pt modelId="{B2016DD7-8EA1-42C1-9BC1-FE39E8F95EA3}" type="parTrans" cxnId="{45AE921A-1E2A-46D7-A5A0-E732CBB8EA93}">
      <dgm:prSet/>
      <dgm:spPr/>
      <dgm:t>
        <a:bodyPr/>
        <a:lstStyle/>
        <a:p>
          <a:endParaRPr lang="en-US"/>
        </a:p>
      </dgm:t>
    </dgm:pt>
    <dgm:pt modelId="{AD44F48E-E23B-475B-8D8C-FC136D3556E6}" type="sibTrans" cxnId="{45AE921A-1E2A-46D7-A5A0-E732CBB8EA93}">
      <dgm:prSet/>
      <dgm:spPr/>
      <dgm:t>
        <a:bodyPr/>
        <a:lstStyle/>
        <a:p>
          <a:endParaRPr lang="en-US"/>
        </a:p>
      </dgm:t>
    </dgm:pt>
    <dgm:pt modelId="{27EEBF70-C2B5-4AEC-AC3F-39C3A634A2C2}">
      <dgm:prSet/>
      <dgm:spPr/>
      <dgm:t>
        <a:bodyPr/>
        <a:lstStyle/>
        <a:p>
          <a:r>
            <a:rPr lang="en-US"/>
            <a:t>Approach Design</a:t>
          </a:r>
        </a:p>
      </dgm:t>
    </dgm:pt>
    <dgm:pt modelId="{D337287D-59EB-4E82-97AD-EB2A5CC0F279}" type="parTrans" cxnId="{E8F09FC2-1772-4B90-BFBE-1C660C4AA643}">
      <dgm:prSet/>
      <dgm:spPr/>
      <dgm:t>
        <a:bodyPr/>
        <a:lstStyle/>
        <a:p>
          <a:endParaRPr lang="en-US"/>
        </a:p>
      </dgm:t>
    </dgm:pt>
    <dgm:pt modelId="{670613C2-A559-4CD4-A740-A658A0FE6BC5}" type="sibTrans" cxnId="{E8F09FC2-1772-4B90-BFBE-1C660C4AA643}">
      <dgm:prSet/>
      <dgm:spPr/>
      <dgm:t>
        <a:bodyPr/>
        <a:lstStyle/>
        <a:p>
          <a:endParaRPr lang="en-US"/>
        </a:p>
      </dgm:t>
    </dgm:pt>
    <dgm:pt modelId="{C7C8FE8B-AA5D-48E6-BFC7-2636D406A9E1}">
      <dgm:prSet/>
      <dgm:spPr/>
      <dgm:t>
        <a:bodyPr/>
        <a:lstStyle/>
        <a:p>
          <a:r>
            <a:rPr lang="en-US"/>
            <a:t>Machine learning model</a:t>
          </a:r>
        </a:p>
      </dgm:t>
    </dgm:pt>
    <dgm:pt modelId="{ABD13B27-FDC1-4E77-B2CB-EF03EB83DF7F}" type="parTrans" cxnId="{734141E5-6FE6-449F-8B1D-95BBDEFF4D9A}">
      <dgm:prSet/>
      <dgm:spPr/>
      <dgm:t>
        <a:bodyPr/>
        <a:lstStyle/>
        <a:p>
          <a:endParaRPr lang="en-US"/>
        </a:p>
      </dgm:t>
    </dgm:pt>
    <dgm:pt modelId="{CA37AED4-0DD6-47D9-92DE-F90FC0AE1F45}" type="sibTrans" cxnId="{734141E5-6FE6-449F-8B1D-95BBDEFF4D9A}">
      <dgm:prSet/>
      <dgm:spPr/>
      <dgm:t>
        <a:bodyPr/>
        <a:lstStyle/>
        <a:p>
          <a:endParaRPr lang="en-US"/>
        </a:p>
      </dgm:t>
    </dgm:pt>
    <dgm:pt modelId="{07C9A060-E83B-4268-9FEA-9D4AFEFEE729}">
      <dgm:prSet/>
      <dgm:spPr/>
      <dgm:t>
        <a:bodyPr/>
        <a:lstStyle/>
        <a:p>
          <a:r>
            <a:rPr lang="en-US"/>
            <a:t>Results &amp; Comparison - Python, R</a:t>
          </a:r>
        </a:p>
      </dgm:t>
    </dgm:pt>
    <dgm:pt modelId="{C9D246D5-0137-49E9-AB2D-05D1130B9BC2}" type="parTrans" cxnId="{D88D4866-4CD2-4DF7-B7E7-1090369CD92E}">
      <dgm:prSet/>
      <dgm:spPr/>
      <dgm:t>
        <a:bodyPr/>
        <a:lstStyle/>
        <a:p>
          <a:endParaRPr lang="en-US"/>
        </a:p>
      </dgm:t>
    </dgm:pt>
    <dgm:pt modelId="{49747417-AF6A-4250-AB14-E49FC47A3EB1}" type="sibTrans" cxnId="{D88D4866-4CD2-4DF7-B7E7-1090369CD92E}">
      <dgm:prSet/>
      <dgm:spPr/>
      <dgm:t>
        <a:bodyPr/>
        <a:lstStyle/>
        <a:p>
          <a:endParaRPr lang="en-US"/>
        </a:p>
      </dgm:t>
    </dgm:pt>
    <dgm:pt modelId="{E6649E08-9B6C-43DF-95B1-762F3B9C112E}">
      <dgm:prSet/>
      <dgm:spPr/>
      <dgm:t>
        <a:bodyPr/>
        <a:lstStyle/>
        <a:p>
          <a:r>
            <a:rPr lang="en-US"/>
            <a:t>Demo + AWS SageMaker</a:t>
          </a:r>
        </a:p>
      </dgm:t>
    </dgm:pt>
    <dgm:pt modelId="{C44D7A3E-D713-46F1-B776-B19004388831}" type="parTrans" cxnId="{24BFBB2B-8004-4991-9348-ABECB43E206D}">
      <dgm:prSet/>
      <dgm:spPr/>
      <dgm:t>
        <a:bodyPr/>
        <a:lstStyle/>
        <a:p>
          <a:endParaRPr lang="en-US"/>
        </a:p>
      </dgm:t>
    </dgm:pt>
    <dgm:pt modelId="{E49800EA-D518-40D4-AE2E-5D56A9291F49}" type="sibTrans" cxnId="{24BFBB2B-8004-4991-9348-ABECB43E206D}">
      <dgm:prSet/>
      <dgm:spPr/>
      <dgm:t>
        <a:bodyPr/>
        <a:lstStyle/>
        <a:p>
          <a:endParaRPr lang="en-US"/>
        </a:p>
      </dgm:t>
    </dgm:pt>
    <dgm:pt modelId="{F42EDA8A-A57E-403D-B46F-6875113F41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34970264-A1C0-4A1A-8E15-72FC2B969CB2}" type="parTrans" cxnId="{DA38469A-8EFC-4165-B88E-E59E3D5BEEBD}">
      <dgm:prSet/>
      <dgm:spPr/>
      <dgm:t>
        <a:bodyPr/>
        <a:lstStyle/>
        <a:p>
          <a:endParaRPr lang="en-US"/>
        </a:p>
      </dgm:t>
    </dgm:pt>
    <dgm:pt modelId="{23E0754F-B4F3-402A-9D89-379F68B4594C}" type="sibTrans" cxnId="{DA38469A-8EFC-4165-B88E-E59E3D5BEEBD}">
      <dgm:prSet/>
      <dgm:spPr/>
      <dgm:t>
        <a:bodyPr/>
        <a:lstStyle/>
        <a:p>
          <a:endParaRPr lang="en-US"/>
        </a:p>
      </dgm:t>
    </dgm:pt>
    <dgm:pt modelId="{20C165E2-C4A7-4DB2-A7C2-DCE9E163B7A3}">
      <dgm:prSet/>
      <dgm:spPr/>
      <dgm:t>
        <a:bodyPr/>
        <a:lstStyle/>
        <a:p>
          <a:r>
            <a:rPr lang="en-US"/>
            <a:t>Future work &amp; Technology used</a:t>
          </a:r>
        </a:p>
      </dgm:t>
    </dgm:pt>
    <dgm:pt modelId="{4DBD8395-3A6A-4A43-8D30-FCA8BB9F369C}" type="parTrans" cxnId="{B0E45B10-66E1-412F-B299-1069221C3752}">
      <dgm:prSet/>
      <dgm:spPr/>
      <dgm:t>
        <a:bodyPr/>
        <a:lstStyle/>
        <a:p>
          <a:endParaRPr lang="en-US"/>
        </a:p>
      </dgm:t>
    </dgm:pt>
    <dgm:pt modelId="{49E09D2E-4B88-4C85-8DB9-6BB6B992610D}" type="sibTrans" cxnId="{B0E45B10-66E1-412F-B299-1069221C3752}">
      <dgm:prSet/>
      <dgm:spPr/>
      <dgm:t>
        <a:bodyPr/>
        <a:lstStyle/>
        <a:p>
          <a:endParaRPr lang="en-US"/>
        </a:p>
      </dgm:t>
    </dgm:pt>
    <dgm:pt modelId="{8486F704-0599-4FCE-B2F4-01A390371336}">
      <dgm:prSet/>
      <dgm:spPr/>
      <dgm:t>
        <a:bodyPr/>
        <a:lstStyle/>
        <a:p>
          <a:r>
            <a:rPr lang="en-US"/>
            <a:t>*QR Code</a:t>
          </a:r>
        </a:p>
      </dgm:t>
    </dgm:pt>
    <dgm:pt modelId="{D2011954-9206-4998-A5FE-33A37F45ED6F}" type="parTrans" cxnId="{E808250C-AFDD-46C5-BAEC-3E574728EF53}">
      <dgm:prSet/>
      <dgm:spPr/>
      <dgm:t>
        <a:bodyPr/>
        <a:lstStyle/>
        <a:p>
          <a:endParaRPr lang="en-US"/>
        </a:p>
      </dgm:t>
    </dgm:pt>
    <dgm:pt modelId="{5F3C4EF5-F5AE-462C-B312-808A5BED215B}" type="sibTrans" cxnId="{E808250C-AFDD-46C5-BAEC-3E574728EF53}">
      <dgm:prSet/>
      <dgm:spPr/>
      <dgm:t>
        <a:bodyPr/>
        <a:lstStyle/>
        <a:p>
          <a:endParaRPr lang="en-US"/>
        </a:p>
      </dgm:t>
    </dgm:pt>
    <dgm:pt modelId="{34CE83D6-BE1A-4D91-8E74-0776C07BC2F8}" type="pres">
      <dgm:prSet presAssocID="{51F59309-700F-41A9-85EC-46A716E0CDA7}" presName="Name0" presStyleCnt="0">
        <dgm:presLayoutVars>
          <dgm:dir/>
          <dgm:resizeHandles val="exact"/>
        </dgm:presLayoutVars>
      </dgm:prSet>
      <dgm:spPr/>
    </dgm:pt>
    <dgm:pt modelId="{2394E6BC-0F2A-4FD5-9203-F9F2C3D169D0}" type="pres">
      <dgm:prSet presAssocID="{51F59309-700F-41A9-85EC-46A716E0CDA7}" presName="cycle" presStyleCnt="0"/>
      <dgm:spPr/>
    </dgm:pt>
    <dgm:pt modelId="{3EF1C300-DC14-4817-B070-44D132143379}" type="pres">
      <dgm:prSet presAssocID="{7C118AF1-FB8A-4896-8A24-BBB586DD9A98}" presName="nodeFirstNode" presStyleLbl="node1" presStyleIdx="0" presStyleCnt="10">
        <dgm:presLayoutVars>
          <dgm:bulletEnabled val="1"/>
        </dgm:presLayoutVars>
      </dgm:prSet>
      <dgm:spPr/>
    </dgm:pt>
    <dgm:pt modelId="{8394050B-B827-4D8A-B29C-FC5CB76FF2FA}" type="pres">
      <dgm:prSet presAssocID="{5E0CB9F6-8F76-496B-AF8A-DC9DF0D4651C}" presName="sibTransFirstNode" presStyleLbl="bgShp" presStyleIdx="0" presStyleCnt="1"/>
      <dgm:spPr/>
    </dgm:pt>
    <dgm:pt modelId="{613DB3FA-2EF4-4CAC-986F-F6E909486857}" type="pres">
      <dgm:prSet presAssocID="{1F6EAB13-FA3D-42B3-B556-227387564DBB}" presName="nodeFollowingNodes" presStyleLbl="node1" presStyleIdx="1" presStyleCnt="10">
        <dgm:presLayoutVars>
          <dgm:bulletEnabled val="1"/>
        </dgm:presLayoutVars>
      </dgm:prSet>
      <dgm:spPr/>
    </dgm:pt>
    <dgm:pt modelId="{1BD6C383-B36C-4850-A6F8-931B25D4690C}" type="pres">
      <dgm:prSet presAssocID="{69CBFB94-9F40-4A4A-8CE8-284CC5BACB55}" presName="nodeFollowingNodes" presStyleLbl="node1" presStyleIdx="2" presStyleCnt="10">
        <dgm:presLayoutVars>
          <dgm:bulletEnabled val="1"/>
        </dgm:presLayoutVars>
      </dgm:prSet>
      <dgm:spPr/>
    </dgm:pt>
    <dgm:pt modelId="{23A9F1C0-09B7-4A73-AC9B-2A3FAD9BE97B}" type="pres">
      <dgm:prSet presAssocID="{27EEBF70-C2B5-4AEC-AC3F-39C3A634A2C2}" presName="nodeFollowingNodes" presStyleLbl="node1" presStyleIdx="3" presStyleCnt="10">
        <dgm:presLayoutVars>
          <dgm:bulletEnabled val="1"/>
        </dgm:presLayoutVars>
      </dgm:prSet>
      <dgm:spPr/>
    </dgm:pt>
    <dgm:pt modelId="{4D2A2D04-8EC2-4F44-8A6F-AF611AFCE2F6}" type="pres">
      <dgm:prSet presAssocID="{C7C8FE8B-AA5D-48E6-BFC7-2636D406A9E1}" presName="nodeFollowingNodes" presStyleLbl="node1" presStyleIdx="4" presStyleCnt="10">
        <dgm:presLayoutVars>
          <dgm:bulletEnabled val="1"/>
        </dgm:presLayoutVars>
      </dgm:prSet>
      <dgm:spPr/>
    </dgm:pt>
    <dgm:pt modelId="{8B387DD1-F2D9-448E-88A6-EC4E7BF4E48C}" type="pres">
      <dgm:prSet presAssocID="{07C9A060-E83B-4268-9FEA-9D4AFEFEE729}" presName="nodeFollowingNodes" presStyleLbl="node1" presStyleIdx="5" presStyleCnt="10">
        <dgm:presLayoutVars>
          <dgm:bulletEnabled val="1"/>
        </dgm:presLayoutVars>
      </dgm:prSet>
      <dgm:spPr/>
    </dgm:pt>
    <dgm:pt modelId="{962C6078-4F3A-417C-BC87-F8EDDAFFB555}" type="pres">
      <dgm:prSet presAssocID="{E6649E08-9B6C-43DF-95B1-762F3B9C112E}" presName="nodeFollowingNodes" presStyleLbl="node1" presStyleIdx="6" presStyleCnt="10">
        <dgm:presLayoutVars>
          <dgm:bulletEnabled val="1"/>
        </dgm:presLayoutVars>
      </dgm:prSet>
      <dgm:spPr/>
    </dgm:pt>
    <dgm:pt modelId="{9D70EF79-0823-4C11-ABD6-F9CD49F47E6A}" type="pres">
      <dgm:prSet presAssocID="{F42EDA8A-A57E-403D-B46F-6875113F418C}" presName="nodeFollowingNodes" presStyleLbl="node1" presStyleIdx="7" presStyleCnt="10">
        <dgm:presLayoutVars>
          <dgm:bulletEnabled val="1"/>
        </dgm:presLayoutVars>
      </dgm:prSet>
      <dgm:spPr/>
    </dgm:pt>
    <dgm:pt modelId="{EE333CB4-2464-4466-89D6-5DDB3E5B752A}" type="pres">
      <dgm:prSet presAssocID="{20C165E2-C4A7-4DB2-A7C2-DCE9E163B7A3}" presName="nodeFollowingNodes" presStyleLbl="node1" presStyleIdx="8" presStyleCnt="10">
        <dgm:presLayoutVars>
          <dgm:bulletEnabled val="1"/>
        </dgm:presLayoutVars>
      </dgm:prSet>
      <dgm:spPr/>
    </dgm:pt>
    <dgm:pt modelId="{A6162D8E-793E-4A82-9FB1-1C41E6925995}" type="pres">
      <dgm:prSet presAssocID="{8486F704-0599-4FCE-B2F4-01A390371336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50555900-F829-4A94-8BA2-2D18C7B07017}" type="presOf" srcId="{F42EDA8A-A57E-403D-B46F-6875113F418C}" destId="{9D70EF79-0823-4C11-ABD6-F9CD49F47E6A}" srcOrd="0" destOrd="0" presId="urn:microsoft.com/office/officeart/2005/8/layout/cycle3"/>
    <dgm:cxn modelId="{E808250C-AFDD-46C5-BAEC-3E574728EF53}" srcId="{51F59309-700F-41A9-85EC-46A716E0CDA7}" destId="{8486F704-0599-4FCE-B2F4-01A390371336}" srcOrd="9" destOrd="0" parTransId="{D2011954-9206-4998-A5FE-33A37F45ED6F}" sibTransId="{5F3C4EF5-F5AE-462C-B312-808A5BED215B}"/>
    <dgm:cxn modelId="{B0E45B10-66E1-412F-B299-1069221C3752}" srcId="{51F59309-700F-41A9-85EC-46A716E0CDA7}" destId="{20C165E2-C4A7-4DB2-A7C2-DCE9E163B7A3}" srcOrd="8" destOrd="0" parTransId="{4DBD8395-3A6A-4A43-8D30-FCA8BB9F369C}" sibTransId="{49E09D2E-4B88-4C85-8DB9-6BB6B992610D}"/>
    <dgm:cxn modelId="{45AE921A-1E2A-46D7-A5A0-E732CBB8EA93}" srcId="{51F59309-700F-41A9-85EC-46A716E0CDA7}" destId="{69CBFB94-9F40-4A4A-8CE8-284CC5BACB55}" srcOrd="2" destOrd="0" parTransId="{B2016DD7-8EA1-42C1-9BC1-FE39E8F95EA3}" sibTransId="{AD44F48E-E23B-475B-8D8C-FC136D3556E6}"/>
    <dgm:cxn modelId="{FD28202A-2C59-4A8C-9F73-C47EEC283DB5}" type="presOf" srcId="{27EEBF70-C2B5-4AEC-AC3F-39C3A634A2C2}" destId="{23A9F1C0-09B7-4A73-AC9B-2A3FAD9BE97B}" srcOrd="0" destOrd="0" presId="urn:microsoft.com/office/officeart/2005/8/layout/cycle3"/>
    <dgm:cxn modelId="{24BFBB2B-8004-4991-9348-ABECB43E206D}" srcId="{51F59309-700F-41A9-85EC-46A716E0CDA7}" destId="{E6649E08-9B6C-43DF-95B1-762F3B9C112E}" srcOrd="6" destOrd="0" parTransId="{C44D7A3E-D713-46F1-B776-B19004388831}" sibTransId="{E49800EA-D518-40D4-AE2E-5D56A9291F49}"/>
    <dgm:cxn modelId="{726C9141-3383-44DB-A266-3FB0BC575A1F}" srcId="{51F59309-700F-41A9-85EC-46A716E0CDA7}" destId="{1F6EAB13-FA3D-42B3-B556-227387564DBB}" srcOrd="1" destOrd="0" parTransId="{EC7AB724-93F6-4DFC-87E7-268BFFCFAEAC}" sibTransId="{31898929-D712-4587-BB34-DB8087FC3639}"/>
    <dgm:cxn modelId="{31839761-031A-4AC0-97C0-F94B30D5A50E}" type="presOf" srcId="{1F6EAB13-FA3D-42B3-B556-227387564DBB}" destId="{613DB3FA-2EF4-4CAC-986F-F6E909486857}" srcOrd="0" destOrd="0" presId="urn:microsoft.com/office/officeart/2005/8/layout/cycle3"/>
    <dgm:cxn modelId="{D88D4866-4CD2-4DF7-B7E7-1090369CD92E}" srcId="{51F59309-700F-41A9-85EC-46A716E0CDA7}" destId="{07C9A060-E83B-4268-9FEA-9D4AFEFEE729}" srcOrd="5" destOrd="0" parTransId="{C9D246D5-0137-49E9-AB2D-05D1130B9BC2}" sibTransId="{49747417-AF6A-4250-AB14-E49FC47A3EB1}"/>
    <dgm:cxn modelId="{F3382059-3119-4C22-AA0E-DCBDD2B4FD14}" type="presOf" srcId="{8486F704-0599-4FCE-B2F4-01A390371336}" destId="{A6162D8E-793E-4A82-9FB1-1C41E6925995}" srcOrd="0" destOrd="0" presId="urn:microsoft.com/office/officeart/2005/8/layout/cycle3"/>
    <dgm:cxn modelId="{4622EA94-70D1-4821-9286-7F2B0C25357E}" type="presOf" srcId="{07C9A060-E83B-4268-9FEA-9D4AFEFEE729}" destId="{8B387DD1-F2D9-448E-88A6-EC4E7BF4E48C}" srcOrd="0" destOrd="0" presId="urn:microsoft.com/office/officeart/2005/8/layout/cycle3"/>
    <dgm:cxn modelId="{22DE3899-425D-449A-82A7-124697B61700}" type="presOf" srcId="{69CBFB94-9F40-4A4A-8CE8-284CC5BACB55}" destId="{1BD6C383-B36C-4850-A6F8-931B25D4690C}" srcOrd="0" destOrd="0" presId="urn:microsoft.com/office/officeart/2005/8/layout/cycle3"/>
    <dgm:cxn modelId="{DA38469A-8EFC-4165-B88E-E59E3D5BEEBD}" srcId="{51F59309-700F-41A9-85EC-46A716E0CDA7}" destId="{F42EDA8A-A57E-403D-B46F-6875113F418C}" srcOrd="7" destOrd="0" parTransId="{34970264-A1C0-4A1A-8E15-72FC2B969CB2}" sibTransId="{23E0754F-B4F3-402A-9D89-379F68B4594C}"/>
    <dgm:cxn modelId="{18581AA6-816C-419C-9B7C-268CFA97F8F7}" type="presOf" srcId="{C7C8FE8B-AA5D-48E6-BFC7-2636D406A9E1}" destId="{4D2A2D04-8EC2-4F44-8A6F-AF611AFCE2F6}" srcOrd="0" destOrd="0" presId="urn:microsoft.com/office/officeart/2005/8/layout/cycle3"/>
    <dgm:cxn modelId="{D993D1B0-7940-42B4-9F8E-448522344ABD}" type="presOf" srcId="{E6649E08-9B6C-43DF-95B1-762F3B9C112E}" destId="{962C6078-4F3A-417C-BC87-F8EDDAFFB555}" srcOrd="0" destOrd="0" presId="urn:microsoft.com/office/officeart/2005/8/layout/cycle3"/>
    <dgm:cxn modelId="{F44C7DBB-3BE4-4F4D-9A62-978E62628A33}" type="presOf" srcId="{51F59309-700F-41A9-85EC-46A716E0CDA7}" destId="{34CE83D6-BE1A-4D91-8E74-0776C07BC2F8}" srcOrd="0" destOrd="0" presId="urn:microsoft.com/office/officeart/2005/8/layout/cycle3"/>
    <dgm:cxn modelId="{E8F09FC2-1772-4B90-BFBE-1C660C4AA643}" srcId="{51F59309-700F-41A9-85EC-46A716E0CDA7}" destId="{27EEBF70-C2B5-4AEC-AC3F-39C3A634A2C2}" srcOrd="3" destOrd="0" parTransId="{D337287D-59EB-4E82-97AD-EB2A5CC0F279}" sibTransId="{670613C2-A559-4CD4-A740-A658A0FE6BC5}"/>
    <dgm:cxn modelId="{37EC8DC6-CD0C-4AB2-AD17-83C6DEF0155A}" type="presOf" srcId="{5E0CB9F6-8F76-496B-AF8A-DC9DF0D4651C}" destId="{8394050B-B827-4D8A-B29C-FC5CB76FF2FA}" srcOrd="0" destOrd="0" presId="urn:microsoft.com/office/officeart/2005/8/layout/cycle3"/>
    <dgm:cxn modelId="{5C79E1D8-23E2-43F6-8981-C2A4B1A78F06}" type="presOf" srcId="{20C165E2-C4A7-4DB2-A7C2-DCE9E163B7A3}" destId="{EE333CB4-2464-4466-89D6-5DDB3E5B752A}" srcOrd="0" destOrd="0" presId="urn:microsoft.com/office/officeart/2005/8/layout/cycle3"/>
    <dgm:cxn modelId="{F49F34D9-034B-4E25-87DC-1CCBC3D8A975}" type="presOf" srcId="{7C118AF1-FB8A-4896-8A24-BBB586DD9A98}" destId="{3EF1C300-DC14-4817-B070-44D132143379}" srcOrd="0" destOrd="0" presId="urn:microsoft.com/office/officeart/2005/8/layout/cycle3"/>
    <dgm:cxn modelId="{734141E5-6FE6-449F-8B1D-95BBDEFF4D9A}" srcId="{51F59309-700F-41A9-85EC-46A716E0CDA7}" destId="{C7C8FE8B-AA5D-48E6-BFC7-2636D406A9E1}" srcOrd="4" destOrd="0" parTransId="{ABD13B27-FDC1-4E77-B2CB-EF03EB83DF7F}" sibTransId="{CA37AED4-0DD6-47D9-92DE-F90FC0AE1F45}"/>
    <dgm:cxn modelId="{B2547AFD-5A24-48A6-8F6E-F7D8C8DF552A}" srcId="{51F59309-700F-41A9-85EC-46A716E0CDA7}" destId="{7C118AF1-FB8A-4896-8A24-BBB586DD9A98}" srcOrd="0" destOrd="0" parTransId="{DD67459F-F7F3-4160-A83C-072A0A81CBDE}" sibTransId="{5E0CB9F6-8F76-496B-AF8A-DC9DF0D4651C}"/>
    <dgm:cxn modelId="{8A6EA14B-F521-4FE8-91A3-77C119C22931}" type="presParOf" srcId="{34CE83D6-BE1A-4D91-8E74-0776C07BC2F8}" destId="{2394E6BC-0F2A-4FD5-9203-F9F2C3D169D0}" srcOrd="0" destOrd="0" presId="urn:microsoft.com/office/officeart/2005/8/layout/cycle3"/>
    <dgm:cxn modelId="{17211E02-81C6-4381-8515-8A3207C0D6E1}" type="presParOf" srcId="{2394E6BC-0F2A-4FD5-9203-F9F2C3D169D0}" destId="{3EF1C300-DC14-4817-B070-44D132143379}" srcOrd="0" destOrd="0" presId="urn:microsoft.com/office/officeart/2005/8/layout/cycle3"/>
    <dgm:cxn modelId="{1E4D81F1-E64D-4228-9164-3B62525855CB}" type="presParOf" srcId="{2394E6BC-0F2A-4FD5-9203-F9F2C3D169D0}" destId="{8394050B-B827-4D8A-B29C-FC5CB76FF2FA}" srcOrd="1" destOrd="0" presId="urn:microsoft.com/office/officeart/2005/8/layout/cycle3"/>
    <dgm:cxn modelId="{D75DF9F9-AC07-4228-9C73-A4C31C81F7AF}" type="presParOf" srcId="{2394E6BC-0F2A-4FD5-9203-F9F2C3D169D0}" destId="{613DB3FA-2EF4-4CAC-986F-F6E909486857}" srcOrd="2" destOrd="0" presId="urn:microsoft.com/office/officeart/2005/8/layout/cycle3"/>
    <dgm:cxn modelId="{6DE7AE25-3003-46B3-AA37-8D59354218EA}" type="presParOf" srcId="{2394E6BC-0F2A-4FD5-9203-F9F2C3D169D0}" destId="{1BD6C383-B36C-4850-A6F8-931B25D4690C}" srcOrd="3" destOrd="0" presId="urn:microsoft.com/office/officeart/2005/8/layout/cycle3"/>
    <dgm:cxn modelId="{4ECD10A4-4678-45A1-82D3-A681819E7215}" type="presParOf" srcId="{2394E6BC-0F2A-4FD5-9203-F9F2C3D169D0}" destId="{23A9F1C0-09B7-4A73-AC9B-2A3FAD9BE97B}" srcOrd="4" destOrd="0" presId="urn:microsoft.com/office/officeart/2005/8/layout/cycle3"/>
    <dgm:cxn modelId="{A9540F2F-B747-4F4C-A484-0DDE1B4B1264}" type="presParOf" srcId="{2394E6BC-0F2A-4FD5-9203-F9F2C3D169D0}" destId="{4D2A2D04-8EC2-4F44-8A6F-AF611AFCE2F6}" srcOrd="5" destOrd="0" presId="urn:microsoft.com/office/officeart/2005/8/layout/cycle3"/>
    <dgm:cxn modelId="{7BBFB61B-FEA1-4E73-AFDC-1AB797590951}" type="presParOf" srcId="{2394E6BC-0F2A-4FD5-9203-F9F2C3D169D0}" destId="{8B387DD1-F2D9-448E-88A6-EC4E7BF4E48C}" srcOrd="6" destOrd="0" presId="urn:microsoft.com/office/officeart/2005/8/layout/cycle3"/>
    <dgm:cxn modelId="{5D1DA7DA-ACBE-464F-84B3-63BDECBAEB1E}" type="presParOf" srcId="{2394E6BC-0F2A-4FD5-9203-F9F2C3D169D0}" destId="{962C6078-4F3A-417C-BC87-F8EDDAFFB555}" srcOrd="7" destOrd="0" presId="urn:microsoft.com/office/officeart/2005/8/layout/cycle3"/>
    <dgm:cxn modelId="{C2D1A64C-E83E-4D4A-9D28-D2F5C67C77E2}" type="presParOf" srcId="{2394E6BC-0F2A-4FD5-9203-F9F2C3D169D0}" destId="{9D70EF79-0823-4C11-ABD6-F9CD49F47E6A}" srcOrd="8" destOrd="0" presId="urn:microsoft.com/office/officeart/2005/8/layout/cycle3"/>
    <dgm:cxn modelId="{9C8B7E15-F9CB-4B5A-8501-4101915CC242}" type="presParOf" srcId="{2394E6BC-0F2A-4FD5-9203-F9F2C3D169D0}" destId="{EE333CB4-2464-4466-89D6-5DDB3E5B752A}" srcOrd="9" destOrd="0" presId="urn:microsoft.com/office/officeart/2005/8/layout/cycle3"/>
    <dgm:cxn modelId="{C169FACC-BC5C-4B25-8D0E-11406DC7B78A}" type="presParOf" srcId="{2394E6BC-0F2A-4FD5-9203-F9F2C3D169D0}" destId="{A6162D8E-793E-4A82-9FB1-1C41E6925995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39DB1A-0367-44BE-AC4B-D64C473C922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189A4F-08FE-43D3-8767-F51C92FCF2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Unsupervised learning approach</a:t>
          </a:r>
        </a:p>
      </dgm:t>
    </dgm:pt>
    <dgm:pt modelId="{18DD6E02-FDC2-4539-84F0-B733D8758CC2}" type="parTrans" cxnId="{27F4A06F-3380-49BC-BBA6-6F94E093280B}">
      <dgm:prSet/>
      <dgm:spPr/>
      <dgm:t>
        <a:bodyPr/>
        <a:lstStyle/>
        <a:p>
          <a:endParaRPr lang="en-US"/>
        </a:p>
      </dgm:t>
    </dgm:pt>
    <dgm:pt modelId="{8BE3201B-C755-4D41-81DB-C67F4C052782}" type="sibTrans" cxnId="{27F4A06F-3380-49BC-BBA6-6F94E09328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64FE83-782B-42B5-A823-E087E43C1D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Don't have a preliminary info on output values</a:t>
          </a:r>
        </a:p>
      </dgm:t>
    </dgm:pt>
    <dgm:pt modelId="{1E4795D0-1EA1-4D74-A821-349BB2D6F9A6}" type="parTrans" cxnId="{3A4AF42F-078F-43A4-BFAE-7AA552378327}">
      <dgm:prSet/>
      <dgm:spPr/>
      <dgm:t>
        <a:bodyPr/>
        <a:lstStyle/>
        <a:p>
          <a:endParaRPr lang="en-US"/>
        </a:p>
      </dgm:t>
    </dgm:pt>
    <dgm:pt modelId="{C59978BF-9E1A-40C6-B7DD-96090B70278A}" type="sibTrans" cxnId="{3A4AF42F-078F-43A4-BFAE-7AA5523783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05BC58-90B2-4DEB-8D04-4688DC6B9C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 data to find some intrinsic structures in them</a:t>
          </a:r>
        </a:p>
      </dgm:t>
    </dgm:pt>
    <dgm:pt modelId="{5043ED4E-CF72-4CD5-B2B5-7B65049AC6F8}" type="parTrans" cxnId="{4FB261E2-E3B9-4811-AD51-D4269BB6303D}">
      <dgm:prSet/>
      <dgm:spPr/>
      <dgm:t>
        <a:bodyPr/>
        <a:lstStyle/>
        <a:p>
          <a:endParaRPr lang="en-US"/>
        </a:p>
      </dgm:t>
    </dgm:pt>
    <dgm:pt modelId="{50808AD7-42DD-4A84-81BB-82681685D7E9}" type="sibTrans" cxnId="{4FB261E2-E3B9-4811-AD51-D4269BB630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F155F7-F2EB-4396-9282-0C7FEFD67C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of clustering algorithm technique like k-means algorithm.</a:t>
          </a:r>
        </a:p>
      </dgm:t>
    </dgm:pt>
    <dgm:pt modelId="{730F14EA-7833-419F-9DC5-C2F298359F7D}" type="parTrans" cxnId="{C8E3CDE2-E8D9-4BE4-8BD5-5DD309B68D2A}">
      <dgm:prSet/>
      <dgm:spPr/>
      <dgm:t>
        <a:bodyPr/>
        <a:lstStyle/>
        <a:p>
          <a:endParaRPr lang="en-US"/>
        </a:p>
      </dgm:t>
    </dgm:pt>
    <dgm:pt modelId="{FFD11E49-CE01-4B55-990C-E0848FFD0271}" type="sibTrans" cxnId="{C8E3CDE2-E8D9-4BE4-8BD5-5DD309B68D2A}">
      <dgm:prSet/>
      <dgm:spPr/>
      <dgm:t>
        <a:bodyPr/>
        <a:lstStyle/>
        <a:p>
          <a:endParaRPr lang="en-US"/>
        </a:p>
      </dgm:t>
    </dgm:pt>
    <dgm:pt modelId="{FA24E10C-7694-43D4-B73C-5E41EBAC9852}" type="pres">
      <dgm:prSet presAssocID="{8839DB1A-0367-44BE-AC4B-D64C473C9220}" presName="root" presStyleCnt="0">
        <dgm:presLayoutVars>
          <dgm:dir/>
          <dgm:resizeHandles val="exact"/>
        </dgm:presLayoutVars>
      </dgm:prSet>
      <dgm:spPr/>
    </dgm:pt>
    <dgm:pt modelId="{69233432-07A0-4B38-B37F-EF2969E0D70A}" type="pres">
      <dgm:prSet presAssocID="{8839DB1A-0367-44BE-AC4B-D64C473C9220}" presName="container" presStyleCnt="0">
        <dgm:presLayoutVars>
          <dgm:dir/>
          <dgm:resizeHandles val="exact"/>
        </dgm:presLayoutVars>
      </dgm:prSet>
      <dgm:spPr/>
    </dgm:pt>
    <dgm:pt modelId="{77F22CB8-90CE-48E1-8F37-6ED39A2D75C0}" type="pres">
      <dgm:prSet presAssocID="{B3189A4F-08FE-43D3-8767-F51C92FCF239}" presName="compNode" presStyleCnt="0"/>
      <dgm:spPr/>
    </dgm:pt>
    <dgm:pt modelId="{E7F905EB-1A4E-441F-AF69-150A5FC1C041}" type="pres">
      <dgm:prSet presAssocID="{B3189A4F-08FE-43D3-8767-F51C92FCF239}" presName="iconBgRect" presStyleLbl="bgShp" presStyleIdx="0" presStyleCnt="4"/>
      <dgm:spPr/>
    </dgm:pt>
    <dgm:pt modelId="{B3C121D0-10E3-4023-B77C-175E4D6BA123}" type="pres">
      <dgm:prSet presAssocID="{B3189A4F-08FE-43D3-8767-F51C92FCF2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4B7F705-2BD0-488A-8784-4E4C71977C6E}" type="pres">
      <dgm:prSet presAssocID="{B3189A4F-08FE-43D3-8767-F51C92FCF239}" presName="spaceRect" presStyleCnt="0"/>
      <dgm:spPr/>
    </dgm:pt>
    <dgm:pt modelId="{026BA0E0-8B4D-41EF-BA07-5E96B4FC71BB}" type="pres">
      <dgm:prSet presAssocID="{B3189A4F-08FE-43D3-8767-F51C92FCF239}" presName="textRect" presStyleLbl="revTx" presStyleIdx="0" presStyleCnt="4">
        <dgm:presLayoutVars>
          <dgm:chMax val="1"/>
          <dgm:chPref val="1"/>
        </dgm:presLayoutVars>
      </dgm:prSet>
      <dgm:spPr/>
    </dgm:pt>
    <dgm:pt modelId="{0A30E24C-9FDA-4FFD-B7D1-45E4FFA80A82}" type="pres">
      <dgm:prSet presAssocID="{8BE3201B-C755-4D41-81DB-C67F4C052782}" presName="sibTrans" presStyleLbl="sibTrans2D1" presStyleIdx="0" presStyleCnt="0"/>
      <dgm:spPr/>
    </dgm:pt>
    <dgm:pt modelId="{D3708F36-AA89-4B40-A992-37D40F6C283A}" type="pres">
      <dgm:prSet presAssocID="{2064FE83-782B-42B5-A823-E087E43C1D62}" presName="compNode" presStyleCnt="0"/>
      <dgm:spPr/>
    </dgm:pt>
    <dgm:pt modelId="{6E080D3B-0C61-49FE-92A2-0B84B1033DE2}" type="pres">
      <dgm:prSet presAssocID="{2064FE83-782B-42B5-A823-E087E43C1D62}" presName="iconBgRect" presStyleLbl="bgShp" presStyleIdx="1" presStyleCnt="4"/>
      <dgm:spPr/>
    </dgm:pt>
    <dgm:pt modelId="{4842DB82-DD61-41D0-9964-4FF9304EAF58}" type="pres">
      <dgm:prSet presAssocID="{2064FE83-782B-42B5-A823-E087E43C1D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1378DBF-94D1-45EE-87A9-BA8409D37468}" type="pres">
      <dgm:prSet presAssocID="{2064FE83-782B-42B5-A823-E087E43C1D62}" presName="spaceRect" presStyleCnt="0"/>
      <dgm:spPr/>
    </dgm:pt>
    <dgm:pt modelId="{4467B3DB-4FB6-4088-BEB4-8E622781E960}" type="pres">
      <dgm:prSet presAssocID="{2064FE83-782B-42B5-A823-E087E43C1D62}" presName="textRect" presStyleLbl="revTx" presStyleIdx="1" presStyleCnt="4">
        <dgm:presLayoutVars>
          <dgm:chMax val="1"/>
          <dgm:chPref val="1"/>
        </dgm:presLayoutVars>
      </dgm:prSet>
      <dgm:spPr/>
    </dgm:pt>
    <dgm:pt modelId="{5BD077A2-2047-4429-8065-82C4CEBECBEE}" type="pres">
      <dgm:prSet presAssocID="{C59978BF-9E1A-40C6-B7DD-96090B70278A}" presName="sibTrans" presStyleLbl="sibTrans2D1" presStyleIdx="0" presStyleCnt="0"/>
      <dgm:spPr/>
    </dgm:pt>
    <dgm:pt modelId="{7F92ADE1-C429-4D16-A953-E0FBD17B93AE}" type="pres">
      <dgm:prSet presAssocID="{EB05BC58-90B2-4DEB-8D04-4688DC6B9CCD}" presName="compNode" presStyleCnt="0"/>
      <dgm:spPr/>
    </dgm:pt>
    <dgm:pt modelId="{7CC33B68-94E3-449F-BEF1-7C1E0A1FE0F9}" type="pres">
      <dgm:prSet presAssocID="{EB05BC58-90B2-4DEB-8D04-4688DC6B9CCD}" presName="iconBgRect" presStyleLbl="bgShp" presStyleIdx="2" presStyleCnt="4"/>
      <dgm:spPr/>
    </dgm:pt>
    <dgm:pt modelId="{F51C342B-135A-4319-B3D7-3F1562559B5B}" type="pres">
      <dgm:prSet presAssocID="{EB05BC58-90B2-4DEB-8D04-4688DC6B9C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7C5A97F-250B-4A61-A7D6-58B91019128B}" type="pres">
      <dgm:prSet presAssocID="{EB05BC58-90B2-4DEB-8D04-4688DC6B9CCD}" presName="spaceRect" presStyleCnt="0"/>
      <dgm:spPr/>
    </dgm:pt>
    <dgm:pt modelId="{FE8EEF62-B78E-4FF5-8C61-7485ED293E09}" type="pres">
      <dgm:prSet presAssocID="{EB05BC58-90B2-4DEB-8D04-4688DC6B9CCD}" presName="textRect" presStyleLbl="revTx" presStyleIdx="2" presStyleCnt="4">
        <dgm:presLayoutVars>
          <dgm:chMax val="1"/>
          <dgm:chPref val="1"/>
        </dgm:presLayoutVars>
      </dgm:prSet>
      <dgm:spPr/>
    </dgm:pt>
    <dgm:pt modelId="{F0D0FE18-948F-4D1C-9290-6B93DF357F9F}" type="pres">
      <dgm:prSet presAssocID="{50808AD7-42DD-4A84-81BB-82681685D7E9}" presName="sibTrans" presStyleLbl="sibTrans2D1" presStyleIdx="0" presStyleCnt="0"/>
      <dgm:spPr/>
    </dgm:pt>
    <dgm:pt modelId="{2E3ACF9C-2F53-462E-BAC6-70C2B7BFB87A}" type="pres">
      <dgm:prSet presAssocID="{87F155F7-F2EB-4396-9282-0C7FEFD67CE3}" presName="compNode" presStyleCnt="0"/>
      <dgm:spPr/>
    </dgm:pt>
    <dgm:pt modelId="{70F81DE5-2E43-445B-9BDF-8B2AB99592B8}" type="pres">
      <dgm:prSet presAssocID="{87F155F7-F2EB-4396-9282-0C7FEFD67CE3}" presName="iconBgRect" presStyleLbl="bgShp" presStyleIdx="3" presStyleCnt="4"/>
      <dgm:spPr/>
    </dgm:pt>
    <dgm:pt modelId="{023E5205-3F88-4F7C-9DFD-A02990648206}" type="pres">
      <dgm:prSet presAssocID="{87F155F7-F2EB-4396-9282-0C7FEFD67C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895F472-D025-46AA-8ACA-6BCC41937637}" type="pres">
      <dgm:prSet presAssocID="{87F155F7-F2EB-4396-9282-0C7FEFD67CE3}" presName="spaceRect" presStyleCnt="0"/>
      <dgm:spPr/>
    </dgm:pt>
    <dgm:pt modelId="{8F54E2E0-9220-4BF1-834F-A2AEC06AF46F}" type="pres">
      <dgm:prSet presAssocID="{87F155F7-F2EB-4396-9282-0C7FEFD67C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8A0BB26-BC55-4573-A665-D4D63F8E5856}" type="presOf" srcId="{B3189A4F-08FE-43D3-8767-F51C92FCF239}" destId="{026BA0E0-8B4D-41EF-BA07-5E96B4FC71BB}" srcOrd="0" destOrd="0" presId="urn:microsoft.com/office/officeart/2018/2/layout/IconCircleList"/>
    <dgm:cxn modelId="{3A4AF42F-078F-43A4-BFAE-7AA552378327}" srcId="{8839DB1A-0367-44BE-AC4B-D64C473C9220}" destId="{2064FE83-782B-42B5-A823-E087E43C1D62}" srcOrd="1" destOrd="0" parTransId="{1E4795D0-1EA1-4D74-A821-349BB2D6F9A6}" sibTransId="{C59978BF-9E1A-40C6-B7DD-96090B70278A}"/>
    <dgm:cxn modelId="{9C942B49-4F9C-40B9-A734-011714D4BD78}" type="presOf" srcId="{C59978BF-9E1A-40C6-B7DD-96090B70278A}" destId="{5BD077A2-2047-4429-8065-82C4CEBECBEE}" srcOrd="0" destOrd="0" presId="urn:microsoft.com/office/officeart/2018/2/layout/IconCircleList"/>
    <dgm:cxn modelId="{27F4A06F-3380-49BC-BBA6-6F94E093280B}" srcId="{8839DB1A-0367-44BE-AC4B-D64C473C9220}" destId="{B3189A4F-08FE-43D3-8767-F51C92FCF239}" srcOrd="0" destOrd="0" parTransId="{18DD6E02-FDC2-4539-84F0-B733D8758CC2}" sibTransId="{8BE3201B-C755-4D41-81DB-C67F4C052782}"/>
    <dgm:cxn modelId="{45CFED56-C33A-4CCD-8164-D477D24B6C81}" type="presOf" srcId="{8BE3201B-C755-4D41-81DB-C67F4C052782}" destId="{0A30E24C-9FDA-4FFD-B7D1-45E4FFA80A82}" srcOrd="0" destOrd="0" presId="urn:microsoft.com/office/officeart/2018/2/layout/IconCircleList"/>
    <dgm:cxn modelId="{3B335E79-7B9D-44DA-A53D-724B5952381B}" type="presOf" srcId="{EB05BC58-90B2-4DEB-8D04-4688DC6B9CCD}" destId="{FE8EEF62-B78E-4FF5-8C61-7485ED293E09}" srcOrd="0" destOrd="0" presId="urn:microsoft.com/office/officeart/2018/2/layout/IconCircleList"/>
    <dgm:cxn modelId="{803C4C7E-5832-4CE9-AD13-451CC4D8FD6F}" type="presOf" srcId="{2064FE83-782B-42B5-A823-E087E43C1D62}" destId="{4467B3DB-4FB6-4088-BEB4-8E622781E960}" srcOrd="0" destOrd="0" presId="urn:microsoft.com/office/officeart/2018/2/layout/IconCircleList"/>
    <dgm:cxn modelId="{24DD9786-12A1-46BE-83DB-5C96D9BD5837}" type="presOf" srcId="{8839DB1A-0367-44BE-AC4B-D64C473C9220}" destId="{FA24E10C-7694-43D4-B73C-5E41EBAC9852}" srcOrd="0" destOrd="0" presId="urn:microsoft.com/office/officeart/2018/2/layout/IconCircleList"/>
    <dgm:cxn modelId="{5302B4CF-72BA-405A-9216-F4B34E460F8C}" type="presOf" srcId="{87F155F7-F2EB-4396-9282-0C7FEFD67CE3}" destId="{8F54E2E0-9220-4BF1-834F-A2AEC06AF46F}" srcOrd="0" destOrd="0" presId="urn:microsoft.com/office/officeart/2018/2/layout/IconCircleList"/>
    <dgm:cxn modelId="{CCBD1DE0-29E8-4CB2-8E26-87F8AC8DD46A}" type="presOf" srcId="{50808AD7-42DD-4A84-81BB-82681685D7E9}" destId="{F0D0FE18-948F-4D1C-9290-6B93DF357F9F}" srcOrd="0" destOrd="0" presId="urn:microsoft.com/office/officeart/2018/2/layout/IconCircleList"/>
    <dgm:cxn modelId="{4FB261E2-E3B9-4811-AD51-D4269BB6303D}" srcId="{8839DB1A-0367-44BE-AC4B-D64C473C9220}" destId="{EB05BC58-90B2-4DEB-8D04-4688DC6B9CCD}" srcOrd="2" destOrd="0" parTransId="{5043ED4E-CF72-4CD5-B2B5-7B65049AC6F8}" sibTransId="{50808AD7-42DD-4A84-81BB-82681685D7E9}"/>
    <dgm:cxn modelId="{C8E3CDE2-E8D9-4BE4-8BD5-5DD309B68D2A}" srcId="{8839DB1A-0367-44BE-AC4B-D64C473C9220}" destId="{87F155F7-F2EB-4396-9282-0C7FEFD67CE3}" srcOrd="3" destOrd="0" parTransId="{730F14EA-7833-419F-9DC5-C2F298359F7D}" sibTransId="{FFD11E49-CE01-4B55-990C-E0848FFD0271}"/>
    <dgm:cxn modelId="{2B087126-6833-40F0-9319-B78D22626898}" type="presParOf" srcId="{FA24E10C-7694-43D4-B73C-5E41EBAC9852}" destId="{69233432-07A0-4B38-B37F-EF2969E0D70A}" srcOrd="0" destOrd="0" presId="urn:microsoft.com/office/officeart/2018/2/layout/IconCircleList"/>
    <dgm:cxn modelId="{E0679DB4-6414-4436-93D9-47BDE40D5C40}" type="presParOf" srcId="{69233432-07A0-4B38-B37F-EF2969E0D70A}" destId="{77F22CB8-90CE-48E1-8F37-6ED39A2D75C0}" srcOrd="0" destOrd="0" presId="urn:microsoft.com/office/officeart/2018/2/layout/IconCircleList"/>
    <dgm:cxn modelId="{8F745F27-13CA-4500-A027-CE7F13759117}" type="presParOf" srcId="{77F22CB8-90CE-48E1-8F37-6ED39A2D75C0}" destId="{E7F905EB-1A4E-441F-AF69-150A5FC1C041}" srcOrd="0" destOrd="0" presId="urn:microsoft.com/office/officeart/2018/2/layout/IconCircleList"/>
    <dgm:cxn modelId="{37035BBF-B41B-4707-B486-81E5E3928C06}" type="presParOf" srcId="{77F22CB8-90CE-48E1-8F37-6ED39A2D75C0}" destId="{B3C121D0-10E3-4023-B77C-175E4D6BA123}" srcOrd="1" destOrd="0" presId="urn:microsoft.com/office/officeart/2018/2/layout/IconCircleList"/>
    <dgm:cxn modelId="{2C2BA883-5253-4593-BCF4-D9E9AD1F1C09}" type="presParOf" srcId="{77F22CB8-90CE-48E1-8F37-6ED39A2D75C0}" destId="{24B7F705-2BD0-488A-8784-4E4C71977C6E}" srcOrd="2" destOrd="0" presId="urn:microsoft.com/office/officeart/2018/2/layout/IconCircleList"/>
    <dgm:cxn modelId="{416A4615-D398-4E5C-91BC-079A33581E93}" type="presParOf" srcId="{77F22CB8-90CE-48E1-8F37-6ED39A2D75C0}" destId="{026BA0E0-8B4D-41EF-BA07-5E96B4FC71BB}" srcOrd="3" destOrd="0" presId="urn:microsoft.com/office/officeart/2018/2/layout/IconCircleList"/>
    <dgm:cxn modelId="{E9E946C2-AEAB-4E96-BCC4-E37CB8C1E4E0}" type="presParOf" srcId="{69233432-07A0-4B38-B37F-EF2969E0D70A}" destId="{0A30E24C-9FDA-4FFD-B7D1-45E4FFA80A82}" srcOrd="1" destOrd="0" presId="urn:microsoft.com/office/officeart/2018/2/layout/IconCircleList"/>
    <dgm:cxn modelId="{559CB66E-E626-4D6A-AF76-C019602E7347}" type="presParOf" srcId="{69233432-07A0-4B38-B37F-EF2969E0D70A}" destId="{D3708F36-AA89-4B40-A992-37D40F6C283A}" srcOrd="2" destOrd="0" presId="urn:microsoft.com/office/officeart/2018/2/layout/IconCircleList"/>
    <dgm:cxn modelId="{29E375B5-2194-44BB-9109-5DF281376444}" type="presParOf" srcId="{D3708F36-AA89-4B40-A992-37D40F6C283A}" destId="{6E080D3B-0C61-49FE-92A2-0B84B1033DE2}" srcOrd="0" destOrd="0" presId="urn:microsoft.com/office/officeart/2018/2/layout/IconCircleList"/>
    <dgm:cxn modelId="{9FDC158C-CD5A-460E-B18A-5F85D4007317}" type="presParOf" srcId="{D3708F36-AA89-4B40-A992-37D40F6C283A}" destId="{4842DB82-DD61-41D0-9964-4FF9304EAF58}" srcOrd="1" destOrd="0" presId="urn:microsoft.com/office/officeart/2018/2/layout/IconCircleList"/>
    <dgm:cxn modelId="{F6A9ABA1-8326-4658-8E1A-401664967270}" type="presParOf" srcId="{D3708F36-AA89-4B40-A992-37D40F6C283A}" destId="{C1378DBF-94D1-45EE-87A9-BA8409D37468}" srcOrd="2" destOrd="0" presId="urn:microsoft.com/office/officeart/2018/2/layout/IconCircleList"/>
    <dgm:cxn modelId="{5B81B140-38F1-40A6-A0CD-459A5A9F3F1F}" type="presParOf" srcId="{D3708F36-AA89-4B40-A992-37D40F6C283A}" destId="{4467B3DB-4FB6-4088-BEB4-8E622781E960}" srcOrd="3" destOrd="0" presId="urn:microsoft.com/office/officeart/2018/2/layout/IconCircleList"/>
    <dgm:cxn modelId="{5E4AE1F2-E584-447E-9E5C-F81A77B219B6}" type="presParOf" srcId="{69233432-07A0-4B38-B37F-EF2969E0D70A}" destId="{5BD077A2-2047-4429-8065-82C4CEBECBEE}" srcOrd="3" destOrd="0" presId="urn:microsoft.com/office/officeart/2018/2/layout/IconCircleList"/>
    <dgm:cxn modelId="{433A3096-0A01-46F8-89FB-FB7CA1D87C0F}" type="presParOf" srcId="{69233432-07A0-4B38-B37F-EF2969E0D70A}" destId="{7F92ADE1-C429-4D16-A953-E0FBD17B93AE}" srcOrd="4" destOrd="0" presId="urn:microsoft.com/office/officeart/2018/2/layout/IconCircleList"/>
    <dgm:cxn modelId="{24B57D61-BA60-408F-96EB-15A36FAA68F1}" type="presParOf" srcId="{7F92ADE1-C429-4D16-A953-E0FBD17B93AE}" destId="{7CC33B68-94E3-449F-BEF1-7C1E0A1FE0F9}" srcOrd="0" destOrd="0" presId="urn:microsoft.com/office/officeart/2018/2/layout/IconCircleList"/>
    <dgm:cxn modelId="{D0A9B216-8D43-4DE8-9D8C-AC543EF49ABE}" type="presParOf" srcId="{7F92ADE1-C429-4D16-A953-E0FBD17B93AE}" destId="{F51C342B-135A-4319-B3D7-3F1562559B5B}" srcOrd="1" destOrd="0" presId="urn:microsoft.com/office/officeart/2018/2/layout/IconCircleList"/>
    <dgm:cxn modelId="{E2B3E0E7-BC79-4237-BE57-06E804535230}" type="presParOf" srcId="{7F92ADE1-C429-4D16-A953-E0FBD17B93AE}" destId="{A7C5A97F-250B-4A61-A7D6-58B91019128B}" srcOrd="2" destOrd="0" presId="urn:microsoft.com/office/officeart/2018/2/layout/IconCircleList"/>
    <dgm:cxn modelId="{9BA4B5AE-C70D-4BCD-B9F0-C512DF9EA4DE}" type="presParOf" srcId="{7F92ADE1-C429-4D16-A953-E0FBD17B93AE}" destId="{FE8EEF62-B78E-4FF5-8C61-7485ED293E09}" srcOrd="3" destOrd="0" presId="urn:microsoft.com/office/officeart/2018/2/layout/IconCircleList"/>
    <dgm:cxn modelId="{E7A304E1-DDF4-4CFB-BB77-1CB69F6CDB9A}" type="presParOf" srcId="{69233432-07A0-4B38-B37F-EF2969E0D70A}" destId="{F0D0FE18-948F-4D1C-9290-6B93DF357F9F}" srcOrd="5" destOrd="0" presId="urn:microsoft.com/office/officeart/2018/2/layout/IconCircleList"/>
    <dgm:cxn modelId="{9CA59591-CE74-42CD-8AEB-8D4419E62708}" type="presParOf" srcId="{69233432-07A0-4B38-B37F-EF2969E0D70A}" destId="{2E3ACF9C-2F53-462E-BAC6-70C2B7BFB87A}" srcOrd="6" destOrd="0" presId="urn:microsoft.com/office/officeart/2018/2/layout/IconCircleList"/>
    <dgm:cxn modelId="{9043CAAF-E4A8-4D07-A94C-4E43F2DACF18}" type="presParOf" srcId="{2E3ACF9C-2F53-462E-BAC6-70C2B7BFB87A}" destId="{70F81DE5-2E43-445B-9BDF-8B2AB99592B8}" srcOrd="0" destOrd="0" presId="urn:microsoft.com/office/officeart/2018/2/layout/IconCircleList"/>
    <dgm:cxn modelId="{3D3AD381-4555-43B9-B953-39ED99180638}" type="presParOf" srcId="{2E3ACF9C-2F53-462E-BAC6-70C2B7BFB87A}" destId="{023E5205-3F88-4F7C-9DFD-A02990648206}" srcOrd="1" destOrd="0" presId="urn:microsoft.com/office/officeart/2018/2/layout/IconCircleList"/>
    <dgm:cxn modelId="{75F3A7D1-FEF4-48CC-8EF5-437ACAE02D69}" type="presParOf" srcId="{2E3ACF9C-2F53-462E-BAC6-70C2B7BFB87A}" destId="{0895F472-D025-46AA-8ACA-6BCC41937637}" srcOrd="2" destOrd="0" presId="urn:microsoft.com/office/officeart/2018/2/layout/IconCircleList"/>
    <dgm:cxn modelId="{DE59D1B5-C59C-4258-AD9F-5E75D2B2BCA4}" type="presParOf" srcId="{2E3ACF9C-2F53-462E-BAC6-70C2B7BFB87A}" destId="{8F54E2E0-9220-4BF1-834F-A2AEC06AF4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1915CB-5817-4495-A6E4-6239A9E50CDC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5C3FF6-9DDA-4473-8B82-60BD831FFCB9}">
      <dgm:prSet/>
      <dgm:spPr/>
      <dgm:t>
        <a:bodyPr/>
        <a:lstStyle/>
        <a:p>
          <a:r>
            <a:rPr lang="en-US" dirty="0"/>
            <a:t>Preparation of data</a:t>
          </a:r>
        </a:p>
      </dgm:t>
    </dgm:pt>
    <dgm:pt modelId="{B38E6155-29E3-4D9B-8207-5E5F3E0B05F5}" type="parTrans" cxnId="{8018C4D5-35F3-48AE-9C23-1681227EDBF6}">
      <dgm:prSet/>
      <dgm:spPr/>
      <dgm:t>
        <a:bodyPr/>
        <a:lstStyle/>
        <a:p>
          <a:endParaRPr lang="en-US"/>
        </a:p>
      </dgm:t>
    </dgm:pt>
    <dgm:pt modelId="{8F0261B9-4969-4ADC-B4BF-0E03EB115756}" type="sibTrans" cxnId="{8018C4D5-35F3-48AE-9C23-1681227EDBF6}">
      <dgm:prSet/>
      <dgm:spPr/>
      <dgm:t>
        <a:bodyPr/>
        <a:lstStyle/>
        <a:p>
          <a:endParaRPr lang="en-US"/>
        </a:p>
      </dgm:t>
    </dgm:pt>
    <dgm:pt modelId="{BFE3A338-B4EE-4A8E-A61B-88384676FBF8}">
      <dgm:prSet/>
      <dgm:spPr/>
      <dgm:t>
        <a:bodyPr/>
        <a:lstStyle/>
        <a:p>
          <a:r>
            <a:rPr lang="en-US"/>
            <a:t>Visualization Overview</a:t>
          </a:r>
        </a:p>
      </dgm:t>
    </dgm:pt>
    <dgm:pt modelId="{A611A856-CCCC-4C8A-A363-FA4A79512445}" type="parTrans" cxnId="{022CB491-1521-4B81-92DF-1C51CF48E36A}">
      <dgm:prSet/>
      <dgm:spPr/>
      <dgm:t>
        <a:bodyPr/>
        <a:lstStyle/>
        <a:p>
          <a:endParaRPr lang="en-US"/>
        </a:p>
      </dgm:t>
    </dgm:pt>
    <dgm:pt modelId="{74FC6748-883F-4FDF-ADC8-E80C99490478}" type="sibTrans" cxnId="{022CB491-1521-4B81-92DF-1C51CF48E36A}">
      <dgm:prSet/>
      <dgm:spPr/>
      <dgm:t>
        <a:bodyPr/>
        <a:lstStyle/>
        <a:p>
          <a:endParaRPr lang="en-US"/>
        </a:p>
      </dgm:t>
    </dgm:pt>
    <dgm:pt modelId="{321CBE93-D7EA-40A9-AC6F-FDF33C6E4D83}">
      <dgm:prSet/>
      <dgm:spPr/>
      <dgm:t>
        <a:bodyPr/>
        <a:lstStyle/>
        <a:p>
          <a:r>
            <a:rPr lang="en-US"/>
            <a:t>Applying model</a:t>
          </a:r>
        </a:p>
      </dgm:t>
    </dgm:pt>
    <dgm:pt modelId="{C514D66D-D9A4-4861-A285-E4C5AF6443A7}" type="parTrans" cxnId="{6050195D-D5FF-49E1-896B-0F7D7AA8E429}">
      <dgm:prSet/>
      <dgm:spPr/>
      <dgm:t>
        <a:bodyPr/>
        <a:lstStyle/>
        <a:p>
          <a:endParaRPr lang="en-US"/>
        </a:p>
      </dgm:t>
    </dgm:pt>
    <dgm:pt modelId="{0A754982-B4FA-4C98-8B9E-AA6DD138B228}" type="sibTrans" cxnId="{6050195D-D5FF-49E1-896B-0F7D7AA8E429}">
      <dgm:prSet/>
      <dgm:spPr/>
      <dgm:t>
        <a:bodyPr/>
        <a:lstStyle/>
        <a:p>
          <a:endParaRPr lang="en-US"/>
        </a:p>
      </dgm:t>
    </dgm:pt>
    <dgm:pt modelId="{65860A72-D9F9-47A0-8388-22759D259B5B}">
      <dgm:prSet/>
      <dgm:spPr/>
      <dgm:t>
        <a:bodyPr/>
        <a:lstStyle/>
        <a:p>
          <a:r>
            <a:rPr lang="en-US"/>
            <a:t>Apply custom model</a:t>
          </a:r>
        </a:p>
      </dgm:t>
    </dgm:pt>
    <dgm:pt modelId="{28050ED0-5DD7-42A6-BEC9-DB6BF55D477C}" type="parTrans" cxnId="{9FEDDB99-187D-4296-B0BE-04257F3429B9}">
      <dgm:prSet/>
      <dgm:spPr/>
      <dgm:t>
        <a:bodyPr/>
        <a:lstStyle/>
        <a:p>
          <a:endParaRPr lang="en-US"/>
        </a:p>
      </dgm:t>
    </dgm:pt>
    <dgm:pt modelId="{13EB28A5-3C00-4F23-955C-A039FC184DA3}" type="sibTrans" cxnId="{9FEDDB99-187D-4296-B0BE-04257F3429B9}">
      <dgm:prSet/>
      <dgm:spPr/>
      <dgm:t>
        <a:bodyPr/>
        <a:lstStyle/>
        <a:p>
          <a:endParaRPr lang="en-US"/>
        </a:p>
      </dgm:t>
    </dgm:pt>
    <dgm:pt modelId="{629C1EA1-98F9-413E-A6B6-AE5425FD543B}">
      <dgm:prSet/>
      <dgm:spPr/>
      <dgm:t>
        <a:bodyPr/>
        <a:lstStyle/>
        <a:p>
          <a:r>
            <a:rPr lang="en-US"/>
            <a:t>Evaluate model</a:t>
          </a:r>
        </a:p>
      </dgm:t>
    </dgm:pt>
    <dgm:pt modelId="{91B55CA0-10BC-4710-963C-0D2CBF821ED8}" type="parTrans" cxnId="{B443F9E8-F834-440C-AB68-FDC353387D3F}">
      <dgm:prSet/>
      <dgm:spPr/>
      <dgm:t>
        <a:bodyPr/>
        <a:lstStyle/>
        <a:p>
          <a:endParaRPr lang="en-US"/>
        </a:p>
      </dgm:t>
    </dgm:pt>
    <dgm:pt modelId="{35F90B3E-0936-42B7-87BE-1D64403A5969}" type="sibTrans" cxnId="{B443F9E8-F834-440C-AB68-FDC353387D3F}">
      <dgm:prSet/>
      <dgm:spPr/>
      <dgm:t>
        <a:bodyPr/>
        <a:lstStyle/>
        <a:p>
          <a:endParaRPr lang="en-US"/>
        </a:p>
      </dgm:t>
    </dgm:pt>
    <dgm:pt modelId="{96419F0C-2B21-47B4-930B-1782EAE085CA}" type="pres">
      <dgm:prSet presAssocID="{881915CB-5817-4495-A6E4-6239A9E50CDC}" presName="outerComposite" presStyleCnt="0">
        <dgm:presLayoutVars>
          <dgm:chMax val="5"/>
          <dgm:dir/>
          <dgm:resizeHandles val="exact"/>
        </dgm:presLayoutVars>
      </dgm:prSet>
      <dgm:spPr/>
    </dgm:pt>
    <dgm:pt modelId="{1783C15C-FC7A-4159-9300-CC3799626B44}" type="pres">
      <dgm:prSet presAssocID="{881915CB-5817-4495-A6E4-6239A9E50CDC}" presName="dummyMaxCanvas" presStyleCnt="0">
        <dgm:presLayoutVars/>
      </dgm:prSet>
      <dgm:spPr/>
    </dgm:pt>
    <dgm:pt modelId="{C070733C-29F3-40FF-B02E-46FDA3AC1D4B}" type="pres">
      <dgm:prSet presAssocID="{881915CB-5817-4495-A6E4-6239A9E50CDC}" presName="FiveNodes_1" presStyleLbl="node1" presStyleIdx="0" presStyleCnt="5">
        <dgm:presLayoutVars>
          <dgm:bulletEnabled val="1"/>
        </dgm:presLayoutVars>
      </dgm:prSet>
      <dgm:spPr/>
    </dgm:pt>
    <dgm:pt modelId="{0C2C81EA-487E-43B2-B6BB-3448E142B012}" type="pres">
      <dgm:prSet presAssocID="{881915CB-5817-4495-A6E4-6239A9E50CDC}" presName="FiveNodes_2" presStyleLbl="node1" presStyleIdx="1" presStyleCnt="5">
        <dgm:presLayoutVars>
          <dgm:bulletEnabled val="1"/>
        </dgm:presLayoutVars>
      </dgm:prSet>
      <dgm:spPr/>
    </dgm:pt>
    <dgm:pt modelId="{34C4FF83-83EA-43CE-865A-4ECA7E66A0D6}" type="pres">
      <dgm:prSet presAssocID="{881915CB-5817-4495-A6E4-6239A9E50CDC}" presName="FiveNodes_3" presStyleLbl="node1" presStyleIdx="2" presStyleCnt="5">
        <dgm:presLayoutVars>
          <dgm:bulletEnabled val="1"/>
        </dgm:presLayoutVars>
      </dgm:prSet>
      <dgm:spPr/>
    </dgm:pt>
    <dgm:pt modelId="{480E0678-2FDD-4651-8467-13CF7F5C0D84}" type="pres">
      <dgm:prSet presAssocID="{881915CB-5817-4495-A6E4-6239A9E50CDC}" presName="FiveNodes_4" presStyleLbl="node1" presStyleIdx="3" presStyleCnt="5">
        <dgm:presLayoutVars>
          <dgm:bulletEnabled val="1"/>
        </dgm:presLayoutVars>
      </dgm:prSet>
      <dgm:spPr/>
    </dgm:pt>
    <dgm:pt modelId="{F8BD6FEB-3F65-438F-B971-76C611848674}" type="pres">
      <dgm:prSet presAssocID="{881915CB-5817-4495-A6E4-6239A9E50CDC}" presName="FiveNodes_5" presStyleLbl="node1" presStyleIdx="4" presStyleCnt="5">
        <dgm:presLayoutVars>
          <dgm:bulletEnabled val="1"/>
        </dgm:presLayoutVars>
      </dgm:prSet>
      <dgm:spPr/>
    </dgm:pt>
    <dgm:pt modelId="{1E578A5F-F9AB-4667-875D-9AC6DF3356B0}" type="pres">
      <dgm:prSet presAssocID="{881915CB-5817-4495-A6E4-6239A9E50CDC}" presName="FiveConn_1-2" presStyleLbl="fgAccFollowNode1" presStyleIdx="0" presStyleCnt="4">
        <dgm:presLayoutVars>
          <dgm:bulletEnabled val="1"/>
        </dgm:presLayoutVars>
      </dgm:prSet>
      <dgm:spPr/>
    </dgm:pt>
    <dgm:pt modelId="{DA854752-EA84-473B-8D4B-E6B8D5D1066D}" type="pres">
      <dgm:prSet presAssocID="{881915CB-5817-4495-A6E4-6239A9E50CDC}" presName="FiveConn_2-3" presStyleLbl="fgAccFollowNode1" presStyleIdx="1" presStyleCnt="4">
        <dgm:presLayoutVars>
          <dgm:bulletEnabled val="1"/>
        </dgm:presLayoutVars>
      </dgm:prSet>
      <dgm:spPr/>
    </dgm:pt>
    <dgm:pt modelId="{591AF89E-6C24-46BC-8E5D-203675FE0F0C}" type="pres">
      <dgm:prSet presAssocID="{881915CB-5817-4495-A6E4-6239A9E50CDC}" presName="FiveConn_3-4" presStyleLbl="fgAccFollowNode1" presStyleIdx="2" presStyleCnt="4">
        <dgm:presLayoutVars>
          <dgm:bulletEnabled val="1"/>
        </dgm:presLayoutVars>
      </dgm:prSet>
      <dgm:spPr/>
    </dgm:pt>
    <dgm:pt modelId="{1F302B5B-9A99-44EB-8787-8D1FC4D135CF}" type="pres">
      <dgm:prSet presAssocID="{881915CB-5817-4495-A6E4-6239A9E50CDC}" presName="FiveConn_4-5" presStyleLbl="fgAccFollowNode1" presStyleIdx="3" presStyleCnt="4">
        <dgm:presLayoutVars>
          <dgm:bulletEnabled val="1"/>
        </dgm:presLayoutVars>
      </dgm:prSet>
      <dgm:spPr/>
    </dgm:pt>
    <dgm:pt modelId="{64F5893D-8355-473B-A829-E30B595D58FF}" type="pres">
      <dgm:prSet presAssocID="{881915CB-5817-4495-A6E4-6239A9E50CDC}" presName="FiveNodes_1_text" presStyleLbl="node1" presStyleIdx="4" presStyleCnt="5">
        <dgm:presLayoutVars>
          <dgm:bulletEnabled val="1"/>
        </dgm:presLayoutVars>
      </dgm:prSet>
      <dgm:spPr/>
    </dgm:pt>
    <dgm:pt modelId="{0D3EA48E-5E8C-466F-BE29-EAC84A266C0D}" type="pres">
      <dgm:prSet presAssocID="{881915CB-5817-4495-A6E4-6239A9E50CDC}" presName="FiveNodes_2_text" presStyleLbl="node1" presStyleIdx="4" presStyleCnt="5">
        <dgm:presLayoutVars>
          <dgm:bulletEnabled val="1"/>
        </dgm:presLayoutVars>
      </dgm:prSet>
      <dgm:spPr/>
    </dgm:pt>
    <dgm:pt modelId="{07C2A379-BCFE-4781-A372-D9A62D2C77EA}" type="pres">
      <dgm:prSet presAssocID="{881915CB-5817-4495-A6E4-6239A9E50CDC}" presName="FiveNodes_3_text" presStyleLbl="node1" presStyleIdx="4" presStyleCnt="5">
        <dgm:presLayoutVars>
          <dgm:bulletEnabled val="1"/>
        </dgm:presLayoutVars>
      </dgm:prSet>
      <dgm:spPr/>
    </dgm:pt>
    <dgm:pt modelId="{688E1315-AEA7-4298-9D8B-CFEB6A6C25BB}" type="pres">
      <dgm:prSet presAssocID="{881915CB-5817-4495-A6E4-6239A9E50CDC}" presName="FiveNodes_4_text" presStyleLbl="node1" presStyleIdx="4" presStyleCnt="5">
        <dgm:presLayoutVars>
          <dgm:bulletEnabled val="1"/>
        </dgm:presLayoutVars>
      </dgm:prSet>
      <dgm:spPr/>
    </dgm:pt>
    <dgm:pt modelId="{D3439FD7-4FBB-4663-B843-C513B84471DC}" type="pres">
      <dgm:prSet presAssocID="{881915CB-5817-4495-A6E4-6239A9E50CD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46CCA0A-7A80-4B22-8787-7B7D0F7F9788}" type="presOf" srcId="{DB5C3FF6-9DDA-4473-8B82-60BD831FFCB9}" destId="{64F5893D-8355-473B-A829-E30B595D58FF}" srcOrd="1" destOrd="0" presId="urn:microsoft.com/office/officeart/2005/8/layout/vProcess5"/>
    <dgm:cxn modelId="{B0E02F22-55FC-46F4-8FBB-932E20208A8E}" type="presOf" srcId="{BFE3A338-B4EE-4A8E-A61B-88384676FBF8}" destId="{0C2C81EA-487E-43B2-B6BB-3448E142B012}" srcOrd="0" destOrd="0" presId="urn:microsoft.com/office/officeart/2005/8/layout/vProcess5"/>
    <dgm:cxn modelId="{BD114D39-8E99-40D0-86F5-3E53D26DC8F3}" type="presOf" srcId="{321CBE93-D7EA-40A9-AC6F-FDF33C6E4D83}" destId="{34C4FF83-83EA-43CE-865A-4ECA7E66A0D6}" srcOrd="0" destOrd="0" presId="urn:microsoft.com/office/officeart/2005/8/layout/vProcess5"/>
    <dgm:cxn modelId="{F27B1E3A-27DB-45F7-BA91-45EC3B132849}" type="presOf" srcId="{0A754982-B4FA-4C98-8B9E-AA6DD138B228}" destId="{591AF89E-6C24-46BC-8E5D-203675FE0F0C}" srcOrd="0" destOrd="0" presId="urn:microsoft.com/office/officeart/2005/8/layout/vProcess5"/>
    <dgm:cxn modelId="{994BDE3E-E11E-458E-BEA8-49E2840D5C42}" type="presOf" srcId="{74FC6748-883F-4FDF-ADC8-E80C99490478}" destId="{DA854752-EA84-473B-8D4B-E6B8D5D1066D}" srcOrd="0" destOrd="0" presId="urn:microsoft.com/office/officeart/2005/8/layout/vProcess5"/>
    <dgm:cxn modelId="{6050195D-D5FF-49E1-896B-0F7D7AA8E429}" srcId="{881915CB-5817-4495-A6E4-6239A9E50CDC}" destId="{321CBE93-D7EA-40A9-AC6F-FDF33C6E4D83}" srcOrd="2" destOrd="0" parTransId="{C514D66D-D9A4-4861-A285-E4C5AF6443A7}" sibTransId="{0A754982-B4FA-4C98-8B9E-AA6DD138B228}"/>
    <dgm:cxn modelId="{8A7B2C5E-38C7-4B94-BC1E-72631546FFBD}" type="presOf" srcId="{65860A72-D9F9-47A0-8388-22759D259B5B}" destId="{480E0678-2FDD-4651-8467-13CF7F5C0D84}" srcOrd="0" destOrd="0" presId="urn:microsoft.com/office/officeart/2005/8/layout/vProcess5"/>
    <dgm:cxn modelId="{0EA12C63-3B2D-4323-840E-F6E20AAFAA87}" type="presOf" srcId="{DB5C3FF6-9DDA-4473-8B82-60BD831FFCB9}" destId="{C070733C-29F3-40FF-B02E-46FDA3AC1D4B}" srcOrd="0" destOrd="0" presId="urn:microsoft.com/office/officeart/2005/8/layout/vProcess5"/>
    <dgm:cxn modelId="{538A2B89-6B9D-4EE1-9C21-96BB08FB30CF}" type="presOf" srcId="{8F0261B9-4969-4ADC-B4BF-0E03EB115756}" destId="{1E578A5F-F9AB-4667-875D-9AC6DF3356B0}" srcOrd="0" destOrd="0" presId="urn:microsoft.com/office/officeart/2005/8/layout/vProcess5"/>
    <dgm:cxn modelId="{022CB491-1521-4B81-92DF-1C51CF48E36A}" srcId="{881915CB-5817-4495-A6E4-6239A9E50CDC}" destId="{BFE3A338-B4EE-4A8E-A61B-88384676FBF8}" srcOrd="1" destOrd="0" parTransId="{A611A856-CCCC-4C8A-A363-FA4A79512445}" sibTransId="{74FC6748-883F-4FDF-ADC8-E80C99490478}"/>
    <dgm:cxn modelId="{9FEDDB99-187D-4296-B0BE-04257F3429B9}" srcId="{881915CB-5817-4495-A6E4-6239A9E50CDC}" destId="{65860A72-D9F9-47A0-8388-22759D259B5B}" srcOrd="3" destOrd="0" parTransId="{28050ED0-5DD7-42A6-BEC9-DB6BF55D477C}" sibTransId="{13EB28A5-3C00-4F23-955C-A039FC184DA3}"/>
    <dgm:cxn modelId="{1419089A-6F1F-44D0-A3B0-39965F0FAA9C}" type="presOf" srcId="{65860A72-D9F9-47A0-8388-22759D259B5B}" destId="{688E1315-AEA7-4298-9D8B-CFEB6A6C25BB}" srcOrd="1" destOrd="0" presId="urn:microsoft.com/office/officeart/2005/8/layout/vProcess5"/>
    <dgm:cxn modelId="{19CAC3A9-BFBB-4E8C-AFDA-C114BBE8EBE4}" type="presOf" srcId="{629C1EA1-98F9-413E-A6B6-AE5425FD543B}" destId="{F8BD6FEB-3F65-438F-B971-76C611848674}" srcOrd="0" destOrd="0" presId="urn:microsoft.com/office/officeart/2005/8/layout/vProcess5"/>
    <dgm:cxn modelId="{A6E213BE-25CE-4DC8-B789-BEEC8317B556}" type="presOf" srcId="{629C1EA1-98F9-413E-A6B6-AE5425FD543B}" destId="{D3439FD7-4FBB-4663-B843-C513B84471DC}" srcOrd="1" destOrd="0" presId="urn:microsoft.com/office/officeart/2005/8/layout/vProcess5"/>
    <dgm:cxn modelId="{839F1FC4-A222-405F-8718-5FDC30A4DDD9}" type="presOf" srcId="{321CBE93-D7EA-40A9-AC6F-FDF33C6E4D83}" destId="{07C2A379-BCFE-4781-A372-D9A62D2C77EA}" srcOrd="1" destOrd="0" presId="urn:microsoft.com/office/officeart/2005/8/layout/vProcess5"/>
    <dgm:cxn modelId="{727344C4-88D0-4F1A-B97D-52068D7F7237}" type="presOf" srcId="{BFE3A338-B4EE-4A8E-A61B-88384676FBF8}" destId="{0D3EA48E-5E8C-466F-BE29-EAC84A266C0D}" srcOrd="1" destOrd="0" presId="urn:microsoft.com/office/officeart/2005/8/layout/vProcess5"/>
    <dgm:cxn modelId="{BC1F61CC-9003-4E63-AC75-0378DB9FCDCE}" type="presOf" srcId="{13EB28A5-3C00-4F23-955C-A039FC184DA3}" destId="{1F302B5B-9A99-44EB-8787-8D1FC4D135CF}" srcOrd="0" destOrd="0" presId="urn:microsoft.com/office/officeart/2005/8/layout/vProcess5"/>
    <dgm:cxn modelId="{938241D3-63D5-4B89-A583-3FD995567954}" type="presOf" srcId="{881915CB-5817-4495-A6E4-6239A9E50CDC}" destId="{96419F0C-2B21-47B4-930B-1782EAE085CA}" srcOrd="0" destOrd="0" presId="urn:microsoft.com/office/officeart/2005/8/layout/vProcess5"/>
    <dgm:cxn modelId="{8018C4D5-35F3-48AE-9C23-1681227EDBF6}" srcId="{881915CB-5817-4495-A6E4-6239A9E50CDC}" destId="{DB5C3FF6-9DDA-4473-8B82-60BD831FFCB9}" srcOrd="0" destOrd="0" parTransId="{B38E6155-29E3-4D9B-8207-5E5F3E0B05F5}" sibTransId="{8F0261B9-4969-4ADC-B4BF-0E03EB115756}"/>
    <dgm:cxn modelId="{B443F9E8-F834-440C-AB68-FDC353387D3F}" srcId="{881915CB-5817-4495-A6E4-6239A9E50CDC}" destId="{629C1EA1-98F9-413E-A6B6-AE5425FD543B}" srcOrd="4" destOrd="0" parTransId="{91B55CA0-10BC-4710-963C-0D2CBF821ED8}" sibTransId="{35F90B3E-0936-42B7-87BE-1D64403A5969}"/>
    <dgm:cxn modelId="{7AA54F18-C01F-44AA-9E22-A169AC3D4541}" type="presParOf" srcId="{96419F0C-2B21-47B4-930B-1782EAE085CA}" destId="{1783C15C-FC7A-4159-9300-CC3799626B44}" srcOrd="0" destOrd="0" presId="urn:microsoft.com/office/officeart/2005/8/layout/vProcess5"/>
    <dgm:cxn modelId="{A62BFA00-CACA-444E-9B28-558947AC97FA}" type="presParOf" srcId="{96419F0C-2B21-47B4-930B-1782EAE085CA}" destId="{C070733C-29F3-40FF-B02E-46FDA3AC1D4B}" srcOrd="1" destOrd="0" presId="urn:microsoft.com/office/officeart/2005/8/layout/vProcess5"/>
    <dgm:cxn modelId="{071CC34E-CBE8-471A-8C68-9617A5F290EE}" type="presParOf" srcId="{96419F0C-2B21-47B4-930B-1782EAE085CA}" destId="{0C2C81EA-487E-43B2-B6BB-3448E142B012}" srcOrd="2" destOrd="0" presId="urn:microsoft.com/office/officeart/2005/8/layout/vProcess5"/>
    <dgm:cxn modelId="{CE8125D9-7B94-40D8-94CC-DF65310BD9B1}" type="presParOf" srcId="{96419F0C-2B21-47B4-930B-1782EAE085CA}" destId="{34C4FF83-83EA-43CE-865A-4ECA7E66A0D6}" srcOrd="3" destOrd="0" presId="urn:microsoft.com/office/officeart/2005/8/layout/vProcess5"/>
    <dgm:cxn modelId="{482C2529-76C8-469A-ABEB-AB437C39C0C4}" type="presParOf" srcId="{96419F0C-2B21-47B4-930B-1782EAE085CA}" destId="{480E0678-2FDD-4651-8467-13CF7F5C0D84}" srcOrd="4" destOrd="0" presId="urn:microsoft.com/office/officeart/2005/8/layout/vProcess5"/>
    <dgm:cxn modelId="{96FD1C04-B83D-44D3-B8D8-E15235DC376C}" type="presParOf" srcId="{96419F0C-2B21-47B4-930B-1782EAE085CA}" destId="{F8BD6FEB-3F65-438F-B971-76C611848674}" srcOrd="5" destOrd="0" presId="urn:microsoft.com/office/officeart/2005/8/layout/vProcess5"/>
    <dgm:cxn modelId="{597286EB-20BE-4A6D-BD65-1CDF2EB5DE95}" type="presParOf" srcId="{96419F0C-2B21-47B4-930B-1782EAE085CA}" destId="{1E578A5F-F9AB-4667-875D-9AC6DF3356B0}" srcOrd="6" destOrd="0" presId="urn:microsoft.com/office/officeart/2005/8/layout/vProcess5"/>
    <dgm:cxn modelId="{08907736-4864-49FD-8315-EFC86FEDE3DE}" type="presParOf" srcId="{96419F0C-2B21-47B4-930B-1782EAE085CA}" destId="{DA854752-EA84-473B-8D4B-E6B8D5D1066D}" srcOrd="7" destOrd="0" presId="urn:microsoft.com/office/officeart/2005/8/layout/vProcess5"/>
    <dgm:cxn modelId="{DDAC9770-8858-4CB7-B97B-F8F42097F8F8}" type="presParOf" srcId="{96419F0C-2B21-47B4-930B-1782EAE085CA}" destId="{591AF89E-6C24-46BC-8E5D-203675FE0F0C}" srcOrd="8" destOrd="0" presId="urn:microsoft.com/office/officeart/2005/8/layout/vProcess5"/>
    <dgm:cxn modelId="{7709C7FB-6BE9-421B-983E-EEB1E8AE2021}" type="presParOf" srcId="{96419F0C-2B21-47B4-930B-1782EAE085CA}" destId="{1F302B5B-9A99-44EB-8787-8D1FC4D135CF}" srcOrd="9" destOrd="0" presId="urn:microsoft.com/office/officeart/2005/8/layout/vProcess5"/>
    <dgm:cxn modelId="{266B98C1-E3F9-4ECA-9617-EE4166AECFDF}" type="presParOf" srcId="{96419F0C-2B21-47B4-930B-1782EAE085CA}" destId="{64F5893D-8355-473B-A829-E30B595D58FF}" srcOrd="10" destOrd="0" presId="urn:microsoft.com/office/officeart/2005/8/layout/vProcess5"/>
    <dgm:cxn modelId="{88DA9EF3-7A55-4D12-93BC-95A63479AC92}" type="presParOf" srcId="{96419F0C-2B21-47B4-930B-1782EAE085CA}" destId="{0D3EA48E-5E8C-466F-BE29-EAC84A266C0D}" srcOrd="11" destOrd="0" presId="urn:microsoft.com/office/officeart/2005/8/layout/vProcess5"/>
    <dgm:cxn modelId="{A725E40D-3B39-458D-903E-D822694A390C}" type="presParOf" srcId="{96419F0C-2B21-47B4-930B-1782EAE085CA}" destId="{07C2A379-BCFE-4781-A372-D9A62D2C77EA}" srcOrd="12" destOrd="0" presId="urn:microsoft.com/office/officeart/2005/8/layout/vProcess5"/>
    <dgm:cxn modelId="{CA662987-A3BF-4E10-855D-63F676CFF413}" type="presParOf" srcId="{96419F0C-2B21-47B4-930B-1782EAE085CA}" destId="{688E1315-AEA7-4298-9D8B-CFEB6A6C25BB}" srcOrd="13" destOrd="0" presId="urn:microsoft.com/office/officeart/2005/8/layout/vProcess5"/>
    <dgm:cxn modelId="{0331B44E-90CC-43BE-96D6-12E2B2A90A23}" type="presParOf" srcId="{96419F0C-2B21-47B4-930B-1782EAE085CA}" destId="{D3439FD7-4FBB-4663-B843-C513B84471D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F59309-700F-41A9-85EC-46A716E0CD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118AF1-FB8A-4896-8A24-BBB586DD9A98}">
      <dgm:prSet/>
      <dgm:spPr/>
      <dgm:t>
        <a:bodyPr/>
        <a:lstStyle/>
        <a:p>
          <a:r>
            <a:rPr lang="en-US" b="1" dirty="0"/>
            <a:t>Introduction</a:t>
          </a:r>
        </a:p>
      </dgm:t>
    </dgm:pt>
    <dgm:pt modelId="{DD67459F-F7F3-4160-A83C-072A0A81CBDE}" type="parTrans" cxnId="{B2547AFD-5A24-48A6-8F6E-F7D8C8DF552A}">
      <dgm:prSet/>
      <dgm:spPr/>
      <dgm:t>
        <a:bodyPr/>
        <a:lstStyle/>
        <a:p>
          <a:endParaRPr lang="en-US"/>
        </a:p>
      </dgm:t>
    </dgm:pt>
    <dgm:pt modelId="{5E0CB9F6-8F76-496B-AF8A-DC9DF0D4651C}" type="sibTrans" cxnId="{B2547AFD-5A24-48A6-8F6E-F7D8C8DF552A}">
      <dgm:prSet/>
      <dgm:spPr/>
      <dgm:t>
        <a:bodyPr/>
        <a:lstStyle/>
        <a:p>
          <a:endParaRPr lang="en-US"/>
        </a:p>
      </dgm:t>
    </dgm:pt>
    <dgm:pt modelId="{1F6EAB13-FA3D-42B3-B556-227387564DBB}">
      <dgm:prSet/>
      <dgm:spPr/>
      <dgm:t>
        <a:bodyPr/>
        <a:lstStyle/>
        <a:p>
          <a:r>
            <a:rPr lang="en-US"/>
            <a:t>Objective &amp; Goal</a:t>
          </a:r>
        </a:p>
      </dgm:t>
    </dgm:pt>
    <dgm:pt modelId="{EC7AB724-93F6-4DFC-87E7-268BFFCFAEAC}" type="parTrans" cxnId="{726C9141-3383-44DB-A266-3FB0BC575A1F}">
      <dgm:prSet/>
      <dgm:spPr/>
      <dgm:t>
        <a:bodyPr/>
        <a:lstStyle/>
        <a:p>
          <a:endParaRPr lang="en-US"/>
        </a:p>
      </dgm:t>
    </dgm:pt>
    <dgm:pt modelId="{31898929-D712-4587-BB34-DB8087FC3639}" type="sibTrans" cxnId="{726C9141-3383-44DB-A266-3FB0BC575A1F}">
      <dgm:prSet/>
      <dgm:spPr/>
      <dgm:t>
        <a:bodyPr/>
        <a:lstStyle/>
        <a:p>
          <a:endParaRPr lang="en-US"/>
        </a:p>
      </dgm:t>
    </dgm:pt>
    <dgm:pt modelId="{69CBFB94-9F40-4A4A-8CE8-284CC5BACB55}">
      <dgm:prSet/>
      <dgm:spPr/>
      <dgm:t>
        <a:bodyPr/>
        <a:lstStyle/>
        <a:p>
          <a:r>
            <a:rPr lang="en-US"/>
            <a:t>Dataset description</a:t>
          </a:r>
        </a:p>
      </dgm:t>
    </dgm:pt>
    <dgm:pt modelId="{B2016DD7-8EA1-42C1-9BC1-FE39E8F95EA3}" type="parTrans" cxnId="{45AE921A-1E2A-46D7-A5A0-E732CBB8EA93}">
      <dgm:prSet/>
      <dgm:spPr/>
      <dgm:t>
        <a:bodyPr/>
        <a:lstStyle/>
        <a:p>
          <a:endParaRPr lang="en-US"/>
        </a:p>
      </dgm:t>
    </dgm:pt>
    <dgm:pt modelId="{AD44F48E-E23B-475B-8D8C-FC136D3556E6}" type="sibTrans" cxnId="{45AE921A-1E2A-46D7-A5A0-E732CBB8EA93}">
      <dgm:prSet/>
      <dgm:spPr/>
      <dgm:t>
        <a:bodyPr/>
        <a:lstStyle/>
        <a:p>
          <a:endParaRPr lang="en-US"/>
        </a:p>
      </dgm:t>
    </dgm:pt>
    <dgm:pt modelId="{27EEBF70-C2B5-4AEC-AC3F-39C3A634A2C2}">
      <dgm:prSet/>
      <dgm:spPr/>
      <dgm:t>
        <a:bodyPr/>
        <a:lstStyle/>
        <a:p>
          <a:r>
            <a:rPr lang="en-US"/>
            <a:t>Approach Design</a:t>
          </a:r>
        </a:p>
      </dgm:t>
    </dgm:pt>
    <dgm:pt modelId="{D337287D-59EB-4E82-97AD-EB2A5CC0F279}" type="parTrans" cxnId="{E8F09FC2-1772-4B90-BFBE-1C660C4AA643}">
      <dgm:prSet/>
      <dgm:spPr/>
      <dgm:t>
        <a:bodyPr/>
        <a:lstStyle/>
        <a:p>
          <a:endParaRPr lang="en-US"/>
        </a:p>
      </dgm:t>
    </dgm:pt>
    <dgm:pt modelId="{670613C2-A559-4CD4-A740-A658A0FE6BC5}" type="sibTrans" cxnId="{E8F09FC2-1772-4B90-BFBE-1C660C4AA643}">
      <dgm:prSet/>
      <dgm:spPr/>
      <dgm:t>
        <a:bodyPr/>
        <a:lstStyle/>
        <a:p>
          <a:endParaRPr lang="en-US"/>
        </a:p>
      </dgm:t>
    </dgm:pt>
    <dgm:pt modelId="{C7C8FE8B-AA5D-48E6-BFC7-2636D406A9E1}">
      <dgm:prSet/>
      <dgm:spPr/>
      <dgm:t>
        <a:bodyPr/>
        <a:lstStyle/>
        <a:p>
          <a:r>
            <a:rPr lang="en-US"/>
            <a:t>Machine learning model</a:t>
          </a:r>
        </a:p>
      </dgm:t>
    </dgm:pt>
    <dgm:pt modelId="{ABD13B27-FDC1-4E77-B2CB-EF03EB83DF7F}" type="parTrans" cxnId="{734141E5-6FE6-449F-8B1D-95BBDEFF4D9A}">
      <dgm:prSet/>
      <dgm:spPr/>
      <dgm:t>
        <a:bodyPr/>
        <a:lstStyle/>
        <a:p>
          <a:endParaRPr lang="en-US"/>
        </a:p>
      </dgm:t>
    </dgm:pt>
    <dgm:pt modelId="{CA37AED4-0DD6-47D9-92DE-F90FC0AE1F45}" type="sibTrans" cxnId="{734141E5-6FE6-449F-8B1D-95BBDEFF4D9A}">
      <dgm:prSet/>
      <dgm:spPr/>
      <dgm:t>
        <a:bodyPr/>
        <a:lstStyle/>
        <a:p>
          <a:endParaRPr lang="en-US"/>
        </a:p>
      </dgm:t>
    </dgm:pt>
    <dgm:pt modelId="{07C9A060-E83B-4268-9FEA-9D4AFEFEE729}">
      <dgm:prSet/>
      <dgm:spPr/>
      <dgm:t>
        <a:bodyPr/>
        <a:lstStyle/>
        <a:p>
          <a:r>
            <a:rPr lang="en-US"/>
            <a:t>Results &amp; Comparison - Python, R</a:t>
          </a:r>
        </a:p>
      </dgm:t>
    </dgm:pt>
    <dgm:pt modelId="{C9D246D5-0137-49E9-AB2D-05D1130B9BC2}" type="parTrans" cxnId="{D88D4866-4CD2-4DF7-B7E7-1090369CD92E}">
      <dgm:prSet/>
      <dgm:spPr/>
      <dgm:t>
        <a:bodyPr/>
        <a:lstStyle/>
        <a:p>
          <a:endParaRPr lang="en-US"/>
        </a:p>
      </dgm:t>
    </dgm:pt>
    <dgm:pt modelId="{49747417-AF6A-4250-AB14-E49FC47A3EB1}" type="sibTrans" cxnId="{D88D4866-4CD2-4DF7-B7E7-1090369CD92E}">
      <dgm:prSet/>
      <dgm:spPr/>
      <dgm:t>
        <a:bodyPr/>
        <a:lstStyle/>
        <a:p>
          <a:endParaRPr lang="en-US"/>
        </a:p>
      </dgm:t>
    </dgm:pt>
    <dgm:pt modelId="{E6649E08-9B6C-43DF-95B1-762F3B9C112E}">
      <dgm:prSet/>
      <dgm:spPr/>
      <dgm:t>
        <a:bodyPr/>
        <a:lstStyle/>
        <a:p>
          <a:r>
            <a:rPr lang="en-US"/>
            <a:t>Demo + AWS SageMaker</a:t>
          </a:r>
        </a:p>
      </dgm:t>
    </dgm:pt>
    <dgm:pt modelId="{C44D7A3E-D713-46F1-B776-B19004388831}" type="parTrans" cxnId="{24BFBB2B-8004-4991-9348-ABECB43E206D}">
      <dgm:prSet/>
      <dgm:spPr/>
      <dgm:t>
        <a:bodyPr/>
        <a:lstStyle/>
        <a:p>
          <a:endParaRPr lang="en-US"/>
        </a:p>
      </dgm:t>
    </dgm:pt>
    <dgm:pt modelId="{E49800EA-D518-40D4-AE2E-5D56A9291F49}" type="sibTrans" cxnId="{24BFBB2B-8004-4991-9348-ABECB43E206D}">
      <dgm:prSet/>
      <dgm:spPr/>
      <dgm:t>
        <a:bodyPr/>
        <a:lstStyle/>
        <a:p>
          <a:endParaRPr lang="en-US"/>
        </a:p>
      </dgm:t>
    </dgm:pt>
    <dgm:pt modelId="{F42EDA8A-A57E-403D-B46F-6875113F41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34970264-A1C0-4A1A-8E15-72FC2B969CB2}" type="parTrans" cxnId="{DA38469A-8EFC-4165-B88E-E59E3D5BEEBD}">
      <dgm:prSet/>
      <dgm:spPr/>
      <dgm:t>
        <a:bodyPr/>
        <a:lstStyle/>
        <a:p>
          <a:endParaRPr lang="en-US"/>
        </a:p>
      </dgm:t>
    </dgm:pt>
    <dgm:pt modelId="{23E0754F-B4F3-402A-9D89-379F68B4594C}" type="sibTrans" cxnId="{DA38469A-8EFC-4165-B88E-E59E3D5BEEBD}">
      <dgm:prSet/>
      <dgm:spPr/>
      <dgm:t>
        <a:bodyPr/>
        <a:lstStyle/>
        <a:p>
          <a:endParaRPr lang="en-US"/>
        </a:p>
      </dgm:t>
    </dgm:pt>
    <dgm:pt modelId="{20C165E2-C4A7-4DB2-A7C2-DCE9E163B7A3}">
      <dgm:prSet/>
      <dgm:spPr/>
      <dgm:t>
        <a:bodyPr/>
        <a:lstStyle/>
        <a:p>
          <a:r>
            <a:rPr lang="en-US"/>
            <a:t>Future work &amp; Technology used</a:t>
          </a:r>
        </a:p>
      </dgm:t>
    </dgm:pt>
    <dgm:pt modelId="{4DBD8395-3A6A-4A43-8D30-FCA8BB9F369C}" type="parTrans" cxnId="{B0E45B10-66E1-412F-B299-1069221C3752}">
      <dgm:prSet/>
      <dgm:spPr/>
      <dgm:t>
        <a:bodyPr/>
        <a:lstStyle/>
        <a:p>
          <a:endParaRPr lang="en-US"/>
        </a:p>
      </dgm:t>
    </dgm:pt>
    <dgm:pt modelId="{49E09D2E-4B88-4C85-8DB9-6BB6B992610D}" type="sibTrans" cxnId="{B0E45B10-66E1-412F-B299-1069221C3752}">
      <dgm:prSet/>
      <dgm:spPr/>
      <dgm:t>
        <a:bodyPr/>
        <a:lstStyle/>
        <a:p>
          <a:endParaRPr lang="en-US"/>
        </a:p>
      </dgm:t>
    </dgm:pt>
    <dgm:pt modelId="{8486F704-0599-4FCE-B2F4-01A390371336}">
      <dgm:prSet/>
      <dgm:spPr/>
      <dgm:t>
        <a:bodyPr/>
        <a:lstStyle/>
        <a:p>
          <a:r>
            <a:rPr lang="en-US"/>
            <a:t>*QR Code</a:t>
          </a:r>
        </a:p>
      </dgm:t>
    </dgm:pt>
    <dgm:pt modelId="{D2011954-9206-4998-A5FE-33A37F45ED6F}" type="parTrans" cxnId="{E808250C-AFDD-46C5-BAEC-3E574728EF53}">
      <dgm:prSet/>
      <dgm:spPr/>
      <dgm:t>
        <a:bodyPr/>
        <a:lstStyle/>
        <a:p>
          <a:endParaRPr lang="en-US"/>
        </a:p>
      </dgm:t>
    </dgm:pt>
    <dgm:pt modelId="{5F3C4EF5-F5AE-462C-B312-808A5BED215B}" type="sibTrans" cxnId="{E808250C-AFDD-46C5-BAEC-3E574728EF53}">
      <dgm:prSet/>
      <dgm:spPr/>
      <dgm:t>
        <a:bodyPr/>
        <a:lstStyle/>
        <a:p>
          <a:endParaRPr lang="en-US"/>
        </a:p>
      </dgm:t>
    </dgm:pt>
    <dgm:pt modelId="{34CE83D6-BE1A-4D91-8E74-0776C07BC2F8}" type="pres">
      <dgm:prSet presAssocID="{51F59309-700F-41A9-85EC-46A716E0CDA7}" presName="Name0" presStyleCnt="0">
        <dgm:presLayoutVars>
          <dgm:dir/>
          <dgm:resizeHandles val="exact"/>
        </dgm:presLayoutVars>
      </dgm:prSet>
      <dgm:spPr/>
    </dgm:pt>
    <dgm:pt modelId="{2394E6BC-0F2A-4FD5-9203-F9F2C3D169D0}" type="pres">
      <dgm:prSet presAssocID="{51F59309-700F-41A9-85EC-46A716E0CDA7}" presName="cycle" presStyleCnt="0"/>
      <dgm:spPr/>
    </dgm:pt>
    <dgm:pt modelId="{3EF1C300-DC14-4817-B070-44D132143379}" type="pres">
      <dgm:prSet presAssocID="{7C118AF1-FB8A-4896-8A24-BBB586DD9A98}" presName="nodeFirstNode" presStyleLbl="node1" presStyleIdx="0" presStyleCnt="10">
        <dgm:presLayoutVars>
          <dgm:bulletEnabled val="1"/>
        </dgm:presLayoutVars>
      </dgm:prSet>
      <dgm:spPr/>
    </dgm:pt>
    <dgm:pt modelId="{8394050B-B827-4D8A-B29C-FC5CB76FF2FA}" type="pres">
      <dgm:prSet presAssocID="{5E0CB9F6-8F76-496B-AF8A-DC9DF0D4651C}" presName="sibTransFirstNode" presStyleLbl="bgShp" presStyleIdx="0" presStyleCnt="1"/>
      <dgm:spPr/>
    </dgm:pt>
    <dgm:pt modelId="{613DB3FA-2EF4-4CAC-986F-F6E909486857}" type="pres">
      <dgm:prSet presAssocID="{1F6EAB13-FA3D-42B3-B556-227387564DBB}" presName="nodeFollowingNodes" presStyleLbl="node1" presStyleIdx="1" presStyleCnt="10">
        <dgm:presLayoutVars>
          <dgm:bulletEnabled val="1"/>
        </dgm:presLayoutVars>
      </dgm:prSet>
      <dgm:spPr/>
    </dgm:pt>
    <dgm:pt modelId="{1BD6C383-B36C-4850-A6F8-931B25D4690C}" type="pres">
      <dgm:prSet presAssocID="{69CBFB94-9F40-4A4A-8CE8-284CC5BACB55}" presName="nodeFollowingNodes" presStyleLbl="node1" presStyleIdx="2" presStyleCnt="10">
        <dgm:presLayoutVars>
          <dgm:bulletEnabled val="1"/>
        </dgm:presLayoutVars>
      </dgm:prSet>
      <dgm:spPr/>
    </dgm:pt>
    <dgm:pt modelId="{23A9F1C0-09B7-4A73-AC9B-2A3FAD9BE97B}" type="pres">
      <dgm:prSet presAssocID="{27EEBF70-C2B5-4AEC-AC3F-39C3A634A2C2}" presName="nodeFollowingNodes" presStyleLbl="node1" presStyleIdx="3" presStyleCnt="10">
        <dgm:presLayoutVars>
          <dgm:bulletEnabled val="1"/>
        </dgm:presLayoutVars>
      </dgm:prSet>
      <dgm:spPr/>
    </dgm:pt>
    <dgm:pt modelId="{4D2A2D04-8EC2-4F44-8A6F-AF611AFCE2F6}" type="pres">
      <dgm:prSet presAssocID="{C7C8FE8B-AA5D-48E6-BFC7-2636D406A9E1}" presName="nodeFollowingNodes" presStyleLbl="node1" presStyleIdx="4" presStyleCnt="10">
        <dgm:presLayoutVars>
          <dgm:bulletEnabled val="1"/>
        </dgm:presLayoutVars>
      </dgm:prSet>
      <dgm:spPr/>
    </dgm:pt>
    <dgm:pt modelId="{8B387DD1-F2D9-448E-88A6-EC4E7BF4E48C}" type="pres">
      <dgm:prSet presAssocID="{07C9A060-E83B-4268-9FEA-9D4AFEFEE729}" presName="nodeFollowingNodes" presStyleLbl="node1" presStyleIdx="5" presStyleCnt="10">
        <dgm:presLayoutVars>
          <dgm:bulletEnabled val="1"/>
        </dgm:presLayoutVars>
      </dgm:prSet>
      <dgm:spPr/>
    </dgm:pt>
    <dgm:pt modelId="{962C6078-4F3A-417C-BC87-F8EDDAFFB555}" type="pres">
      <dgm:prSet presAssocID="{E6649E08-9B6C-43DF-95B1-762F3B9C112E}" presName="nodeFollowingNodes" presStyleLbl="node1" presStyleIdx="6" presStyleCnt="10">
        <dgm:presLayoutVars>
          <dgm:bulletEnabled val="1"/>
        </dgm:presLayoutVars>
      </dgm:prSet>
      <dgm:spPr/>
    </dgm:pt>
    <dgm:pt modelId="{9D70EF79-0823-4C11-ABD6-F9CD49F47E6A}" type="pres">
      <dgm:prSet presAssocID="{F42EDA8A-A57E-403D-B46F-6875113F418C}" presName="nodeFollowingNodes" presStyleLbl="node1" presStyleIdx="7" presStyleCnt="10">
        <dgm:presLayoutVars>
          <dgm:bulletEnabled val="1"/>
        </dgm:presLayoutVars>
      </dgm:prSet>
      <dgm:spPr/>
    </dgm:pt>
    <dgm:pt modelId="{EE333CB4-2464-4466-89D6-5DDB3E5B752A}" type="pres">
      <dgm:prSet presAssocID="{20C165E2-C4A7-4DB2-A7C2-DCE9E163B7A3}" presName="nodeFollowingNodes" presStyleLbl="node1" presStyleIdx="8" presStyleCnt="10">
        <dgm:presLayoutVars>
          <dgm:bulletEnabled val="1"/>
        </dgm:presLayoutVars>
      </dgm:prSet>
      <dgm:spPr/>
    </dgm:pt>
    <dgm:pt modelId="{A6162D8E-793E-4A82-9FB1-1C41E6925995}" type="pres">
      <dgm:prSet presAssocID="{8486F704-0599-4FCE-B2F4-01A390371336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50555900-F829-4A94-8BA2-2D18C7B07017}" type="presOf" srcId="{F42EDA8A-A57E-403D-B46F-6875113F418C}" destId="{9D70EF79-0823-4C11-ABD6-F9CD49F47E6A}" srcOrd="0" destOrd="0" presId="urn:microsoft.com/office/officeart/2005/8/layout/cycle3"/>
    <dgm:cxn modelId="{E808250C-AFDD-46C5-BAEC-3E574728EF53}" srcId="{51F59309-700F-41A9-85EC-46A716E0CDA7}" destId="{8486F704-0599-4FCE-B2F4-01A390371336}" srcOrd="9" destOrd="0" parTransId="{D2011954-9206-4998-A5FE-33A37F45ED6F}" sibTransId="{5F3C4EF5-F5AE-462C-B312-808A5BED215B}"/>
    <dgm:cxn modelId="{B0E45B10-66E1-412F-B299-1069221C3752}" srcId="{51F59309-700F-41A9-85EC-46A716E0CDA7}" destId="{20C165E2-C4A7-4DB2-A7C2-DCE9E163B7A3}" srcOrd="8" destOrd="0" parTransId="{4DBD8395-3A6A-4A43-8D30-FCA8BB9F369C}" sibTransId="{49E09D2E-4B88-4C85-8DB9-6BB6B992610D}"/>
    <dgm:cxn modelId="{45AE921A-1E2A-46D7-A5A0-E732CBB8EA93}" srcId="{51F59309-700F-41A9-85EC-46A716E0CDA7}" destId="{69CBFB94-9F40-4A4A-8CE8-284CC5BACB55}" srcOrd="2" destOrd="0" parTransId="{B2016DD7-8EA1-42C1-9BC1-FE39E8F95EA3}" sibTransId="{AD44F48E-E23B-475B-8D8C-FC136D3556E6}"/>
    <dgm:cxn modelId="{FD28202A-2C59-4A8C-9F73-C47EEC283DB5}" type="presOf" srcId="{27EEBF70-C2B5-4AEC-AC3F-39C3A634A2C2}" destId="{23A9F1C0-09B7-4A73-AC9B-2A3FAD9BE97B}" srcOrd="0" destOrd="0" presId="urn:microsoft.com/office/officeart/2005/8/layout/cycle3"/>
    <dgm:cxn modelId="{24BFBB2B-8004-4991-9348-ABECB43E206D}" srcId="{51F59309-700F-41A9-85EC-46A716E0CDA7}" destId="{E6649E08-9B6C-43DF-95B1-762F3B9C112E}" srcOrd="6" destOrd="0" parTransId="{C44D7A3E-D713-46F1-B776-B19004388831}" sibTransId="{E49800EA-D518-40D4-AE2E-5D56A9291F49}"/>
    <dgm:cxn modelId="{726C9141-3383-44DB-A266-3FB0BC575A1F}" srcId="{51F59309-700F-41A9-85EC-46A716E0CDA7}" destId="{1F6EAB13-FA3D-42B3-B556-227387564DBB}" srcOrd="1" destOrd="0" parTransId="{EC7AB724-93F6-4DFC-87E7-268BFFCFAEAC}" sibTransId="{31898929-D712-4587-BB34-DB8087FC3639}"/>
    <dgm:cxn modelId="{31839761-031A-4AC0-97C0-F94B30D5A50E}" type="presOf" srcId="{1F6EAB13-FA3D-42B3-B556-227387564DBB}" destId="{613DB3FA-2EF4-4CAC-986F-F6E909486857}" srcOrd="0" destOrd="0" presId="urn:microsoft.com/office/officeart/2005/8/layout/cycle3"/>
    <dgm:cxn modelId="{D88D4866-4CD2-4DF7-B7E7-1090369CD92E}" srcId="{51F59309-700F-41A9-85EC-46A716E0CDA7}" destId="{07C9A060-E83B-4268-9FEA-9D4AFEFEE729}" srcOrd="5" destOrd="0" parTransId="{C9D246D5-0137-49E9-AB2D-05D1130B9BC2}" sibTransId="{49747417-AF6A-4250-AB14-E49FC47A3EB1}"/>
    <dgm:cxn modelId="{F3382059-3119-4C22-AA0E-DCBDD2B4FD14}" type="presOf" srcId="{8486F704-0599-4FCE-B2F4-01A390371336}" destId="{A6162D8E-793E-4A82-9FB1-1C41E6925995}" srcOrd="0" destOrd="0" presId="urn:microsoft.com/office/officeart/2005/8/layout/cycle3"/>
    <dgm:cxn modelId="{4622EA94-70D1-4821-9286-7F2B0C25357E}" type="presOf" srcId="{07C9A060-E83B-4268-9FEA-9D4AFEFEE729}" destId="{8B387DD1-F2D9-448E-88A6-EC4E7BF4E48C}" srcOrd="0" destOrd="0" presId="urn:microsoft.com/office/officeart/2005/8/layout/cycle3"/>
    <dgm:cxn modelId="{22DE3899-425D-449A-82A7-124697B61700}" type="presOf" srcId="{69CBFB94-9F40-4A4A-8CE8-284CC5BACB55}" destId="{1BD6C383-B36C-4850-A6F8-931B25D4690C}" srcOrd="0" destOrd="0" presId="urn:microsoft.com/office/officeart/2005/8/layout/cycle3"/>
    <dgm:cxn modelId="{DA38469A-8EFC-4165-B88E-E59E3D5BEEBD}" srcId="{51F59309-700F-41A9-85EC-46A716E0CDA7}" destId="{F42EDA8A-A57E-403D-B46F-6875113F418C}" srcOrd="7" destOrd="0" parTransId="{34970264-A1C0-4A1A-8E15-72FC2B969CB2}" sibTransId="{23E0754F-B4F3-402A-9D89-379F68B4594C}"/>
    <dgm:cxn modelId="{18581AA6-816C-419C-9B7C-268CFA97F8F7}" type="presOf" srcId="{C7C8FE8B-AA5D-48E6-BFC7-2636D406A9E1}" destId="{4D2A2D04-8EC2-4F44-8A6F-AF611AFCE2F6}" srcOrd="0" destOrd="0" presId="urn:microsoft.com/office/officeart/2005/8/layout/cycle3"/>
    <dgm:cxn modelId="{D993D1B0-7940-42B4-9F8E-448522344ABD}" type="presOf" srcId="{E6649E08-9B6C-43DF-95B1-762F3B9C112E}" destId="{962C6078-4F3A-417C-BC87-F8EDDAFFB555}" srcOrd="0" destOrd="0" presId="urn:microsoft.com/office/officeart/2005/8/layout/cycle3"/>
    <dgm:cxn modelId="{F44C7DBB-3BE4-4F4D-9A62-978E62628A33}" type="presOf" srcId="{51F59309-700F-41A9-85EC-46A716E0CDA7}" destId="{34CE83D6-BE1A-4D91-8E74-0776C07BC2F8}" srcOrd="0" destOrd="0" presId="urn:microsoft.com/office/officeart/2005/8/layout/cycle3"/>
    <dgm:cxn modelId="{E8F09FC2-1772-4B90-BFBE-1C660C4AA643}" srcId="{51F59309-700F-41A9-85EC-46A716E0CDA7}" destId="{27EEBF70-C2B5-4AEC-AC3F-39C3A634A2C2}" srcOrd="3" destOrd="0" parTransId="{D337287D-59EB-4E82-97AD-EB2A5CC0F279}" sibTransId="{670613C2-A559-4CD4-A740-A658A0FE6BC5}"/>
    <dgm:cxn modelId="{37EC8DC6-CD0C-4AB2-AD17-83C6DEF0155A}" type="presOf" srcId="{5E0CB9F6-8F76-496B-AF8A-DC9DF0D4651C}" destId="{8394050B-B827-4D8A-B29C-FC5CB76FF2FA}" srcOrd="0" destOrd="0" presId="urn:microsoft.com/office/officeart/2005/8/layout/cycle3"/>
    <dgm:cxn modelId="{5C79E1D8-23E2-43F6-8981-C2A4B1A78F06}" type="presOf" srcId="{20C165E2-C4A7-4DB2-A7C2-DCE9E163B7A3}" destId="{EE333CB4-2464-4466-89D6-5DDB3E5B752A}" srcOrd="0" destOrd="0" presId="urn:microsoft.com/office/officeart/2005/8/layout/cycle3"/>
    <dgm:cxn modelId="{F49F34D9-034B-4E25-87DC-1CCBC3D8A975}" type="presOf" srcId="{7C118AF1-FB8A-4896-8A24-BBB586DD9A98}" destId="{3EF1C300-DC14-4817-B070-44D132143379}" srcOrd="0" destOrd="0" presId="urn:microsoft.com/office/officeart/2005/8/layout/cycle3"/>
    <dgm:cxn modelId="{734141E5-6FE6-449F-8B1D-95BBDEFF4D9A}" srcId="{51F59309-700F-41A9-85EC-46A716E0CDA7}" destId="{C7C8FE8B-AA5D-48E6-BFC7-2636D406A9E1}" srcOrd="4" destOrd="0" parTransId="{ABD13B27-FDC1-4E77-B2CB-EF03EB83DF7F}" sibTransId="{CA37AED4-0DD6-47D9-92DE-F90FC0AE1F45}"/>
    <dgm:cxn modelId="{B2547AFD-5A24-48A6-8F6E-F7D8C8DF552A}" srcId="{51F59309-700F-41A9-85EC-46A716E0CDA7}" destId="{7C118AF1-FB8A-4896-8A24-BBB586DD9A98}" srcOrd="0" destOrd="0" parTransId="{DD67459F-F7F3-4160-A83C-072A0A81CBDE}" sibTransId="{5E0CB9F6-8F76-496B-AF8A-DC9DF0D4651C}"/>
    <dgm:cxn modelId="{8A6EA14B-F521-4FE8-91A3-77C119C22931}" type="presParOf" srcId="{34CE83D6-BE1A-4D91-8E74-0776C07BC2F8}" destId="{2394E6BC-0F2A-4FD5-9203-F9F2C3D169D0}" srcOrd="0" destOrd="0" presId="urn:microsoft.com/office/officeart/2005/8/layout/cycle3"/>
    <dgm:cxn modelId="{17211E02-81C6-4381-8515-8A3207C0D6E1}" type="presParOf" srcId="{2394E6BC-0F2A-4FD5-9203-F9F2C3D169D0}" destId="{3EF1C300-DC14-4817-B070-44D132143379}" srcOrd="0" destOrd="0" presId="urn:microsoft.com/office/officeart/2005/8/layout/cycle3"/>
    <dgm:cxn modelId="{1E4D81F1-E64D-4228-9164-3B62525855CB}" type="presParOf" srcId="{2394E6BC-0F2A-4FD5-9203-F9F2C3D169D0}" destId="{8394050B-B827-4D8A-B29C-FC5CB76FF2FA}" srcOrd="1" destOrd="0" presId="urn:microsoft.com/office/officeart/2005/8/layout/cycle3"/>
    <dgm:cxn modelId="{D75DF9F9-AC07-4228-9C73-A4C31C81F7AF}" type="presParOf" srcId="{2394E6BC-0F2A-4FD5-9203-F9F2C3D169D0}" destId="{613DB3FA-2EF4-4CAC-986F-F6E909486857}" srcOrd="2" destOrd="0" presId="urn:microsoft.com/office/officeart/2005/8/layout/cycle3"/>
    <dgm:cxn modelId="{6DE7AE25-3003-46B3-AA37-8D59354218EA}" type="presParOf" srcId="{2394E6BC-0F2A-4FD5-9203-F9F2C3D169D0}" destId="{1BD6C383-B36C-4850-A6F8-931B25D4690C}" srcOrd="3" destOrd="0" presId="urn:microsoft.com/office/officeart/2005/8/layout/cycle3"/>
    <dgm:cxn modelId="{4ECD10A4-4678-45A1-82D3-A681819E7215}" type="presParOf" srcId="{2394E6BC-0F2A-4FD5-9203-F9F2C3D169D0}" destId="{23A9F1C0-09B7-4A73-AC9B-2A3FAD9BE97B}" srcOrd="4" destOrd="0" presId="urn:microsoft.com/office/officeart/2005/8/layout/cycle3"/>
    <dgm:cxn modelId="{A9540F2F-B747-4F4C-A484-0DDE1B4B1264}" type="presParOf" srcId="{2394E6BC-0F2A-4FD5-9203-F9F2C3D169D0}" destId="{4D2A2D04-8EC2-4F44-8A6F-AF611AFCE2F6}" srcOrd="5" destOrd="0" presId="urn:microsoft.com/office/officeart/2005/8/layout/cycle3"/>
    <dgm:cxn modelId="{7BBFB61B-FEA1-4E73-AFDC-1AB797590951}" type="presParOf" srcId="{2394E6BC-0F2A-4FD5-9203-F9F2C3D169D0}" destId="{8B387DD1-F2D9-448E-88A6-EC4E7BF4E48C}" srcOrd="6" destOrd="0" presId="urn:microsoft.com/office/officeart/2005/8/layout/cycle3"/>
    <dgm:cxn modelId="{5D1DA7DA-ACBE-464F-84B3-63BDECBAEB1E}" type="presParOf" srcId="{2394E6BC-0F2A-4FD5-9203-F9F2C3D169D0}" destId="{962C6078-4F3A-417C-BC87-F8EDDAFFB555}" srcOrd="7" destOrd="0" presId="urn:microsoft.com/office/officeart/2005/8/layout/cycle3"/>
    <dgm:cxn modelId="{C2D1A64C-E83E-4D4A-9D28-D2F5C67C77E2}" type="presParOf" srcId="{2394E6BC-0F2A-4FD5-9203-F9F2C3D169D0}" destId="{9D70EF79-0823-4C11-ABD6-F9CD49F47E6A}" srcOrd="8" destOrd="0" presId="urn:microsoft.com/office/officeart/2005/8/layout/cycle3"/>
    <dgm:cxn modelId="{9C8B7E15-F9CB-4B5A-8501-4101915CC242}" type="presParOf" srcId="{2394E6BC-0F2A-4FD5-9203-F9F2C3D169D0}" destId="{EE333CB4-2464-4466-89D6-5DDB3E5B752A}" srcOrd="9" destOrd="0" presId="urn:microsoft.com/office/officeart/2005/8/layout/cycle3"/>
    <dgm:cxn modelId="{C169FACC-BC5C-4B25-8D0E-11406DC7B78A}" type="presParOf" srcId="{2394E6BC-0F2A-4FD5-9203-F9F2C3D169D0}" destId="{A6162D8E-793E-4A82-9FB1-1C41E6925995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F59309-700F-41A9-85EC-46A716E0CD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118AF1-FB8A-4896-8A24-BBB586DD9A98}">
      <dgm:prSet/>
      <dgm:spPr/>
      <dgm:t>
        <a:bodyPr/>
        <a:lstStyle/>
        <a:p>
          <a:r>
            <a:rPr lang="en-US" b="1" dirty="0"/>
            <a:t>Introduction</a:t>
          </a:r>
        </a:p>
      </dgm:t>
    </dgm:pt>
    <dgm:pt modelId="{DD67459F-F7F3-4160-A83C-072A0A81CBDE}" type="parTrans" cxnId="{B2547AFD-5A24-48A6-8F6E-F7D8C8DF552A}">
      <dgm:prSet/>
      <dgm:spPr/>
      <dgm:t>
        <a:bodyPr/>
        <a:lstStyle/>
        <a:p>
          <a:endParaRPr lang="en-US"/>
        </a:p>
      </dgm:t>
    </dgm:pt>
    <dgm:pt modelId="{5E0CB9F6-8F76-496B-AF8A-DC9DF0D4651C}" type="sibTrans" cxnId="{B2547AFD-5A24-48A6-8F6E-F7D8C8DF552A}">
      <dgm:prSet/>
      <dgm:spPr/>
      <dgm:t>
        <a:bodyPr/>
        <a:lstStyle/>
        <a:p>
          <a:endParaRPr lang="en-US"/>
        </a:p>
      </dgm:t>
    </dgm:pt>
    <dgm:pt modelId="{1F6EAB13-FA3D-42B3-B556-227387564DBB}">
      <dgm:prSet/>
      <dgm:spPr/>
      <dgm:t>
        <a:bodyPr/>
        <a:lstStyle/>
        <a:p>
          <a:r>
            <a:rPr lang="en-US"/>
            <a:t>Objective &amp; Goal</a:t>
          </a:r>
        </a:p>
      </dgm:t>
    </dgm:pt>
    <dgm:pt modelId="{EC7AB724-93F6-4DFC-87E7-268BFFCFAEAC}" type="parTrans" cxnId="{726C9141-3383-44DB-A266-3FB0BC575A1F}">
      <dgm:prSet/>
      <dgm:spPr/>
      <dgm:t>
        <a:bodyPr/>
        <a:lstStyle/>
        <a:p>
          <a:endParaRPr lang="en-US"/>
        </a:p>
      </dgm:t>
    </dgm:pt>
    <dgm:pt modelId="{31898929-D712-4587-BB34-DB8087FC3639}" type="sibTrans" cxnId="{726C9141-3383-44DB-A266-3FB0BC575A1F}">
      <dgm:prSet/>
      <dgm:spPr/>
      <dgm:t>
        <a:bodyPr/>
        <a:lstStyle/>
        <a:p>
          <a:endParaRPr lang="en-US"/>
        </a:p>
      </dgm:t>
    </dgm:pt>
    <dgm:pt modelId="{69CBFB94-9F40-4A4A-8CE8-284CC5BACB55}">
      <dgm:prSet/>
      <dgm:spPr/>
      <dgm:t>
        <a:bodyPr/>
        <a:lstStyle/>
        <a:p>
          <a:r>
            <a:rPr lang="en-US"/>
            <a:t>Dataset description</a:t>
          </a:r>
        </a:p>
      </dgm:t>
    </dgm:pt>
    <dgm:pt modelId="{B2016DD7-8EA1-42C1-9BC1-FE39E8F95EA3}" type="parTrans" cxnId="{45AE921A-1E2A-46D7-A5A0-E732CBB8EA93}">
      <dgm:prSet/>
      <dgm:spPr/>
      <dgm:t>
        <a:bodyPr/>
        <a:lstStyle/>
        <a:p>
          <a:endParaRPr lang="en-US"/>
        </a:p>
      </dgm:t>
    </dgm:pt>
    <dgm:pt modelId="{AD44F48E-E23B-475B-8D8C-FC136D3556E6}" type="sibTrans" cxnId="{45AE921A-1E2A-46D7-A5A0-E732CBB8EA93}">
      <dgm:prSet/>
      <dgm:spPr/>
      <dgm:t>
        <a:bodyPr/>
        <a:lstStyle/>
        <a:p>
          <a:endParaRPr lang="en-US"/>
        </a:p>
      </dgm:t>
    </dgm:pt>
    <dgm:pt modelId="{27EEBF70-C2B5-4AEC-AC3F-39C3A634A2C2}">
      <dgm:prSet/>
      <dgm:spPr/>
      <dgm:t>
        <a:bodyPr/>
        <a:lstStyle/>
        <a:p>
          <a:r>
            <a:rPr lang="en-US"/>
            <a:t>Approach Design</a:t>
          </a:r>
        </a:p>
      </dgm:t>
    </dgm:pt>
    <dgm:pt modelId="{D337287D-59EB-4E82-97AD-EB2A5CC0F279}" type="parTrans" cxnId="{E8F09FC2-1772-4B90-BFBE-1C660C4AA643}">
      <dgm:prSet/>
      <dgm:spPr/>
      <dgm:t>
        <a:bodyPr/>
        <a:lstStyle/>
        <a:p>
          <a:endParaRPr lang="en-US"/>
        </a:p>
      </dgm:t>
    </dgm:pt>
    <dgm:pt modelId="{670613C2-A559-4CD4-A740-A658A0FE6BC5}" type="sibTrans" cxnId="{E8F09FC2-1772-4B90-BFBE-1C660C4AA643}">
      <dgm:prSet/>
      <dgm:spPr/>
      <dgm:t>
        <a:bodyPr/>
        <a:lstStyle/>
        <a:p>
          <a:endParaRPr lang="en-US"/>
        </a:p>
      </dgm:t>
    </dgm:pt>
    <dgm:pt modelId="{C7C8FE8B-AA5D-48E6-BFC7-2636D406A9E1}">
      <dgm:prSet/>
      <dgm:spPr/>
      <dgm:t>
        <a:bodyPr/>
        <a:lstStyle/>
        <a:p>
          <a:r>
            <a:rPr lang="en-US"/>
            <a:t>Machine learning model</a:t>
          </a:r>
        </a:p>
      </dgm:t>
    </dgm:pt>
    <dgm:pt modelId="{ABD13B27-FDC1-4E77-B2CB-EF03EB83DF7F}" type="parTrans" cxnId="{734141E5-6FE6-449F-8B1D-95BBDEFF4D9A}">
      <dgm:prSet/>
      <dgm:spPr/>
      <dgm:t>
        <a:bodyPr/>
        <a:lstStyle/>
        <a:p>
          <a:endParaRPr lang="en-US"/>
        </a:p>
      </dgm:t>
    </dgm:pt>
    <dgm:pt modelId="{CA37AED4-0DD6-47D9-92DE-F90FC0AE1F45}" type="sibTrans" cxnId="{734141E5-6FE6-449F-8B1D-95BBDEFF4D9A}">
      <dgm:prSet/>
      <dgm:spPr/>
      <dgm:t>
        <a:bodyPr/>
        <a:lstStyle/>
        <a:p>
          <a:endParaRPr lang="en-US"/>
        </a:p>
      </dgm:t>
    </dgm:pt>
    <dgm:pt modelId="{07C9A060-E83B-4268-9FEA-9D4AFEFEE729}">
      <dgm:prSet/>
      <dgm:spPr/>
      <dgm:t>
        <a:bodyPr/>
        <a:lstStyle/>
        <a:p>
          <a:r>
            <a:rPr lang="en-US"/>
            <a:t>Results &amp; Comparison - Python, R</a:t>
          </a:r>
        </a:p>
      </dgm:t>
    </dgm:pt>
    <dgm:pt modelId="{C9D246D5-0137-49E9-AB2D-05D1130B9BC2}" type="parTrans" cxnId="{D88D4866-4CD2-4DF7-B7E7-1090369CD92E}">
      <dgm:prSet/>
      <dgm:spPr/>
      <dgm:t>
        <a:bodyPr/>
        <a:lstStyle/>
        <a:p>
          <a:endParaRPr lang="en-US"/>
        </a:p>
      </dgm:t>
    </dgm:pt>
    <dgm:pt modelId="{49747417-AF6A-4250-AB14-E49FC47A3EB1}" type="sibTrans" cxnId="{D88D4866-4CD2-4DF7-B7E7-1090369CD92E}">
      <dgm:prSet/>
      <dgm:spPr/>
      <dgm:t>
        <a:bodyPr/>
        <a:lstStyle/>
        <a:p>
          <a:endParaRPr lang="en-US"/>
        </a:p>
      </dgm:t>
    </dgm:pt>
    <dgm:pt modelId="{E6649E08-9B6C-43DF-95B1-762F3B9C112E}">
      <dgm:prSet/>
      <dgm:spPr/>
      <dgm:t>
        <a:bodyPr/>
        <a:lstStyle/>
        <a:p>
          <a:r>
            <a:rPr lang="en-US"/>
            <a:t>Demo + AWS SageMaker</a:t>
          </a:r>
        </a:p>
      </dgm:t>
    </dgm:pt>
    <dgm:pt modelId="{C44D7A3E-D713-46F1-B776-B19004388831}" type="parTrans" cxnId="{24BFBB2B-8004-4991-9348-ABECB43E206D}">
      <dgm:prSet/>
      <dgm:spPr/>
      <dgm:t>
        <a:bodyPr/>
        <a:lstStyle/>
        <a:p>
          <a:endParaRPr lang="en-US"/>
        </a:p>
      </dgm:t>
    </dgm:pt>
    <dgm:pt modelId="{E49800EA-D518-40D4-AE2E-5D56A9291F49}" type="sibTrans" cxnId="{24BFBB2B-8004-4991-9348-ABECB43E206D}">
      <dgm:prSet/>
      <dgm:spPr/>
      <dgm:t>
        <a:bodyPr/>
        <a:lstStyle/>
        <a:p>
          <a:endParaRPr lang="en-US"/>
        </a:p>
      </dgm:t>
    </dgm:pt>
    <dgm:pt modelId="{F42EDA8A-A57E-403D-B46F-6875113F41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34970264-A1C0-4A1A-8E15-72FC2B969CB2}" type="parTrans" cxnId="{DA38469A-8EFC-4165-B88E-E59E3D5BEEBD}">
      <dgm:prSet/>
      <dgm:spPr/>
      <dgm:t>
        <a:bodyPr/>
        <a:lstStyle/>
        <a:p>
          <a:endParaRPr lang="en-US"/>
        </a:p>
      </dgm:t>
    </dgm:pt>
    <dgm:pt modelId="{23E0754F-B4F3-402A-9D89-379F68B4594C}" type="sibTrans" cxnId="{DA38469A-8EFC-4165-B88E-E59E3D5BEEBD}">
      <dgm:prSet/>
      <dgm:spPr/>
      <dgm:t>
        <a:bodyPr/>
        <a:lstStyle/>
        <a:p>
          <a:endParaRPr lang="en-US"/>
        </a:p>
      </dgm:t>
    </dgm:pt>
    <dgm:pt modelId="{20C165E2-C4A7-4DB2-A7C2-DCE9E163B7A3}">
      <dgm:prSet/>
      <dgm:spPr/>
      <dgm:t>
        <a:bodyPr/>
        <a:lstStyle/>
        <a:p>
          <a:r>
            <a:rPr lang="en-US"/>
            <a:t>Future work &amp; Technology used</a:t>
          </a:r>
        </a:p>
      </dgm:t>
    </dgm:pt>
    <dgm:pt modelId="{4DBD8395-3A6A-4A43-8D30-FCA8BB9F369C}" type="parTrans" cxnId="{B0E45B10-66E1-412F-B299-1069221C3752}">
      <dgm:prSet/>
      <dgm:spPr/>
      <dgm:t>
        <a:bodyPr/>
        <a:lstStyle/>
        <a:p>
          <a:endParaRPr lang="en-US"/>
        </a:p>
      </dgm:t>
    </dgm:pt>
    <dgm:pt modelId="{49E09D2E-4B88-4C85-8DB9-6BB6B992610D}" type="sibTrans" cxnId="{B0E45B10-66E1-412F-B299-1069221C3752}">
      <dgm:prSet/>
      <dgm:spPr/>
      <dgm:t>
        <a:bodyPr/>
        <a:lstStyle/>
        <a:p>
          <a:endParaRPr lang="en-US"/>
        </a:p>
      </dgm:t>
    </dgm:pt>
    <dgm:pt modelId="{8486F704-0599-4FCE-B2F4-01A390371336}">
      <dgm:prSet/>
      <dgm:spPr/>
      <dgm:t>
        <a:bodyPr/>
        <a:lstStyle/>
        <a:p>
          <a:r>
            <a:rPr lang="en-US"/>
            <a:t>*QR Code</a:t>
          </a:r>
        </a:p>
      </dgm:t>
    </dgm:pt>
    <dgm:pt modelId="{D2011954-9206-4998-A5FE-33A37F45ED6F}" type="parTrans" cxnId="{E808250C-AFDD-46C5-BAEC-3E574728EF53}">
      <dgm:prSet/>
      <dgm:spPr/>
      <dgm:t>
        <a:bodyPr/>
        <a:lstStyle/>
        <a:p>
          <a:endParaRPr lang="en-US"/>
        </a:p>
      </dgm:t>
    </dgm:pt>
    <dgm:pt modelId="{5F3C4EF5-F5AE-462C-B312-808A5BED215B}" type="sibTrans" cxnId="{E808250C-AFDD-46C5-BAEC-3E574728EF53}">
      <dgm:prSet/>
      <dgm:spPr/>
      <dgm:t>
        <a:bodyPr/>
        <a:lstStyle/>
        <a:p>
          <a:endParaRPr lang="en-US"/>
        </a:p>
      </dgm:t>
    </dgm:pt>
    <dgm:pt modelId="{34CE83D6-BE1A-4D91-8E74-0776C07BC2F8}" type="pres">
      <dgm:prSet presAssocID="{51F59309-700F-41A9-85EC-46A716E0CDA7}" presName="Name0" presStyleCnt="0">
        <dgm:presLayoutVars>
          <dgm:dir/>
          <dgm:resizeHandles val="exact"/>
        </dgm:presLayoutVars>
      </dgm:prSet>
      <dgm:spPr/>
    </dgm:pt>
    <dgm:pt modelId="{2394E6BC-0F2A-4FD5-9203-F9F2C3D169D0}" type="pres">
      <dgm:prSet presAssocID="{51F59309-700F-41A9-85EC-46A716E0CDA7}" presName="cycle" presStyleCnt="0"/>
      <dgm:spPr/>
    </dgm:pt>
    <dgm:pt modelId="{3EF1C300-DC14-4817-B070-44D132143379}" type="pres">
      <dgm:prSet presAssocID="{7C118AF1-FB8A-4896-8A24-BBB586DD9A98}" presName="nodeFirstNode" presStyleLbl="node1" presStyleIdx="0" presStyleCnt="10">
        <dgm:presLayoutVars>
          <dgm:bulletEnabled val="1"/>
        </dgm:presLayoutVars>
      </dgm:prSet>
      <dgm:spPr/>
    </dgm:pt>
    <dgm:pt modelId="{8394050B-B827-4D8A-B29C-FC5CB76FF2FA}" type="pres">
      <dgm:prSet presAssocID="{5E0CB9F6-8F76-496B-AF8A-DC9DF0D4651C}" presName="sibTransFirstNode" presStyleLbl="bgShp" presStyleIdx="0" presStyleCnt="1"/>
      <dgm:spPr/>
    </dgm:pt>
    <dgm:pt modelId="{613DB3FA-2EF4-4CAC-986F-F6E909486857}" type="pres">
      <dgm:prSet presAssocID="{1F6EAB13-FA3D-42B3-B556-227387564DBB}" presName="nodeFollowingNodes" presStyleLbl="node1" presStyleIdx="1" presStyleCnt="10">
        <dgm:presLayoutVars>
          <dgm:bulletEnabled val="1"/>
        </dgm:presLayoutVars>
      </dgm:prSet>
      <dgm:spPr/>
    </dgm:pt>
    <dgm:pt modelId="{1BD6C383-B36C-4850-A6F8-931B25D4690C}" type="pres">
      <dgm:prSet presAssocID="{69CBFB94-9F40-4A4A-8CE8-284CC5BACB55}" presName="nodeFollowingNodes" presStyleLbl="node1" presStyleIdx="2" presStyleCnt="10">
        <dgm:presLayoutVars>
          <dgm:bulletEnabled val="1"/>
        </dgm:presLayoutVars>
      </dgm:prSet>
      <dgm:spPr/>
    </dgm:pt>
    <dgm:pt modelId="{23A9F1C0-09B7-4A73-AC9B-2A3FAD9BE97B}" type="pres">
      <dgm:prSet presAssocID="{27EEBF70-C2B5-4AEC-AC3F-39C3A634A2C2}" presName="nodeFollowingNodes" presStyleLbl="node1" presStyleIdx="3" presStyleCnt="10">
        <dgm:presLayoutVars>
          <dgm:bulletEnabled val="1"/>
        </dgm:presLayoutVars>
      </dgm:prSet>
      <dgm:spPr/>
    </dgm:pt>
    <dgm:pt modelId="{4D2A2D04-8EC2-4F44-8A6F-AF611AFCE2F6}" type="pres">
      <dgm:prSet presAssocID="{C7C8FE8B-AA5D-48E6-BFC7-2636D406A9E1}" presName="nodeFollowingNodes" presStyleLbl="node1" presStyleIdx="4" presStyleCnt="10">
        <dgm:presLayoutVars>
          <dgm:bulletEnabled val="1"/>
        </dgm:presLayoutVars>
      </dgm:prSet>
      <dgm:spPr/>
    </dgm:pt>
    <dgm:pt modelId="{8B387DD1-F2D9-448E-88A6-EC4E7BF4E48C}" type="pres">
      <dgm:prSet presAssocID="{07C9A060-E83B-4268-9FEA-9D4AFEFEE729}" presName="nodeFollowingNodes" presStyleLbl="node1" presStyleIdx="5" presStyleCnt="10">
        <dgm:presLayoutVars>
          <dgm:bulletEnabled val="1"/>
        </dgm:presLayoutVars>
      </dgm:prSet>
      <dgm:spPr/>
    </dgm:pt>
    <dgm:pt modelId="{962C6078-4F3A-417C-BC87-F8EDDAFFB555}" type="pres">
      <dgm:prSet presAssocID="{E6649E08-9B6C-43DF-95B1-762F3B9C112E}" presName="nodeFollowingNodes" presStyleLbl="node1" presStyleIdx="6" presStyleCnt="10">
        <dgm:presLayoutVars>
          <dgm:bulletEnabled val="1"/>
        </dgm:presLayoutVars>
      </dgm:prSet>
      <dgm:spPr/>
    </dgm:pt>
    <dgm:pt modelId="{9D70EF79-0823-4C11-ABD6-F9CD49F47E6A}" type="pres">
      <dgm:prSet presAssocID="{F42EDA8A-A57E-403D-B46F-6875113F418C}" presName="nodeFollowingNodes" presStyleLbl="node1" presStyleIdx="7" presStyleCnt="10">
        <dgm:presLayoutVars>
          <dgm:bulletEnabled val="1"/>
        </dgm:presLayoutVars>
      </dgm:prSet>
      <dgm:spPr/>
    </dgm:pt>
    <dgm:pt modelId="{EE333CB4-2464-4466-89D6-5DDB3E5B752A}" type="pres">
      <dgm:prSet presAssocID="{20C165E2-C4A7-4DB2-A7C2-DCE9E163B7A3}" presName="nodeFollowingNodes" presStyleLbl="node1" presStyleIdx="8" presStyleCnt="10">
        <dgm:presLayoutVars>
          <dgm:bulletEnabled val="1"/>
        </dgm:presLayoutVars>
      </dgm:prSet>
      <dgm:spPr/>
    </dgm:pt>
    <dgm:pt modelId="{A6162D8E-793E-4A82-9FB1-1C41E6925995}" type="pres">
      <dgm:prSet presAssocID="{8486F704-0599-4FCE-B2F4-01A390371336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50555900-F829-4A94-8BA2-2D18C7B07017}" type="presOf" srcId="{F42EDA8A-A57E-403D-B46F-6875113F418C}" destId="{9D70EF79-0823-4C11-ABD6-F9CD49F47E6A}" srcOrd="0" destOrd="0" presId="urn:microsoft.com/office/officeart/2005/8/layout/cycle3"/>
    <dgm:cxn modelId="{E808250C-AFDD-46C5-BAEC-3E574728EF53}" srcId="{51F59309-700F-41A9-85EC-46A716E0CDA7}" destId="{8486F704-0599-4FCE-B2F4-01A390371336}" srcOrd="9" destOrd="0" parTransId="{D2011954-9206-4998-A5FE-33A37F45ED6F}" sibTransId="{5F3C4EF5-F5AE-462C-B312-808A5BED215B}"/>
    <dgm:cxn modelId="{B0E45B10-66E1-412F-B299-1069221C3752}" srcId="{51F59309-700F-41A9-85EC-46A716E0CDA7}" destId="{20C165E2-C4A7-4DB2-A7C2-DCE9E163B7A3}" srcOrd="8" destOrd="0" parTransId="{4DBD8395-3A6A-4A43-8D30-FCA8BB9F369C}" sibTransId="{49E09D2E-4B88-4C85-8DB9-6BB6B992610D}"/>
    <dgm:cxn modelId="{45AE921A-1E2A-46D7-A5A0-E732CBB8EA93}" srcId="{51F59309-700F-41A9-85EC-46A716E0CDA7}" destId="{69CBFB94-9F40-4A4A-8CE8-284CC5BACB55}" srcOrd="2" destOrd="0" parTransId="{B2016DD7-8EA1-42C1-9BC1-FE39E8F95EA3}" sibTransId="{AD44F48E-E23B-475B-8D8C-FC136D3556E6}"/>
    <dgm:cxn modelId="{FD28202A-2C59-4A8C-9F73-C47EEC283DB5}" type="presOf" srcId="{27EEBF70-C2B5-4AEC-AC3F-39C3A634A2C2}" destId="{23A9F1C0-09B7-4A73-AC9B-2A3FAD9BE97B}" srcOrd="0" destOrd="0" presId="urn:microsoft.com/office/officeart/2005/8/layout/cycle3"/>
    <dgm:cxn modelId="{24BFBB2B-8004-4991-9348-ABECB43E206D}" srcId="{51F59309-700F-41A9-85EC-46A716E0CDA7}" destId="{E6649E08-9B6C-43DF-95B1-762F3B9C112E}" srcOrd="6" destOrd="0" parTransId="{C44D7A3E-D713-46F1-B776-B19004388831}" sibTransId="{E49800EA-D518-40D4-AE2E-5D56A9291F49}"/>
    <dgm:cxn modelId="{726C9141-3383-44DB-A266-3FB0BC575A1F}" srcId="{51F59309-700F-41A9-85EC-46A716E0CDA7}" destId="{1F6EAB13-FA3D-42B3-B556-227387564DBB}" srcOrd="1" destOrd="0" parTransId="{EC7AB724-93F6-4DFC-87E7-268BFFCFAEAC}" sibTransId="{31898929-D712-4587-BB34-DB8087FC3639}"/>
    <dgm:cxn modelId="{31839761-031A-4AC0-97C0-F94B30D5A50E}" type="presOf" srcId="{1F6EAB13-FA3D-42B3-B556-227387564DBB}" destId="{613DB3FA-2EF4-4CAC-986F-F6E909486857}" srcOrd="0" destOrd="0" presId="urn:microsoft.com/office/officeart/2005/8/layout/cycle3"/>
    <dgm:cxn modelId="{D88D4866-4CD2-4DF7-B7E7-1090369CD92E}" srcId="{51F59309-700F-41A9-85EC-46A716E0CDA7}" destId="{07C9A060-E83B-4268-9FEA-9D4AFEFEE729}" srcOrd="5" destOrd="0" parTransId="{C9D246D5-0137-49E9-AB2D-05D1130B9BC2}" sibTransId="{49747417-AF6A-4250-AB14-E49FC47A3EB1}"/>
    <dgm:cxn modelId="{F3382059-3119-4C22-AA0E-DCBDD2B4FD14}" type="presOf" srcId="{8486F704-0599-4FCE-B2F4-01A390371336}" destId="{A6162D8E-793E-4A82-9FB1-1C41E6925995}" srcOrd="0" destOrd="0" presId="urn:microsoft.com/office/officeart/2005/8/layout/cycle3"/>
    <dgm:cxn modelId="{4622EA94-70D1-4821-9286-7F2B0C25357E}" type="presOf" srcId="{07C9A060-E83B-4268-9FEA-9D4AFEFEE729}" destId="{8B387DD1-F2D9-448E-88A6-EC4E7BF4E48C}" srcOrd="0" destOrd="0" presId="urn:microsoft.com/office/officeart/2005/8/layout/cycle3"/>
    <dgm:cxn modelId="{22DE3899-425D-449A-82A7-124697B61700}" type="presOf" srcId="{69CBFB94-9F40-4A4A-8CE8-284CC5BACB55}" destId="{1BD6C383-B36C-4850-A6F8-931B25D4690C}" srcOrd="0" destOrd="0" presId="urn:microsoft.com/office/officeart/2005/8/layout/cycle3"/>
    <dgm:cxn modelId="{DA38469A-8EFC-4165-B88E-E59E3D5BEEBD}" srcId="{51F59309-700F-41A9-85EC-46A716E0CDA7}" destId="{F42EDA8A-A57E-403D-B46F-6875113F418C}" srcOrd="7" destOrd="0" parTransId="{34970264-A1C0-4A1A-8E15-72FC2B969CB2}" sibTransId="{23E0754F-B4F3-402A-9D89-379F68B4594C}"/>
    <dgm:cxn modelId="{18581AA6-816C-419C-9B7C-268CFA97F8F7}" type="presOf" srcId="{C7C8FE8B-AA5D-48E6-BFC7-2636D406A9E1}" destId="{4D2A2D04-8EC2-4F44-8A6F-AF611AFCE2F6}" srcOrd="0" destOrd="0" presId="urn:microsoft.com/office/officeart/2005/8/layout/cycle3"/>
    <dgm:cxn modelId="{D993D1B0-7940-42B4-9F8E-448522344ABD}" type="presOf" srcId="{E6649E08-9B6C-43DF-95B1-762F3B9C112E}" destId="{962C6078-4F3A-417C-BC87-F8EDDAFFB555}" srcOrd="0" destOrd="0" presId="urn:microsoft.com/office/officeart/2005/8/layout/cycle3"/>
    <dgm:cxn modelId="{F44C7DBB-3BE4-4F4D-9A62-978E62628A33}" type="presOf" srcId="{51F59309-700F-41A9-85EC-46A716E0CDA7}" destId="{34CE83D6-BE1A-4D91-8E74-0776C07BC2F8}" srcOrd="0" destOrd="0" presId="urn:microsoft.com/office/officeart/2005/8/layout/cycle3"/>
    <dgm:cxn modelId="{E8F09FC2-1772-4B90-BFBE-1C660C4AA643}" srcId="{51F59309-700F-41A9-85EC-46A716E0CDA7}" destId="{27EEBF70-C2B5-4AEC-AC3F-39C3A634A2C2}" srcOrd="3" destOrd="0" parTransId="{D337287D-59EB-4E82-97AD-EB2A5CC0F279}" sibTransId="{670613C2-A559-4CD4-A740-A658A0FE6BC5}"/>
    <dgm:cxn modelId="{37EC8DC6-CD0C-4AB2-AD17-83C6DEF0155A}" type="presOf" srcId="{5E0CB9F6-8F76-496B-AF8A-DC9DF0D4651C}" destId="{8394050B-B827-4D8A-B29C-FC5CB76FF2FA}" srcOrd="0" destOrd="0" presId="urn:microsoft.com/office/officeart/2005/8/layout/cycle3"/>
    <dgm:cxn modelId="{5C79E1D8-23E2-43F6-8981-C2A4B1A78F06}" type="presOf" srcId="{20C165E2-C4A7-4DB2-A7C2-DCE9E163B7A3}" destId="{EE333CB4-2464-4466-89D6-5DDB3E5B752A}" srcOrd="0" destOrd="0" presId="urn:microsoft.com/office/officeart/2005/8/layout/cycle3"/>
    <dgm:cxn modelId="{F49F34D9-034B-4E25-87DC-1CCBC3D8A975}" type="presOf" srcId="{7C118AF1-FB8A-4896-8A24-BBB586DD9A98}" destId="{3EF1C300-DC14-4817-B070-44D132143379}" srcOrd="0" destOrd="0" presId="urn:microsoft.com/office/officeart/2005/8/layout/cycle3"/>
    <dgm:cxn modelId="{734141E5-6FE6-449F-8B1D-95BBDEFF4D9A}" srcId="{51F59309-700F-41A9-85EC-46A716E0CDA7}" destId="{C7C8FE8B-AA5D-48E6-BFC7-2636D406A9E1}" srcOrd="4" destOrd="0" parTransId="{ABD13B27-FDC1-4E77-B2CB-EF03EB83DF7F}" sibTransId="{CA37AED4-0DD6-47D9-92DE-F90FC0AE1F45}"/>
    <dgm:cxn modelId="{B2547AFD-5A24-48A6-8F6E-F7D8C8DF552A}" srcId="{51F59309-700F-41A9-85EC-46A716E0CDA7}" destId="{7C118AF1-FB8A-4896-8A24-BBB586DD9A98}" srcOrd="0" destOrd="0" parTransId="{DD67459F-F7F3-4160-A83C-072A0A81CBDE}" sibTransId="{5E0CB9F6-8F76-496B-AF8A-DC9DF0D4651C}"/>
    <dgm:cxn modelId="{8A6EA14B-F521-4FE8-91A3-77C119C22931}" type="presParOf" srcId="{34CE83D6-BE1A-4D91-8E74-0776C07BC2F8}" destId="{2394E6BC-0F2A-4FD5-9203-F9F2C3D169D0}" srcOrd="0" destOrd="0" presId="urn:microsoft.com/office/officeart/2005/8/layout/cycle3"/>
    <dgm:cxn modelId="{17211E02-81C6-4381-8515-8A3207C0D6E1}" type="presParOf" srcId="{2394E6BC-0F2A-4FD5-9203-F9F2C3D169D0}" destId="{3EF1C300-DC14-4817-B070-44D132143379}" srcOrd="0" destOrd="0" presId="urn:microsoft.com/office/officeart/2005/8/layout/cycle3"/>
    <dgm:cxn modelId="{1E4D81F1-E64D-4228-9164-3B62525855CB}" type="presParOf" srcId="{2394E6BC-0F2A-4FD5-9203-F9F2C3D169D0}" destId="{8394050B-B827-4D8A-B29C-FC5CB76FF2FA}" srcOrd="1" destOrd="0" presId="urn:microsoft.com/office/officeart/2005/8/layout/cycle3"/>
    <dgm:cxn modelId="{D75DF9F9-AC07-4228-9C73-A4C31C81F7AF}" type="presParOf" srcId="{2394E6BC-0F2A-4FD5-9203-F9F2C3D169D0}" destId="{613DB3FA-2EF4-4CAC-986F-F6E909486857}" srcOrd="2" destOrd="0" presId="urn:microsoft.com/office/officeart/2005/8/layout/cycle3"/>
    <dgm:cxn modelId="{6DE7AE25-3003-46B3-AA37-8D59354218EA}" type="presParOf" srcId="{2394E6BC-0F2A-4FD5-9203-F9F2C3D169D0}" destId="{1BD6C383-B36C-4850-A6F8-931B25D4690C}" srcOrd="3" destOrd="0" presId="urn:microsoft.com/office/officeart/2005/8/layout/cycle3"/>
    <dgm:cxn modelId="{4ECD10A4-4678-45A1-82D3-A681819E7215}" type="presParOf" srcId="{2394E6BC-0F2A-4FD5-9203-F9F2C3D169D0}" destId="{23A9F1C0-09B7-4A73-AC9B-2A3FAD9BE97B}" srcOrd="4" destOrd="0" presId="urn:microsoft.com/office/officeart/2005/8/layout/cycle3"/>
    <dgm:cxn modelId="{A9540F2F-B747-4F4C-A484-0DDE1B4B1264}" type="presParOf" srcId="{2394E6BC-0F2A-4FD5-9203-F9F2C3D169D0}" destId="{4D2A2D04-8EC2-4F44-8A6F-AF611AFCE2F6}" srcOrd="5" destOrd="0" presId="urn:microsoft.com/office/officeart/2005/8/layout/cycle3"/>
    <dgm:cxn modelId="{7BBFB61B-FEA1-4E73-AFDC-1AB797590951}" type="presParOf" srcId="{2394E6BC-0F2A-4FD5-9203-F9F2C3D169D0}" destId="{8B387DD1-F2D9-448E-88A6-EC4E7BF4E48C}" srcOrd="6" destOrd="0" presId="urn:microsoft.com/office/officeart/2005/8/layout/cycle3"/>
    <dgm:cxn modelId="{5D1DA7DA-ACBE-464F-84B3-63BDECBAEB1E}" type="presParOf" srcId="{2394E6BC-0F2A-4FD5-9203-F9F2C3D169D0}" destId="{962C6078-4F3A-417C-BC87-F8EDDAFFB555}" srcOrd="7" destOrd="0" presId="urn:microsoft.com/office/officeart/2005/8/layout/cycle3"/>
    <dgm:cxn modelId="{C2D1A64C-E83E-4D4A-9D28-D2F5C67C77E2}" type="presParOf" srcId="{2394E6BC-0F2A-4FD5-9203-F9F2C3D169D0}" destId="{9D70EF79-0823-4C11-ABD6-F9CD49F47E6A}" srcOrd="8" destOrd="0" presId="urn:microsoft.com/office/officeart/2005/8/layout/cycle3"/>
    <dgm:cxn modelId="{9C8B7E15-F9CB-4B5A-8501-4101915CC242}" type="presParOf" srcId="{2394E6BC-0F2A-4FD5-9203-F9F2C3D169D0}" destId="{EE333CB4-2464-4466-89D6-5DDB3E5B752A}" srcOrd="9" destOrd="0" presId="urn:microsoft.com/office/officeart/2005/8/layout/cycle3"/>
    <dgm:cxn modelId="{C169FACC-BC5C-4B25-8D0E-11406DC7B78A}" type="presParOf" srcId="{2394E6BC-0F2A-4FD5-9203-F9F2C3D169D0}" destId="{A6162D8E-793E-4A82-9FB1-1C41E6925995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F59309-700F-41A9-85EC-46A716E0CD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118AF1-FB8A-4896-8A24-BBB586DD9A98}">
      <dgm:prSet/>
      <dgm:spPr/>
      <dgm:t>
        <a:bodyPr/>
        <a:lstStyle/>
        <a:p>
          <a:r>
            <a:rPr lang="en-US" b="1" dirty="0"/>
            <a:t>Introduction</a:t>
          </a:r>
        </a:p>
      </dgm:t>
    </dgm:pt>
    <dgm:pt modelId="{DD67459F-F7F3-4160-A83C-072A0A81CBDE}" type="parTrans" cxnId="{B2547AFD-5A24-48A6-8F6E-F7D8C8DF552A}">
      <dgm:prSet/>
      <dgm:spPr/>
      <dgm:t>
        <a:bodyPr/>
        <a:lstStyle/>
        <a:p>
          <a:endParaRPr lang="en-US"/>
        </a:p>
      </dgm:t>
    </dgm:pt>
    <dgm:pt modelId="{5E0CB9F6-8F76-496B-AF8A-DC9DF0D4651C}" type="sibTrans" cxnId="{B2547AFD-5A24-48A6-8F6E-F7D8C8DF552A}">
      <dgm:prSet/>
      <dgm:spPr/>
      <dgm:t>
        <a:bodyPr/>
        <a:lstStyle/>
        <a:p>
          <a:endParaRPr lang="en-US"/>
        </a:p>
      </dgm:t>
    </dgm:pt>
    <dgm:pt modelId="{1F6EAB13-FA3D-42B3-B556-227387564DBB}">
      <dgm:prSet/>
      <dgm:spPr/>
      <dgm:t>
        <a:bodyPr/>
        <a:lstStyle/>
        <a:p>
          <a:r>
            <a:rPr lang="en-US"/>
            <a:t>Objective &amp; Goal</a:t>
          </a:r>
        </a:p>
      </dgm:t>
    </dgm:pt>
    <dgm:pt modelId="{EC7AB724-93F6-4DFC-87E7-268BFFCFAEAC}" type="parTrans" cxnId="{726C9141-3383-44DB-A266-3FB0BC575A1F}">
      <dgm:prSet/>
      <dgm:spPr/>
      <dgm:t>
        <a:bodyPr/>
        <a:lstStyle/>
        <a:p>
          <a:endParaRPr lang="en-US"/>
        </a:p>
      </dgm:t>
    </dgm:pt>
    <dgm:pt modelId="{31898929-D712-4587-BB34-DB8087FC3639}" type="sibTrans" cxnId="{726C9141-3383-44DB-A266-3FB0BC575A1F}">
      <dgm:prSet/>
      <dgm:spPr/>
      <dgm:t>
        <a:bodyPr/>
        <a:lstStyle/>
        <a:p>
          <a:endParaRPr lang="en-US"/>
        </a:p>
      </dgm:t>
    </dgm:pt>
    <dgm:pt modelId="{69CBFB94-9F40-4A4A-8CE8-284CC5BACB55}">
      <dgm:prSet/>
      <dgm:spPr/>
      <dgm:t>
        <a:bodyPr/>
        <a:lstStyle/>
        <a:p>
          <a:r>
            <a:rPr lang="en-US"/>
            <a:t>Dataset description</a:t>
          </a:r>
        </a:p>
      </dgm:t>
    </dgm:pt>
    <dgm:pt modelId="{B2016DD7-8EA1-42C1-9BC1-FE39E8F95EA3}" type="parTrans" cxnId="{45AE921A-1E2A-46D7-A5A0-E732CBB8EA93}">
      <dgm:prSet/>
      <dgm:spPr/>
      <dgm:t>
        <a:bodyPr/>
        <a:lstStyle/>
        <a:p>
          <a:endParaRPr lang="en-US"/>
        </a:p>
      </dgm:t>
    </dgm:pt>
    <dgm:pt modelId="{AD44F48E-E23B-475B-8D8C-FC136D3556E6}" type="sibTrans" cxnId="{45AE921A-1E2A-46D7-A5A0-E732CBB8EA93}">
      <dgm:prSet/>
      <dgm:spPr/>
      <dgm:t>
        <a:bodyPr/>
        <a:lstStyle/>
        <a:p>
          <a:endParaRPr lang="en-US"/>
        </a:p>
      </dgm:t>
    </dgm:pt>
    <dgm:pt modelId="{27EEBF70-C2B5-4AEC-AC3F-39C3A634A2C2}">
      <dgm:prSet/>
      <dgm:spPr/>
      <dgm:t>
        <a:bodyPr/>
        <a:lstStyle/>
        <a:p>
          <a:r>
            <a:rPr lang="en-US"/>
            <a:t>Approach Design</a:t>
          </a:r>
        </a:p>
      </dgm:t>
    </dgm:pt>
    <dgm:pt modelId="{D337287D-59EB-4E82-97AD-EB2A5CC0F279}" type="parTrans" cxnId="{E8F09FC2-1772-4B90-BFBE-1C660C4AA643}">
      <dgm:prSet/>
      <dgm:spPr/>
      <dgm:t>
        <a:bodyPr/>
        <a:lstStyle/>
        <a:p>
          <a:endParaRPr lang="en-US"/>
        </a:p>
      </dgm:t>
    </dgm:pt>
    <dgm:pt modelId="{670613C2-A559-4CD4-A740-A658A0FE6BC5}" type="sibTrans" cxnId="{E8F09FC2-1772-4B90-BFBE-1C660C4AA643}">
      <dgm:prSet/>
      <dgm:spPr/>
      <dgm:t>
        <a:bodyPr/>
        <a:lstStyle/>
        <a:p>
          <a:endParaRPr lang="en-US"/>
        </a:p>
      </dgm:t>
    </dgm:pt>
    <dgm:pt modelId="{C7C8FE8B-AA5D-48E6-BFC7-2636D406A9E1}">
      <dgm:prSet/>
      <dgm:spPr/>
      <dgm:t>
        <a:bodyPr/>
        <a:lstStyle/>
        <a:p>
          <a:r>
            <a:rPr lang="en-US"/>
            <a:t>Machine learning model</a:t>
          </a:r>
        </a:p>
      </dgm:t>
    </dgm:pt>
    <dgm:pt modelId="{ABD13B27-FDC1-4E77-B2CB-EF03EB83DF7F}" type="parTrans" cxnId="{734141E5-6FE6-449F-8B1D-95BBDEFF4D9A}">
      <dgm:prSet/>
      <dgm:spPr/>
      <dgm:t>
        <a:bodyPr/>
        <a:lstStyle/>
        <a:p>
          <a:endParaRPr lang="en-US"/>
        </a:p>
      </dgm:t>
    </dgm:pt>
    <dgm:pt modelId="{CA37AED4-0DD6-47D9-92DE-F90FC0AE1F45}" type="sibTrans" cxnId="{734141E5-6FE6-449F-8B1D-95BBDEFF4D9A}">
      <dgm:prSet/>
      <dgm:spPr/>
      <dgm:t>
        <a:bodyPr/>
        <a:lstStyle/>
        <a:p>
          <a:endParaRPr lang="en-US"/>
        </a:p>
      </dgm:t>
    </dgm:pt>
    <dgm:pt modelId="{07C9A060-E83B-4268-9FEA-9D4AFEFEE729}">
      <dgm:prSet/>
      <dgm:spPr/>
      <dgm:t>
        <a:bodyPr/>
        <a:lstStyle/>
        <a:p>
          <a:r>
            <a:rPr lang="en-US"/>
            <a:t>Results &amp; Comparison - Python, R</a:t>
          </a:r>
        </a:p>
      </dgm:t>
    </dgm:pt>
    <dgm:pt modelId="{C9D246D5-0137-49E9-AB2D-05D1130B9BC2}" type="parTrans" cxnId="{D88D4866-4CD2-4DF7-B7E7-1090369CD92E}">
      <dgm:prSet/>
      <dgm:spPr/>
      <dgm:t>
        <a:bodyPr/>
        <a:lstStyle/>
        <a:p>
          <a:endParaRPr lang="en-US"/>
        </a:p>
      </dgm:t>
    </dgm:pt>
    <dgm:pt modelId="{49747417-AF6A-4250-AB14-E49FC47A3EB1}" type="sibTrans" cxnId="{D88D4866-4CD2-4DF7-B7E7-1090369CD92E}">
      <dgm:prSet/>
      <dgm:spPr/>
      <dgm:t>
        <a:bodyPr/>
        <a:lstStyle/>
        <a:p>
          <a:endParaRPr lang="en-US"/>
        </a:p>
      </dgm:t>
    </dgm:pt>
    <dgm:pt modelId="{E6649E08-9B6C-43DF-95B1-762F3B9C112E}">
      <dgm:prSet/>
      <dgm:spPr/>
      <dgm:t>
        <a:bodyPr/>
        <a:lstStyle/>
        <a:p>
          <a:r>
            <a:rPr lang="en-US"/>
            <a:t>Demo + AWS SageMaker</a:t>
          </a:r>
        </a:p>
      </dgm:t>
    </dgm:pt>
    <dgm:pt modelId="{C44D7A3E-D713-46F1-B776-B19004388831}" type="parTrans" cxnId="{24BFBB2B-8004-4991-9348-ABECB43E206D}">
      <dgm:prSet/>
      <dgm:spPr/>
      <dgm:t>
        <a:bodyPr/>
        <a:lstStyle/>
        <a:p>
          <a:endParaRPr lang="en-US"/>
        </a:p>
      </dgm:t>
    </dgm:pt>
    <dgm:pt modelId="{E49800EA-D518-40D4-AE2E-5D56A9291F49}" type="sibTrans" cxnId="{24BFBB2B-8004-4991-9348-ABECB43E206D}">
      <dgm:prSet/>
      <dgm:spPr/>
      <dgm:t>
        <a:bodyPr/>
        <a:lstStyle/>
        <a:p>
          <a:endParaRPr lang="en-US"/>
        </a:p>
      </dgm:t>
    </dgm:pt>
    <dgm:pt modelId="{F42EDA8A-A57E-403D-B46F-6875113F41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34970264-A1C0-4A1A-8E15-72FC2B969CB2}" type="parTrans" cxnId="{DA38469A-8EFC-4165-B88E-E59E3D5BEEBD}">
      <dgm:prSet/>
      <dgm:spPr/>
      <dgm:t>
        <a:bodyPr/>
        <a:lstStyle/>
        <a:p>
          <a:endParaRPr lang="en-US"/>
        </a:p>
      </dgm:t>
    </dgm:pt>
    <dgm:pt modelId="{23E0754F-B4F3-402A-9D89-379F68B4594C}" type="sibTrans" cxnId="{DA38469A-8EFC-4165-B88E-E59E3D5BEEBD}">
      <dgm:prSet/>
      <dgm:spPr/>
      <dgm:t>
        <a:bodyPr/>
        <a:lstStyle/>
        <a:p>
          <a:endParaRPr lang="en-US"/>
        </a:p>
      </dgm:t>
    </dgm:pt>
    <dgm:pt modelId="{20C165E2-C4A7-4DB2-A7C2-DCE9E163B7A3}">
      <dgm:prSet/>
      <dgm:spPr/>
      <dgm:t>
        <a:bodyPr/>
        <a:lstStyle/>
        <a:p>
          <a:r>
            <a:rPr lang="en-US"/>
            <a:t>Future work &amp; Technology used</a:t>
          </a:r>
        </a:p>
      </dgm:t>
    </dgm:pt>
    <dgm:pt modelId="{4DBD8395-3A6A-4A43-8D30-FCA8BB9F369C}" type="parTrans" cxnId="{B0E45B10-66E1-412F-B299-1069221C3752}">
      <dgm:prSet/>
      <dgm:spPr/>
      <dgm:t>
        <a:bodyPr/>
        <a:lstStyle/>
        <a:p>
          <a:endParaRPr lang="en-US"/>
        </a:p>
      </dgm:t>
    </dgm:pt>
    <dgm:pt modelId="{49E09D2E-4B88-4C85-8DB9-6BB6B992610D}" type="sibTrans" cxnId="{B0E45B10-66E1-412F-B299-1069221C3752}">
      <dgm:prSet/>
      <dgm:spPr/>
      <dgm:t>
        <a:bodyPr/>
        <a:lstStyle/>
        <a:p>
          <a:endParaRPr lang="en-US"/>
        </a:p>
      </dgm:t>
    </dgm:pt>
    <dgm:pt modelId="{8486F704-0599-4FCE-B2F4-01A390371336}">
      <dgm:prSet/>
      <dgm:spPr/>
      <dgm:t>
        <a:bodyPr/>
        <a:lstStyle/>
        <a:p>
          <a:r>
            <a:rPr lang="en-US"/>
            <a:t>*QR Code</a:t>
          </a:r>
        </a:p>
      </dgm:t>
    </dgm:pt>
    <dgm:pt modelId="{D2011954-9206-4998-A5FE-33A37F45ED6F}" type="parTrans" cxnId="{E808250C-AFDD-46C5-BAEC-3E574728EF53}">
      <dgm:prSet/>
      <dgm:spPr/>
      <dgm:t>
        <a:bodyPr/>
        <a:lstStyle/>
        <a:p>
          <a:endParaRPr lang="en-US"/>
        </a:p>
      </dgm:t>
    </dgm:pt>
    <dgm:pt modelId="{5F3C4EF5-F5AE-462C-B312-808A5BED215B}" type="sibTrans" cxnId="{E808250C-AFDD-46C5-BAEC-3E574728EF53}">
      <dgm:prSet/>
      <dgm:spPr/>
      <dgm:t>
        <a:bodyPr/>
        <a:lstStyle/>
        <a:p>
          <a:endParaRPr lang="en-US"/>
        </a:p>
      </dgm:t>
    </dgm:pt>
    <dgm:pt modelId="{34CE83D6-BE1A-4D91-8E74-0776C07BC2F8}" type="pres">
      <dgm:prSet presAssocID="{51F59309-700F-41A9-85EC-46A716E0CDA7}" presName="Name0" presStyleCnt="0">
        <dgm:presLayoutVars>
          <dgm:dir/>
          <dgm:resizeHandles val="exact"/>
        </dgm:presLayoutVars>
      </dgm:prSet>
      <dgm:spPr/>
    </dgm:pt>
    <dgm:pt modelId="{2394E6BC-0F2A-4FD5-9203-F9F2C3D169D0}" type="pres">
      <dgm:prSet presAssocID="{51F59309-700F-41A9-85EC-46A716E0CDA7}" presName="cycle" presStyleCnt="0"/>
      <dgm:spPr/>
    </dgm:pt>
    <dgm:pt modelId="{3EF1C300-DC14-4817-B070-44D132143379}" type="pres">
      <dgm:prSet presAssocID="{7C118AF1-FB8A-4896-8A24-BBB586DD9A98}" presName="nodeFirstNode" presStyleLbl="node1" presStyleIdx="0" presStyleCnt="10">
        <dgm:presLayoutVars>
          <dgm:bulletEnabled val="1"/>
        </dgm:presLayoutVars>
      </dgm:prSet>
      <dgm:spPr/>
    </dgm:pt>
    <dgm:pt modelId="{8394050B-B827-4D8A-B29C-FC5CB76FF2FA}" type="pres">
      <dgm:prSet presAssocID="{5E0CB9F6-8F76-496B-AF8A-DC9DF0D4651C}" presName="sibTransFirstNode" presStyleLbl="bgShp" presStyleIdx="0" presStyleCnt="1"/>
      <dgm:spPr/>
    </dgm:pt>
    <dgm:pt modelId="{613DB3FA-2EF4-4CAC-986F-F6E909486857}" type="pres">
      <dgm:prSet presAssocID="{1F6EAB13-FA3D-42B3-B556-227387564DBB}" presName="nodeFollowingNodes" presStyleLbl="node1" presStyleIdx="1" presStyleCnt="10">
        <dgm:presLayoutVars>
          <dgm:bulletEnabled val="1"/>
        </dgm:presLayoutVars>
      </dgm:prSet>
      <dgm:spPr/>
    </dgm:pt>
    <dgm:pt modelId="{1BD6C383-B36C-4850-A6F8-931B25D4690C}" type="pres">
      <dgm:prSet presAssocID="{69CBFB94-9F40-4A4A-8CE8-284CC5BACB55}" presName="nodeFollowingNodes" presStyleLbl="node1" presStyleIdx="2" presStyleCnt="10">
        <dgm:presLayoutVars>
          <dgm:bulletEnabled val="1"/>
        </dgm:presLayoutVars>
      </dgm:prSet>
      <dgm:spPr/>
    </dgm:pt>
    <dgm:pt modelId="{23A9F1C0-09B7-4A73-AC9B-2A3FAD9BE97B}" type="pres">
      <dgm:prSet presAssocID="{27EEBF70-C2B5-4AEC-AC3F-39C3A634A2C2}" presName="nodeFollowingNodes" presStyleLbl="node1" presStyleIdx="3" presStyleCnt="10">
        <dgm:presLayoutVars>
          <dgm:bulletEnabled val="1"/>
        </dgm:presLayoutVars>
      </dgm:prSet>
      <dgm:spPr/>
    </dgm:pt>
    <dgm:pt modelId="{4D2A2D04-8EC2-4F44-8A6F-AF611AFCE2F6}" type="pres">
      <dgm:prSet presAssocID="{C7C8FE8B-AA5D-48E6-BFC7-2636D406A9E1}" presName="nodeFollowingNodes" presStyleLbl="node1" presStyleIdx="4" presStyleCnt="10">
        <dgm:presLayoutVars>
          <dgm:bulletEnabled val="1"/>
        </dgm:presLayoutVars>
      </dgm:prSet>
      <dgm:spPr/>
    </dgm:pt>
    <dgm:pt modelId="{8B387DD1-F2D9-448E-88A6-EC4E7BF4E48C}" type="pres">
      <dgm:prSet presAssocID="{07C9A060-E83B-4268-9FEA-9D4AFEFEE729}" presName="nodeFollowingNodes" presStyleLbl="node1" presStyleIdx="5" presStyleCnt="10">
        <dgm:presLayoutVars>
          <dgm:bulletEnabled val="1"/>
        </dgm:presLayoutVars>
      </dgm:prSet>
      <dgm:spPr/>
    </dgm:pt>
    <dgm:pt modelId="{962C6078-4F3A-417C-BC87-F8EDDAFFB555}" type="pres">
      <dgm:prSet presAssocID="{E6649E08-9B6C-43DF-95B1-762F3B9C112E}" presName="nodeFollowingNodes" presStyleLbl="node1" presStyleIdx="6" presStyleCnt="10">
        <dgm:presLayoutVars>
          <dgm:bulletEnabled val="1"/>
        </dgm:presLayoutVars>
      </dgm:prSet>
      <dgm:spPr/>
    </dgm:pt>
    <dgm:pt modelId="{9D70EF79-0823-4C11-ABD6-F9CD49F47E6A}" type="pres">
      <dgm:prSet presAssocID="{F42EDA8A-A57E-403D-B46F-6875113F418C}" presName="nodeFollowingNodes" presStyleLbl="node1" presStyleIdx="7" presStyleCnt="10">
        <dgm:presLayoutVars>
          <dgm:bulletEnabled val="1"/>
        </dgm:presLayoutVars>
      </dgm:prSet>
      <dgm:spPr/>
    </dgm:pt>
    <dgm:pt modelId="{EE333CB4-2464-4466-89D6-5DDB3E5B752A}" type="pres">
      <dgm:prSet presAssocID="{20C165E2-C4A7-4DB2-A7C2-DCE9E163B7A3}" presName="nodeFollowingNodes" presStyleLbl="node1" presStyleIdx="8" presStyleCnt="10">
        <dgm:presLayoutVars>
          <dgm:bulletEnabled val="1"/>
        </dgm:presLayoutVars>
      </dgm:prSet>
      <dgm:spPr/>
    </dgm:pt>
    <dgm:pt modelId="{A6162D8E-793E-4A82-9FB1-1C41E6925995}" type="pres">
      <dgm:prSet presAssocID="{8486F704-0599-4FCE-B2F4-01A390371336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50555900-F829-4A94-8BA2-2D18C7B07017}" type="presOf" srcId="{F42EDA8A-A57E-403D-B46F-6875113F418C}" destId="{9D70EF79-0823-4C11-ABD6-F9CD49F47E6A}" srcOrd="0" destOrd="0" presId="urn:microsoft.com/office/officeart/2005/8/layout/cycle3"/>
    <dgm:cxn modelId="{E808250C-AFDD-46C5-BAEC-3E574728EF53}" srcId="{51F59309-700F-41A9-85EC-46A716E0CDA7}" destId="{8486F704-0599-4FCE-B2F4-01A390371336}" srcOrd="9" destOrd="0" parTransId="{D2011954-9206-4998-A5FE-33A37F45ED6F}" sibTransId="{5F3C4EF5-F5AE-462C-B312-808A5BED215B}"/>
    <dgm:cxn modelId="{B0E45B10-66E1-412F-B299-1069221C3752}" srcId="{51F59309-700F-41A9-85EC-46A716E0CDA7}" destId="{20C165E2-C4A7-4DB2-A7C2-DCE9E163B7A3}" srcOrd="8" destOrd="0" parTransId="{4DBD8395-3A6A-4A43-8D30-FCA8BB9F369C}" sibTransId="{49E09D2E-4B88-4C85-8DB9-6BB6B992610D}"/>
    <dgm:cxn modelId="{45AE921A-1E2A-46D7-A5A0-E732CBB8EA93}" srcId="{51F59309-700F-41A9-85EC-46A716E0CDA7}" destId="{69CBFB94-9F40-4A4A-8CE8-284CC5BACB55}" srcOrd="2" destOrd="0" parTransId="{B2016DD7-8EA1-42C1-9BC1-FE39E8F95EA3}" sibTransId="{AD44F48E-E23B-475B-8D8C-FC136D3556E6}"/>
    <dgm:cxn modelId="{FD28202A-2C59-4A8C-9F73-C47EEC283DB5}" type="presOf" srcId="{27EEBF70-C2B5-4AEC-AC3F-39C3A634A2C2}" destId="{23A9F1C0-09B7-4A73-AC9B-2A3FAD9BE97B}" srcOrd="0" destOrd="0" presId="urn:microsoft.com/office/officeart/2005/8/layout/cycle3"/>
    <dgm:cxn modelId="{24BFBB2B-8004-4991-9348-ABECB43E206D}" srcId="{51F59309-700F-41A9-85EC-46A716E0CDA7}" destId="{E6649E08-9B6C-43DF-95B1-762F3B9C112E}" srcOrd="6" destOrd="0" parTransId="{C44D7A3E-D713-46F1-B776-B19004388831}" sibTransId="{E49800EA-D518-40D4-AE2E-5D56A9291F49}"/>
    <dgm:cxn modelId="{726C9141-3383-44DB-A266-3FB0BC575A1F}" srcId="{51F59309-700F-41A9-85EC-46A716E0CDA7}" destId="{1F6EAB13-FA3D-42B3-B556-227387564DBB}" srcOrd="1" destOrd="0" parTransId="{EC7AB724-93F6-4DFC-87E7-268BFFCFAEAC}" sibTransId="{31898929-D712-4587-BB34-DB8087FC3639}"/>
    <dgm:cxn modelId="{31839761-031A-4AC0-97C0-F94B30D5A50E}" type="presOf" srcId="{1F6EAB13-FA3D-42B3-B556-227387564DBB}" destId="{613DB3FA-2EF4-4CAC-986F-F6E909486857}" srcOrd="0" destOrd="0" presId="urn:microsoft.com/office/officeart/2005/8/layout/cycle3"/>
    <dgm:cxn modelId="{D88D4866-4CD2-4DF7-B7E7-1090369CD92E}" srcId="{51F59309-700F-41A9-85EC-46A716E0CDA7}" destId="{07C9A060-E83B-4268-9FEA-9D4AFEFEE729}" srcOrd="5" destOrd="0" parTransId="{C9D246D5-0137-49E9-AB2D-05D1130B9BC2}" sibTransId="{49747417-AF6A-4250-AB14-E49FC47A3EB1}"/>
    <dgm:cxn modelId="{F3382059-3119-4C22-AA0E-DCBDD2B4FD14}" type="presOf" srcId="{8486F704-0599-4FCE-B2F4-01A390371336}" destId="{A6162D8E-793E-4A82-9FB1-1C41E6925995}" srcOrd="0" destOrd="0" presId="urn:microsoft.com/office/officeart/2005/8/layout/cycle3"/>
    <dgm:cxn modelId="{4622EA94-70D1-4821-9286-7F2B0C25357E}" type="presOf" srcId="{07C9A060-E83B-4268-9FEA-9D4AFEFEE729}" destId="{8B387DD1-F2D9-448E-88A6-EC4E7BF4E48C}" srcOrd="0" destOrd="0" presId="urn:microsoft.com/office/officeart/2005/8/layout/cycle3"/>
    <dgm:cxn modelId="{22DE3899-425D-449A-82A7-124697B61700}" type="presOf" srcId="{69CBFB94-9F40-4A4A-8CE8-284CC5BACB55}" destId="{1BD6C383-B36C-4850-A6F8-931B25D4690C}" srcOrd="0" destOrd="0" presId="urn:microsoft.com/office/officeart/2005/8/layout/cycle3"/>
    <dgm:cxn modelId="{DA38469A-8EFC-4165-B88E-E59E3D5BEEBD}" srcId="{51F59309-700F-41A9-85EC-46A716E0CDA7}" destId="{F42EDA8A-A57E-403D-B46F-6875113F418C}" srcOrd="7" destOrd="0" parTransId="{34970264-A1C0-4A1A-8E15-72FC2B969CB2}" sibTransId="{23E0754F-B4F3-402A-9D89-379F68B4594C}"/>
    <dgm:cxn modelId="{18581AA6-816C-419C-9B7C-268CFA97F8F7}" type="presOf" srcId="{C7C8FE8B-AA5D-48E6-BFC7-2636D406A9E1}" destId="{4D2A2D04-8EC2-4F44-8A6F-AF611AFCE2F6}" srcOrd="0" destOrd="0" presId="urn:microsoft.com/office/officeart/2005/8/layout/cycle3"/>
    <dgm:cxn modelId="{D993D1B0-7940-42B4-9F8E-448522344ABD}" type="presOf" srcId="{E6649E08-9B6C-43DF-95B1-762F3B9C112E}" destId="{962C6078-4F3A-417C-BC87-F8EDDAFFB555}" srcOrd="0" destOrd="0" presId="urn:microsoft.com/office/officeart/2005/8/layout/cycle3"/>
    <dgm:cxn modelId="{F44C7DBB-3BE4-4F4D-9A62-978E62628A33}" type="presOf" srcId="{51F59309-700F-41A9-85EC-46A716E0CDA7}" destId="{34CE83D6-BE1A-4D91-8E74-0776C07BC2F8}" srcOrd="0" destOrd="0" presId="urn:microsoft.com/office/officeart/2005/8/layout/cycle3"/>
    <dgm:cxn modelId="{E8F09FC2-1772-4B90-BFBE-1C660C4AA643}" srcId="{51F59309-700F-41A9-85EC-46A716E0CDA7}" destId="{27EEBF70-C2B5-4AEC-AC3F-39C3A634A2C2}" srcOrd="3" destOrd="0" parTransId="{D337287D-59EB-4E82-97AD-EB2A5CC0F279}" sibTransId="{670613C2-A559-4CD4-A740-A658A0FE6BC5}"/>
    <dgm:cxn modelId="{37EC8DC6-CD0C-4AB2-AD17-83C6DEF0155A}" type="presOf" srcId="{5E0CB9F6-8F76-496B-AF8A-DC9DF0D4651C}" destId="{8394050B-B827-4D8A-B29C-FC5CB76FF2FA}" srcOrd="0" destOrd="0" presId="urn:microsoft.com/office/officeart/2005/8/layout/cycle3"/>
    <dgm:cxn modelId="{5C79E1D8-23E2-43F6-8981-C2A4B1A78F06}" type="presOf" srcId="{20C165E2-C4A7-4DB2-A7C2-DCE9E163B7A3}" destId="{EE333CB4-2464-4466-89D6-5DDB3E5B752A}" srcOrd="0" destOrd="0" presId="urn:microsoft.com/office/officeart/2005/8/layout/cycle3"/>
    <dgm:cxn modelId="{F49F34D9-034B-4E25-87DC-1CCBC3D8A975}" type="presOf" srcId="{7C118AF1-FB8A-4896-8A24-BBB586DD9A98}" destId="{3EF1C300-DC14-4817-B070-44D132143379}" srcOrd="0" destOrd="0" presId="urn:microsoft.com/office/officeart/2005/8/layout/cycle3"/>
    <dgm:cxn modelId="{734141E5-6FE6-449F-8B1D-95BBDEFF4D9A}" srcId="{51F59309-700F-41A9-85EC-46A716E0CDA7}" destId="{C7C8FE8B-AA5D-48E6-BFC7-2636D406A9E1}" srcOrd="4" destOrd="0" parTransId="{ABD13B27-FDC1-4E77-B2CB-EF03EB83DF7F}" sibTransId="{CA37AED4-0DD6-47D9-92DE-F90FC0AE1F45}"/>
    <dgm:cxn modelId="{B2547AFD-5A24-48A6-8F6E-F7D8C8DF552A}" srcId="{51F59309-700F-41A9-85EC-46A716E0CDA7}" destId="{7C118AF1-FB8A-4896-8A24-BBB586DD9A98}" srcOrd="0" destOrd="0" parTransId="{DD67459F-F7F3-4160-A83C-072A0A81CBDE}" sibTransId="{5E0CB9F6-8F76-496B-AF8A-DC9DF0D4651C}"/>
    <dgm:cxn modelId="{8A6EA14B-F521-4FE8-91A3-77C119C22931}" type="presParOf" srcId="{34CE83D6-BE1A-4D91-8E74-0776C07BC2F8}" destId="{2394E6BC-0F2A-4FD5-9203-F9F2C3D169D0}" srcOrd="0" destOrd="0" presId="urn:microsoft.com/office/officeart/2005/8/layout/cycle3"/>
    <dgm:cxn modelId="{17211E02-81C6-4381-8515-8A3207C0D6E1}" type="presParOf" srcId="{2394E6BC-0F2A-4FD5-9203-F9F2C3D169D0}" destId="{3EF1C300-DC14-4817-B070-44D132143379}" srcOrd="0" destOrd="0" presId="urn:microsoft.com/office/officeart/2005/8/layout/cycle3"/>
    <dgm:cxn modelId="{1E4D81F1-E64D-4228-9164-3B62525855CB}" type="presParOf" srcId="{2394E6BC-0F2A-4FD5-9203-F9F2C3D169D0}" destId="{8394050B-B827-4D8A-B29C-FC5CB76FF2FA}" srcOrd="1" destOrd="0" presId="urn:microsoft.com/office/officeart/2005/8/layout/cycle3"/>
    <dgm:cxn modelId="{D75DF9F9-AC07-4228-9C73-A4C31C81F7AF}" type="presParOf" srcId="{2394E6BC-0F2A-4FD5-9203-F9F2C3D169D0}" destId="{613DB3FA-2EF4-4CAC-986F-F6E909486857}" srcOrd="2" destOrd="0" presId="urn:microsoft.com/office/officeart/2005/8/layout/cycle3"/>
    <dgm:cxn modelId="{6DE7AE25-3003-46B3-AA37-8D59354218EA}" type="presParOf" srcId="{2394E6BC-0F2A-4FD5-9203-F9F2C3D169D0}" destId="{1BD6C383-B36C-4850-A6F8-931B25D4690C}" srcOrd="3" destOrd="0" presId="urn:microsoft.com/office/officeart/2005/8/layout/cycle3"/>
    <dgm:cxn modelId="{4ECD10A4-4678-45A1-82D3-A681819E7215}" type="presParOf" srcId="{2394E6BC-0F2A-4FD5-9203-F9F2C3D169D0}" destId="{23A9F1C0-09B7-4A73-AC9B-2A3FAD9BE97B}" srcOrd="4" destOrd="0" presId="urn:microsoft.com/office/officeart/2005/8/layout/cycle3"/>
    <dgm:cxn modelId="{A9540F2F-B747-4F4C-A484-0DDE1B4B1264}" type="presParOf" srcId="{2394E6BC-0F2A-4FD5-9203-F9F2C3D169D0}" destId="{4D2A2D04-8EC2-4F44-8A6F-AF611AFCE2F6}" srcOrd="5" destOrd="0" presId="urn:microsoft.com/office/officeart/2005/8/layout/cycle3"/>
    <dgm:cxn modelId="{7BBFB61B-FEA1-4E73-AFDC-1AB797590951}" type="presParOf" srcId="{2394E6BC-0F2A-4FD5-9203-F9F2C3D169D0}" destId="{8B387DD1-F2D9-448E-88A6-EC4E7BF4E48C}" srcOrd="6" destOrd="0" presId="urn:microsoft.com/office/officeart/2005/8/layout/cycle3"/>
    <dgm:cxn modelId="{5D1DA7DA-ACBE-464F-84B3-63BDECBAEB1E}" type="presParOf" srcId="{2394E6BC-0F2A-4FD5-9203-F9F2C3D169D0}" destId="{962C6078-4F3A-417C-BC87-F8EDDAFFB555}" srcOrd="7" destOrd="0" presId="urn:microsoft.com/office/officeart/2005/8/layout/cycle3"/>
    <dgm:cxn modelId="{C2D1A64C-E83E-4D4A-9D28-D2F5C67C77E2}" type="presParOf" srcId="{2394E6BC-0F2A-4FD5-9203-F9F2C3D169D0}" destId="{9D70EF79-0823-4C11-ABD6-F9CD49F47E6A}" srcOrd="8" destOrd="0" presId="urn:microsoft.com/office/officeart/2005/8/layout/cycle3"/>
    <dgm:cxn modelId="{9C8B7E15-F9CB-4B5A-8501-4101915CC242}" type="presParOf" srcId="{2394E6BC-0F2A-4FD5-9203-F9F2C3D169D0}" destId="{EE333CB4-2464-4466-89D6-5DDB3E5B752A}" srcOrd="9" destOrd="0" presId="urn:microsoft.com/office/officeart/2005/8/layout/cycle3"/>
    <dgm:cxn modelId="{C169FACC-BC5C-4B25-8D0E-11406DC7B78A}" type="presParOf" srcId="{2394E6BC-0F2A-4FD5-9203-F9F2C3D169D0}" destId="{A6162D8E-793E-4A82-9FB1-1C41E6925995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4050B-B827-4D8A-B29C-FC5CB76FF2FA}">
      <dsp:nvSpPr>
        <dsp:cNvPr id="0" name=""/>
        <dsp:cNvSpPr/>
      </dsp:nvSpPr>
      <dsp:spPr>
        <a:xfrm>
          <a:off x="421014" y="-70424"/>
          <a:ext cx="5177188" cy="5177188"/>
        </a:xfrm>
        <a:prstGeom prst="circularArrow">
          <a:avLst>
            <a:gd name="adj1" fmla="val 5544"/>
            <a:gd name="adj2" fmla="val 330680"/>
            <a:gd name="adj3" fmla="val 14875073"/>
            <a:gd name="adj4" fmla="val 1674704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1C300-DC14-4817-B070-44D132143379}">
      <dsp:nvSpPr>
        <dsp:cNvPr id="0" name=""/>
        <dsp:cNvSpPr/>
      </dsp:nvSpPr>
      <dsp:spPr>
        <a:xfrm>
          <a:off x="2412242" y="248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Introduction</a:t>
          </a:r>
        </a:p>
      </dsp:txBody>
      <dsp:txXfrm>
        <a:off x="2441403" y="31650"/>
        <a:ext cx="1136410" cy="539044"/>
      </dsp:txXfrm>
    </dsp:sp>
    <dsp:sp modelId="{613DB3FA-2EF4-4CAC-986F-F6E909486857}">
      <dsp:nvSpPr>
        <dsp:cNvPr id="0" name=""/>
        <dsp:cNvSpPr/>
      </dsp:nvSpPr>
      <dsp:spPr>
        <a:xfrm>
          <a:off x="3709929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Objective &amp; Goal</a:t>
          </a:r>
        </a:p>
      </dsp:txBody>
      <dsp:txXfrm>
        <a:off x="3739090" y="453294"/>
        <a:ext cx="1136410" cy="539044"/>
      </dsp:txXfrm>
    </dsp:sp>
    <dsp:sp modelId="{1BD6C383-B36C-4850-A6F8-931B25D4690C}">
      <dsp:nvSpPr>
        <dsp:cNvPr id="0" name=""/>
        <dsp:cNvSpPr/>
      </dsp:nvSpPr>
      <dsp:spPr>
        <a:xfrm>
          <a:off x="4511943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Dataset description</a:t>
          </a:r>
        </a:p>
      </dsp:txBody>
      <dsp:txXfrm>
        <a:off x="4541104" y="1557172"/>
        <a:ext cx="1136410" cy="539044"/>
      </dsp:txXfrm>
    </dsp:sp>
    <dsp:sp modelId="{23A9F1C0-09B7-4A73-AC9B-2A3FAD9BE97B}">
      <dsp:nvSpPr>
        <dsp:cNvPr id="0" name=""/>
        <dsp:cNvSpPr/>
      </dsp:nvSpPr>
      <dsp:spPr>
        <a:xfrm>
          <a:off x="4511943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Approach Design</a:t>
          </a:r>
        </a:p>
      </dsp:txBody>
      <dsp:txXfrm>
        <a:off x="4541104" y="2921640"/>
        <a:ext cx="1136410" cy="539044"/>
      </dsp:txXfrm>
    </dsp:sp>
    <dsp:sp modelId="{4D2A2D04-8EC2-4F44-8A6F-AF611AFCE2F6}">
      <dsp:nvSpPr>
        <dsp:cNvPr id="0" name=""/>
        <dsp:cNvSpPr/>
      </dsp:nvSpPr>
      <dsp:spPr>
        <a:xfrm>
          <a:off x="3709929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Machine learning model</a:t>
          </a:r>
        </a:p>
      </dsp:txBody>
      <dsp:txXfrm>
        <a:off x="3739090" y="4025518"/>
        <a:ext cx="1136410" cy="539044"/>
      </dsp:txXfrm>
    </dsp:sp>
    <dsp:sp modelId="{8B387DD1-F2D9-448E-88A6-EC4E7BF4E48C}">
      <dsp:nvSpPr>
        <dsp:cNvPr id="0" name=""/>
        <dsp:cNvSpPr/>
      </dsp:nvSpPr>
      <dsp:spPr>
        <a:xfrm>
          <a:off x="2412242" y="441800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Results &amp; Comparison - Python, R</a:t>
          </a:r>
        </a:p>
      </dsp:txBody>
      <dsp:txXfrm>
        <a:off x="2441403" y="4447162"/>
        <a:ext cx="1136410" cy="539044"/>
      </dsp:txXfrm>
    </dsp:sp>
    <dsp:sp modelId="{962C6078-4F3A-417C-BC87-F8EDDAFFB555}">
      <dsp:nvSpPr>
        <dsp:cNvPr id="0" name=""/>
        <dsp:cNvSpPr/>
      </dsp:nvSpPr>
      <dsp:spPr>
        <a:xfrm>
          <a:off x="1114556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Demo + AWS SageMaker</a:t>
          </a:r>
        </a:p>
      </dsp:txBody>
      <dsp:txXfrm>
        <a:off x="1143717" y="4025518"/>
        <a:ext cx="1136410" cy="539044"/>
      </dsp:txXfrm>
    </dsp:sp>
    <dsp:sp modelId="{9D70EF79-0823-4C11-ABD6-F9CD49F47E6A}">
      <dsp:nvSpPr>
        <dsp:cNvPr id="0" name=""/>
        <dsp:cNvSpPr/>
      </dsp:nvSpPr>
      <dsp:spPr>
        <a:xfrm>
          <a:off x="312541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Conclusion</a:t>
          </a:r>
        </a:p>
      </dsp:txBody>
      <dsp:txXfrm>
        <a:off x="341702" y="2921640"/>
        <a:ext cx="1136410" cy="539044"/>
      </dsp:txXfrm>
    </dsp:sp>
    <dsp:sp modelId="{EE333CB4-2464-4466-89D6-5DDB3E5B752A}">
      <dsp:nvSpPr>
        <dsp:cNvPr id="0" name=""/>
        <dsp:cNvSpPr/>
      </dsp:nvSpPr>
      <dsp:spPr>
        <a:xfrm>
          <a:off x="312541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Future work &amp; Technology used</a:t>
          </a:r>
        </a:p>
      </dsp:txBody>
      <dsp:txXfrm>
        <a:off x="341702" y="1557172"/>
        <a:ext cx="1136410" cy="539044"/>
      </dsp:txXfrm>
    </dsp:sp>
    <dsp:sp modelId="{A6162D8E-793E-4A82-9FB1-1C41E6925995}">
      <dsp:nvSpPr>
        <dsp:cNvPr id="0" name=""/>
        <dsp:cNvSpPr/>
      </dsp:nvSpPr>
      <dsp:spPr>
        <a:xfrm>
          <a:off x="1114556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*QR Code</a:t>
          </a:r>
        </a:p>
      </dsp:txBody>
      <dsp:txXfrm>
        <a:off x="1143717" y="453294"/>
        <a:ext cx="1136410" cy="5390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4050B-B827-4D8A-B29C-FC5CB76FF2FA}">
      <dsp:nvSpPr>
        <dsp:cNvPr id="0" name=""/>
        <dsp:cNvSpPr/>
      </dsp:nvSpPr>
      <dsp:spPr>
        <a:xfrm>
          <a:off x="421014" y="-70424"/>
          <a:ext cx="5177188" cy="5177188"/>
        </a:xfrm>
        <a:prstGeom prst="circularArrow">
          <a:avLst>
            <a:gd name="adj1" fmla="val 5544"/>
            <a:gd name="adj2" fmla="val 330680"/>
            <a:gd name="adj3" fmla="val 14875073"/>
            <a:gd name="adj4" fmla="val 1674704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1C300-DC14-4817-B070-44D132143379}">
      <dsp:nvSpPr>
        <dsp:cNvPr id="0" name=""/>
        <dsp:cNvSpPr/>
      </dsp:nvSpPr>
      <dsp:spPr>
        <a:xfrm>
          <a:off x="2412242" y="248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Introduction</a:t>
          </a:r>
        </a:p>
      </dsp:txBody>
      <dsp:txXfrm>
        <a:off x="2441403" y="31650"/>
        <a:ext cx="1136410" cy="539044"/>
      </dsp:txXfrm>
    </dsp:sp>
    <dsp:sp modelId="{613DB3FA-2EF4-4CAC-986F-F6E909486857}">
      <dsp:nvSpPr>
        <dsp:cNvPr id="0" name=""/>
        <dsp:cNvSpPr/>
      </dsp:nvSpPr>
      <dsp:spPr>
        <a:xfrm>
          <a:off x="3709929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Objective &amp; Goal</a:t>
          </a:r>
        </a:p>
      </dsp:txBody>
      <dsp:txXfrm>
        <a:off x="3739090" y="453294"/>
        <a:ext cx="1136410" cy="539044"/>
      </dsp:txXfrm>
    </dsp:sp>
    <dsp:sp modelId="{1BD6C383-B36C-4850-A6F8-931B25D4690C}">
      <dsp:nvSpPr>
        <dsp:cNvPr id="0" name=""/>
        <dsp:cNvSpPr/>
      </dsp:nvSpPr>
      <dsp:spPr>
        <a:xfrm>
          <a:off x="4511943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Dataset description</a:t>
          </a:r>
        </a:p>
      </dsp:txBody>
      <dsp:txXfrm>
        <a:off x="4541104" y="1557172"/>
        <a:ext cx="1136410" cy="539044"/>
      </dsp:txXfrm>
    </dsp:sp>
    <dsp:sp modelId="{23A9F1C0-09B7-4A73-AC9B-2A3FAD9BE97B}">
      <dsp:nvSpPr>
        <dsp:cNvPr id="0" name=""/>
        <dsp:cNvSpPr/>
      </dsp:nvSpPr>
      <dsp:spPr>
        <a:xfrm>
          <a:off x="4511943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Approach Design</a:t>
          </a:r>
        </a:p>
      </dsp:txBody>
      <dsp:txXfrm>
        <a:off x="4541104" y="2921640"/>
        <a:ext cx="1136410" cy="539044"/>
      </dsp:txXfrm>
    </dsp:sp>
    <dsp:sp modelId="{4D2A2D04-8EC2-4F44-8A6F-AF611AFCE2F6}">
      <dsp:nvSpPr>
        <dsp:cNvPr id="0" name=""/>
        <dsp:cNvSpPr/>
      </dsp:nvSpPr>
      <dsp:spPr>
        <a:xfrm>
          <a:off x="3709929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Machine learning model</a:t>
          </a:r>
        </a:p>
      </dsp:txBody>
      <dsp:txXfrm>
        <a:off x="3739090" y="4025518"/>
        <a:ext cx="1136410" cy="539044"/>
      </dsp:txXfrm>
    </dsp:sp>
    <dsp:sp modelId="{8B387DD1-F2D9-448E-88A6-EC4E7BF4E48C}">
      <dsp:nvSpPr>
        <dsp:cNvPr id="0" name=""/>
        <dsp:cNvSpPr/>
      </dsp:nvSpPr>
      <dsp:spPr>
        <a:xfrm>
          <a:off x="2412242" y="441800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Results &amp; Comparison - Python, R</a:t>
          </a:r>
        </a:p>
      </dsp:txBody>
      <dsp:txXfrm>
        <a:off x="2441403" y="4447162"/>
        <a:ext cx="1136410" cy="539044"/>
      </dsp:txXfrm>
    </dsp:sp>
    <dsp:sp modelId="{962C6078-4F3A-417C-BC87-F8EDDAFFB555}">
      <dsp:nvSpPr>
        <dsp:cNvPr id="0" name=""/>
        <dsp:cNvSpPr/>
      </dsp:nvSpPr>
      <dsp:spPr>
        <a:xfrm>
          <a:off x="1114556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Demo + AWS SageMaker</a:t>
          </a:r>
        </a:p>
      </dsp:txBody>
      <dsp:txXfrm>
        <a:off x="1143717" y="4025518"/>
        <a:ext cx="1136410" cy="539044"/>
      </dsp:txXfrm>
    </dsp:sp>
    <dsp:sp modelId="{9D70EF79-0823-4C11-ABD6-F9CD49F47E6A}">
      <dsp:nvSpPr>
        <dsp:cNvPr id="0" name=""/>
        <dsp:cNvSpPr/>
      </dsp:nvSpPr>
      <dsp:spPr>
        <a:xfrm>
          <a:off x="312541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Conclusion</a:t>
          </a:r>
        </a:p>
      </dsp:txBody>
      <dsp:txXfrm>
        <a:off x="341702" y="2921640"/>
        <a:ext cx="1136410" cy="539044"/>
      </dsp:txXfrm>
    </dsp:sp>
    <dsp:sp modelId="{EE333CB4-2464-4466-89D6-5DDB3E5B752A}">
      <dsp:nvSpPr>
        <dsp:cNvPr id="0" name=""/>
        <dsp:cNvSpPr/>
      </dsp:nvSpPr>
      <dsp:spPr>
        <a:xfrm>
          <a:off x="312541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Future work &amp; Technology used</a:t>
          </a:r>
        </a:p>
      </dsp:txBody>
      <dsp:txXfrm>
        <a:off x="341702" y="1557172"/>
        <a:ext cx="1136410" cy="539044"/>
      </dsp:txXfrm>
    </dsp:sp>
    <dsp:sp modelId="{A6162D8E-793E-4A82-9FB1-1C41E6925995}">
      <dsp:nvSpPr>
        <dsp:cNvPr id="0" name=""/>
        <dsp:cNvSpPr/>
      </dsp:nvSpPr>
      <dsp:spPr>
        <a:xfrm>
          <a:off x="1114556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*QR Code</a:t>
          </a:r>
        </a:p>
      </dsp:txBody>
      <dsp:txXfrm>
        <a:off x="1143717" y="453294"/>
        <a:ext cx="1136410" cy="5390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4050B-B827-4D8A-B29C-FC5CB76FF2FA}">
      <dsp:nvSpPr>
        <dsp:cNvPr id="0" name=""/>
        <dsp:cNvSpPr/>
      </dsp:nvSpPr>
      <dsp:spPr>
        <a:xfrm>
          <a:off x="421014" y="-70424"/>
          <a:ext cx="5177188" cy="5177188"/>
        </a:xfrm>
        <a:prstGeom prst="circularArrow">
          <a:avLst>
            <a:gd name="adj1" fmla="val 5544"/>
            <a:gd name="adj2" fmla="val 330680"/>
            <a:gd name="adj3" fmla="val 14875073"/>
            <a:gd name="adj4" fmla="val 1674704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1C300-DC14-4817-B070-44D132143379}">
      <dsp:nvSpPr>
        <dsp:cNvPr id="0" name=""/>
        <dsp:cNvSpPr/>
      </dsp:nvSpPr>
      <dsp:spPr>
        <a:xfrm>
          <a:off x="2412242" y="248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Introduction</a:t>
          </a:r>
        </a:p>
      </dsp:txBody>
      <dsp:txXfrm>
        <a:off x="2441403" y="31650"/>
        <a:ext cx="1136410" cy="539044"/>
      </dsp:txXfrm>
    </dsp:sp>
    <dsp:sp modelId="{613DB3FA-2EF4-4CAC-986F-F6E909486857}">
      <dsp:nvSpPr>
        <dsp:cNvPr id="0" name=""/>
        <dsp:cNvSpPr/>
      </dsp:nvSpPr>
      <dsp:spPr>
        <a:xfrm>
          <a:off x="3709929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Objective &amp; Goal</a:t>
          </a:r>
        </a:p>
      </dsp:txBody>
      <dsp:txXfrm>
        <a:off x="3739090" y="453294"/>
        <a:ext cx="1136410" cy="539044"/>
      </dsp:txXfrm>
    </dsp:sp>
    <dsp:sp modelId="{1BD6C383-B36C-4850-A6F8-931B25D4690C}">
      <dsp:nvSpPr>
        <dsp:cNvPr id="0" name=""/>
        <dsp:cNvSpPr/>
      </dsp:nvSpPr>
      <dsp:spPr>
        <a:xfrm>
          <a:off x="4511943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Dataset description</a:t>
          </a:r>
        </a:p>
      </dsp:txBody>
      <dsp:txXfrm>
        <a:off x="4541104" y="1557172"/>
        <a:ext cx="1136410" cy="539044"/>
      </dsp:txXfrm>
    </dsp:sp>
    <dsp:sp modelId="{23A9F1C0-09B7-4A73-AC9B-2A3FAD9BE97B}">
      <dsp:nvSpPr>
        <dsp:cNvPr id="0" name=""/>
        <dsp:cNvSpPr/>
      </dsp:nvSpPr>
      <dsp:spPr>
        <a:xfrm>
          <a:off x="4511943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Approach Design</a:t>
          </a:r>
        </a:p>
      </dsp:txBody>
      <dsp:txXfrm>
        <a:off x="4541104" y="2921640"/>
        <a:ext cx="1136410" cy="539044"/>
      </dsp:txXfrm>
    </dsp:sp>
    <dsp:sp modelId="{4D2A2D04-8EC2-4F44-8A6F-AF611AFCE2F6}">
      <dsp:nvSpPr>
        <dsp:cNvPr id="0" name=""/>
        <dsp:cNvSpPr/>
      </dsp:nvSpPr>
      <dsp:spPr>
        <a:xfrm>
          <a:off x="3709929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Machine learning model</a:t>
          </a:r>
        </a:p>
      </dsp:txBody>
      <dsp:txXfrm>
        <a:off x="3739090" y="4025518"/>
        <a:ext cx="1136410" cy="539044"/>
      </dsp:txXfrm>
    </dsp:sp>
    <dsp:sp modelId="{8B387DD1-F2D9-448E-88A6-EC4E7BF4E48C}">
      <dsp:nvSpPr>
        <dsp:cNvPr id="0" name=""/>
        <dsp:cNvSpPr/>
      </dsp:nvSpPr>
      <dsp:spPr>
        <a:xfrm>
          <a:off x="2412242" y="441800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Results &amp; Comparison - Python, R</a:t>
          </a:r>
        </a:p>
      </dsp:txBody>
      <dsp:txXfrm>
        <a:off x="2441403" y="4447162"/>
        <a:ext cx="1136410" cy="539044"/>
      </dsp:txXfrm>
    </dsp:sp>
    <dsp:sp modelId="{962C6078-4F3A-417C-BC87-F8EDDAFFB555}">
      <dsp:nvSpPr>
        <dsp:cNvPr id="0" name=""/>
        <dsp:cNvSpPr/>
      </dsp:nvSpPr>
      <dsp:spPr>
        <a:xfrm>
          <a:off x="1114556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Demo + AWS SageMaker</a:t>
          </a:r>
        </a:p>
      </dsp:txBody>
      <dsp:txXfrm>
        <a:off x="1143717" y="4025518"/>
        <a:ext cx="1136410" cy="539044"/>
      </dsp:txXfrm>
    </dsp:sp>
    <dsp:sp modelId="{9D70EF79-0823-4C11-ABD6-F9CD49F47E6A}">
      <dsp:nvSpPr>
        <dsp:cNvPr id="0" name=""/>
        <dsp:cNvSpPr/>
      </dsp:nvSpPr>
      <dsp:spPr>
        <a:xfrm>
          <a:off x="312541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Conclusion</a:t>
          </a:r>
        </a:p>
      </dsp:txBody>
      <dsp:txXfrm>
        <a:off x="341702" y="2921640"/>
        <a:ext cx="1136410" cy="539044"/>
      </dsp:txXfrm>
    </dsp:sp>
    <dsp:sp modelId="{EE333CB4-2464-4466-89D6-5DDB3E5B752A}">
      <dsp:nvSpPr>
        <dsp:cNvPr id="0" name=""/>
        <dsp:cNvSpPr/>
      </dsp:nvSpPr>
      <dsp:spPr>
        <a:xfrm>
          <a:off x="312541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Future work &amp; Technology used</a:t>
          </a:r>
        </a:p>
      </dsp:txBody>
      <dsp:txXfrm>
        <a:off x="341702" y="1557172"/>
        <a:ext cx="1136410" cy="539044"/>
      </dsp:txXfrm>
    </dsp:sp>
    <dsp:sp modelId="{A6162D8E-793E-4A82-9FB1-1C41E6925995}">
      <dsp:nvSpPr>
        <dsp:cNvPr id="0" name=""/>
        <dsp:cNvSpPr/>
      </dsp:nvSpPr>
      <dsp:spPr>
        <a:xfrm>
          <a:off x="1114556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*QR Code</a:t>
          </a:r>
        </a:p>
      </dsp:txBody>
      <dsp:txXfrm>
        <a:off x="1143717" y="453294"/>
        <a:ext cx="1136410" cy="5390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4050B-B827-4D8A-B29C-FC5CB76FF2FA}">
      <dsp:nvSpPr>
        <dsp:cNvPr id="0" name=""/>
        <dsp:cNvSpPr/>
      </dsp:nvSpPr>
      <dsp:spPr>
        <a:xfrm>
          <a:off x="421014" y="-70424"/>
          <a:ext cx="5177188" cy="5177188"/>
        </a:xfrm>
        <a:prstGeom prst="circularArrow">
          <a:avLst>
            <a:gd name="adj1" fmla="val 5544"/>
            <a:gd name="adj2" fmla="val 330680"/>
            <a:gd name="adj3" fmla="val 14875073"/>
            <a:gd name="adj4" fmla="val 1674704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1C300-DC14-4817-B070-44D132143379}">
      <dsp:nvSpPr>
        <dsp:cNvPr id="0" name=""/>
        <dsp:cNvSpPr/>
      </dsp:nvSpPr>
      <dsp:spPr>
        <a:xfrm>
          <a:off x="2412242" y="248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Introduction</a:t>
          </a:r>
        </a:p>
      </dsp:txBody>
      <dsp:txXfrm>
        <a:off x="2441403" y="31650"/>
        <a:ext cx="1136410" cy="539044"/>
      </dsp:txXfrm>
    </dsp:sp>
    <dsp:sp modelId="{613DB3FA-2EF4-4CAC-986F-F6E909486857}">
      <dsp:nvSpPr>
        <dsp:cNvPr id="0" name=""/>
        <dsp:cNvSpPr/>
      </dsp:nvSpPr>
      <dsp:spPr>
        <a:xfrm>
          <a:off x="3709929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Objective &amp; Goal</a:t>
          </a:r>
        </a:p>
      </dsp:txBody>
      <dsp:txXfrm>
        <a:off x="3739090" y="453294"/>
        <a:ext cx="1136410" cy="539044"/>
      </dsp:txXfrm>
    </dsp:sp>
    <dsp:sp modelId="{1BD6C383-B36C-4850-A6F8-931B25D4690C}">
      <dsp:nvSpPr>
        <dsp:cNvPr id="0" name=""/>
        <dsp:cNvSpPr/>
      </dsp:nvSpPr>
      <dsp:spPr>
        <a:xfrm>
          <a:off x="4511943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Dataset description</a:t>
          </a:r>
        </a:p>
      </dsp:txBody>
      <dsp:txXfrm>
        <a:off x="4541104" y="1557172"/>
        <a:ext cx="1136410" cy="539044"/>
      </dsp:txXfrm>
    </dsp:sp>
    <dsp:sp modelId="{23A9F1C0-09B7-4A73-AC9B-2A3FAD9BE97B}">
      <dsp:nvSpPr>
        <dsp:cNvPr id="0" name=""/>
        <dsp:cNvSpPr/>
      </dsp:nvSpPr>
      <dsp:spPr>
        <a:xfrm>
          <a:off x="4511943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Approach Design</a:t>
          </a:r>
        </a:p>
      </dsp:txBody>
      <dsp:txXfrm>
        <a:off x="4541104" y="2921640"/>
        <a:ext cx="1136410" cy="539044"/>
      </dsp:txXfrm>
    </dsp:sp>
    <dsp:sp modelId="{4D2A2D04-8EC2-4F44-8A6F-AF611AFCE2F6}">
      <dsp:nvSpPr>
        <dsp:cNvPr id="0" name=""/>
        <dsp:cNvSpPr/>
      </dsp:nvSpPr>
      <dsp:spPr>
        <a:xfrm>
          <a:off x="3709929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Machine learning model</a:t>
          </a:r>
        </a:p>
      </dsp:txBody>
      <dsp:txXfrm>
        <a:off x="3739090" y="4025518"/>
        <a:ext cx="1136410" cy="539044"/>
      </dsp:txXfrm>
    </dsp:sp>
    <dsp:sp modelId="{8B387DD1-F2D9-448E-88A6-EC4E7BF4E48C}">
      <dsp:nvSpPr>
        <dsp:cNvPr id="0" name=""/>
        <dsp:cNvSpPr/>
      </dsp:nvSpPr>
      <dsp:spPr>
        <a:xfrm>
          <a:off x="2412242" y="441800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Results &amp; Comparison - Python, R</a:t>
          </a:r>
        </a:p>
      </dsp:txBody>
      <dsp:txXfrm>
        <a:off x="2441403" y="4447162"/>
        <a:ext cx="1136410" cy="539044"/>
      </dsp:txXfrm>
    </dsp:sp>
    <dsp:sp modelId="{962C6078-4F3A-417C-BC87-F8EDDAFFB555}">
      <dsp:nvSpPr>
        <dsp:cNvPr id="0" name=""/>
        <dsp:cNvSpPr/>
      </dsp:nvSpPr>
      <dsp:spPr>
        <a:xfrm>
          <a:off x="1114556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Demo + AWS SageMaker</a:t>
          </a:r>
        </a:p>
      </dsp:txBody>
      <dsp:txXfrm>
        <a:off x="1143717" y="4025518"/>
        <a:ext cx="1136410" cy="539044"/>
      </dsp:txXfrm>
    </dsp:sp>
    <dsp:sp modelId="{9D70EF79-0823-4C11-ABD6-F9CD49F47E6A}">
      <dsp:nvSpPr>
        <dsp:cNvPr id="0" name=""/>
        <dsp:cNvSpPr/>
      </dsp:nvSpPr>
      <dsp:spPr>
        <a:xfrm>
          <a:off x="312541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Conclusion</a:t>
          </a:r>
        </a:p>
      </dsp:txBody>
      <dsp:txXfrm>
        <a:off x="341702" y="2921640"/>
        <a:ext cx="1136410" cy="539044"/>
      </dsp:txXfrm>
    </dsp:sp>
    <dsp:sp modelId="{EE333CB4-2464-4466-89D6-5DDB3E5B752A}">
      <dsp:nvSpPr>
        <dsp:cNvPr id="0" name=""/>
        <dsp:cNvSpPr/>
      </dsp:nvSpPr>
      <dsp:spPr>
        <a:xfrm>
          <a:off x="312541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Future work &amp; Technology used</a:t>
          </a:r>
        </a:p>
      </dsp:txBody>
      <dsp:txXfrm>
        <a:off x="341702" y="1557172"/>
        <a:ext cx="1136410" cy="539044"/>
      </dsp:txXfrm>
    </dsp:sp>
    <dsp:sp modelId="{A6162D8E-793E-4A82-9FB1-1C41E6925995}">
      <dsp:nvSpPr>
        <dsp:cNvPr id="0" name=""/>
        <dsp:cNvSpPr/>
      </dsp:nvSpPr>
      <dsp:spPr>
        <a:xfrm>
          <a:off x="1114556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*QR Code</a:t>
          </a:r>
        </a:p>
      </dsp:txBody>
      <dsp:txXfrm>
        <a:off x="1143717" y="453294"/>
        <a:ext cx="1136410" cy="5390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4050B-B827-4D8A-B29C-FC5CB76FF2FA}">
      <dsp:nvSpPr>
        <dsp:cNvPr id="0" name=""/>
        <dsp:cNvSpPr/>
      </dsp:nvSpPr>
      <dsp:spPr>
        <a:xfrm>
          <a:off x="421014" y="-70424"/>
          <a:ext cx="5177188" cy="5177188"/>
        </a:xfrm>
        <a:prstGeom prst="circularArrow">
          <a:avLst>
            <a:gd name="adj1" fmla="val 5544"/>
            <a:gd name="adj2" fmla="val 330680"/>
            <a:gd name="adj3" fmla="val 14875073"/>
            <a:gd name="adj4" fmla="val 1674704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1C300-DC14-4817-B070-44D132143379}">
      <dsp:nvSpPr>
        <dsp:cNvPr id="0" name=""/>
        <dsp:cNvSpPr/>
      </dsp:nvSpPr>
      <dsp:spPr>
        <a:xfrm>
          <a:off x="2412242" y="248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Introduction</a:t>
          </a:r>
        </a:p>
      </dsp:txBody>
      <dsp:txXfrm>
        <a:off x="2441403" y="31650"/>
        <a:ext cx="1136410" cy="539044"/>
      </dsp:txXfrm>
    </dsp:sp>
    <dsp:sp modelId="{613DB3FA-2EF4-4CAC-986F-F6E909486857}">
      <dsp:nvSpPr>
        <dsp:cNvPr id="0" name=""/>
        <dsp:cNvSpPr/>
      </dsp:nvSpPr>
      <dsp:spPr>
        <a:xfrm>
          <a:off x="3709929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Objective &amp; Goal</a:t>
          </a:r>
        </a:p>
      </dsp:txBody>
      <dsp:txXfrm>
        <a:off x="3739090" y="453294"/>
        <a:ext cx="1136410" cy="539044"/>
      </dsp:txXfrm>
    </dsp:sp>
    <dsp:sp modelId="{1BD6C383-B36C-4850-A6F8-931B25D4690C}">
      <dsp:nvSpPr>
        <dsp:cNvPr id="0" name=""/>
        <dsp:cNvSpPr/>
      </dsp:nvSpPr>
      <dsp:spPr>
        <a:xfrm>
          <a:off x="4511943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Dataset description</a:t>
          </a:r>
        </a:p>
      </dsp:txBody>
      <dsp:txXfrm>
        <a:off x="4541104" y="1557172"/>
        <a:ext cx="1136410" cy="539044"/>
      </dsp:txXfrm>
    </dsp:sp>
    <dsp:sp modelId="{23A9F1C0-09B7-4A73-AC9B-2A3FAD9BE97B}">
      <dsp:nvSpPr>
        <dsp:cNvPr id="0" name=""/>
        <dsp:cNvSpPr/>
      </dsp:nvSpPr>
      <dsp:spPr>
        <a:xfrm>
          <a:off x="4511943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Approach Design</a:t>
          </a:r>
        </a:p>
      </dsp:txBody>
      <dsp:txXfrm>
        <a:off x="4541104" y="2921640"/>
        <a:ext cx="1136410" cy="539044"/>
      </dsp:txXfrm>
    </dsp:sp>
    <dsp:sp modelId="{4D2A2D04-8EC2-4F44-8A6F-AF611AFCE2F6}">
      <dsp:nvSpPr>
        <dsp:cNvPr id="0" name=""/>
        <dsp:cNvSpPr/>
      </dsp:nvSpPr>
      <dsp:spPr>
        <a:xfrm>
          <a:off x="3709929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Machine learning model</a:t>
          </a:r>
        </a:p>
      </dsp:txBody>
      <dsp:txXfrm>
        <a:off x="3739090" y="4025518"/>
        <a:ext cx="1136410" cy="539044"/>
      </dsp:txXfrm>
    </dsp:sp>
    <dsp:sp modelId="{8B387DD1-F2D9-448E-88A6-EC4E7BF4E48C}">
      <dsp:nvSpPr>
        <dsp:cNvPr id="0" name=""/>
        <dsp:cNvSpPr/>
      </dsp:nvSpPr>
      <dsp:spPr>
        <a:xfrm>
          <a:off x="2412242" y="441800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Results &amp; Comparison - Python, R</a:t>
          </a:r>
        </a:p>
      </dsp:txBody>
      <dsp:txXfrm>
        <a:off x="2441403" y="4447162"/>
        <a:ext cx="1136410" cy="539044"/>
      </dsp:txXfrm>
    </dsp:sp>
    <dsp:sp modelId="{962C6078-4F3A-417C-BC87-F8EDDAFFB555}">
      <dsp:nvSpPr>
        <dsp:cNvPr id="0" name=""/>
        <dsp:cNvSpPr/>
      </dsp:nvSpPr>
      <dsp:spPr>
        <a:xfrm>
          <a:off x="1114556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Demo + AWS SageMaker</a:t>
          </a:r>
        </a:p>
      </dsp:txBody>
      <dsp:txXfrm>
        <a:off x="1143717" y="4025518"/>
        <a:ext cx="1136410" cy="539044"/>
      </dsp:txXfrm>
    </dsp:sp>
    <dsp:sp modelId="{9D70EF79-0823-4C11-ABD6-F9CD49F47E6A}">
      <dsp:nvSpPr>
        <dsp:cNvPr id="0" name=""/>
        <dsp:cNvSpPr/>
      </dsp:nvSpPr>
      <dsp:spPr>
        <a:xfrm>
          <a:off x="312541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Conclusion</a:t>
          </a:r>
        </a:p>
      </dsp:txBody>
      <dsp:txXfrm>
        <a:off x="341702" y="2921640"/>
        <a:ext cx="1136410" cy="539044"/>
      </dsp:txXfrm>
    </dsp:sp>
    <dsp:sp modelId="{EE333CB4-2464-4466-89D6-5DDB3E5B752A}">
      <dsp:nvSpPr>
        <dsp:cNvPr id="0" name=""/>
        <dsp:cNvSpPr/>
      </dsp:nvSpPr>
      <dsp:spPr>
        <a:xfrm>
          <a:off x="312541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Future work &amp; Technology used</a:t>
          </a:r>
        </a:p>
      </dsp:txBody>
      <dsp:txXfrm>
        <a:off x="341702" y="1557172"/>
        <a:ext cx="1136410" cy="539044"/>
      </dsp:txXfrm>
    </dsp:sp>
    <dsp:sp modelId="{A6162D8E-793E-4A82-9FB1-1C41E6925995}">
      <dsp:nvSpPr>
        <dsp:cNvPr id="0" name=""/>
        <dsp:cNvSpPr/>
      </dsp:nvSpPr>
      <dsp:spPr>
        <a:xfrm>
          <a:off x="1114556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*QR Code</a:t>
          </a:r>
        </a:p>
      </dsp:txBody>
      <dsp:txXfrm>
        <a:off x="1143717" y="453294"/>
        <a:ext cx="1136410" cy="53904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AF64B-99D1-4AA0-B118-E39F16FE547B}">
      <dsp:nvSpPr>
        <dsp:cNvPr id="0" name=""/>
        <dsp:cNvSpPr/>
      </dsp:nvSpPr>
      <dsp:spPr>
        <a:xfrm>
          <a:off x="9447" y="596783"/>
          <a:ext cx="2550671" cy="7652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</a:t>
          </a:r>
        </a:p>
      </dsp:txBody>
      <dsp:txXfrm>
        <a:off x="9447" y="596783"/>
        <a:ext cx="2550671" cy="765201"/>
      </dsp:txXfrm>
    </dsp:sp>
    <dsp:sp modelId="{B13DF0B5-D371-4EDA-AD56-93CF5432797C}">
      <dsp:nvSpPr>
        <dsp:cNvPr id="0" name=""/>
        <dsp:cNvSpPr/>
      </dsp:nvSpPr>
      <dsp:spPr>
        <a:xfrm>
          <a:off x="9447" y="1361985"/>
          <a:ext cx="2550671" cy="13047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 more data and apply a model</a:t>
          </a:r>
        </a:p>
      </dsp:txBody>
      <dsp:txXfrm>
        <a:off x="9447" y="1361985"/>
        <a:ext cx="2550671" cy="1304735"/>
      </dsp:txXfrm>
    </dsp:sp>
    <dsp:sp modelId="{A89B818D-C492-4234-A569-3D46D6026F2F}">
      <dsp:nvSpPr>
        <dsp:cNvPr id="0" name=""/>
        <dsp:cNvSpPr/>
      </dsp:nvSpPr>
      <dsp:spPr>
        <a:xfrm>
          <a:off x="2668014" y="596783"/>
          <a:ext cx="2550671" cy="76520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Explore</a:t>
          </a:r>
        </a:p>
      </dsp:txBody>
      <dsp:txXfrm>
        <a:off x="2668014" y="596783"/>
        <a:ext cx="2550671" cy="765201"/>
      </dsp:txXfrm>
    </dsp:sp>
    <dsp:sp modelId="{EE35403B-5DDE-4857-B610-456C8337A234}">
      <dsp:nvSpPr>
        <dsp:cNvPr id="0" name=""/>
        <dsp:cNvSpPr/>
      </dsp:nvSpPr>
      <dsp:spPr>
        <a:xfrm>
          <a:off x="2668014" y="1361985"/>
          <a:ext cx="2550671" cy="1304735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 more about AWS SageMaker</a:t>
          </a:r>
        </a:p>
      </dsp:txBody>
      <dsp:txXfrm>
        <a:off x="2668014" y="1361985"/>
        <a:ext cx="2550671" cy="1304735"/>
      </dsp:txXfrm>
    </dsp:sp>
    <dsp:sp modelId="{D5CD3350-C287-48B6-8356-8D5458370B3E}">
      <dsp:nvSpPr>
        <dsp:cNvPr id="0" name=""/>
        <dsp:cNvSpPr/>
      </dsp:nvSpPr>
      <dsp:spPr>
        <a:xfrm>
          <a:off x="5326580" y="596783"/>
          <a:ext cx="2550671" cy="76520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Apply</a:t>
          </a:r>
        </a:p>
      </dsp:txBody>
      <dsp:txXfrm>
        <a:off x="5326580" y="596783"/>
        <a:ext cx="2550671" cy="765201"/>
      </dsp:txXfrm>
    </dsp:sp>
    <dsp:sp modelId="{13E06C8B-BE62-4386-8B8F-4EA0A81798DF}">
      <dsp:nvSpPr>
        <dsp:cNvPr id="0" name=""/>
        <dsp:cNvSpPr/>
      </dsp:nvSpPr>
      <dsp:spPr>
        <a:xfrm>
          <a:off x="5326580" y="1361985"/>
          <a:ext cx="2550671" cy="130473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Apply knowledge with real world expectation</a:t>
          </a:r>
        </a:p>
      </dsp:txBody>
      <dsp:txXfrm>
        <a:off x="5326580" y="1361985"/>
        <a:ext cx="2550671" cy="13047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4050B-B827-4D8A-B29C-FC5CB76FF2FA}">
      <dsp:nvSpPr>
        <dsp:cNvPr id="0" name=""/>
        <dsp:cNvSpPr/>
      </dsp:nvSpPr>
      <dsp:spPr>
        <a:xfrm>
          <a:off x="421014" y="-70424"/>
          <a:ext cx="5177188" cy="5177188"/>
        </a:xfrm>
        <a:prstGeom prst="circularArrow">
          <a:avLst>
            <a:gd name="adj1" fmla="val 5544"/>
            <a:gd name="adj2" fmla="val 330680"/>
            <a:gd name="adj3" fmla="val 14875073"/>
            <a:gd name="adj4" fmla="val 1674704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1C300-DC14-4817-B070-44D132143379}">
      <dsp:nvSpPr>
        <dsp:cNvPr id="0" name=""/>
        <dsp:cNvSpPr/>
      </dsp:nvSpPr>
      <dsp:spPr>
        <a:xfrm>
          <a:off x="2412242" y="248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Introduction</a:t>
          </a:r>
        </a:p>
      </dsp:txBody>
      <dsp:txXfrm>
        <a:off x="2441403" y="31650"/>
        <a:ext cx="1136410" cy="539044"/>
      </dsp:txXfrm>
    </dsp:sp>
    <dsp:sp modelId="{613DB3FA-2EF4-4CAC-986F-F6E909486857}">
      <dsp:nvSpPr>
        <dsp:cNvPr id="0" name=""/>
        <dsp:cNvSpPr/>
      </dsp:nvSpPr>
      <dsp:spPr>
        <a:xfrm>
          <a:off x="3709929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Objective &amp; Goal</a:t>
          </a:r>
        </a:p>
      </dsp:txBody>
      <dsp:txXfrm>
        <a:off x="3739090" y="453294"/>
        <a:ext cx="1136410" cy="539044"/>
      </dsp:txXfrm>
    </dsp:sp>
    <dsp:sp modelId="{1BD6C383-B36C-4850-A6F8-931B25D4690C}">
      <dsp:nvSpPr>
        <dsp:cNvPr id="0" name=""/>
        <dsp:cNvSpPr/>
      </dsp:nvSpPr>
      <dsp:spPr>
        <a:xfrm>
          <a:off x="4511943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Dataset description</a:t>
          </a:r>
        </a:p>
      </dsp:txBody>
      <dsp:txXfrm>
        <a:off x="4541104" y="1557172"/>
        <a:ext cx="1136410" cy="539044"/>
      </dsp:txXfrm>
    </dsp:sp>
    <dsp:sp modelId="{23A9F1C0-09B7-4A73-AC9B-2A3FAD9BE97B}">
      <dsp:nvSpPr>
        <dsp:cNvPr id="0" name=""/>
        <dsp:cNvSpPr/>
      </dsp:nvSpPr>
      <dsp:spPr>
        <a:xfrm>
          <a:off x="4511943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Approach Design</a:t>
          </a:r>
        </a:p>
      </dsp:txBody>
      <dsp:txXfrm>
        <a:off x="4541104" y="2921640"/>
        <a:ext cx="1136410" cy="539044"/>
      </dsp:txXfrm>
    </dsp:sp>
    <dsp:sp modelId="{4D2A2D04-8EC2-4F44-8A6F-AF611AFCE2F6}">
      <dsp:nvSpPr>
        <dsp:cNvPr id="0" name=""/>
        <dsp:cNvSpPr/>
      </dsp:nvSpPr>
      <dsp:spPr>
        <a:xfrm>
          <a:off x="3709929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Machine learning model</a:t>
          </a:r>
        </a:p>
      </dsp:txBody>
      <dsp:txXfrm>
        <a:off x="3739090" y="4025518"/>
        <a:ext cx="1136410" cy="539044"/>
      </dsp:txXfrm>
    </dsp:sp>
    <dsp:sp modelId="{8B387DD1-F2D9-448E-88A6-EC4E7BF4E48C}">
      <dsp:nvSpPr>
        <dsp:cNvPr id="0" name=""/>
        <dsp:cNvSpPr/>
      </dsp:nvSpPr>
      <dsp:spPr>
        <a:xfrm>
          <a:off x="2412242" y="441800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Results &amp; Comparison - Python, R</a:t>
          </a:r>
        </a:p>
      </dsp:txBody>
      <dsp:txXfrm>
        <a:off x="2441403" y="4447162"/>
        <a:ext cx="1136410" cy="539044"/>
      </dsp:txXfrm>
    </dsp:sp>
    <dsp:sp modelId="{962C6078-4F3A-417C-BC87-F8EDDAFFB555}">
      <dsp:nvSpPr>
        <dsp:cNvPr id="0" name=""/>
        <dsp:cNvSpPr/>
      </dsp:nvSpPr>
      <dsp:spPr>
        <a:xfrm>
          <a:off x="1114556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Demo + AWS SageMaker</a:t>
          </a:r>
        </a:p>
      </dsp:txBody>
      <dsp:txXfrm>
        <a:off x="1143717" y="4025518"/>
        <a:ext cx="1136410" cy="539044"/>
      </dsp:txXfrm>
    </dsp:sp>
    <dsp:sp modelId="{9D70EF79-0823-4C11-ABD6-F9CD49F47E6A}">
      <dsp:nvSpPr>
        <dsp:cNvPr id="0" name=""/>
        <dsp:cNvSpPr/>
      </dsp:nvSpPr>
      <dsp:spPr>
        <a:xfrm>
          <a:off x="312541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Conclusion</a:t>
          </a:r>
        </a:p>
      </dsp:txBody>
      <dsp:txXfrm>
        <a:off x="341702" y="2921640"/>
        <a:ext cx="1136410" cy="539044"/>
      </dsp:txXfrm>
    </dsp:sp>
    <dsp:sp modelId="{EE333CB4-2464-4466-89D6-5DDB3E5B752A}">
      <dsp:nvSpPr>
        <dsp:cNvPr id="0" name=""/>
        <dsp:cNvSpPr/>
      </dsp:nvSpPr>
      <dsp:spPr>
        <a:xfrm>
          <a:off x="312541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Future work &amp; Technology used</a:t>
          </a:r>
        </a:p>
      </dsp:txBody>
      <dsp:txXfrm>
        <a:off x="341702" y="1557172"/>
        <a:ext cx="1136410" cy="539044"/>
      </dsp:txXfrm>
    </dsp:sp>
    <dsp:sp modelId="{A6162D8E-793E-4A82-9FB1-1C41E6925995}">
      <dsp:nvSpPr>
        <dsp:cNvPr id="0" name=""/>
        <dsp:cNvSpPr/>
      </dsp:nvSpPr>
      <dsp:spPr>
        <a:xfrm>
          <a:off x="1114556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*QR Code</a:t>
          </a:r>
        </a:p>
      </dsp:txBody>
      <dsp:txXfrm>
        <a:off x="1143717" y="453294"/>
        <a:ext cx="1136410" cy="539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FCC7F-0EC8-49D0-A7AE-B11A823F1154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403119-68B7-4EAA-91E7-0C0D186DFD8C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862ED8-67A7-4127-B0B0-897936E5920C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Understand the process &amp; difference by applying algorithms with custom models and pre-build libraries in Python</a:t>
          </a:r>
        </a:p>
      </dsp:txBody>
      <dsp:txXfrm>
        <a:off x="1072424" y="1832"/>
        <a:ext cx="3812778" cy="928506"/>
      </dsp:txXfrm>
    </dsp:sp>
    <dsp:sp modelId="{9D252BE4-40B9-4B19-A2CF-B1204D347D67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E25C37-10E4-4F9E-AEBB-80DF566ACA76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C02D83-58FF-4F52-8A21-4C0780CA43C3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Apply algorithm in most-demanded languages in the industry - Python &amp; R</a:t>
          </a:r>
        </a:p>
      </dsp:txBody>
      <dsp:txXfrm>
        <a:off x="1072424" y="1162464"/>
        <a:ext cx="3812778" cy="928506"/>
      </dsp:txXfrm>
    </dsp:sp>
    <dsp:sp modelId="{674D1A05-0A0D-4A00-BE48-5D1483D3D6B0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B8FA46-E9BB-4F4A-B6B0-086542E22714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611B02-5F4D-424D-A8A8-FD42CDD0208E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Compare process, results and time complexity</a:t>
          </a:r>
          <a:endParaRPr lang="en-US" sz="1500" kern="1200" dirty="0"/>
        </a:p>
      </dsp:txBody>
      <dsp:txXfrm>
        <a:off x="1072424" y="2323097"/>
        <a:ext cx="3812778" cy="928506"/>
      </dsp:txXfrm>
    </dsp:sp>
    <dsp:sp modelId="{829CD841-EED4-4A5D-BC8D-0234E1C9DC5B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96774B-E59A-4458-A054-8652E2AEA373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CE4669-D80D-4ED9-BF3B-3A66E2C498EB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Amazon SageMaker - understand the flow</a:t>
          </a:r>
        </a:p>
      </dsp:txBody>
      <dsp:txXfrm>
        <a:off x="1072424" y="3483730"/>
        <a:ext cx="3812778" cy="928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4050B-B827-4D8A-B29C-FC5CB76FF2FA}">
      <dsp:nvSpPr>
        <dsp:cNvPr id="0" name=""/>
        <dsp:cNvSpPr/>
      </dsp:nvSpPr>
      <dsp:spPr>
        <a:xfrm>
          <a:off x="421014" y="-70424"/>
          <a:ext cx="5177188" cy="5177188"/>
        </a:xfrm>
        <a:prstGeom prst="circularArrow">
          <a:avLst>
            <a:gd name="adj1" fmla="val 5544"/>
            <a:gd name="adj2" fmla="val 330680"/>
            <a:gd name="adj3" fmla="val 14875073"/>
            <a:gd name="adj4" fmla="val 1674704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1C300-DC14-4817-B070-44D132143379}">
      <dsp:nvSpPr>
        <dsp:cNvPr id="0" name=""/>
        <dsp:cNvSpPr/>
      </dsp:nvSpPr>
      <dsp:spPr>
        <a:xfrm>
          <a:off x="2412242" y="248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Introduction</a:t>
          </a:r>
        </a:p>
      </dsp:txBody>
      <dsp:txXfrm>
        <a:off x="2441403" y="31650"/>
        <a:ext cx="1136410" cy="539044"/>
      </dsp:txXfrm>
    </dsp:sp>
    <dsp:sp modelId="{613DB3FA-2EF4-4CAC-986F-F6E909486857}">
      <dsp:nvSpPr>
        <dsp:cNvPr id="0" name=""/>
        <dsp:cNvSpPr/>
      </dsp:nvSpPr>
      <dsp:spPr>
        <a:xfrm>
          <a:off x="3709929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Objective &amp; Goal</a:t>
          </a:r>
        </a:p>
      </dsp:txBody>
      <dsp:txXfrm>
        <a:off x="3739090" y="453294"/>
        <a:ext cx="1136410" cy="539044"/>
      </dsp:txXfrm>
    </dsp:sp>
    <dsp:sp modelId="{1BD6C383-B36C-4850-A6F8-931B25D4690C}">
      <dsp:nvSpPr>
        <dsp:cNvPr id="0" name=""/>
        <dsp:cNvSpPr/>
      </dsp:nvSpPr>
      <dsp:spPr>
        <a:xfrm>
          <a:off x="4511943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Dataset description</a:t>
          </a:r>
        </a:p>
      </dsp:txBody>
      <dsp:txXfrm>
        <a:off x="4541104" y="1557172"/>
        <a:ext cx="1136410" cy="539044"/>
      </dsp:txXfrm>
    </dsp:sp>
    <dsp:sp modelId="{23A9F1C0-09B7-4A73-AC9B-2A3FAD9BE97B}">
      <dsp:nvSpPr>
        <dsp:cNvPr id="0" name=""/>
        <dsp:cNvSpPr/>
      </dsp:nvSpPr>
      <dsp:spPr>
        <a:xfrm>
          <a:off x="4511943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Approach Design</a:t>
          </a:r>
        </a:p>
      </dsp:txBody>
      <dsp:txXfrm>
        <a:off x="4541104" y="2921640"/>
        <a:ext cx="1136410" cy="539044"/>
      </dsp:txXfrm>
    </dsp:sp>
    <dsp:sp modelId="{4D2A2D04-8EC2-4F44-8A6F-AF611AFCE2F6}">
      <dsp:nvSpPr>
        <dsp:cNvPr id="0" name=""/>
        <dsp:cNvSpPr/>
      </dsp:nvSpPr>
      <dsp:spPr>
        <a:xfrm>
          <a:off x="3709929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Machine learning model</a:t>
          </a:r>
        </a:p>
      </dsp:txBody>
      <dsp:txXfrm>
        <a:off x="3739090" y="4025518"/>
        <a:ext cx="1136410" cy="539044"/>
      </dsp:txXfrm>
    </dsp:sp>
    <dsp:sp modelId="{8B387DD1-F2D9-448E-88A6-EC4E7BF4E48C}">
      <dsp:nvSpPr>
        <dsp:cNvPr id="0" name=""/>
        <dsp:cNvSpPr/>
      </dsp:nvSpPr>
      <dsp:spPr>
        <a:xfrm>
          <a:off x="2412242" y="441800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Results &amp; Comparison - Python, R</a:t>
          </a:r>
        </a:p>
      </dsp:txBody>
      <dsp:txXfrm>
        <a:off x="2441403" y="4447162"/>
        <a:ext cx="1136410" cy="539044"/>
      </dsp:txXfrm>
    </dsp:sp>
    <dsp:sp modelId="{962C6078-4F3A-417C-BC87-F8EDDAFFB555}">
      <dsp:nvSpPr>
        <dsp:cNvPr id="0" name=""/>
        <dsp:cNvSpPr/>
      </dsp:nvSpPr>
      <dsp:spPr>
        <a:xfrm>
          <a:off x="1114556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Demo + AWS SageMaker</a:t>
          </a:r>
        </a:p>
      </dsp:txBody>
      <dsp:txXfrm>
        <a:off x="1143717" y="4025518"/>
        <a:ext cx="1136410" cy="539044"/>
      </dsp:txXfrm>
    </dsp:sp>
    <dsp:sp modelId="{9D70EF79-0823-4C11-ABD6-F9CD49F47E6A}">
      <dsp:nvSpPr>
        <dsp:cNvPr id="0" name=""/>
        <dsp:cNvSpPr/>
      </dsp:nvSpPr>
      <dsp:spPr>
        <a:xfrm>
          <a:off x="312541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Conclusion</a:t>
          </a:r>
        </a:p>
      </dsp:txBody>
      <dsp:txXfrm>
        <a:off x="341702" y="2921640"/>
        <a:ext cx="1136410" cy="539044"/>
      </dsp:txXfrm>
    </dsp:sp>
    <dsp:sp modelId="{EE333CB4-2464-4466-89D6-5DDB3E5B752A}">
      <dsp:nvSpPr>
        <dsp:cNvPr id="0" name=""/>
        <dsp:cNvSpPr/>
      </dsp:nvSpPr>
      <dsp:spPr>
        <a:xfrm>
          <a:off x="312541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Future work &amp; Technology used</a:t>
          </a:r>
        </a:p>
      </dsp:txBody>
      <dsp:txXfrm>
        <a:off x="341702" y="1557172"/>
        <a:ext cx="1136410" cy="539044"/>
      </dsp:txXfrm>
    </dsp:sp>
    <dsp:sp modelId="{A6162D8E-793E-4A82-9FB1-1C41E6925995}">
      <dsp:nvSpPr>
        <dsp:cNvPr id="0" name=""/>
        <dsp:cNvSpPr/>
      </dsp:nvSpPr>
      <dsp:spPr>
        <a:xfrm>
          <a:off x="1114556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*QR Code</a:t>
          </a:r>
        </a:p>
      </dsp:txBody>
      <dsp:txXfrm>
        <a:off x="1143717" y="453294"/>
        <a:ext cx="1136410" cy="5390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4050B-B827-4D8A-B29C-FC5CB76FF2FA}">
      <dsp:nvSpPr>
        <dsp:cNvPr id="0" name=""/>
        <dsp:cNvSpPr/>
      </dsp:nvSpPr>
      <dsp:spPr>
        <a:xfrm>
          <a:off x="421014" y="-70424"/>
          <a:ext cx="5177188" cy="5177188"/>
        </a:xfrm>
        <a:prstGeom prst="circularArrow">
          <a:avLst>
            <a:gd name="adj1" fmla="val 5544"/>
            <a:gd name="adj2" fmla="val 330680"/>
            <a:gd name="adj3" fmla="val 14875073"/>
            <a:gd name="adj4" fmla="val 1674704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1C300-DC14-4817-B070-44D132143379}">
      <dsp:nvSpPr>
        <dsp:cNvPr id="0" name=""/>
        <dsp:cNvSpPr/>
      </dsp:nvSpPr>
      <dsp:spPr>
        <a:xfrm>
          <a:off x="2412242" y="248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Introduction</a:t>
          </a:r>
        </a:p>
      </dsp:txBody>
      <dsp:txXfrm>
        <a:off x="2441403" y="31650"/>
        <a:ext cx="1136410" cy="539044"/>
      </dsp:txXfrm>
    </dsp:sp>
    <dsp:sp modelId="{613DB3FA-2EF4-4CAC-986F-F6E909486857}">
      <dsp:nvSpPr>
        <dsp:cNvPr id="0" name=""/>
        <dsp:cNvSpPr/>
      </dsp:nvSpPr>
      <dsp:spPr>
        <a:xfrm>
          <a:off x="3709929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Objective &amp; Goal</a:t>
          </a:r>
        </a:p>
      </dsp:txBody>
      <dsp:txXfrm>
        <a:off x="3739090" y="453294"/>
        <a:ext cx="1136410" cy="539044"/>
      </dsp:txXfrm>
    </dsp:sp>
    <dsp:sp modelId="{1BD6C383-B36C-4850-A6F8-931B25D4690C}">
      <dsp:nvSpPr>
        <dsp:cNvPr id="0" name=""/>
        <dsp:cNvSpPr/>
      </dsp:nvSpPr>
      <dsp:spPr>
        <a:xfrm>
          <a:off x="4511943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Dataset description</a:t>
          </a:r>
        </a:p>
      </dsp:txBody>
      <dsp:txXfrm>
        <a:off x="4541104" y="1557172"/>
        <a:ext cx="1136410" cy="539044"/>
      </dsp:txXfrm>
    </dsp:sp>
    <dsp:sp modelId="{23A9F1C0-09B7-4A73-AC9B-2A3FAD9BE97B}">
      <dsp:nvSpPr>
        <dsp:cNvPr id="0" name=""/>
        <dsp:cNvSpPr/>
      </dsp:nvSpPr>
      <dsp:spPr>
        <a:xfrm>
          <a:off x="4511943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Approach Design</a:t>
          </a:r>
        </a:p>
      </dsp:txBody>
      <dsp:txXfrm>
        <a:off x="4541104" y="2921640"/>
        <a:ext cx="1136410" cy="539044"/>
      </dsp:txXfrm>
    </dsp:sp>
    <dsp:sp modelId="{4D2A2D04-8EC2-4F44-8A6F-AF611AFCE2F6}">
      <dsp:nvSpPr>
        <dsp:cNvPr id="0" name=""/>
        <dsp:cNvSpPr/>
      </dsp:nvSpPr>
      <dsp:spPr>
        <a:xfrm>
          <a:off x="3709929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Machine learning model</a:t>
          </a:r>
        </a:p>
      </dsp:txBody>
      <dsp:txXfrm>
        <a:off x="3739090" y="4025518"/>
        <a:ext cx="1136410" cy="539044"/>
      </dsp:txXfrm>
    </dsp:sp>
    <dsp:sp modelId="{8B387DD1-F2D9-448E-88A6-EC4E7BF4E48C}">
      <dsp:nvSpPr>
        <dsp:cNvPr id="0" name=""/>
        <dsp:cNvSpPr/>
      </dsp:nvSpPr>
      <dsp:spPr>
        <a:xfrm>
          <a:off x="2412242" y="441800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Results &amp; Comparison - Python, R</a:t>
          </a:r>
        </a:p>
      </dsp:txBody>
      <dsp:txXfrm>
        <a:off x="2441403" y="4447162"/>
        <a:ext cx="1136410" cy="539044"/>
      </dsp:txXfrm>
    </dsp:sp>
    <dsp:sp modelId="{962C6078-4F3A-417C-BC87-F8EDDAFFB555}">
      <dsp:nvSpPr>
        <dsp:cNvPr id="0" name=""/>
        <dsp:cNvSpPr/>
      </dsp:nvSpPr>
      <dsp:spPr>
        <a:xfrm>
          <a:off x="1114556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Demo + AWS SageMaker</a:t>
          </a:r>
        </a:p>
      </dsp:txBody>
      <dsp:txXfrm>
        <a:off x="1143717" y="4025518"/>
        <a:ext cx="1136410" cy="539044"/>
      </dsp:txXfrm>
    </dsp:sp>
    <dsp:sp modelId="{9D70EF79-0823-4C11-ABD6-F9CD49F47E6A}">
      <dsp:nvSpPr>
        <dsp:cNvPr id="0" name=""/>
        <dsp:cNvSpPr/>
      </dsp:nvSpPr>
      <dsp:spPr>
        <a:xfrm>
          <a:off x="312541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Conclusion</a:t>
          </a:r>
        </a:p>
      </dsp:txBody>
      <dsp:txXfrm>
        <a:off x="341702" y="2921640"/>
        <a:ext cx="1136410" cy="539044"/>
      </dsp:txXfrm>
    </dsp:sp>
    <dsp:sp modelId="{EE333CB4-2464-4466-89D6-5DDB3E5B752A}">
      <dsp:nvSpPr>
        <dsp:cNvPr id="0" name=""/>
        <dsp:cNvSpPr/>
      </dsp:nvSpPr>
      <dsp:spPr>
        <a:xfrm>
          <a:off x="312541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Future work &amp; Technology used</a:t>
          </a:r>
        </a:p>
      </dsp:txBody>
      <dsp:txXfrm>
        <a:off x="341702" y="1557172"/>
        <a:ext cx="1136410" cy="539044"/>
      </dsp:txXfrm>
    </dsp:sp>
    <dsp:sp modelId="{A6162D8E-793E-4A82-9FB1-1C41E6925995}">
      <dsp:nvSpPr>
        <dsp:cNvPr id="0" name=""/>
        <dsp:cNvSpPr/>
      </dsp:nvSpPr>
      <dsp:spPr>
        <a:xfrm>
          <a:off x="1114556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*QR Code</a:t>
          </a:r>
        </a:p>
      </dsp:txBody>
      <dsp:txXfrm>
        <a:off x="1143717" y="453294"/>
        <a:ext cx="1136410" cy="5390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905EB-1A4E-441F-AF69-150A5FC1C041}">
      <dsp:nvSpPr>
        <dsp:cNvPr id="0" name=""/>
        <dsp:cNvSpPr/>
      </dsp:nvSpPr>
      <dsp:spPr>
        <a:xfrm>
          <a:off x="87658" y="137466"/>
          <a:ext cx="988588" cy="9885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121D0-10E3-4023-B77C-175E4D6BA123}">
      <dsp:nvSpPr>
        <dsp:cNvPr id="0" name=""/>
        <dsp:cNvSpPr/>
      </dsp:nvSpPr>
      <dsp:spPr>
        <a:xfrm>
          <a:off x="295262" y="345069"/>
          <a:ext cx="573381" cy="5733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BA0E0-8B4D-41EF-BA07-5E96B4FC71BB}">
      <dsp:nvSpPr>
        <dsp:cNvPr id="0" name=""/>
        <dsp:cNvSpPr/>
      </dsp:nvSpPr>
      <dsp:spPr>
        <a:xfrm>
          <a:off x="1288087" y="137466"/>
          <a:ext cx="2330243" cy="988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Unsupervised learning approach</a:t>
          </a:r>
        </a:p>
      </dsp:txBody>
      <dsp:txXfrm>
        <a:off x="1288087" y="137466"/>
        <a:ext cx="2330243" cy="988588"/>
      </dsp:txXfrm>
    </dsp:sp>
    <dsp:sp modelId="{6E080D3B-0C61-49FE-92A2-0B84B1033DE2}">
      <dsp:nvSpPr>
        <dsp:cNvPr id="0" name=""/>
        <dsp:cNvSpPr/>
      </dsp:nvSpPr>
      <dsp:spPr>
        <a:xfrm>
          <a:off x="4024358" y="137466"/>
          <a:ext cx="988588" cy="9885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2DB82-DD61-41D0-9964-4FF9304EAF58}">
      <dsp:nvSpPr>
        <dsp:cNvPr id="0" name=""/>
        <dsp:cNvSpPr/>
      </dsp:nvSpPr>
      <dsp:spPr>
        <a:xfrm>
          <a:off x="4231961" y="345069"/>
          <a:ext cx="573381" cy="5733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7B3DB-4FB6-4088-BEB4-8E622781E960}">
      <dsp:nvSpPr>
        <dsp:cNvPr id="0" name=""/>
        <dsp:cNvSpPr/>
      </dsp:nvSpPr>
      <dsp:spPr>
        <a:xfrm>
          <a:off x="5224786" y="137466"/>
          <a:ext cx="2330243" cy="988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Don't have a preliminary info on output values</a:t>
          </a:r>
        </a:p>
      </dsp:txBody>
      <dsp:txXfrm>
        <a:off x="5224786" y="137466"/>
        <a:ext cx="2330243" cy="988588"/>
      </dsp:txXfrm>
    </dsp:sp>
    <dsp:sp modelId="{7CC33B68-94E3-449F-BEF1-7C1E0A1FE0F9}">
      <dsp:nvSpPr>
        <dsp:cNvPr id="0" name=""/>
        <dsp:cNvSpPr/>
      </dsp:nvSpPr>
      <dsp:spPr>
        <a:xfrm>
          <a:off x="87658" y="1587329"/>
          <a:ext cx="988588" cy="9885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C342B-135A-4319-B3D7-3F1562559B5B}">
      <dsp:nvSpPr>
        <dsp:cNvPr id="0" name=""/>
        <dsp:cNvSpPr/>
      </dsp:nvSpPr>
      <dsp:spPr>
        <a:xfrm>
          <a:off x="295262" y="1794933"/>
          <a:ext cx="573381" cy="5733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EEF62-B78E-4FF5-8C61-7485ED293E09}">
      <dsp:nvSpPr>
        <dsp:cNvPr id="0" name=""/>
        <dsp:cNvSpPr/>
      </dsp:nvSpPr>
      <dsp:spPr>
        <a:xfrm>
          <a:off x="1288087" y="1587329"/>
          <a:ext cx="2330243" cy="988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 data to find some intrinsic structures in them</a:t>
          </a:r>
        </a:p>
      </dsp:txBody>
      <dsp:txXfrm>
        <a:off x="1288087" y="1587329"/>
        <a:ext cx="2330243" cy="988588"/>
      </dsp:txXfrm>
    </dsp:sp>
    <dsp:sp modelId="{70F81DE5-2E43-445B-9BDF-8B2AB99592B8}">
      <dsp:nvSpPr>
        <dsp:cNvPr id="0" name=""/>
        <dsp:cNvSpPr/>
      </dsp:nvSpPr>
      <dsp:spPr>
        <a:xfrm>
          <a:off x="4024358" y="1587329"/>
          <a:ext cx="988588" cy="9885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E5205-3F88-4F7C-9DFD-A02990648206}">
      <dsp:nvSpPr>
        <dsp:cNvPr id="0" name=""/>
        <dsp:cNvSpPr/>
      </dsp:nvSpPr>
      <dsp:spPr>
        <a:xfrm>
          <a:off x="4231961" y="1794933"/>
          <a:ext cx="573381" cy="5733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4E2E0-9220-4BF1-834F-A2AEC06AF46F}">
      <dsp:nvSpPr>
        <dsp:cNvPr id="0" name=""/>
        <dsp:cNvSpPr/>
      </dsp:nvSpPr>
      <dsp:spPr>
        <a:xfrm>
          <a:off x="5224786" y="1587329"/>
          <a:ext cx="2330243" cy="988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of clustering algorithm technique like k-means algorithm.</a:t>
          </a:r>
        </a:p>
      </dsp:txBody>
      <dsp:txXfrm>
        <a:off x="5224786" y="1587329"/>
        <a:ext cx="2330243" cy="9885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0733C-29F3-40FF-B02E-46FDA3AC1D4B}">
      <dsp:nvSpPr>
        <dsp:cNvPr id="0" name=""/>
        <dsp:cNvSpPr/>
      </dsp:nvSpPr>
      <dsp:spPr>
        <a:xfrm>
          <a:off x="0" y="0"/>
          <a:ext cx="3620369" cy="752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Preparation of data</a:t>
          </a:r>
        </a:p>
      </dsp:txBody>
      <dsp:txXfrm>
        <a:off x="22032" y="22032"/>
        <a:ext cx="2720636" cy="708172"/>
      </dsp:txXfrm>
    </dsp:sp>
    <dsp:sp modelId="{0C2C81EA-487E-43B2-B6BB-3448E142B012}">
      <dsp:nvSpPr>
        <dsp:cNvPr id="0" name=""/>
        <dsp:cNvSpPr/>
      </dsp:nvSpPr>
      <dsp:spPr>
        <a:xfrm>
          <a:off x="270352" y="856714"/>
          <a:ext cx="3620369" cy="752236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Visualization Overview</a:t>
          </a:r>
        </a:p>
      </dsp:txBody>
      <dsp:txXfrm>
        <a:off x="292384" y="878746"/>
        <a:ext cx="2816999" cy="708172"/>
      </dsp:txXfrm>
    </dsp:sp>
    <dsp:sp modelId="{34C4FF83-83EA-43CE-865A-4ECA7E66A0D6}">
      <dsp:nvSpPr>
        <dsp:cNvPr id="0" name=""/>
        <dsp:cNvSpPr/>
      </dsp:nvSpPr>
      <dsp:spPr>
        <a:xfrm>
          <a:off x="540704" y="1713428"/>
          <a:ext cx="3620369" cy="752236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Applying model</a:t>
          </a:r>
        </a:p>
      </dsp:txBody>
      <dsp:txXfrm>
        <a:off x="562736" y="1735460"/>
        <a:ext cx="2816999" cy="708172"/>
      </dsp:txXfrm>
    </dsp:sp>
    <dsp:sp modelId="{480E0678-2FDD-4651-8467-13CF7F5C0D84}">
      <dsp:nvSpPr>
        <dsp:cNvPr id="0" name=""/>
        <dsp:cNvSpPr/>
      </dsp:nvSpPr>
      <dsp:spPr>
        <a:xfrm>
          <a:off x="811056" y="2570142"/>
          <a:ext cx="3620369" cy="752236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Apply custom model</a:t>
          </a:r>
        </a:p>
      </dsp:txBody>
      <dsp:txXfrm>
        <a:off x="833088" y="2592174"/>
        <a:ext cx="2816999" cy="708172"/>
      </dsp:txXfrm>
    </dsp:sp>
    <dsp:sp modelId="{F8BD6FEB-3F65-438F-B971-76C611848674}">
      <dsp:nvSpPr>
        <dsp:cNvPr id="0" name=""/>
        <dsp:cNvSpPr/>
      </dsp:nvSpPr>
      <dsp:spPr>
        <a:xfrm>
          <a:off x="1081409" y="3426857"/>
          <a:ext cx="3620369" cy="75223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Evaluate model</a:t>
          </a:r>
        </a:p>
      </dsp:txBody>
      <dsp:txXfrm>
        <a:off x="1103441" y="3448889"/>
        <a:ext cx="2816999" cy="708172"/>
      </dsp:txXfrm>
    </dsp:sp>
    <dsp:sp modelId="{1E578A5F-F9AB-4667-875D-9AC6DF3356B0}">
      <dsp:nvSpPr>
        <dsp:cNvPr id="0" name=""/>
        <dsp:cNvSpPr/>
      </dsp:nvSpPr>
      <dsp:spPr>
        <a:xfrm>
          <a:off x="3131415" y="549550"/>
          <a:ext cx="488953" cy="488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241429" y="549550"/>
        <a:ext cx="268925" cy="367937"/>
      </dsp:txXfrm>
    </dsp:sp>
    <dsp:sp modelId="{DA854752-EA84-473B-8D4B-E6B8D5D1066D}">
      <dsp:nvSpPr>
        <dsp:cNvPr id="0" name=""/>
        <dsp:cNvSpPr/>
      </dsp:nvSpPr>
      <dsp:spPr>
        <a:xfrm>
          <a:off x="3401768" y="1406265"/>
          <a:ext cx="488953" cy="488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511782" y="1406265"/>
        <a:ext cx="268925" cy="367937"/>
      </dsp:txXfrm>
    </dsp:sp>
    <dsp:sp modelId="{591AF89E-6C24-46BC-8E5D-203675FE0F0C}">
      <dsp:nvSpPr>
        <dsp:cNvPr id="0" name=""/>
        <dsp:cNvSpPr/>
      </dsp:nvSpPr>
      <dsp:spPr>
        <a:xfrm>
          <a:off x="3672120" y="2250442"/>
          <a:ext cx="488953" cy="488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782134" y="2250442"/>
        <a:ext cx="268925" cy="367937"/>
      </dsp:txXfrm>
    </dsp:sp>
    <dsp:sp modelId="{1F302B5B-9A99-44EB-8787-8D1FC4D135CF}">
      <dsp:nvSpPr>
        <dsp:cNvPr id="0" name=""/>
        <dsp:cNvSpPr/>
      </dsp:nvSpPr>
      <dsp:spPr>
        <a:xfrm>
          <a:off x="3942472" y="3115514"/>
          <a:ext cx="488953" cy="488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052486" y="3115514"/>
        <a:ext cx="268925" cy="367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4050B-B827-4D8A-B29C-FC5CB76FF2FA}">
      <dsp:nvSpPr>
        <dsp:cNvPr id="0" name=""/>
        <dsp:cNvSpPr/>
      </dsp:nvSpPr>
      <dsp:spPr>
        <a:xfrm>
          <a:off x="421014" y="-70424"/>
          <a:ext cx="5177188" cy="5177188"/>
        </a:xfrm>
        <a:prstGeom prst="circularArrow">
          <a:avLst>
            <a:gd name="adj1" fmla="val 5544"/>
            <a:gd name="adj2" fmla="val 330680"/>
            <a:gd name="adj3" fmla="val 14875073"/>
            <a:gd name="adj4" fmla="val 1674704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1C300-DC14-4817-B070-44D132143379}">
      <dsp:nvSpPr>
        <dsp:cNvPr id="0" name=""/>
        <dsp:cNvSpPr/>
      </dsp:nvSpPr>
      <dsp:spPr>
        <a:xfrm>
          <a:off x="2412242" y="248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Introduction</a:t>
          </a:r>
        </a:p>
      </dsp:txBody>
      <dsp:txXfrm>
        <a:off x="2441403" y="31650"/>
        <a:ext cx="1136410" cy="539044"/>
      </dsp:txXfrm>
    </dsp:sp>
    <dsp:sp modelId="{613DB3FA-2EF4-4CAC-986F-F6E909486857}">
      <dsp:nvSpPr>
        <dsp:cNvPr id="0" name=""/>
        <dsp:cNvSpPr/>
      </dsp:nvSpPr>
      <dsp:spPr>
        <a:xfrm>
          <a:off x="3709929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Objective &amp; Goal</a:t>
          </a:r>
        </a:p>
      </dsp:txBody>
      <dsp:txXfrm>
        <a:off x="3739090" y="453294"/>
        <a:ext cx="1136410" cy="539044"/>
      </dsp:txXfrm>
    </dsp:sp>
    <dsp:sp modelId="{1BD6C383-B36C-4850-A6F8-931B25D4690C}">
      <dsp:nvSpPr>
        <dsp:cNvPr id="0" name=""/>
        <dsp:cNvSpPr/>
      </dsp:nvSpPr>
      <dsp:spPr>
        <a:xfrm>
          <a:off x="4511943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Dataset description</a:t>
          </a:r>
        </a:p>
      </dsp:txBody>
      <dsp:txXfrm>
        <a:off x="4541104" y="1557172"/>
        <a:ext cx="1136410" cy="539044"/>
      </dsp:txXfrm>
    </dsp:sp>
    <dsp:sp modelId="{23A9F1C0-09B7-4A73-AC9B-2A3FAD9BE97B}">
      <dsp:nvSpPr>
        <dsp:cNvPr id="0" name=""/>
        <dsp:cNvSpPr/>
      </dsp:nvSpPr>
      <dsp:spPr>
        <a:xfrm>
          <a:off x="4511943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Approach Design</a:t>
          </a:r>
        </a:p>
      </dsp:txBody>
      <dsp:txXfrm>
        <a:off x="4541104" y="2921640"/>
        <a:ext cx="1136410" cy="539044"/>
      </dsp:txXfrm>
    </dsp:sp>
    <dsp:sp modelId="{4D2A2D04-8EC2-4F44-8A6F-AF611AFCE2F6}">
      <dsp:nvSpPr>
        <dsp:cNvPr id="0" name=""/>
        <dsp:cNvSpPr/>
      </dsp:nvSpPr>
      <dsp:spPr>
        <a:xfrm>
          <a:off x="3709929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Machine learning model</a:t>
          </a:r>
        </a:p>
      </dsp:txBody>
      <dsp:txXfrm>
        <a:off x="3739090" y="4025518"/>
        <a:ext cx="1136410" cy="539044"/>
      </dsp:txXfrm>
    </dsp:sp>
    <dsp:sp modelId="{8B387DD1-F2D9-448E-88A6-EC4E7BF4E48C}">
      <dsp:nvSpPr>
        <dsp:cNvPr id="0" name=""/>
        <dsp:cNvSpPr/>
      </dsp:nvSpPr>
      <dsp:spPr>
        <a:xfrm>
          <a:off x="2412242" y="441800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Results &amp; Comparison - Python, R</a:t>
          </a:r>
        </a:p>
      </dsp:txBody>
      <dsp:txXfrm>
        <a:off x="2441403" y="4447162"/>
        <a:ext cx="1136410" cy="539044"/>
      </dsp:txXfrm>
    </dsp:sp>
    <dsp:sp modelId="{962C6078-4F3A-417C-BC87-F8EDDAFFB555}">
      <dsp:nvSpPr>
        <dsp:cNvPr id="0" name=""/>
        <dsp:cNvSpPr/>
      </dsp:nvSpPr>
      <dsp:spPr>
        <a:xfrm>
          <a:off x="1114556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Demo + AWS SageMaker</a:t>
          </a:r>
        </a:p>
      </dsp:txBody>
      <dsp:txXfrm>
        <a:off x="1143717" y="4025518"/>
        <a:ext cx="1136410" cy="539044"/>
      </dsp:txXfrm>
    </dsp:sp>
    <dsp:sp modelId="{9D70EF79-0823-4C11-ABD6-F9CD49F47E6A}">
      <dsp:nvSpPr>
        <dsp:cNvPr id="0" name=""/>
        <dsp:cNvSpPr/>
      </dsp:nvSpPr>
      <dsp:spPr>
        <a:xfrm>
          <a:off x="312541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Conclusion</a:t>
          </a:r>
        </a:p>
      </dsp:txBody>
      <dsp:txXfrm>
        <a:off x="341702" y="2921640"/>
        <a:ext cx="1136410" cy="539044"/>
      </dsp:txXfrm>
    </dsp:sp>
    <dsp:sp modelId="{EE333CB4-2464-4466-89D6-5DDB3E5B752A}">
      <dsp:nvSpPr>
        <dsp:cNvPr id="0" name=""/>
        <dsp:cNvSpPr/>
      </dsp:nvSpPr>
      <dsp:spPr>
        <a:xfrm>
          <a:off x="312541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Future work &amp; Technology used</a:t>
          </a:r>
        </a:p>
      </dsp:txBody>
      <dsp:txXfrm>
        <a:off x="341702" y="1557172"/>
        <a:ext cx="1136410" cy="539044"/>
      </dsp:txXfrm>
    </dsp:sp>
    <dsp:sp modelId="{A6162D8E-793E-4A82-9FB1-1C41E6925995}">
      <dsp:nvSpPr>
        <dsp:cNvPr id="0" name=""/>
        <dsp:cNvSpPr/>
      </dsp:nvSpPr>
      <dsp:spPr>
        <a:xfrm>
          <a:off x="1114556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*QR Code</a:t>
          </a:r>
        </a:p>
      </dsp:txBody>
      <dsp:txXfrm>
        <a:off x="1143717" y="453294"/>
        <a:ext cx="1136410" cy="5390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4050B-B827-4D8A-B29C-FC5CB76FF2FA}">
      <dsp:nvSpPr>
        <dsp:cNvPr id="0" name=""/>
        <dsp:cNvSpPr/>
      </dsp:nvSpPr>
      <dsp:spPr>
        <a:xfrm>
          <a:off x="421014" y="-70424"/>
          <a:ext cx="5177188" cy="5177188"/>
        </a:xfrm>
        <a:prstGeom prst="circularArrow">
          <a:avLst>
            <a:gd name="adj1" fmla="val 5544"/>
            <a:gd name="adj2" fmla="val 330680"/>
            <a:gd name="adj3" fmla="val 14875073"/>
            <a:gd name="adj4" fmla="val 1674704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1C300-DC14-4817-B070-44D132143379}">
      <dsp:nvSpPr>
        <dsp:cNvPr id="0" name=""/>
        <dsp:cNvSpPr/>
      </dsp:nvSpPr>
      <dsp:spPr>
        <a:xfrm>
          <a:off x="2412242" y="248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Introduction</a:t>
          </a:r>
        </a:p>
      </dsp:txBody>
      <dsp:txXfrm>
        <a:off x="2441403" y="31650"/>
        <a:ext cx="1136410" cy="539044"/>
      </dsp:txXfrm>
    </dsp:sp>
    <dsp:sp modelId="{613DB3FA-2EF4-4CAC-986F-F6E909486857}">
      <dsp:nvSpPr>
        <dsp:cNvPr id="0" name=""/>
        <dsp:cNvSpPr/>
      </dsp:nvSpPr>
      <dsp:spPr>
        <a:xfrm>
          <a:off x="3709929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Objective &amp; Goal</a:t>
          </a:r>
        </a:p>
      </dsp:txBody>
      <dsp:txXfrm>
        <a:off x="3739090" y="453294"/>
        <a:ext cx="1136410" cy="539044"/>
      </dsp:txXfrm>
    </dsp:sp>
    <dsp:sp modelId="{1BD6C383-B36C-4850-A6F8-931B25D4690C}">
      <dsp:nvSpPr>
        <dsp:cNvPr id="0" name=""/>
        <dsp:cNvSpPr/>
      </dsp:nvSpPr>
      <dsp:spPr>
        <a:xfrm>
          <a:off x="4511943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Dataset description</a:t>
          </a:r>
        </a:p>
      </dsp:txBody>
      <dsp:txXfrm>
        <a:off x="4541104" y="1557172"/>
        <a:ext cx="1136410" cy="539044"/>
      </dsp:txXfrm>
    </dsp:sp>
    <dsp:sp modelId="{23A9F1C0-09B7-4A73-AC9B-2A3FAD9BE97B}">
      <dsp:nvSpPr>
        <dsp:cNvPr id="0" name=""/>
        <dsp:cNvSpPr/>
      </dsp:nvSpPr>
      <dsp:spPr>
        <a:xfrm>
          <a:off x="4511943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Approach Design</a:t>
          </a:r>
        </a:p>
      </dsp:txBody>
      <dsp:txXfrm>
        <a:off x="4541104" y="2921640"/>
        <a:ext cx="1136410" cy="539044"/>
      </dsp:txXfrm>
    </dsp:sp>
    <dsp:sp modelId="{4D2A2D04-8EC2-4F44-8A6F-AF611AFCE2F6}">
      <dsp:nvSpPr>
        <dsp:cNvPr id="0" name=""/>
        <dsp:cNvSpPr/>
      </dsp:nvSpPr>
      <dsp:spPr>
        <a:xfrm>
          <a:off x="3709929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Machine learning model</a:t>
          </a:r>
        </a:p>
      </dsp:txBody>
      <dsp:txXfrm>
        <a:off x="3739090" y="4025518"/>
        <a:ext cx="1136410" cy="539044"/>
      </dsp:txXfrm>
    </dsp:sp>
    <dsp:sp modelId="{8B387DD1-F2D9-448E-88A6-EC4E7BF4E48C}">
      <dsp:nvSpPr>
        <dsp:cNvPr id="0" name=""/>
        <dsp:cNvSpPr/>
      </dsp:nvSpPr>
      <dsp:spPr>
        <a:xfrm>
          <a:off x="2412242" y="441800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Results &amp; Comparison - Python, R</a:t>
          </a:r>
        </a:p>
      </dsp:txBody>
      <dsp:txXfrm>
        <a:off x="2441403" y="4447162"/>
        <a:ext cx="1136410" cy="539044"/>
      </dsp:txXfrm>
    </dsp:sp>
    <dsp:sp modelId="{962C6078-4F3A-417C-BC87-F8EDDAFFB555}">
      <dsp:nvSpPr>
        <dsp:cNvPr id="0" name=""/>
        <dsp:cNvSpPr/>
      </dsp:nvSpPr>
      <dsp:spPr>
        <a:xfrm>
          <a:off x="1114556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Demo + AWS SageMaker</a:t>
          </a:r>
        </a:p>
      </dsp:txBody>
      <dsp:txXfrm>
        <a:off x="1143717" y="4025518"/>
        <a:ext cx="1136410" cy="539044"/>
      </dsp:txXfrm>
    </dsp:sp>
    <dsp:sp modelId="{9D70EF79-0823-4C11-ABD6-F9CD49F47E6A}">
      <dsp:nvSpPr>
        <dsp:cNvPr id="0" name=""/>
        <dsp:cNvSpPr/>
      </dsp:nvSpPr>
      <dsp:spPr>
        <a:xfrm>
          <a:off x="312541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Conclusion</a:t>
          </a:r>
        </a:p>
      </dsp:txBody>
      <dsp:txXfrm>
        <a:off x="341702" y="2921640"/>
        <a:ext cx="1136410" cy="539044"/>
      </dsp:txXfrm>
    </dsp:sp>
    <dsp:sp modelId="{EE333CB4-2464-4466-89D6-5DDB3E5B752A}">
      <dsp:nvSpPr>
        <dsp:cNvPr id="0" name=""/>
        <dsp:cNvSpPr/>
      </dsp:nvSpPr>
      <dsp:spPr>
        <a:xfrm>
          <a:off x="312541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Future work &amp; Technology used</a:t>
          </a:r>
        </a:p>
      </dsp:txBody>
      <dsp:txXfrm>
        <a:off x="341702" y="1557172"/>
        <a:ext cx="1136410" cy="539044"/>
      </dsp:txXfrm>
    </dsp:sp>
    <dsp:sp modelId="{A6162D8E-793E-4A82-9FB1-1C41E6925995}">
      <dsp:nvSpPr>
        <dsp:cNvPr id="0" name=""/>
        <dsp:cNvSpPr/>
      </dsp:nvSpPr>
      <dsp:spPr>
        <a:xfrm>
          <a:off x="1114556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*QR Code</a:t>
          </a:r>
        </a:p>
      </dsp:txBody>
      <dsp:txXfrm>
        <a:off x="1143717" y="453294"/>
        <a:ext cx="1136410" cy="5390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4050B-B827-4D8A-B29C-FC5CB76FF2FA}">
      <dsp:nvSpPr>
        <dsp:cNvPr id="0" name=""/>
        <dsp:cNvSpPr/>
      </dsp:nvSpPr>
      <dsp:spPr>
        <a:xfrm>
          <a:off x="421014" y="-70424"/>
          <a:ext cx="5177188" cy="5177188"/>
        </a:xfrm>
        <a:prstGeom prst="circularArrow">
          <a:avLst>
            <a:gd name="adj1" fmla="val 5544"/>
            <a:gd name="adj2" fmla="val 330680"/>
            <a:gd name="adj3" fmla="val 14875073"/>
            <a:gd name="adj4" fmla="val 1674704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1C300-DC14-4817-B070-44D132143379}">
      <dsp:nvSpPr>
        <dsp:cNvPr id="0" name=""/>
        <dsp:cNvSpPr/>
      </dsp:nvSpPr>
      <dsp:spPr>
        <a:xfrm>
          <a:off x="2412242" y="248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Introduction</a:t>
          </a:r>
        </a:p>
      </dsp:txBody>
      <dsp:txXfrm>
        <a:off x="2441403" y="31650"/>
        <a:ext cx="1136410" cy="539044"/>
      </dsp:txXfrm>
    </dsp:sp>
    <dsp:sp modelId="{613DB3FA-2EF4-4CAC-986F-F6E909486857}">
      <dsp:nvSpPr>
        <dsp:cNvPr id="0" name=""/>
        <dsp:cNvSpPr/>
      </dsp:nvSpPr>
      <dsp:spPr>
        <a:xfrm>
          <a:off x="3709929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Objective &amp; Goal</a:t>
          </a:r>
        </a:p>
      </dsp:txBody>
      <dsp:txXfrm>
        <a:off x="3739090" y="453294"/>
        <a:ext cx="1136410" cy="539044"/>
      </dsp:txXfrm>
    </dsp:sp>
    <dsp:sp modelId="{1BD6C383-B36C-4850-A6F8-931B25D4690C}">
      <dsp:nvSpPr>
        <dsp:cNvPr id="0" name=""/>
        <dsp:cNvSpPr/>
      </dsp:nvSpPr>
      <dsp:spPr>
        <a:xfrm>
          <a:off x="4511943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Dataset description</a:t>
          </a:r>
        </a:p>
      </dsp:txBody>
      <dsp:txXfrm>
        <a:off x="4541104" y="1557172"/>
        <a:ext cx="1136410" cy="539044"/>
      </dsp:txXfrm>
    </dsp:sp>
    <dsp:sp modelId="{23A9F1C0-09B7-4A73-AC9B-2A3FAD9BE97B}">
      <dsp:nvSpPr>
        <dsp:cNvPr id="0" name=""/>
        <dsp:cNvSpPr/>
      </dsp:nvSpPr>
      <dsp:spPr>
        <a:xfrm>
          <a:off x="4511943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Approach Design</a:t>
          </a:r>
        </a:p>
      </dsp:txBody>
      <dsp:txXfrm>
        <a:off x="4541104" y="2921640"/>
        <a:ext cx="1136410" cy="539044"/>
      </dsp:txXfrm>
    </dsp:sp>
    <dsp:sp modelId="{4D2A2D04-8EC2-4F44-8A6F-AF611AFCE2F6}">
      <dsp:nvSpPr>
        <dsp:cNvPr id="0" name=""/>
        <dsp:cNvSpPr/>
      </dsp:nvSpPr>
      <dsp:spPr>
        <a:xfrm>
          <a:off x="3709929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Machine learning model</a:t>
          </a:r>
        </a:p>
      </dsp:txBody>
      <dsp:txXfrm>
        <a:off x="3739090" y="4025518"/>
        <a:ext cx="1136410" cy="539044"/>
      </dsp:txXfrm>
    </dsp:sp>
    <dsp:sp modelId="{8B387DD1-F2D9-448E-88A6-EC4E7BF4E48C}">
      <dsp:nvSpPr>
        <dsp:cNvPr id="0" name=""/>
        <dsp:cNvSpPr/>
      </dsp:nvSpPr>
      <dsp:spPr>
        <a:xfrm>
          <a:off x="2412242" y="441800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Results &amp; Comparison - Python, R</a:t>
          </a:r>
        </a:p>
      </dsp:txBody>
      <dsp:txXfrm>
        <a:off x="2441403" y="4447162"/>
        <a:ext cx="1136410" cy="539044"/>
      </dsp:txXfrm>
    </dsp:sp>
    <dsp:sp modelId="{962C6078-4F3A-417C-BC87-F8EDDAFFB555}">
      <dsp:nvSpPr>
        <dsp:cNvPr id="0" name=""/>
        <dsp:cNvSpPr/>
      </dsp:nvSpPr>
      <dsp:spPr>
        <a:xfrm>
          <a:off x="1114556" y="3996357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Demo + AWS SageMaker</a:t>
          </a:r>
        </a:p>
      </dsp:txBody>
      <dsp:txXfrm>
        <a:off x="1143717" y="4025518"/>
        <a:ext cx="1136410" cy="539044"/>
      </dsp:txXfrm>
    </dsp:sp>
    <dsp:sp modelId="{9D70EF79-0823-4C11-ABD6-F9CD49F47E6A}">
      <dsp:nvSpPr>
        <dsp:cNvPr id="0" name=""/>
        <dsp:cNvSpPr/>
      </dsp:nvSpPr>
      <dsp:spPr>
        <a:xfrm>
          <a:off x="312541" y="2892479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Conclusion</a:t>
          </a:r>
        </a:p>
      </dsp:txBody>
      <dsp:txXfrm>
        <a:off x="341702" y="2921640"/>
        <a:ext cx="1136410" cy="539044"/>
      </dsp:txXfrm>
    </dsp:sp>
    <dsp:sp modelId="{EE333CB4-2464-4466-89D6-5DDB3E5B752A}">
      <dsp:nvSpPr>
        <dsp:cNvPr id="0" name=""/>
        <dsp:cNvSpPr/>
      </dsp:nvSpPr>
      <dsp:spPr>
        <a:xfrm>
          <a:off x="312541" y="1528011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Future work &amp; Technology used</a:t>
          </a:r>
        </a:p>
      </dsp:txBody>
      <dsp:txXfrm>
        <a:off x="341702" y="1557172"/>
        <a:ext cx="1136410" cy="539044"/>
      </dsp:txXfrm>
    </dsp:sp>
    <dsp:sp modelId="{A6162D8E-793E-4A82-9FB1-1C41E6925995}">
      <dsp:nvSpPr>
        <dsp:cNvPr id="0" name=""/>
        <dsp:cNvSpPr/>
      </dsp:nvSpPr>
      <dsp:spPr>
        <a:xfrm>
          <a:off x="1114556" y="424133"/>
          <a:ext cx="1194732" cy="597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*QR Code</a:t>
          </a:r>
        </a:p>
      </dsp:txBody>
      <dsp:txXfrm>
        <a:off x="1143717" y="453294"/>
        <a:ext cx="1136410" cy="539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5334e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5334e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69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00cbe64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00cbe64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00cbe64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00cbe64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00cbe64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00cbe64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5334e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5334e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570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5334e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5334e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51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25b3053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25b30532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25b3053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25b3053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2553ab4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2553ab4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2553ab4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2553ab4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5334e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5334e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5334e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5334e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328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25b30532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25b30532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25b30532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25b30532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5334e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5334e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470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625b3053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625b3053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25b3053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25b3053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625b3053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625b3053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25b305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25b305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25b305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25b305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74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25b305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25b305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26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e096a04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e096a04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25b305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25b305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4952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25b305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25b305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837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625b3053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625b3053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625b3053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625b3053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625b3053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625b3053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5334e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5334e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4046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62553ab4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62553ab4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5334e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5334e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1475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625b3053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625b3053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5334e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5334e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17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5334e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5334e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8066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625b3053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625b3053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4837aae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4837aae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e096a0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e096a0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e096a04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0e096a04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5334e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5334e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27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e096a04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e096a04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e096a04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e096a04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9883-72D9-4B47-B678-82DE13CEE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99A57-9301-4B1D-9380-EBEC68300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F97B-65EC-4ED0-88BE-2B3CFB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04D00-6EB6-4F84-AA9E-64136C0B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9DB4-5624-44CE-B24D-331C105D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78497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748C-DAB8-4408-9113-1B48823A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CBD13-2EFF-46B8-A8AE-828046CF0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2374-5621-4863-968A-C6D4140C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58FD9-B8F2-48C9-9DD9-F77E0576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A762-BF0F-4EBC-9E2A-63A0E037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03657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BB494-5C69-4030-ADF9-B2D8424B1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0FA15-F946-4928-979B-1151E6094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C412-6023-40DD-9314-A4D5D75F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8707D-B329-4519-BA42-AF4BA84F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44FB7-325A-4DFB-8790-47521947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54106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180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27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46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7166-71A4-4F81-8411-3705C9996A7F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5147-6B05-48CE-A9F9-85A4A99D46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0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26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407327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7762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1238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D286-7B4E-4F22-B849-A4FEAE75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9485-0ABE-4306-AD82-41B0CE92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8932-69D4-4CEC-96E0-A8EB3F70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ACC5-FE1C-4A92-A820-BED9AD17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0097-3FB0-4072-A425-047DD0B4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257468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926890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59630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739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766947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025556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207702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57212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727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33C1-8792-4186-BD3A-BCA4C4C8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C21E0-82D3-4A19-A9F6-C02594492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BD54-EC04-496A-BEB0-D9528BC7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29B8-77B2-456F-98AD-566FBBBA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4974-14F2-4FD7-9AEF-6A93496D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7310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122A-59D3-4CC7-9A59-349AB828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CC58-6E2E-4C79-85ED-32CE1AB1E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A08A1-DB95-41B8-81DE-4F2E0FEB1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AC6B9-80B5-45CA-9F66-8407E06C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32A29-D59E-4140-A66A-515B487F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5200F-1F36-435D-BBEB-7D95CD94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69271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72EB-DD31-475F-A38B-9EEB5359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999AD-6D7E-4C5A-AAE4-F7C23C1C6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822E2-1635-41B1-B106-D672DA8BF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F701C-53F3-4482-AAD2-34A64150E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1AE88-17A4-499A-B925-BFBEE9911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81712-1735-450C-9AEE-58658286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D0793-135C-4BC2-8B8F-ECF98AFA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1B53B-B772-410E-8146-69B0BECF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0758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DDB7-E042-4243-A136-A7ACE941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DBC2D-094F-4FA7-A4DF-A0E844B6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B8324-CFB2-45AE-B146-FAF91A71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AEB13-BE30-4118-B8D6-798D042F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23142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23FC4-F674-47AA-A22F-256662A2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CE20-974D-47BC-8858-FED847BD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C4024-8B9E-4CFA-A055-A35018E9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341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C5BC-B95D-4F1E-A8F5-0FC61D3F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8261-F611-445B-942A-5CD42DBD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FB2CE-32B5-4B1C-B388-F13F03969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0D8C-E140-4728-A2AE-DA09E9C7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9EC8D-88B7-4262-B317-4D5C528F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DD65D-4374-498F-987C-0F684CF1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23997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B2D8-D49C-46C5-84F0-F6E3D328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DE246-C7AD-4244-B585-BBB890D26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2F4FE-5D7B-45B5-B092-75D8D2E3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723CB-766D-4012-8068-EF62507F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7A86-4699-4026-9712-90D658DC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12BD-809A-40FC-B867-DF9F4DAE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92240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7FA8D-A41C-473A-9C37-C5DF16E4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6434-930A-4EEB-B28F-1C4CC97C1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3907-EEE9-4FDE-9931-C78102669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7B18-7144-4251-B414-63DCDDE2C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546A-BC40-4A1D-9FEE-7FD1C2506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623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716" r:id="rId1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B007178-D3A5-4B44-BB53-162C1F449A8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4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community/tutorials/r-packages-guide" TargetMode="External"/><Relationship Id="rId3" Type="http://schemas.openxmlformats.org/officeDocument/2006/relationships/hyperlink" Target="https://aws.amazon.com/sagemaker/" TargetMode="External"/><Relationship Id="rId7" Type="http://schemas.openxmlformats.org/officeDocument/2006/relationships/hyperlink" Target="https://docs.python.org/3/library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dataquest.io/blog/python-vs-r/" TargetMode="External"/><Relationship Id="rId5" Type="http://schemas.openxmlformats.org/officeDocument/2006/relationships/hyperlink" Target="https://github.com/awslabs/amazon-sagemakerexamples" TargetMode="External"/><Relationship Id="rId4" Type="http://schemas.openxmlformats.org/officeDocument/2006/relationships/hyperlink" Target="https://github.com/aws/sagemaker-python-sdk" TargetMode="External"/><Relationship Id="rId9" Type="http://schemas.openxmlformats.org/officeDocument/2006/relationships/hyperlink" Target="https://towardsdatascience.com/understanding-k-means-clustering-in-machine-learning-6a6e67336aa1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Tarvel+Review+Rating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891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tx1"/>
                </a:solidFill>
              </a:rPr>
              <a:t>Travel Review Ratings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713737" y="1435180"/>
            <a:ext cx="3999900" cy="2415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/>
              <a:t>Presented By,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Rajaraman Ganesan - 251056279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Vatsal Shah - 251041322</a:t>
            </a: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90" y="1636869"/>
            <a:ext cx="3429615" cy="2391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Related image">
            <a:extLst>
              <a:ext uri="{FF2B5EF4-FFF2-40B4-BE49-F238E27FC236}">
                <a16:creationId xmlns:a16="http://schemas.microsoft.com/office/drawing/2014/main" id="{DE9C5E3F-1E91-4333-93EB-D2EE52593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2" y="189180"/>
            <a:ext cx="1531218" cy="5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62;p14">
            <a:extLst>
              <a:ext uri="{FF2B5EF4-FFF2-40B4-BE49-F238E27FC236}">
                <a16:creationId xmlns:a16="http://schemas.microsoft.com/office/drawing/2014/main" id="{416C0E99-166B-4D28-8997-9471F2F8F845}"/>
              </a:ext>
            </a:extLst>
          </p:cNvPr>
          <p:cNvSpPr txBox="1">
            <a:spLocks/>
          </p:cNvSpPr>
          <p:nvPr/>
        </p:nvSpPr>
        <p:spPr>
          <a:xfrm>
            <a:off x="-141736" y="817263"/>
            <a:ext cx="9144000" cy="53202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 pitchFamily="34" charset="0"/>
              <a:buChar char="●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Aft>
                <a:spcPts val="600"/>
              </a:spcAft>
              <a:buSzPct val="80000"/>
              <a:buFont typeface="Calibri" panose="020F0502020204030204" pitchFamily="34" charset="0"/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8209A0-D6D2-42A2-9ED6-5C1CF32FA84C}"/>
              </a:ext>
            </a:extLst>
          </p:cNvPr>
          <p:cNvSpPr/>
          <p:nvPr/>
        </p:nvSpPr>
        <p:spPr>
          <a:xfrm>
            <a:off x="0" y="4457887"/>
            <a:ext cx="9144001" cy="608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b="1" dirty="0">
                <a:latin typeface="Bahnschrift" panose="020B0502040204020203" pitchFamily="34" charset="0"/>
              </a:rPr>
              <a:t>Department of Electrical &amp; Computer Engineering (M.Engg)</a:t>
            </a:r>
            <a:endParaRPr lang="en-US" sz="1200" b="1" dirty="0">
              <a:latin typeface="Bahnschrif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b="1" dirty="0">
                <a:latin typeface="Bahnschrift" panose="020B0502040204020203" pitchFamily="34" charset="0"/>
              </a:rPr>
              <a:t>Western University, Canada</a:t>
            </a:r>
            <a:endParaRPr lang="en-US" sz="1200" b="1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48C628-548F-40E7-AD5C-308A0435E667}"/>
              </a:ext>
            </a:extLst>
          </p:cNvPr>
          <p:cNvSpPr/>
          <p:nvPr/>
        </p:nvSpPr>
        <p:spPr>
          <a:xfrm>
            <a:off x="3215699" y="822809"/>
            <a:ext cx="2712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  <a:buSzPct val="80000"/>
            </a:pPr>
            <a:r>
              <a:rPr lang="en-US" b="1" dirty="0"/>
              <a:t>Subject: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2243505"/>
            <a:ext cx="2397760" cy="6564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65" name="Google Shape;63;p14">
            <a:extLst>
              <a:ext uri="{FF2B5EF4-FFF2-40B4-BE49-F238E27FC236}">
                <a16:creationId xmlns:a16="http://schemas.microsoft.com/office/drawing/2014/main" id="{5FC8948C-F110-4FEF-8EC5-EAE508CF4364}"/>
              </a:ext>
            </a:extLst>
          </p:cNvPr>
          <p:cNvGraphicFramePr/>
          <p:nvPr>
            <p:extLst/>
          </p:nvPr>
        </p:nvGraphicFramePr>
        <p:xfrm>
          <a:off x="2343005" y="62820"/>
          <a:ext cx="6019218" cy="501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427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204250" y="55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Overview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628275"/>
            <a:ext cx="8520600" cy="4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24 categories reviewed by users.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50" y="1017725"/>
            <a:ext cx="8939750" cy="407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 Overview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775149" cy="40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 Overview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766974" cy="37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2243505"/>
            <a:ext cx="2397760" cy="6564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65" name="Google Shape;63;p14">
            <a:extLst>
              <a:ext uri="{FF2B5EF4-FFF2-40B4-BE49-F238E27FC236}">
                <a16:creationId xmlns:a16="http://schemas.microsoft.com/office/drawing/2014/main" id="{5FC8948C-F110-4FEF-8EC5-EAE508CF4364}"/>
              </a:ext>
            </a:extLst>
          </p:cNvPr>
          <p:cNvGraphicFramePr/>
          <p:nvPr>
            <p:extLst/>
          </p:nvPr>
        </p:nvGraphicFramePr>
        <p:xfrm>
          <a:off x="2343005" y="62820"/>
          <a:ext cx="6019218" cy="501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372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926-64BB-4CCC-BD75-BB84CD0F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Algorithm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9E5E-8D37-49A6-BB54-C7A1C8EF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no: of clusters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cluster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centroid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Convergence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5A587-86A9-4EA1-AE90-E518FF744D9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57600" y="1152475"/>
            <a:ext cx="5174700" cy="3416400"/>
          </a:xfrm>
        </p:spPr>
        <p:txBody>
          <a:bodyPr/>
          <a:lstStyle/>
          <a:p>
            <a:pPr lvl="0" indent="-342900" algn="just"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Within-cluster sum of squares is a measure of the variability of the observations within each cluster</a:t>
            </a:r>
          </a:p>
          <a:p>
            <a:pPr lvl="0" indent="-342900"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Idea behind using elbow method to choose after which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WSS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is almost constant.</a:t>
            </a:r>
          </a:p>
          <a:p>
            <a:pPr marL="0" lvl="0" indent="0">
              <a:spcBef>
                <a:spcPts val="1600"/>
              </a:spcBef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endParaRPr lang="en-CA" dirty="0"/>
          </a:p>
        </p:txBody>
      </p:sp>
      <p:pic>
        <p:nvPicPr>
          <p:cNvPr id="5" name="Google Shape;123;p23">
            <a:extLst>
              <a:ext uri="{FF2B5EF4-FFF2-40B4-BE49-F238E27FC236}">
                <a16:creationId xmlns:a16="http://schemas.microsoft.com/office/drawing/2014/main" id="{886BA796-2EBB-41FB-B9B3-2F50463850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83718" y="2176721"/>
            <a:ext cx="3809675" cy="262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47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926-64BB-4CCC-BD75-BB84CD0F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Algorithm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9E5E-8D37-49A6-BB54-C7A1C8EF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no: of clusters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cluster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centroid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Convergence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5A587-86A9-4EA1-AE90-E518FF744D9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57600" y="1152475"/>
            <a:ext cx="5174700" cy="3416400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Initialize k points, randomly</a:t>
            </a:r>
          </a:p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Value of clusters are determined by elbow curve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pPr lvl="0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indent="-342900">
              <a:buClr>
                <a:srgbClr val="000000"/>
              </a:buClr>
              <a:buSzPts val="1800"/>
              <a:buFont typeface="Times New Roman"/>
              <a:buChar char="●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endParaRPr lang="en-CA" dirty="0"/>
          </a:p>
        </p:txBody>
      </p:sp>
      <p:pic>
        <p:nvPicPr>
          <p:cNvPr id="6" name="Google Shape;131;p24">
            <a:extLst>
              <a:ext uri="{FF2B5EF4-FFF2-40B4-BE49-F238E27FC236}">
                <a16:creationId xmlns:a16="http://schemas.microsoft.com/office/drawing/2014/main" id="{9933ECD8-0DAE-48B1-AACE-3D9AA0CDB3F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1393" y="2074524"/>
            <a:ext cx="5847474" cy="2904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41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926-64BB-4CCC-BD75-BB84CD0F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Algorithm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9E5E-8D37-49A6-BB54-C7A1C8EF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no: of clusters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cluster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centroid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Convergence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5A587-86A9-4EA1-AE90-E518FF744D9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57600" y="1152475"/>
            <a:ext cx="5174700" cy="3416400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Dist. between data points and centroid are computed.</a:t>
            </a:r>
          </a:p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Based on min. Distance, data are divided into groups.</a:t>
            </a:r>
          </a:p>
          <a:p>
            <a:pPr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indent="-342900">
              <a:buClr>
                <a:srgbClr val="000000"/>
              </a:buClr>
              <a:buSzPts val="1800"/>
              <a:buFont typeface="Times New Roman"/>
              <a:buChar char="●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endParaRPr lang="en-CA" dirty="0"/>
          </a:p>
        </p:txBody>
      </p:sp>
      <p:pic>
        <p:nvPicPr>
          <p:cNvPr id="7" name="Google Shape;139;p25">
            <a:extLst>
              <a:ext uri="{FF2B5EF4-FFF2-40B4-BE49-F238E27FC236}">
                <a16:creationId xmlns:a16="http://schemas.microsoft.com/office/drawing/2014/main" id="{6885467E-4057-4F67-A940-77304CB938C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6500" y="2054725"/>
            <a:ext cx="5774699" cy="298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00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926-64BB-4CCC-BD75-BB84CD0F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Algorithm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9E5E-8D37-49A6-BB54-C7A1C8EF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no: of clusters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cluster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Move centroid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Convergence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5A587-86A9-4EA1-AE90-E518FF744D9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57600" y="1152475"/>
            <a:ext cx="5174700" cy="3416400"/>
          </a:xfrm>
        </p:spPr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Compute the mean of all three dots.</a:t>
            </a: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Reposition blue, green, pink cluster centroid to this mean.</a:t>
            </a:r>
          </a:p>
          <a:p>
            <a:pPr lvl="0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indent="-342900">
              <a:buClr>
                <a:srgbClr val="000000"/>
              </a:buClr>
              <a:buSzPts val="1800"/>
              <a:buFont typeface="Times New Roman"/>
              <a:buChar char="●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endParaRPr lang="en-CA" dirty="0"/>
          </a:p>
        </p:txBody>
      </p:sp>
      <p:pic>
        <p:nvPicPr>
          <p:cNvPr id="6" name="Google Shape;147;p26">
            <a:extLst>
              <a:ext uri="{FF2B5EF4-FFF2-40B4-BE49-F238E27FC236}">
                <a16:creationId xmlns:a16="http://schemas.microsoft.com/office/drawing/2014/main" id="{B508BEF9-D713-44A8-8C66-EF110144D59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9400" y="2148725"/>
            <a:ext cx="4989500" cy="285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37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926-64BB-4CCC-BD75-BB84CD0F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Algorithm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9E5E-8D37-49A6-BB54-C7A1C8EF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no: of clusters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cluster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centroid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Convergence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5A587-86A9-4EA1-AE90-E518FF744D9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57600" y="1152475"/>
            <a:ext cx="5174700" cy="3416400"/>
          </a:xfrm>
        </p:spPr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Redo the above steps till cluster stop changing their positions.</a:t>
            </a:r>
          </a:p>
          <a:p>
            <a:pPr marL="139700" lvl="0" indent="0">
              <a:buClr>
                <a:srgbClr val="000000"/>
              </a:buClr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indent="-342900">
              <a:buClr>
                <a:srgbClr val="000000"/>
              </a:buClr>
              <a:buSzPts val="1800"/>
              <a:buFont typeface="Times New Roman"/>
              <a:buChar char="●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endParaRPr lang="en-CA" dirty="0"/>
          </a:p>
        </p:txBody>
      </p:sp>
      <p:pic>
        <p:nvPicPr>
          <p:cNvPr id="7" name="Google Shape;155;p27">
            <a:extLst>
              <a:ext uri="{FF2B5EF4-FFF2-40B4-BE49-F238E27FC236}">
                <a16:creationId xmlns:a16="http://schemas.microsoft.com/office/drawing/2014/main" id="{75039C5E-58B7-4F4C-807F-0BC0082E30A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49681" y="1582784"/>
            <a:ext cx="5101400" cy="3464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84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2243505"/>
            <a:ext cx="2397760" cy="6564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65" name="Google Shape;63;p14">
            <a:extLst>
              <a:ext uri="{FF2B5EF4-FFF2-40B4-BE49-F238E27FC236}">
                <a16:creationId xmlns:a16="http://schemas.microsoft.com/office/drawing/2014/main" id="{5FC8948C-F110-4FEF-8EC5-EAE508CF4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2563363"/>
              </p:ext>
            </p:extLst>
          </p:nvPr>
        </p:nvGraphicFramePr>
        <p:xfrm>
          <a:off x="2343005" y="62820"/>
          <a:ext cx="6019218" cy="501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926-64BB-4CCC-BD75-BB84CD0F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Algorithm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9E5E-8D37-49A6-BB54-C7A1C8EF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no: of clusters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cluster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centroid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Convergence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5A587-86A9-4EA1-AE90-E518FF744D9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57600" y="1152475"/>
            <a:ext cx="5174700" cy="3416400"/>
          </a:xfrm>
        </p:spPr>
        <p:txBody>
          <a:bodyPr/>
          <a:lstStyle/>
          <a:p>
            <a:pPr lvl="0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Divide the data points to clusters, once the algorithm converges.</a:t>
            </a:r>
          </a:p>
          <a:p>
            <a:pPr lvl="0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indent="-342900">
              <a:buClr>
                <a:srgbClr val="000000"/>
              </a:buClr>
              <a:buSzPts val="1800"/>
              <a:buFont typeface="Times New Roman"/>
              <a:buChar char="●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545454"/>
              </a:solidFill>
              <a:highlight>
                <a:srgbClr val="FFFFFF"/>
              </a:highlight>
            </a:endParaRPr>
          </a:p>
          <a:p>
            <a:endParaRPr lang="en-CA" dirty="0"/>
          </a:p>
        </p:txBody>
      </p:sp>
      <p:pic>
        <p:nvPicPr>
          <p:cNvPr id="6" name="Google Shape;163;p28">
            <a:extLst>
              <a:ext uri="{FF2B5EF4-FFF2-40B4-BE49-F238E27FC236}">
                <a16:creationId xmlns:a16="http://schemas.microsoft.com/office/drawing/2014/main" id="{C4D49BBA-813D-4B25-9197-C23DF3D356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7460" y="2033421"/>
            <a:ext cx="5099003" cy="2715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08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2243505"/>
            <a:ext cx="2397760" cy="6564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65" name="Google Shape;63;p14">
            <a:extLst>
              <a:ext uri="{FF2B5EF4-FFF2-40B4-BE49-F238E27FC236}">
                <a16:creationId xmlns:a16="http://schemas.microsoft.com/office/drawing/2014/main" id="{5FC8948C-F110-4FEF-8EC5-EAE508CF4364}"/>
              </a:ext>
            </a:extLst>
          </p:cNvPr>
          <p:cNvGraphicFramePr/>
          <p:nvPr>
            <p:extLst/>
          </p:nvPr>
        </p:nvGraphicFramePr>
        <p:xfrm>
          <a:off x="2343005" y="62820"/>
          <a:ext cx="6019218" cy="501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8751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 - Libraries Used</a:t>
            </a: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(cluster) - Finding groups in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(ggplot2) -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system for declaratively creating graphs.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(factoextra) - Used to visualize clusters.</a:t>
            </a:r>
            <a:endParaRPr lang="en-US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450" y="1450375"/>
            <a:ext cx="3884850" cy="2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 - 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Method to validate the number of clusters is the elbow method.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Help finding the appropriate number of clusters in a dataset.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Here, 3 clusters are suggested.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45" y="1282075"/>
            <a:ext cx="43945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it a multidimensional dataset, to visualize cluster plot PCA is used.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the dimensionality of a data set consisting of many variables correlated with each other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99" y="1152475"/>
            <a:ext cx="4311599" cy="39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Silhouette Plot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shows for each cluster: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vertical line corresponds to an element.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silhouette width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900"/>
              </a:spcBef>
              <a:spcAft>
                <a:spcPts val="160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01" y="1152475"/>
            <a:ext cx="4311599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150" y="2712750"/>
            <a:ext cx="3540150" cy="18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2243505"/>
            <a:ext cx="2397760" cy="6564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65" name="Google Shape;63;p14">
            <a:extLst>
              <a:ext uri="{FF2B5EF4-FFF2-40B4-BE49-F238E27FC236}">
                <a16:creationId xmlns:a16="http://schemas.microsoft.com/office/drawing/2014/main" id="{5FC8948C-F110-4FEF-8EC5-EAE508CF4364}"/>
              </a:ext>
            </a:extLst>
          </p:cNvPr>
          <p:cNvGraphicFramePr/>
          <p:nvPr>
            <p:extLst/>
          </p:nvPr>
        </p:nvGraphicFramePr>
        <p:xfrm>
          <a:off x="2343005" y="62820"/>
          <a:ext cx="6019218" cy="501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1883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Python - elbow graph, clusters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</a:t>
            </a:r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2243505"/>
            <a:ext cx="2397760" cy="6564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65" name="Google Shape;63;p14">
            <a:extLst>
              <a:ext uri="{FF2B5EF4-FFF2-40B4-BE49-F238E27FC236}">
                <a16:creationId xmlns:a16="http://schemas.microsoft.com/office/drawing/2014/main" id="{5FC8948C-F110-4FEF-8EC5-EAE508CF4364}"/>
              </a:ext>
            </a:extLst>
          </p:cNvPr>
          <p:cNvGraphicFramePr/>
          <p:nvPr>
            <p:extLst/>
          </p:nvPr>
        </p:nvGraphicFramePr>
        <p:xfrm>
          <a:off x="2343005" y="62820"/>
          <a:ext cx="6019218" cy="501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165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>
                <a:solidFill>
                  <a:srgbClr val="FFFFFF"/>
                </a:solidFill>
              </a:rPr>
              <a:t>Objective &amp; Goal</a:t>
            </a:r>
          </a:p>
        </p:txBody>
      </p:sp>
      <p:graphicFrame>
        <p:nvGraphicFramePr>
          <p:cNvPr id="71" name="Google Shape;69;p15">
            <a:extLst>
              <a:ext uri="{FF2B5EF4-FFF2-40B4-BE49-F238E27FC236}">
                <a16:creationId xmlns:a16="http://schemas.microsoft.com/office/drawing/2014/main" id="{E65C7578-0DB3-4231-92DA-87003EAE0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042838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SageMaker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9782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417399" y="399161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endParaRPr lang="en-US" sz="2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484" y="0"/>
            <a:ext cx="8644108" cy="40415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9782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18;p36">
            <a:extLst>
              <a:ext uri="{FF2B5EF4-FFF2-40B4-BE49-F238E27FC236}">
                <a16:creationId xmlns:a16="http://schemas.microsoft.com/office/drawing/2014/main" id="{DD1D68E1-6F7F-4195-8347-4D6A0A7EA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7399" y="399161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endParaRPr lang="en-US" sz="2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5CAC65-F956-4BB0-825F-1CDD166D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945" y="273440"/>
            <a:ext cx="5862108" cy="32956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628650" y="153564"/>
            <a:ext cx="7886700" cy="6167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954" y="985169"/>
            <a:ext cx="8760092" cy="38512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628650" y="153564"/>
            <a:ext cx="7886700" cy="6167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oogle Shape;241;p39">
            <a:extLst>
              <a:ext uri="{FF2B5EF4-FFF2-40B4-BE49-F238E27FC236}">
                <a16:creationId xmlns:a16="http://schemas.microsoft.com/office/drawing/2014/main" id="{A18DC5CB-701B-4580-932D-858AB14D03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41" y="977221"/>
            <a:ext cx="8505317" cy="4166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281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628650" y="153564"/>
            <a:ext cx="7886700" cy="6167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oogle Shape;248;p40">
            <a:extLst>
              <a:ext uri="{FF2B5EF4-FFF2-40B4-BE49-F238E27FC236}">
                <a16:creationId xmlns:a16="http://schemas.microsoft.com/office/drawing/2014/main" id="{E279117D-EECF-4185-9C5D-E40137F241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66" y="1005143"/>
            <a:ext cx="8487866" cy="413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963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628650" y="153564"/>
            <a:ext cx="7886700" cy="6167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oogle Shape;255;p41">
            <a:extLst>
              <a:ext uri="{FF2B5EF4-FFF2-40B4-BE49-F238E27FC236}">
                <a16:creationId xmlns:a16="http://schemas.microsoft.com/office/drawing/2014/main" id="{7E4D3AA6-B7DB-406B-8EEA-C32C2C4B96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4"/>
            <a:ext cx="9144000" cy="4224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774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628650" y="153564"/>
            <a:ext cx="7886700" cy="6167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oogle Shape;262;p42">
            <a:extLst>
              <a:ext uri="{FF2B5EF4-FFF2-40B4-BE49-F238E27FC236}">
                <a16:creationId xmlns:a16="http://schemas.microsoft.com/office/drawing/2014/main" id="{8118E7F8-F389-4BF4-BA00-C0E6C24453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3"/>
            <a:ext cx="9144000" cy="452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23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xfrm>
            <a:off x="311700" y="141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3544"/>
            <a:ext cx="91440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>
            <a:spLocks noGrp="1"/>
          </p:cNvSpPr>
          <p:nvPr>
            <p:ph type="title"/>
          </p:nvPr>
        </p:nvSpPr>
        <p:spPr>
          <a:xfrm>
            <a:off x="311700" y="750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4400"/>
            <a:ext cx="91440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2243505"/>
            <a:ext cx="2397760" cy="6564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65" name="Google Shape;63;p14">
            <a:extLst>
              <a:ext uri="{FF2B5EF4-FFF2-40B4-BE49-F238E27FC236}">
                <a16:creationId xmlns:a16="http://schemas.microsoft.com/office/drawing/2014/main" id="{5FC8948C-F110-4FEF-8EC5-EAE508CF4364}"/>
              </a:ext>
            </a:extLst>
          </p:cNvPr>
          <p:cNvGraphicFramePr/>
          <p:nvPr>
            <p:extLst/>
          </p:nvPr>
        </p:nvGraphicFramePr>
        <p:xfrm>
          <a:off x="2343005" y="62820"/>
          <a:ext cx="6019218" cy="501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0943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4" y="837618"/>
            <a:ext cx="8732172" cy="430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2243505"/>
            <a:ext cx="2397760" cy="6564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65" name="Google Shape;63;p14">
            <a:extLst>
              <a:ext uri="{FF2B5EF4-FFF2-40B4-BE49-F238E27FC236}">
                <a16:creationId xmlns:a16="http://schemas.microsoft.com/office/drawing/2014/main" id="{5FC8948C-F110-4FEF-8EC5-EAE508CF4364}"/>
              </a:ext>
            </a:extLst>
          </p:cNvPr>
          <p:cNvGraphicFramePr/>
          <p:nvPr>
            <p:extLst/>
          </p:nvPr>
        </p:nvGraphicFramePr>
        <p:xfrm>
          <a:off x="2343005" y="62820"/>
          <a:ext cx="6019218" cy="501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238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624840" y="841772"/>
            <a:ext cx="2400300" cy="17907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Used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412" y="241299"/>
            <a:ext cx="1487100" cy="1154690"/>
          </a:xfrm>
          <a:prstGeom prst="rect">
            <a:avLst/>
          </a:prstGeom>
          <a:noFill/>
        </p:spPr>
      </p:pic>
      <p:pic>
        <p:nvPicPr>
          <p:cNvPr id="291" name="Google Shape;291;p46"/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7146" y="1966725"/>
            <a:ext cx="1210843" cy="1159383"/>
          </a:xfrm>
          <a:prstGeom prst="rect">
            <a:avLst/>
          </a:prstGeom>
          <a:noFill/>
        </p:spPr>
      </p:pic>
      <p:pic>
        <p:nvPicPr>
          <p:cNvPr id="292" name="Google Shape;292;p46"/>
          <p:cNvPicPr preferRelativeResize="0"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09310" y="485573"/>
            <a:ext cx="2997729" cy="1566313"/>
          </a:xfrm>
          <a:prstGeom prst="rect">
            <a:avLst/>
          </a:prstGeom>
          <a:noFill/>
        </p:spPr>
      </p:pic>
      <p:pic>
        <p:nvPicPr>
          <p:cNvPr id="290" name="Google Shape;290;p46"/>
          <p:cNvPicPr preferRelativeResize="0"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69831" y="3701052"/>
            <a:ext cx="1000956" cy="1159002"/>
          </a:xfrm>
          <a:prstGeom prst="rect">
            <a:avLst/>
          </a:prstGeom>
          <a:noFill/>
        </p:spPr>
      </p:pic>
      <p:cxnSp>
        <p:nvCxnSpPr>
          <p:cNvPr id="304" name="Straight Connector 170">
            <a:extLst>
              <a:ext uri="{FF2B5EF4-FFF2-40B4-BE49-F238E27FC236}">
                <a16:creationId xmlns:a16="http://schemas.microsoft.com/office/drawing/2014/main" id="{DC034BB4-8B50-4484-85C4-0CE469928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7996" y="0"/>
            <a:ext cx="0" cy="51435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172">
            <a:extLst>
              <a:ext uri="{FF2B5EF4-FFF2-40B4-BE49-F238E27FC236}">
                <a16:creationId xmlns:a16="http://schemas.microsoft.com/office/drawing/2014/main" id="{81B200F7-B57A-4824-BB91-B6624450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220" y="1671577"/>
            <a:ext cx="21577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174">
            <a:extLst>
              <a:ext uri="{FF2B5EF4-FFF2-40B4-BE49-F238E27FC236}">
                <a16:creationId xmlns:a16="http://schemas.microsoft.com/office/drawing/2014/main" id="{1902062F-7F47-41E5-8574-2D1492D58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7995" y="2571750"/>
            <a:ext cx="349758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176">
            <a:extLst>
              <a:ext uri="{FF2B5EF4-FFF2-40B4-BE49-F238E27FC236}">
                <a16:creationId xmlns:a16="http://schemas.microsoft.com/office/drawing/2014/main" id="{FA92245C-961F-47D5-9691-272D2869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220" y="3426151"/>
            <a:ext cx="21577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4" name="Google Shape;294;p46"/>
          <p:cNvPicPr preferRelativeResize="0"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09310" y="3252945"/>
            <a:ext cx="2997729" cy="11466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2243505"/>
            <a:ext cx="2397760" cy="6564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65" name="Google Shape;63;p14">
            <a:extLst>
              <a:ext uri="{FF2B5EF4-FFF2-40B4-BE49-F238E27FC236}">
                <a16:creationId xmlns:a16="http://schemas.microsoft.com/office/drawing/2014/main" id="{5FC8948C-F110-4FEF-8EC5-EAE508CF4364}"/>
              </a:ext>
            </a:extLst>
          </p:cNvPr>
          <p:cNvGraphicFramePr/>
          <p:nvPr>
            <p:extLst/>
          </p:nvPr>
        </p:nvGraphicFramePr>
        <p:xfrm>
          <a:off x="2343005" y="62820"/>
          <a:ext cx="6019218" cy="501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1317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graphicFrame>
        <p:nvGraphicFramePr>
          <p:cNvPr id="302" name="Google Shape;300;p47">
            <a:extLst>
              <a:ext uri="{FF2B5EF4-FFF2-40B4-BE49-F238E27FC236}">
                <a16:creationId xmlns:a16="http://schemas.microsoft.com/office/drawing/2014/main" id="{A0265511-2968-46A8-A493-3368A761D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507028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2243505"/>
            <a:ext cx="2397760" cy="6564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65" name="Google Shape;63;p14">
            <a:extLst>
              <a:ext uri="{FF2B5EF4-FFF2-40B4-BE49-F238E27FC236}">
                <a16:creationId xmlns:a16="http://schemas.microsoft.com/office/drawing/2014/main" id="{5FC8948C-F110-4FEF-8EC5-EAE508CF4364}"/>
              </a:ext>
            </a:extLst>
          </p:cNvPr>
          <p:cNvGraphicFramePr/>
          <p:nvPr>
            <p:extLst/>
          </p:nvPr>
        </p:nvGraphicFramePr>
        <p:xfrm>
          <a:off x="2343005" y="62820"/>
          <a:ext cx="6019218" cy="501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39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Resources:</a:t>
            </a:r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Getting started with Amazon SageMaker: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Link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Use the Amazon SageMaker SDK: Python: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Link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SageMaker Examples: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Link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Python vs R Comparison: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Link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Python Libraries: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Link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 Libraries :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Link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K-means Algorithm: </a:t>
            </a:r>
            <a:r>
              <a:rPr lang="en" u="sng" dirty="0">
                <a:solidFill>
                  <a:schemeClr val="hlink"/>
                </a:solidFill>
                <a:hlinkClick r:id="rId9"/>
              </a:rPr>
              <a:t>Link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82247" y="3428412"/>
            <a:ext cx="8179506" cy="83656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/>
              <a:t>QR Code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82247" y="4394355"/>
            <a:ext cx="8179506" cy="37290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700" b="1" dirty="0"/>
              <a:t>Scan QR code and access PPT </a:t>
            </a:r>
            <a:r>
              <a:rPr lang="en-US" sz="700" b="1"/>
              <a:t>and source code</a:t>
            </a:r>
            <a:endParaRPr lang="en-US" sz="7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AE281-8899-4D81-8764-847DE7CCAD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" r="1683" b="-5"/>
          <a:stretch/>
        </p:blipFill>
        <p:spPr>
          <a:xfrm>
            <a:off x="241221" y="240383"/>
            <a:ext cx="2846070" cy="2948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8F554-E490-4831-8A51-30692A6F7E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" r="1683" b="-5"/>
          <a:stretch/>
        </p:blipFill>
        <p:spPr>
          <a:xfrm>
            <a:off x="3148788" y="240383"/>
            <a:ext cx="2846070" cy="29482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8181B1-5BB9-4016-A416-C4FF7C107C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" r="1683" b="-5"/>
          <a:stretch/>
        </p:blipFill>
        <p:spPr>
          <a:xfrm>
            <a:off x="6056356" y="240383"/>
            <a:ext cx="2846070" cy="2948233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4334029"/>
            <a:ext cx="6858000" cy="0"/>
          </a:xfrm>
          <a:prstGeom prst="line">
            <a:avLst/>
          </a:prstGeom>
          <a:ln w="19050">
            <a:solidFill>
              <a:srgbClr val="2598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02"/>
    </mc:Choice>
    <mc:Fallback xmlns="">
      <p:transition advTm="8602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449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28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7458" y="1827970"/>
            <a:ext cx="4789083" cy="1269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06529810-5D75-4F93-B7C4-BBDFC45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2" y="457200"/>
            <a:ext cx="1531218" cy="5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5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852321" y="470673"/>
            <a:ext cx="5605629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description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786207" y="1706394"/>
            <a:ext cx="5460288" cy="25879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The model we built will use all factors on how the users are rated on various locations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ym typeface="Times New Roman"/>
              </a:rPr>
              <a:t>Travel planning has become one of important commercial use.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ym typeface="Times New Roman"/>
              </a:rPr>
              <a:t>Many tourists look for some places like malls, restaurants or vacation spots, etc. online in recent times.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ym typeface="Times New Roman"/>
              </a:rPr>
              <a:t>Customers give feedback/rating, online so online reviews have become increasingly important.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ym typeface="Times New Roman"/>
              </a:rPr>
              <a:t>Online review plays a critical role in the tourism industry, which mainly offers services and focuses on customer satisfaction.</a:t>
            </a:r>
            <a:endParaRPr lang="en-US" sz="14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Graphic 78" descr="WorkItemBug">
            <a:extLst>
              <a:ext uri="{FF2B5EF4-FFF2-40B4-BE49-F238E27FC236}">
                <a16:creationId xmlns:a16="http://schemas.microsoft.com/office/drawing/2014/main" id="{DEEDA3C5-340C-419D-9E7C-4B817A8E1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0489" y="2143125"/>
            <a:ext cx="857249" cy="857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2" y="240882"/>
            <a:ext cx="5380685" cy="442255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616137" y="480197"/>
            <a:ext cx="4653738" cy="10087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dirty="0"/>
              <a:t>Dataset Overview</a:t>
            </a: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616136" y="1591321"/>
            <a:ext cx="4653738" cy="272018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Oriented: UCI Machine Learning Repository (</a:t>
            </a:r>
            <a:r>
              <a:rPr lang="en-US" sz="1800" u="sng" dirty="0">
                <a:hlinkClick r:id="rId3"/>
              </a:rPr>
              <a:t>Link</a:t>
            </a:r>
            <a:r>
              <a:rPr lang="en-US" sz="1800" dirty="0"/>
              <a:t>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Attributes : 25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Tuples: 5456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Add for R, too</a:t>
            </a:r>
          </a:p>
        </p:txBody>
      </p:sp>
      <p:pic>
        <p:nvPicPr>
          <p:cNvPr id="5" name="Google Shape;82;p17">
            <a:extLst>
              <a:ext uri="{FF2B5EF4-FFF2-40B4-BE49-F238E27FC236}">
                <a16:creationId xmlns:a16="http://schemas.microsoft.com/office/drawing/2014/main" id="{58B23F9E-CFFF-49B9-9B47-35130D5DCA3D}"/>
              </a:ext>
            </a:extLst>
          </p:cNvPr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9723" y="144814"/>
            <a:ext cx="4234248" cy="24709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9724" y="2615786"/>
            <a:ext cx="4234247" cy="24709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2243505"/>
            <a:ext cx="2397760" cy="6564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65" name="Google Shape;63;p14">
            <a:extLst>
              <a:ext uri="{FF2B5EF4-FFF2-40B4-BE49-F238E27FC236}">
                <a16:creationId xmlns:a16="http://schemas.microsoft.com/office/drawing/2014/main" id="{5FC8948C-F110-4FEF-8EC5-EAE508CF4364}"/>
              </a:ext>
            </a:extLst>
          </p:cNvPr>
          <p:cNvGraphicFramePr/>
          <p:nvPr>
            <p:extLst/>
          </p:nvPr>
        </p:nvGraphicFramePr>
        <p:xfrm>
          <a:off x="2343005" y="62820"/>
          <a:ext cx="6019218" cy="501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549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52653" y="454923"/>
            <a:ext cx="7838694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Process Design</a:t>
            </a:r>
          </a:p>
        </p:txBody>
      </p:sp>
      <p:sp>
        <p:nvSpPr>
          <p:cNvPr id="107" name="Rectangle 10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1532852"/>
            <a:ext cx="7642689" cy="60512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0" name="Google Shape;88;p18">
            <a:extLst>
              <a:ext uri="{FF2B5EF4-FFF2-40B4-BE49-F238E27FC236}">
                <a16:creationId xmlns:a16="http://schemas.microsoft.com/office/drawing/2014/main" id="{7938ECD8-8833-4DB0-93E1-0B8743B0D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152376"/>
              </p:ext>
            </p:extLst>
          </p:nvPr>
        </p:nvGraphicFramePr>
        <p:xfrm>
          <a:off x="750655" y="1789042"/>
          <a:ext cx="7642689" cy="271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07457" y="534201"/>
            <a:ext cx="2528249" cy="41266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Design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2228850"/>
            <a:ext cx="0" cy="6858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Google Shape;94;p19">
            <a:extLst>
              <a:ext uri="{FF2B5EF4-FFF2-40B4-BE49-F238E27FC236}">
                <a16:creationId xmlns:a16="http://schemas.microsoft.com/office/drawing/2014/main" id="{8E8E24F7-AB64-4857-AA48-29E525705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225787"/>
              </p:ext>
            </p:extLst>
          </p:nvPr>
        </p:nvGraphicFramePr>
        <p:xfrm>
          <a:off x="3960018" y="482203"/>
          <a:ext cx="4701779" cy="417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996</Words>
  <Application>Microsoft Office PowerPoint</Application>
  <PresentationFormat>On-screen Show (16:9)</PresentationFormat>
  <Paragraphs>265</Paragraphs>
  <Slides>49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Bahnschrift</vt:lpstr>
      <vt:lpstr>Calibri</vt:lpstr>
      <vt:lpstr>Calibri Light</vt:lpstr>
      <vt:lpstr>Times New Roman</vt:lpstr>
      <vt:lpstr>Trebuchet MS</vt:lpstr>
      <vt:lpstr>Office Theme</vt:lpstr>
      <vt:lpstr>Retrospect</vt:lpstr>
      <vt:lpstr>Travel Review Ratings</vt:lpstr>
      <vt:lpstr>AGENDA</vt:lpstr>
      <vt:lpstr>Objective &amp; Goal</vt:lpstr>
      <vt:lpstr>AGENDA</vt:lpstr>
      <vt:lpstr>Dataset description</vt:lpstr>
      <vt:lpstr>Dataset Overview</vt:lpstr>
      <vt:lpstr>AGENDA</vt:lpstr>
      <vt:lpstr>Process Design</vt:lpstr>
      <vt:lpstr>Approach Design</vt:lpstr>
      <vt:lpstr>AGENDA</vt:lpstr>
      <vt:lpstr>Visualization Overview </vt:lpstr>
      <vt:lpstr>Visualization Overview</vt:lpstr>
      <vt:lpstr>Visualization Overview</vt:lpstr>
      <vt:lpstr>AGENDA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AGENDA</vt:lpstr>
      <vt:lpstr>R - Libraries Used</vt:lpstr>
      <vt:lpstr>Results - R - </vt:lpstr>
      <vt:lpstr>PowerPoint Presentation</vt:lpstr>
      <vt:lpstr>PowerPoint Presentation</vt:lpstr>
      <vt:lpstr>AGENDA</vt:lpstr>
      <vt:lpstr>Results - Python - elbow graph, clusters</vt:lpstr>
      <vt:lpstr>Comparison </vt:lpstr>
      <vt:lpstr>AGENDA</vt:lpstr>
      <vt:lpstr>Amazon SageMaker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Technologies Used</vt:lpstr>
      <vt:lpstr>AGENDA</vt:lpstr>
      <vt:lpstr>Future work</vt:lpstr>
      <vt:lpstr>AGENDA</vt:lpstr>
      <vt:lpstr>Resources:</vt:lpstr>
      <vt:lpstr>QR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Review Ratings</dc:title>
  <dc:creator>vatsal shah</dc:creator>
  <cp:lastModifiedBy>vatsal shah</cp:lastModifiedBy>
  <cp:revision>6</cp:revision>
  <dcterms:created xsi:type="dcterms:W3CDTF">2019-04-09T02:09:54Z</dcterms:created>
  <dcterms:modified xsi:type="dcterms:W3CDTF">2019-04-09T02:12:24Z</dcterms:modified>
</cp:coreProperties>
</file>