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C78-1AA7-4EE4-B7F0-A639F6484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50DC-E835-4073-A503-6ED104FF9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5130-6A2A-4968-A7B4-BB7AF091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F570-64AC-43CF-A493-A4834978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A1D9-FB7A-42C6-A9BB-F1666DE9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8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1B2-0B3D-4437-BBD6-A53EA258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4793-9A76-4781-A6F7-31E358B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C420-D4B2-4A14-9133-C633893A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6AB2-1ABB-4656-9EEB-AE441AF4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6FEF-67FD-4FD9-8F9B-FDBFDA58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4679-6C59-4B14-B0B2-2ED5E8BC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9CCB3-587A-4D50-BC0B-C011D827C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5DDF-9526-428A-88A1-7EAD10D0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5818-601B-4C07-BA62-516B328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84E1-AAA3-4CE9-BB44-7E2157EC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77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C978-D13B-4FF7-8C3E-28835CDF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89BF-5A49-4F14-BC24-E3A943A2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B2E-68DE-4ACF-8A72-2E4AF75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7BB7-6855-429A-B31B-D4857D7F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50F9-0EB6-4578-A41F-44F420F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8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5247-398E-4475-BC7A-A05FF6A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079C-0F9B-4FC6-8B2D-FDE21B71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C502-2078-474A-8ECD-F441303D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F046-3EEE-40B6-AA90-7581FA1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E4A-B9B4-4826-A80F-499F4035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C6A6-15AB-4A20-835A-EFFD5F3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CF13-77F3-44B0-B796-9BC0FB8B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D8E8A-C568-413A-A58E-247C3E71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1E2B-6453-4D79-95CE-6EEED758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7B35-BA65-442E-96D2-4768456A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D264-76A3-465A-8E3C-40CB0308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7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CE39-DF1A-41FF-A23F-860E8C87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AABBC-D25D-4633-BA44-D3D649C0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2B8D8-F379-48F2-91E7-3C5ADAE6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1696-CF55-40FF-8234-0E9530D8F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E20F6-5FD2-4F70-AA5D-170F90855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854EB-B33A-4E17-BEEB-6282904F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6CDD-135D-4786-B32E-50609026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9E98A-3848-4B3C-BDEC-AEC69B05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6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6F2B-1AF5-4A55-8662-B658876E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E51D3-85A3-42B9-99A5-2FE441D4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E1C7E-045F-4876-91F1-372779D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4842B-EAE1-4912-8558-95988F2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4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4CA7B-0E47-407E-9F6A-1733A71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E56BA-DAAA-4327-A135-B16AF1D4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7E28-DD71-4441-9921-3A7B55C3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7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990-27C8-41B6-A0BB-79AEF295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A16F-15BF-4C2A-9FC1-898103A2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5AF5-EF74-4EDA-B7C0-6C4F2F12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0677E-F74A-4484-AE8F-D8D69617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D977-35A1-493B-8CDE-C02410DB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0592-4A1F-4A48-8884-9B8E400E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9D86-321E-4ACB-B7D5-4412D32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33DED-317C-4375-8A1A-4812DFFC3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E2050-CB28-4AA4-9C2E-182CDF71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50D6D-DBD1-4F3A-9B86-3A5F29AE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6F615-4FEB-438F-AB56-1C6C08A0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1ECC-8075-439A-B82E-2621E84F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3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6E996-7B52-4F8D-883C-EEE08AA8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1D37-DD22-4AF6-B67B-BF62196E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437C-0598-41AE-8E71-77C859D5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649-36AA-4879-9B9B-EDADE9C7CB09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9E2C-5E1C-4512-B469-3DCDB413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F290-D4E9-4F27-BCEE-243C8D20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AE37-127D-4AAD-9752-07CBB857DB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16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DB1C-3931-4839-ADF8-A5C7F2C6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5" y="280738"/>
            <a:ext cx="11261557" cy="644090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C7A56-EC55-4904-BFF1-05A027A70E1F}"/>
              </a:ext>
            </a:extLst>
          </p:cNvPr>
          <p:cNvSpPr/>
          <p:nvPr/>
        </p:nvSpPr>
        <p:spPr>
          <a:xfrm>
            <a:off x="112295" y="136358"/>
            <a:ext cx="11871158" cy="658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AD3BD0-D1A4-4EE0-B367-C45DAE3B1AE1}"/>
              </a:ext>
            </a:extLst>
          </p:cNvPr>
          <p:cNvCxnSpPr/>
          <p:nvPr/>
        </p:nvCxnSpPr>
        <p:spPr>
          <a:xfrm>
            <a:off x="112295" y="521368"/>
            <a:ext cx="11871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09301C-34F4-44E7-A9AE-14A98136A0A7}"/>
              </a:ext>
            </a:extLst>
          </p:cNvPr>
          <p:cNvSpPr/>
          <p:nvPr/>
        </p:nvSpPr>
        <p:spPr>
          <a:xfrm>
            <a:off x="112296" y="136358"/>
            <a:ext cx="1820779" cy="38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679BD-2B23-4686-99AB-2FCAB9CCD95B}"/>
              </a:ext>
            </a:extLst>
          </p:cNvPr>
          <p:cNvSpPr/>
          <p:nvPr/>
        </p:nvSpPr>
        <p:spPr>
          <a:xfrm>
            <a:off x="3208421" y="136357"/>
            <a:ext cx="6946232" cy="38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Architecture – Team 01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1EA0E-9C13-4996-BE8A-AE79ED5C8DB9}"/>
              </a:ext>
            </a:extLst>
          </p:cNvPr>
          <p:cNvSpPr/>
          <p:nvPr/>
        </p:nvSpPr>
        <p:spPr>
          <a:xfrm>
            <a:off x="641684" y="3160295"/>
            <a:ext cx="10643937" cy="617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here…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64E9F-3C4C-461A-969A-C8987E862962}"/>
              </a:ext>
            </a:extLst>
          </p:cNvPr>
          <p:cNvSpPr/>
          <p:nvPr/>
        </p:nvSpPr>
        <p:spPr>
          <a:xfrm>
            <a:off x="906379" y="1836821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Hotels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C0CCB0-522B-4732-B1EF-A06A61C73E98}"/>
              </a:ext>
            </a:extLst>
          </p:cNvPr>
          <p:cNvSpPr/>
          <p:nvPr/>
        </p:nvSpPr>
        <p:spPr>
          <a:xfrm>
            <a:off x="2863516" y="1836820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95326E-DF37-4564-A31A-F0A8F684F2AE}"/>
              </a:ext>
            </a:extLst>
          </p:cNvPr>
          <p:cNvSpPr/>
          <p:nvPr/>
        </p:nvSpPr>
        <p:spPr>
          <a:xfrm>
            <a:off x="4820653" y="1836820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A4C34C-EC5B-414B-A570-54B6017D0390}"/>
              </a:ext>
            </a:extLst>
          </p:cNvPr>
          <p:cNvSpPr/>
          <p:nvPr/>
        </p:nvSpPr>
        <p:spPr>
          <a:xfrm>
            <a:off x="6777790" y="1836820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589BC2-CD3D-4AFD-8A60-5A88C30841AF}"/>
              </a:ext>
            </a:extLst>
          </p:cNvPr>
          <p:cNvSpPr/>
          <p:nvPr/>
        </p:nvSpPr>
        <p:spPr>
          <a:xfrm>
            <a:off x="8734927" y="1836820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5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7B93E4-9674-44B3-A998-431C19360CCC}"/>
              </a:ext>
            </a:extLst>
          </p:cNvPr>
          <p:cNvSpPr/>
          <p:nvPr/>
        </p:nvSpPr>
        <p:spPr>
          <a:xfrm>
            <a:off x="4708358" y="4291263"/>
            <a:ext cx="3048000" cy="393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DF6F1-25CD-4D29-983D-B5E5F74FEDE2}"/>
              </a:ext>
            </a:extLst>
          </p:cNvPr>
          <p:cNvCxnSpPr/>
          <p:nvPr/>
        </p:nvCxnSpPr>
        <p:spPr>
          <a:xfrm>
            <a:off x="112294" y="6416842"/>
            <a:ext cx="1187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5CF42-EAF4-4167-B51B-E63CCD5E1DBE}"/>
              </a:ext>
            </a:extLst>
          </p:cNvPr>
          <p:cNvSpPr/>
          <p:nvPr/>
        </p:nvSpPr>
        <p:spPr>
          <a:xfrm>
            <a:off x="9256295" y="6424864"/>
            <a:ext cx="2727158" cy="3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DB1C-3931-4839-ADF8-A5C7F2C6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5" y="280738"/>
            <a:ext cx="11261557" cy="644090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C7A56-EC55-4904-BFF1-05A027A70E1F}"/>
              </a:ext>
            </a:extLst>
          </p:cNvPr>
          <p:cNvSpPr/>
          <p:nvPr/>
        </p:nvSpPr>
        <p:spPr>
          <a:xfrm>
            <a:off x="112295" y="136358"/>
            <a:ext cx="11871158" cy="658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AD3BD0-D1A4-4EE0-B367-C45DAE3B1AE1}"/>
              </a:ext>
            </a:extLst>
          </p:cNvPr>
          <p:cNvCxnSpPr/>
          <p:nvPr/>
        </p:nvCxnSpPr>
        <p:spPr>
          <a:xfrm>
            <a:off x="112295" y="521368"/>
            <a:ext cx="11871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09301C-34F4-44E7-A9AE-14A98136A0A7}"/>
              </a:ext>
            </a:extLst>
          </p:cNvPr>
          <p:cNvSpPr/>
          <p:nvPr/>
        </p:nvSpPr>
        <p:spPr>
          <a:xfrm>
            <a:off x="112296" y="136358"/>
            <a:ext cx="1820779" cy="38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679BD-2B23-4686-99AB-2FCAB9CCD95B}"/>
              </a:ext>
            </a:extLst>
          </p:cNvPr>
          <p:cNvSpPr/>
          <p:nvPr/>
        </p:nvSpPr>
        <p:spPr>
          <a:xfrm>
            <a:off x="3208421" y="136357"/>
            <a:ext cx="6946232" cy="38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Architecture – Team 01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64E9F-3C4C-461A-969A-C8987E862962}"/>
              </a:ext>
            </a:extLst>
          </p:cNvPr>
          <p:cNvSpPr/>
          <p:nvPr/>
        </p:nvSpPr>
        <p:spPr>
          <a:xfrm>
            <a:off x="1026694" y="3220479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Hotels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C0CCB0-522B-4732-B1EF-A06A61C73E98}"/>
              </a:ext>
            </a:extLst>
          </p:cNvPr>
          <p:cNvSpPr/>
          <p:nvPr/>
        </p:nvSpPr>
        <p:spPr>
          <a:xfrm>
            <a:off x="2983831" y="3220479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95326E-DF37-4564-A31A-F0A8F684F2AE}"/>
              </a:ext>
            </a:extLst>
          </p:cNvPr>
          <p:cNvSpPr/>
          <p:nvPr/>
        </p:nvSpPr>
        <p:spPr>
          <a:xfrm>
            <a:off x="4940968" y="3220479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A4C34C-EC5B-414B-A570-54B6017D0390}"/>
              </a:ext>
            </a:extLst>
          </p:cNvPr>
          <p:cNvSpPr/>
          <p:nvPr/>
        </p:nvSpPr>
        <p:spPr>
          <a:xfrm>
            <a:off x="6898105" y="3220479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589BC2-CD3D-4AFD-8A60-5A88C30841AF}"/>
              </a:ext>
            </a:extLst>
          </p:cNvPr>
          <p:cNvSpPr/>
          <p:nvPr/>
        </p:nvSpPr>
        <p:spPr>
          <a:xfrm>
            <a:off x="8855242" y="3220479"/>
            <a:ext cx="1379621" cy="417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5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DF6F1-25CD-4D29-983D-B5E5F74FEDE2}"/>
              </a:ext>
            </a:extLst>
          </p:cNvPr>
          <p:cNvCxnSpPr/>
          <p:nvPr/>
        </p:nvCxnSpPr>
        <p:spPr>
          <a:xfrm>
            <a:off x="112294" y="6416842"/>
            <a:ext cx="1187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5CF42-EAF4-4167-B51B-E63CCD5E1DBE}"/>
              </a:ext>
            </a:extLst>
          </p:cNvPr>
          <p:cNvSpPr/>
          <p:nvPr/>
        </p:nvSpPr>
        <p:spPr>
          <a:xfrm>
            <a:off x="9256295" y="6424864"/>
            <a:ext cx="2727158" cy="3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4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DB1C-3931-4839-ADF8-A5C7F2C6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5" y="280738"/>
            <a:ext cx="11261557" cy="644090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C7A56-EC55-4904-BFF1-05A027A70E1F}"/>
              </a:ext>
            </a:extLst>
          </p:cNvPr>
          <p:cNvSpPr/>
          <p:nvPr/>
        </p:nvSpPr>
        <p:spPr>
          <a:xfrm>
            <a:off x="112295" y="136358"/>
            <a:ext cx="11871158" cy="658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AD3BD0-D1A4-4EE0-B367-C45DAE3B1AE1}"/>
              </a:ext>
            </a:extLst>
          </p:cNvPr>
          <p:cNvCxnSpPr/>
          <p:nvPr/>
        </p:nvCxnSpPr>
        <p:spPr>
          <a:xfrm>
            <a:off x="112295" y="521368"/>
            <a:ext cx="11871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09301C-34F4-44E7-A9AE-14A98136A0A7}"/>
              </a:ext>
            </a:extLst>
          </p:cNvPr>
          <p:cNvSpPr/>
          <p:nvPr/>
        </p:nvSpPr>
        <p:spPr>
          <a:xfrm>
            <a:off x="112296" y="136358"/>
            <a:ext cx="1820779" cy="38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679BD-2B23-4686-99AB-2FCAB9CCD95B}"/>
              </a:ext>
            </a:extLst>
          </p:cNvPr>
          <p:cNvSpPr/>
          <p:nvPr/>
        </p:nvSpPr>
        <p:spPr>
          <a:xfrm>
            <a:off x="3208421" y="136357"/>
            <a:ext cx="6946232" cy="38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Architecture – Team 01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DF6F1-25CD-4D29-983D-B5E5F74FEDE2}"/>
              </a:ext>
            </a:extLst>
          </p:cNvPr>
          <p:cNvCxnSpPr/>
          <p:nvPr/>
        </p:nvCxnSpPr>
        <p:spPr>
          <a:xfrm>
            <a:off x="112294" y="6416842"/>
            <a:ext cx="1187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5CF42-EAF4-4167-B51B-E63CCD5E1DBE}"/>
              </a:ext>
            </a:extLst>
          </p:cNvPr>
          <p:cNvSpPr/>
          <p:nvPr/>
        </p:nvSpPr>
        <p:spPr>
          <a:xfrm>
            <a:off x="9256295" y="6424864"/>
            <a:ext cx="2727158" cy="3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University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FD35A-0D70-427D-8AD3-F2E24E05CA26}"/>
              </a:ext>
            </a:extLst>
          </p:cNvPr>
          <p:cNvCxnSpPr/>
          <p:nvPr/>
        </p:nvCxnSpPr>
        <p:spPr>
          <a:xfrm>
            <a:off x="112294" y="1307432"/>
            <a:ext cx="11871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F39DB1-2A1D-4C41-A3AC-BDA81D6924C5}"/>
              </a:ext>
            </a:extLst>
          </p:cNvPr>
          <p:cNvSpPr/>
          <p:nvPr/>
        </p:nvSpPr>
        <p:spPr>
          <a:xfrm>
            <a:off x="224589" y="898358"/>
            <a:ext cx="11654590" cy="36092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for: Hotels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AB8FE-2D4E-43F3-8BFF-FAE2BC27C22F}"/>
              </a:ext>
            </a:extLst>
          </p:cNvPr>
          <p:cNvSpPr/>
          <p:nvPr/>
        </p:nvSpPr>
        <p:spPr>
          <a:xfrm>
            <a:off x="296779" y="1515979"/>
            <a:ext cx="11454063" cy="4756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1841D0F-5BAD-43DD-9DBB-4E677C73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82362"/>
              </p:ext>
            </p:extLst>
          </p:nvPr>
        </p:nvGraphicFramePr>
        <p:xfrm>
          <a:off x="564148" y="1700265"/>
          <a:ext cx="10994188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547">
                  <a:extLst>
                    <a:ext uri="{9D8B030D-6E8A-4147-A177-3AD203B41FA5}">
                      <a16:colId xmlns:a16="http://schemas.microsoft.com/office/drawing/2014/main" val="4194244109"/>
                    </a:ext>
                  </a:extLst>
                </a:gridCol>
                <a:gridCol w="2748547">
                  <a:extLst>
                    <a:ext uri="{9D8B030D-6E8A-4147-A177-3AD203B41FA5}">
                      <a16:colId xmlns:a16="http://schemas.microsoft.com/office/drawing/2014/main" val="976109377"/>
                    </a:ext>
                  </a:extLst>
                </a:gridCol>
                <a:gridCol w="2748547">
                  <a:extLst>
                    <a:ext uri="{9D8B030D-6E8A-4147-A177-3AD203B41FA5}">
                      <a16:colId xmlns:a16="http://schemas.microsoft.com/office/drawing/2014/main" val="2973671000"/>
                    </a:ext>
                  </a:extLst>
                </a:gridCol>
                <a:gridCol w="2748547">
                  <a:extLst>
                    <a:ext uri="{9D8B030D-6E8A-4147-A177-3AD203B41FA5}">
                      <a16:colId xmlns:a16="http://schemas.microsoft.com/office/drawing/2014/main" val="1533895094"/>
                    </a:ext>
                  </a:extLst>
                </a:gridCol>
              </a:tblGrid>
              <a:tr h="31246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20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9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5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5743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E0B6EB-F315-4DF6-807F-39813A3AA3E5}"/>
              </a:ext>
            </a:extLst>
          </p:cNvPr>
          <p:cNvSpPr/>
          <p:nvPr/>
        </p:nvSpPr>
        <p:spPr>
          <a:xfrm>
            <a:off x="564148" y="766050"/>
            <a:ext cx="1491917" cy="3609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5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48</cp:revision>
  <dcterms:created xsi:type="dcterms:W3CDTF">2019-02-12T04:11:24Z</dcterms:created>
  <dcterms:modified xsi:type="dcterms:W3CDTF">2019-02-13T20:16:21Z</dcterms:modified>
</cp:coreProperties>
</file>