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DBCF-2CA3-45C0-8677-6C12F064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E8F28-B706-4379-8E70-1F0662070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8F3E-1294-4729-AAE2-0E46232E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60D0-3A5F-45FE-BD5F-E54A6443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30D1-8D84-4800-9796-60B695B2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CF71-A18A-4D58-B84F-5B7857A3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CD1D-A185-4BD9-A6B5-1E5E9850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C078-9BCF-4BAA-AA0B-97027E4E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3270-A0C8-47F0-8D64-F5E3D3BD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92A4-5671-4B3F-80D8-F9882B8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4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7007-2715-4F9B-B43B-1BCC6A74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AD963-B065-49DF-948F-BAAF76E0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5AB8-7A47-4235-937B-E53D5D08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28094-1E9D-44AF-947B-F8144BF1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E561-84E6-43B6-9760-CAA5EE08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9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7B3A-3588-4B6C-B17F-68C08EDC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88E-4BAE-4A04-8C1D-D48597E2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D569-CD21-4285-99D8-71CEDAD8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44A0-CD95-4706-BF15-CD4AB5AF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1247-F761-449B-A4C2-D5F86537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0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7225-B734-4D93-867F-FDD5A570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CF0A-8800-45A6-BA22-244B8DD7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4310-55B4-43B1-9730-8C08758F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751C-A88B-4FFC-A6D1-2FB2D5E3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1E02-A550-41C6-AB10-843426CA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1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E03-B825-45DF-AB74-36355B9E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46D1-BD93-400E-9025-F7CC3D25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575A-8509-4A24-8E6A-EB2ED0718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D80EE-0B60-44AD-B318-2ADAF73F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6114-9409-4BA7-9600-BD63254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066CD-2802-40C1-BC48-3F5F20D4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165-A750-42A4-AA14-1711EC2F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1C7E-78BD-44C2-9384-142DD69F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C7AA-3E01-4339-87D9-BD5563F3B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1CFBB-5719-4BA1-BE92-4E6DC0E3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66ABE-736F-4FA3-BBB6-F40D78FC7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F55E2-07B0-497D-A310-C085E078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D7E99-B14E-45E3-B003-569831BF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629FB-046D-41AC-A090-DA957BC8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6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68F-221C-4B17-BDCE-838B48B2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F85ED-06AB-4232-82A6-133AB099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0B02-80A4-416C-ABF5-16E87D27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06DAF-8D82-42D1-82E4-E9A0875E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2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000C8-EF34-4742-ACB4-EC2F3D6B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933AA-BC35-46F9-A1E8-BEE12BEE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A5FE-CFAD-41BB-B147-43380803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5067-34D0-425F-B567-446848E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7025-9BA6-46F1-B3A8-82AE4EC7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42ADE-CA54-42DC-ABE7-5CE02834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61B97-229C-40F3-8B61-F2614F28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0E33-0F69-4C37-9ADA-A7675407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CACB9-F680-4F7D-98A2-2227183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17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7EEA-4156-4DF6-BEF1-8BA8715B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7CD37-CF13-4F2D-8E44-802C42F73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659C-D90D-45E5-815A-1F6120CB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A883-663A-40A5-9BB1-2477967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24FF-AF05-4796-A135-012E4C5B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96D9-CE03-4910-8331-67B9115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3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E92EC-61F7-42C3-BCFD-EEB12574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E615-1850-4886-96F3-77073AD4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4669-806C-48AE-829A-47822B1A3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69B7-EEDA-460E-B719-3916B5C9FC71}" type="datetimeFigureOut">
              <a:rPr lang="en-CA" smtClean="0"/>
              <a:t>2019-07-20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1E9C-7F56-4CC7-AEFE-87D3CA7A9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5B1D-A5AD-4D98-8980-220FFE3AF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CD37-DD4F-496C-A497-C0336881BD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BCA1B-6E04-490B-8071-881E4C86464A}"/>
              </a:ext>
            </a:extLst>
          </p:cNvPr>
          <p:cNvSpPr/>
          <p:nvPr/>
        </p:nvSpPr>
        <p:spPr>
          <a:xfrm>
            <a:off x="3250531" y="84220"/>
            <a:ext cx="1283368" cy="1006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665C5C-CC8A-4A1D-B145-D1E2C76FBA50}"/>
              </a:ext>
            </a:extLst>
          </p:cNvPr>
          <p:cNvSpPr/>
          <p:nvPr/>
        </p:nvSpPr>
        <p:spPr>
          <a:xfrm>
            <a:off x="4991100" y="61486"/>
            <a:ext cx="1283368" cy="1074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Tablet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DE779-0239-4E6C-B2F9-A91042A3A404}"/>
              </a:ext>
            </a:extLst>
          </p:cNvPr>
          <p:cNvSpPr/>
          <p:nvPr/>
        </p:nvSpPr>
        <p:spPr>
          <a:xfrm>
            <a:off x="6761747" y="84220"/>
            <a:ext cx="1283368" cy="1074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A17B4-F973-4B0E-AF61-82ADFD7AB9BE}"/>
              </a:ext>
            </a:extLst>
          </p:cNvPr>
          <p:cNvSpPr/>
          <p:nvPr/>
        </p:nvSpPr>
        <p:spPr>
          <a:xfrm>
            <a:off x="4034589" y="3938358"/>
            <a:ext cx="3240510" cy="83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 Server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7BF2C7-BA1E-4A9D-A732-6BE8656C1E86}"/>
              </a:ext>
            </a:extLst>
          </p:cNvPr>
          <p:cNvSpPr/>
          <p:nvPr/>
        </p:nvSpPr>
        <p:spPr>
          <a:xfrm>
            <a:off x="1964154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Ski Resort</a:t>
            </a:r>
            <a:endParaRPr lang="en-US" sz="1400" dirty="0"/>
          </a:p>
          <a:p>
            <a:pPr algn="ctr"/>
            <a:r>
              <a:rPr lang="en-US" sz="1400" dirty="0"/>
              <a:t>Microservice 1</a:t>
            </a:r>
            <a:endParaRPr lang="en-CA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150475-1139-49E5-8D01-165CE66EDBA9}"/>
              </a:ext>
            </a:extLst>
          </p:cNvPr>
          <p:cNvSpPr/>
          <p:nvPr/>
        </p:nvSpPr>
        <p:spPr>
          <a:xfrm>
            <a:off x="4051636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Restaurants</a:t>
            </a:r>
          </a:p>
          <a:p>
            <a:pPr algn="ctr"/>
            <a:r>
              <a:rPr lang="en-US" sz="1400" dirty="0"/>
              <a:t>Microservice 2</a:t>
            </a:r>
            <a:endParaRPr lang="en-CA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510A7F-078A-4599-AA2F-9C9DD9758683}"/>
              </a:ext>
            </a:extLst>
          </p:cNvPr>
          <p:cNvSpPr/>
          <p:nvPr/>
        </p:nvSpPr>
        <p:spPr>
          <a:xfrm>
            <a:off x="6248407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Museums</a:t>
            </a:r>
            <a:endParaRPr lang="en-US" sz="1400" dirty="0"/>
          </a:p>
          <a:p>
            <a:pPr algn="ctr"/>
            <a:r>
              <a:rPr lang="en-US" sz="1400" dirty="0"/>
              <a:t>Microservice 3</a:t>
            </a:r>
            <a:endParaRPr lang="en-CA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7F84D-CD0D-4A27-A750-FEAEC88B860A}"/>
              </a:ext>
            </a:extLst>
          </p:cNvPr>
          <p:cNvSpPr/>
          <p:nvPr/>
        </p:nvSpPr>
        <p:spPr>
          <a:xfrm>
            <a:off x="8465232" y="5133481"/>
            <a:ext cx="1395664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Fortune companies</a:t>
            </a:r>
          </a:p>
          <a:p>
            <a:pPr algn="ctr"/>
            <a:r>
              <a:rPr lang="en-US" sz="1400" dirty="0"/>
              <a:t>Microservice 4</a:t>
            </a:r>
            <a:endParaRPr lang="en-CA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F4FB10-997B-4A94-899E-1F2AD2FE90B0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V="1">
            <a:off x="2661986" y="4772547"/>
            <a:ext cx="2992858" cy="36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374A-DA7D-4F64-BA7D-2A7C36E81FF0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4749468" y="4772547"/>
            <a:ext cx="905376" cy="36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72E462-D69A-458C-8D8E-2142407C78CF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654844" y="4772547"/>
            <a:ext cx="1291395" cy="36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1187C8-535F-4A2D-9CC0-5379EB2FB4F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453322" y="4756504"/>
            <a:ext cx="3709742" cy="376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E4D350B-EDCA-46CF-BED5-60EBD500037C}"/>
              </a:ext>
            </a:extLst>
          </p:cNvPr>
          <p:cNvSpPr/>
          <p:nvPr/>
        </p:nvSpPr>
        <p:spPr>
          <a:xfrm>
            <a:off x="4403558" y="1507958"/>
            <a:ext cx="2494546" cy="8341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(frontend)</a:t>
            </a:r>
            <a:endParaRPr lang="en-CA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639AB68-0B38-43BD-B4E3-411DBC2D214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5650831" y="2342147"/>
            <a:ext cx="0" cy="441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FB6D10-5A83-4975-A925-FD1DADEA2CEA}"/>
              </a:ext>
            </a:extLst>
          </p:cNvPr>
          <p:cNvCxnSpPr>
            <a:cxnSpLocks/>
            <a:stCxn id="2" idx="2"/>
            <a:endCxn id="61" idx="0"/>
          </p:cNvCxnSpPr>
          <p:nvPr/>
        </p:nvCxnSpPr>
        <p:spPr>
          <a:xfrm>
            <a:off x="3892215" y="1090863"/>
            <a:ext cx="1758616" cy="417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FDCD9A-C791-4E8B-9B26-2EDE8D6326FB}"/>
              </a:ext>
            </a:extLst>
          </p:cNvPr>
          <p:cNvCxnSpPr>
            <a:stCxn id="3" idx="2"/>
            <a:endCxn id="61" idx="0"/>
          </p:cNvCxnSpPr>
          <p:nvPr/>
        </p:nvCxnSpPr>
        <p:spPr>
          <a:xfrm>
            <a:off x="5632784" y="1136307"/>
            <a:ext cx="18047" cy="37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FAE1A1-CDBD-4DC9-9704-A69D0D2D1676}"/>
              </a:ext>
            </a:extLst>
          </p:cNvPr>
          <p:cNvCxnSpPr>
            <a:cxnSpLocks/>
            <a:stCxn id="4" idx="2"/>
            <a:endCxn id="61" idx="0"/>
          </p:cNvCxnSpPr>
          <p:nvPr/>
        </p:nvCxnSpPr>
        <p:spPr>
          <a:xfrm flipH="1">
            <a:off x="5650831" y="1159041"/>
            <a:ext cx="1752600" cy="348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76C7E1E-7E88-4E8E-89F2-10188A99463A}"/>
              </a:ext>
            </a:extLst>
          </p:cNvPr>
          <p:cNvSpPr/>
          <p:nvPr/>
        </p:nvSpPr>
        <p:spPr>
          <a:xfrm>
            <a:off x="2337133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E35F9B6-482B-45D9-8CC1-9506047DBA38}"/>
              </a:ext>
            </a:extLst>
          </p:cNvPr>
          <p:cNvSpPr/>
          <p:nvPr/>
        </p:nvSpPr>
        <p:spPr>
          <a:xfrm>
            <a:off x="4430628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399839C-3292-415E-8BE8-E52E4219F32B}"/>
              </a:ext>
            </a:extLst>
          </p:cNvPr>
          <p:cNvSpPr/>
          <p:nvPr/>
        </p:nvSpPr>
        <p:spPr>
          <a:xfrm>
            <a:off x="6625394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AF74BD-39BE-47D5-A5A8-06078FE46F44}"/>
              </a:ext>
            </a:extLst>
          </p:cNvPr>
          <p:cNvSpPr/>
          <p:nvPr/>
        </p:nvSpPr>
        <p:spPr>
          <a:xfrm>
            <a:off x="8838211" y="6194927"/>
            <a:ext cx="649705" cy="489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C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254EC0-F893-4181-8FCD-A1E049F152DC}"/>
              </a:ext>
            </a:extLst>
          </p:cNvPr>
          <p:cNvCxnSpPr>
            <a:stCxn id="16" idx="2"/>
            <a:endCxn id="75" idx="0"/>
          </p:cNvCxnSpPr>
          <p:nvPr/>
        </p:nvCxnSpPr>
        <p:spPr>
          <a:xfrm>
            <a:off x="2661986" y="5895481"/>
            <a:ext cx="0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8F54BD-645F-407F-A4A5-492E09B8C1DA}"/>
              </a:ext>
            </a:extLst>
          </p:cNvPr>
          <p:cNvCxnSpPr>
            <a:stCxn id="76" idx="0"/>
            <a:endCxn id="17" idx="2"/>
          </p:cNvCxnSpPr>
          <p:nvPr/>
        </p:nvCxnSpPr>
        <p:spPr>
          <a:xfrm flipH="1" flipV="1">
            <a:off x="4749468" y="5895481"/>
            <a:ext cx="6013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C166150-5667-44E3-BFF6-16C2FB8B580D}"/>
              </a:ext>
            </a:extLst>
          </p:cNvPr>
          <p:cNvCxnSpPr>
            <a:stCxn id="18" idx="2"/>
            <a:endCxn id="77" idx="0"/>
          </p:cNvCxnSpPr>
          <p:nvPr/>
        </p:nvCxnSpPr>
        <p:spPr>
          <a:xfrm>
            <a:off x="6946239" y="5895481"/>
            <a:ext cx="4008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A8E691-C7BB-4F65-AD48-F51B3A665C19}"/>
              </a:ext>
            </a:extLst>
          </p:cNvPr>
          <p:cNvCxnSpPr>
            <a:stCxn id="19" idx="2"/>
            <a:endCxn id="78" idx="0"/>
          </p:cNvCxnSpPr>
          <p:nvPr/>
        </p:nvCxnSpPr>
        <p:spPr>
          <a:xfrm>
            <a:off x="9163064" y="5895481"/>
            <a:ext cx="0" cy="299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0">
            <a:extLst>
              <a:ext uri="{FF2B5EF4-FFF2-40B4-BE49-F238E27FC236}">
                <a16:creationId xmlns:a16="http://schemas.microsoft.com/office/drawing/2014/main" id="{0B86BDDA-5F33-4A13-9DF4-17A1AF1C7690}"/>
              </a:ext>
            </a:extLst>
          </p:cNvPr>
          <p:cNvSpPr/>
          <p:nvPr/>
        </p:nvSpPr>
        <p:spPr>
          <a:xfrm>
            <a:off x="3769899" y="2783319"/>
            <a:ext cx="3769890" cy="8341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CA" dirty="0"/>
          </a:p>
        </p:txBody>
      </p:sp>
      <p:cxnSp>
        <p:nvCxnSpPr>
          <p:cNvPr id="69" name="Straight Arrow Connector 87">
            <a:extLst>
              <a:ext uri="{FF2B5EF4-FFF2-40B4-BE49-F238E27FC236}">
                <a16:creationId xmlns:a16="http://schemas.microsoft.com/office/drawing/2014/main" id="{2BA9E43F-6799-479B-A3F9-21666D4FC5FE}"/>
              </a:ext>
            </a:extLst>
          </p:cNvPr>
          <p:cNvCxnSpPr>
            <a:cxnSpLocks/>
            <a:stCxn id="67" idx="2"/>
            <a:endCxn id="5" idx="0"/>
          </p:cNvCxnSpPr>
          <p:nvPr/>
        </p:nvCxnSpPr>
        <p:spPr>
          <a:xfrm>
            <a:off x="5654844" y="3617508"/>
            <a:ext cx="0" cy="32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7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685D9A-D6C9-48F3-BD3A-ADC2EF248B40}"/>
              </a:ext>
            </a:extLst>
          </p:cNvPr>
          <p:cNvSpPr/>
          <p:nvPr/>
        </p:nvSpPr>
        <p:spPr>
          <a:xfrm>
            <a:off x="593559" y="1106901"/>
            <a:ext cx="3096126" cy="55425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40458-92E8-403C-A872-B8E955E79FE1}"/>
              </a:ext>
            </a:extLst>
          </p:cNvPr>
          <p:cNvSpPr/>
          <p:nvPr/>
        </p:nvSpPr>
        <p:spPr>
          <a:xfrm>
            <a:off x="4555959" y="1106901"/>
            <a:ext cx="3096126" cy="554254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05634-2204-48D4-82A3-8A60EA22205D}"/>
              </a:ext>
            </a:extLst>
          </p:cNvPr>
          <p:cNvSpPr/>
          <p:nvPr/>
        </p:nvSpPr>
        <p:spPr>
          <a:xfrm>
            <a:off x="8502317" y="1106901"/>
            <a:ext cx="3096126" cy="55425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531BB-1E23-4F9F-A6DB-84FB5107CEA5}"/>
              </a:ext>
            </a:extLst>
          </p:cNvPr>
          <p:cNvSpPr/>
          <p:nvPr/>
        </p:nvSpPr>
        <p:spPr>
          <a:xfrm>
            <a:off x="1232234" y="2181807"/>
            <a:ext cx="1836821" cy="2518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Client</a:t>
            </a:r>
            <a:br>
              <a:rPr lang="en-US" dirty="0"/>
            </a:br>
            <a:r>
              <a:rPr lang="en-US" sz="1600" dirty="0"/>
              <a:t>(React)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9A038-6FE2-4881-8D05-AB64975B66E0}"/>
              </a:ext>
            </a:extLst>
          </p:cNvPr>
          <p:cNvSpPr/>
          <p:nvPr/>
        </p:nvSpPr>
        <p:spPr>
          <a:xfrm>
            <a:off x="9131962" y="2209063"/>
            <a:ext cx="1836821" cy="717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Restaurant </a:t>
            </a:r>
            <a:r>
              <a:rPr lang="en-US" sz="1400" dirty="0"/>
              <a:t>microservice </a:t>
            </a:r>
            <a:br>
              <a:rPr lang="en-US" sz="1400" dirty="0"/>
            </a:br>
            <a:r>
              <a:rPr lang="en-US" sz="1400" dirty="0"/>
              <a:t>(Java Spring)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4F2BB-C72A-4B40-B891-C803DC490A38}"/>
              </a:ext>
            </a:extLst>
          </p:cNvPr>
          <p:cNvSpPr txBox="1"/>
          <p:nvPr/>
        </p:nvSpPr>
        <p:spPr>
          <a:xfrm>
            <a:off x="946484" y="1403680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Layer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965F2-2469-4F21-A650-F58CCE0DE30C}"/>
              </a:ext>
            </a:extLst>
          </p:cNvPr>
          <p:cNvSpPr txBox="1"/>
          <p:nvPr/>
        </p:nvSpPr>
        <p:spPr>
          <a:xfrm>
            <a:off x="4900863" y="1401129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Layer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3E1E3-EE41-4D36-9AAB-23139F197585}"/>
              </a:ext>
            </a:extLst>
          </p:cNvPr>
          <p:cNvSpPr txBox="1"/>
          <p:nvPr/>
        </p:nvSpPr>
        <p:spPr>
          <a:xfrm>
            <a:off x="8855242" y="1403680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Layer</a:t>
            </a:r>
            <a:endParaRPr lang="en-CA" dirty="0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40987F5E-A4BC-4CD0-A639-314EEC066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209" y="2255433"/>
            <a:ext cx="914400" cy="914400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6C840C45-AA10-4E8A-A794-CC35EAEF2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4655" y="2342632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F22ECA7-F326-4FAC-9283-F72620819EEB}"/>
              </a:ext>
            </a:extLst>
          </p:cNvPr>
          <p:cNvSpPr/>
          <p:nvPr/>
        </p:nvSpPr>
        <p:spPr>
          <a:xfrm>
            <a:off x="5136987" y="5215043"/>
            <a:ext cx="1836821" cy="121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  <a:p>
            <a:pPr algn="ctr"/>
            <a:r>
              <a:rPr lang="en-US" sz="1400" dirty="0"/>
              <a:t>(node.js)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2725C-8915-4AB2-98DA-9E3CE5A3AD51}"/>
              </a:ext>
            </a:extLst>
          </p:cNvPr>
          <p:cNvSpPr/>
          <p:nvPr/>
        </p:nvSpPr>
        <p:spPr>
          <a:xfrm>
            <a:off x="5171573" y="2252630"/>
            <a:ext cx="1836821" cy="2088307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  <a:p>
            <a:pPr algn="ctr"/>
            <a:r>
              <a:rPr lang="en-US" sz="1400" dirty="0"/>
              <a:t>(node.js)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34A3D9-0A8E-4F99-A19F-169E2B3B2C38}"/>
              </a:ext>
            </a:extLst>
          </p:cNvPr>
          <p:cNvSpPr/>
          <p:nvPr/>
        </p:nvSpPr>
        <p:spPr>
          <a:xfrm>
            <a:off x="9131963" y="3406571"/>
            <a:ext cx="1836821" cy="717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Museums</a:t>
            </a:r>
          </a:p>
          <a:p>
            <a:pPr algn="ctr"/>
            <a:r>
              <a:rPr lang="en-US" sz="1400" dirty="0"/>
              <a:t>Microservice</a:t>
            </a:r>
          </a:p>
          <a:p>
            <a:pPr algn="ctr"/>
            <a:r>
              <a:rPr lang="en-US" sz="1400" dirty="0"/>
              <a:t>(Java Spring)</a:t>
            </a:r>
            <a:endParaRPr lang="en-CA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D75DFC-43A2-4B73-B597-C1CD2C60C63B}"/>
              </a:ext>
            </a:extLst>
          </p:cNvPr>
          <p:cNvSpPr/>
          <p:nvPr/>
        </p:nvSpPr>
        <p:spPr>
          <a:xfrm>
            <a:off x="9131964" y="4604079"/>
            <a:ext cx="1836821" cy="717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companies </a:t>
            </a:r>
            <a:r>
              <a:rPr lang="en-US" sz="1400" dirty="0"/>
              <a:t>microservice (node.js)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2938D6-BEFA-41C1-9599-EA7A2083F549}"/>
              </a:ext>
            </a:extLst>
          </p:cNvPr>
          <p:cNvSpPr/>
          <p:nvPr/>
        </p:nvSpPr>
        <p:spPr>
          <a:xfrm>
            <a:off x="9131964" y="5758015"/>
            <a:ext cx="1836821" cy="717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 resorts </a:t>
            </a:r>
            <a:r>
              <a:rPr lang="en-US" sz="1400" dirty="0"/>
              <a:t>microservice</a:t>
            </a:r>
          </a:p>
          <a:p>
            <a:pPr algn="ctr"/>
            <a:r>
              <a:rPr lang="en-US" sz="1400" dirty="0"/>
              <a:t>(Java Spring)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817EF9-8D65-48C5-A446-AA90F9D98070}"/>
              </a:ext>
            </a:extLst>
          </p:cNvPr>
          <p:cNvCxnSpPr/>
          <p:nvPr/>
        </p:nvCxnSpPr>
        <p:spPr>
          <a:xfrm>
            <a:off x="3060032" y="3938327"/>
            <a:ext cx="211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419AE-59E7-456A-8E18-671E947608EB}"/>
              </a:ext>
            </a:extLst>
          </p:cNvPr>
          <p:cNvCxnSpPr>
            <a:cxnSpLocks/>
          </p:cNvCxnSpPr>
          <p:nvPr/>
        </p:nvCxnSpPr>
        <p:spPr>
          <a:xfrm flipV="1">
            <a:off x="7008394" y="2395096"/>
            <a:ext cx="2123568" cy="126499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FE8443-B31F-49A4-92E8-689D25873771}"/>
              </a:ext>
            </a:extLst>
          </p:cNvPr>
          <p:cNvCxnSpPr>
            <a:cxnSpLocks/>
          </p:cNvCxnSpPr>
          <p:nvPr/>
        </p:nvCxnSpPr>
        <p:spPr>
          <a:xfrm>
            <a:off x="7008394" y="2985720"/>
            <a:ext cx="2123568" cy="645236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4EAB9F-0EE7-4385-9C01-F356FD9182F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008394" y="2568006"/>
            <a:ext cx="2123568" cy="1109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C14268-577E-493C-886F-0D2B56EB6D6A}"/>
              </a:ext>
            </a:extLst>
          </p:cNvPr>
          <p:cNvCxnSpPr>
            <a:cxnSpLocks/>
          </p:cNvCxnSpPr>
          <p:nvPr/>
        </p:nvCxnSpPr>
        <p:spPr>
          <a:xfrm>
            <a:off x="7011403" y="3417289"/>
            <a:ext cx="2120559" cy="131903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677645-DFB0-4A3E-A50D-EE174653AA3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008394" y="3121928"/>
            <a:ext cx="2123569" cy="643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77B171-571E-4084-AE6F-D9134DE49272}"/>
              </a:ext>
            </a:extLst>
          </p:cNvPr>
          <p:cNvCxnSpPr>
            <a:cxnSpLocks/>
          </p:cNvCxnSpPr>
          <p:nvPr/>
        </p:nvCxnSpPr>
        <p:spPr>
          <a:xfrm flipH="1" flipV="1">
            <a:off x="7008394" y="3578089"/>
            <a:ext cx="2123568" cy="13849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AD5782-FE36-4AFD-8427-691E19E17CE0}"/>
              </a:ext>
            </a:extLst>
          </p:cNvPr>
          <p:cNvCxnSpPr>
            <a:cxnSpLocks/>
          </p:cNvCxnSpPr>
          <p:nvPr/>
        </p:nvCxnSpPr>
        <p:spPr>
          <a:xfrm>
            <a:off x="6999370" y="3960494"/>
            <a:ext cx="2132592" cy="2014002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0B06BC-84D8-422D-8200-2250200B4FF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999368" y="4135174"/>
            <a:ext cx="2132596" cy="1981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9131F-4F50-47A2-9966-85871B010820}"/>
              </a:ext>
            </a:extLst>
          </p:cNvPr>
          <p:cNvCxnSpPr/>
          <p:nvPr/>
        </p:nvCxnSpPr>
        <p:spPr>
          <a:xfrm flipH="1">
            <a:off x="3060032" y="4142864"/>
            <a:ext cx="2111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82DDB9-2CFC-4551-979D-8DC43303BDF0}"/>
              </a:ext>
            </a:extLst>
          </p:cNvPr>
          <p:cNvSpPr txBox="1"/>
          <p:nvPr/>
        </p:nvSpPr>
        <p:spPr>
          <a:xfrm>
            <a:off x="3586644" y="4122834"/>
            <a:ext cx="107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</a:t>
            </a:r>
            <a:endParaRPr lang="en-CA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E5D49D-75F3-416E-85F6-ADC01F5FE8F0}"/>
              </a:ext>
            </a:extLst>
          </p:cNvPr>
          <p:cNvSpPr txBox="1"/>
          <p:nvPr/>
        </p:nvSpPr>
        <p:spPr>
          <a:xfrm>
            <a:off x="3543492" y="3451078"/>
            <a:ext cx="117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  <a:p>
            <a:pPr algn="ctr"/>
            <a:r>
              <a:rPr lang="en-US" sz="1400" dirty="0"/>
              <a:t>(w/o token)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5463E-AD46-447E-8529-D77FF2BDB148}"/>
              </a:ext>
            </a:extLst>
          </p:cNvPr>
          <p:cNvSpPr txBox="1"/>
          <p:nvPr/>
        </p:nvSpPr>
        <p:spPr>
          <a:xfrm>
            <a:off x="4609096" y="4659625"/>
            <a:ext cx="142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</a:t>
            </a:r>
            <a:endParaRPr lang="en-CA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D99AEC-AA87-443E-8AF0-E558950118DD}"/>
              </a:ext>
            </a:extLst>
          </p:cNvPr>
          <p:cNvCxnSpPr/>
          <p:nvPr/>
        </p:nvCxnSpPr>
        <p:spPr>
          <a:xfrm>
            <a:off x="5646822" y="4340937"/>
            <a:ext cx="0" cy="87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6AC8AC-A17C-412E-A2D1-1B509E9EF5BF}"/>
              </a:ext>
            </a:extLst>
          </p:cNvPr>
          <p:cNvCxnSpPr/>
          <p:nvPr/>
        </p:nvCxnSpPr>
        <p:spPr>
          <a:xfrm flipV="1">
            <a:off x="6312569" y="4340937"/>
            <a:ext cx="0" cy="87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62D4C62-60DA-4BC9-B7AD-BC8D8789807A}"/>
              </a:ext>
            </a:extLst>
          </p:cNvPr>
          <p:cNvSpPr txBox="1"/>
          <p:nvPr/>
        </p:nvSpPr>
        <p:spPr>
          <a:xfrm>
            <a:off x="5873061" y="4511818"/>
            <a:ext cx="142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JWT</a:t>
            </a:r>
            <a:endParaRPr lang="en-CA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F8EE90-A370-4659-A534-3F4B353B7D81}"/>
              </a:ext>
            </a:extLst>
          </p:cNvPr>
          <p:cNvSpPr txBox="1"/>
          <p:nvPr/>
        </p:nvSpPr>
        <p:spPr>
          <a:xfrm rot="21386966">
            <a:off x="7645721" y="2200061"/>
            <a:ext cx="86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</a:t>
            </a:r>
            <a:endParaRPr lang="en-CA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9077F5-051C-41E5-BF0A-31D1A824BED8}"/>
              </a:ext>
            </a:extLst>
          </p:cNvPr>
          <p:cNvSpPr txBox="1"/>
          <p:nvPr/>
        </p:nvSpPr>
        <p:spPr>
          <a:xfrm rot="21282124">
            <a:off x="7649083" y="2576479"/>
            <a:ext cx="85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</a:t>
            </a:r>
            <a:endParaRPr lang="en-CA" sz="1200" dirty="0"/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4166D52A-0162-40B4-8D94-E36F07E258F1}"/>
              </a:ext>
            </a:extLst>
          </p:cNvPr>
          <p:cNvSpPr/>
          <p:nvPr/>
        </p:nvSpPr>
        <p:spPr>
          <a:xfrm>
            <a:off x="3138220" y="3604106"/>
            <a:ext cx="360947" cy="297975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CA" dirty="0"/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FD42DB8A-3AEE-43C9-B11F-15B387924594}"/>
              </a:ext>
            </a:extLst>
          </p:cNvPr>
          <p:cNvSpPr/>
          <p:nvPr/>
        </p:nvSpPr>
        <p:spPr>
          <a:xfrm>
            <a:off x="5238760" y="4367196"/>
            <a:ext cx="360947" cy="297975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CA" dirty="0"/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4C1E5AA9-409C-4984-9098-7F56B15A8884}"/>
              </a:ext>
            </a:extLst>
          </p:cNvPr>
          <p:cNvSpPr/>
          <p:nvPr/>
        </p:nvSpPr>
        <p:spPr>
          <a:xfrm>
            <a:off x="6384760" y="4846839"/>
            <a:ext cx="360947" cy="297975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CA" dirty="0"/>
          </a:p>
        </p:txBody>
      </p:sp>
      <p:sp>
        <p:nvSpPr>
          <p:cNvPr id="87" name="Heptagon 86">
            <a:extLst>
              <a:ext uri="{FF2B5EF4-FFF2-40B4-BE49-F238E27FC236}">
                <a16:creationId xmlns:a16="http://schemas.microsoft.com/office/drawing/2014/main" id="{84D1B3D7-8554-456B-AF62-45F547503808}"/>
              </a:ext>
            </a:extLst>
          </p:cNvPr>
          <p:cNvSpPr/>
          <p:nvPr/>
        </p:nvSpPr>
        <p:spPr>
          <a:xfrm>
            <a:off x="4628630" y="4169365"/>
            <a:ext cx="360947" cy="297975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3229CB-1E5B-4E53-AF07-2794CE179462}"/>
              </a:ext>
            </a:extLst>
          </p:cNvPr>
          <p:cNvCxnSpPr/>
          <p:nvPr/>
        </p:nvCxnSpPr>
        <p:spPr>
          <a:xfrm>
            <a:off x="3068054" y="2815387"/>
            <a:ext cx="211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4394B4D-8E75-40F1-81A4-CB313227B62B}"/>
              </a:ext>
            </a:extLst>
          </p:cNvPr>
          <p:cNvCxnSpPr/>
          <p:nvPr/>
        </p:nvCxnSpPr>
        <p:spPr>
          <a:xfrm flipH="1">
            <a:off x="3068054" y="3019924"/>
            <a:ext cx="2111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364896C-B33D-4439-AD0C-059C72D2CFC4}"/>
              </a:ext>
            </a:extLst>
          </p:cNvPr>
          <p:cNvSpPr txBox="1"/>
          <p:nvPr/>
        </p:nvSpPr>
        <p:spPr>
          <a:xfrm>
            <a:off x="3594666" y="2999894"/>
            <a:ext cx="107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</a:t>
            </a:r>
            <a:endParaRPr lang="en-CA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7D8514-5C00-46BF-BE86-A7D2734D8749}"/>
              </a:ext>
            </a:extLst>
          </p:cNvPr>
          <p:cNvSpPr txBox="1"/>
          <p:nvPr/>
        </p:nvSpPr>
        <p:spPr>
          <a:xfrm>
            <a:off x="3477170" y="2329099"/>
            <a:ext cx="128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  <a:br>
              <a:rPr lang="en-US" sz="1400" dirty="0"/>
            </a:br>
            <a:r>
              <a:rPr lang="en-US" sz="1400" dirty="0"/>
              <a:t>(with token)</a:t>
            </a:r>
          </a:p>
        </p:txBody>
      </p:sp>
      <p:sp>
        <p:nvSpPr>
          <p:cNvPr id="92" name="Heptagon 91">
            <a:extLst>
              <a:ext uri="{FF2B5EF4-FFF2-40B4-BE49-F238E27FC236}">
                <a16:creationId xmlns:a16="http://schemas.microsoft.com/office/drawing/2014/main" id="{9AF548D9-21D2-452B-86A6-4E1C125397A4}"/>
              </a:ext>
            </a:extLst>
          </p:cNvPr>
          <p:cNvSpPr/>
          <p:nvPr/>
        </p:nvSpPr>
        <p:spPr>
          <a:xfrm>
            <a:off x="3146242" y="2481166"/>
            <a:ext cx="360947" cy="297975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CA" dirty="0"/>
          </a:p>
        </p:txBody>
      </p:sp>
      <p:sp>
        <p:nvSpPr>
          <p:cNvPr id="93" name="Heptagon 92">
            <a:extLst>
              <a:ext uri="{FF2B5EF4-FFF2-40B4-BE49-F238E27FC236}">
                <a16:creationId xmlns:a16="http://schemas.microsoft.com/office/drawing/2014/main" id="{7506DF0B-2A65-42F4-A3B2-EF0C2C246FC9}"/>
              </a:ext>
            </a:extLst>
          </p:cNvPr>
          <p:cNvSpPr/>
          <p:nvPr/>
        </p:nvSpPr>
        <p:spPr>
          <a:xfrm>
            <a:off x="4771733" y="3070088"/>
            <a:ext cx="360947" cy="297975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CA" dirty="0"/>
          </a:p>
        </p:txBody>
      </p:sp>
      <p:sp>
        <p:nvSpPr>
          <p:cNvPr id="94" name="Heptagon 93">
            <a:extLst>
              <a:ext uri="{FF2B5EF4-FFF2-40B4-BE49-F238E27FC236}">
                <a16:creationId xmlns:a16="http://schemas.microsoft.com/office/drawing/2014/main" id="{E49B78C1-7E73-4098-9A0E-4A9BC5DF8C40}"/>
              </a:ext>
            </a:extLst>
          </p:cNvPr>
          <p:cNvSpPr/>
          <p:nvPr/>
        </p:nvSpPr>
        <p:spPr>
          <a:xfrm>
            <a:off x="7072562" y="2127210"/>
            <a:ext cx="360947" cy="2979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CA" dirty="0"/>
          </a:p>
        </p:txBody>
      </p:sp>
      <p:sp>
        <p:nvSpPr>
          <p:cNvPr id="95" name="Heptagon 94">
            <a:extLst>
              <a:ext uri="{FF2B5EF4-FFF2-40B4-BE49-F238E27FC236}">
                <a16:creationId xmlns:a16="http://schemas.microsoft.com/office/drawing/2014/main" id="{FFC3E977-EA7C-41BE-9167-9DC8191BD0B0}"/>
              </a:ext>
            </a:extLst>
          </p:cNvPr>
          <p:cNvSpPr/>
          <p:nvPr/>
        </p:nvSpPr>
        <p:spPr>
          <a:xfrm>
            <a:off x="8762993" y="2631425"/>
            <a:ext cx="360947" cy="2979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3E540B-546F-4150-B761-ACBA0538E8B2}"/>
              </a:ext>
            </a:extLst>
          </p:cNvPr>
          <p:cNvSpPr/>
          <p:nvPr/>
        </p:nvSpPr>
        <p:spPr>
          <a:xfrm>
            <a:off x="5873061" y="208547"/>
            <a:ext cx="2982181" cy="6223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Registry &amp; Discovery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FF02AC7-3F36-4DC7-A227-5172CBC6F8EA}"/>
              </a:ext>
            </a:extLst>
          </p:cNvPr>
          <p:cNvCxnSpPr>
            <a:cxnSpLocks/>
            <a:stCxn id="21" idx="3"/>
            <a:endCxn id="6" idx="3"/>
          </p:cNvCxnSpPr>
          <p:nvPr/>
        </p:nvCxnSpPr>
        <p:spPr>
          <a:xfrm flipH="1" flipV="1">
            <a:off x="8855242" y="519706"/>
            <a:ext cx="2113543" cy="5597252"/>
          </a:xfrm>
          <a:prstGeom prst="bentConnector3">
            <a:avLst>
              <a:gd name="adj1" fmla="val -423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AB90CF5-1FD5-44CE-BC9C-176EEA3D15CF}"/>
              </a:ext>
            </a:extLst>
          </p:cNvPr>
          <p:cNvCxnSpPr>
            <a:cxnSpLocks/>
          </p:cNvCxnSpPr>
          <p:nvPr/>
        </p:nvCxnSpPr>
        <p:spPr>
          <a:xfrm flipH="1" flipV="1">
            <a:off x="9043696" y="519706"/>
            <a:ext cx="1933110" cy="4443316"/>
          </a:xfrm>
          <a:prstGeom prst="bentConnector4">
            <a:avLst>
              <a:gd name="adj1" fmla="val -45435"/>
              <a:gd name="adj2" fmla="val 100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C824815-A56D-4973-BE26-9EFA8A9DFE22}"/>
              </a:ext>
            </a:extLst>
          </p:cNvPr>
          <p:cNvCxnSpPr>
            <a:cxnSpLocks/>
          </p:cNvCxnSpPr>
          <p:nvPr/>
        </p:nvCxnSpPr>
        <p:spPr>
          <a:xfrm flipH="1" flipV="1">
            <a:off x="9262233" y="519706"/>
            <a:ext cx="1698530" cy="3245808"/>
          </a:xfrm>
          <a:prstGeom prst="bentConnector4">
            <a:avLst>
              <a:gd name="adj1" fmla="val -52655"/>
              <a:gd name="adj2" fmla="val 1000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A3D348A-23C9-404C-8044-7410CC311C3E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9543044" y="519706"/>
            <a:ext cx="1425739" cy="2048300"/>
          </a:xfrm>
          <a:prstGeom prst="bentConnector4">
            <a:avLst>
              <a:gd name="adj1" fmla="val -61604"/>
              <a:gd name="adj2" fmla="val 10027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4A854-1618-4083-B7C0-54F3F4C6949A}"/>
              </a:ext>
            </a:extLst>
          </p:cNvPr>
          <p:cNvCxnSpPr/>
          <p:nvPr/>
        </p:nvCxnSpPr>
        <p:spPr>
          <a:xfrm flipV="1">
            <a:off x="6745707" y="810126"/>
            <a:ext cx="0" cy="1442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1C219D-B9EB-4F98-A897-30BFEFB6B34F}"/>
              </a:ext>
            </a:extLst>
          </p:cNvPr>
          <p:cNvSpPr/>
          <p:nvPr/>
        </p:nvSpPr>
        <p:spPr>
          <a:xfrm>
            <a:off x="687897" y="2403446"/>
            <a:ext cx="2340529" cy="16777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658F78-7508-4696-8CC5-2D415B9A13B5}"/>
              </a:ext>
            </a:extLst>
          </p:cNvPr>
          <p:cNvSpPr/>
          <p:nvPr/>
        </p:nvSpPr>
        <p:spPr>
          <a:xfrm>
            <a:off x="4605556" y="2441197"/>
            <a:ext cx="2340529" cy="1602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0292B2-0F8A-46B7-9D83-C7299F281A61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028426" y="3242345"/>
            <a:ext cx="15771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07EFB76-EC1C-4492-AF12-D96323427260}"/>
              </a:ext>
            </a:extLst>
          </p:cNvPr>
          <p:cNvSpPr/>
          <p:nvPr/>
        </p:nvSpPr>
        <p:spPr>
          <a:xfrm>
            <a:off x="4794308" y="390089"/>
            <a:ext cx="1963024" cy="122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 Service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9005F-8201-4C60-BF9C-104EA028431D}"/>
              </a:ext>
            </a:extLst>
          </p:cNvPr>
          <p:cNvSpPr/>
          <p:nvPr/>
        </p:nvSpPr>
        <p:spPr>
          <a:xfrm>
            <a:off x="7989114" y="1923351"/>
            <a:ext cx="1963024" cy="122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Restaurant Service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308BB0-9CA3-4F5D-89E9-9990C0F5FA0E}"/>
              </a:ext>
            </a:extLst>
          </p:cNvPr>
          <p:cNvSpPr/>
          <p:nvPr/>
        </p:nvSpPr>
        <p:spPr>
          <a:xfrm>
            <a:off x="7989114" y="3645454"/>
            <a:ext cx="1963024" cy="122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Museum Service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9DE36-0294-4329-B3E1-0C95E206BFAF}"/>
              </a:ext>
            </a:extLst>
          </p:cNvPr>
          <p:cNvSpPr/>
          <p:nvPr/>
        </p:nvSpPr>
        <p:spPr>
          <a:xfrm>
            <a:off x="8031059" y="5367557"/>
            <a:ext cx="1963024" cy="122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companies Service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0B4D1B-195F-416F-A557-D17D86227ED2}"/>
              </a:ext>
            </a:extLst>
          </p:cNvPr>
          <p:cNvSpPr/>
          <p:nvPr/>
        </p:nvSpPr>
        <p:spPr>
          <a:xfrm>
            <a:off x="7989114" y="184208"/>
            <a:ext cx="1963024" cy="1224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 resort Service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26CE80-89FF-4832-847F-75B002EDDD8F}"/>
              </a:ext>
            </a:extLst>
          </p:cNvPr>
          <p:cNvSpPr/>
          <p:nvPr/>
        </p:nvSpPr>
        <p:spPr>
          <a:xfrm>
            <a:off x="4605555" y="4882393"/>
            <a:ext cx="2340529" cy="10416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  <a:endParaRPr lang="en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98A09D-253B-45BB-A253-3F9175422A71}"/>
              </a:ext>
            </a:extLst>
          </p:cNvPr>
          <p:cNvCxnSpPr>
            <a:cxnSpLocks/>
          </p:cNvCxnSpPr>
          <p:nvPr/>
        </p:nvCxnSpPr>
        <p:spPr>
          <a:xfrm flipH="1" flipV="1">
            <a:off x="5482903" y="1614882"/>
            <a:ext cx="1" cy="82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8FC16-962E-4E62-A81E-64EF12EEFBBA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5775820" y="4043494"/>
            <a:ext cx="1" cy="838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289C3F-EB30-48DF-8ECA-803FF6C5DDF9}"/>
              </a:ext>
            </a:extLst>
          </p:cNvPr>
          <p:cNvCxnSpPr/>
          <p:nvPr/>
        </p:nvCxnSpPr>
        <p:spPr>
          <a:xfrm>
            <a:off x="6096000" y="1602298"/>
            <a:ext cx="0" cy="838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816B0E-F5AB-41C7-9E6E-043099E7C733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6757332" y="10024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D0710C-9BB1-4AC8-987F-9357E02990D5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6946085" y="796605"/>
            <a:ext cx="1043029" cy="244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62F499-395D-42A9-81DA-8C18EE9BD553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6946085" y="2535748"/>
            <a:ext cx="1043029" cy="706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700C08-21C8-4FDB-BE1F-721ED0742580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6946085" y="3242346"/>
            <a:ext cx="1043029" cy="1015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3271CE-C992-425B-B790-25B837BD120D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6946085" y="3242346"/>
            <a:ext cx="1084974" cy="2737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515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685D9A-D6C9-48F3-BD3A-ADC2EF248B40}"/>
              </a:ext>
            </a:extLst>
          </p:cNvPr>
          <p:cNvSpPr/>
          <p:nvPr/>
        </p:nvSpPr>
        <p:spPr>
          <a:xfrm>
            <a:off x="593559" y="1106901"/>
            <a:ext cx="3096126" cy="55425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940458-92E8-403C-A872-B8E955E79FE1}"/>
              </a:ext>
            </a:extLst>
          </p:cNvPr>
          <p:cNvSpPr/>
          <p:nvPr/>
        </p:nvSpPr>
        <p:spPr>
          <a:xfrm>
            <a:off x="4555959" y="1106901"/>
            <a:ext cx="3096126" cy="554254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05634-2204-48D4-82A3-8A60EA22205D}"/>
              </a:ext>
            </a:extLst>
          </p:cNvPr>
          <p:cNvSpPr/>
          <p:nvPr/>
        </p:nvSpPr>
        <p:spPr>
          <a:xfrm>
            <a:off x="8502317" y="1106901"/>
            <a:ext cx="3096126" cy="55425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531BB-1E23-4F9F-A6DB-84FB5107CEA5}"/>
              </a:ext>
            </a:extLst>
          </p:cNvPr>
          <p:cNvSpPr/>
          <p:nvPr/>
        </p:nvSpPr>
        <p:spPr>
          <a:xfrm>
            <a:off x="1232234" y="2181807"/>
            <a:ext cx="1836821" cy="2518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Client</a:t>
            </a:r>
            <a:br>
              <a:rPr lang="en-US" dirty="0"/>
            </a:br>
            <a:r>
              <a:rPr lang="en-US" sz="1600" dirty="0"/>
              <a:t>(Angular)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9A038-6FE2-4881-8D05-AB64975B66E0}"/>
              </a:ext>
            </a:extLst>
          </p:cNvPr>
          <p:cNvSpPr/>
          <p:nvPr/>
        </p:nvSpPr>
        <p:spPr>
          <a:xfrm>
            <a:off x="9131968" y="3629027"/>
            <a:ext cx="1836821" cy="717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4F2BB-C72A-4B40-B891-C803DC490A38}"/>
              </a:ext>
            </a:extLst>
          </p:cNvPr>
          <p:cNvSpPr txBox="1"/>
          <p:nvPr/>
        </p:nvSpPr>
        <p:spPr>
          <a:xfrm>
            <a:off x="946484" y="1403680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Layer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965F2-2469-4F21-A650-F58CCE0DE30C}"/>
              </a:ext>
            </a:extLst>
          </p:cNvPr>
          <p:cNvSpPr txBox="1"/>
          <p:nvPr/>
        </p:nvSpPr>
        <p:spPr>
          <a:xfrm>
            <a:off x="4900863" y="1401129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 Layer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3E1E3-EE41-4D36-9AAB-23139F197585}"/>
              </a:ext>
            </a:extLst>
          </p:cNvPr>
          <p:cNvSpPr txBox="1"/>
          <p:nvPr/>
        </p:nvSpPr>
        <p:spPr>
          <a:xfrm>
            <a:off x="8855242" y="1403680"/>
            <a:ext cx="23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Layer</a:t>
            </a:r>
            <a:endParaRPr lang="en-CA" dirty="0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40987F5E-A4BC-4CD0-A639-314EEC066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209" y="2255433"/>
            <a:ext cx="914400" cy="914400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6C840C45-AA10-4E8A-A794-CC35EAEF2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4655" y="2342632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F22ECA7-F326-4FAC-9283-F72620819EEB}"/>
              </a:ext>
            </a:extLst>
          </p:cNvPr>
          <p:cNvSpPr/>
          <p:nvPr/>
        </p:nvSpPr>
        <p:spPr>
          <a:xfrm>
            <a:off x="9131967" y="2522648"/>
            <a:ext cx="1836821" cy="64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2725C-8915-4AB2-98DA-9E3CE5A3AD51}"/>
              </a:ext>
            </a:extLst>
          </p:cNvPr>
          <p:cNvSpPr/>
          <p:nvPr/>
        </p:nvSpPr>
        <p:spPr>
          <a:xfrm>
            <a:off x="5171573" y="2252630"/>
            <a:ext cx="1836821" cy="2088307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sz="1400" dirty="0"/>
              <a:t>(node.js)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419AE-59E7-456A-8E18-671E947608EB}"/>
              </a:ext>
            </a:extLst>
          </p:cNvPr>
          <p:cNvCxnSpPr>
            <a:cxnSpLocks/>
          </p:cNvCxnSpPr>
          <p:nvPr/>
        </p:nvCxnSpPr>
        <p:spPr>
          <a:xfrm>
            <a:off x="7000372" y="3950562"/>
            <a:ext cx="2123568" cy="1287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4EAB9F-0EE7-4385-9C01-F356FD9182FB}"/>
              </a:ext>
            </a:extLst>
          </p:cNvPr>
          <p:cNvCxnSpPr>
            <a:cxnSpLocks/>
          </p:cNvCxnSpPr>
          <p:nvPr/>
        </p:nvCxnSpPr>
        <p:spPr>
          <a:xfrm flipH="1" flipV="1">
            <a:off x="6983313" y="4132506"/>
            <a:ext cx="2123568" cy="13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105463E-AD46-447E-8529-D77FF2BDB148}"/>
              </a:ext>
            </a:extLst>
          </p:cNvPr>
          <p:cNvSpPr txBox="1"/>
          <p:nvPr/>
        </p:nvSpPr>
        <p:spPr>
          <a:xfrm>
            <a:off x="7446000" y="2367664"/>
            <a:ext cx="1081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Auth</a:t>
            </a:r>
            <a:endParaRPr lang="en-CA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FD99AEC-AA87-443E-8AF0-E558950118DD}"/>
              </a:ext>
            </a:extLst>
          </p:cNvPr>
          <p:cNvCxnSpPr>
            <a:cxnSpLocks/>
          </p:cNvCxnSpPr>
          <p:nvPr/>
        </p:nvCxnSpPr>
        <p:spPr>
          <a:xfrm>
            <a:off x="7008394" y="2681522"/>
            <a:ext cx="2123573" cy="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6AC8AC-A17C-412E-A2D1-1B509E9EF5B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008394" y="2835877"/>
            <a:ext cx="2123573" cy="1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62D4C62-60DA-4BC9-B7AD-BC8D8789807A}"/>
              </a:ext>
            </a:extLst>
          </p:cNvPr>
          <p:cNvSpPr txBox="1"/>
          <p:nvPr/>
        </p:nvSpPr>
        <p:spPr>
          <a:xfrm>
            <a:off x="7351289" y="2899975"/>
            <a:ext cx="142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JWT</a:t>
            </a:r>
            <a:endParaRPr lang="en-CA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F8EE90-A370-4659-A534-3F4B353B7D81}"/>
              </a:ext>
            </a:extLst>
          </p:cNvPr>
          <p:cNvSpPr txBox="1"/>
          <p:nvPr/>
        </p:nvSpPr>
        <p:spPr>
          <a:xfrm>
            <a:off x="7637699" y="3629027"/>
            <a:ext cx="86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</a:t>
            </a:r>
            <a:endParaRPr lang="en-CA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9077F5-051C-41E5-BF0A-31D1A824BED8}"/>
              </a:ext>
            </a:extLst>
          </p:cNvPr>
          <p:cNvSpPr txBox="1"/>
          <p:nvPr/>
        </p:nvSpPr>
        <p:spPr>
          <a:xfrm>
            <a:off x="7624008" y="4099755"/>
            <a:ext cx="85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</a:t>
            </a:r>
            <a:endParaRPr lang="en-CA" sz="1200" dirty="0"/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FD42DB8A-3AEE-43C9-B11F-15B387924594}"/>
              </a:ext>
            </a:extLst>
          </p:cNvPr>
          <p:cNvSpPr/>
          <p:nvPr/>
        </p:nvSpPr>
        <p:spPr>
          <a:xfrm>
            <a:off x="7060071" y="2318089"/>
            <a:ext cx="360947" cy="297975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CA" dirty="0"/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4C1E5AA9-409C-4984-9098-7F56B15A8884}"/>
              </a:ext>
            </a:extLst>
          </p:cNvPr>
          <p:cNvSpPr/>
          <p:nvPr/>
        </p:nvSpPr>
        <p:spPr>
          <a:xfrm>
            <a:off x="8721125" y="2909827"/>
            <a:ext cx="360947" cy="297975"/>
          </a:xfrm>
          <a:prstGeom prst="heptag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CA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9D99CE-17B0-42EA-B600-B3F2EB5BDB37}"/>
              </a:ext>
            </a:extLst>
          </p:cNvPr>
          <p:cNvGrpSpPr/>
          <p:nvPr/>
        </p:nvGrpSpPr>
        <p:grpSpPr>
          <a:xfrm>
            <a:off x="3046990" y="2153571"/>
            <a:ext cx="2120569" cy="1016262"/>
            <a:chOff x="5170569" y="4849940"/>
            <a:chExt cx="2120569" cy="101626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5817EF9-8D65-48C5-A446-AA90F9D98070}"/>
                </a:ext>
              </a:extLst>
            </p:cNvPr>
            <p:cNvCxnSpPr/>
            <p:nvPr/>
          </p:nvCxnSpPr>
          <p:spPr>
            <a:xfrm>
              <a:off x="5179596" y="5337189"/>
              <a:ext cx="21115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979131F-4F50-47A2-9966-85871B010820}"/>
                </a:ext>
              </a:extLst>
            </p:cNvPr>
            <p:cNvCxnSpPr/>
            <p:nvPr/>
          </p:nvCxnSpPr>
          <p:spPr>
            <a:xfrm flipH="1">
              <a:off x="5170569" y="5520660"/>
              <a:ext cx="2111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82DDB9-2CFC-4551-979D-8DC43303BDF0}"/>
                </a:ext>
              </a:extLst>
            </p:cNvPr>
            <p:cNvSpPr txBox="1"/>
            <p:nvPr/>
          </p:nvSpPr>
          <p:spPr>
            <a:xfrm>
              <a:off x="5706208" y="5521696"/>
              <a:ext cx="1072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Response</a:t>
              </a:r>
              <a:endParaRPr lang="en-CA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E5D49D-75F3-416E-85F6-ADC01F5FE8F0}"/>
                </a:ext>
              </a:extLst>
            </p:cNvPr>
            <p:cNvSpPr txBox="1"/>
            <p:nvPr/>
          </p:nvSpPr>
          <p:spPr>
            <a:xfrm>
              <a:off x="5663056" y="4849940"/>
              <a:ext cx="1174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Request</a:t>
              </a:r>
            </a:p>
            <a:p>
              <a:pPr algn="ctr"/>
              <a:r>
                <a:rPr lang="en-US" sz="1400" dirty="0"/>
                <a:t>(w/o token)</a:t>
              </a:r>
            </a:p>
          </p:txBody>
        </p:sp>
        <p:sp>
          <p:nvSpPr>
            <p:cNvPr id="84" name="Heptagon 83">
              <a:extLst>
                <a:ext uri="{FF2B5EF4-FFF2-40B4-BE49-F238E27FC236}">
                  <a16:creationId xmlns:a16="http://schemas.microsoft.com/office/drawing/2014/main" id="{4166D52A-0162-40B4-8D94-E36F07E258F1}"/>
                </a:ext>
              </a:extLst>
            </p:cNvPr>
            <p:cNvSpPr/>
            <p:nvPr/>
          </p:nvSpPr>
          <p:spPr>
            <a:xfrm>
              <a:off x="5257784" y="5002968"/>
              <a:ext cx="360947" cy="297975"/>
            </a:xfrm>
            <a:prstGeom prst="hep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CA" dirty="0"/>
            </a:p>
          </p:txBody>
        </p:sp>
        <p:sp>
          <p:nvSpPr>
            <p:cNvPr id="87" name="Heptagon 86">
              <a:extLst>
                <a:ext uri="{FF2B5EF4-FFF2-40B4-BE49-F238E27FC236}">
                  <a16:creationId xmlns:a16="http://schemas.microsoft.com/office/drawing/2014/main" id="{84D1B3D7-8554-456B-AF62-45F547503808}"/>
                </a:ext>
              </a:extLst>
            </p:cNvPr>
            <p:cNvSpPr/>
            <p:nvPr/>
          </p:nvSpPr>
          <p:spPr>
            <a:xfrm>
              <a:off x="6748194" y="5568227"/>
              <a:ext cx="360947" cy="297975"/>
            </a:xfrm>
            <a:prstGeom prst="hep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CA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AC9D9F-AAD0-4380-BD6E-237601A904D1}"/>
              </a:ext>
            </a:extLst>
          </p:cNvPr>
          <p:cNvGrpSpPr/>
          <p:nvPr/>
        </p:nvGrpSpPr>
        <p:grpSpPr>
          <a:xfrm>
            <a:off x="3052003" y="3468487"/>
            <a:ext cx="2111542" cy="1038964"/>
            <a:chOff x="3068054" y="2329099"/>
            <a:chExt cx="2111542" cy="103896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E3229CB-1E5B-4E53-AF07-2794CE179462}"/>
                </a:ext>
              </a:extLst>
            </p:cNvPr>
            <p:cNvCxnSpPr/>
            <p:nvPr/>
          </p:nvCxnSpPr>
          <p:spPr>
            <a:xfrm>
              <a:off x="3068054" y="2815387"/>
              <a:ext cx="21115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94B4D-8E75-40F1-81A4-CB313227B62B}"/>
                </a:ext>
              </a:extLst>
            </p:cNvPr>
            <p:cNvCxnSpPr/>
            <p:nvPr/>
          </p:nvCxnSpPr>
          <p:spPr>
            <a:xfrm flipH="1">
              <a:off x="3068054" y="3019924"/>
              <a:ext cx="2111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364896C-B33D-4439-AD0C-059C72D2CFC4}"/>
                </a:ext>
              </a:extLst>
            </p:cNvPr>
            <p:cNvSpPr txBox="1"/>
            <p:nvPr/>
          </p:nvSpPr>
          <p:spPr>
            <a:xfrm>
              <a:off x="3594666" y="2999894"/>
              <a:ext cx="1072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Response</a:t>
              </a:r>
              <a:endParaRPr lang="en-CA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7D8514-5C00-46BF-BE86-A7D2734D8749}"/>
                </a:ext>
              </a:extLst>
            </p:cNvPr>
            <p:cNvSpPr txBox="1"/>
            <p:nvPr/>
          </p:nvSpPr>
          <p:spPr>
            <a:xfrm>
              <a:off x="3477170" y="2329099"/>
              <a:ext cx="1283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Request</a:t>
              </a:r>
              <a:br>
                <a:rPr lang="en-US" sz="1400" dirty="0"/>
              </a:br>
              <a:r>
                <a:rPr lang="en-US" sz="1400" dirty="0"/>
                <a:t>(with token)</a:t>
              </a:r>
            </a:p>
          </p:txBody>
        </p:sp>
        <p:sp>
          <p:nvSpPr>
            <p:cNvPr id="92" name="Heptagon 91">
              <a:extLst>
                <a:ext uri="{FF2B5EF4-FFF2-40B4-BE49-F238E27FC236}">
                  <a16:creationId xmlns:a16="http://schemas.microsoft.com/office/drawing/2014/main" id="{9AF548D9-21D2-452B-86A6-4E1C125397A4}"/>
                </a:ext>
              </a:extLst>
            </p:cNvPr>
            <p:cNvSpPr/>
            <p:nvPr/>
          </p:nvSpPr>
          <p:spPr>
            <a:xfrm>
              <a:off x="3146242" y="2481166"/>
              <a:ext cx="360947" cy="297975"/>
            </a:xfrm>
            <a:prstGeom prst="hept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CA" dirty="0"/>
            </a:p>
          </p:txBody>
        </p:sp>
        <p:sp>
          <p:nvSpPr>
            <p:cNvPr id="93" name="Heptagon 92">
              <a:extLst>
                <a:ext uri="{FF2B5EF4-FFF2-40B4-BE49-F238E27FC236}">
                  <a16:creationId xmlns:a16="http://schemas.microsoft.com/office/drawing/2014/main" id="{7506DF0B-2A65-42F4-A3B2-EF0C2C246FC9}"/>
                </a:ext>
              </a:extLst>
            </p:cNvPr>
            <p:cNvSpPr/>
            <p:nvPr/>
          </p:nvSpPr>
          <p:spPr>
            <a:xfrm>
              <a:off x="4771733" y="3070088"/>
              <a:ext cx="360947" cy="297975"/>
            </a:xfrm>
            <a:prstGeom prst="hept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CA" dirty="0"/>
            </a:p>
          </p:txBody>
        </p:sp>
      </p:grpSp>
      <p:sp>
        <p:nvSpPr>
          <p:cNvPr id="94" name="Heptagon 93">
            <a:extLst>
              <a:ext uri="{FF2B5EF4-FFF2-40B4-BE49-F238E27FC236}">
                <a16:creationId xmlns:a16="http://schemas.microsoft.com/office/drawing/2014/main" id="{E49B78C1-7E73-4098-9A0E-4A9BC5DF8C40}"/>
              </a:ext>
            </a:extLst>
          </p:cNvPr>
          <p:cNvSpPr/>
          <p:nvPr/>
        </p:nvSpPr>
        <p:spPr>
          <a:xfrm>
            <a:off x="7076804" y="3569364"/>
            <a:ext cx="360947" cy="2979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CA" dirty="0"/>
          </a:p>
        </p:txBody>
      </p:sp>
      <p:sp>
        <p:nvSpPr>
          <p:cNvPr id="95" name="Heptagon 94">
            <a:extLst>
              <a:ext uri="{FF2B5EF4-FFF2-40B4-BE49-F238E27FC236}">
                <a16:creationId xmlns:a16="http://schemas.microsoft.com/office/drawing/2014/main" id="{FFC3E977-EA7C-41BE-9167-9DC8191BD0B0}"/>
              </a:ext>
            </a:extLst>
          </p:cNvPr>
          <p:cNvSpPr/>
          <p:nvPr/>
        </p:nvSpPr>
        <p:spPr>
          <a:xfrm>
            <a:off x="8745934" y="4222126"/>
            <a:ext cx="360947" cy="29797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EA5609-9BA8-4AC8-B2F7-EB7108665361}"/>
              </a:ext>
            </a:extLst>
          </p:cNvPr>
          <p:cNvSpPr/>
          <p:nvPr/>
        </p:nvSpPr>
        <p:spPr>
          <a:xfrm>
            <a:off x="8559286" y="198391"/>
            <a:ext cx="2982181" cy="6223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10B8BE7-BFB7-4E9C-9E17-0E8B502FDBAA}"/>
              </a:ext>
            </a:extLst>
          </p:cNvPr>
          <p:cNvCxnSpPr>
            <a:cxnSpLocks/>
            <a:stCxn id="7" idx="3"/>
            <a:endCxn id="59" idx="3"/>
          </p:cNvCxnSpPr>
          <p:nvPr/>
        </p:nvCxnSpPr>
        <p:spPr>
          <a:xfrm flipV="1">
            <a:off x="10968789" y="509550"/>
            <a:ext cx="572678" cy="3478420"/>
          </a:xfrm>
          <a:prstGeom prst="bentConnector3">
            <a:avLst>
              <a:gd name="adj1" fmla="val 1399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8A9945A-A751-42C4-80F9-356A312BC1B6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 flipH="1" flipV="1">
            <a:off x="10086782" y="1391556"/>
            <a:ext cx="2336691" cy="572680"/>
          </a:xfrm>
          <a:prstGeom prst="bentConnector4">
            <a:avLst>
              <a:gd name="adj1" fmla="val -939"/>
              <a:gd name="adj2" fmla="val 1399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152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shah</dc:creator>
  <cp:lastModifiedBy>vatsal shah</cp:lastModifiedBy>
  <cp:revision>239</cp:revision>
  <dcterms:created xsi:type="dcterms:W3CDTF">2019-02-13T20:19:55Z</dcterms:created>
  <dcterms:modified xsi:type="dcterms:W3CDTF">2019-07-20T15:02:20Z</dcterms:modified>
</cp:coreProperties>
</file>