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DBCF-2CA3-45C0-8677-6C12F0642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E8F28-B706-4379-8E70-1F0662070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08F3E-1294-4729-AAE2-0E46232E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60D0-3A5F-45FE-BD5F-E54A6443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D30D1-8D84-4800-9796-60B695B2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2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CF71-A18A-4D58-B84F-5B7857A3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2CD1D-A185-4BD9-A6B5-1E5E98506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6C078-9BCF-4BAA-AA0B-97027E4E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3270-A0C8-47F0-8D64-F5E3D3BD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692A4-5671-4B3F-80D8-F9882B83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45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57007-2715-4F9B-B43B-1BCC6A748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AD963-B065-49DF-948F-BAAF76E0A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95AB8-7A47-4235-937B-E53D5D08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28094-1E9D-44AF-947B-F8144BF1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2E561-84E6-43B6-9760-CAA5EE08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96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7B3A-3588-4B6C-B17F-68C08EDC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E88E-4BAE-4A04-8C1D-D48597E2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7D569-CD21-4285-99D8-71CEDAD8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44A0-CD95-4706-BF15-CD4AB5AF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1247-F761-449B-A4C2-D5F86537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06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7225-B734-4D93-867F-FDD5A570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CF0A-8800-45A6-BA22-244B8DD71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34310-55B4-43B1-9730-8C08758F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751C-A88B-4FFC-A6D1-2FB2D5E3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1E02-A550-41C6-AB10-843426CA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13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8E03-B825-45DF-AB74-36355B9E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46D1-BD93-400E-9025-F7CC3D25D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F575A-8509-4A24-8E6A-EB2ED0718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D80EE-0B60-44AD-B318-2ADAF73F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76114-9409-4BA7-9600-BD632545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066CD-2802-40C1-BC48-3F5F20D4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9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A165-A750-42A4-AA14-1711EC2F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91C7E-78BD-44C2-9384-142DD69F5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FC7AA-3E01-4339-87D9-BD5563F3B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1CFBB-5719-4BA1-BE92-4E6DC0E34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66ABE-736F-4FA3-BBB6-F40D78FC7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F55E2-07B0-497D-A310-C085E078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3D7E99-B14E-45E3-B003-569831BF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629FB-046D-41AC-A090-DA957BC8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63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068F-221C-4B17-BDCE-838B48B2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F85ED-06AB-4232-82A6-133AB099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60B02-80A4-416C-ABF5-16E87D27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06DAF-8D82-42D1-82E4-E9A0875E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22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000C8-EF34-4742-ACB4-EC2F3D6B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933AA-BC35-46F9-A1E8-BEE12BEE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DA5FE-CFAD-41BB-B147-43380803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78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5067-34D0-425F-B567-446848E1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7025-9BA6-46F1-B3A8-82AE4EC7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42ADE-CA54-42DC-ABE7-5CE02834D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61B97-229C-40F3-8B61-F2614F28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40E33-0F69-4C37-9ADA-A7675407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CACB9-F680-4F7D-98A2-22271835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17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7EEA-4156-4DF6-BEF1-8BA8715B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7CD37-CF13-4F2D-8E44-802C42F73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B659C-D90D-45E5-815A-1F6120CBB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BA883-663A-40A5-9BB1-24779678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824FF-AF05-4796-A135-012E4C5B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B96D9-CE03-4910-8331-67B9115C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33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E92EC-61F7-42C3-BCFD-EEB12574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DE615-1850-4886-96F3-77073AD49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4669-806C-48AE-829A-47822B1A3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B69B7-EEDA-460E-B719-3916B5C9FC71}" type="datetimeFigureOut">
              <a:rPr lang="en-CA" smtClean="0"/>
              <a:t>2019-02-13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61E9C-7F56-4CC7-AEFE-87D3CA7A9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05B1D-A5AD-4D98-8980-220FFE3AF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26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CBCA1B-6E04-490B-8071-881E4C86464A}"/>
              </a:ext>
            </a:extLst>
          </p:cNvPr>
          <p:cNvSpPr/>
          <p:nvPr/>
        </p:nvSpPr>
        <p:spPr>
          <a:xfrm>
            <a:off x="3256548" y="56147"/>
            <a:ext cx="1283368" cy="107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665C5C-CC8A-4A1D-B145-D1E2C76FBA50}"/>
              </a:ext>
            </a:extLst>
          </p:cNvPr>
          <p:cNvSpPr/>
          <p:nvPr/>
        </p:nvSpPr>
        <p:spPr>
          <a:xfrm>
            <a:off x="5009148" y="88232"/>
            <a:ext cx="1283368" cy="107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Tablet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1DE779-0239-4E6C-B2F9-A91042A3A404}"/>
              </a:ext>
            </a:extLst>
          </p:cNvPr>
          <p:cNvSpPr/>
          <p:nvPr/>
        </p:nvSpPr>
        <p:spPr>
          <a:xfrm>
            <a:off x="6761747" y="84220"/>
            <a:ext cx="1283368" cy="107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7A17B4-F973-4B0E-AF61-82ADFD7AB9BE}"/>
              </a:ext>
            </a:extLst>
          </p:cNvPr>
          <p:cNvSpPr/>
          <p:nvPr/>
        </p:nvSpPr>
        <p:spPr>
          <a:xfrm>
            <a:off x="3256548" y="3360820"/>
            <a:ext cx="4788567" cy="834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(Server)</a:t>
            </a:r>
            <a:endParaRPr lang="en-CA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7BF2C7-BA1E-4A9D-A732-6BE8656C1E86}"/>
              </a:ext>
            </a:extLst>
          </p:cNvPr>
          <p:cNvSpPr/>
          <p:nvPr/>
        </p:nvSpPr>
        <p:spPr>
          <a:xfrm>
            <a:off x="2227847" y="5133481"/>
            <a:ext cx="1395664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Hotels</a:t>
            </a:r>
          </a:p>
          <a:p>
            <a:pPr algn="ctr"/>
            <a:r>
              <a:rPr lang="en-US" sz="1400" dirty="0"/>
              <a:t>Microservice 1</a:t>
            </a:r>
            <a:endParaRPr lang="en-CA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6150475-1139-49E5-8D01-165CE66EDBA9}"/>
              </a:ext>
            </a:extLst>
          </p:cNvPr>
          <p:cNvSpPr/>
          <p:nvPr/>
        </p:nvSpPr>
        <p:spPr>
          <a:xfrm>
            <a:off x="4403559" y="5125452"/>
            <a:ext cx="1395664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Restaurants</a:t>
            </a:r>
          </a:p>
          <a:p>
            <a:pPr algn="ctr"/>
            <a:r>
              <a:rPr lang="en-US" sz="1400" dirty="0"/>
              <a:t>Microservice 2</a:t>
            </a:r>
            <a:endParaRPr lang="en-CA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510A7F-078A-4599-AA2F-9C9DD9758683}"/>
              </a:ext>
            </a:extLst>
          </p:cNvPr>
          <p:cNvSpPr/>
          <p:nvPr/>
        </p:nvSpPr>
        <p:spPr>
          <a:xfrm>
            <a:off x="6617374" y="5133481"/>
            <a:ext cx="1395664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Microservice 3</a:t>
            </a:r>
            <a:endParaRPr lang="en-CA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867F84D-CD0D-4A27-A750-FEAEC88B860A}"/>
              </a:ext>
            </a:extLst>
          </p:cNvPr>
          <p:cNvSpPr/>
          <p:nvPr/>
        </p:nvSpPr>
        <p:spPr>
          <a:xfrm>
            <a:off x="8666753" y="5097383"/>
            <a:ext cx="1395664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Software companies</a:t>
            </a:r>
          </a:p>
          <a:p>
            <a:pPr algn="ctr"/>
            <a:r>
              <a:rPr lang="en-US" sz="1400" dirty="0"/>
              <a:t>Microservice 4</a:t>
            </a:r>
            <a:endParaRPr lang="en-CA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F4FB10-997B-4A94-899E-1F2AD2FE90B0}"/>
              </a:ext>
            </a:extLst>
          </p:cNvPr>
          <p:cNvCxnSpPr>
            <a:stCxn id="16" idx="0"/>
            <a:endCxn id="5" idx="2"/>
          </p:cNvCxnSpPr>
          <p:nvPr/>
        </p:nvCxnSpPr>
        <p:spPr>
          <a:xfrm flipV="1">
            <a:off x="2925679" y="4195009"/>
            <a:ext cx="2725153" cy="938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BE374A-DA7D-4F64-BA7D-2A7C36E81FF0}"/>
              </a:ext>
            </a:extLst>
          </p:cNvPr>
          <p:cNvCxnSpPr>
            <a:cxnSpLocks/>
            <a:stCxn id="17" idx="0"/>
            <a:endCxn id="5" idx="2"/>
          </p:cNvCxnSpPr>
          <p:nvPr/>
        </p:nvCxnSpPr>
        <p:spPr>
          <a:xfrm flipV="1">
            <a:off x="5101391" y="4195009"/>
            <a:ext cx="549441" cy="930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72E462-D69A-458C-8D8E-2142407C78CF}"/>
              </a:ext>
            </a:extLst>
          </p:cNvPr>
          <p:cNvCxnSpPr>
            <a:stCxn id="5" idx="2"/>
            <a:endCxn id="18" idx="0"/>
          </p:cNvCxnSpPr>
          <p:nvPr/>
        </p:nvCxnSpPr>
        <p:spPr>
          <a:xfrm>
            <a:off x="5650832" y="4195009"/>
            <a:ext cx="1664374" cy="938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1187C8-535F-4A2D-9CC0-5379EB2FB4F8}"/>
              </a:ext>
            </a:extLst>
          </p:cNvPr>
          <p:cNvCxnSpPr>
            <a:stCxn id="5" idx="2"/>
            <a:endCxn id="19" idx="0"/>
          </p:cNvCxnSpPr>
          <p:nvPr/>
        </p:nvCxnSpPr>
        <p:spPr>
          <a:xfrm>
            <a:off x="5650832" y="4195009"/>
            <a:ext cx="3713753" cy="9023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E4D350B-EDCA-46CF-BED5-60EBD500037C}"/>
              </a:ext>
            </a:extLst>
          </p:cNvPr>
          <p:cNvSpPr/>
          <p:nvPr/>
        </p:nvSpPr>
        <p:spPr>
          <a:xfrm>
            <a:off x="4403559" y="1925053"/>
            <a:ext cx="2494546" cy="834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(frontend)</a:t>
            </a:r>
            <a:endParaRPr lang="en-CA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39AB68-0B38-43BD-B4E3-411DBC2D2147}"/>
              </a:ext>
            </a:extLst>
          </p:cNvPr>
          <p:cNvCxnSpPr>
            <a:stCxn id="61" idx="2"/>
            <a:endCxn id="5" idx="0"/>
          </p:cNvCxnSpPr>
          <p:nvPr/>
        </p:nvCxnSpPr>
        <p:spPr>
          <a:xfrm>
            <a:off x="5650832" y="2759242"/>
            <a:ext cx="0" cy="6015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FB6D10-5A83-4975-A925-FD1DADEA2CEA}"/>
              </a:ext>
            </a:extLst>
          </p:cNvPr>
          <p:cNvCxnSpPr>
            <a:stCxn id="2" idx="2"/>
            <a:endCxn id="61" idx="0"/>
          </p:cNvCxnSpPr>
          <p:nvPr/>
        </p:nvCxnSpPr>
        <p:spPr>
          <a:xfrm>
            <a:off x="3898232" y="1130968"/>
            <a:ext cx="1752600" cy="794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9FDCD9A-C791-4E8B-9B26-2EDE8D6326FB}"/>
              </a:ext>
            </a:extLst>
          </p:cNvPr>
          <p:cNvCxnSpPr>
            <a:stCxn id="3" idx="2"/>
            <a:endCxn id="61" idx="0"/>
          </p:cNvCxnSpPr>
          <p:nvPr/>
        </p:nvCxnSpPr>
        <p:spPr>
          <a:xfrm>
            <a:off x="5650832" y="1163053"/>
            <a:ext cx="0" cy="762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7FAE1A1-CDBD-4DC9-9704-A69D0D2D1676}"/>
              </a:ext>
            </a:extLst>
          </p:cNvPr>
          <p:cNvCxnSpPr>
            <a:stCxn id="4" idx="2"/>
            <a:endCxn id="61" idx="0"/>
          </p:cNvCxnSpPr>
          <p:nvPr/>
        </p:nvCxnSpPr>
        <p:spPr>
          <a:xfrm flipH="1">
            <a:off x="5650832" y="1159041"/>
            <a:ext cx="1752599" cy="766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376C7E1E-7E88-4E8E-89F2-10188A99463A}"/>
              </a:ext>
            </a:extLst>
          </p:cNvPr>
          <p:cNvSpPr/>
          <p:nvPr/>
        </p:nvSpPr>
        <p:spPr>
          <a:xfrm>
            <a:off x="2600826" y="6188253"/>
            <a:ext cx="649705" cy="489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en-CA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E35F9B6-482B-45D9-8CC1-9506047DBA38}"/>
              </a:ext>
            </a:extLst>
          </p:cNvPr>
          <p:cNvSpPr/>
          <p:nvPr/>
        </p:nvSpPr>
        <p:spPr>
          <a:xfrm>
            <a:off x="4776538" y="6188253"/>
            <a:ext cx="649705" cy="489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en-CA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399839C-3292-415E-8BE8-E52E4219F32B}"/>
              </a:ext>
            </a:extLst>
          </p:cNvPr>
          <p:cNvSpPr/>
          <p:nvPr/>
        </p:nvSpPr>
        <p:spPr>
          <a:xfrm>
            <a:off x="6990353" y="6208298"/>
            <a:ext cx="649705" cy="489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en-CA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7AF74BD-39BE-47D5-A5A8-06078FE46F44}"/>
              </a:ext>
            </a:extLst>
          </p:cNvPr>
          <p:cNvSpPr/>
          <p:nvPr/>
        </p:nvSpPr>
        <p:spPr>
          <a:xfrm>
            <a:off x="9051763" y="6192258"/>
            <a:ext cx="649705" cy="489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en-CA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254EC0-F893-4181-8FCD-A1E049F152DC}"/>
              </a:ext>
            </a:extLst>
          </p:cNvPr>
          <p:cNvCxnSpPr>
            <a:stCxn id="16" idx="2"/>
            <a:endCxn id="75" idx="0"/>
          </p:cNvCxnSpPr>
          <p:nvPr/>
        </p:nvCxnSpPr>
        <p:spPr>
          <a:xfrm>
            <a:off x="2925679" y="5895481"/>
            <a:ext cx="0" cy="292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18F54BD-645F-407F-A4A5-492E09B8C1DA}"/>
              </a:ext>
            </a:extLst>
          </p:cNvPr>
          <p:cNvCxnSpPr>
            <a:stCxn id="76" idx="0"/>
            <a:endCxn id="17" idx="2"/>
          </p:cNvCxnSpPr>
          <p:nvPr/>
        </p:nvCxnSpPr>
        <p:spPr>
          <a:xfrm flipV="1">
            <a:off x="5101391" y="5887452"/>
            <a:ext cx="0" cy="300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C166150-5667-44E3-BFF6-16C2FB8B580D}"/>
              </a:ext>
            </a:extLst>
          </p:cNvPr>
          <p:cNvCxnSpPr>
            <a:stCxn id="18" idx="2"/>
            <a:endCxn id="77" idx="0"/>
          </p:cNvCxnSpPr>
          <p:nvPr/>
        </p:nvCxnSpPr>
        <p:spPr>
          <a:xfrm>
            <a:off x="7315206" y="5895481"/>
            <a:ext cx="0" cy="31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3A8E691-C7BB-4F65-AD48-F51B3A665C19}"/>
              </a:ext>
            </a:extLst>
          </p:cNvPr>
          <p:cNvCxnSpPr>
            <a:stCxn id="19" idx="2"/>
            <a:endCxn id="78" idx="0"/>
          </p:cNvCxnSpPr>
          <p:nvPr/>
        </p:nvCxnSpPr>
        <p:spPr>
          <a:xfrm>
            <a:off x="9364585" y="5859383"/>
            <a:ext cx="12031" cy="332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A5D9963-7F1B-494A-8828-D7739140A2A0}"/>
              </a:ext>
            </a:extLst>
          </p:cNvPr>
          <p:cNvGrpSpPr/>
          <p:nvPr/>
        </p:nvGrpSpPr>
        <p:grpSpPr>
          <a:xfrm>
            <a:off x="6972312" y="2037350"/>
            <a:ext cx="2725141" cy="513345"/>
            <a:chOff x="6972312" y="2037350"/>
            <a:chExt cx="2725141" cy="513345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C683DDE-BD1B-45D5-B61D-06345DF226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2312" y="2286000"/>
              <a:ext cx="1626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78CCD46-9A08-4BEA-A938-44210B974C27}"/>
                </a:ext>
              </a:extLst>
            </p:cNvPr>
            <p:cNvSpPr/>
            <p:nvPr/>
          </p:nvSpPr>
          <p:spPr>
            <a:xfrm>
              <a:off x="8598577" y="2037350"/>
              <a:ext cx="1098876" cy="5133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React </a:t>
              </a:r>
              <a:endParaRPr lang="en-CA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A69DDC2-86E6-4EDE-B1EE-AF26A4FFADAE}"/>
              </a:ext>
            </a:extLst>
          </p:cNvPr>
          <p:cNvGrpSpPr/>
          <p:nvPr/>
        </p:nvGrpSpPr>
        <p:grpSpPr>
          <a:xfrm>
            <a:off x="8371979" y="3433013"/>
            <a:ext cx="2013290" cy="513345"/>
            <a:chOff x="7716247" y="2037350"/>
            <a:chExt cx="2013290" cy="513345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B0E117D-4E8F-4F91-92D6-CCCB748A63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6247" y="2286000"/>
              <a:ext cx="882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1EAF35E-C483-424E-A460-9ECAAC13F804}"/>
                </a:ext>
              </a:extLst>
            </p:cNvPr>
            <p:cNvSpPr/>
            <p:nvPr/>
          </p:nvSpPr>
          <p:spPr>
            <a:xfrm>
              <a:off x="8630661" y="2037350"/>
              <a:ext cx="1098876" cy="5133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Spring </a:t>
              </a:r>
              <a:endParaRPr lang="en-CA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1565092-3978-4A26-8F97-26C94D8A91CB}"/>
              </a:ext>
            </a:extLst>
          </p:cNvPr>
          <p:cNvGrpSpPr/>
          <p:nvPr/>
        </p:nvGrpSpPr>
        <p:grpSpPr>
          <a:xfrm>
            <a:off x="441157" y="5301937"/>
            <a:ext cx="1592670" cy="433118"/>
            <a:chOff x="7774394" y="3056033"/>
            <a:chExt cx="1592670" cy="433118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DF569C20-538C-4071-8313-7D8EDA18A96A}"/>
                </a:ext>
              </a:extLst>
            </p:cNvPr>
            <p:cNvCxnSpPr>
              <a:cxnSpLocks/>
            </p:cNvCxnSpPr>
            <p:nvPr/>
          </p:nvCxnSpPr>
          <p:spPr>
            <a:xfrm>
              <a:off x="8678266" y="3268577"/>
              <a:ext cx="6887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0433BDA-4008-421C-816D-B3F32D5FB687}"/>
                </a:ext>
              </a:extLst>
            </p:cNvPr>
            <p:cNvSpPr/>
            <p:nvPr/>
          </p:nvSpPr>
          <p:spPr>
            <a:xfrm>
              <a:off x="7774394" y="3056033"/>
              <a:ext cx="858247" cy="433118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Spring </a:t>
              </a:r>
              <a:endParaRPr lang="en-CA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56A7988-6D38-454B-9970-8DDA04B47697}"/>
              </a:ext>
            </a:extLst>
          </p:cNvPr>
          <p:cNvGrpSpPr/>
          <p:nvPr/>
        </p:nvGrpSpPr>
        <p:grpSpPr>
          <a:xfrm>
            <a:off x="10182736" y="4828676"/>
            <a:ext cx="1680401" cy="689810"/>
            <a:chOff x="8237618" y="2213810"/>
            <a:chExt cx="1680401" cy="689810"/>
          </a:xfrm>
        </p:grpSpPr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847C0906-B568-4B7C-9744-E65CDB796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7618" y="2470483"/>
              <a:ext cx="477243" cy="433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5715C50-A2C4-430B-AD05-5C7B78A203FD}"/>
                </a:ext>
              </a:extLst>
            </p:cNvPr>
            <p:cNvSpPr/>
            <p:nvPr/>
          </p:nvSpPr>
          <p:spPr>
            <a:xfrm>
              <a:off x="8714861" y="2213810"/>
              <a:ext cx="1203158" cy="513345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Node JS + MongoDB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77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vatsal shah</dc:creator>
  <cp:lastModifiedBy>vatsal shah</cp:lastModifiedBy>
  <cp:revision>49</cp:revision>
  <dcterms:created xsi:type="dcterms:W3CDTF">2019-02-13T20:19:55Z</dcterms:created>
  <dcterms:modified xsi:type="dcterms:W3CDTF">2019-02-13T20:42:05Z</dcterms:modified>
</cp:coreProperties>
</file>