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DBCF-2CA3-45C0-8677-6C12F064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E8F28-B706-4379-8E70-1F0662070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8F3E-1294-4729-AAE2-0E46232E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0D0-3A5F-45FE-BD5F-E54A6443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30D1-8D84-4800-9796-60B695B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CF71-A18A-4D58-B84F-5B7857A3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CD1D-A185-4BD9-A6B5-1E5E9850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C078-9BCF-4BAA-AA0B-97027E4E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3270-A0C8-47F0-8D64-F5E3D3B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92A4-5671-4B3F-80D8-F9882B8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7007-2715-4F9B-B43B-1BCC6A74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D963-B065-49DF-948F-BAAF76E0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5AB8-7A47-4235-937B-E53D5D08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8094-1E9D-44AF-947B-F8144BF1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E561-84E6-43B6-9760-CAA5EE08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9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B3A-3588-4B6C-B17F-68C08EDC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88E-4BAE-4A04-8C1D-D48597E2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D569-CD21-4285-99D8-71CEDAD8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4A0-CD95-4706-BF15-CD4AB5AF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1247-F761-449B-A4C2-D5F86537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0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7225-B734-4D93-867F-FDD5A570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CF0A-8800-45A6-BA22-244B8DD7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4310-55B4-43B1-9730-8C08758F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751C-A88B-4FFC-A6D1-2FB2D5E3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1E02-A550-41C6-AB10-843426CA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1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E03-B825-45DF-AB74-36355B9E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46D1-BD93-400E-9025-F7CC3D25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575A-8509-4A24-8E6A-EB2ED071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D80EE-0B60-44AD-B318-2ADAF73F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6114-9409-4BA7-9600-BD63254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66CD-2802-40C1-BC48-3F5F20D4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165-A750-42A4-AA14-1711EC2F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1C7E-78BD-44C2-9384-142DD69F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C7AA-3E01-4339-87D9-BD5563F3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1CFBB-5719-4BA1-BE92-4E6DC0E3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66ABE-736F-4FA3-BBB6-F40D78FC7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F55E2-07B0-497D-A310-C085E078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D7E99-B14E-45E3-B003-569831BF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29FB-046D-41AC-A090-DA957BC8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6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68F-221C-4B17-BDCE-838B48B2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F85ED-06AB-4232-82A6-133AB099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0B02-80A4-416C-ABF5-16E87D27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06DAF-8D82-42D1-82E4-E9A0875E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000C8-EF34-4742-ACB4-EC2F3D6B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933AA-BC35-46F9-A1E8-BEE12BEE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5FE-CFAD-41BB-B147-43380803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5067-34D0-425F-B567-446848E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7025-9BA6-46F1-B3A8-82AE4EC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42ADE-CA54-42DC-ABE7-5CE02834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1B97-229C-40F3-8B61-F2614F28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0E33-0F69-4C37-9ADA-A767540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ACB9-F680-4F7D-98A2-2227183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1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7EEA-4156-4DF6-BEF1-8BA8715B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7CD37-CF13-4F2D-8E44-802C42F73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659C-D90D-45E5-815A-1F6120CB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A883-663A-40A5-9BB1-2477967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24FF-AF05-4796-A135-012E4C5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96D9-CE03-4910-8331-67B9115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3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E92EC-61F7-42C3-BCFD-EEB12574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E615-1850-4886-96F3-77073AD4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4669-806C-48AE-829A-47822B1A3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1E9C-7F56-4CC7-AEFE-87D3CA7A9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5B1D-A5AD-4D98-8980-220FFE3AF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BCA1B-6E04-490B-8071-881E4C86464A}"/>
              </a:ext>
            </a:extLst>
          </p:cNvPr>
          <p:cNvSpPr/>
          <p:nvPr/>
        </p:nvSpPr>
        <p:spPr>
          <a:xfrm>
            <a:off x="3250531" y="84220"/>
            <a:ext cx="1283368" cy="1006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65C5C-CC8A-4A1D-B145-D1E2C76FBA50}"/>
              </a:ext>
            </a:extLst>
          </p:cNvPr>
          <p:cNvSpPr/>
          <p:nvPr/>
        </p:nvSpPr>
        <p:spPr>
          <a:xfrm>
            <a:off x="4991100" y="61486"/>
            <a:ext cx="1283368" cy="1074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Tablet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DE779-0239-4E6C-B2F9-A91042A3A404}"/>
              </a:ext>
            </a:extLst>
          </p:cNvPr>
          <p:cNvSpPr/>
          <p:nvPr/>
        </p:nvSpPr>
        <p:spPr>
          <a:xfrm>
            <a:off x="6761747" y="84220"/>
            <a:ext cx="1283368" cy="1074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A17B4-F973-4B0E-AF61-82ADFD7AB9BE}"/>
              </a:ext>
            </a:extLst>
          </p:cNvPr>
          <p:cNvSpPr/>
          <p:nvPr/>
        </p:nvSpPr>
        <p:spPr>
          <a:xfrm>
            <a:off x="4034589" y="3938358"/>
            <a:ext cx="3240510" cy="83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Server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7BF2C7-BA1E-4A9D-A732-6BE8656C1E86}"/>
              </a:ext>
            </a:extLst>
          </p:cNvPr>
          <p:cNvSpPr/>
          <p:nvPr/>
        </p:nvSpPr>
        <p:spPr>
          <a:xfrm>
            <a:off x="1964154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Ski Resort</a:t>
            </a:r>
            <a:endParaRPr lang="en-US" sz="1400" dirty="0"/>
          </a:p>
          <a:p>
            <a:pPr algn="ctr"/>
            <a:r>
              <a:rPr lang="en-US" sz="1400" dirty="0"/>
              <a:t>Microservice 1</a:t>
            </a:r>
            <a:endParaRPr lang="en-CA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150475-1139-49E5-8D01-165CE66EDBA9}"/>
              </a:ext>
            </a:extLst>
          </p:cNvPr>
          <p:cNvSpPr/>
          <p:nvPr/>
        </p:nvSpPr>
        <p:spPr>
          <a:xfrm>
            <a:off x="4051636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Restaurants</a:t>
            </a:r>
          </a:p>
          <a:p>
            <a:pPr algn="ctr"/>
            <a:r>
              <a:rPr lang="en-US" sz="1400" dirty="0"/>
              <a:t>Microservice 2</a:t>
            </a:r>
            <a:endParaRPr lang="en-CA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10A7F-078A-4599-AA2F-9C9DD9758683}"/>
              </a:ext>
            </a:extLst>
          </p:cNvPr>
          <p:cNvSpPr/>
          <p:nvPr/>
        </p:nvSpPr>
        <p:spPr>
          <a:xfrm>
            <a:off x="6248407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Museums</a:t>
            </a:r>
            <a:endParaRPr lang="en-US" sz="1400" dirty="0"/>
          </a:p>
          <a:p>
            <a:pPr algn="ctr"/>
            <a:r>
              <a:rPr lang="en-US" sz="1400" dirty="0"/>
              <a:t>Microservice 3</a:t>
            </a:r>
            <a:endParaRPr lang="en-CA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7F84D-CD0D-4A27-A750-FEAEC88B860A}"/>
              </a:ext>
            </a:extLst>
          </p:cNvPr>
          <p:cNvSpPr/>
          <p:nvPr/>
        </p:nvSpPr>
        <p:spPr>
          <a:xfrm>
            <a:off x="8465232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Fortune companies</a:t>
            </a:r>
          </a:p>
          <a:p>
            <a:pPr algn="ctr"/>
            <a:r>
              <a:rPr lang="en-US" sz="1400" dirty="0"/>
              <a:t>Microservice 4</a:t>
            </a:r>
            <a:endParaRPr lang="en-CA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F4FB10-997B-4A94-899E-1F2AD2FE90B0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V="1">
            <a:off x="2661986" y="4772547"/>
            <a:ext cx="2992858" cy="36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374A-DA7D-4F64-BA7D-2A7C36E81FF0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4749468" y="4772547"/>
            <a:ext cx="905376" cy="36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72E462-D69A-458C-8D8E-2142407C78CF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654844" y="4772547"/>
            <a:ext cx="1291395" cy="36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1187C8-535F-4A2D-9CC0-5379EB2FB4F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453322" y="4756504"/>
            <a:ext cx="3709742" cy="376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E4D350B-EDCA-46CF-BED5-60EBD500037C}"/>
              </a:ext>
            </a:extLst>
          </p:cNvPr>
          <p:cNvSpPr/>
          <p:nvPr/>
        </p:nvSpPr>
        <p:spPr>
          <a:xfrm>
            <a:off x="4403558" y="1507958"/>
            <a:ext cx="2494546" cy="8341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(frontend)</a:t>
            </a:r>
            <a:endParaRPr lang="en-CA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39AB68-0B38-43BD-B4E3-411DBC2D214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5650831" y="2342147"/>
            <a:ext cx="0" cy="441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FB6D10-5A83-4975-A925-FD1DADEA2CEA}"/>
              </a:ext>
            </a:extLst>
          </p:cNvPr>
          <p:cNvCxnSpPr>
            <a:cxnSpLocks/>
            <a:stCxn id="2" idx="2"/>
            <a:endCxn id="61" idx="0"/>
          </p:cNvCxnSpPr>
          <p:nvPr/>
        </p:nvCxnSpPr>
        <p:spPr>
          <a:xfrm>
            <a:off x="3892215" y="1090863"/>
            <a:ext cx="1758616" cy="417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FDCD9A-C791-4E8B-9B26-2EDE8D6326FB}"/>
              </a:ext>
            </a:extLst>
          </p:cNvPr>
          <p:cNvCxnSpPr>
            <a:stCxn id="3" idx="2"/>
            <a:endCxn id="61" idx="0"/>
          </p:cNvCxnSpPr>
          <p:nvPr/>
        </p:nvCxnSpPr>
        <p:spPr>
          <a:xfrm>
            <a:off x="5632784" y="1136307"/>
            <a:ext cx="18047" cy="37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FAE1A1-CDBD-4DC9-9704-A69D0D2D1676}"/>
              </a:ext>
            </a:extLst>
          </p:cNvPr>
          <p:cNvCxnSpPr>
            <a:cxnSpLocks/>
            <a:stCxn id="4" idx="2"/>
            <a:endCxn id="61" idx="0"/>
          </p:cNvCxnSpPr>
          <p:nvPr/>
        </p:nvCxnSpPr>
        <p:spPr>
          <a:xfrm flipH="1">
            <a:off x="5650831" y="1159041"/>
            <a:ext cx="1752600" cy="348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76C7E1E-7E88-4E8E-89F2-10188A99463A}"/>
              </a:ext>
            </a:extLst>
          </p:cNvPr>
          <p:cNvSpPr/>
          <p:nvPr/>
        </p:nvSpPr>
        <p:spPr>
          <a:xfrm>
            <a:off x="2337133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E35F9B6-482B-45D9-8CC1-9506047DBA38}"/>
              </a:ext>
            </a:extLst>
          </p:cNvPr>
          <p:cNvSpPr/>
          <p:nvPr/>
        </p:nvSpPr>
        <p:spPr>
          <a:xfrm>
            <a:off x="4430628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99839C-3292-415E-8BE8-E52E4219F32B}"/>
              </a:ext>
            </a:extLst>
          </p:cNvPr>
          <p:cNvSpPr/>
          <p:nvPr/>
        </p:nvSpPr>
        <p:spPr>
          <a:xfrm>
            <a:off x="6625394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AF74BD-39BE-47D5-A5A8-06078FE46F44}"/>
              </a:ext>
            </a:extLst>
          </p:cNvPr>
          <p:cNvSpPr/>
          <p:nvPr/>
        </p:nvSpPr>
        <p:spPr>
          <a:xfrm>
            <a:off x="8838211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254EC0-F893-4181-8FCD-A1E049F152DC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>
            <a:off x="2661986" y="5895481"/>
            <a:ext cx="0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8F54BD-645F-407F-A4A5-492E09B8C1DA}"/>
              </a:ext>
            </a:extLst>
          </p:cNvPr>
          <p:cNvCxnSpPr>
            <a:stCxn id="76" idx="0"/>
            <a:endCxn id="17" idx="2"/>
          </p:cNvCxnSpPr>
          <p:nvPr/>
        </p:nvCxnSpPr>
        <p:spPr>
          <a:xfrm flipH="1" flipV="1">
            <a:off x="4749468" y="5895481"/>
            <a:ext cx="6013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166150-5667-44E3-BFF6-16C2FB8B580D}"/>
              </a:ext>
            </a:extLst>
          </p:cNvPr>
          <p:cNvCxnSpPr>
            <a:stCxn id="18" idx="2"/>
            <a:endCxn id="77" idx="0"/>
          </p:cNvCxnSpPr>
          <p:nvPr/>
        </p:nvCxnSpPr>
        <p:spPr>
          <a:xfrm>
            <a:off x="6946239" y="5895481"/>
            <a:ext cx="4008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A8E691-C7BB-4F65-AD48-F51B3A665C19}"/>
              </a:ext>
            </a:extLst>
          </p:cNvPr>
          <p:cNvCxnSpPr>
            <a:stCxn id="19" idx="2"/>
            <a:endCxn id="78" idx="0"/>
          </p:cNvCxnSpPr>
          <p:nvPr/>
        </p:nvCxnSpPr>
        <p:spPr>
          <a:xfrm>
            <a:off x="9163064" y="5895481"/>
            <a:ext cx="0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0">
            <a:extLst>
              <a:ext uri="{FF2B5EF4-FFF2-40B4-BE49-F238E27FC236}">
                <a16:creationId xmlns:a16="http://schemas.microsoft.com/office/drawing/2014/main" id="{0B86BDDA-5F33-4A13-9DF4-17A1AF1C7690}"/>
              </a:ext>
            </a:extLst>
          </p:cNvPr>
          <p:cNvSpPr/>
          <p:nvPr/>
        </p:nvSpPr>
        <p:spPr>
          <a:xfrm>
            <a:off x="3769899" y="2783319"/>
            <a:ext cx="3769890" cy="8341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CA" dirty="0"/>
          </a:p>
        </p:txBody>
      </p:sp>
      <p:cxnSp>
        <p:nvCxnSpPr>
          <p:cNvPr id="69" name="Straight Arrow Connector 87">
            <a:extLst>
              <a:ext uri="{FF2B5EF4-FFF2-40B4-BE49-F238E27FC236}">
                <a16:creationId xmlns:a16="http://schemas.microsoft.com/office/drawing/2014/main" id="{2BA9E43F-6799-479B-A3F9-21666D4FC5FE}"/>
              </a:ext>
            </a:extLst>
          </p:cNvPr>
          <p:cNvCxnSpPr>
            <a:cxnSpLocks/>
            <a:stCxn id="67" idx="2"/>
            <a:endCxn id="5" idx="0"/>
          </p:cNvCxnSpPr>
          <p:nvPr/>
        </p:nvCxnSpPr>
        <p:spPr>
          <a:xfrm>
            <a:off x="5654844" y="3617508"/>
            <a:ext cx="0" cy="32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shah</dc:creator>
  <cp:lastModifiedBy>vatsal shah</cp:lastModifiedBy>
  <cp:revision>70</cp:revision>
  <dcterms:created xsi:type="dcterms:W3CDTF">2019-02-13T20:19:55Z</dcterms:created>
  <dcterms:modified xsi:type="dcterms:W3CDTF">2019-02-14T03:00:41Z</dcterms:modified>
</cp:coreProperties>
</file>