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tsal Patel" userId="baa20a8788c1b0b1" providerId="LiveId" clId="{921ED50B-7100-4D43-8EEA-A8B0606DB3EA}"/>
    <pc:docChg chg="custSel modSld">
      <pc:chgData name="Vatsal Patel" userId="baa20a8788c1b0b1" providerId="LiveId" clId="{921ED50B-7100-4D43-8EEA-A8B0606DB3EA}" dt="2025-02-26T10:45:54.491" v="2" actId="478"/>
      <pc:docMkLst>
        <pc:docMk/>
      </pc:docMkLst>
      <pc:sldChg chg="modSp mod">
        <pc:chgData name="Vatsal Patel" userId="baa20a8788c1b0b1" providerId="LiveId" clId="{921ED50B-7100-4D43-8EEA-A8B0606DB3EA}" dt="2025-02-26T10:39:51.494" v="1" actId="27636"/>
        <pc:sldMkLst>
          <pc:docMk/>
          <pc:sldMk cId="953325580" sldId="256"/>
        </pc:sldMkLst>
        <pc:spChg chg="mod">
          <ac:chgData name="Vatsal Patel" userId="baa20a8788c1b0b1" providerId="LiveId" clId="{921ED50B-7100-4D43-8EEA-A8B0606DB3EA}" dt="2025-02-26T10:39:51.494" v="1" actId="27636"/>
          <ac:spMkLst>
            <pc:docMk/>
            <pc:sldMk cId="953325580" sldId="256"/>
            <ac:spMk id="2" creationId="{A8A11E26-4C38-41A6-9857-11032CEECD80}"/>
          </ac:spMkLst>
        </pc:spChg>
      </pc:sldChg>
      <pc:sldChg chg="delSp mod">
        <pc:chgData name="Vatsal Patel" userId="baa20a8788c1b0b1" providerId="LiveId" clId="{921ED50B-7100-4D43-8EEA-A8B0606DB3EA}" dt="2025-02-26T10:45:54.491" v="2" actId="478"/>
        <pc:sldMkLst>
          <pc:docMk/>
          <pc:sldMk cId="1172587147" sldId="2146847063"/>
        </pc:sldMkLst>
        <pc:picChg chg="del">
          <ac:chgData name="Vatsal Patel" userId="baa20a8788c1b0b1" providerId="LiveId" clId="{921ED50B-7100-4D43-8EEA-A8B0606DB3EA}" dt="2025-02-26T10:45:54.491" v="2" actId="478"/>
          <ac:picMkLst>
            <pc:docMk/>
            <pc:sldMk cId="1172587147" sldId="2146847063"/>
            <ac:picMk id="11" creationId="{DFB3C02A-E428-33FC-C7A5-95E21DDD9B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atsal3000/Steganography_Imag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latin typeface="Arial"/>
                <a:cs typeface="Arial"/>
              </a:rPr>
              <a:t>Patel Vatsal Parimal</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Patel Vatsal Parimal</a:t>
            </a:r>
          </a:p>
          <a:p>
            <a:r>
              <a:rPr lang="en-US" sz="2000" b="1" dirty="0">
                <a:solidFill>
                  <a:schemeClr val="accent1">
                    <a:lumMod val="75000"/>
                  </a:schemeClr>
                </a:solidFill>
                <a:latin typeface="Arial"/>
                <a:cs typeface="Arial"/>
              </a:rPr>
              <a:t>College Name : Indus University</a:t>
            </a:r>
          </a:p>
          <a:p>
            <a:r>
              <a:rPr lang="en-US" sz="2000" b="1" dirty="0">
                <a:solidFill>
                  <a:schemeClr val="accent1">
                    <a:lumMod val="75000"/>
                  </a:schemeClr>
                </a:solidFill>
                <a:latin typeface="Arial"/>
                <a:cs typeface="Arial"/>
              </a:rPr>
              <a:t>Department :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Image Steganography provides a secure and efficient method for hiding sensitive information within images, making it nearly undetectable to unauthorized users. By implementing this technique using Python, OpenCV, and </a:t>
            </a:r>
            <a:r>
              <a:rPr lang="en-US" dirty="0" err="1">
                <a:latin typeface="Arial" panose="020B0604020202020204" pitchFamily="34" charset="0"/>
                <a:cs typeface="Arial" panose="020B0604020202020204" pitchFamily="34" charset="0"/>
              </a:rPr>
              <a:t>Tkinter</a:t>
            </a:r>
            <a:r>
              <a:rPr lang="en-US" dirty="0">
                <a:latin typeface="Arial" panose="020B0604020202020204" pitchFamily="34" charset="0"/>
                <a:cs typeface="Arial" panose="020B0604020202020204" pitchFamily="34" charset="0"/>
              </a:rPr>
              <a:t>, we have created a user-friendly GUI application for encrypting and decrypting hidden messages. This project demonstrates the practical use of steganography in data security, covert communication, and digital watermarking.</a:t>
            </a:r>
          </a:p>
          <a:p>
            <a:r>
              <a:rPr lang="en-US" dirty="0">
                <a:latin typeface="Arial" panose="020B0604020202020204" pitchFamily="34" charset="0"/>
                <a:cs typeface="Arial" panose="020B0604020202020204" pitchFamily="34" charset="0"/>
              </a:rPr>
              <a:t>With applications in government, military, cybersecurity, and corporate data protection, this technique enhances confidentiality and ensures safe information exchange. As technology advances, integrating steganography with stronger encryption methods can further improve security and broaden its use in various fields.</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1800" dirty="0">
                <a:latin typeface="Arial" panose="020B0604020202020204" pitchFamily="34" charset="0"/>
                <a:cs typeface="Arial" panose="020B0604020202020204" pitchFamily="34" charset="0"/>
                <a:hlinkClick r:id="rId2"/>
              </a:rPr>
              <a:t>https://github.com/vatsal3000/Steganography_Image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Advanced Encryption Techniques – Integrating stronger encryption algorithms like AES or RSA along with steganography for enhanced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AI &amp; Machine Learning Integration – Using AI to optimize message embedding and detection, making steganography more efficient and undetectable.</a:t>
            </a:r>
          </a:p>
          <a:p>
            <a:pPr mar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Mobile Application Development – Creating Android and iOS apps for on-the-go secure message hiding and retrieval.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Real-Time Communication Security – Applying steganography in secure messaging apps for encrypted real-time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Cloud-Based Steganography – Implementing a secure online platform where users can encrypt and decrypt messages remotely.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With increasing concerns about data security and privacy, traditional encryption methods often raise suspicion when intercepted. Steganography provides a secure way to hide confidential information inside images, making it undetectable to unauthorized users.</a:t>
            </a:r>
          </a:p>
          <a:p>
            <a:pPr>
              <a:buFont typeface="Arial" panose="020B0604020202020204" pitchFamily="34" charset="0"/>
              <a:buChar char="•"/>
            </a:pPr>
            <a:r>
              <a:rPr lang="en-US" sz="1800" dirty="0">
                <a:solidFill>
                  <a:schemeClr val="tx1"/>
                </a:solidFill>
                <a:latin typeface="Arial" panose="020B0604020202020204" pitchFamily="34" charset="0"/>
                <a:cs typeface="Arial" panose="020B0604020202020204" pitchFamily="34" charset="0"/>
              </a:rPr>
              <a:t>This project aims to develop a Graphical User Interface (GUI) application using Python, OpenCV, and </a:t>
            </a:r>
            <a:r>
              <a:rPr lang="en-US" sz="1800" dirty="0" err="1">
                <a:solidFill>
                  <a:schemeClr val="tx1"/>
                </a:solidFill>
                <a:latin typeface="Arial" panose="020B0604020202020204" pitchFamily="34" charset="0"/>
                <a:cs typeface="Arial" panose="020B0604020202020204" pitchFamily="34" charset="0"/>
              </a:rPr>
              <a:t>Tkinter</a:t>
            </a:r>
            <a:r>
              <a:rPr lang="en-US" sz="1800" dirty="0">
                <a:solidFill>
                  <a:schemeClr val="tx1"/>
                </a:solidFill>
                <a:latin typeface="Arial" panose="020B0604020202020204" pitchFamily="34" charset="0"/>
                <a:cs typeface="Arial" panose="020B0604020202020204" pitchFamily="34" charset="0"/>
              </a:rPr>
              <a:t> that allows users to:</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Embed a secret message inside an image (Encryption).</a:t>
            </a:r>
            <a:br>
              <a:rPr lang="en-US" sz="1800" dirty="0">
                <a:solidFill>
                  <a:schemeClr val="tx1"/>
                </a:solidFill>
                <a:latin typeface="Arial" panose="020B0604020202020204" pitchFamily="34" charset="0"/>
                <a:cs typeface="Arial" panose="020B0604020202020204" pitchFamily="34" charset="0"/>
              </a:rPr>
            </a:br>
            <a:r>
              <a:rPr lang="en-US" sz="1800" dirty="0">
                <a:solidFill>
                  <a:schemeClr val="tx1"/>
                </a:solidFill>
                <a:latin typeface="Arial" panose="020B0604020202020204" pitchFamily="34" charset="0"/>
                <a:cs typeface="Arial" panose="020B0604020202020204" pitchFamily="34" charset="0"/>
              </a:rPr>
              <a:t>	Retrieve the hidden message using a password (Decryption).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latin typeface="Arial" panose="020B0604020202020204" pitchFamily="34" charset="0"/>
                <a:ea typeface="+mn-lt"/>
                <a:cs typeface="Arial" panose="020B0604020202020204" pitchFamily="34" charset="0"/>
              </a:rPr>
              <a:t>Programming Language: Python</a:t>
            </a:r>
            <a:endParaRPr lang="en-US" dirty="0">
              <a:latin typeface="Arial" panose="020B0604020202020204" pitchFamily="34" charset="0"/>
              <a:cs typeface="Arial" panose="020B0604020202020204" pitchFamily="34" charset="0"/>
            </a:endParaRPr>
          </a:p>
          <a:p>
            <a:pPr marL="305435" indent="-305435">
              <a:buNone/>
            </a:pPr>
            <a:endParaRPr lang="en-IN" dirty="0">
              <a:latin typeface="Arial" panose="020B0604020202020204" pitchFamily="34" charset="0"/>
              <a:cs typeface="Arial" panose="020B0604020202020204" pitchFamily="34" charset="0"/>
            </a:endParaRPr>
          </a:p>
          <a:p>
            <a:pPr marL="305435" indent="-305435">
              <a:buNone/>
            </a:pPr>
            <a:r>
              <a:rPr lang="en-IN" dirty="0">
                <a:latin typeface="Arial" panose="020B0604020202020204" pitchFamily="34" charset="0"/>
                <a:ea typeface="+mn-lt"/>
                <a:cs typeface="Arial" panose="020B0604020202020204" pitchFamily="34" charset="0"/>
              </a:rPr>
              <a:t>Libraries: OpenCV (cv2) for image processing, OS for file handling</a:t>
            </a:r>
            <a:endParaRPr lang="en-IN" dirty="0">
              <a:latin typeface="Arial" panose="020B0604020202020204" pitchFamily="34" charset="0"/>
              <a:cs typeface="Arial" panose="020B0604020202020204" pitchFamily="34" charset="0"/>
            </a:endParaRPr>
          </a:p>
          <a:p>
            <a:pPr marL="305435" indent="-305435">
              <a:buNone/>
            </a:pPr>
            <a:endParaRPr lang="en-IN" dirty="0">
              <a:latin typeface="Arial" panose="020B0604020202020204" pitchFamily="34" charset="0"/>
              <a:cs typeface="Arial" panose="020B0604020202020204" pitchFamily="34" charset="0"/>
            </a:endParaRPr>
          </a:p>
          <a:p>
            <a:pPr marL="305435" indent="-305435">
              <a:buNone/>
            </a:pPr>
            <a:r>
              <a:rPr lang="en-IN" dirty="0">
                <a:latin typeface="Arial" panose="020B0604020202020204" pitchFamily="34" charset="0"/>
                <a:ea typeface="+mn-lt"/>
                <a:cs typeface="Arial" panose="020B0604020202020204" pitchFamily="34" charset="0"/>
              </a:rPr>
              <a:t>Algorithm: </a:t>
            </a:r>
            <a:r>
              <a:rPr lang="en-IN" dirty="0">
                <a:latin typeface="Arial" panose="020B0604020202020204" pitchFamily="34" charset="0"/>
                <a:cs typeface="Arial" panose="020B0604020202020204" pitchFamily="34" charset="0"/>
              </a:rPr>
              <a:t>Custom Pixel Manipulation </a:t>
            </a:r>
            <a:r>
              <a:rPr lang="en-IN" dirty="0">
                <a:latin typeface="Arial" panose="020B0604020202020204" pitchFamily="34" charset="0"/>
                <a:ea typeface="+mn-lt"/>
                <a:cs typeface="Arial" panose="020B0604020202020204" pitchFamily="34" charset="0"/>
              </a:rPr>
              <a:t>encoding for steganography</a:t>
            </a:r>
            <a:endParaRPr lang="en-IN" dirty="0">
              <a:latin typeface="Arial" panose="020B0604020202020204" pitchFamily="34" charset="0"/>
              <a:cs typeface="Arial" panose="020B0604020202020204" pitchFamily="34" charset="0"/>
            </a:endParaRPr>
          </a:p>
          <a:p>
            <a:pPr marL="305435" indent="-305435">
              <a:buNone/>
            </a:pPr>
            <a:endParaRPr lang="en-IN" dirty="0">
              <a:latin typeface="Arial" panose="020B0604020202020204" pitchFamily="34" charset="0"/>
              <a:cs typeface="Arial" panose="020B0604020202020204" pitchFamily="34" charset="0"/>
            </a:endParaRPr>
          </a:p>
          <a:p>
            <a:pPr marL="305435" indent="-305435">
              <a:buNone/>
            </a:pPr>
            <a:r>
              <a:rPr lang="en-IN" dirty="0">
                <a:latin typeface="Arial" panose="020B0604020202020204" pitchFamily="34" charset="0"/>
                <a:ea typeface="+mn-lt"/>
                <a:cs typeface="Arial" panose="020B0604020202020204" pitchFamily="34" charset="0"/>
              </a:rPr>
              <a:t>Platform: Windows</a:t>
            </a:r>
            <a:endParaRPr lang="en-IN" dirty="0">
              <a:latin typeface="Arial" panose="020B0604020202020204" pitchFamily="34" charset="0"/>
              <a:cs typeface="Arial" panose="020B0604020202020204" pitchFamily="34" charset="0"/>
            </a:endParaRPr>
          </a:p>
          <a:p>
            <a:pPr marL="305435" indent="-305435">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ea typeface="+mn-lt"/>
                <a:cs typeface="Arial" panose="020B0604020202020204" pitchFamily="34" charset="0"/>
              </a:rPr>
              <a:t>Output Format: Encrypted image (PNG) with hidden message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Seamless Data Hiding – The message is embedded within an image without altering its visual appearance.</a:t>
            </a:r>
            <a:endParaRPr lang="en-IN" sz="1800" dirty="0">
              <a:solidFill>
                <a:schemeClr val="tx1"/>
              </a:solidFill>
              <a:latin typeface="Arial" panose="020B0604020202020204" pitchFamily="34" charset="0"/>
              <a:cs typeface="Arial" panose="020B0604020202020204" pitchFamily="34" charset="0"/>
            </a:endParaRPr>
          </a:p>
          <a:p>
            <a:r>
              <a:rPr lang="en-US" sz="1800" dirty="0">
                <a:solidFill>
                  <a:schemeClr val="tx1"/>
                </a:solidFill>
                <a:latin typeface="Arial" panose="020B0604020202020204" pitchFamily="34" charset="0"/>
                <a:cs typeface="Arial" panose="020B0604020202020204" pitchFamily="34" charset="0"/>
              </a:rPr>
              <a:t>Password-Protected Decryption – Ensures only authorized users can retrieve the hidden message.</a:t>
            </a:r>
            <a:endParaRPr lang="en-IN" sz="1800" dirty="0">
              <a:solidFill>
                <a:schemeClr val="tx1"/>
              </a:solidFill>
              <a:latin typeface="Arial" panose="020B0604020202020204" pitchFamily="34" charset="0"/>
              <a:cs typeface="Arial" panose="020B0604020202020204" pitchFamily="34" charset="0"/>
            </a:endParaRPr>
          </a:p>
          <a:p>
            <a:r>
              <a:rPr lang="en-US" sz="1800" dirty="0">
                <a:solidFill>
                  <a:schemeClr val="tx1"/>
                </a:solidFill>
                <a:latin typeface="Arial" panose="020B0604020202020204" pitchFamily="34" charset="0"/>
                <a:cs typeface="Arial" panose="020B0604020202020204" pitchFamily="34" charset="0"/>
              </a:rPr>
              <a:t>User-Friendly GUI – Simple and intuitive interface using </a:t>
            </a:r>
            <a:r>
              <a:rPr lang="en-US" sz="1800" dirty="0" err="1">
                <a:solidFill>
                  <a:schemeClr val="tx1"/>
                </a:solidFill>
                <a:latin typeface="Arial" panose="020B0604020202020204" pitchFamily="34" charset="0"/>
                <a:cs typeface="Arial" panose="020B0604020202020204" pitchFamily="34" charset="0"/>
              </a:rPr>
              <a:t>Tkinter</a:t>
            </a:r>
            <a:r>
              <a:rPr lang="en-US" sz="1800" dirty="0">
                <a:solidFill>
                  <a:schemeClr val="tx1"/>
                </a:solidFill>
                <a:latin typeface="Arial" panose="020B0604020202020204" pitchFamily="34" charset="0"/>
                <a:cs typeface="Arial" panose="020B0604020202020204" pitchFamily="34" charset="0"/>
              </a:rPr>
              <a:t> for both encryption and decryption</a:t>
            </a:r>
            <a:r>
              <a:rPr lang="en-IN" sz="1600" dirty="0">
                <a:solidFill>
                  <a:schemeClr val="tx1"/>
                </a:solidFill>
                <a:latin typeface="Arial" panose="020B0604020202020204" pitchFamily="34" charset="0"/>
                <a:ea typeface="+mn-lt"/>
                <a:cs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a:p>
            <a:r>
              <a:rPr lang="en-IN" sz="1600" dirty="0">
                <a:solidFill>
                  <a:schemeClr val="tx1"/>
                </a:solidFill>
                <a:latin typeface="Arial" panose="020B0604020202020204" pitchFamily="34" charset="0"/>
                <a:ea typeface="+mn-lt"/>
                <a:cs typeface="Arial" panose="020B0604020202020204" pitchFamily="34" charset="0"/>
              </a:rPr>
              <a:t>Easy &amp; Accessible: Works on any standard image, making secret communication effortless.</a:t>
            </a:r>
            <a:endParaRPr lang="en-IN" sz="1800" dirty="0">
              <a:solidFill>
                <a:schemeClr val="tx1"/>
              </a:solidFill>
              <a:latin typeface="Arial" panose="020B0604020202020204" pitchFamily="34" charset="0"/>
              <a:cs typeface="Arial" panose="020B0604020202020204" pitchFamily="34" charset="0"/>
            </a:endParaRPr>
          </a:p>
          <a:p>
            <a:r>
              <a:rPr lang="en-US" sz="1800" dirty="0">
                <a:solidFill>
                  <a:schemeClr val="tx1"/>
                </a:solidFill>
                <a:latin typeface="Arial" panose="020B0604020202020204" pitchFamily="34" charset="0"/>
                <a:cs typeface="Arial" panose="020B0604020202020204" pitchFamily="34" charset="0"/>
              </a:rPr>
              <a:t>Real-World Use Cases – Can be applied for secure communication, digital watermarking, and confidential data storage.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Clr>
                <a:srgbClr val="00B0F0"/>
              </a:buClr>
            </a:pPr>
            <a:r>
              <a:rPr lang="en-US" altLang="en-US" sz="1800" dirty="0">
                <a:solidFill>
                  <a:schemeClr val="tx1"/>
                </a:solidFill>
                <a:latin typeface="Arial" panose="020B0604020202020204" pitchFamily="34" charset="0"/>
              </a:rPr>
              <a:t>Cybersecurity Enthusiasts &amp; Ethical Hackers – To explore and understand steganography techniques for secure data transmission.</a:t>
            </a:r>
          </a:p>
          <a:p>
            <a:pPr defTabSz="914400" eaLnBrk="0" fontAlgn="base" hangingPunct="0">
              <a:lnSpc>
                <a:spcPct val="100000"/>
              </a:lnSpc>
              <a:spcBef>
                <a:spcPct val="0"/>
              </a:spcBef>
              <a:spcAft>
                <a:spcPct val="0"/>
              </a:spcAft>
              <a:buClr>
                <a:srgbClr val="00B0F0"/>
              </a:buClr>
              <a:buSzTx/>
            </a:pPr>
            <a:r>
              <a:rPr kumimoji="0" lang="en-US" altLang="en-US" sz="1800" i="0" u="none" strike="noStrike" cap="none" normalizeH="0" baseline="0" dirty="0">
                <a:ln>
                  <a:noFill/>
                </a:ln>
                <a:solidFill>
                  <a:schemeClr val="tx1"/>
                </a:solidFill>
                <a:effectLst/>
                <a:latin typeface="Arial" panose="020B0604020202020204" pitchFamily="34" charset="0"/>
              </a:rPr>
              <a:t>Government &amp; Military – For covert communication and intelligence sharing.</a:t>
            </a: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
                <a:srgbClr val="00B0F0"/>
              </a:buClr>
              <a:buSzTx/>
            </a:pPr>
            <a:r>
              <a:rPr kumimoji="0" lang="en-US" altLang="en-US" sz="1800" i="0" u="none" strike="noStrike" cap="none" normalizeH="0" baseline="0" dirty="0">
                <a:ln>
                  <a:noFill/>
                </a:ln>
                <a:solidFill>
                  <a:schemeClr val="tx1"/>
                </a:solidFill>
                <a:effectLst/>
                <a:latin typeface="Arial" panose="020B0604020202020204" pitchFamily="34" charset="0"/>
              </a:rPr>
              <a:t>Intelligence Agencies &amp; Law Enforcement – To securely hide and transmit sensitive data for investigations and operations. </a:t>
            </a:r>
          </a:p>
          <a:p>
            <a:pPr>
              <a:buClr>
                <a:srgbClr val="00B0F0"/>
              </a:buClr>
            </a:pPr>
            <a:r>
              <a:rPr kumimoji="0" lang="en-US" altLang="en-US" sz="1800" i="0" u="none" strike="noStrike" cap="none" normalizeH="0" baseline="0" dirty="0">
                <a:ln>
                  <a:noFill/>
                </a:ln>
                <a:solidFill>
                  <a:schemeClr val="tx1"/>
                </a:solidFill>
                <a:effectLst/>
                <a:latin typeface="Arial" panose="020B0604020202020204" pitchFamily="34" charset="0"/>
              </a:rPr>
              <a:t>Businesses &amp; Corporate Users – To protect confidential business information by embedding it within images.</a:t>
            </a:r>
          </a:p>
          <a:p>
            <a:pPr defTabSz="914400" eaLnBrk="0" fontAlgn="base" hangingPunct="0">
              <a:lnSpc>
                <a:spcPct val="100000"/>
              </a:lnSpc>
              <a:spcBef>
                <a:spcPct val="0"/>
              </a:spcBef>
              <a:spcAft>
                <a:spcPct val="0"/>
              </a:spcAft>
              <a:buClr>
                <a:srgbClr val="00B0F0"/>
              </a:buClr>
              <a:buSzTx/>
            </a:pPr>
            <a:r>
              <a:rPr kumimoji="0" lang="en-US" altLang="en-US" sz="1800" i="0" u="none" strike="noStrike" cap="none" normalizeH="0" baseline="0" dirty="0">
                <a:ln>
                  <a:noFill/>
                </a:ln>
                <a:solidFill>
                  <a:schemeClr val="tx1"/>
                </a:solidFill>
                <a:effectLst/>
                <a:latin typeface="Arial" panose="020B0604020202020204" pitchFamily="34" charset="0"/>
              </a:rPr>
              <a:t>Developers &amp; Security Professionals – To enhance encryption techniques and develop more secure data transmission applications.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33" name="Picture 32">
            <a:extLst>
              <a:ext uri="{FF2B5EF4-FFF2-40B4-BE49-F238E27FC236}">
                <a16:creationId xmlns:a16="http://schemas.microsoft.com/office/drawing/2014/main" id="{C6D93D46-0435-6C28-D92D-82098D890BA2}"/>
              </a:ext>
            </a:extLst>
          </p:cNvPr>
          <p:cNvPicPr>
            <a:picLocks noChangeAspect="1"/>
          </p:cNvPicPr>
          <p:nvPr/>
        </p:nvPicPr>
        <p:blipFill>
          <a:blip r:embed="rId2"/>
          <a:stretch>
            <a:fillRect/>
          </a:stretch>
        </p:blipFill>
        <p:spPr>
          <a:xfrm>
            <a:off x="581192" y="1452286"/>
            <a:ext cx="5944430" cy="4636980"/>
          </a:xfrm>
          <a:prstGeom prst="rect">
            <a:avLst/>
          </a:prstGeom>
        </p:spPr>
      </p:pic>
      <p:pic>
        <p:nvPicPr>
          <p:cNvPr id="35" name="Picture 34">
            <a:extLst>
              <a:ext uri="{FF2B5EF4-FFF2-40B4-BE49-F238E27FC236}">
                <a16:creationId xmlns:a16="http://schemas.microsoft.com/office/drawing/2014/main" id="{7E3CCB23-1079-92AA-F377-D7A1F1303E2C}"/>
              </a:ext>
            </a:extLst>
          </p:cNvPr>
          <p:cNvPicPr>
            <a:picLocks noChangeAspect="1"/>
          </p:cNvPicPr>
          <p:nvPr/>
        </p:nvPicPr>
        <p:blipFill>
          <a:blip r:embed="rId3"/>
          <a:stretch>
            <a:fillRect/>
          </a:stretch>
        </p:blipFill>
        <p:spPr>
          <a:xfrm>
            <a:off x="6525623" y="1452285"/>
            <a:ext cx="5085186" cy="463698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D889-A3D8-928F-5BB7-47FBD047F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9A2158-2AAE-7ACE-64AB-CC95D9A7069A}"/>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905ABF8D-89B5-E053-4CEA-B9A3556453F0}"/>
              </a:ext>
            </a:extLst>
          </p:cNvPr>
          <p:cNvPicPr>
            <a:picLocks noChangeAspect="1"/>
          </p:cNvPicPr>
          <p:nvPr/>
        </p:nvPicPr>
        <p:blipFill>
          <a:blip r:embed="rId2"/>
          <a:stretch>
            <a:fillRect/>
          </a:stretch>
        </p:blipFill>
        <p:spPr>
          <a:xfrm>
            <a:off x="581192" y="1562549"/>
            <a:ext cx="3355678" cy="3237891"/>
          </a:xfrm>
          <a:prstGeom prst="rect">
            <a:avLst/>
          </a:prstGeom>
        </p:spPr>
      </p:pic>
      <p:pic>
        <p:nvPicPr>
          <p:cNvPr id="5" name="Picture 4">
            <a:extLst>
              <a:ext uri="{FF2B5EF4-FFF2-40B4-BE49-F238E27FC236}">
                <a16:creationId xmlns:a16="http://schemas.microsoft.com/office/drawing/2014/main" id="{16E8D5F6-7583-D4D1-ABC9-7E8E8CE61072}"/>
              </a:ext>
            </a:extLst>
          </p:cNvPr>
          <p:cNvPicPr>
            <a:picLocks noChangeAspect="1"/>
          </p:cNvPicPr>
          <p:nvPr/>
        </p:nvPicPr>
        <p:blipFill>
          <a:blip r:embed="rId3"/>
          <a:stretch>
            <a:fillRect/>
          </a:stretch>
        </p:blipFill>
        <p:spPr>
          <a:xfrm>
            <a:off x="3936871" y="1562549"/>
            <a:ext cx="4434970" cy="3228716"/>
          </a:xfrm>
          <a:prstGeom prst="rect">
            <a:avLst/>
          </a:prstGeom>
        </p:spPr>
      </p:pic>
      <p:pic>
        <p:nvPicPr>
          <p:cNvPr id="7" name="Picture 6">
            <a:extLst>
              <a:ext uri="{FF2B5EF4-FFF2-40B4-BE49-F238E27FC236}">
                <a16:creationId xmlns:a16="http://schemas.microsoft.com/office/drawing/2014/main" id="{699B325F-09CF-EB43-7E54-82504659A079}"/>
              </a:ext>
            </a:extLst>
          </p:cNvPr>
          <p:cNvPicPr>
            <a:picLocks noChangeAspect="1"/>
          </p:cNvPicPr>
          <p:nvPr/>
        </p:nvPicPr>
        <p:blipFill>
          <a:blip r:embed="rId4"/>
          <a:stretch>
            <a:fillRect/>
          </a:stretch>
        </p:blipFill>
        <p:spPr>
          <a:xfrm>
            <a:off x="8371841" y="1562549"/>
            <a:ext cx="3777638" cy="1962971"/>
          </a:xfrm>
          <a:prstGeom prst="rect">
            <a:avLst/>
          </a:prstGeom>
        </p:spPr>
      </p:pic>
      <p:pic>
        <p:nvPicPr>
          <p:cNvPr id="9" name="Picture 8">
            <a:extLst>
              <a:ext uri="{FF2B5EF4-FFF2-40B4-BE49-F238E27FC236}">
                <a16:creationId xmlns:a16="http://schemas.microsoft.com/office/drawing/2014/main" id="{C0F09360-0B4B-7FB4-039F-08708950B963}"/>
              </a:ext>
            </a:extLst>
          </p:cNvPr>
          <p:cNvPicPr>
            <a:picLocks noChangeAspect="1"/>
          </p:cNvPicPr>
          <p:nvPr/>
        </p:nvPicPr>
        <p:blipFill>
          <a:blip r:embed="rId5"/>
          <a:stretch>
            <a:fillRect/>
          </a:stretch>
        </p:blipFill>
        <p:spPr>
          <a:xfrm>
            <a:off x="4590840" y="2538288"/>
            <a:ext cx="3010320" cy="1781424"/>
          </a:xfrm>
          <a:prstGeom prst="rect">
            <a:avLst/>
          </a:prstGeom>
        </p:spPr>
      </p:pic>
    </p:spTree>
    <p:extLst>
      <p:ext uri="{BB962C8B-B14F-4D97-AF65-F5344CB8AC3E}">
        <p14:creationId xmlns:p14="http://schemas.microsoft.com/office/powerpoint/2010/main" val="1172587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2CCD7-7327-B038-309E-25A415A119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15756F-8C2C-EB58-2340-C5EA4F2077EF}"/>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EB6FC955-A398-19A3-C8A0-A682BEDA234C}"/>
              </a:ext>
            </a:extLst>
          </p:cNvPr>
          <p:cNvPicPr>
            <a:picLocks noChangeAspect="1"/>
          </p:cNvPicPr>
          <p:nvPr/>
        </p:nvPicPr>
        <p:blipFill>
          <a:blip r:embed="rId2"/>
          <a:stretch>
            <a:fillRect/>
          </a:stretch>
        </p:blipFill>
        <p:spPr>
          <a:xfrm>
            <a:off x="8237916" y="2538288"/>
            <a:ext cx="3010320" cy="1781424"/>
          </a:xfrm>
          <a:prstGeom prst="rect">
            <a:avLst/>
          </a:prstGeom>
        </p:spPr>
      </p:pic>
      <p:pic>
        <p:nvPicPr>
          <p:cNvPr id="4" name="Picture 3">
            <a:extLst>
              <a:ext uri="{FF2B5EF4-FFF2-40B4-BE49-F238E27FC236}">
                <a16:creationId xmlns:a16="http://schemas.microsoft.com/office/drawing/2014/main" id="{B0F3A456-24CB-3B5B-0D99-DE8CD34D114B}"/>
              </a:ext>
            </a:extLst>
          </p:cNvPr>
          <p:cNvPicPr>
            <a:picLocks noChangeAspect="1"/>
          </p:cNvPicPr>
          <p:nvPr/>
        </p:nvPicPr>
        <p:blipFill>
          <a:blip r:embed="rId3"/>
          <a:stretch>
            <a:fillRect/>
          </a:stretch>
        </p:blipFill>
        <p:spPr>
          <a:xfrm>
            <a:off x="496724" y="1232452"/>
            <a:ext cx="6269836" cy="4954410"/>
          </a:xfrm>
          <a:prstGeom prst="rect">
            <a:avLst/>
          </a:prstGeom>
        </p:spPr>
      </p:pic>
    </p:spTree>
    <p:extLst>
      <p:ext uri="{BB962C8B-B14F-4D97-AF65-F5344CB8AC3E}">
        <p14:creationId xmlns:p14="http://schemas.microsoft.com/office/powerpoint/2010/main" val="15856493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dcmitype/"/>
    <ds:schemaRef ds:uri="http://www.w3.org/XML/1998/namespace"/>
    <ds:schemaRef ds:uri="http://schemas.microsoft.com/office/2006/documentManagement/types"/>
    <ds:schemaRef ds:uri="http://schemas.microsoft.com/office/2006/metadata/properties"/>
    <ds:schemaRef ds:uri="b30265f8-c5e2-4918-b4a1-b977299ca3e2"/>
    <ds:schemaRef ds:uri="http://purl.org/dc/elements/1.1/"/>
    <ds:schemaRef ds:uri="http://purl.org/dc/terms/"/>
    <ds:schemaRef ds:uri="http://schemas.microsoft.com/office/infopath/2007/PartnerControls"/>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567</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Vatsal Patel</cp:lastModifiedBy>
  <cp:revision>27</cp:revision>
  <dcterms:created xsi:type="dcterms:W3CDTF">2021-05-26T16:50:10Z</dcterms:created>
  <dcterms:modified xsi:type="dcterms:W3CDTF">2025-02-26T10:45:58Z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