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webextensions/webextension1.xml" ContentType="application/vnd.ms-office.webextension+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24"/>
  </p:notesMasterIdLst>
  <p:handoutMasterIdLst>
    <p:handoutMasterId r:id="rId25"/>
  </p:handoutMasterIdLst>
  <p:sldIdLst>
    <p:sldId id="256" r:id="rId5"/>
    <p:sldId id="277" r:id="rId6"/>
    <p:sldId id="261" r:id="rId7"/>
    <p:sldId id="294" r:id="rId8"/>
    <p:sldId id="296" r:id="rId9"/>
    <p:sldId id="297" r:id="rId10"/>
    <p:sldId id="262" r:id="rId11"/>
    <p:sldId id="298" r:id="rId12"/>
    <p:sldId id="300" r:id="rId13"/>
    <p:sldId id="299" r:id="rId14"/>
    <p:sldId id="301" r:id="rId15"/>
    <p:sldId id="309" r:id="rId16"/>
    <p:sldId id="289" r:id="rId17"/>
    <p:sldId id="305" r:id="rId18"/>
    <p:sldId id="303" r:id="rId19"/>
    <p:sldId id="304" r:id="rId20"/>
    <p:sldId id="308" r:id="rId21"/>
    <p:sldId id="275"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1D8F3A-0D26-4D0F-98CF-239E6FE0D23C}" v="299" dt="2023-12-01T00:57:53.190"/>
  </p1510:revLst>
</p1510:revInfo>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leshwar Narayan" userId="S::tnarayan@seattleu.edu::fc9e1d3a-13c6-49f3-8e29-8bba5836c52e" providerId="AD" clId="Web-{A03E4898-3B87-CBAB-3C10-0129933BC677}"/>
    <pc:docChg chg="modSld">
      <pc:chgData name="Tileshwar Narayan" userId="S::tnarayan@seattleu.edu::fc9e1d3a-13c6-49f3-8e29-8bba5836c52e" providerId="AD" clId="Web-{A03E4898-3B87-CBAB-3C10-0129933BC677}" dt="2023-12-01T17:28:25.624" v="0" actId="20577"/>
      <pc:docMkLst>
        <pc:docMk/>
      </pc:docMkLst>
      <pc:sldChg chg="modSp">
        <pc:chgData name="Tileshwar Narayan" userId="S::tnarayan@seattleu.edu::fc9e1d3a-13c6-49f3-8e29-8bba5836c52e" providerId="AD" clId="Web-{A03E4898-3B87-CBAB-3C10-0129933BC677}" dt="2023-12-01T17:28:25.624" v="0" actId="20577"/>
        <pc:sldMkLst>
          <pc:docMk/>
          <pc:sldMk cId="1642425379" sldId="256"/>
        </pc:sldMkLst>
        <pc:spChg chg="mod">
          <ac:chgData name="Tileshwar Narayan" userId="S::tnarayan@seattleu.edu::fc9e1d3a-13c6-49f3-8e29-8bba5836c52e" providerId="AD" clId="Web-{A03E4898-3B87-CBAB-3C10-0129933BC677}" dt="2023-12-01T17:28:25.624" v="0" actId="20577"/>
          <ac:spMkLst>
            <pc:docMk/>
            <pc:sldMk cId="1642425379" sldId="256"/>
            <ac:spMk id="10" creationId="{DFA926BE-DCA1-3A03-17DE-BF54E51F785D}"/>
          </ac:spMkLst>
        </pc:spChg>
      </pc:sldChg>
    </pc:docChg>
  </pc:docChgLst>
  <pc:docChgLst>
    <pc:chgData name="Tileshwar Narayan" userId="S::tnarayan@seattleu.edu::fc9e1d3a-13c6-49f3-8e29-8bba5836c52e" providerId="AD" clId="Web-{71024289-E7C3-40DE-E672-7484DABDA953}"/>
    <pc:docChg chg="addSld delSld modSld sldOrd">
      <pc:chgData name="Tileshwar Narayan" userId="S::tnarayan@seattleu.edu::fc9e1d3a-13c6-49f3-8e29-8bba5836c52e" providerId="AD" clId="Web-{71024289-E7C3-40DE-E672-7484DABDA953}" dt="2023-11-30T00:18:30.477" v="176" actId="20577"/>
      <pc:docMkLst>
        <pc:docMk/>
      </pc:docMkLst>
      <pc:sldChg chg="modSp ord">
        <pc:chgData name="Tileshwar Narayan" userId="S::tnarayan@seattleu.edu::fc9e1d3a-13c6-49f3-8e29-8bba5836c52e" providerId="AD" clId="Web-{71024289-E7C3-40DE-E672-7484DABDA953}" dt="2023-11-29T23:58:53.393" v="2"/>
        <pc:sldMkLst>
          <pc:docMk/>
          <pc:sldMk cId="1738561688" sldId="261"/>
        </pc:sldMkLst>
        <pc:spChg chg="mod">
          <ac:chgData name="Tileshwar Narayan" userId="S::tnarayan@seattleu.edu::fc9e1d3a-13c6-49f3-8e29-8bba5836c52e" providerId="AD" clId="Web-{71024289-E7C3-40DE-E672-7484DABDA953}" dt="2023-11-29T23:55:57.153" v="0" actId="20577"/>
          <ac:spMkLst>
            <pc:docMk/>
            <pc:sldMk cId="1738561688" sldId="261"/>
            <ac:spMk id="3" creationId="{7D779DE4-CAEA-4617-897E-FEC9A2AC2D6A}"/>
          </ac:spMkLst>
        </pc:spChg>
      </pc:sldChg>
      <pc:sldChg chg="modSp">
        <pc:chgData name="Tileshwar Narayan" userId="S::tnarayan@seattleu.edu::fc9e1d3a-13c6-49f3-8e29-8bba5836c52e" providerId="AD" clId="Web-{71024289-E7C3-40DE-E672-7484DABDA953}" dt="2023-11-29T23:57:20.952" v="1" actId="20577"/>
        <pc:sldMkLst>
          <pc:docMk/>
          <pc:sldMk cId="433080313" sldId="294"/>
        </pc:sldMkLst>
        <pc:spChg chg="mod">
          <ac:chgData name="Tileshwar Narayan" userId="S::tnarayan@seattleu.edu::fc9e1d3a-13c6-49f3-8e29-8bba5836c52e" providerId="AD" clId="Web-{71024289-E7C3-40DE-E672-7484DABDA953}" dt="2023-11-29T23:57:20.952" v="1" actId="20577"/>
          <ac:spMkLst>
            <pc:docMk/>
            <pc:sldMk cId="433080313" sldId="294"/>
            <ac:spMk id="7" creationId="{D7EB25CA-DA83-483D-AF83-0001BDF2DE2B}"/>
          </ac:spMkLst>
        </pc:spChg>
      </pc:sldChg>
      <pc:sldChg chg="addSp delSp modSp ord">
        <pc:chgData name="Tileshwar Narayan" userId="S::tnarayan@seattleu.edu::fc9e1d3a-13c6-49f3-8e29-8bba5836c52e" providerId="AD" clId="Web-{71024289-E7C3-40DE-E672-7484DABDA953}" dt="2023-11-30T00:09:50.180" v="26" actId="14100"/>
        <pc:sldMkLst>
          <pc:docMk/>
          <pc:sldMk cId="1703640202" sldId="300"/>
        </pc:sldMkLst>
        <pc:spChg chg="mod">
          <ac:chgData name="Tileshwar Narayan" userId="S::tnarayan@seattleu.edu::fc9e1d3a-13c6-49f3-8e29-8bba5836c52e" providerId="AD" clId="Web-{71024289-E7C3-40DE-E672-7484DABDA953}" dt="2023-11-30T00:09:42.039" v="25" actId="1076"/>
          <ac:spMkLst>
            <pc:docMk/>
            <pc:sldMk cId="1703640202" sldId="300"/>
            <ac:spMk id="3" creationId="{9D415279-729B-5A12-A0DC-A45055B4A814}"/>
          </ac:spMkLst>
        </pc:spChg>
        <pc:spChg chg="mod">
          <ac:chgData name="Tileshwar Narayan" userId="S::tnarayan@seattleu.edu::fc9e1d3a-13c6-49f3-8e29-8bba5836c52e" providerId="AD" clId="Web-{71024289-E7C3-40DE-E672-7484DABDA953}" dt="2023-11-30T00:08:30.427" v="23" actId="14100"/>
          <ac:spMkLst>
            <pc:docMk/>
            <pc:sldMk cId="1703640202" sldId="300"/>
            <ac:spMk id="29" creationId="{D627A28A-37B3-0182-7D62-0FCD340A17F7}"/>
          </ac:spMkLst>
        </pc:spChg>
        <pc:picChg chg="add mod">
          <ac:chgData name="Tileshwar Narayan" userId="S::tnarayan@seattleu.edu::fc9e1d3a-13c6-49f3-8e29-8bba5836c52e" providerId="AD" clId="Web-{71024289-E7C3-40DE-E672-7484DABDA953}" dt="2023-11-30T00:09:50.180" v="26" actId="14100"/>
          <ac:picMkLst>
            <pc:docMk/>
            <pc:sldMk cId="1703640202" sldId="300"/>
            <ac:picMk id="2" creationId="{2014E3F2-B0B7-6FB4-49FB-13F0EF28CF6B}"/>
          </ac:picMkLst>
        </pc:picChg>
        <pc:picChg chg="del">
          <ac:chgData name="Tileshwar Narayan" userId="S::tnarayan@seattleu.edu::fc9e1d3a-13c6-49f3-8e29-8bba5836c52e" providerId="AD" clId="Web-{71024289-E7C3-40DE-E672-7484DABDA953}" dt="2023-11-30T00:06:11.173" v="12"/>
          <ac:picMkLst>
            <pc:docMk/>
            <pc:sldMk cId="1703640202" sldId="300"/>
            <ac:picMk id="4098" creationId="{D373EE16-6248-F30D-5E2C-9E7FD95EDDAB}"/>
          </ac:picMkLst>
        </pc:picChg>
      </pc:sldChg>
      <pc:sldChg chg="delSp modSp">
        <pc:chgData name="Tileshwar Narayan" userId="S::tnarayan@seattleu.edu::fc9e1d3a-13c6-49f3-8e29-8bba5836c52e" providerId="AD" clId="Web-{71024289-E7C3-40DE-E672-7484DABDA953}" dt="2023-11-30T00:17:17.725" v="101"/>
        <pc:sldMkLst>
          <pc:docMk/>
          <pc:sldMk cId="3315615517" sldId="301"/>
        </pc:sldMkLst>
        <pc:spChg chg="del mod">
          <ac:chgData name="Tileshwar Narayan" userId="S::tnarayan@seattleu.edu::fc9e1d3a-13c6-49f3-8e29-8bba5836c52e" providerId="AD" clId="Web-{71024289-E7C3-40DE-E672-7484DABDA953}" dt="2023-11-30T00:17:17.725" v="101"/>
          <ac:spMkLst>
            <pc:docMk/>
            <pc:sldMk cId="3315615517" sldId="301"/>
            <ac:spMk id="81" creationId="{E94F1D24-E4A1-4B59-B57E-A28453963B88}"/>
          </ac:spMkLst>
        </pc:spChg>
      </pc:sldChg>
      <pc:sldChg chg="modSp">
        <pc:chgData name="Tileshwar Narayan" userId="S::tnarayan@seattleu.edu::fc9e1d3a-13c6-49f3-8e29-8bba5836c52e" providerId="AD" clId="Web-{71024289-E7C3-40DE-E672-7484DABDA953}" dt="2023-11-30T00:03:01.479" v="10" actId="14100"/>
        <pc:sldMkLst>
          <pc:docMk/>
          <pc:sldMk cId="3632874432" sldId="303"/>
        </pc:sldMkLst>
        <pc:picChg chg="mod">
          <ac:chgData name="Tileshwar Narayan" userId="S::tnarayan@seattleu.edu::fc9e1d3a-13c6-49f3-8e29-8bba5836c52e" providerId="AD" clId="Web-{71024289-E7C3-40DE-E672-7484DABDA953}" dt="2023-11-30T00:03:01.479" v="10" actId="14100"/>
          <ac:picMkLst>
            <pc:docMk/>
            <pc:sldMk cId="3632874432" sldId="303"/>
            <ac:picMk id="7170" creationId="{03E98A04-2167-73D2-1A53-A649295F47C6}"/>
          </ac:picMkLst>
        </pc:picChg>
      </pc:sldChg>
      <pc:sldChg chg="modSp">
        <pc:chgData name="Tileshwar Narayan" userId="S::tnarayan@seattleu.edu::fc9e1d3a-13c6-49f3-8e29-8bba5836c52e" providerId="AD" clId="Web-{71024289-E7C3-40DE-E672-7484DABDA953}" dt="2023-11-30T00:02:07.649" v="6" actId="20577"/>
        <pc:sldMkLst>
          <pc:docMk/>
          <pc:sldMk cId="3198378669" sldId="304"/>
        </pc:sldMkLst>
        <pc:spChg chg="mod">
          <ac:chgData name="Tileshwar Narayan" userId="S::tnarayan@seattleu.edu::fc9e1d3a-13c6-49f3-8e29-8bba5836c52e" providerId="AD" clId="Web-{71024289-E7C3-40DE-E672-7484DABDA953}" dt="2023-11-30T00:02:07.649" v="6" actId="20577"/>
          <ac:spMkLst>
            <pc:docMk/>
            <pc:sldMk cId="3198378669" sldId="304"/>
            <ac:spMk id="32" creationId="{B7B9EA32-BF4E-C2DC-AF71-F171285ECE1C}"/>
          </ac:spMkLst>
        </pc:spChg>
      </pc:sldChg>
      <pc:sldChg chg="modSp ord">
        <pc:chgData name="Tileshwar Narayan" userId="S::tnarayan@seattleu.edu::fc9e1d3a-13c6-49f3-8e29-8bba5836c52e" providerId="AD" clId="Web-{71024289-E7C3-40DE-E672-7484DABDA953}" dt="2023-11-30T00:02:00.040" v="5"/>
        <pc:sldMkLst>
          <pc:docMk/>
          <pc:sldMk cId="3312735916" sldId="305"/>
        </pc:sldMkLst>
        <pc:spChg chg="mod">
          <ac:chgData name="Tileshwar Narayan" userId="S::tnarayan@seattleu.edu::fc9e1d3a-13c6-49f3-8e29-8bba5836c52e" providerId="AD" clId="Web-{71024289-E7C3-40DE-E672-7484DABDA953}" dt="2023-11-30T00:01:50.868" v="3" actId="20577"/>
          <ac:spMkLst>
            <pc:docMk/>
            <pc:sldMk cId="3312735916" sldId="305"/>
            <ac:spMk id="32" creationId="{B7B9EA32-BF4E-C2DC-AF71-F171285ECE1C}"/>
          </ac:spMkLst>
        </pc:spChg>
      </pc:sldChg>
      <pc:sldChg chg="del">
        <pc:chgData name="Tileshwar Narayan" userId="S::tnarayan@seattleu.edu::fc9e1d3a-13c6-49f3-8e29-8bba5836c52e" providerId="AD" clId="Web-{71024289-E7C3-40DE-E672-7484DABDA953}" dt="2023-11-30T00:01:56.711" v="4"/>
        <pc:sldMkLst>
          <pc:docMk/>
          <pc:sldMk cId="2682447819" sldId="306"/>
        </pc:sldMkLst>
      </pc:sldChg>
      <pc:sldChg chg="addSp delSp modSp new mod modClrScheme chgLayout">
        <pc:chgData name="Tileshwar Narayan" userId="S::tnarayan@seattleu.edu::fc9e1d3a-13c6-49f3-8e29-8bba5836c52e" providerId="AD" clId="Web-{71024289-E7C3-40DE-E672-7484DABDA953}" dt="2023-11-30T00:18:30.477" v="176" actId="20577"/>
        <pc:sldMkLst>
          <pc:docMk/>
          <pc:sldMk cId="706713908" sldId="309"/>
        </pc:sldMkLst>
        <pc:spChg chg="mod ord">
          <ac:chgData name="Tileshwar Narayan" userId="S::tnarayan@seattleu.edu::fc9e1d3a-13c6-49f3-8e29-8bba5836c52e" providerId="AD" clId="Web-{71024289-E7C3-40DE-E672-7484DABDA953}" dt="2023-11-30T00:18:30.477" v="176" actId="20577"/>
          <ac:spMkLst>
            <pc:docMk/>
            <pc:sldMk cId="706713908" sldId="309"/>
            <ac:spMk id="2" creationId="{227B189F-2137-EB56-E8EF-B519D84A63A8}"/>
          </ac:spMkLst>
        </pc:spChg>
        <pc:spChg chg="del">
          <ac:chgData name="Tileshwar Narayan" userId="S::tnarayan@seattleu.edu::fc9e1d3a-13c6-49f3-8e29-8bba5836c52e" providerId="AD" clId="Web-{71024289-E7C3-40DE-E672-7484DABDA953}" dt="2023-11-30T00:13:41.093" v="77"/>
          <ac:spMkLst>
            <pc:docMk/>
            <pc:sldMk cId="706713908" sldId="309"/>
            <ac:spMk id="3" creationId="{58A17961-3204-2F6B-D772-EA18294D9D36}"/>
          </ac:spMkLst>
        </pc:spChg>
        <pc:spChg chg="del">
          <ac:chgData name="Tileshwar Narayan" userId="S::tnarayan@seattleu.edu::fc9e1d3a-13c6-49f3-8e29-8bba5836c52e" providerId="AD" clId="Web-{71024289-E7C3-40DE-E672-7484DABDA953}" dt="2023-11-30T00:13:45.297" v="78"/>
          <ac:spMkLst>
            <pc:docMk/>
            <pc:sldMk cId="706713908" sldId="309"/>
            <ac:spMk id="4" creationId="{E95EE1E4-2AFD-3F8C-8F95-67DADF836DDE}"/>
          </ac:spMkLst>
        </pc:spChg>
        <pc:spChg chg="del">
          <ac:chgData name="Tileshwar Narayan" userId="S::tnarayan@seattleu.edu::fc9e1d3a-13c6-49f3-8e29-8bba5836c52e" providerId="AD" clId="Web-{71024289-E7C3-40DE-E672-7484DABDA953}" dt="2023-11-30T00:13:48.328" v="79"/>
          <ac:spMkLst>
            <pc:docMk/>
            <pc:sldMk cId="706713908" sldId="309"/>
            <ac:spMk id="5" creationId="{8361E62E-BFC3-82E0-C05E-87C3CDAD6AE8}"/>
          </ac:spMkLst>
        </pc:spChg>
        <pc:spChg chg="del">
          <ac:chgData name="Tileshwar Narayan" userId="S::tnarayan@seattleu.edu::fc9e1d3a-13c6-49f3-8e29-8bba5836c52e" providerId="AD" clId="Web-{71024289-E7C3-40DE-E672-7484DABDA953}" dt="2023-11-30T00:13:51.094" v="80"/>
          <ac:spMkLst>
            <pc:docMk/>
            <pc:sldMk cId="706713908" sldId="309"/>
            <ac:spMk id="6" creationId="{B7E5D738-E5E8-F18F-F5D7-DA68F61ABC73}"/>
          </ac:spMkLst>
        </pc:spChg>
        <pc:spChg chg="del">
          <ac:chgData name="Tileshwar Narayan" userId="S::tnarayan@seattleu.edu::fc9e1d3a-13c6-49f3-8e29-8bba5836c52e" providerId="AD" clId="Web-{71024289-E7C3-40DE-E672-7484DABDA953}" dt="2023-11-30T00:14:03.406" v="83"/>
          <ac:spMkLst>
            <pc:docMk/>
            <pc:sldMk cId="706713908" sldId="309"/>
            <ac:spMk id="8" creationId="{4F1AE385-C0AC-1FDF-0943-E7DE383657BB}"/>
          </ac:spMkLst>
        </pc:spChg>
        <pc:spChg chg="del">
          <ac:chgData name="Tileshwar Narayan" userId="S::tnarayan@seattleu.edu::fc9e1d3a-13c6-49f3-8e29-8bba5836c52e" providerId="AD" clId="Web-{71024289-E7C3-40DE-E672-7484DABDA953}" dt="2023-11-30T00:13:55.312" v="81"/>
          <ac:spMkLst>
            <pc:docMk/>
            <pc:sldMk cId="706713908" sldId="309"/>
            <ac:spMk id="9" creationId="{8357E234-9483-7006-4D43-C2D52689ADEA}"/>
          </ac:spMkLst>
        </pc:spChg>
        <pc:spChg chg="del">
          <ac:chgData name="Tileshwar Narayan" userId="S::tnarayan@seattleu.edu::fc9e1d3a-13c6-49f3-8e29-8bba5836c52e" providerId="AD" clId="Web-{71024289-E7C3-40DE-E672-7484DABDA953}" dt="2023-11-30T00:13:59.656" v="82"/>
          <ac:spMkLst>
            <pc:docMk/>
            <pc:sldMk cId="706713908" sldId="309"/>
            <ac:spMk id="10" creationId="{C0009816-B4A3-ACDB-AA7F-974F265788C4}"/>
          </ac:spMkLst>
        </pc:spChg>
        <pc:spChg chg="mod ord">
          <ac:chgData name="Tileshwar Narayan" userId="S::tnarayan@seattleu.edu::fc9e1d3a-13c6-49f3-8e29-8bba5836c52e" providerId="AD" clId="Web-{71024289-E7C3-40DE-E672-7484DABDA953}" dt="2023-11-30T00:16:20.645" v="98"/>
          <ac:spMkLst>
            <pc:docMk/>
            <pc:sldMk cId="706713908" sldId="309"/>
            <ac:spMk id="11" creationId="{A644CAE3-3F6B-FC9E-1BA6-004103BFE78A}"/>
          </ac:spMkLst>
        </pc:spChg>
        <pc:spChg chg="mod ord">
          <ac:chgData name="Tileshwar Narayan" userId="S::tnarayan@seattleu.edu::fc9e1d3a-13c6-49f3-8e29-8bba5836c52e" providerId="AD" clId="Web-{71024289-E7C3-40DE-E672-7484DABDA953}" dt="2023-11-30T00:16:20.645" v="98"/>
          <ac:spMkLst>
            <pc:docMk/>
            <pc:sldMk cId="706713908" sldId="309"/>
            <ac:spMk id="12" creationId="{CEB8049C-2C58-922D-F831-98D1CF2DC7A5}"/>
          </ac:spMkLst>
        </pc:spChg>
        <pc:spChg chg="mod ord">
          <ac:chgData name="Tileshwar Narayan" userId="S::tnarayan@seattleu.edu::fc9e1d3a-13c6-49f3-8e29-8bba5836c52e" providerId="AD" clId="Web-{71024289-E7C3-40DE-E672-7484DABDA953}" dt="2023-11-30T00:16:20.645" v="98"/>
          <ac:spMkLst>
            <pc:docMk/>
            <pc:sldMk cId="706713908" sldId="309"/>
            <ac:spMk id="13" creationId="{48FA30FD-264A-F62F-7B76-B9AADE9A106E}"/>
          </ac:spMkLst>
        </pc:spChg>
        <pc:spChg chg="add mod ord">
          <ac:chgData name="Tileshwar Narayan" userId="S::tnarayan@seattleu.edu::fc9e1d3a-13c6-49f3-8e29-8bba5836c52e" providerId="AD" clId="Web-{71024289-E7C3-40DE-E672-7484DABDA953}" dt="2023-11-30T00:16:20.645" v="98"/>
          <ac:spMkLst>
            <pc:docMk/>
            <pc:sldMk cId="706713908" sldId="309"/>
            <ac:spMk id="16" creationId="{5C8197ED-2A14-35DE-EF5D-A9AC2EC49211}"/>
          </ac:spMkLst>
        </pc:spChg>
        <pc:graphicFrameChg chg="add del mod modGraphic">
          <ac:chgData name="Tileshwar Narayan" userId="S::tnarayan@seattleu.edu::fc9e1d3a-13c6-49f3-8e29-8bba5836c52e" providerId="AD" clId="Web-{71024289-E7C3-40DE-E672-7484DABDA953}" dt="2023-11-30T00:17:24.444" v="102"/>
          <ac:graphicFrameMkLst>
            <pc:docMk/>
            <pc:sldMk cId="706713908" sldId="309"/>
            <ac:graphicFrameMk id="15" creationId="{D4B9DFB2-8138-3480-7F60-4B929031FA53}"/>
          </ac:graphicFrameMkLst>
        </pc:graphicFrameChg>
      </pc:sldChg>
    </pc:docChg>
  </pc:docChgLst>
  <pc:docChgLst>
    <pc:chgData name="Lakshit Gupta" userId="S::lgupta@seattleu.edu::3d827fbd-4aa9-41a6-a423-a256b248eae5" providerId="AD" clId="Web-{EDF817CE-DBFB-85DD-7E51-69850ADC3040}"/>
    <pc:docChg chg="modSld">
      <pc:chgData name="Lakshit Gupta" userId="S::lgupta@seattleu.edu::3d827fbd-4aa9-41a6-a423-a256b248eae5" providerId="AD" clId="Web-{EDF817CE-DBFB-85DD-7E51-69850ADC3040}" dt="2023-11-30T00:28:59.622" v="90"/>
      <pc:docMkLst>
        <pc:docMk/>
      </pc:docMkLst>
      <pc:sldChg chg="modSp">
        <pc:chgData name="Lakshit Gupta" userId="S::lgupta@seattleu.edu::3d827fbd-4aa9-41a6-a423-a256b248eae5" providerId="AD" clId="Web-{EDF817CE-DBFB-85DD-7E51-69850ADC3040}" dt="2023-11-30T00:10:04.437" v="4" actId="1076"/>
        <pc:sldMkLst>
          <pc:docMk/>
          <pc:sldMk cId="2798428590" sldId="299"/>
        </pc:sldMkLst>
        <pc:spChg chg="mod">
          <ac:chgData name="Lakshit Gupta" userId="S::lgupta@seattleu.edu::3d827fbd-4aa9-41a6-a423-a256b248eae5" providerId="AD" clId="Web-{EDF817CE-DBFB-85DD-7E51-69850ADC3040}" dt="2023-11-30T00:10:00.140" v="3" actId="14100"/>
          <ac:spMkLst>
            <pc:docMk/>
            <pc:sldMk cId="2798428590" sldId="299"/>
            <ac:spMk id="3" creationId="{9D415279-729B-5A12-A0DC-A45055B4A814}"/>
          </ac:spMkLst>
        </pc:spChg>
        <pc:spChg chg="mod">
          <ac:chgData name="Lakshit Gupta" userId="S::lgupta@seattleu.edu::3d827fbd-4aa9-41a6-a423-a256b248eae5" providerId="AD" clId="Web-{EDF817CE-DBFB-85DD-7E51-69850ADC3040}" dt="2023-11-30T00:09:42.046" v="0" actId="1076"/>
          <ac:spMkLst>
            <pc:docMk/>
            <pc:sldMk cId="2798428590" sldId="299"/>
            <ac:spMk id="30" creationId="{71FD6537-0FF4-8C4F-20B8-5970F5B3111E}"/>
          </ac:spMkLst>
        </pc:spChg>
        <pc:picChg chg="mod">
          <ac:chgData name="Lakshit Gupta" userId="S::lgupta@seattleu.edu::3d827fbd-4aa9-41a6-a423-a256b248eae5" providerId="AD" clId="Web-{EDF817CE-DBFB-85DD-7E51-69850ADC3040}" dt="2023-11-30T00:10:04.437" v="4" actId="1076"/>
          <ac:picMkLst>
            <pc:docMk/>
            <pc:sldMk cId="2798428590" sldId="299"/>
            <ac:picMk id="3074" creationId="{9CFB7134-7047-4AFE-1410-015AAB0B8D22}"/>
          </ac:picMkLst>
        </pc:picChg>
      </pc:sldChg>
      <pc:sldChg chg="modSp">
        <pc:chgData name="Lakshit Gupta" userId="S::lgupta@seattleu.edu::3d827fbd-4aa9-41a6-a423-a256b248eae5" providerId="AD" clId="Web-{EDF817CE-DBFB-85DD-7E51-69850ADC3040}" dt="2023-11-30T00:12:43.128" v="15" actId="14100"/>
        <pc:sldMkLst>
          <pc:docMk/>
          <pc:sldMk cId="1703640202" sldId="300"/>
        </pc:sldMkLst>
        <pc:spChg chg="mod">
          <ac:chgData name="Lakshit Gupta" userId="S::lgupta@seattleu.edu::3d827fbd-4aa9-41a6-a423-a256b248eae5" providerId="AD" clId="Web-{EDF817CE-DBFB-85DD-7E51-69850ADC3040}" dt="2023-11-30T00:12:06.190" v="8" actId="14100"/>
          <ac:spMkLst>
            <pc:docMk/>
            <pc:sldMk cId="1703640202" sldId="300"/>
            <ac:spMk id="3" creationId="{9D415279-729B-5A12-A0DC-A45055B4A814}"/>
          </ac:spMkLst>
        </pc:spChg>
        <pc:spChg chg="mod">
          <ac:chgData name="Lakshit Gupta" userId="S::lgupta@seattleu.edu::3d827fbd-4aa9-41a6-a423-a256b248eae5" providerId="AD" clId="Web-{EDF817CE-DBFB-85DD-7E51-69850ADC3040}" dt="2023-11-30T00:12:14.534" v="10" actId="1076"/>
          <ac:spMkLst>
            <pc:docMk/>
            <pc:sldMk cId="1703640202" sldId="300"/>
            <ac:spMk id="29" creationId="{D627A28A-37B3-0182-7D62-0FCD340A17F7}"/>
          </ac:spMkLst>
        </pc:spChg>
        <pc:spChg chg="mod">
          <ac:chgData name="Lakshit Gupta" userId="S::lgupta@seattleu.edu::3d827fbd-4aa9-41a6-a423-a256b248eae5" providerId="AD" clId="Web-{EDF817CE-DBFB-85DD-7E51-69850ADC3040}" dt="2023-11-30T00:11:59.580" v="6" actId="14100"/>
          <ac:spMkLst>
            <pc:docMk/>
            <pc:sldMk cId="1703640202" sldId="300"/>
            <ac:spMk id="30" creationId="{71FD6537-0FF4-8C4F-20B8-5970F5B3111E}"/>
          </ac:spMkLst>
        </pc:spChg>
        <pc:picChg chg="mod">
          <ac:chgData name="Lakshit Gupta" userId="S::lgupta@seattleu.edu::3d827fbd-4aa9-41a6-a423-a256b248eae5" providerId="AD" clId="Web-{EDF817CE-DBFB-85DD-7E51-69850ADC3040}" dt="2023-11-30T00:12:43.128" v="15" actId="14100"/>
          <ac:picMkLst>
            <pc:docMk/>
            <pc:sldMk cId="1703640202" sldId="300"/>
            <ac:picMk id="2" creationId="{2014E3F2-B0B7-6FB4-49FB-13F0EF28CF6B}"/>
          </ac:picMkLst>
        </pc:picChg>
      </pc:sldChg>
      <pc:sldChg chg="addSp delSp modSp mod modClrScheme chgLayout">
        <pc:chgData name="Lakshit Gupta" userId="S::lgupta@seattleu.edu::3d827fbd-4aa9-41a6-a423-a256b248eae5" providerId="AD" clId="Web-{EDF817CE-DBFB-85DD-7E51-69850ADC3040}" dt="2023-11-30T00:28:59.622" v="90"/>
        <pc:sldMkLst>
          <pc:docMk/>
          <pc:sldMk cId="706713908" sldId="309"/>
        </pc:sldMkLst>
        <pc:spChg chg="mod ord">
          <ac:chgData name="Lakshit Gupta" userId="S::lgupta@seattleu.edu::3d827fbd-4aa9-41a6-a423-a256b248eae5" providerId="AD" clId="Web-{EDF817CE-DBFB-85DD-7E51-69850ADC3040}" dt="2023-11-30T00:19:19.451" v="41" actId="1076"/>
          <ac:spMkLst>
            <pc:docMk/>
            <pc:sldMk cId="706713908" sldId="309"/>
            <ac:spMk id="2" creationId="{227B189F-2137-EB56-E8EF-B519D84A63A8}"/>
          </ac:spMkLst>
        </pc:spChg>
        <pc:spChg chg="del">
          <ac:chgData name="Lakshit Gupta" userId="S::lgupta@seattleu.edu::3d827fbd-4aa9-41a6-a423-a256b248eae5" providerId="AD" clId="Web-{EDF817CE-DBFB-85DD-7E51-69850ADC3040}" dt="2023-11-30T00:14:00.896" v="16"/>
          <ac:spMkLst>
            <pc:docMk/>
            <pc:sldMk cId="706713908" sldId="309"/>
            <ac:spMk id="7" creationId="{15AF3845-4931-98F2-BA2F-187569E6EDDC}"/>
          </ac:spMkLst>
        </pc:spChg>
        <pc:spChg chg="mod ord">
          <ac:chgData name="Lakshit Gupta" userId="S::lgupta@seattleu.edu::3d827fbd-4aa9-41a6-a423-a256b248eae5" providerId="AD" clId="Web-{EDF817CE-DBFB-85DD-7E51-69850ADC3040}" dt="2023-11-30T00:17:02.479" v="19"/>
          <ac:spMkLst>
            <pc:docMk/>
            <pc:sldMk cId="706713908" sldId="309"/>
            <ac:spMk id="11" creationId="{A644CAE3-3F6B-FC9E-1BA6-004103BFE78A}"/>
          </ac:spMkLst>
        </pc:spChg>
        <pc:spChg chg="del mod ord">
          <ac:chgData name="Lakshit Gupta" userId="S::lgupta@seattleu.edu::3d827fbd-4aa9-41a6-a423-a256b248eae5" providerId="AD" clId="Web-{EDF817CE-DBFB-85DD-7E51-69850ADC3040}" dt="2023-11-30T00:19:44.108" v="47"/>
          <ac:spMkLst>
            <pc:docMk/>
            <pc:sldMk cId="706713908" sldId="309"/>
            <ac:spMk id="12" creationId="{CEB8049C-2C58-922D-F831-98D1CF2DC7A5}"/>
          </ac:spMkLst>
        </pc:spChg>
        <pc:spChg chg="mod ord">
          <ac:chgData name="Lakshit Gupta" userId="S::lgupta@seattleu.edu::3d827fbd-4aa9-41a6-a423-a256b248eae5" providerId="AD" clId="Web-{EDF817CE-DBFB-85DD-7E51-69850ADC3040}" dt="2023-11-30T00:17:02.479" v="19"/>
          <ac:spMkLst>
            <pc:docMk/>
            <pc:sldMk cId="706713908" sldId="309"/>
            <ac:spMk id="13" creationId="{48FA30FD-264A-F62F-7B76-B9AADE9A106E}"/>
          </ac:spMkLst>
        </pc:spChg>
        <pc:spChg chg="add del mod ord">
          <ac:chgData name="Lakshit Gupta" userId="S::lgupta@seattleu.edu::3d827fbd-4aa9-41a6-a423-a256b248eae5" providerId="AD" clId="Web-{EDF817CE-DBFB-85DD-7E51-69850ADC3040}" dt="2023-11-30T00:17:50.464" v="25"/>
          <ac:spMkLst>
            <pc:docMk/>
            <pc:sldMk cId="706713908" sldId="309"/>
            <ac:spMk id="14" creationId="{7F68CC88-E6A6-C088-FD49-914645F5DDCA}"/>
          </ac:spMkLst>
        </pc:spChg>
        <pc:spChg chg="del mod ord">
          <ac:chgData name="Lakshit Gupta" userId="S::lgupta@seattleu.edu::3d827fbd-4aa9-41a6-a423-a256b248eae5" providerId="AD" clId="Web-{EDF817CE-DBFB-85DD-7E51-69850ADC3040}" dt="2023-11-30T00:17:43.902" v="24"/>
          <ac:spMkLst>
            <pc:docMk/>
            <pc:sldMk cId="706713908" sldId="309"/>
            <ac:spMk id="16" creationId="{5C8197ED-2A14-35DE-EF5D-A9AC2EC49211}"/>
          </ac:spMkLst>
        </pc:spChg>
        <pc:spChg chg="add del mod ord">
          <ac:chgData name="Lakshit Gupta" userId="S::lgupta@seattleu.edu::3d827fbd-4aa9-41a6-a423-a256b248eae5" providerId="AD" clId="Web-{EDF817CE-DBFB-85DD-7E51-69850ADC3040}" dt="2023-11-30T00:18:09.387" v="28"/>
          <ac:spMkLst>
            <pc:docMk/>
            <pc:sldMk cId="706713908" sldId="309"/>
            <ac:spMk id="17" creationId="{1AEAA01D-E2FA-ECF0-365A-A1365EEC8B9A}"/>
          </ac:spMkLst>
        </pc:spChg>
        <pc:spChg chg="add del mod ord">
          <ac:chgData name="Lakshit Gupta" userId="S::lgupta@seattleu.edu::3d827fbd-4aa9-41a6-a423-a256b248eae5" providerId="AD" clId="Web-{EDF817CE-DBFB-85DD-7E51-69850ADC3040}" dt="2023-11-30T00:18:27.153" v="31"/>
          <ac:spMkLst>
            <pc:docMk/>
            <pc:sldMk cId="706713908" sldId="309"/>
            <ac:spMk id="18" creationId="{921AFA71-D804-CD54-8426-DFCA5B399611}"/>
          </ac:spMkLst>
        </pc:spChg>
        <pc:spChg chg="add del mod ord">
          <ac:chgData name="Lakshit Gupta" userId="S::lgupta@seattleu.edu::3d827fbd-4aa9-41a6-a423-a256b248eae5" providerId="AD" clId="Web-{EDF817CE-DBFB-85DD-7E51-69850ADC3040}" dt="2023-11-30T00:17:58.683" v="26"/>
          <ac:spMkLst>
            <pc:docMk/>
            <pc:sldMk cId="706713908" sldId="309"/>
            <ac:spMk id="19" creationId="{1E909ECA-F955-99F5-8C0E-4A0BDA4C6947}"/>
          </ac:spMkLst>
        </pc:spChg>
        <pc:spChg chg="add del mod ord">
          <ac:chgData name="Lakshit Gupta" userId="S::lgupta@seattleu.edu::3d827fbd-4aa9-41a6-a423-a256b248eae5" providerId="AD" clId="Web-{EDF817CE-DBFB-85DD-7E51-69850ADC3040}" dt="2023-11-30T00:18:02.059" v="27"/>
          <ac:spMkLst>
            <pc:docMk/>
            <pc:sldMk cId="706713908" sldId="309"/>
            <ac:spMk id="20" creationId="{1681F04B-D3F2-64CD-3631-D3993013CB21}"/>
          </ac:spMkLst>
        </pc:spChg>
        <pc:spChg chg="add del mod ord">
          <ac:chgData name="Lakshit Gupta" userId="S::lgupta@seattleu.edu::3d827fbd-4aa9-41a6-a423-a256b248eae5" providerId="AD" clId="Web-{EDF817CE-DBFB-85DD-7E51-69850ADC3040}" dt="2023-11-30T00:19:06.310" v="38"/>
          <ac:spMkLst>
            <pc:docMk/>
            <pc:sldMk cId="706713908" sldId="309"/>
            <ac:spMk id="21" creationId="{B5C3B5DE-095C-E879-492E-0DEBAB07A759}"/>
          </ac:spMkLst>
        </pc:spChg>
        <pc:spChg chg="add del mod ord">
          <ac:chgData name="Lakshit Gupta" userId="S::lgupta@seattleu.edu::3d827fbd-4aa9-41a6-a423-a256b248eae5" providerId="AD" clId="Web-{EDF817CE-DBFB-85DD-7E51-69850ADC3040}" dt="2023-11-30T00:19:08.498" v="39"/>
          <ac:spMkLst>
            <pc:docMk/>
            <pc:sldMk cId="706713908" sldId="309"/>
            <ac:spMk id="22" creationId="{BA206FDF-879D-079D-0D5E-A0B1446A8D02}"/>
          </ac:spMkLst>
        </pc:spChg>
        <pc:graphicFrameChg chg="add">
          <ac:chgData name="Lakshit Gupta" userId="S::lgupta@seattleu.edu::3d827fbd-4aa9-41a6-a423-a256b248eae5" providerId="AD" clId="Web-{EDF817CE-DBFB-85DD-7E51-69850ADC3040}" dt="2023-11-30T00:26:07.633" v="60"/>
          <ac:graphicFrameMkLst>
            <pc:docMk/>
            <pc:sldMk cId="706713908" sldId="309"/>
            <ac:graphicFrameMk id="7" creationId="{27960675-2873-2C44-052C-9CFC50C3D411}"/>
          </ac:graphicFrameMkLst>
        </pc:graphicFrameChg>
        <pc:graphicFrameChg chg="mod modGraphic">
          <ac:chgData name="Lakshit Gupta" userId="S::lgupta@seattleu.edu::3d827fbd-4aa9-41a6-a423-a256b248eae5" providerId="AD" clId="Web-{EDF817CE-DBFB-85DD-7E51-69850ADC3040}" dt="2023-11-30T00:20:16.124" v="49" actId="1076"/>
          <ac:graphicFrameMkLst>
            <pc:docMk/>
            <pc:sldMk cId="706713908" sldId="309"/>
            <ac:graphicFrameMk id="15" creationId="{D4B9DFB2-8138-3480-7F60-4B929031FA53}"/>
          </ac:graphicFrameMkLst>
        </pc:graphicFrameChg>
        <pc:inkChg chg="add">
          <ac:chgData name="Lakshit Gupta" userId="S::lgupta@seattleu.edu::3d827fbd-4aa9-41a6-a423-a256b248eae5" providerId="AD" clId="Web-{EDF817CE-DBFB-85DD-7E51-69850ADC3040}" dt="2023-11-30T00:21:44.330" v="57"/>
          <ac:inkMkLst>
            <pc:docMk/>
            <pc:sldMk cId="706713908" sldId="309"/>
            <ac:inkMk id="3" creationId="{6DB91460-52EF-94D3-4658-70047D45C8AD}"/>
          </ac:inkMkLst>
        </pc:inkChg>
        <pc:inkChg chg="add">
          <ac:chgData name="Lakshit Gupta" userId="S::lgupta@seattleu.edu::3d827fbd-4aa9-41a6-a423-a256b248eae5" providerId="AD" clId="Web-{EDF817CE-DBFB-85DD-7E51-69850ADC3040}" dt="2023-11-30T00:21:45.033" v="58"/>
          <ac:inkMkLst>
            <pc:docMk/>
            <pc:sldMk cId="706713908" sldId="309"/>
            <ac:inkMk id="4" creationId="{41246886-A73A-4F2F-6524-AB6B3E6AF55E}"/>
          </ac:inkMkLst>
        </pc:inkChg>
        <pc:inkChg chg="add">
          <ac:chgData name="Lakshit Gupta" userId="S::lgupta@seattleu.edu::3d827fbd-4aa9-41a6-a423-a256b248eae5" providerId="AD" clId="Web-{EDF817CE-DBFB-85DD-7E51-69850ADC3040}" dt="2023-11-30T00:21:46.767" v="59"/>
          <ac:inkMkLst>
            <pc:docMk/>
            <pc:sldMk cId="706713908" sldId="309"/>
            <ac:inkMk id="5" creationId="{D6489D1E-7ED0-1472-F883-BA940697DB3E}"/>
          </ac:inkMkLst>
        </pc:inkChg>
        <pc:inkChg chg="add">
          <ac:chgData name="Lakshit Gupta" userId="S::lgupta@seattleu.edu::3d827fbd-4aa9-41a6-a423-a256b248eae5" providerId="AD" clId="Web-{EDF817CE-DBFB-85DD-7E51-69850ADC3040}" dt="2023-11-30T00:26:40.400" v="72"/>
          <ac:inkMkLst>
            <pc:docMk/>
            <pc:sldMk cId="706713908" sldId="309"/>
            <ac:inkMk id="6" creationId="{B5C6227E-2EAD-86F4-A163-78F094A46922}"/>
          </ac:inkMkLst>
        </pc:inkChg>
        <pc:inkChg chg="add">
          <ac:chgData name="Lakshit Gupta" userId="S::lgupta@seattleu.edu::3d827fbd-4aa9-41a6-a423-a256b248eae5" providerId="AD" clId="Web-{EDF817CE-DBFB-85DD-7E51-69850ADC3040}" dt="2023-11-30T00:26:10.899" v="61"/>
          <ac:inkMkLst>
            <pc:docMk/>
            <pc:sldMk cId="706713908" sldId="309"/>
            <ac:inkMk id="8" creationId="{A5C64CFE-272C-84AA-AAF7-6998B0429D7B}"/>
          </ac:inkMkLst>
        </pc:inkChg>
        <pc:inkChg chg="add">
          <ac:chgData name="Lakshit Gupta" userId="S::lgupta@seattleu.edu::3d827fbd-4aa9-41a6-a423-a256b248eae5" providerId="AD" clId="Web-{EDF817CE-DBFB-85DD-7E51-69850ADC3040}" dt="2023-11-30T00:26:12.055" v="62"/>
          <ac:inkMkLst>
            <pc:docMk/>
            <pc:sldMk cId="706713908" sldId="309"/>
            <ac:inkMk id="9" creationId="{92E19F2C-0513-6A7D-01CB-946AACC5CD70}"/>
          </ac:inkMkLst>
        </pc:inkChg>
        <pc:inkChg chg="add">
          <ac:chgData name="Lakshit Gupta" userId="S::lgupta@seattleu.edu::3d827fbd-4aa9-41a6-a423-a256b248eae5" providerId="AD" clId="Web-{EDF817CE-DBFB-85DD-7E51-69850ADC3040}" dt="2023-11-30T00:26:12.805" v="63"/>
          <ac:inkMkLst>
            <pc:docMk/>
            <pc:sldMk cId="706713908" sldId="309"/>
            <ac:inkMk id="10" creationId="{4A5B30C9-6F2D-EBF4-0589-FA4A1962C25E}"/>
          </ac:inkMkLst>
        </pc:inkChg>
        <pc:inkChg chg="add">
          <ac:chgData name="Lakshit Gupta" userId="S::lgupta@seattleu.edu::3d827fbd-4aa9-41a6-a423-a256b248eae5" providerId="AD" clId="Web-{EDF817CE-DBFB-85DD-7E51-69850ADC3040}" dt="2023-11-30T00:26:13.618" v="64"/>
          <ac:inkMkLst>
            <pc:docMk/>
            <pc:sldMk cId="706713908" sldId="309"/>
            <ac:inkMk id="12" creationId="{48533091-8001-3EC3-A46E-214A5342D016}"/>
          </ac:inkMkLst>
        </pc:inkChg>
        <pc:inkChg chg="add">
          <ac:chgData name="Lakshit Gupta" userId="S::lgupta@seattleu.edu::3d827fbd-4aa9-41a6-a423-a256b248eae5" providerId="AD" clId="Web-{EDF817CE-DBFB-85DD-7E51-69850ADC3040}" dt="2023-11-30T00:26:14.462" v="65"/>
          <ac:inkMkLst>
            <pc:docMk/>
            <pc:sldMk cId="706713908" sldId="309"/>
            <ac:inkMk id="14" creationId="{EAD2E7B2-442C-3258-5C39-3BB25836A11C}"/>
          </ac:inkMkLst>
        </pc:inkChg>
        <pc:inkChg chg="add">
          <ac:chgData name="Lakshit Gupta" userId="S::lgupta@seattleu.edu::3d827fbd-4aa9-41a6-a423-a256b248eae5" providerId="AD" clId="Web-{EDF817CE-DBFB-85DD-7E51-69850ADC3040}" dt="2023-11-30T00:26:41.837" v="73"/>
          <ac:inkMkLst>
            <pc:docMk/>
            <pc:sldMk cId="706713908" sldId="309"/>
            <ac:inkMk id="15" creationId="{CCB47A0E-CC9E-42A7-60E7-B438605AC46E}"/>
          </ac:inkMkLst>
        </pc:inkChg>
        <pc:inkChg chg="add">
          <ac:chgData name="Lakshit Gupta" userId="S::lgupta@seattleu.edu::3d827fbd-4aa9-41a6-a423-a256b248eae5" providerId="AD" clId="Web-{EDF817CE-DBFB-85DD-7E51-69850ADC3040}" dt="2023-11-30T00:26:15.243" v="66"/>
          <ac:inkMkLst>
            <pc:docMk/>
            <pc:sldMk cId="706713908" sldId="309"/>
            <ac:inkMk id="16" creationId="{79EDAF31-53F6-14AA-CA29-5D2B414280FE}"/>
          </ac:inkMkLst>
        </pc:inkChg>
        <pc:inkChg chg="add">
          <ac:chgData name="Lakshit Gupta" userId="S::lgupta@seattleu.edu::3d827fbd-4aa9-41a6-a423-a256b248eae5" providerId="AD" clId="Web-{EDF817CE-DBFB-85DD-7E51-69850ADC3040}" dt="2023-11-30T00:26:16.274" v="67"/>
          <ac:inkMkLst>
            <pc:docMk/>
            <pc:sldMk cId="706713908" sldId="309"/>
            <ac:inkMk id="17" creationId="{2A6D93FF-73AB-D28A-1F7F-45DF0FDCDDE3}"/>
          </ac:inkMkLst>
        </pc:inkChg>
        <pc:inkChg chg="add">
          <ac:chgData name="Lakshit Gupta" userId="S::lgupta@seattleu.edu::3d827fbd-4aa9-41a6-a423-a256b248eae5" providerId="AD" clId="Web-{EDF817CE-DBFB-85DD-7E51-69850ADC3040}" dt="2023-11-30T00:26:57.541" v="74"/>
          <ac:inkMkLst>
            <pc:docMk/>
            <pc:sldMk cId="706713908" sldId="309"/>
            <ac:inkMk id="18" creationId="{0E3E5A85-3CEC-88E1-A8BD-95C0B04D2810}"/>
          </ac:inkMkLst>
        </pc:inkChg>
        <pc:inkChg chg="add del">
          <ac:chgData name="Lakshit Gupta" userId="S::lgupta@seattleu.edu::3d827fbd-4aa9-41a6-a423-a256b248eae5" providerId="AD" clId="Web-{EDF817CE-DBFB-85DD-7E51-69850ADC3040}" dt="2023-11-30T00:26:18.321" v="69"/>
          <ac:inkMkLst>
            <pc:docMk/>
            <pc:sldMk cId="706713908" sldId="309"/>
            <ac:inkMk id="18" creationId="{2AFE995D-0C97-4774-299D-08D81367D57A}"/>
          </ac:inkMkLst>
        </pc:inkChg>
        <pc:inkChg chg="add">
          <ac:chgData name="Lakshit Gupta" userId="S::lgupta@seattleu.edu::3d827fbd-4aa9-41a6-a423-a256b248eae5" providerId="AD" clId="Web-{EDF817CE-DBFB-85DD-7E51-69850ADC3040}" dt="2023-11-30T00:26:20.930" v="70"/>
          <ac:inkMkLst>
            <pc:docMk/>
            <pc:sldMk cId="706713908" sldId="309"/>
            <ac:inkMk id="19" creationId="{CEE5A0EF-0C16-171D-0345-DD6BA1C6FB55}"/>
          </ac:inkMkLst>
        </pc:inkChg>
        <pc:inkChg chg="add">
          <ac:chgData name="Lakshit Gupta" userId="S::lgupta@seattleu.edu::3d827fbd-4aa9-41a6-a423-a256b248eae5" providerId="AD" clId="Web-{EDF817CE-DBFB-85DD-7E51-69850ADC3040}" dt="2023-11-30T00:26:21.212" v="71"/>
          <ac:inkMkLst>
            <pc:docMk/>
            <pc:sldMk cId="706713908" sldId="309"/>
            <ac:inkMk id="20" creationId="{53A41537-61E7-9D78-BBE9-BC4F97627B7E}"/>
          </ac:inkMkLst>
        </pc:inkChg>
        <pc:inkChg chg="add">
          <ac:chgData name="Lakshit Gupta" userId="S::lgupta@seattleu.edu::3d827fbd-4aa9-41a6-a423-a256b248eae5" providerId="AD" clId="Web-{EDF817CE-DBFB-85DD-7E51-69850ADC3040}" dt="2023-11-30T00:26:59.275" v="75"/>
          <ac:inkMkLst>
            <pc:docMk/>
            <pc:sldMk cId="706713908" sldId="309"/>
            <ac:inkMk id="21" creationId="{D45B8FDE-0EDB-2CC1-0DE8-FBEB823F7A48}"/>
          </ac:inkMkLst>
        </pc:inkChg>
        <pc:inkChg chg="add">
          <ac:chgData name="Lakshit Gupta" userId="S::lgupta@seattleu.edu::3d827fbd-4aa9-41a6-a423-a256b248eae5" providerId="AD" clId="Web-{EDF817CE-DBFB-85DD-7E51-69850ADC3040}" dt="2023-11-30T00:26:59.291" v="76"/>
          <ac:inkMkLst>
            <pc:docMk/>
            <pc:sldMk cId="706713908" sldId="309"/>
            <ac:inkMk id="22" creationId="{70F74F09-E3D0-C521-BCD1-82B7208CABA7}"/>
          </ac:inkMkLst>
        </pc:inkChg>
        <pc:inkChg chg="add">
          <ac:chgData name="Lakshit Gupta" userId="S::lgupta@seattleu.edu::3d827fbd-4aa9-41a6-a423-a256b248eae5" providerId="AD" clId="Web-{EDF817CE-DBFB-85DD-7E51-69850ADC3040}" dt="2023-11-30T00:20:43.109" v="50"/>
          <ac:inkMkLst>
            <pc:docMk/>
            <pc:sldMk cId="706713908" sldId="309"/>
            <ac:inkMk id="23" creationId="{356EE8CD-68AE-3583-D96D-8AA3E533B60B}"/>
          </ac:inkMkLst>
        </pc:inkChg>
        <pc:inkChg chg="add del">
          <ac:chgData name="Lakshit Gupta" userId="S::lgupta@seattleu.edu::3d827fbd-4aa9-41a6-a423-a256b248eae5" providerId="AD" clId="Web-{EDF817CE-DBFB-85DD-7E51-69850ADC3040}" dt="2023-11-30T00:20:50.813" v="52"/>
          <ac:inkMkLst>
            <pc:docMk/>
            <pc:sldMk cId="706713908" sldId="309"/>
            <ac:inkMk id="24" creationId="{02BEB84B-9CDA-C035-0AE4-E75DB31AE6E7}"/>
          </ac:inkMkLst>
        </pc:inkChg>
        <pc:inkChg chg="add">
          <ac:chgData name="Lakshit Gupta" userId="S::lgupta@seattleu.edu::3d827fbd-4aa9-41a6-a423-a256b248eae5" providerId="AD" clId="Web-{EDF817CE-DBFB-85DD-7E51-69850ADC3040}" dt="2023-11-30T00:27:00.025" v="77"/>
          <ac:inkMkLst>
            <pc:docMk/>
            <pc:sldMk cId="706713908" sldId="309"/>
            <ac:inkMk id="24" creationId="{59501D2C-A45C-3B44-BFA1-1B3911EFD92C}"/>
          </ac:inkMkLst>
        </pc:inkChg>
        <pc:inkChg chg="add">
          <ac:chgData name="Lakshit Gupta" userId="S::lgupta@seattleu.edu::3d827fbd-4aa9-41a6-a423-a256b248eae5" providerId="AD" clId="Web-{EDF817CE-DBFB-85DD-7E51-69850ADC3040}" dt="2023-11-30T00:20:59.204" v="53"/>
          <ac:inkMkLst>
            <pc:docMk/>
            <pc:sldMk cId="706713908" sldId="309"/>
            <ac:inkMk id="25" creationId="{1D9A63D1-E809-924E-6518-741AC470E0C4}"/>
          </ac:inkMkLst>
        </pc:inkChg>
        <pc:inkChg chg="add">
          <ac:chgData name="Lakshit Gupta" userId="S::lgupta@seattleu.edu::3d827fbd-4aa9-41a6-a423-a256b248eae5" providerId="AD" clId="Web-{EDF817CE-DBFB-85DD-7E51-69850ADC3040}" dt="2023-11-30T00:21:02.219" v="54"/>
          <ac:inkMkLst>
            <pc:docMk/>
            <pc:sldMk cId="706713908" sldId="309"/>
            <ac:inkMk id="26" creationId="{ABE73524-5220-86C4-3AA1-8E31E3A27618}"/>
          </ac:inkMkLst>
        </pc:inkChg>
        <pc:inkChg chg="add">
          <ac:chgData name="Lakshit Gupta" userId="S::lgupta@seattleu.edu::3d827fbd-4aa9-41a6-a423-a256b248eae5" providerId="AD" clId="Web-{EDF817CE-DBFB-85DD-7E51-69850ADC3040}" dt="2023-11-30T00:21:03.001" v="55"/>
          <ac:inkMkLst>
            <pc:docMk/>
            <pc:sldMk cId="706713908" sldId="309"/>
            <ac:inkMk id="27" creationId="{0B860208-0E8E-B30E-609F-5C067CABC4D7}"/>
          </ac:inkMkLst>
        </pc:inkChg>
        <pc:inkChg chg="add">
          <ac:chgData name="Lakshit Gupta" userId="S::lgupta@seattleu.edu::3d827fbd-4aa9-41a6-a423-a256b248eae5" providerId="AD" clId="Web-{EDF817CE-DBFB-85DD-7E51-69850ADC3040}" dt="2023-11-30T00:21:04.547" v="56"/>
          <ac:inkMkLst>
            <pc:docMk/>
            <pc:sldMk cId="706713908" sldId="309"/>
            <ac:inkMk id="28" creationId="{C1604A3E-250D-5229-8834-A418415B9609}"/>
          </ac:inkMkLst>
        </pc:inkChg>
        <pc:inkChg chg="add">
          <ac:chgData name="Lakshit Gupta" userId="S::lgupta@seattleu.edu::3d827fbd-4aa9-41a6-a423-a256b248eae5" providerId="AD" clId="Web-{EDF817CE-DBFB-85DD-7E51-69850ADC3040}" dt="2023-11-30T00:27:00.775" v="78"/>
          <ac:inkMkLst>
            <pc:docMk/>
            <pc:sldMk cId="706713908" sldId="309"/>
            <ac:inkMk id="29" creationId="{D6B6AAFE-E97D-7E02-A530-08A347C24369}"/>
          </ac:inkMkLst>
        </pc:inkChg>
        <pc:inkChg chg="add">
          <ac:chgData name="Lakshit Gupta" userId="S::lgupta@seattleu.edu::3d827fbd-4aa9-41a6-a423-a256b248eae5" providerId="AD" clId="Web-{EDF817CE-DBFB-85DD-7E51-69850ADC3040}" dt="2023-11-30T00:27:05.932" v="79"/>
          <ac:inkMkLst>
            <pc:docMk/>
            <pc:sldMk cId="706713908" sldId="309"/>
            <ac:inkMk id="30" creationId="{D283EC01-ED86-D63A-F344-CA6C4BBB122C}"/>
          </ac:inkMkLst>
        </pc:inkChg>
        <pc:inkChg chg="add">
          <ac:chgData name="Lakshit Gupta" userId="S::lgupta@seattleu.edu::3d827fbd-4aa9-41a6-a423-a256b248eae5" providerId="AD" clId="Web-{EDF817CE-DBFB-85DD-7E51-69850ADC3040}" dt="2023-11-30T00:27:06.447" v="80"/>
          <ac:inkMkLst>
            <pc:docMk/>
            <pc:sldMk cId="706713908" sldId="309"/>
            <ac:inkMk id="31" creationId="{414B2B02-2153-628F-7DB1-532102070F94}"/>
          </ac:inkMkLst>
        </pc:inkChg>
        <pc:inkChg chg="add">
          <ac:chgData name="Lakshit Gupta" userId="S::lgupta@seattleu.edu::3d827fbd-4aa9-41a6-a423-a256b248eae5" providerId="AD" clId="Web-{EDF817CE-DBFB-85DD-7E51-69850ADC3040}" dt="2023-11-30T00:27:07.479" v="81"/>
          <ac:inkMkLst>
            <pc:docMk/>
            <pc:sldMk cId="706713908" sldId="309"/>
            <ac:inkMk id="32" creationId="{375E44EC-C918-4EC0-1892-EC4587F9C7C5}"/>
          </ac:inkMkLst>
        </pc:inkChg>
        <pc:inkChg chg="add">
          <ac:chgData name="Lakshit Gupta" userId="S::lgupta@seattleu.edu::3d827fbd-4aa9-41a6-a423-a256b248eae5" providerId="AD" clId="Web-{EDF817CE-DBFB-85DD-7E51-69850ADC3040}" dt="2023-11-30T00:27:09.260" v="82"/>
          <ac:inkMkLst>
            <pc:docMk/>
            <pc:sldMk cId="706713908" sldId="309"/>
            <ac:inkMk id="33" creationId="{507B4D0E-3AEF-871E-3418-DDCAE709C5E4}"/>
          </ac:inkMkLst>
        </pc:inkChg>
        <pc:inkChg chg="add">
          <ac:chgData name="Lakshit Gupta" userId="S::lgupta@seattleu.edu::3d827fbd-4aa9-41a6-a423-a256b248eae5" providerId="AD" clId="Web-{EDF817CE-DBFB-85DD-7E51-69850ADC3040}" dt="2023-11-30T00:28:50.934" v="83"/>
          <ac:inkMkLst>
            <pc:docMk/>
            <pc:sldMk cId="706713908" sldId="309"/>
            <ac:inkMk id="34" creationId="{F9B07080-7D2D-61E7-2EF5-AEE6F034C8AF}"/>
          </ac:inkMkLst>
        </pc:inkChg>
        <pc:inkChg chg="add">
          <ac:chgData name="Lakshit Gupta" userId="S::lgupta@seattleu.edu::3d827fbd-4aa9-41a6-a423-a256b248eae5" providerId="AD" clId="Web-{EDF817CE-DBFB-85DD-7E51-69850ADC3040}" dt="2023-11-30T00:28:52.575" v="84"/>
          <ac:inkMkLst>
            <pc:docMk/>
            <pc:sldMk cId="706713908" sldId="309"/>
            <ac:inkMk id="35" creationId="{169B5478-3882-1BA8-9E86-B0B5CEC9873A}"/>
          </ac:inkMkLst>
        </pc:inkChg>
        <pc:inkChg chg="add">
          <ac:chgData name="Lakshit Gupta" userId="S::lgupta@seattleu.edu::3d827fbd-4aa9-41a6-a423-a256b248eae5" providerId="AD" clId="Web-{EDF817CE-DBFB-85DD-7E51-69850ADC3040}" dt="2023-11-30T00:28:53.137" v="85"/>
          <ac:inkMkLst>
            <pc:docMk/>
            <pc:sldMk cId="706713908" sldId="309"/>
            <ac:inkMk id="36" creationId="{7E915BE1-20F8-D083-8BBD-233A5551D658}"/>
          </ac:inkMkLst>
        </pc:inkChg>
        <pc:inkChg chg="add">
          <ac:chgData name="Lakshit Gupta" userId="S::lgupta@seattleu.edu::3d827fbd-4aa9-41a6-a423-a256b248eae5" providerId="AD" clId="Web-{EDF817CE-DBFB-85DD-7E51-69850ADC3040}" dt="2023-11-30T00:28:53.497" v="86"/>
          <ac:inkMkLst>
            <pc:docMk/>
            <pc:sldMk cId="706713908" sldId="309"/>
            <ac:inkMk id="37" creationId="{40BA4EB0-76E0-2BE0-3E26-E59272AEAED4}"/>
          </ac:inkMkLst>
        </pc:inkChg>
        <pc:inkChg chg="add">
          <ac:chgData name="Lakshit Gupta" userId="S::lgupta@seattleu.edu::3d827fbd-4aa9-41a6-a423-a256b248eae5" providerId="AD" clId="Web-{EDF817CE-DBFB-85DD-7E51-69850ADC3040}" dt="2023-11-30T00:28:53.513" v="87"/>
          <ac:inkMkLst>
            <pc:docMk/>
            <pc:sldMk cId="706713908" sldId="309"/>
            <ac:inkMk id="38" creationId="{C86A7D1B-6BD2-1E41-E2AA-96258EB24315}"/>
          </ac:inkMkLst>
        </pc:inkChg>
        <pc:inkChg chg="add">
          <ac:chgData name="Lakshit Gupta" userId="S::lgupta@seattleu.edu::3d827fbd-4aa9-41a6-a423-a256b248eae5" providerId="AD" clId="Web-{EDF817CE-DBFB-85DD-7E51-69850ADC3040}" dt="2023-11-30T00:28:58.919" v="88"/>
          <ac:inkMkLst>
            <pc:docMk/>
            <pc:sldMk cId="706713908" sldId="309"/>
            <ac:inkMk id="39" creationId="{5F852F72-0A22-7972-6DAD-9CFBE51F1863}"/>
          </ac:inkMkLst>
        </pc:inkChg>
        <pc:inkChg chg="add">
          <ac:chgData name="Lakshit Gupta" userId="S::lgupta@seattleu.edu::3d827fbd-4aa9-41a6-a423-a256b248eae5" providerId="AD" clId="Web-{EDF817CE-DBFB-85DD-7E51-69850ADC3040}" dt="2023-11-30T00:28:58.935" v="89"/>
          <ac:inkMkLst>
            <pc:docMk/>
            <pc:sldMk cId="706713908" sldId="309"/>
            <ac:inkMk id="40" creationId="{EA7B3956-375C-8D00-2F49-14D40FF91BAD}"/>
          </ac:inkMkLst>
        </pc:inkChg>
        <pc:inkChg chg="add">
          <ac:chgData name="Lakshit Gupta" userId="S::lgupta@seattleu.edu::3d827fbd-4aa9-41a6-a423-a256b248eae5" providerId="AD" clId="Web-{EDF817CE-DBFB-85DD-7E51-69850ADC3040}" dt="2023-11-30T00:28:59.622" v="90"/>
          <ac:inkMkLst>
            <pc:docMk/>
            <pc:sldMk cId="706713908" sldId="309"/>
            <ac:inkMk id="41" creationId="{B79D2CC5-BC85-1E26-57E5-43DD2470C225}"/>
          </ac:inkMkLst>
        </pc:inkChg>
      </pc:sldChg>
    </pc:docChg>
  </pc:docChgLst>
  <pc:docChgLst>
    <pc:chgData name="Vatsal Ketankumar Dalal" userId="S::vdalal@seattleu.edu::f98db698-a800-4c86-8f3b-9bc4942ea0b4" providerId="AD" clId="Web-{829ACBB8-994B-26FA-67E4-82539035B08A}"/>
    <pc:docChg chg="modSld">
      <pc:chgData name="Vatsal Ketankumar Dalal" userId="S::vdalal@seattleu.edu::f98db698-a800-4c86-8f3b-9bc4942ea0b4" providerId="AD" clId="Web-{829ACBB8-994B-26FA-67E4-82539035B08A}" dt="2023-12-01T01:42:55.816" v="2" actId="1076"/>
      <pc:docMkLst>
        <pc:docMk/>
      </pc:docMkLst>
      <pc:sldChg chg="modSp">
        <pc:chgData name="Vatsal Ketankumar Dalal" userId="S::vdalal@seattleu.edu::f98db698-a800-4c86-8f3b-9bc4942ea0b4" providerId="AD" clId="Web-{829ACBB8-994B-26FA-67E4-82539035B08A}" dt="2023-12-01T01:38:16.431" v="1" actId="20577"/>
        <pc:sldMkLst>
          <pc:docMk/>
          <pc:sldMk cId="1642425379" sldId="256"/>
        </pc:sldMkLst>
        <pc:spChg chg="mod">
          <ac:chgData name="Vatsal Ketankumar Dalal" userId="S::vdalal@seattleu.edu::f98db698-a800-4c86-8f3b-9bc4942ea0b4" providerId="AD" clId="Web-{829ACBB8-994B-26FA-67E4-82539035B08A}" dt="2023-12-01T01:38:16.431" v="1" actId="20577"/>
          <ac:spMkLst>
            <pc:docMk/>
            <pc:sldMk cId="1642425379" sldId="256"/>
            <ac:spMk id="16" creationId="{C85879F3-D25C-9C61-8044-D6D8EF85EA57}"/>
          </ac:spMkLst>
        </pc:spChg>
      </pc:sldChg>
      <pc:sldChg chg="modSp">
        <pc:chgData name="Vatsal Ketankumar Dalal" userId="S::vdalal@seattleu.edu::f98db698-a800-4c86-8f3b-9bc4942ea0b4" providerId="AD" clId="Web-{829ACBB8-994B-26FA-67E4-82539035B08A}" dt="2023-12-01T01:42:55.816" v="2" actId="1076"/>
        <pc:sldMkLst>
          <pc:docMk/>
          <pc:sldMk cId="3312735916" sldId="305"/>
        </pc:sldMkLst>
        <pc:spChg chg="mod">
          <ac:chgData name="Vatsal Ketankumar Dalal" userId="S::vdalal@seattleu.edu::f98db698-a800-4c86-8f3b-9bc4942ea0b4" providerId="AD" clId="Web-{829ACBB8-994B-26FA-67E4-82539035B08A}" dt="2023-12-01T01:42:55.816" v="2" actId="1076"/>
          <ac:spMkLst>
            <pc:docMk/>
            <pc:sldMk cId="3312735916" sldId="305"/>
            <ac:spMk id="2" creationId="{75031FE9-9059-4FE8-B4AC-9771F23A1B89}"/>
          </ac:spMkLst>
        </pc:spChg>
      </pc:sldChg>
    </pc:docChg>
  </pc:docChgLst>
  <pc:docChgLst>
    <pc:chgData name="Lakshit Gupta" userId="S::lgupta@seattleu.edu::3d827fbd-4aa9-41a6-a423-a256b248eae5" providerId="AD" clId="Web-{DD27A00A-5240-D068-043F-98CF1BFDCD1A}"/>
    <pc:docChg chg="delSld modSld sldOrd">
      <pc:chgData name="Lakshit Gupta" userId="S::lgupta@seattleu.edu::3d827fbd-4aa9-41a6-a423-a256b248eae5" providerId="AD" clId="Web-{DD27A00A-5240-D068-043F-98CF1BFDCD1A}" dt="2023-11-30T01:33:28.936" v="307" actId="20577"/>
      <pc:docMkLst>
        <pc:docMk/>
      </pc:docMkLst>
      <pc:sldChg chg="addSp delSp modSp ord">
        <pc:chgData name="Lakshit Gupta" userId="S::lgupta@seattleu.edu::3d827fbd-4aa9-41a6-a423-a256b248eae5" providerId="AD" clId="Web-{DD27A00A-5240-D068-043F-98CF1BFDCD1A}" dt="2023-11-30T00:58:22.970" v="112"/>
        <pc:sldMkLst>
          <pc:docMk/>
          <pc:sldMk cId="1593920805" sldId="262"/>
        </pc:sldMkLst>
        <pc:spChg chg="add del mod">
          <ac:chgData name="Lakshit Gupta" userId="S::lgupta@seattleu.edu::3d827fbd-4aa9-41a6-a423-a256b248eae5" providerId="AD" clId="Web-{DD27A00A-5240-D068-043F-98CF1BFDCD1A}" dt="2023-11-30T00:41:45.169" v="107"/>
          <ac:spMkLst>
            <pc:docMk/>
            <pc:sldMk cId="1593920805" sldId="262"/>
            <ac:spMk id="3" creationId="{2C87281A-72CE-AB5F-16AE-2CFD41324601}"/>
          </ac:spMkLst>
        </pc:spChg>
        <pc:spChg chg="del mod">
          <ac:chgData name="Lakshit Gupta" userId="S::lgupta@seattleu.edu::3d827fbd-4aa9-41a6-a423-a256b248eae5" providerId="AD" clId="Web-{DD27A00A-5240-D068-043F-98CF1BFDCD1A}" dt="2023-11-30T00:41:39.981" v="106"/>
          <ac:spMkLst>
            <pc:docMk/>
            <pc:sldMk cId="1593920805" sldId="262"/>
            <ac:spMk id="29" creationId="{D627A28A-37B3-0182-7D62-0FCD340A17F7}"/>
          </ac:spMkLst>
        </pc:spChg>
      </pc:sldChg>
      <pc:sldChg chg="modSp">
        <pc:chgData name="Lakshit Gupta" userId="S::lgupta@seattleu.edu::3d827fbd-4aa9-41a6-a423-a256b248eae5" providerId="AD" clId="Web-{DD27A00A-5240-D068-043F-98CF1BFDCD1A}" dt="2023-11-30T01:18:18.122" v="142" actId="14100"/>
        <pc:sldMkLst>
          <pc:docMk/>
          <pc:sldMk cId="920173932" sldId="275"/>
        </pc:sldMkLst>
        <pc:spChg chg="mod">
          <ac:chgData name="Lakshit Gupta" userId="S::lgupta@seattleu.edu::3d827fbd-4aa9-41a6-a423-a256b248eae5" providerId="AD" clId="Web-{DD27A00A-5240-D068-043F-98CF1BFDCD1A}" dt="2023-11-30T01:18:18.122" v="142" actId="14100"/>
          <ac:spMkLst>
            <pc:docMk/>
            <pc:sldMk cId="920173932" sldId="275"/>
            <ac:spMk id="2" creationId="{38FFA191-5CCC-43CB-BD83-4F80ED362608}"/>
          </ac:spMkLst>
        </pc:spChg>
      </pc:sldChg>
      <pc:sldChg chg="modSp">
        <pc:chgData name="Lakshit Gupta" userId="S::lgupta@seattleu.edu::3d827fbd-4aa9-41a6-a423-a256b248eae5" providerId="AD" clId="Web-{DD27A00A-5240-D068-043F-98CF1BFDCD1A}" dt="2023-11-30T01:00:04.833" v="133" actId="20577"/>
        <pc:sldMkLst>
          <pc:docMk/>
          <pc:sldMk cId="2243494996" sldId="277"/>
        </pc:sldMkLst>
        <pc:spChg chg="mod">
          <ac:chgData name="Lakshit Gupta" userId="S::lgupta@seattleu.edu::3d827fbd-4aa9-41a6-a423-a256b248eae5" providerId="AD" clId="Web-{DD27A00A-5240-D068-043F-98CF1BFDCD1A}" dt="2023-11-30T01:00:04.833" v="133" actId="20577"/>
          <ac:spMkLst>
            <pc:docMk/>
            <pc:sldMk cId="2243494996" sldId="277"/>
            <ac:spMk id="3" creationId="{35E3EA69-4E0E-41BD-8095-A124225A2647}"/>
          </ac:spMkLst>
        </pc:spChg>
      </pc:sldChg>
      <pc:sldChg chg="addSp delSp modSp">
        <pc:chgData name="Lakshit Gupta" userId="S::lgupta@seattleu.edu::3d827fbd-4aa9-41a6-a423-a256b248eae5" providerId="AD" clId="Web-{DD27A00A-5240-D068-043F-98CF1BFDCD1A}" dt="2023-11-30T00:43:09.891" v="109"/>
        <pc:sldMkLst>
          <pc:docMk/>
          <pc:sldMk cId="3418402268" sldId="295"/>
        </pc:sldMkLst>
        <pc:spChg chg="del">
          <ac:chgData name="Lakshit Gupta" userId="S::lgupta@seattleu.edu::3d827fbd-4aa9-41a6-a423-a256b248eae5" providerId="AD" clId="Web-{DD27A00A-5240-D068-043F-98CF1BFDCD1A}" dt="2023-11-30T00:43:02.875" v="108"/>
          <ac:spMkLst>
            <pc:docMk/>
            <pc:sldMk cId="3418402268" sldId="295"/>
            <ac:spMk id="2" creationId="{67708C79-A4AC-4B5D-92DF-600737E4D11A}"/>
          </ac:spMkLst>
        </pc:spChg>
        <pc:spChg chg="add del mod">
          <ac:chgData name="Lakshit Gupta" userId="S::lgupta@seattleu.edu::3d827fbd-4aa9-41a6-a423-a256b248eae5" providerId="AD" clId="Web-{DD27A00A-5240-D068-043F-98CF1BFDCD1A}" dt="2023-11-30T00:43:09.891" v="109"/>
          <ac:spMkLst>
            <pc:docMk/>
            <pc:sldMk cId="3418402268" sldId="295"/>
            <ac:spMk id="5" creationId="{BC142099-4548-923B-2513-EF518E82A373}"/>
          </ac:spMkLst>
        </pc:spChg>
      </pc:sldChg>
      <pc:sldChg chg="addSp delSp modSp">
        <pc:chgData name="Lakshit Gupta" userId="S::lgupta@seattleu.edu::3d827fbd-4aa9-41a6-a423-a256b248eae5" providerId="AD" clId="Web-{DD27A00A-5240-D068-043F-98CF1BFDCD1A}" dt="2023-11-30T01:33:28.936" v="307" actId="20577"/>
        <pc:sldMkLst>
          <pc:docMk/>
          <pc:sldMk cId="2388327476" sldId="296"/>
        </pc:sldMkLst>
        <pc:spChg chg="add del mod">
          <ac:chgData name="Lakshit Gupta" userId="S::lgupta@seattleu.edu::3d827fbd-4aa9-41a6-a423-a256b248eae5" providerId="AD" clId="Web-{DD27A00A-5240-D068-043F-98CF1BFDCD1A}" dt="2023-11-30T00:41:27.402" v="103"/>
          <ac:spMkLst>
            <pc:docMk/>
            <pc:sldMk cId="2388327476" sldId="296"/>
            <ac:spMk id="3" creationId="{A149BBB9-4A4B-4676-A5FE-A097192BD202}"/>
          </ac:spMkLst>
        </pc:spChg>
        <pc:spChg chg="del">
          <ac:chgData name="Lakshit Gupta" userId="S::lgupta@seattleu.edu::3d827fbd-4aa9-41a6-a423-a256b248eae5" providerId="AD" clId="Web-{DD27A00A-5240-D068-043F-98CF1BFDCD1A}" dt="2023-11-30T00:41:20.777" v="102"/>
          <ac:spMkLst>
            <pc:docMk/>
            <pc:sldMk cId="2388327476" sldId="296"/>
            <ac:spMk id="29" creationId="{D627A28A-37B3-0182-7D62-0FCD340A17F7}"/>
          </ac:spMkLst>
        </pc:spChg>
        <pc:spChg chg="mod">
          <ac:chgData name="Lakshit Gupta" userId="S::lgupta@seattleu.edu::3d827fbd-4aa9-41a6-a423-a256b248eae5" providerId="AD" clId="Web-{DD27A00A-5240-D068-043F-98CF1BFDCD1A}" dt="2023-11-30T01:33:28.936" v="307" actId="20577"/>
          <ac:spMkLst>
            <pc:docMk/>
            <pc:sldMk cId="2388327476" sldId="296"/>
            <ac:spMk id="31" creationId="{A8EFCE70-AC93-D992-C300-64CC8B00EFF9}"/>
          </ac:spMkLst>
        </pc:spChg>
      </pc:sldChg>
      <pc:sldChg chg="delSp modSp">
        <pc:chgData name="Lakshit Gupta" userId="S::lgupta@seattleu.edu::3d827fbd-4aa9-41a6-a423-a256b248eae5" providerId="AD" clId="Web-{DD27A00A-5240-D068-043F-98CF1BFDCD1A}" dt="2023-11-30T00:41:00.917" v="101" actId="1076"/>
        <pc:sldMkLst>
          <pc:docMk/>
          <pc:sldMk cId="3502191442" sldId="298"/>
        </pc:sldMkLst>
        <pc:spChg chg="mod">
          <ac:chgData name="Lakshit Gupta" userId="S::lgupta@seattleu.edu::3d827fbd-4aa9-41a6-a423-a256b248eae5" providerId="AD" clId="Web-{DD27A00A-5240-D068-043F-98CF1BFDCD1A}" dt="2023-11-30T00:39:48.040" v="93" actId="1076"/>
          <ac:spMkLst>
            <pc:docMk/>
            <pc:sldMk cId="3502191442" sldId="298"/>
            <ac:spMk id="3" creationId="{9D415279-729B-5A12-A0DC-A45055B4A814}"/>
          </ac:spMkLst>
        </pc:spChg>
        <pc:spChg chg="del mod">
          <ac:chgData name="Lakshit Gupta" userId="S::lgupta@seattleu.edu::3d827fbd-4aa9-41a6-a423-a256b248eae5" providerId="AD" clId="Web-{DD27A00A-5240-D068-043F-98CF1BFDCD1A}" dt="2023-11-30T00:39:36.633" v="91"/>
          <ac:spMkLst>
            <pc:docMk/>
            <pc:sldMk cId="3502191442" sldId="298"/>
            <ac:spMk id="29" creationId="{D627A28A-37B3-0182-7D62-0FCD340A17F7}"/>
          </ac:spMkLst>
        </pc:spChg>
        <pc:spChg chg="mod">
          <ac:chgData name="Lakshit Gupta" userId="S::lgupta@seattleu.edu::3d827fbd-4aa9-41a6-a423-a256b248eae5" providerId="AD" clId="Web-{DD27A00A-5240-D068-043F-98CF1BFDCD1A}" dt="2023-11-30T00:39:42.336" v="92" actId="1076"/>
          <ac:spMkLst>
            <pc:docMk/>
            <pc:sldMk cId="3502191442" sldId="298"/>
            <ac:spMk id="30" creationId="{71FD6537-0FF4-8C4F-20B8-5970F5B3111E}"/>
          </ac:spMkLst>
        </pc:spChg>
        <pc:picChg chg="mod">
          <ac:chgData name="Lakshit Gupta" userId="S::lgupta@seattleu.edu::3d827fbd-4aa9-41a6-a423-a256b248eae5" providerId="AD" clId="Web-{DD27A00A-5240-D068-043F-98CF1BFDCD1A}" dt="2023-11-30T00:40:14.853" v="96" actId="14100"/>
          <ac:picMkLst>
            <pc:docMk/>
            <pc:sldMk cId="3502191442" sldId="298"/>
            <ac:picMk id="2054" creationId="{199F0611-D2C7-F7C0-C767-8177839AE8A4}"/>
          </ac:picMkLst>
        </pc:picChg>
        <pc:picChg chg="mod">
          <ac:chgData name="Lakshit Gupta" userId="S::lgupta@seattleu.edu::3d827fbd-4aa9-41a6-a423-a256b248eae5" providerId="AD" clId="Web-{DD27A00A-5240-D068-043F-98CF1BFDCD1A}" dt="2023-11-30T00:41:00.917" v="101" actId="1076"/>
          <ac:picMkLst>
            <pc:docMk/>
            <pc:sldMk cId="3502191442" sldId="298"/>
            <ac:picMk id="2056" creationId="{3288FC9E-08F6-7CC8-FB72-DE15599DCE46}"/>
          </ac:picMkLst>
        </pc:picChg>
      </pc:sldChg>
      <pc:sldChg chg="modSp">
        <pc:chgData name="Lakshit Gupta" userId="S::lgupta@seattleu.edu::3d827fbd-4aa9-41a6-a423-a256b248eae5" providerId="AD" clId="Web-{DD27A00A-5240-D068-043F-98CF1BFDCD1A}" dt="2023-11-30T01:01:50.180" v="135" actId="20577"/>
        <pc:sldMkLst>
          <pc:docMk/>
          <pc:sldMk cId="3315615517" sldId="301"/>
        </pc:sldMkLst>
        <pc:spChg chg="mod">
          <ac:chgData name="Lakshit Gupta" userId="S::lgupta@seattleu.edu::3d827fbd-4aa9-41a6-a423-a256b248eae5" providerId="AD" clId="Web-{DD27A00A-5240-D068-043F-98CF1BFDCD1A}" dt="2023-11-30T01:01:50.180" v="135" actId="20577"/>
          <ac:spMkLst>
            <pc:docMk/>
            <pc:sldMk cId="3315615517" sldId="301"/>
            <ac:spMk id="30" creationId="{71FD6537-0FF4-8C4F-20B8-5970F5B3111E}"/>
          </ac:spMkLst>
        </pc:spChg>
      </pc:sldChg>
      <pc:sldChg chg="del">
        <pc:chgData name="Lakshit Gupta" userId="S::lgupta@seattleu.edu::3d827fbd-4aa9-41a6-a423-a256b248eae5" providerId="AD" clId="Web-{DD27A00A-5240-D068-043F-98CF1BFDCD1A}" dt="2023-11-30T00:46:29.663" v="111"/>
        <pc:sldMkLst>
          <pc:docMk/>
          <pc:sldMk cId="3565984832" sldId="302"/>
        </pc:sldMkLst>
      </pc:sldChg>
      <pc:sldChg chg="del">
        <pc:chgData name="Lakshit Gupta" userId="S::lgupta@seattleu.edu::3d827fbd-4aa9-41a6-a423-a256b248eae5" providerId="AD" clId="Web-{DD27A00A-5240-D068-043F-98CF1BFDCD1A}" dt="2023-11-30T00:46:16.928" v="110"/>
        <pc:sldMkLst>
          <pc:docMk/>
          <pc:sldMk cId="2189575652" sldId="307"/>
        </pc:sldMkLst>
      </pc:sldChg>
      <pc:sldChg chg="modSp">
        <pc:chgData name="Lakshit Gupta" userId="S::lgupta@seattleu.edu::3d827fbd-4aa9-41a6-a423-a256b248eae5" providerId="AD" clId="Web-{DD27A00A-5240-D068-043F-98CF1BFDCD1A}" dt="2023-11-30T01:18:04.887" v="141" actId="20577"/>
        <pc:sldMkLst>
          <pc:docMk/>
          <pc:sldMk cId="706713908" sldId="309"/>
        </pc:sldMkLst>
        <pc:spChg chg="mod">
          <ac:chgData name="Lakshit Gupta" userId="S::lgupta@seattleu.edu::3d827fbd-4aa9-41a6-a423-a256b248eae5" providerId="AD" clId="Web-{DD27A00A-5240-D068-043F-98CF1BFDCD1A}" dt="2023-11-30T01:18:04.887" v="141" actId="20577"/>
          <ac:spMkLst>
            <pc:docMk/>
            <pc:sldMk cId="706713908" sldId="309"/>
            <ac:spMk id="2" creationId="{227B189F-2137-EB56-E8EF-B519D84A63A8}"/>
          </ac:spMkLst>
        </pc:spChg>
      </pc:sldChg>
    </pc:docChg>
  </pc:docChgLst>
  <pc:docChgLst>
    <pc:chgData name="Lakshit Gupta" userId="S::lgupta@seattleu.edu::3d827fbd-4aa9-41a6-a423-a256b248eae5" providerId="AD" clId="Web-{F69444FD-0C20-24D6-E018-0DAB2513BA2D}"/>
    <pc:docChg chg="delSld modSld">
      <pc:chgData name="Lakshit Gupta" userId="S::lgupta@seattleu.edu::3d827fbd-4aa9-41a6-a423-a256b248eae5" providerId="AD" clId="Web-{F69444FD-0C20-24D6-E018-0DAB2513BA2D}" dt="2023-11-30T02:27:25.193" v="3" actId="20577"/>
      <pc:docMkLst>
        <pc:docMk/>
      </pc:docMkLst>
      <pc:sldChg chg="modSp">
        <pc:chgData name="Lakshit Gupta" userId="S::lgupta@seattleu.edu::3d827fbd-4aa9-41a6-a423-a256b248eae5" providerId="AD" clId="Web-{F69444FD-0C20-24D6-E018-0DAB2513BA2D}" dt="2023-11-30T02:27:25.193" v="3" actId="20577"/>
        <pc:sldMkLst>
          <pc:docMk/>
          <pc:sldMk cId="2243494996" sldId="277"/>
        </pc:sldMkLst>
        <pc:spChg chg="mod">
          <ac:chgData name="Lakshit Gupta" userId="S::lgupta@seattleu.edu::3d827fbd-4aa9-41a6-a423-a256b248eae5" providerId="AD" clId="Web-{F69444FD-0C20-24D6-E018-0DAB2513BA2D}" dt="2023-11-30T02:27:25.193" v="3" actId="20577"/>
          <ac:spMkLst>
            <pc:docMk/>
            <pc:sldMk cId="2243494996" sldId="277"/>
            <ac:spMk id="3" creationId="{35E3EA69-4E0E-41BD-8095-A124225A2647}"/>
          </ac:spMkLst>
        </pc:spChg>
      </pc:sldChg>
      <pc:sldChg chg="del">
        <pc:chgData name="Lakshit Gupta" userId="S::lgupta@seattleu.edu::3d827fbd-4aa9-41a6-a423-a256b248eae5" providerId="AD" clId="Web-{F69444FD-0C20-24D6-E018-0DAB2513BA2D}" dt="2023-11-30T02:27:11.239" v="0"/>
        <pc:sldMkLst>
          <pc:docMk/>
          <pc:sldMk cId="3418402268" sldId="295"/>
        </pc:sldMkLst>
      </pc:sldChg>
    </pc:docChg>
  </pc:docChgLst>
  <pc:docChgLst>
    <pc:chgData name="Vatsal Ketankumar Dalal" userId="f98db698-a800-4c86-8f3b-9bc4942ea0b4" providerId="ADAL" clId="{8F1D8F3A-0D26-4D0F-98CF-239E6FE0D23C}"/>
    <pc:docChg chg="undo redo custSel addSld delSld modSld sldOrd modMainMaster">
      <pc:chgData name="Vatsal Ketankumar Dalal" userId="f98db698-a800-4c86-8f3b-9bc4942ea0b4" providerId="ADAL" clId="{8F1D8F3A-0D26-4D0F-98CF-239E6FE0D23C}" dt="2023-12-25T19:31:46.091" v="458"/>
      <pc:docMkLst>
        <pc:docMk/>
      </pc:docMkLst>
      <pc:sldChg chg="addSp delSp modSp mod">
        <pc:chgData name="Vatsal Ketankumar Dalal" userId="f98db698-a800-4c86-8f3b-9bc4942ea0b4" providerId="ADAL" clId="{8F1D8F3A-0D26-4D0F-98CF-239E6FE0D23C}" dt="2023-12-25T19:31:46.091" v="458"/>
        <pc:sldMkLst>
          <pc:docMk/>
          <pc:sldMk cId="1642425379" sldId="256"/>
        </pc:sldMkLst>
        <pc:spChg chg="mod">
          <ac:chgData name="Vatsal Ketankumar Dalal" userId="f98db698-a800-4c86-8f3b-9bc4942ea0b4" providerId="ADAL" clId="{8F1D8F3A-0D26-4D0F-98CF-239E6FE0D23C}" dt="2023-11-30T19:11:21.862" v="368" actId="14100"/>
          <ac:spMkLst>
            <pc:docMk/>
            <pc:sldMk cId="1642425379" sldId="256"/>
            <ac:spMk id="10" creationId="{DFA926BE-DCA1-3A03-17DE-BF54E51F785D}"/>
          </ac:spMkLst>
        </pc:spChg>
        <pc:spChg chg="mod">
          <ac:chgData name="Vatsal Ketankumar Dalal" userId="f98db698-a800-4c86-8f3b-9bc4942ea0b4" providerId="ADAL" clId="{8F1D8F3A-0D26-4D0F-98CF-239E6FE0D23C}" dt="2023-12-01T02:20:31.072" v="456" actId="20577"/>
          <ac:spMkLst>
            <pc:docMk/>
            <pc:sldMk cId="1642425379" sldId="256"/>
            <ac:spMk id="18" creationId="{3A1EB212-FC54-1907-9961-E12C7312D01F}"/>
          </ac:spMkLst>
        </pc:spChg>
        <pc:spChg chg="del">
          <ac:chgData name="Vatsal Ketankumar Dalal" userId="f98db698-a800-4c86-8f3b-9bc4942ea0b4" providerId="ADAL" clId="{8F1D8F3A-0D26-4D0F-98CF-239E6FE0D23C}" dt="2023-12-01T02:20:34.861" v="457" actId="478"/>
          <ac:spMkLst>
            <pc:docMk/>
            <pc:sldMk cId="1642425379" sldId="256"/>
            <ac:spMk id="20" creationId="{A25AF61B-BE00-629C-BFCB-7D338CED1F54}"/>
          </ac:spMkLst>
        </pc:spChg>
        <pc:graphicFrameChg chg="add">
          <ac:chgData name="Vatsal Ketankumar Dalal" userId="f98db698-a800-4c86-8f3b-9bc4942ea0b4" providerId="ADAL" clId="{8F1D8F3A-0D26-4D0F-98CF-239E6FE0D23C}" dt="2023-12-25T19:31:46.091" v="458"/>
          <ac:graphicFrameMkLst>
            <pc:docMk/>
            <pc:sldMk cId="1642425379" sldId="256"/>
            <ac:graphicFrameMk id="3" creationId="{8066FD20-18E7-277C-83E2-422996B1F989}"/>
          </ac:graphicFrameMkLst>
        </pc:graphicFrameChg>
      </pc:sldChg>
      <pc:sldChg chg="del">
        <pc:chgData name="Vatsal Ketankumar Dalal" userId="f98db698-a800-4c86-8f3b-9bc4942ea0b4" providerId="ADAL" clId="{8F1D8F3A-0D26-4D0F-98CF-239E6FE0D23C}" dt="2023-11-29T21:39:15.219" v="349" actId="47"/>
        <pc:sldMkLst>
          <pc:docMk/>
          <pc:sldMk cId="707789176" sldId="258"/>
        </pc:sldMkLst>
      </pc:sldChg>
      <pc:sldChg chg="del">
        <pc:chgData name="Vatsal Ketankumar Dalal" userId="f98db698-a800-4c86-8f3b-9bc4942ea0b4" providerId="ADAL" clId="{8F1D8F3A-0D26-4D0F-98CF-239E6FE0D23C}" dt="2023-11-29T21:38:59.968" v="348" actId="47"/>
        <pc:sldMkLst>
          <pc:docMk/>
          <pc:sldMk cId="566997565" sldId="260"/>
        </pc:sldMkLst>
      </pc:sldChg>
      <pc:sldChg chg="addSp modSp mod">
        <pc:chgData name="Vatsal Ketankumar Dalal" userId="f98db698-a800-4c86-8f3b-9bc4942ea0b4" providerId="ADAL" clId="{8F1D8F3A-0D26-4D0F-98CF-239E6FE0D23C}" dt="2023-11-30T20:08:16.769" v="427" actId="14100"/>
        <pc:sldMkLst>
          <pc:docMk/>
          <pc:sldMk cId="1593920805" sldId="262"/>
        </pc:sldMkLst>
        <pc:spChg chg="add mod">
          <ac:chgData name="Vatsal Ketankumar Dalal" userId="f98db698-a800-4c86-8f3b-9bc4942ea0b4" providerId="ADAL" clId="{8F1D8F3A-0D26-4D0F-98CF-239E6FE0D23C}" dt="2023-11-29T21:13:48.650" v="5"/>
          <ac:spMkLst>
            <pc:docMk/>
            <pc:sldMk cId="1593920805" sldId="262"/>
            <ac:spMk id="29" creationId="{D627A28A-37B3-0182-7D62-0FCD340A17F7}"/>
          </ac:spMkLst>
        </pc:spChg>
        <pc:spChg chg="add mod">
          <ac:chgData name="Vatsal Ketankumar Dalal" userId="f98db698-a800-4c86-8f3b-9bc4942ea0b4" providerId="ADAL" clId="{8F1D8F3A-0D26-4D0F-98CF-239E6FE0D23C}" dt="2023-11-29T21:14:33.788" v="14" actId="120"/>
          <ac:spMkLst>
            <pc:docMk/>
            <pc:sldMk cId="1593920805" sldId="262"/>
            <ac:spMk id="30" creationId="{71FD6537-0FF4-8C4F-20B8-5970F5B3111E}"/>
          </ac:spMkLst>
        </pc:spChg>
        <pc:spChg chg="add mod">
          <ac:chgData name="Vatsal Ketankumar Dalal" userId="f98db698-a800-4c86-8f3b-9bc4942ea0b4" providerId="ADAL" clId="{8F1D8F3A-0D26-4D0F-98CF-239E6FE0D23C}" dt="2023-11-30T20:08:16.769" v="427" actId="14100"/>
          <ac:spMkLst>
            <pc:docMk/>
            <pc:sldMk cId="1593920805" sldId="262"/>
            <ac:spMk id="31" creationId="{A8EFCE70-AC93-D992-C300-64CC8B00EFF9}"/>
          </ac:spMkLst>
        </pc:spChg>
      </pc:sldChg>
      <pc:sldChg chg="del">
        <pc:chgData name="Vatsal Ketankumar Dalal" userId="f98db698-a800-4c86-8f3b-9bc4942ea0b4" providerId="ADAL" clId="{8F1D8F3A-0D26-4D0F-98CF-239E6FE0D23C}" dt="2023-11-29T21:39:15.219" v="349" actId="47"/>
        <pc:sldMkLst>
          <pc:docMk/>
          <pc:sldMk cId="1346372204" sldId="264"/>
        </pc:sldMkLst>
      </pc:sldChg>
      <pc:sldChg chg="del">
        <pc:chgData name="Vatsal Ketankumar Dalal" userId="f98db698-a800-4c86-8f3b-9bc4942ea0b4" providerId="ADAL" clId="{8F1D8F3A-0D26-4D0F-98CF-239E6FE0D23C}" dt="2023-11-29T21:39:15.219" v="349" actId="47"/>
        <pc:sldMkLst>
          <pc:docMk/>
          <pc:sldMk cId="2121178069" sldId="266"/>
        </pc:sldMkLst>
      </pc:sldChg>
      <pc:sldChg chg="del">
        <pc:chgData name="Vatsal Ketankumar Dalal" userId="f98db698-a800-4c86-8f3b-9bc4942ea0b4" providerId="ADAL" clId="{8F1D8F3A-0D26-4D0F-98CF-239E6FE0D23C}" dt="2023-11-29T21:38:59.968" v="348" actId="47"/>
        <pc:sldMkLst>
          <pc:docMk/>
          <pc:sldMk cId="1472106130" sldId="270"/>
        </pc:sldMkLst>
      </pc:sldChg>
      <pc:sldChg chg="del">
        <pc:chgData name="Vatsal Ketankumar Dalal" userId="f98db698-a800-4c86-8f3b-9bc4942ea0b4" providerId="ADAL" clId="{8F1D8F3A-0D26-4D0F-98CF-239E6FE0D23C}" dt="2023-11-29T21:38:59.968" v="348" actId="47"/>
        <pc:sldMkLst>
          <pc:docMk/>
          <pc:sldMk cId="460935096" sldId="271"/>
        </pc:sldMkLst>
      </pc:sldChg>
      <pc:sldChg chg="addSp delSp modSp mod">
        <pc:chgData name="Vatsal Ketankumar Dalal" userId="f98db698-a800-4c86-8f3b-9bc4942ea0b4" providerId="ADAL" clId="{8F1D8F3A-0D26-4D0F-98CF-239E6FE0D23C}" dt="2023-11-30T19:15:20.510" v="394" actId="478"/>
        <pc:sldMkLst>
          <pc:docMk/>
          <pc:sldMk cId="920173932" sldId="275"/>
        </pc:sldMkLst>
        <pc:spChg chg="mod">
          <ac:chgData name="Vatsal Ketankumar Dalal" userId="f98db698-a800-4c86-8f3b-9bc4942ea0b4" providerId="ADAL" clId="{8F1D8F3A-0D26-4D0F-98CF-239E6FE0D23C}" dt="2023-11-29T21:43:36.754" v="363" actId="1076"/>
          <ac:spMkLst>
            <pc:docMk/>
            <pc:sldMk cId="920173932" sldId="275"/>
            <ac:spMk id="2" creationId="{38FFA191-5CCC-43CB-BD83-4F80ED362608}"/>
          </ac:spMkLst>
        </pc:spChg>
        <pc:spChg chg="del mod">
          <ac:chgData name="Vatsal Ketankumar Dalal" userId="f98db698-a800-4c86-8f3b-9bc4942ea0b4" providerId="ADAL" clId="{8F1D8F3A-0D26-4D0F-98CF-239E6FE0D23C}" dt="2023-11-29T21:42:50.573" v="354"/>
          <ac:spMkLst>
            <pc:docMk/>
            <pc:sldMk cId="920173932" sldId="275"/>
            <ac:spMk id="3" creationId="{E14BBEAF-B516-45F4-9EF6-A9F65111580F}"/>
          </ac:spMkLst>
        </pc:spChg>
        <pc:spChg chg="del">
          <ac:chgData name="Vatsal Ketankumar Dalal" userId="f98db698-a800-4c86-8f3b-9bc4942ea0b4" providerId="ADAL" clId="{8F1D8F3A-0D26-4D0F-98CF-239E6FE0D23C}" dt="2023-11-30T19:15:20.510" v="394" actId="478"/>
          <ac:spMkLst>
            <pc:docMk/>
            <pc:sldMk cId="920173932" sldId="275"/>
            <ac:spMk id="4" creationId="{13F8C8B5-F6EC-489B-BD0F-CD89A73CAB3A}"/>
          </ac:spMkLst>
        </pc:spChg>
        <pc:spChg chg="del">
          <ac:chgData name="Vatsal Ketankumar Dalal" userId="f98db698-a800-4c86-8f3b-9bc4942ea0b4" providerId="ADAL" clId="{8F1D8F3A-0D26-4D0F-98CF-239E6FE0D23C}" dt="2023-11-30T19:15:20.510" v="394" actId="478"/>
          <ac:spMkLst>
            <pc:docMk/>
            <pc:sldMk cId="920173932" sldId="275"/>
            <ac:spMk id="5" creationId="{11AEA823-8519-4F9D-81FA-3673131076FC}"/>
          </ac:spMkLst>
        </pc:spChg>
        <pc:spChg chg="add del">
          <ac:chgData name="Vatsal Ketankumar Dalal" userId="f98db698-a800-4c86-8f3b-9bc4942ea0b4" providerId="ADAL" clId="{8F1D8F3A-0D26-4D0F-98CF-239E6FE0D23C}" dt="2023-11-29T21:42:44.863" v="352"/>
          <ac:spMkLst>
            <pc:docMk/>
            <pc:sldMk cId="920173932" sldId="275"/>
            <ac:spMk id="7" creationId="{57FC471D-6878-B6F3-9C67-0210E25C84E8}"/>
          </ac:spMkLst>
        </pc:spChg>
        <pc:spChg chg="add mod">
          <ac:chgData name="Vatsal Ketankumar Dalal" userId="f98db698-a800-4c86-8f3b-9bc4942ea0b4" providerId="ADAL" clId="{8F1D8F3A-0D26-4D0F-98CF-239E6FE0D23C}" dt="2023-11-29T21:43:43.916" v="365" actId="123"/>
          <ac:spMkLst>
            <pc:docMk/>
            <pc:sldMk cId="920173932" sldId="275"/>
            <ac:spMk id="8" creationId="{258E6DFD-3017-7C75-C1BA-A9C17AE3A38B}"/>
          </ac:spMkLst>
        </pc:spChg>
      </pc:sldChg>
      <pc:sldChg chg="delSp modSp mod">
        <pc:chgData name="Vatsal Ketankumar Dalal" userId="f98db698-a800-4c86-8f3b-9bc4942ea0b4" providerId="ADAL" clId="{8F1D8F3A-0D26-4D0F-98CF-239E6FE0D23C}" dt="2023-11-30T19:15:14.620" v="393" actId="478"/>
        <pc:sldMkLst>
          <pc:docMk/>
          <pc:sldMk cId="2436493926" sldId="276"/>
        </pc:sldMkLst>
        <pc:spChg chg="del mod">
          <ac:chgData name="Vatsal Ketankumar Dalal" userId="f98db698-a800-4c86-8f3b-9bc4942ea0b4" providerId="ADAL" clId="{8F1D8F3A-0D26-4D0F-98CF-239E6FE0D23C}" dt="2023-11-29T21:43:54.246" v="367" actId="478"/>
          <ac:spMkLst>
            <pc:docMk/>
            <pc:sldMk cId="2436493926" sldId="276"/>
            <ac:spMk id="3" creationId="{24AFFC60-19C3-4901-93F7-7AAF4C09F8C6}"/>
          </ac:spMkLst>
        </pc:spChg>
        <pc:spChg chg="del">
          <ac:chgData name="Vatsal Ketankumar Dalal" userId="f98db698-a800-4c86-8f3b-9bc4942ea0b4" providerId="ADAL" clId="{8F1D8F3A-0D26-4D0F-98CF-239E6FE0D23C}" dt="2023-11-30T19:15:14.620" v="393" actId="478"/>
          <ac:spMkLst>
            <pc:docMk/>
            <pc:sldMk cId="2436493926" sldId="276"/>
            <ac:spMk id="4" creationId="{72DA7980-C870-4C9A-84FA-4120D8AF5DE8}"/>
          </ac:spMkLst>
        </pc:spChg>
        <pc:spChg chg="del">
          <ac:chgData name="Vatsal Ketankumar Dalal" userId="f98db698-a800-4c86-8f3b-9bc4942ea0b4" providerId="ADAL" clId="{8F1D8F3A-0D26-4D0F-98CF-239E6FE0D23C}" dt="2023-11-30T19:15:14.620" v="393" actId="478"/>
          <ac:spMkLst>
            <pc:docMk/>
            <pc:sldMk cId="2436493926" sldId="276"/>
            <ac:spMk id="5" creationId="{0DFADE42-1A3F-40C8-A071-E57644F3D843}"/>
          </ac:spMkLst>
        </pc:spChg>
      </pc:sldChg>
      <pc:sldChg chg="del">
        <pc:chgData name="Vatsal Ketankumar Dalal" userId="f98db698-a800-4c86-8f3b-9bc4942ea0b4" providerId="ADAL" clId="{8F1D8F3A-0D26-4D0F-98CF-239E6FE0D23C}" dt="2023-11-29T21:39:15.219" v="349" actId="47"/>
        <pc:sldMkLst>
          <pc:docMk/>
          <pc:sldMk cId="2069393026" sldId="278"/>
        </pc:sldMkLst>
      </pc:sldChg>
      <pc:sldChg chg="del">
        <pc:chgData name="Vatsal Ketankumar Dalal" userId="f98db698-a800-4c86-8f3b-9bc4942ea0b4" providerId="ADAL" clId="{8F1D8F3A-0D26-4D0F-98CF-239E6FE0D23C}" dt="2023-11-29T21:38:59.968" v="348" actId="47"/>
        <pc:sldMkLst>
          <pc:docMk/>
          <pc:sldMk cId="1417396711" sldId="280"/>
        </pc:sldMkLst>
      </pc:sldChg>
      <pc:sldChg chg="del">
        <pc:chgData name="Vatsal Ketankumar Dalal" userId="f98db698-a800-4c86-8f3b-9bc4942ea0b4" providerId="ADAL" clId="{8F1D8F3A-0D26-4D0F-98CF-239E6FE0D23C}" dt="2023-11-29T21:38:59.968" v="348" actId="47"/>
        <pc:sldMkLst>
          <pc:docMk/>
          <pc:sldMk cId="3477453048" sldId="282"/>
        </pc:sldMkLst>
      </pc:sldChg>
      <pc:sldChg chg="del">
        <pc:chgData name="Vatsal Ketankumar Dalal" userId="f98db698-a800-4c86-8f3b-9bc4942ea0b4" providerId="ADAL" clId="{8F1D8F3A-0D26-4D0F-98CF-239E6FE0D23C}" dt="2023-11-29T21:38:59.968" v="348" actId="47"/>
        <pc:sldMkLst>
          <pc:docMk/>
          <pc:sldMk cId="3396266754" sldId="283"/>
        </pc:sldMkLst>
      </pc:sldChg>
      <pc:sldChg chg="del">
        <pc:chgData name="Vatsal Ketankumar Dalal" userId="f98db698-a800-4c86-8f3b-9bc4942ea0b4" providerId="ADAL" clId="{8F1D8F3A-0D26-4D0F-98CF-239E6FE0D23C}" dt="2023-11-29T21:38:59.968" v="348" actId="47"/>
        <pc:sldMkLst>
          <pc:docMk/>
          <pc:sldMk cId="57897592" sldId="287"/>
        </pc:sldMkLst>
      </pc:sldChg>
      <pc:sldChg chg="addSp delSp modSp mod">
        <pc:chgData name="Vatsal Ketankumar Dalal" userId="f98db698-a800-4c86-8f3b-9bc4942ea0b4" providerId="ADAL" clId="{8F1D8F3A-0D26-4D0F-98CF-239E6FE0D23C}" dt="2023-12-01T00:34:08.242" v="436" actId="14100"/>
        <pc:sldMkLst>
          <pc:docMk/>
          <pc:sldMk cId="1844941827" sldId="289"/>
        </pc:sldMkLst>
        <pc:spChg chg="mod">
          <ac:chgData name="Vatsal Ketankumar Dalal" userId="f98db698-a800-4c86-8f3b-9bc4942ea0b4" providerId="ADAL" clId="{8F1D8F3A-0D26-4D0F-98CF-239E6FE0D23C}" dt="2023-11-29T21:33:12.494" v="274" actId="313"/>
          <ac:spMkLst>
            <pc:docMk/>
            <pc:sldMk cId="1844941827" sldId="289"/>
            <ac:spMk id="2" creationId="{75031FE9-9059-4FE8-B4AC-9771F23A1B89}"/>
          </ac:spMkLst>
        </pc:spChg>
        <pc:spChg chg="del">
          <ac:chgData name="Vatsal Ketankumar Dalal" userId="f98db698-a800-4c86-8f3b-9bc4942ea0b4" providerId="ADAL" clId="{8F1D8F3A-0D26-4D0F-98CF-239E6FE0D23C}" dt="2023-11-29T21:32:16.008" v="267" actId="478"/>
          <ac:spMkLst>
            <pc:docMk/>
            <pc:sldMk cId="1844941827" sldId="289"/>
            <ac:spMk id="3" creationId="{D4A2EB3F-4D60-451F-8F45-7D6654D2FCD9}"/>
          </ac:spMkLst>
        </pc:spChg>
        <pc:spChg chg="del">
          <ac:chgData name="Vatsal Ketankumar Dalal" userId="f98db698-a800-4c86-8f3b-9bc4942ea0b4" providerId="ADAL" clId="{8F1D8F3A-0D26-4D0F-98CF-239E6FE0D23C}" dt="2023-11-29T21:32:29.216" v="272" actId="478"/>
          <ac:spMkLst>
            <pc:docMk/>
            <pc:sldMk cId="1844941827" sldId="289"/>
            <ac:spMk id="4" creationId="{AC1C80FB-53F9-42EE-B1E6-D0F998EC5DFA}"/>
          </ac:spMkLst>
        </pc:spChg>
        <pc:spChg chg="del">
          <ac:chgData name="Vatsal Ketankumar Dalal" userId="f98db698-a800-4c86-8f3b-9bc4942ea0b4" providerId="ADAL" clId="{8F1D8F3A-0D26-4D0F-98CF-239E6FE0D23C}" dt="2023-11-29T21:32:16.008" v="267" actId="478"/>
          <ac:spMkLst>
            <pc:docMk/>
            <pc:sldMk cId="1844941827" sldId="289"/>
            <ac:spMk id="5" creationId="{E81BA2B5-6A90-4204-ABDD-7183FBB03A02}"/>
          </ac:spMkLst>
        </pc:spChg>
        <pc:spChg chg="del">
          <ac:chgData name="Vatsal Ketankumar Dalal" userId="f98db698-a800-4c86-8f3b-9bc4942ea0b4" providerId="ADAL" clId="{8F1D8F3A-0D26-4D0F-98CF-239E6FE0D23C}" dt="2023-11-29T21:32:16.008" v="267" actId="478"/>
          <ac:spMkLst>
            <pc:docMk/>
            <pc:sldMk cId="1844941827" sldId="289"/>
            <ac:spMk id="6" creationId="{7E7D4C34-22A0-4D54-A07D-E1E9A11463E5}"/>
          </ac:spMkLst>
        </pc:spChg>
        <pc:spChg chg="del">
          <ac:chgData name="Vatsal Ketankumar Dalal" userId="f98db698-a800-4c86-8f3b-9bc4942ea0b4" providerId="ADAL" clId="{8F1D8F3A-0D26-4D0F-98CF-239E6FE0D23C}" dt="2023-11-29T21:32:16.008" v="267" actId="478"/>
          <ac:spMkLst>
            <pc:docMk/>
            <pc:sldMk cId="1844941827" sldId="289"/>
            <ac:spMk id="7" creationId="{301D392D-FB66-47A0-B628-5ADE822A2CFF}"/>
          </ac:spMkLst>
        </pc:spChg>
        <pc:spChg chg="del">
          <ac:chgData name="Vatsal Ketankumar Dalal" userId="f98db698-a800-4c86-8f3b-9bc4942ea0b4" providerId="ADAL" clId="{8F1D8F3A-0D26-4D0F-98CF-239E6FE0D23C}" dt="2023-11-29T21:32:16.008" v="267" actId="478"/>
          <ac:spMkLst>
            <pc:docMk/>
            <pc:sldMk cId="1844941827" sldId="289"/>
            <ac:spMk id="8" creationId="{51C26CE0-2506-4B44-A26F-C12BFA5B18B5}"/>
          </ac:spMkLst>
        </pc:spChg>
        <pc:spChg chg="del">
          <ac:chgData name="Vatsal Ketankumar Dalal" userId="f98db698-a800-4c86-8f3b-9bc4942ea0b4" providerId="ADAL" clId="{8F1D8F3A-0D26-4D0F-98CF-239E6FE0D23C}" dt="2023-11-29T21:32:16.008" v="267" actId="478"/>
          <ac:spMkLst>
            <pc:docMk/>
            <pc:sldMk cId="1844941827" sldId="289"/>
            <ac:spMk id="9" creationId="{868F40F8-BF35-45E9-B3DD-5436362D746E}"/>
          </ac:spMkLst>
        </pc:spChg>
        <pc:spChg chg="del">
          <ac:chgData name="Vatsal Ketankumar Dalal" userId="f98db698-a800-4c86-8f3b-9bc4942ea0b4" providerId="ADAL" clId="{8F1D8F3A-0D26-4D0F-98CF-239E6FE0D23C}" dt="2023-11-29T21:32:16.008" v="267" actId="478"/>
          <ac:spMkLst>
            <pc:docMk/>
            <pc:sldMk cId="1844941827" sldId="289"/>
            <ac:spMk id="10" creationId="{7F39C97C-2DDC-4706-B96C-B02FAE53A426}"/>
          </ac:spMkLst>
        </pc:spChg>
        <pc:spChg chg="add del mod">
          <ac:chgData name="Vatsal Ketankumar Dalal" userId="f98db698-a800-4c86-8f3b-9bc4942ea0b4" providerId="ADAL" clId="{8F1D8F3A-0D26-4D0F-98CF-239E6FE0D23C}" dt="2023-11-29T21:32:29.216" v="272" actId="478"/>
          <ac:spMkLst>
            <pc:docMk/>
            <pc:sldMk cId="1844941827" sldId="289"/>
            <ac:spMk id="12" creationId="{8A4857BD-5531-FA6F-EDF1-944DBA1F6FB1}"/>
          </ac:spMkLst>
        </pc:spChg>
        <pc:spChg chg="add del mod">
          <ac:chgData name="Vatsal Ketankumar Dalal" userId="f98db698-a800-4c86-8f3b-9bc4942ea0b4" providerId="ADAL" clId="{8F1D8F3A-0D26-4D0F-98CF-239E6FE0D23C}" dt="2023-11-29T21:32:29.216" v="272" actId="478"/>
          <ac:spMkLst>
            <pc:docMk/>
            <pc:sldMk cId="1844941827" sldId="289"/>
            <ac:spMk id="14" creationId="{DA6F1CCB-3A04-4E01-212B-51FEC1959B46}"/>
          </ac:spMkLst>
        </pc:spChg>
        <pc:spChg chg="add del mod">
          <ac:chgData name="Vatsal Ketankumar Dalal" userId="f98db698-a800-4c86-8f3b-9bc4942ea0b4" providerId="ADAL" clId="{8F1D8F3A-0D26-4D0F-98CF-239E6FE0D23C}" dt="2023-11-29T21:32:32.454" v="273" actId="478"/>
          <ac:spMkLst>
            <pc:docMk/>
            <pc:sldMk cId="1844941827" sldId="289"/>
            <ac:spMk id="16" creationId="{B7277ADC-429B-0C02-FF2F-0A8627DF4685}"/>
          </ac:spMkLst>
        </pc:spChg>
        <pc:spChg chg="add del mod">
          <ac:chgData name="Vatsal Ketankumar Dalal" userId="f98db698-a800-4c86-8f3b-9bc4942ea0b4" providerId="ADAL" clId="{8F1D8F3A-0D26-4D0F-98CF-239E6FE0D23C}" dt="2023-11-29T21:32:29.216" v="272" actId="478"/>
          <ac:spMkLst>
            <pc:docMk/>
            <pc:sldMk cId="1844941827" sldId="289"/>
            <ac:spMk id="18" creationId="{ABDB488F-081A-6BCE-9DB1-99C86E26B329}"/>
          </ac:spMkLst>
        </pc:spChg>
        <pc:spChg chg="del">
          <ac:chgData name="Vatsal Ketankumar Dalal" userId="f98db698-a800-4c86-8f3b-9bc4942ea0b4" providerId="ADAL" clId="{8F1D8F3A-0D26-4D0F-98CF-239E6FE0D23C}" dt="2023-11-30T19:16:00.626" v="399" actId="478"/>
          <ac:spMkLst>
            <pc:docMk/>
            <pc:sldMk cId="1844941827" sldId="289"/>
            <ac:spMk id="20" creationId="{A74D661B-510C-4CF2-BF77-3EAFB649883D}"/>
          </ac:spMkLst>
        </pc:spChg>
        <pc:spChg chg="add del mod">
          <ac:chgData name="Vatsal Ketankumar Dalal" userId="f98db698-a800-4c86-8f3b-9bc4942ea0b4" providerId="ADAL" clId="{8F1D8F3A-0D26-4D0F-98CF-239E6FE0D23C}" dt="2023-11-29T21:32:29.216" v="272" actId="478"/>
          <ac:spMkLst>
            <pc:docMk/>
            <pc:sldMk cId="1844941827" sldId="289"/>
            <ac:spMk id="23" creationId="{D023F8EA-96EC-5CB3-AFED-FE839CF6162B}"/>
          </ac:spMkLst>
        </pc:spChg>
        <pc:spChg chg="add del mod">
          <ac:chgData name="Vatsal Ketankumar Dalal" userId="f98db698-a800-4c86-8f3b-9bc4942ea0b4" providerId="ADAL" clId="{8F1D8F3A-0D26-4D0F-98CF-239E6FE0D23C}" dt="2023-11-29T21:32:29.216" v="272" actId="478"/>
          <ac:spMkLst>
            <pc:docMk/>
            <pc:sldMk cId="1844941827" sldId="289"/>
            <ac:spMk id="25" creationId="{637CEB19-3261-5553-95FE-66D7E8677E47}"/>
          </ac:spMkLst>
        </pc:spChg>
        <pc:spChg chg="add del mod">
          <ac:chgData name="Vatsal Ketankumar Dalal" userId="f98db698-a800-4c86-8f3b-9bc4942ea0b4" providerId="ADAL" clId="{8F1D8F3A-0D26-4D0F-98CF-239E6FE0D23C}" dt="2023-11-29T21:32:29.216" v="272" actId="478"/>
          <ac:spMkLst>
            <pc:docMk/>
            <pc:sldMk cId="1844941827" sldId="289"/>
            <ac:spMk id="27" creationId="{5E5D3BD9-B60B-7089-AB20-901E6DD54557}"/>
          </ac:spMkLst>
        </pc:spChg>
        <pc:spChg chg="add del mod">
          <ac:chgData name="Vatsal Ketankumar Dalal" userId="f98db698-a800-4c86-8f3b-9bc4942ea0b4" providerId="ADAL" clId="{8F1D8F3A-0D26-4D0F-98CF-239E6FE0D23C}" dt="2023-11-29T21:32:32.454" v="273" actId="478"/>
          <ac:spMkLst>
            <pc:docMk/>
            <pc:sldMk cId="1844941827" sldId="289"/>
            <ac:spMk id="29" creationId="{E53F4D9A-B9C8-A067-1761-A54F1629BF37}"/>
          </ac:spMkLst>
        </pc:spChg>
        <pc:spChg chg="add del mod">
          <ac:chgData name="Vatsal Ketankumar Dalal" userId="f98db698-a800-4c86-8f3b-9bc4942ea0b4" providerId="ADAL" clId="{8F1D8F3A-0D26-4D0F-98CF-239E6FE0D23C}" dt="2023-11-29T21:33:46.886" v="280" actId="478"/>
          <ac:spMkLst>
            <pc:docMk/>
            <pc:sldMk cId="1844941827" sldId="289"/>
            <ac:spMk id="30" creationId="{10511884-6B35-8242-04DC-A70E16C40112}"/>
          </ac:spMkLst>
        </pc:spChg>
        <pc:spChg chg="add del mod">
          <ac:chgData name="Vatsal Ketankumar Dalal" userId="f98db698-a800-4c86-8f3b-9bc4942ea0b4" providerId="ADAL" clId="{8F1D8F3A-0D26-4D0F-98CF-239E6FE0D23C}" dt="2023-11-29T21:33:46.886" v="280" actId="478"/>
          <ac:spMkLst>
            <pc:docMk/>
            <pc:sldMk cId="1844941827" sldId="289"/>
            <ac:spMk id="31" creationId="{0431CAFB-097B-4528-0B0C-914F5A4A500B}"/>
          </ac:spMkLst>
        </pc:spChg>
        <pc:spChg chg="add mod">
          <ac:chgData name="Vatsal Ketankumar Dalal" userId="f98db698-a800-4c86-8f3b-9bc4942ea0b4" providerId="ADAL" clId="{8F1D8F3A-0D26-4D0F-98CF-239E6FE0D23C}" dt="2023-11-29T21:34:03.641" v="282"/>
          <ac:spMkLst>
            <pc:docMk/>
            <pc:sldMk cId="1844941827" sldId="289"/>
            <ac:spMk id="32" creationId="{B7B9EA32-BF4E-C2DC-AF71-F171285ECE1C}"/>
          </ac:spMkLst>
        </pc:spChg>
        <pc:picChg chg="add del mod">
          <ac:chgData name="Vatsal Ketankumar Dalal" userId="f98db698-a800-4c86-8f3b-9bc4942ea0b4" providerId="ADAL" clId="{8F1D8F3A-0D26-4D0F-98CF-239E6FE0D23C}" dt="2023-11-29T21:33:46.886" v="280" actId="478"/>
          <ac:picMkLst>
            <pc:docMk/>
            <pc:sldMk cId="1844941827" sldId="289"/>
            <ac:picMk id="5122" creationId="{8EE6E6C9-1DB9-C3F2-E60E-59B38731B55F}"/>
          </ac:picMkLst>
        </pc:picChg>
        <pc:picChg chg="add mod">
          <ac:chgData name="Vatsal Ketankumar Dalal" userId="f98db698-a800-4c86-8f3b-9bc4942ea0b4" providerId="ADAL" clId="{8F1D8F3A-0D26-4D0F-98CF-239E6FE0D23C}" dt="2023-12-01T00:34:08.242" v="436" actId="14100"/>
          <ac:picMkLst>
            <pc:docMk/>
            <pc:sldMk cId="1844941827" sldId="289"/>
            <ac:picMk id="5124" creationId="{6081FE17-8177-9EB2-ADAF-866A1632D12A}"/>
          </ac:picMkLst>
        </pc:picChg>
      </pc:sldChg>
      <pc:sldChg chg="del">
        <pc:chgData name="Vatsal Ketankumar Dalal" userId="f98db698-a800-4c86-8f3b-9bc4942ea0b4" providerId="ADAL" clId="{8F1D8F3A-0D26-4D0F-98CF-239E6FE0D23C}" dt="2023-11-29T21:38:59.968" v="348" actId="47"/>
        <pc:sldMkLst>
          <pc:docMk/>
          <pc:sldMk cId="1177824853" sldId="290"/>
        </pc:sldMkLst>
      </pc:sldChg>
      <pc:sldChg chg="del">
        <pc:chgData name="Vatsal Ketankumar Dalal" userId="f98db698-a800-4c86-8f3b-9bc4942ea0b4" providerId="ADAL" clId="{8F1D8F3A-0D26-4D0F-98CF-239E6FE0D23C}" dt="2023-11-29T21:39:15.219" v="349" actId="47"/>
        <pc:sldMkLst>
          <pc:docMk/>
          <pc:sldMk cId="404854312" sldId="292"/>
        </pc:sldMkLst>
      </pc:sldChg>
      <pc:sldChg chg="del">
        <pc:chgData name="Vatsal Ketankumar Dalal" userId="f98db698-a800-4c86-8f3b-9bc4942ea0b4" providerId="ADAL" clId="{8F1D8F3A-0D26-4D0F-98CF-239E6FE0D23C}" dt="2023-11-29T21:38:59.968" v="348" actId="47"/>
        <pc:sldMkLst>
          <pc:docMk/>
          <pc:sldMk cId="1057409390" sldId="293"/>
        </pc:sldMkLst>
      </pc:sldChg>
      <pc:sldChg chg="modSp add mod">
        <pc:chgData name="Vatsal Ketankumar Dalal" userId="f98db698-a800-4c86-8f3b-9bc4942ea0b4" providerId="ADAL" clId="{8F1D8F3A-0D26-4D0F-98CF-239E6FE0D23C}" dt="2023-11-29T21:17:27.296" v="52" actId="14100"/>
        <pc:sldMkLst>
          <pc:docMk/>
          <pc:sldMk cId="2388327476" sldId="296"/>
        </pc:sldMkLst>
        <pc:spChg chg="mod">
          <ac:chgData name="Vatsal Ketankumar Dalal" userId="f98db698-a800-4c86-8f3b-9bc4942ea0b4" providerId="ADAL" clId="{8F1D8F3A-0D26-4D0F-98CF-239E6FE0D23C}" dt="2023-11-29T21:16:22.525" v="47" actId="20577"/>
          <ac:spMkLst>
            <pc:docMk/>
            <pc:sldMk cId="2388327476" sldId="296"/>
            <ac:spMk id="30" creationId="{71FD6537-0FF4-8C4F-20B8-5970F5B3111E}"/>
          </ac:spMkLst>
        </pc:spChg>
        <pc:spChg chg="mod">
          <ac:chgData name="Vatsal Ketankumar Dalal" userId="f98db698-a800-4c86-8f3b-9bc4942ea0b4" providerId="ADAL" clId="{8F1D8F3A-0D26-4D0F-98CF-239E6FE0D23C}" dt="2023-11-29T21:17:27.296" v="52" actId="14100"/>
          <ac:spMkLst>
            <pc:docMk/>
            <pc:sldMk cId="2388327476" sldId="296"/>
            <ac:spMk id="31" creationId="{A8EFCE70-AC93-D992-C300-64CC8B00EFF9}"/>
          </ac:spMkLst>
        </pc:spChg>
      </pc:sldChg>
      <pc:sldChg chg="addSp delSp modSp add mod">
        <pc:chgData name="Vatsal Ketankumar Dalal" userId="f98db698-a800-4c86-8f3b-9bc4942ea0b4" providerId="ADAL" clId="{8F1D8F3A-0D26-4D0F-98CF-239E6FE0D23C}" dt="2023-11-29T21:19:58.598" v="105"/>
        <pc:sldMkLst>
          <pc:docMk/>
          <pc:sldMk cId="1003533054" sldId="297"/>
        </pc:sldMkLst>
        <pc:spChg chg="add mod">
          <ac:chgData name="Vatsal Ketankumar Dalal" userId="f98db698-a800-4c86-8f3b-9bc4942ea0b4" providerId="ADAL" clId="{8F1D8F3A-0D26-4D0F-98CF-239E6FE0D23C}" dt="2023-11-29T21:19:58.598" v="105"/>
          <ac:spMkLst>
            <pc:docMk/>
            <pc:sldMk cId="1003533054" sldId="297"/>
            <ac:spMk id="3" creationId="{9D415279-729B-5A12-A0DC-A45055B4A814}"/>
          </ac:spMkLst>
        </pc:spChg>
        <pc:spChg chg="mod">
          <ac:chgData name="Vatsal Ketankumar Dalal" userId="f98db698-a800-4c86-8f3b-9bc4942ea0b4" providerId="ADAL" clId="{8F1D8F3A-0D26-4D0F-98CF-239E6FE0D23C}" dt="2023-11-29T21:17:49.313" v="62" actId="20577"/>
          <ac:spMkLst>
            <pc:docMk/>
            <pc:sldMk cId="1003533054" sldId="297"/>
            <ac:spMk id="30" creationId="{71FD6537-0FF4-8C4F-20B8-5970F5B3111E}"/>
          </ac:spMkLst>
        </pc:spChg>
        <pc:spChg chg="del mod">
          <ac:chgData name="Vatsal Ketankumar Dalal" userId="f98db698-a800-4c86-8f3b-9bc4942ea0b4" providerId="ADAL" clId="{8F1D8F3A-0D26-4D0F-98CF-239E6FE0D23C}" dt="2023-11-29T21:18:44.893" v="64" actId="478"/>
          <ac:spMkLst>
            <pc:docMk/>
            <pc:sldMk cId="1003533054" sldId="297"/>
            <ac:spMk id="31" creationId="{A8EFCE70-AC93-D992-C300-64CC8B00EFF9}"/>
          </ac:spMkLst>
        </pc:spChg>
        <pc:picChg chg="add mod">
          <ac:chgData name="Vatsal Ketankumar Dalal" userId="f98db698-a800-4c86-8f3b-9bc4942ea0b4" providerId="ADAL" clId="{8F1D8F3A-0D26-4D0F-98CF-239E6FE0D23C}" dt="2023-11-29T21:19:25.565" v="92" actId="14100"/>
          <ac:picMkLst>
            <pc:docMk/>
            <pc:sldMk cId="1003533054" sldId="297"/>
            <ac:picMk id="1026" creationId="{8D76C2BB-7332-6792-7F1C-D51F3FE5A9CD}"/>
          </ac:picMkLst>
        </pc:picChg>
      </pc:sldChg>
      <pc:sldChg chg="new del">
        <pc:chgData name="Vatsal Ketankumar Dalal" userId="f98db698-a800-4c86-8f3b-9bc4942ea0b4" providerId="ADAL" clId="{8F1D8F3A-0D26-4D0F-98CF-239E6FE0D23C}" dt="2023-11-29T21:17:37.746" v="54" actId="47"/>
        <pc:sldMkLst>
          <pc:docMk/>
          <pc:sldMk cId="3610239561" sldId="297"/>
        </pc:sldMkLst>
      </pc:sldChg>
      <pc:sldChg chg="addSp delSp modSp add mod ord">
        <pc:chgData name="Vatsal Ketankumar Dalal" userId="f98db698-a800-4c86-8f3b-9bc4942ea0b4" providerId="ADAL" clId="{8F1D8F3A-0D26-4D0F-98CF-239E6FE0D23C}" dt="2023-11-30T19:16:23.121" v="406" actId="478"/>
        <pc:sldMkLst>
          <pc:docMk/>
          <pc:sldMk cId="3502191442" sldId="298"/>
        </pc:sldMkLst>
        <pc:spChg chg="mod">
          <ac:chgData name="Vatsal Ketankumar Dalal" userId="f98db698-a800-4c86-8f3b-9bc4942ea0b4" providerId="ADAL" clId="{8F1D8F3A-0D26-4D0F-98CF-239E6FE0D23C}" dt="2023-11-29T21:21:52.605" v="151" actId="1036"/>
          <ac:spMkLst>
            <pc:docMk/>
            <pc:sldMk cId="3502191442" sldId="298"/>
            <ac:spMk id="3" creationId="{9D415279-729B-5A12-A0DC-A45055B4A814}"/>
          </ac:spMkLst>
        </pc:spChg>
        <pc:spChg chg="mod">
          <ac:chgData name="Vatsal Ketankumar Dalal" userId="f98db698-a800-4c86-8f3b-9bc4942ea0b4" providerId="ADAL" clId="{8F1D8F3A-0D26-4D0F-98CF-239E6FE0D23C}" dt="2023-11-29T21:21:52.605" v="151" actId="1036"/>
          <ac:spMkLst>
            <pc:docMk/>
            <pc:sldMk cId="3502191442" sldId="298"/>
            <ac:spMk id="30" creationId="{71FD6537-0FF4-8C4F-20B8-5970F5B3111E}"/>
          </ac:spMkLst>
        </pc:spChg>
        <pc:spChg chg="del">
          <ac:chgData name="Vatsal Ketankumar Dalal" userId="f98db698-a800-4c86-8f3b-9bc4942ea0b4" providerId="ADAL" clId="{8F1D8F3A-0D26-4D0F-98CF-239E6FE0D23C}" dt="2023-11-30T19:16:23.121" v="406" actId="478"/>
          <ac:spMkLst>
            <pc:docMk/>
            <pc:sldMk cId="3502191442" sldId="298"/>
            <ac:spMk id="80" creationId="{BC1F9D86-85D8-4FD0-B0D3-47D778722782}"/>
          </ac:spMkLst>
        </pc:spChg>
        <pc:spChg chg="del">
          <ac:chgData name="Vatsal Ketankumar Dalal" userId="f98db698-a800-4c86-8f3b-9bc4942ea0b4" providerId="ADAL" clId="{8F1D8F3A-0D26-4D0F-98CF-239E6FE0D23C}" dt="2023-11-30T19:16:23.121" v="406" actId="478"/>
          <ac:spMkLst>
            <pc:docMk/>
            <pc:sldMk cId="3502191442" sldId="298"/>
            <ac:spMk id="81" creationId="{E94F1D24-E4A1-4B59-B57E-A28453963B88}"/>
          </ac:spMkLst>
        </pc:spChg>
        <pc:picChg chg="del">
          <ac:chgData name="Vatsal Ketankumar Dalal" userId="f98db698-a800-4c86-8f3b-9bc4942ea0b4" providerId="ADAL" clId="{8F1D8F3A-0D26-4D0F-98CF-239E6FE0D23C}" dt="2023-11-29T21:20:06.337" v="106" actId="478"/>
          <ac:picMkLst>
            <pc:docMk/>
            <pc:sldMk cId="3502191442" sldId="298"/>
            <ac:picMk id="1026" creationId="{8D76C2BB-7332-6792-7F1C-D51F3FE5A9CD}"/>
          </ac:picMkLst>
        </pc:picChg>
        <pc:picChg chg="add del mod">
          <ac:chgData name="Vatsal Ketankumar Dalal" userId="f98db698-a800-4c86-8f3b-9bc4942ea0b4" providerId="ADAL" clId="{8F1D8F3A-0D26-4D0F-98CF-239E6FE0D23C}" dt="2023-11-29T21:20:50.269" v="116" actId="478"/>
          <ac:picMkLst>
            <pc:docMk/>
            <pc:sldMk cId="3502191442" sldId="298"/>
            <ac:picMk id="2050" creationId="{A84925F5-770F-F18B-0C01-D1D77AC3AA24}"/>
          </ac:picMkLst>
        </pc:picChg>
        <pc:picChg chg="add del mod">
          <ac:chgData name="Vatsal Ketankumar Dalal" userId="f98db698-a800-4c86-8f3b-9bc4942ea0b4" providerId="ADAL" clId="{8F1D8F3A-0D26-4D0F-98CF-239E6FE0D23C}" dt="2023-11-29T21:20:50.269" v="116" actId="478"/>
          <ac:picMkLst>
            <pc:docMk/>
            <pc:sldMk cId="3502191442" sldId="298"/>
            <ac:picMk id="2052" creationId="{F20C137B-171D-0547-656E-E6A2255BE217}"/>
          </ac:picMkLst>
        </pc:picChg>
        <pc:picChg chg="add mod">
          <ac:chgData name="Vatsal Ketankumar Dalal" userId="f98db698-a800-4c86-8f3b-9bc4942ea0b4" providerId="ADAL" clId="{8F1D8F3A-0D26-4D0F-98CF-239E6FE0D23C}" dt="2023-11-29T21:21:19.134" v="125" actId="1076"/>
          <ac:picMkLst>
            <pc:docMk/>
            <pc:sldMk cId="3502191442" sldId="298"/>
            <ac:picMk id="2054" creationId="{199F0611-D2C7-F7C0-C767-8177839AE8A4}"/>
          </ac:picMkLst>
        </pc:picChg>
        <pc:picChg chg="add mod">
          <ac:chgData name="Vatsal Ketankumar Dalal" userId="f98db698-a800-4c86-8f3b-9bc4942ea0b4" providerId="ADAL" clId="{8F1D8F3A-0D26-4D0F-98CF-239E6FE0D23C}" dt="2023-11-30T19:11:55.530" v="371" actId="1076"/>
          <ac:picMkLst>
            <pc:docMk/>
            <pc:sldMk cId="3502191442" sldId="298"/>
            <ac:picMk id="2056" creationId="{3288FC9E-08F6-7CC8-FB72-DE15599DCE46}"/>
          </ac:picMkLst>
        </pc:picChg>
      </pc:sldChg>
      <pc:sldChg chg="addSp delSp modSp add mod">
        <pc:chgData name="Vatsal Ketankumar Dalal" userId="f98db698-a800-4c86-8f3b-9bc4942ea0b4" providerId="ADAL" clId="{8F1D8F3A-0D26-4D0F-98CF-239E6FE0D23C}" dt="2023-11-30T19:12:20.782" v="373" actId="478"/>
        <pc:sldMkLst>
          <pc:docMk/>
          <pc:sldMk cId="2798428590" sldId="299"/>
        </pc:sldMkLst>
        <pc:spChg chg="mod">
          <ac:chgData name="Vatsal Ketankumar Dalal" userId="f98db698-a800-4c86-8f3b-9bc4942ea0b4" providerId="ADAL" clId="{8F1D8F3A-0D26-4D0F-98CF-239E6FE0D23C}" dt="2023-11-29T21:22:30.963" v="166" actId="20577"/>
          <ac:spMkLst>
            <pc:docMk/>
            <pc:sldMk cId="2798428590" sldId="299"/>
            <ac:spMk id="3" creationId="{9D415279-729B-5A12-A0DC-A45055B4A814}"/>
          </ac:spMkLst>
        </pc:spChg>
        <pc:spChg chg="del">
          <ac:chgData name="Vatsal Ketankumar Dalal" userId="f98db698-a800-4c86-8f3b-9bc4942ea0b4" providerId="ADAL" clId="{8F1D8F3A-0D26-4D0F-98CF-239E6FE0D23C}" dt="2023-11-30T19:12:18.136" v="372" actId="478"/>
          <ac:spMkLst>
            <pc:docMk/>
            <pc:sldMk cId="2798428590" sldId="299"/>
            <ac:spMk id="80" creationId="{BC1F9D86-85D8-4FD0-B0D3-47D778722782}"/>
          </ac:spMkLst>
        </pc:spChg>
        <pc:spChg chg="del">
          <ac:chgData name="Vatsal Ketankumar Dalal" userId="f98db698-a800-4c86-8f3b-9bc4942ea0b4" providerId="ADAL" clId="{8F1D8F3A-0D26-4D0F-98CF-239E6FE0D23C}" dt="2023-11-30T19:12:20.782" v="373" actId="478"/>
          <ac:spMkLst>
            <pc:docMk/>
            <pc:sldMk cId="2798428590" sldId="299"/>
            <ac:spMk id="81" creationId="{E94F1D24-E4A1-4B59-B57E-A28453963B88}"/>
          </ac:spMkLst>
        </pc:spChg>
        <pc:picChg chg="del">
          <ac:chgData name="Vatsal Ketankumar Dalal" userId="f98db698-a800-4c86-8f3b-9bc4942ea0b4" providerId="ADAL" clId="{8F1D8F3A-0D26-4D0F-98CF-239E6FE0D23C}" dt="2023-11-29T21:22:33.305" v="167" actId="478"/>
          <ac:picMkLst>
            <pc:docMk/>
            <pc:sldMk cId="2798428590" sldId="299"/>
            <ac:picMk id="1026" creationId="{8D76C2BB-7332-6792-7F1C-D51F3FE5A9CD}"/>
          </ac:picMkLst>
        </pc:picChg>
        <pc:picChg chg="add mod">
          <ac:chgData name="Vatsal Ketankumar Dalal" userId="f98db698-a800-4c86-8f3b-9bc4942ea0b4" providerId="ADAL" clId="{8F1D8F3A-0D26-4D0F-98CF-239E6FE0D23C}" dt="2023-11-29T21:22:47.767" v="174" actId="14100"/>
          <ac:picMkLst>
            <pc:docMk/>
            <pc:sldMk cId="2798428590" sldId="299"/>
            <ac:picMk id="3074" creationId="{9CFB7134-7047-4AFE-1410-015AAB0B8D22}"/>
          </ac:picMkLst>
        </pc:picChg>
      </pc:sldChg>
      <pc:sldChg chg="addSp delSp modSp add mod">
        <pc:chgData name="Vatsal Ketankumar Dalal" userId="f98db698-a800-4c86-8f3b-9bc4942ea0b4" providerId="ADAL" clId="{8F1D8F3A-0D26-4D0F-98CF-239E6FE0D23C}" dt="2023-11-30T19:12:31.229" v="375" actId="478"/>
        <pc:sldMkLst>
          <pc:docMk/>
          <pc:sldMk cId="1703640202" sldId="300"/>
        </pc:sldMkLst>
        <pc:spChg chg="mod">
          <ac:chgData name="Vatsal Ketankumar Dalal" userId="f98db698-a800-4c86-8f3b-9bc4942ea0b4" providerId="ADAL" clId="{8F1D8F3A-0D26-4D0F-98CF-239E6FE0D23C}" dt="2023-11-29T21:27:27.691" v="211" actId="1036"/>
          <ac:spMkLst>
            <pc:docMk/>
            <pc:sldMk cId="1703640202" sldId="300"/>
            <ac:spMk id="3" creationId="{9D415279-729B-5A12-A0DC-A45055B4A814}"/>
          </ac:spMkLst>
        </pc:spChg>
        <pc:spChg chg="mod">
          <ac:chgData name="Vatsal Ketankumar Dalal" userId="f98db698-a800-4c86-8f3b-9bc4942ea0b4" providerId="ADAL" clId="{8F1D8F3A-0D26-4D0F-98CF-239E6FE0D23C}" dt="2023-11-29T21:27:27.691" v="211" actId="1036"/>
          <ac:spMkLst>
            <pc:docMk/>
            <pc:sldMk cId="1703640202" sldId="300"/>
            <ac:spMk id="30" creationId="{71FD6537-0FF4-8C4F-20B8-5970F5B3111E}"/>
          </ac:spMkLst>
        </pc:spChg>
        <pc:spChg chg="del">
          <ac:chgData name="Vatsal Ketankumar Dalal" userId="f98db698-a800-4c86-8f3b-9bc4942ea0b4" providerId="ADAL" clId="{8F1D8F3A-0D26-4D0F-98CF-239E6FE0D23C}" dt="2023-11-30T19:12:27.384" v="374" actId="478"/>
          <ac:spMkLst>
            <pc:docMk/>
            <pc:sldMk cId="1703640202" sldId="300"/>
            <ac:spMk id="80" creationId="{BC1F9D86-85D8-4FD0-B0D3-47D778722782}"/>
          </ac:spMkLst>
        </pc:spChg>
        <pc:spChg chg="del">
          <ac:chgData name="Vatsal Ketankumar Dalal" userId="f98db698-a800-4c86-8f3b-9bc4942ea0b4" providerId="ADAL" clId="{8F1D8F3A-0D26-4D0F-98CF-239E6FE0D23C}" dt="2023-11-30T19:12:31.229" v="375" actId="478"/>
          <ac:spMkLst>
            <pc:docMk/>
            <pc:sldMk cId="1703640202" sldId="300"/>
            <ac:spMk id="81" creationId="{E94F1D24-E4A1-4B59-B57E-A28453963B88}"/>
          </ac:spMkLst>
        </pc:spChg>
        <pc:picChg chg="del">
          <ac:chgData name="Vatsal Ketankumar Dalal" userId="f98db698-a800-4c86-8f3b-9bc4942ea0b4" providerId="ADAL" clId="{8F1D8F3A-0D26-4D0F-98CF-239E6FE0D23C}" dt="2023-11-29T21:27:15.201" v="189" actId="478"/>
          <ac:picMkLst>
            <pc:docMk/>
            <pc:sldMk cId="1703640202" sldId="300"/>
            <ac:picMk id="3074" creationId="{9CFB7134-7047-4AFE-1410-015AAB0B8D22}"/>
          </ac:picMkLst>
        </pc:picChg>
        <pc:picChg chg="add mod">
          <ac:chgData name="Vatsal Ketankumar Dalal" userId="f98db698-a800-4c86-8f3b-9bc4942ea0b4" providerId="ADAL" clId="{8F1D8F3A-0D26-4D0F-98CF-239E6FE0D23C}" dt="2023-11-29T21:27:32.935" v="213" actId="14100"/>
          <ac:picMkLst>
            <pc:docMk/>
            <pc:sldMk cId="1703640202" sldId="300"/>
            <ac:picMk id="4098" creationId="{D373EE16-6248-F30D-5E2C-9E7FD95EDDAB}"/>
          </ac:picMkLst>
        </pc:picChg>
      </pc:sldChg>
      <pc:sldChg chg="delSp modSp add mod ord">
        <pc:chgData name="Vatsal Ketankumar Dalal" userId="f98db698-a800-4c86-8f3b-9bc4942ea0b4" providerId="ADAL" clId="{8F1D8F3A-0D26-4D0F-98CF-239E6FE0D23C}" dt="2023-12-01T00:17:58.762" v="435" actId="20578"/>
        <pc:sldMkLst>
          <pc:docMk/>
          <pc:sldMk cId="3315615517" sldId="301"/>
        </pc:sldMkLst>
        <pc:spChg chg="mod">
          <ac:chgData name="Vatsal Ketankumar Dalal" userId="f98db698-a800-4c86-8f3b-9bc4942ea0b4" providerId="ADAL" clId="{8F1D8F3A-0D26-4D0F-98CF-239E6FE0D23C}" dt="2023-11-29T21:30:58.566" v="253" actId="1076"/>
          <ac:spMkLst>
            <pc:docMk/>
            <pc:sldMk cId="3315615517" sldId="301"/>
            <ac:spMk id="29" creationId="{D627A28A-37B3-0182-7D62-0FCD340A17F7}"/>
          </ac:spMkLst>
        </pc:spChg>
        <pc:spChg chg="mod">
          <ac:chgData name="Vatsal Ketankumar Dalal" userId="f98db698-a800-4c86-8f3b-9bc4942ea0b4" providerId="ADAL" clId="{8F1D8F3A-0D26-4D0F-98CF-239E6FE0D23C}" dt="2023-11-29T21:31:06.859" v="254" actId="1076"/>
          <ac:spMkLst>
            <pc:docMk/>
            <pc:sldMk cId="3315615517" sldId="301"/>
            <ac:spMk id="30" creationId="{71FD6537-0FF4-8C4F-20B8-5970F5B3111E}"/>
          </ac:spMkLst>
        </pc:spChg>
        <pc:spChg chg="mod">
          <ac:chgData name="Vatsal Ketankumar Dalal" userId="f98db698-a800-4c86-8f3b-9bc4942ea0b4" providerId="ADAL" clId="{8F1D8F3A-0D26-4D0F-98CF-239E6FE0D23C}" dt="2023-12-01T00:17:58.762" v="435" actId="20578"/>
          <ac:spMkLst>
            <pc:docMk/>
            <pc:sldMk cId="3315615517" sldId="301"/>
            <ac:spMk id="31" creationId="{A8EFCE70-AC93-D992-C300-64CC8B00EFF9}"/>
          </ac:spMkLst>
        </pc:spChg>
        <pc:spChg chg="del">
          <ac:chgData name="Vatsal Ketankumar Dalal" userId="f98db698-a800-4c86-8f3b-9bc4942ea0b4" providerId="ADAL" clId="{8F1D8F3A-0D26-4D0F-98CF-239E6FE0D23C}" dt="2023-11-30T19:16:14.314" v="405" actId="478"/>
          <ac:spMkLst>
            <pc:docMk/>
            <pc:sldMk cId="3315615517" sldId="301"/>
            <ac:spMk id="80" creationId="{BC1F9D86-85D8-4FD0-B0D3-47D778722782}"/>
          </ac:spMkLst>
        </pc:spChg>
      </pc:sldChg>
      <pc:sldChg chg="addSp delSp modSp add mod">
        <pc:chgData name="Vatsal Ketankumar Dalal" userId="f98db698-a800-4c86-8f3b-9bc4942ea0b4" providerId="ADAL" clId="{8F1D8F3A-0D26-4D0F-98CF-239E6FE0D23C}" dt="2023-11-29T21:34:52.029" v="295"/>
        <pc:sldMkLst>
          <pc:docMk/>
          <pc:sldMk cId="3565984832" sldId="302"/>
        </pc:sldMkLst>
        <pc:spChg chg="mod">
          <ac:chgData name="Vatsal Ketankumar Dalal" userId="f98db698-a800-4c86-8f3b-9bc4942ea0b4" providerId="ADAL" clId="{8F1D8F3A-0D26-4D0F-98CF-239E6FE0D23C}" dt="2023-11-29T21:34:34.944" v="288"/>
          <ac:spMkLst>
            <pc:docMk/>
            <pc:sldMk cId="3565984832" sldId="302"/>
            <ac:spMk id="32" creationId="{B7B9EA32-BF4E-C2DC-AF71-F171285ECE1C}"/>
          </ac:spMkLst>
        </pc:spChg>
        <pc:picChg chg="del">
          <ac:chgData name="Vatsal Ketankumar Dalal" userId="f98db698-a800-4c86-8f3b-9bc4942ea0b4" providerId="ADAL" clId="{8F1D8F3A-0D26-4D0F-98CF-239E6FE0D23C}" dt="2023-11-29T21:34:36.421" v="289" actId="478"/>
          <ac:picMkLst>
            <pc:docMk/>
            <pc:sldMk cId="3565984832" sldId="302"/>
            <ac:picMk id="5124" creationId="{6081FE17-8177-9EB2-ADAF-866A1632D12A}"/>
          </ac:picMkLst>
        </pc:picChg>
        <pc:picChg chg="add mod">
          <ac:chgData name="Vatsal Ketankumar Dalal" userId="f98db698-a800-4c86-8f3b-9bc4942ea0b4" providerId="ADAL" clId="{8F1D8F3A-0D26-4D0F-98CF-239E6FE0D23C}" dt="2023-11-29T21:34:48.843" v="293" actId="1076"/>
          <ac:picMkLst>
            <pc:docMk/>
            <pc:sldMk cId="3565984832" sldId="302"/>
            <ac:picMk id="6146" creationId="{2A3F9A95-A782-4350-7433-7AB9ADC79A9A}"/>
          </ac:picMkLst>
        </pc:picChg>
        <pc:picChg chg="add del">
          <ac:chgData name="Vatsal Ketankumar Dalal" userId="f98db698-a800-4c86-8f3b-9bc4942ea0b4" providerId="ADAL" clId="{8F1D8F3A-0D26-4D0F-98CF-239E6FE0D23C}" dt="2023-11-29T21:34:52.029" v="295"/>
          <ac:picMkLst>
            <pc:docMk/>
            <pc:sldMk cId="3565984832" sldId="302"/>
            <ac:picMk id="6148" creationId="{7166A711-6FBE-9697-9B33-C72DA4998B82}"/>
          </ac:picMkLst>
        </pc:picChg>
      </pc:sldChg>
      <pc:sldChg chg="addSp delSp modSp add mod">
        <pc:chgData name="Vatsal Ketankumar Dalal" userId="f98db698-a800-4c86-8f3b-9bc4942ea0b4" providerId="ADAL" clId="{8F1D8F3A-0D26-4D0F-98CF-239E6FE0D23C}" dt="2023-12-01T00:57:12.144" v="442" actId="14100"/>
        <pc:sldMkLst>
          <pc:docMk/>
          <pc:sldMk cId="3632874432" sldId="303"/>
        </pc:sldMkLst>
        <pc:spChg chg="add del">
          <ac:chgData name="Vatsal Ketankumar Dalal" userId="f98db698-a800-4c86-8f3b-9bc4942ea0b4" providerId="ADAL" clId="{8F1D8F3A-0D26-4D0F-98CF-239E6FE0D23C}" dt="2023-11-29T21:35:27.317" v="304" actId="22"/>
          <ac:spMkLst>
            <pc:docMk/>
            <pc:sldMk cId="3632874432" sldId="303"/>
            <ac:spMk id="4" creationId="{EAF8C250-63BE-C9C0-F05D-361C814F343C}"/>
          </ac:spMkLst>
        </pc:spChg>
        <pc:spChg chg="add del">
          <ac:chgData name="Vatsal Ketankumar Dalal" userId="f98db698-a800-4c86-8f3b-9bc4942ea0b4" providerId="ADAL" clId="{8F1D8F3A-0D26-4D0F-98CF-239E6FE0D23C}" dt="2023-11-29T21:35:29.742" v="306" actId="22"/>
          <ac:spMkLst>
            <pc:docMk/>
            <pc:sldMk cId="3632874432" sldId="303"/>
            <ac:spMk id="6" creationId="{6F3B176C-9E90-F847-9413-26B7F21C84FE}"/>
          </ac:spMkLst>
        </pc:spChg>
        <pc:spChg chg="del">
          <ac:chgData name="Vatsal Ketankumar Dalal" userId="f98db698-a800-4c86-8f3b-9bc4942ea0b4" providerId="ADAL" clId="{8F1D8F3A-0D26-4D0F-98CF-239E6FE0D23C}" dt="2023-11-30T19:15:56.201" v="398" actId="478"/>
          <ac:spMkLst>
            <pc:docMk/>
            <pc:sldMk cId="3632874432" sldId="303"/>
            <ac:spMk id="20" creationId="{A74D661B-510C-4CF2-BF77-3EAFB649883D}"/>
          </ac:spMkLst>
        </pc:spChg>
        <pc:spChg chg="mod">
          <ac:chgData name="Vatsal Ketankumar Dalal" userId="f98db698-a800-4c86-8f3b-9bc4942ea0b4" providerId="ADAL" clId="{8F1D8F3A-0D26-4D0F-98CF-239E6FE0D23C}" dt="2023-11-29T21:35:02.788" v="297"/>
          <ac:spMkLst>
            <pc:docMk/>
            <pc:sldMk cId="3632874432" sldId="303"/>
            <ac:spMk id="32" creationId="{B7B9EA32-BF4E-C2DC-AF71-F171285ECE1C}"/>
          </ac:spMkLst>
        </pc:spChg>
        <pc:picChg chg="del">
          <ac:chgData name="Vatsal Ketankumar Dalal" userId="f98db698-a800-4c86-8f3b-9bc4942ea0b4" providerId="ADAL" clId="{8F1D8F3A-0D26-4D0F-98CF-239E6FE0D23C}" dt="2023-11-29T21:35:07.821" v="298" actId="478"/>
          <ac:picMkLst>
            <pc:docMk/>
            <pc:sldMk cId="3632874432" sldId="303"/>
            <ac:picMk id="6146" creationId="{2A3F9A95-A782-4350-7433-7AB9ADC79A9A}"/>
          </ac:picMkLst>
        </pc:picChg>
        <pc:picChg chg="add mod">
          <ac:chgData name="Vatsal Ketankumar Dalal" userId="f98db698-a800-4c86-8f3b-9bc4942ea0b4" providerId="ADAL" clId="{8F1D8F3A-0D26-4D0F-98CF-239E6FE0D23C}" dt="2023-12-01T00:57:12.144" v="442" actId="14100"/>
          <ac:picMkLst>
            <pc:docMk/>
            <pc:sldMk cId="3632874432" sldId="303"/>
            <ac:picMk id="7170" creationId="{03E98A04-2167-73D2-1A53-A649295F47C6}"/>
          </ac:picMkLst>
        </pc:picChg>
      </pc:sldChg>
      <pc:sldChg chg="addSp delSp modSp add mod">
        <pc:chgData name="Vatsal Ketankumar Dalal" userId="f98db698-a800-4c86-8f3b-9bc4942ea0b4" providerId="ADAL" clId="{8F1D8F3A-0D26-4D0F-98CF-239E6FE0D23C}" dt="2023-12-01T00:57:05.810" v="441" actId="14100"/>
        <pc:sldMkLst>
          <pc:docMk/>
          <pc:sldMk cId="3198378669" sldId="304"/>
        </pc:sldMkLst>
        <pc:spChg chg="del">
          <ac:chgData name="Vatsal Ketankumar Dalal" userId="f98db698-a800-4c86-8f3b-9bc4942ea0b4" providerId="ADAL" clId="{8F1D8F3A-0D26-4D0F-98CF-239E6FE0D23C}" dt="2023-11-30T19:15:50.275" v="397" actId="478"/>
          <ac:spMkLst>
            <pc:docMk/>
            <pc:sldMk cId="3198378669" sldId="304"/>
            <ac:spMk id="20" creationId="{A74D661B-510C-4CF2-BF77-3EAFB649883D}"/>
          </ac:spMkLst>
        </pc:spChg>
        <pc:spChg chg="del">
          <ac:chgData name="Vatsal Ketankumar Dalal" userId="f98db698-a800-4c86-8f3b-9bc4942ea0b4" providerId="ADAL" clId="{8F1D8F3A-0D26-4D0F-98CF-239E6FE0D23C}" dt="2023-11-30T19:15:50.275" v="397" actId="478"/>
          <ac:spMkLst>
            <pc:docMk/>
            <pc:sldMk cId="3198378669" sldId="304"/>
            <ac:spMk id="21" creationId="{7E44CAC0-3B5A-49F6-A2CB-0BC80D111A87}"/>
          </ac:spMkLst>
        </pc:spChg>
        <pc:spChg chg="mod">
          <ac:chgData name="Vatsal Ketankumar Dalal" userId="f98db698-a800-4c86-8f3b-9bc4942ea0b4" providerId="ADAL" clId="{8F1D8F3A-0D26-4D0F-98CF-239E6FE0D23C}" dt="2023-11-29T21:35:38.196" v="308"/>
          <ac:spMkLst>
            <pc:docMk/>
            <pc:sldMk cId="3198378669" sldId="304"/>
            <ac:spMk id="32" creationId="{B7B9EA32-BF4E-C2DC-AF71-F171285ECE1C}"/>
          </ac:spMkLst>
        </pc:spChg>
        <pc:picChg chg="del">
          <ac:chgData name="Vatsal Ketankumar Dalal" userId="f98db698-a800-4c86-8f3b-9bc4942ea0b4" providerId="ADAL" clId="{8F1D8F3A-0D26-4D0F-98CF-239E6FE0D23C}" dt="2023-11-29T21:35:39.929" v="309" actId="478"/>
          <ac:picMkLst>
            <pc:docMk/>
            <pc:sldMk cId="3198378669" sldId="304"/>
            <ac:picMk id="7170" creationId="{03E98A04-2167-73D2-1A53-A649295F47C6}"/>
          </ac:picMkLst>
        </pc:picChg>
        <pc:picChg chg="add mod">
          <ac:chgData name="Vatsal Ketankumar Dalal" userId="f98db698-a800-4c86-8f3b-9bc4942ea0b4" providerId="ADAL" clId="{8F1D8F3A-0D26-4D0F-98CF-239E6FE0D23C}" dt="2023-12-01T00:57:05.810" v="441" actId="14100"/>
          <ac:picMkLst>
            <pc:docMk/>
            <pc:sldMk cId="3198378669" sldId="304"/>
            <ac:picMk id="8194" creationId="{AFC8513F-6CC2-937A-0CE2-9843337B4033}"/>
          </ac:picMkLst>
        </pc:picChg>
      </pc:sldChg>
      <pc:sldChg chg="addSp delSp modSp add mod ord">
        <pc:chgData name="Vatsal Ketankumar Dalal" userId="f98db698-a800-4c86-8f3b-9bc4942ea0b4" providerId="ADAL" clId="{8F1D8F3A-0D26-4D0F-98CF-239E6FE0D23C}" dt="2023-12-01T00:57:53.190" v="446" actId="14100"/>
        <pc:sldMkLst>
          <pc:docMk/>
          <pc:sldMk cId="3312735916" sldId="305"/>
        </pc:sldMkLst>
        <pc:spChg chg="mod">
          <ac:chgData name="Vatsal Ketankumar Dalal" userId="f98db698-a800-4c86-8f3b-9bc4942ea0b4" providerId="ADAL" clId="{8F1D8F3A-0D26-4D0F-98CF-239E6FE0D23C}" dt="2023-12-01T00:34:18.029" v="438" actId="1076"/>
          <ac:spMkLst>
            <pc:docMk/>
            <pc:sldMk cId="3312735916" sldId="305"/>
            <ac:spMk id="2" creationId="{75031FE9-9059-4FE8-B4AC-9771F23A1B89}"/>
          </ac:spMkLst>
        </pc:spChg>
        <pc:spChg chg="del">
          <ac:chgData name="Vatsal Ketankumar Dalal" userId="f98db698-a800-4c86-8f3b-9bc4942ea0b4" providerId="ADAL" clId="{8F1D8F3A-0D26-4D0F-98CF-239E6FE0D23C}" dt="2023-11-30T19:15:41.336" v="396" actId="478"/>
          <ac:spMkLst>
            <pc:docMk/>
            <pc:sldMk cId="3312735916" sldId="305"/>
            <ac:spMk id="20" creationId="{A74D661B-510C-4CF2-BF77-3EAFB649883D}"/>
          </ac:spMkLst>
        </pc:spChg>
        <pc:spChg chg="del">
          <ac:chgData name="Vatsal Ketankumar Dalal" userId="f98db698-a800-4c86-8f3b-9bc4942ea0b4" providerId="ADAL" clId="{8F1D8F3A-0D26-4D0F-98CF-239E6FE0D23C}" dt="2023-11-30T19:15:41.336" v="396" actId="478"/>
          <ac:spMkLst>
            <pc:docMk/>
            <pc:sldMk cId="3312735916" sldId="305"/>
            <ac:spMk id="21" creationId="{7E44CAC0-3B5A-49F6-A2CB-0BC80D111A87}"/>
          </ac:spMkLst>
        </pc:spChg>
        <pc:spChg chg="mod">
          <ac:chgData name="Vatsal Ketankumar Dalal" userId="f98db698-a800-4c86-8f3b-9bc4942ea0b4" providerId="ADAL" clId="{8F1D8F3A-0D26-4D0F-98CF-239E6FE0D23C}" dt="2023-11-30T20:01:41.723" v="423" actId="14100"/>
          <ac:spMkLst>
            <pc:docMk/>
            <pc:sldMk cId="3312735916" sldId="305"/>
            <ac:spMk id="32" creationId="{B7B9EA32-BF4E-C2DC-AF71-F171285ECE1C}"/>
          </ac:spMkLst>
        </pc:spChg>
        <pc:picChg chg="del">
          <ac:chgData name="Vatsal Ketankumar Dalal" userId="f98db698-a800-4c86-8f3b-9bc4942ea0b4" providerId="ADAL" clId="{8F1D8F3A-0D26-4D0F-98CF-239E6FE0D23C}" dt="2023-11-29T21:36:20.316" v="318" actId="478"/>
          <ac:picMkLst>
            <pc:docMk/>
            <pc:sldMk cId="3312735916" sldId="305"/>
            <ac:picMk id="8194" creationId="{AFC8513F-6CC2-937A-0CE2-9843337B4033}"/>
          </ac:picMkLst>
        </pc:picChg>
        <pc:picChg chg="add mod">
          <ac:chgData name="Vatsal Ketankumar Dalal" userId="f98db698-a800-4c86-8f3b-9bc4942ea0b4" providerId="ADAL" clId="{8F1D8F3A-0D26-4D0F-98CF-239E6FE0D23C}" dt="2023-12-01T00:57:53.190" v="446" actId="14100"/>
          <ac:picMkLst>
            <pc:docMk/>
            <pc:sldMk cId="3312735916" sldId="305"/>
            <ac:picMk id="9218" creationId="{B3EFB4FE-13BB-215B-691C-4A6D401DD9DE}"/>
          </ac:picMkLst>
        </pc:picChg>
      </pc:sldChg>
      <pc:sldChg chg="add">
        <pc:chgData name="Vatsal Ketankumar Dalal" userId="f98db698-a800-4c86-8f3b-9bc4942ea0b4" providerId="ADAL" clId="{8F1D8F3A-0D26-4D0F-98CF-239E6FE0D23C}" dt="2023-11-29T21:37:02.792" v="323"/>
        <pc:sldMkLst>
          <pc:docMk/>
          <pc:sldMk cId="2682447819" sldId="306"/>
        </pc:sldMkLst>
      </pc:sldChg>
      <pc:sldChg chg="addSp delSp modSp add mod">
        <pc:chgData name="Vatsal Ketankumar Dalal" userId="f98db698-a800-4c86-8f3b-9bc4942ea0b4" providerId="ADAL" clId="{8F1D8F3A-0D26-4D0F-98CF-239E6FE0D23C}" dt="2023-11-29T21:37:41.554" v="332" actId="1076"/>
        <pc:sldMkLst>
          <pc:docMk/>
          <pc:sldMk cId="2189575652" sldId="307"/>
        </pc:sldMkLst>
        <pc:spChg chg="mod">
          <ac:chgData name="Vatsal Ketankumar Dalal" userId="f98db698-a800-4c86-8f3b-9bc4942ea0b4" providerId="ADAL" clId="{8F1D8F3A-0D26-4D0F-98CF-239E6FE0D23C}" dt="2023-11-29T21:37:15.968" v="325"/>
          <ac:spMkLst>
            <pc:docMk/>
            <pc:sldMk cId="2189575652" sldId="307"/>
            <ac:spMk id="32" creationId="{B7B9EA32-BF4E-C2DC-AF71-F171285ECE1C}"/>
          </ac:spMkLst>
        </pc:spChg>
        <pc:picChg chg="del">
          <ac:chgData name="Vatsal Ketankumar Dalal" userId="f98db698-a800-4c86-8f3b-9bc4942ea0b4" providerId="ADAL" clId="{8F1D8F3A-0D26-4D0F-98CF-239E6FE0D23C}" dt="2023-11-29T21:37:21.920" v="326" actId="478"/>
          <ac:picMkLst>
            <pc:docMk/>
            <pc:sldMk cId="2189575652" sldId="307"/>
            <ac:picMk id="9218" creationId="{B3EFB4FE-13BB-215B-691C-4A6D401DD9DE}"/>
          </ac:picMkLst>
        </pc:picChg>
        <pc:picChg chg="add mod">
          <ac:chgData name="Vatsal Ketankumar Dalal" userId="f98db698-a800-4c86-8f3b-9bc4942ea0b4" providerId="ADAL" clId="{8F1D8F3A-0D26-4D0F-98CF-239E6FE0D23C}" dt="2023-11-29T21:37:41.554" v="332" actId="1076"/>
          <ac:picMkLst>
            <pc:docMk/>
            <pc:sldMk cId="2189575652" sldId="307"/>
            <ac:picMk id="10242" creationId="{F94BC2CB-1B41-249C-8CCC-7B2E140EE465}"/>
          </ac:picMkLst>
        </pc:picChg>
      </pc:sldChg>
      <pc:sldChg chg="addSp delSp modSp add mod">
        <pc:chgData name="Vatsal Ketankumar Dalal" userId="f98db698-a800-4c86-8f3b-9bc4942ea0b4" providerId="ADAL" clId="{8F1D8F3A-0D26-4D0F-98CF-239E6FE0D23C}" dt="2023-11-30T19:15:30.452" v="395" actId="478"/>
        <pc:sldMkLst>
          <pc:docMk/>
          <pc:sldMk cId="3079839002" sldId="308"/>
        </pc:sldMkLst>
        <pc:spChg chg="add del">
          <ac:chgData name="Vatsal Ketankumar Dalal" userId="f98db698-a800-4c86-8f3b-9bc4942ea0b4" providerId="ADAL" clId="{8F1D8F3A-0D26-4D0F-98CF-239E6FE0D23C}" dt="2023-11-29T21:38:01.739" v="336" actId="22"/>
          <ac:spMkLst>
            <pc:docMk/>
            <pc:sldMk cId="3079839002" sldId="308"/>
            <ac:spMk id="4" creationId="{D86E8321-55F3-4030-A6E3-B4BB47B3934C}"/>
          </ac:spMkLst>
        </pc:spChg>
        <pc:spChg chg="add del">
          <ac:chgData name="Vatsal Ketankumar Dalal" userId="f98db698-a800-4c86-8f3b-9bc4942ea0b4" providerId="ADAL" clId="{8F1D8F3A-0D26-4D0F-98CF-239E6FE0D23C}" dt="2023-11-29T21:38:08.285" v="338" actId="478"/>
          <ac:spMkLst>
            <pc:docMk/>
            <pc:sldMk cId="3079839002" sldId="308"/>
            <ac:spMk id="6" creationId="{71C33F9C-C7C5-1450-F2A6-FFCD52A0DD83}"/>
          </ac:spMkLst>
        </pc:spChg>
        <pc:spChg chg="del">
          <ac:chgData name="Vatsal Ketankumar Dalal" userId="f98db698-a800-4c86-8f3b-9bc4942ea0b4" providerId="ADAL" clId="{8F1D8F3A-0D26-4D0F-98CF-239E6FE0D23C}" dt="2023-11-30T19:15:30.452" v="395" actId="478"/>
          <ac:spMkLst>
            <pc:docMk/>
            <pc:sldMk cId="3079839002" sldId="308"/>
            <ac:spMk id="20" creationId="{A74D661B-510C-4CF2-BF77-3EAFB649883D}"/>
          </ac:spMkLst>
        </pc:spChg>
        <pc:spChg chg="del">
          <ac:chgData name="Vatsal Ketankumar Dalal" userId="f98db698-a800-4c86-8f3b-9bc4942ea0b4" providerId="ADAL" clId="{8F1D8F3A-0D26-4D0F-98CF-239E6FE0D23C}" dt="2023-11-30T19:15:30.452" v="395" actId="478"/>
          <ac:spMkLst>
            <pc:docMk/>
            <pc:sldMk cId="3079839002" sldId="308"/>
            <ac:spMk id="21" creationId="{7E44CAC0-3B5A-49F6-A2CB-0BC80D111A87}"/>
          </ac:spMkLst>
        </pc:spChg>
        <pc:spChg chg="mod">
          <ac:chgData name="Vatsal Ketankumar Dalal" userId="f98db698-a800-4c86-8f3b-9bc4942ea0b4" providerId="ADAL" clId="{8F1D8F3A-0D26-4D0F-98CF-239E6FE0D23C}" dt="2023-11-29T21:38:15.956" v="342" actId="20577"/>
          <ac:spMkLst>
            <pc:docMk/>
            <pc:sldMk cId="3079839002" sldId="308"/>
            <ac:spMk id="32" creationId="{B7B9EA32-BF4E-C2DC-AF71-F171285ECE1C}"/>
          </ac:spMkLst>
        </pc:spChg>
        <pc:picChg chg="del">
          <ac:chgData name="Vatsal Ketankumar Dalal" userId="f98db698-a800-4c86-8f3b-9bc4942ea0b4" providerId="ADAL" clId="{8F1D8F3A-0D26-4D0F-98CF-239E6FE0D23C}" dt="2023-11-29T21:37:57.185" v="334" actId="478"/>
          <ac:picMkLst>
            <pc:docMk/>
            <pc:sldMk cId="3079839002" sldId="308"/>
            <ac:picMk id="10242" creationId="{F94BC2CB-1B41-249C-8CCC-7B2E140EE465}"/>
          </ac:picMkLst>
        </pc:picChg>
        <pc:picChg chg="add mod">
          <ac:chgData name="Vatsal Ketankumar Dalal" userId="f98db698-a800-4c86-8f3b-9bc4942ea0b4" providerId="ADAL" clId="{8F1D8F3A-0D26-4D0F-98CF-239E6FE0D23C}" dt="2023-11-29T21:38:31.852" v="347" actId="1076"/>
          <ac:picMkLst>
            <pc:docMk/>
            <pc:sldMk cId="3079839002" sldId="308"/>
            <ac:picMk id="12290" creationId="{1D9629FD-9B99-9910-ECA6-133B9D1E382B}"/>
          </ac:picMkLst>
        </pc:picChg>
      </pc:sldChg>
      <pc:sldChg chg="delSp modSp mod">
        <pc:chgData name="Vatsal Ketankumar Dalal" userId="f98db698-a800-4c86-8f3b-9bc4942ea0b4" providerId="ADAL" clId="{8F1D8F3A-0D26-4D0F-98CF-239E6FE0D23C}" dt="2023-11-30T19:54:15.208" v="416" actId="1076"/>
        <pc:sldMkLst>
          <pc:docMk/>
          <pc:sldMk cId="706713908" sldId="309"/>
        </pc:sldMkLst>
        <pc:spChg chg="mod">
          <ac:chgData name="Vatsal Ketankumar Dalal" userId="f98db698-a800-4c86-8f3b-9bc4942ea0b4" providerId="ADAL" clId="{8F1D8F3A-0D26-4D0F-98CF-239E6FE0D23C}" dt="2023-11-30T19:54:15.208" v="416" actId="1076"/>
          <ac:spMkLst>
            <pc:docMk/>
            <pc:sldMk cId="706713908" sldId="309"/>
            <ac:spMk id="2" creationId="{227B189F-2137-EB56-E8EF-B519D84A63A8}"/>
          </ac:spMkLst>
        </pc:spChg>
        <pc:spChg chg="del mod">
          <ac:chgData name="Vatsal Ketankumar Dalal" userId="f98db698-a800-4c86-8f3b-9bc4942ea0b4" providerId="ADAL" clId="{8F1D8F3A-0D26-4D0F-98CF-239E6FE0D23C}" dt="2023-11-30T19:16:09.174" v="404" actId="478"/>
          <ac:spMkLst>
            <pc:docMk/>
            <pc:sldMk cId="706713908" sldId="309"/>
            <ac:spMk id="11" creationId="{A644CAE3-3F6B-FC9E-1BA6-004103BFE78A}"/>
          </ac:spMkLst>
        </pc:spChg>
        <pc:graphicFrameChg chg="mod">
          <ac:chgData name="Vatsal Ketankumar Dalal" userId="f98db698-a800-4c86-8f3b-9bc4942ea0b4" providerId="ADAL" clId="{8F1D8F3A-0D26-4D0F-98CF-239E6FE0D23C}" dt="2023-11-30T19:54:15.208" v="416" actId="1076"/>
          <ac:graphicFrameMkLst>
            <pc:docMk/>
            <pc:sldMk cId="706713908" sldId="309"/>
            <ac:graphicFrameMk id="45" creationId="{06E6B2D4-9656-0A80-476F-C8590C867D62}"/>
          </ac:graphicFrameMkLst>
        </pc:graphicFrameChg>
      </pc:sldChg>
      <pc:sldMasterChg chg="delSp mod delSldLayout modSldLayout">
        <pc:chgData name="Vatsal Ketankumar Dalal" userId="f98db698-a800-4c86-8f3b-9bc4942ea0b4" providerId="ADAL" clId="{8F1D8F3A-0D26-4D0F-98CF-239E6FE0D23C}" dt="2023-11-30T19:17:22.202" v="411" actId="478"/>
        <pc:sldMasterMkLst>
          <pc:docMk/>
          <pc:sldMasterMk cId="1928452137" sldId="2147483666"/>
        </pc:sldMasterMkLst>
        <pc:spChg chg="del">
          <ac:chgData name="Vatsal Ketankumar Dalal" userId="f98db698-a800-4c86-8f3b-9bc4942ea0b4" providerId="ADAL" clId="{8F1D8F3A-0D26-4D0F-98CF-239E6FE0D23C}" dt="2023-11-30T19:13:19.170" v="376" actId="478"/>
          <ac:spMkLst>
            <pc:docMk/>
            <pc:sldMasterMk cId="1928452137" sldId="2147483666"/>
            <ac:spMk id="4" creationId="{C2AE9FDE-AF95-49F8-A927-35A23C9E6532}"/>
          </ac:spMkLst>
        </pc:spChg>
        <pc:spChg chg="del">
          <ac:chgData name="Vatsal Ketankumar Dalal" userId="f98db698-a800-4c86-8f3b-9bc4942ea0b4" providerId="ADAL" clId="{8F1D8F3A-0D26-4D0F-98CF-239E6FE0D23C}" dt="2023-11-30T19:13:19.170" v="376" actId="478"/>
          <ac:spMkLst>
            <pc:docMk/>
            <pc:sldMasterMk cId="1928452137" sldId="2147483666"/>
            <ac:spMk id="5" creationId="{CC2E900D-8FF9-4E80-860D-89C2D3B4E4E1}"/>
          </ac:spMkLst>
        </pc:spChg>
        <pc:sldLayoutChg chg="delSp mod">
          <pc:chgData name="Vatsal Ketankumar Dalal" userId="f98db698-a800-4c86-8f3b-9bc4942ea0b4" providerId="ADAL" clId="{8F1D8F3A-0D26-4D0F-98CF-239E6FE0D23C}" dt="2023-11-30T19:13:29.195" v="377" actId="478"/>
          <pc:sldLayoutMkLst>
            <pc:docMk/>
            <pc:sldMasterMk cId="1928452137" sldId="2147483666"/>
            <pc:sldLayoutMk cId="2631270364" sldId="2147483668"/>
          </pc:sldLayoutMkLst>
          <pc:spChg chg="del">
            <ac:chgData name="Vatsal Ketankumar Dalal" userId="f98db698-a800-4c86-8f3b-9bc4942ea0b4" providerId="ADAL" clId="{8F1D8F3A-0D26-4D0F-98CF-239E6FE0D23C}" dt="2023-11-30T19:13:29.195" v="377" actId="478"/>
            <ac:spMkLst>
              <pc:docMk/>
              <pc:sldMasterMk cId="1928452137" sldId="2147483666"/>
              <pc:sldLayoutMk cId="2631270364" sldId="2147483668"/>
              <ac:spMk id="4" creationId="{A39F5093-3C53-4152-B8FE-0522E0795269}"/>
            </ac:spMkLst>
          </pc:spChg>
          <pc:spChg chg="del">
            <ac:chgData name="Vatsal Ketankumar Dalal" userId="f98db698-a800-4c86-8f3b-9bc4942ea0b4" providerId="ADAL" clId="{8F1D8F3A-0D26-4D0F-98CF-239E6FE0D23C}" dt="2023-11-30T19:13:29.195" v="377" actId="478"/>
            <ac:spMkLst>
              <pc:docMk/>
              <pc:sldMasterMk cId="1928452137" sldId="2147483666"/>
              <pc:sldLayoutMk cId="2631270364" sldId="2147483668"/>
              <ac:spMk id="5" creationId="{7727F11D-8AF8-44D6-A48B-D8C7779B8B08}"/>
            </ac:spMkLst>
          </pc:spChg>
        </pc:sldLayoutChg>
        <pc:sldLayoutChg chg="delSp mod">
          <pc:chgData name="Vatsal Ketankumar Dalal" userId="f98db698-a800-4c86-8f3b-9bc4942ea0b4" providerId="ADAL" clId="{8F1D8F3A-0D26-4D0F-98CF-239E6FE0D23C}" dt="2023-11-30T19:13:40.376" v="378" actId="478"/>
          <pc:sldLayoutMkLst>
            <pc:docMk/>
            <pc:sldMasterMk cId="1928452137" sldId="2147483666"/>
            <pc:sldLayoutMk cId="3052812340" sldId="2147483670"/>
          </pc:sldLayoutMkLst>
          <pc:spChg chg="del">
            <ac:chgData name="Vatsal Ketankumar Dalal" userId="f98db698-a800-4c86-8f3b-9bc4942ea0b4" providerId="ADAL" clId="{8F1D8F3A-0D26-4D0F-98CF-239E6FE0D23C}" dt="2023-11-30T19:13:40.376" v="378" actId="478"/>
            <ac:spMkLst>
              <pc:docMk/>
              <pc:sldMasterMk cId="1928452137" sldId="2147483666"/>
              <pc:sldLayoutMk cId="3052812340" sldId="2147483670"/>
              <ac:spMk id="5" creationId="{874DC36F-5D3E-439D-80B5-32633FC34434}"/>
            </ac:spMkLst>
          </pc:spChg>
          <pc:spChg chg="del">
            <ac:chgData name="Vatsal Ketankumar Dalal" userId="f98db698-a800-4c86-8f3b-9bc4942ea0b4" providerId="ADAL" clId="{8F1D8F3A-0D26-4D0F-98CF-239E6FE0D23C}" dt="2023-11-30T19:13:40.376" v="378" actId="478"/>
            <ac:spMkLst>
              <pc:docMk/>
              <pc:sldMasterMk cId="1928452137" sldId="2147483666"/>
              <pc:sldLayoutMk cId="3052812340" sldId="2147483670"/>
              <ac:spMk id="6" creationId="{6C710A8A-CEC9-4787-A745-C28DD965F7DD}"/>
            </ac:spMkLst>
          </pc:spChg>
        </pc:sldLayoutChg>
        <pc:sldLayoutChg chg="addSp delSp modSp mod">
          <pc:chgData name="Vatsal Ketankumar Dalal" userId="f98db698-a800-4c86-8f3b-9bc4942ea0b4" providerId="ADAL" clId="{8F1D8F3A-0D26-4D0F-98CF-239E6FE0D23C}" dt="2023-11-30T19:14:13.743" v="384" actId="478"/>
          <pc:sldLayoutMkLst>
            <pc:docMk/>
            <pc:sldMasterMk cId="1928452137" sldId="2147483666"/>
            <pc:sldLayoutMk cId="4203189534" sldId="2147483672"/>
          </pc:sldLayoutMkLst>
          <pc:spChg chg="del">
            <ac:chgData name="Vatsal Ketankumar Dalal" userId="f98db698-a800-4c86-8f3b-9bc4942ea0b4" providerId="ADAL" clId="{8F1D8F3A-0D26-4D0F-98CF-239E6FE0D23C}" dt="2023-11-30T19:14:13.743" v="384" actId="478"/>
            <ac:spMkLst>
              <pc:docMk/>
              <pc:sldMasterMk cId="1928452137" sldId="2147483666"/>
              <pc:sldLayoutMk cId="4203189534" sldId="2147483672"/>
              <ac:spMk id="7" creationId="{F255C16C-AA88-4BBF-8040-11ECFED618E0}"/>
            </ac:spMkLst>
          </pc:spChg>
          <pc:spChg chg="del">
            <ac:chgData name="Vatsal Ketankumar Dalal" userId="f98db698-a800-4c86-8f3b-9bc4942ea0b4" providerId="ADAL" clId="{8F1D8F3A-0D26-4D0F-98CF-239E6FE0D23C}" dt="2023-11-30T19:14:13.743" v="384" actId="478"/>
            <ac:spMkLst>
              <pc:docMk/>
              <pc:sldMasterMk cId="1928452137" sldId="2147483666"/>
              <pc:sldLayoutMk cId="4203189534" sldId="2147483672"/>
              <ac:spMk id="8" creationId="{CBE560E3-F935-488F-8F0E-191D7B6B54B8}"/>
            </ac:spMkLst>
          </pc:spChg>
          <pc:spChg chg="add del mod">
            <ac:chgData name="Vatsal Ketankumar Dalal" userId="f98db698-a800-4c86-8f3b-9bc4942ea0b4" providerId="ADAL" clId="{8F1D8F3A-0D26-4D0F-98CF-239E6FE0D23C}" dt="2023-11-30T19:14:10.920" v="383" actId="478"/>
            <ac:spMkLst>
              <pc:docMk/>
              <pc:sldMasterMk cId="1928452137" sldId="2147483666"/>
              <pc:sldLayoutMk cId="4203189534" sldId="2147483672"/>
              <ac:spMk id="10" creationId="{B9380052-BB87-ECD9-A528-50FB760E5B70}"/>
            </ac:spMkLst>
          </pc:spChg>
          <pc:spChg chg="add del mod">
            <ac:chgData name="Vatsal Ketankumar Dalal" userId="f98db698-a800-4c86-8f3b-9bc4942ea0b4" providerId="ADAL" clId="{8F1D8F3A-0D26-4D0F-98CF-239E6FE0D23C}" dt="2023-11-30T19:14:10.920" v="383" actId="478"/>
            <ac:spMkLst>
              <pc:docMk/>
              <pc:sldMasterMk cId="1928452137" sldId="2147483666"/>
              <pc:sldLayoutMk cId="4203189534" sldId="2147483672"/>
              <ac:spMk id="11" creationId="{B3CC2285-9749-95C1-170A-B4CF651373A2}"/>
            </ac:spMkLst>
          </pc:spChg>
        </pc:sldLayoutChg>
        <pc:sldLayoutChg chg="delSp mod">
          <pc:chgData name="Vatsal Ketankumar Dalal" userId="f98db698-a800-4c86-8f3b-9bc4942ea0b4" providerId="ADAL" clId="{8F1D8F3A-0D26-4D0F-98CF-239E6FE0D23C}" dt="2023-11-30T19:14:40.918" v="389" actId="478"/>
          <pc:sldLayoutMkLst>
            <pc:docMk/>
            <pc:sldMasterMk cId="1928452137" sldId="2147483666"/>
            <pc:sldLayoutMk cId="3562372833" sldId="2147483674"/>
          </pc:sldLayoutMkLst>
          <pc:spChg chg="del">
            <ac:chgData name="Vatsal Ketankumar Dalal" userId="f98db698-a800-4c86-8f3b-9bc4942ea0b4" providerId="ADAL" clId="{8F1D8F3A-0D26-4D0F-98CF-239E6FE0D23C}" dt="2023-11-30T19:14:40.918" v="389" actId="478"/>
            <ac:spMkLst>
              <pc:docMk/>
              <pc:sldMasterMk cId="1928452137" sldId="2147483666"/>
              <pc:sldLayoutMk cId="3562372833" sldId="2147483674"/>
              <ac:spMk id="7" creationId="{F255C16C-AA88-4BBF-8040-11ECFED618E0}"/>
            </ac:spMkLst>
          </pc:spChg>
          <pc:spChg chg="del">
            <ac:chgData name="Vatsal Ketankumar Dalal" userId="f98db698-a800-4c86-8f3b-9bc4942ea0b4" providerId="ADAL" clId="{8F1D8F3A-0D26-4D0F-98CF-239E6FE0D23C}" dt="2023-11-30T19:14:40.918" v="389" actId="478"/>
            <ac:spMkLst>
              <pc:docMk/>
              <pc:sldMasterMk cId="1928452137" sldId="2147483666"/>
              <pc:sldLayoutMk cId="3562372833" sldId="2147483674"/>
              <ac:spMk id="8" creationId="{CBE560E3-F935-488F-8F0E-191D7B6B54B8}"/>
            </ac:spMkLst>
          </pc:spChg>
        </pc:sldLayoutChg>
        <pc:sldLayoutChg chg="delSp mod">
          <pc:chgData name="Vatsal Ketankumar Dalal" userId="f98db698-a800-4c86-8f3b-9bc4942ea0b4" providerId="ADAL" clId="{8F1D8F3A-0D26-4D0F-98CF-239E6FE0D23C}" dt="2023-11-30T19:14:46.484" v="390" actId="478"/>
          <pc:sldLayoutMkLst>
            <pc:docMk/>
            <pc:sldMasterMk cId="1928452137" sldId="2147483666"/>
            <pc:sldLayoutMk cId="609095538" sldId="2147483675"/>
          </pc:sldLayoutMkLst>
          <pc:spChg chg="del">
            <ac:chgData name="Vatsal Ketankumar Dalal" userId="f98db698-a800-4c86-8f3b-9bc4942ea0b4" providerId="ADAL" clId="{8F1D8F3A-0D26-4D0F-98CF-239E6FE0D23C}" dt="2023-11-30T19:14:46.484" v="390" actId="478"/>
            <ac:spMkLst>
              <pc:docMk/>
              <pc:sldMasterMk cId="1928452137" sldId="2147483666"/>
              <pc:sldLayoutMk cId="609095538" sldId="2147483675"/>
              <ac:spMk id="7" creationId="{F255C16C-AA88-4BBF-8040-11ECFED618E0}"/>
            </ac:spMkLst>
          </pc:spChg>
          <pc:spChg chg="del">
            <ac:chgData name="Vatsal Ketankumar Dalal" userId="f98db698-a800-4c86-8f3b-9bc4942ea0b4" providerId="ADAL" clId="{8F1D8F3A-0D26-4D0F-98CF-239E6FE0D23C}" dt="2023-11-30T19:14:46.484" v="390" actId="478"/>
            <ac:spMkLst>
              <pc:docMk/>
              <pc:sldMasterMk cId="1928452137" sldId="2147483666"/>
              <pc:sldLayoutMk cId="609095538" sldId="2147483675"/>
              <ac:spMk id="8" creationId="{CBE560E3-F935-488F-8F0E-191D7B6B54B8}"/>
            </ac:spMkLst>
          </pc:spChg>
        </pc:sldLayoutChg>
        <pc:sldLayoutChg chg="delSp mod">
          <pc:chgData name="Vatsal Ketankumar Dalal" userId="f98db698-a800-4c86-8f3b-9bc4942ea0b4" providerId="ADAL" clId="{8F1D8F3A-0D26-4D0F-98CF-239E6FE0D23C}" dt="2023-11-30T19:14:06.006" v="381" actId="478"/>
          <pc:sldLayoutMkLst>
            <pc:docMk/>
            <pc:sldMasterMk cId="1928452137" sldId="2147483666"/>
            <pc:sldLayoutMk cId="264798778" sldId="2147483676"/>
          </pc:sldLayoutMkLst>
          <pc:spChg chg="del">
            <ac:chgData name="Vatsal Ketankumar Dalal" userId="f98db698-a800-4c86-8f3b-9bc4942ea0b4" providerId="ADAL" clId="{8F1D8F3A-0D26-4D0F-98CF-239E6FE0D23C}" dt="2023-11-30T19:14:06.006" v="381" actId="478"/>
            <ac:spMkLst>
              <pc:docMk/>
              <pc:sldMasterMk cId="1928452137" sldId="2147483666"/>
              <pc:sldLayoutMk cId="264798778" sldId="2147483676"/>
              <ac:spMk id="17" creationId="{1E25EFF1-65C7-4F93-8740-46885C6BEA57}"/>
            </ac:spMkLst>
          </pc:spChg>
          <pc:spChg chg="del">
            <ac:chgData name="Vatsal Ketankumar Dalal" userId="f98db698-a800-4c86-8f3b-9bc4942ea0b4" providerId="ADAL" clId="{8F1D8F3A-0D26-4D0F-98CF-239E6FE0D23C}" dt="2023-11-30T19:14:06.006" v="381" actId="478"/>
            <ac:spMkLst>
              <pc:docMk/>
              <pc:sldMasterMk cId="1928452137" sldId="2147483666"/>
              <pc:sldLayoutMk cId="264798778" sldId="2147483676"/>
              <ac:spMk id="18" creationId="{C16D80BF-B599-4FC0-ABD5-98777872FE5F}"/>
            </ac:spMkLst>
          </pc:spChg>
        </pc:sldLayoutChg>
        <pc:sldLayoutChg chg="delSp mod">
          <pc:chgData name="Vatsal Ketankumar Dalal" userId="f98db698-a800-4c86-8f3b-9bc4942ea0b4" providerId="ADAL" clId="{8F1D8F3A-0D26-4D0F-98CF-239E6FE0D23C}" dt="2023-11-30T19:14:57.903" v="392" actId="478"/>
          <pc:sldLayoutMkLst>
            <pc:docMk/>
            <pc:sldMasterMk cId="1928452137" sldId="2147483666"/>
            <pc:sldLayoutMk cId="1616316768" sldId="2147483677"/>
          </pc:sldLayoutMkLst>
          <pc:spChg chg="del">
            <ac:chgData name="Vatsal Ketankumar Dalal" userId="f98db698-a800-4c86-8f3b-9bc4942ea0b4" providerId="ADAL" clId="{8F1D8F3A-0D26-4D0F-98CF-239E6FE0D23C}" dt="2023-11-30T19:14:57.903" v="392" actId="478"/>
            <ac:spMkLst>
              <pc:docMk/>
              <pc:sldMasterMk cId="1928452137" sldId="2147483666"/>
              <pc:sldLayoutMk cId="1616316768" sldId="2147483677"/>
              <ac:spMk id="21" creationId="{71F34533-9677-48AF-9374-976825F4BB7E}"/>
            </ac:spMkLst>
          </pc:spChg>
          <pc:spChg chg="del">
            <ac:chgData name="Vatsal Ketankumar Dalal" userId="f98db698-a800-4c86-8f3b-9bc4942ea0b4" providerId="ADAL" clId="{8F1D8F3A-0D26-4D0F-98CF-239E6FE0D23C}" dt="2023-11-30T19:14:57.903" v="392" actId="478"/>
            <ac:spMkLst>
              <pc:docMk/>
              <pc:sldMasterMk cId="1928452137" sldId="2147483666"/>
              <pc:sldLayoutMk cId="1616316768" sldId="2147483677"/>
              <ac:spMk id="22" creationId="{4FAB8A26-B99E-4F96-8327-A932A14F2C03}"/>
            </ac:spMkLst>
          </pc:spChg>
        </pc:sldLayoutChg>
        <pc:sldLayoutChg chg="delSp mod">
          <pc:chgData name="Vatsal Ketankumar Dalal" userId="f98db698-a800-4c86-8f3b-9bc4942ea0b4" providerId="ADAL" clId="{8F1D8F3A-0D26-4D0F-98CF-239E6FE0D23C}" dt="2023-11-30T19:14:23.905" v="386" actId="478"/>
          <pc:sldLayoutMkLst>
            <pc:docMk/>
            <pc:sldMasterMk cId="1928452137" sldId="2147483666"/>
            <pc:sldLayoutMk cId="3491003012" sldId="2147483679"/>
          </pc:sldLayoutMkLst>
          <pc:spChg chg="del">
            <ac:chgData name="Vatsal Ketankumar Dalal" userId="f98db698-a800-4c86-8f3b-9bc4942ea0b4" providerId="ADAL" clId="{8F1D8F3A-0D26-4D0F-98CF-239E6FE0D23C}" dt="2023-11-30T19:14:23.905" v="386" actId="478"/>
            <ac:spMkLst>
              <pc:docMk/>
              <pc:sldMasterMk cId="1928452137" sldId="2147483666"/>
              <pc:sldLayoutMk cId="3491003012" sldId="2147483679"/>
              <ac:spMk id="3" creationId="{7E085D26-FA83-4414-959E-98936A772670}"/>
            </ac:spMkLst>
          </pc:spChg>
          <pc:spChg chg="del">
            <ac:chgData name="Vatsal Ketankumar Dalal" userId="f98db698-a800-4c86-8f3b-9bc4942ea0b4" providerId="ADAL" clId="{8F1D8F3A-0D26-4D0F-98CF-239E6FE0D23C}" dt="2023-11-30T19:14:23.905" v="386" actId="478"/>
            <ac:spMkLst>
              <pc:docMk/>
              <pc:sldMasterMk cId="1928452137" sldId="2147483666"/>
              <pc:sldLayoutMk cId="3491003012" sldId="2147483679"/>
              <ac:spMk id="4" creationId="{1FB52E93-DE4C-4341-8D83-F0230E38B1A1}"/>
            </ac:spMkLst>
          </pc:spChg>
        </pc:sldLayoutChg>
        <pc:sldLayoutChg chg="delSp mod">
          <pc:chgData name="Vatsal Ketankumar Dalal" userId="f98db698-a800-4c86-8f3b-9bc4942ea0b4" providerId="ADAL" clId="{8F1D8F3A-0D26-4D0F-98CF-239E6FE0D23C}" dt="2023-11-30T19:14:35.209" v="388" actId="478"/>
          <pc:sldLayoutMkLst>
            <pc:docMk/>
            <pc:sldMasterMk cId="1928452137" sldId="2147483666"/>
            <pc:sldLayoutMk cId="23543133" sldId="2147483681"/>
          </pc:sldLayoutMkLst>
          <pc:spChg chg="del">
            <ac:chgData name="Vatsal Ketankumar Dalal" userId="f98db698-a800-4c86-8f3b-9bc4942ea0b4" providerId="ADAL" clId="{8F1D8F3A-0D26-4D0F-98CF-239E6FE0D23C}" dt="2023-11-30T19:14:35.209" v="388" actId="478"/>
            <ac:spMkLst>
              <pc:docMk/>
              <pc:sldMasterMk cId="1928452137" sldId="2147483666"/>
              <pc:sldLayoutMk cId="23543133" sldId="2147483681"/>
              <ac:spMk id="3" creationId="{7E085D26-FA83-4414-959E-98936A772670}"/>
            </ac:spMkLst>
          </pc:spChg>
          <pc:spChg chg="del">
            <ac:chgData name="Vatsal Ketankumar Dalal" userId="f98db698-a800-4c86-8f3b-9bc4942ea0b4" providerId="ADAL" clId="{8F1D8F3A-0D26-4D0F-98CF-239E6FE0D23C}" dt="2023-11-30T19:14:35.209" v="388" actId="478"/>
            <ac:spMkLst>
              <pc:docMk/>
              <pc:sldMasterMk cId="1928452137" sldId="2147483666"/>
              <pc:sldLayoutMk cId="23543133" sldId="2147483681"/>
              <ac:spMk id="4" creationId="{1FB52E93-DE4C-4341-8D83-F0230E38B1A1}"/>
            </ac:spMkLst>
          </pc:spChg>
        </pc:sldLayoutChg>
        <pc:sldLayoutChg chg="del">
          <pc:chgData name="Vatsal Ketankumar Dalal" userId="f98db698-a800-4c86-8f3b-9bc4942ea0b4" providerId="ADAL" clId="{8F1D8F3A-0D26-4D0F-98CF-239E6FE0D23C}" dt="2023-11-29T21:38:59.968" v="348" actId="47"/>
          <pc:sldLayoutMkLst>
            <pc:docMk/>
            <pc:sldMasterMk cId="1928452137" sldId="2147483666"/>
            <pc:sldLayoutMk cId="4026250860" sldId="2147483685"/>
          </pc:sldLayoutMkLst>
        </pc:sldLayoutChg>
        <pc:sldLayoutChg chg="delSp mod">
          <pc:chgData name="Vatsal Ketankumar Dalal" userId="f98db698-a800-4c86-8f3b-9bc4942ea0b4" providerId="ADAL" clId="{8F1D8F3A-0D26-4D0F-98CF-239E6FE0D23C}" dt="2023-11-30T19:17:22.202" v="411" actId="478"/>
          <pc:sldLayoutMkLst>
            <pc:docMk/>
            <pc:sldMasterMk cId="1928452137" sldId="2147483666"/>
            <pc:sldLayoutMk cId="2501487619" sldId="2147483688"/>
          </pc:sldLayoutMkLst>
          <pc:spChg chg="del">
            <ac:chgData name="Vatsal Ketankumar Dalal" userId="f98db698-a800-4c86-8f3b-9bc4942ea0b4" providerId="ADAL" clId="{8F1D8F3A-0D26-4D0F-98CF-239E6FE0D23C}" dt="2023-11-30T19:17:22.202" v="411" actId="478"/>
            <ac:spMkLst>
              <pc:docMk/>
              <pc:sldMasterMk cId="1928452137" sldId="2147483666"/>
              <pc:sldLayoutMk cId="2501487619" sldId="2147483688"/>
              <ac:spMk id="3" creationId="{98EC90C5-A811-4E5C-ADD1-A89DB4E94DAA}"/>
            </ac:spMkLst>
          </pc:spChg>
          <pc:spChg chg="del">
            <ac:chgData name="Vatsal Ketankumar Dalal" userId="f98db698-a800-4c86-8f3b-9bc4942ea0b4" providerId="ADAL" clId="{8F1D8F3A-0D26-4D0F-98CF-239E6FE0D23C}" dt="2023-11-30T19:17:22.202" v="411" actId="478"/>
            <ac:spMkLst>
              <pc:docMk/>
              <pc:sldMasterMk cId="1928452137" sldId="2147483666"/>
              <pc:sldLayoutMk cId="2501487619" sldId="2147483688"/>
              <ac:spMk id="4" creationId="{3356B621-AE19-45D3-B25F-23256C242DDD}"/>
            </ac:spMkLst>
          </pc:spChg>
          <pc:spChg chg="del">
            <ac:chgData name="Vatsal Ketankumar Dalal" userId="f98db698-a800-4c86-8f3b-9bc4942ea0b4" providerId="ADAL" clId="{8F1D8F3A-0D26-4D0F-98CF-239E6FE0D23C}" dt="2023-11-30T19:17:22.202" v="411" actId="478"/>
            <ac:spMkLst>
              <pc:docMk/>
              <pc:sldMasterMk cId="1928452137" sldId="2147483666"/>
              <pc:sldLayoutMk cId="2501487619" sldId="2147483688"/>
              <ac:spMk id="5" creationId="{158BDCB2-D8C3-4571-8154-76BEA9AE41A8}"/>
            </ac:spMkLst>
          </pc:spChg>
        </pc:sldLayoutChg>
        <pc:sldLayoutChg chg="delSp mod">
          <pc:chgData name="Vatsal Ketankumar Dalal" userId="f98db698-a800-4c86-8f3b-9bc4942ea0b4" providerId="ADAL" clId="{8F1D8F3A-0D26-4D0F-98CF-239E6FE0D23C}" dt="2023-11-30T19:14:29.253" v="387" actId="478"/>
          <pc:sldLayoutMkLst>
            <pc:docMk/>
            <pc:sldMasterMk cId="1928452137" sldId="2147483666"/>
            <pc:sldLayoutMk cId="2056323463" sldId="2147483692"/>
          </pc:sldLayoutMkLst>
          <pc:spChg chg="del">
            <ac:chgData name="Vatsal Ketankumar Dalal" userId="f98db698-a800-4c86-8f3b-9bc4942ea0b4" providerId="ADAL" clId="{8F1D8F3A-0D26-4D0F-98CF-239E6FE0D23C}" dt="2023-11-30T19:14:29.253" v="387" actId="478"/>
            <ac:spMkLst>
              <pc:docMk/>
              <pc:sldMasterMk cId="1928452137" sldId="2147483666"/>
              <pc:sldLayoutMk cId="2056323463" sldId="2147483692"/>
              <ac:spMk id="36" creationId="{1CDC588F-73BC-4108-974B-0EAAB8213CE0}"/>
            </ac:spMkLst>
          </pc:spChg>
          <pc:spChg chg="del">
            <ac:chgData name="Vatsal Ketankumar Dalal" userId="f98db698-a800-4c86-8f3b-9bc4942ea0b4" providerId="ADAL" clId="{8F1D8F3A-0D26-4D0F-98CF-239E6FE0D23C}" dt="2023-11-30T19:14:29.253" v="387" actId="478"/>
            <ac:spMkLst>
              <pc:docMk/>
              <pc:sldMasterMk cId="1928452137" sldId="2147483666"/>
              <pc:sldLayoutMk cId="2056323463" sldId="2147483692"/>
              <ac:spMk id="37" creationId="{B2AC1EB2-9B8F-4077-8B66-64F9549F2C99}"/>
            </ac:spMkLst>
          </pc:spChg>
        </pc:sldLayoutChg>
        <pc:sldLayoutChg chg="delSp mod">
          <pc:chgData name="Vatsal Ketankumar Dalal" userId="f98db698-a800-4c86-8f3b-9bc4942ea0b4" providerId="ADAL" clId="{8F1D8F3A-0D26-4D0F-98CF-239E6FE0D23C}" dt="2023-11-30T19:13:53.716" v="379" actId="478"/>
          <pc:sldLayoutMkLst>
            <pc:docMk/>
            <pc:sldMasterMk cId="1928452137" sldId="2147483666"/>
            <pc:sldLayoutMk cId="3061950496" sldId="2147483694"/>
          </pc:sldLayoutMkLst>
          <pc:spChg chg="del">
            <ac:chgData name="Vatsal Ketankumar Dalal" userId="f98db698-a800-4c86-8f3b-9bc4942ea0b4" providerId="ADAL" clId="{8F1D8F3A-0D26-4D0F-98CF-239E6FE0D23C}" dt="2023-11-30T19:13:53.716" v="379" actId="478"/>
            <ac:spMkLst>
              <pc:docMk/>
              <pc:sldMasterMk cId="1928452137" sldId="2147483666"/>
              <pc:sldLayoutMk cId="3061950496" sldId="2147483694"/>
              <ac:spMk id="3" creationId="{98EC90C5-A811-4E5C-ADD1-A89DB4E94DAA}"/>
            </ac:spMkLst>
          </pc:spChg>
          <pc:spChg chg="del">
            <ac:chgData name="Vatsal Ketankumar Dalal" userId="f98db698-a800-4c86-8f3b-9bc4942ea0b4" providerId="ADAL" clId="{8F1D8F3A-0D26-4D0F-98CF-239E6FE0D23C}" dt="2023-11-30T19:13:53.716" v="379" actId="478"/>
            <ac:spMkLst>
              <pc:docMk/>
              <pc:sldMasterMk cId="1928452137" sldId="2147483666"/>
              <pc:sldLayoutMk cId="3061950496" sldId="2147483694"/>
              <ac:spMk id="4" creationId="{3356B621-AE19-45D3-B25F-23256C242DDD}"/>
            </ac:spMkLst>
          </pc:spChg>
        </pc:sldLayoutChg>
        <pc:sldLayoutChg chg="delSp mod">
          <pc:chgData name="Vatsal Ketankumar Dalal" userId="f98db698-a800-4c86-8f3b-9bc4942ea0b4" providerId="ADAL" clId="{8F1D8F3A-0D26-4D0F-98CF-239E6FE0D23C}" dt="2023-11-30T19:14:52.487" v="391" actId="478"/>
          <pc:sldLayoutMkLst>
            <pc:docMk/>
            <pc:sldMasterMk cId="1928452137" sldId="2147483666"/>
            <pc:sldLayoutMk cId="1386696317" sldId="2147483696"/>
          </pc:sldLayoutMkLst>
          <pc:spChg chg="del">
            <ac:chgData name="Vatsal Ketankumar Dalal" userId="f98db698-a800-4c86-8f3b-9bc4942ea0b4" providerId="ADAL" clId="{8F1D8F3A-0D26-4D0F-98CF-239E6FE0D23C}" dt="2023-11-30T19:14:52.487" v="391" actId="478"/>
            <ac:spMkLst>
              <pc:docMk/>
              <pc:sldMasterMk cId="1928452137" sldId="2147483666"/>
              <pc:sldLayoutMk cId="1386696317" sldId="2147483696"/>
              <ac:spMk id="7" creationId="{F255C16C-AA88-4BBF-8040-11ECFED618E0}"/>
            </ac:spMkLst>
          </pc:spChg>
          <pc:spChg chg="del">
            <ac:chgData name="Vatsal Ketankumar Dalal" userId="f98db698-a800-4c86-8f3b-9bc4942ea0b4" providerId="ADAL" clId="{8F1D8F3A-0D26-4D0F-98CF-239E6FE0D23C}" dt="2023-11-30T19:14:52.487" v="391" actId="478"/>
            <ac:spMkLst>
              <pc:docMk/>
              <pc:sldMasterMk cId="1928452137" sldId="2147483666"/>
              <pc:sldLayoutMk cId="1386696317" sldId="2147483696"/>
              <ac:spMk id="8" creationId="{CBE560E3-F935-488F-8F0E-191D7B6B54B8}"/>
            </ac:spMkLst>
          </pc:spChg>
        </pc:sldLayoutChg>
        <pc:sldLayoutChg chg="delSp mod">
          <pc:chgData name="Vatsal Ketankumar Dalal" userId="f98db698-a800-4c86-8f3b-9bc4942ea0b4" providerId="ADAL" clId="{8F1D8F3A-0D26-4D0F-98CF-239E6FE0D23C}" dt="2023-11-30T19:13:59.491" v="380" actId="478"/>
          <pc:sldLayoutMkLst>
            <pc:docMk/>
            <pc:sldMasterMk cId="1928452137" sldId="2147483666"/>
            <pc:sldLayoutMk cId="129327841" sldId="2147483697"/>
          </pc:sldLayoutMkLst>
          <pc:spChg chg="del">
            <ac:chgData name="Vatsal Ketankumar Dalal" userId="f98db698-a800-4c86-8f3b-9bc4942ea0b4" providerId="ADAL" clId="{8F1D8F3A-0D26-4D0F-98CF-239E6FE0D23C}" dt="2023-11-30T19:13:59.491" v="380" actId="478"/>
            <ac:spMkLst>
              <pc:docMk/>
              <pc:sldMasterMk cId="1928452137" sldId="2147483666"/>
              <pc:sldLayoutMk cId="129327841" sldId="2147483697"/>
              <ac:spMk id="9" creationId="{70146B66-4F07-44BE-8AAB-48EA5170DA81}"/>
            </ac:spMkLst>
          </pc:spChg>
          <pc:spChg chg="del">
            <ac:chgData name="Vatsal Ketankumar Dalal" userId="f98db698-a800-4c86-8f3b-9bc4942ea0b4" providerId="ADAL" clId="{8F1D8F3A-0D26-4D0F-98CF-239E6FE0D23C}" dt="2023-11-30T19:13:59.491" v="380" actId="478"/>
            <ac:spMkLst>
              <pc:docMk/>
              <pc:sldMasterMk cId="1928452137" sldId="2147483666"/>
              <pc:sldLayoutMk cId="129327841" sldId="2147483697"/>
              <ac:spMk id="10" creationId="{3A927BE5-2F4C-4EBD-9093-C4ED6E3025B1}"/>
            </ac:spMkLst>
          </pc:spChg>
        </pc:sldLayoutChg>
        <pc:sldLayoutChg chg="delSp mod">
          <pc:chgData name="Vatsal Ketankumar Dalal" userId="f98db698-a800-4c86-8f3b-9bc4942ea0b4" providerId="ADAL" clId="{8F1D8F3A-0D26-4D0F-98CF-239E6FE0D23C}" dt="2023-11-30T19:14:19.524" v="385" actId="478"/>
          <pc:sldLayoutMkLst>
            <pc:docMk/>
            <pc:sldMasterMk cId="1928452137" sldId="2147483666"/>
            <pc:sldLayoutMk cId="2376933483" sldId="2147483700"/>
          </pc:sldLayoutMkLst>
          <pc:spChg chg="del">
            <ac:chgData name="Vatsal Ketankumar Dalal" userId="f98db698-a800-4c86-8f3b-9bc4942ea0b4" providerId="ADAL" clId="{8F1D8F3A-0D26-4D0F-98CF-239E6FE0D23C}" dt="2023-11-30T19:14:19.524" v="385" actId="478"/>
            <ac:spMkLst>
              <pc:docMk/>
              <pc:sldMasterMk cId="1928452137" sldId="2147483666"/>
              <pc:sldLayoutMk cId="2376933483" sldId="2147483700"/>
              <ac:spMk id="21" creationId="{71F34533-9677-48AF-9374-976825F4BB7E}"/>
            </ac:spMkLst>
          </pc:spChg>
          <pc:spChg chg="del">
            <ac:chgData name="Vatsal Ketankumar Dalal" userId="f98db698-a800-4c86-8f3b-9bc4942ea0b4" providerId="ADAL" clId="{8F1D8F3A-0D26-4D0F-98CF-239E6FE0D23C}" dt="2023-11-30T19:14:19.524" v="385" actId="478"/>
            <ac:spMkLst>
              <pc:docMk/>
              <pc:sldMasterMk cId="1928452137" sldId="2147483666"/>
              <pc:sldLayoutMk cId="2376933483" sldId="2147483700"/>
              <ac:spMk id="22" creationId="{4FAB8A26-B99E-4F96-8327-A932A14F2C03}"/>
            </ac:spMkLst>
          </pc:spChg>
        </pc:sldLayoutChg>
      </pc:sldMasterChg>
    </pc:docChg>
  </pc:docChgLst>
  <pc:docChgLst>
    <pc:chgData name="Tileshwar Narayan" userId="S::tnarayan@seattleu.edu::fc9e1d3a-13c6-49f3-8e29-8bba5836c52e" providerId="AD" clId="Web-{7465DBDB-7EBB-ABD2-9CA8-E081D224B968}"/>
    <pc:docChg chg="modSld sldOrd">
      <pc:chgData name="Tileshwar Narayan" userId="S::tnarayan@seattleu.edu::fc9e1d3a-13c6-49f3-8e29-8bba5836c52e" providerId="AD" clId="Web-{7465DBDB-7EBB-ABD2-9CA8-E081D224B968}" dt="2023-11-30T02:05:01.405" v="624" actId="14100"/>
      <pc:docMkLst>
        <pc:docMk/>
      </pc:docMkLst>
      <pc:sldChg chg="modSp">
        <pc:chgData name="Tileshwar Narayan" userId="S::tnarayan@seattleu.edu::fc9e1d3a-13c6-49f3-8e29-8bba5836c52e" providerId="AD" clId="Web-{7465DBDB-7EBB-ABD2-9CA8-E081D224B968}" dt="2023-11-30T01:12:28.764" v="467" actId="20577"/>
        <pc:sldMkLst>
          <pc:docMk/>
          <pc:sldMk cId="1642425379" sldId="256"/>
        </pc:sldMkLst>
        <pc:spChg chg="mod">
          <ac:chgData name="Tileshwar Narayan" userId="S::tnarayan@seattleu.edu::fc9e1d3a-13c6-49f3-8e29-8bba5836c52e" providerId="AD" clId="Web-{7465DBDB-7EBB-ABD2-9CA8-E081D224B968}" dt="2023-11-30T01:12:28.764" v="467" actId="20577"/>
          <ac:spMkLst>
            <pc:docMk/>
            <pc:sldMk cId="1642425379" sldId="256"/>
            <ac:spMk id="10" creationId="{DFA926BE-DCA1-3A03-17DE-BF54E51F785D}"/>
          </ac:spMkLst>
        </pc:spChg>
        <pc:spChg chg="mod">
          <ac:chgData name="Tileshwar Narayan" userId="S::tnarayan@seattleu.edu::fc9e1d3a-13c6-49f3-8e29-8bba5836c52e" providerId="AD" clId="Web-{7465DBDB-7EBB-ABD2-9CA8-E081D224B968}" dt="2023-11-30T01:12:00.810" v="465" actId="20577"/>
          <ac:spMkLst>
            <pc:docMk/>
            <pc:sldMk cId="1642425379" sldId="256"/>
            <ac:spMk id="16" creationId="{C85879F3-D25C-9C61-8044-D6D8EF85EA57}"/>
          </ac:spMkLst>
        </pc:spChg>
      </pc:sldChg>
      <pc:sldChg chg="addSp delSp modSp ord">
        <pc:chgData name="Tileshwar Narayan" userId="S::tnarayan@seattleu.edu::fc9e1d3a-13c6-49f3-8e29-8bba5836c52e" providerId="AD" clId="Web-{7465DBDB-7EBB-ABD2-9CA8-E081D224B968}" dt="2023-11-30T01:19:04.679" v="498"/>
        <pc:sldMkLst>
          <pc:docMk/>
          <pc:sldMk cId="1738561688" sldId="261"/>
        </pc:sldMkLst>
        <pc:spChg chg="del">
          <ac:chgData name="Tileshwar Narayan" userId="S::tnarayan@seattleu.edu::fc9e1d3a-13c6-49f3-8e29-8bba5836c52e" providerId="AD" clId="Web-{7465DBDB-7EBB-ABD2-9CA8-E081D224B968}" dt="2023-11-30T00:42:36.741" v="265"/>
          <ac:spMkLst>
            <pc:docMk/>
            <pc:sldMk cId="1738561688" sldId="261"/>
            <ac:spMk id="2" creationId="{67708C79-A4AC-4B5D-92DF-600737E4D11A}"/>
          </ac:spMkLst>
        </pc:spChg>
        <pc:spChg chg="mod">
          <ac:chgData name="Tileshwar Narayan" userId="S::tnarayan@seattleu.edu::fc9e1d3a-13c6-49f3-8e29-8bba5836c52e" providerId="AD" clId="Web-{7465DBDB-7EBB-ABD2-9CA8-E081D224B968}" dt="2023-11-30T00:42:51.976" v="268" actId="1076"/>
          <ac:spMkLst>
            <pc:docMk/>
            <pc:sldMk cId="1738561688" sldId="261"/>
            <ac:spMk id="3" creationId="{7D779DE4-CAEA-4617-897E-FEC9A2AC2D6A}"/>
          </ac:spMkLst>
        </pc:spChg>
        <pc:spChg chg="add del mod">
          <ac:chgData name="Tileshwar Narayan" userId="S::tnarayan@seattleu.edu::fc9e1d3a-13c6-49f3-8e29-8bba5836c52e" providerId="AD" clId="Web-{7465DBDB-7EBB-ABD2-9CA8-E081D224B968}" dt="2023-11-30T00:42:40.335" v="266"/>
          <ac:spMkLst>
            <pc:docMk/>
            <pc:sldMk cId="1738561688" sldId="261"/>
            <ac:spMk id="5" creationId="{3859A6A7-3C2C-6467-6DA2-D698FFA087B4}"/>
          </ac:spMkLst>
        </pc:spChg>
        <pc:spChg chg="mod">
          <ac:chgData name="Tileshwar Narayan" userId="S::tnarayan@seattleu.edu::fc9e1d3a-13c6-49f3-8e29-8bba5836c52e" providerId="AD" clId="Web-{7465DBDB-7EBB-ABD2-9CA8-E081D224B968}" dt="2023-11-30T00:42:45.617" v="267" actId="14100"/>
          <ac:spMkLst>
            <pc:docMk/>
            <pc:sldMk cId="1738561688" sldId="261"/>
            <ac:spMk id="7" creationId="{D7EB25CA-DA83-483D-AF83-0001BDF2DE2B}"/>
          </ac:spMkLst>
        </pc:spChg>
      </pc:sldChg>
      <pc:sldChg chg="modSp ord">
        <pc:chgData name="Tileshwar Narayan" userId="S::tnarayan@seattleu.edu::fc9e1d3a-13c6-49f3-8e29-8bba5836c52e" providerId="AD" clId="Web-{7465DBDB-7EBB-ABD2-9CA8-E081D224B968}" dt="2023-11-30T01:19:46.680" v="503" actId="20577"/>
        <pc:sldMkLst>
          <pc:docMk/>
          <pc:sldMk cId="1593920805" sldId="262"/>
        </pc:sldMkLst>
        <pc:spChg chg="mod">
          <ac:chgData name="Tileshwar Narayan" userId="S::tnarayan@seattleu.edu::fc9e1d3a-13c6-49f3-8e29-8bba5836c52e" providerId="AD" clId="Web-{7465DBDB-7EBB-ABD2-9CA8-E081D224B968}" dt="2023-11-30T01:19:46.680" v="503" actId="20577"/>
          <ac:spMkLst>
            <pc:docMk/>
            <pc:sldMk cId="1593920805" sldId="262"/>
            <ac:spMk id="30" creationId="{71FD6537-0FF4-8C4F-20B8-5970F5B3111E}"/>
          </ac:spMkLst>
        </pc:spChg>
        <pc:spChg chg="mod">
          <ac:chgData name="Tileshwar Narayan" userId="S::tnarayan@seattleu.edu::fc9e1d3a-13c6-49f3-8e29-8bba5836c52e" providerId="AD" clId="Web-{7465DBDB-7EBB-ABD2-9CA8-E081D224B968}" dt="2023-11-30T00:56:27.181" v="342" actId="14100"/>
          <ac:spMkLst>
            <pc:docMk/>
            <pc:sldMk cId="1593920805" sldId="262"/>
            <ac:spMk id="31" creationId="{A8EFCE70-AC93-D992-C300-64CC8B00EFF9}"/>
          </ac:spMkLst>
        </pc:spChg>
      </pc:sldChg>
      <pc:sldChg chg="modSp ord">
        <pc:chgData name="Tileshwar Narayan" userId="S::tnarayan@seattleu.edu::fc9e1d3a-13c6-49f3-8e29-8bba5836c52e" providerId="AD" clId="Web-{7465DBDB-7EBB-ABD2-9CA8-E081D224B968}" dt="2023-11-30T02:05:01.405" v="624" actId="14100"/>
        <pc:sldMkLst>
          <pc:docMk/>
          <pc:sldMk cId="920173932" sldId="275"/>
        </pc:sldMkLst>
        <pc:spChg chg="mod">
          <ac:chgData name="Tileshwar Narayan" userId="S::tnarayan@seattleu.edu::fc9e1d3a-13c6-49f3-8e29-8bba5836c52e" providerId="AD" clId="Web-{7465DBDB-7EBB-ABD2-9CA8-E081D224B968}" dt="2023-11-30T02:02:06.817" v="569" actId="14100"/>
          <ac:spMkLst>
            <pc:docMk/>
            <pc:sldMk cId="920173932" sldId="275"/>
            <ac:spMk id="2" creationId="{38FFA191-5CCC-43CB-BD83-4F80ED362608}"/>
          </ac:spMkLst>
        </pc:spChg>
        <pc:spChg chg="mod">
          <ac:chgData name="Tileshwar Narayan" userId="S::tnarayan@seattleu.edu::fc9e1d3a-13c6-49f3-8e29-8bba5836c52e" providerId="AD" clId="Web-{7465DBDB-7EBB-ABD2-9CA8-E081D224B968}" dt="2023-11-30T02:05:01.405" v="624" actId="14100"/>
          <ac:spMkLst>
            <pc:docMk/>
            <pc:sldMk cId="920173932" sldId="275"/>
            <ac:spMk id="8" creationId="{258E6DFD-3017-7C75-C1BA-A9C17AE3A38B}"/>
          </ac:spMkLst>
        </pc:spChg>
      </pc:sldChg>
      <pc:sldChg chg="modSp">
        <pc:chgData name="Tileshwar Narayan" userId="S::tnarayan@seattleu.edu::fc9e1d3a-13c6-49f3-8e29-8bba5836c52e" providerId="AD" clId="Web-{7465DBDB-7EBB-ABD2-9CA8-E081D224B968}" dt="2023-11-30T01:07:24.117" v="389" actId="20577"/>
        <pc:sldMkLst>
          <pc:docMk/>
          <pc:sldMk cId="2243494996" sldId="277"/>
        </pc:sldMkLst>
        <pc:spChg chg="mod">
          <ac:chgData name="Tileshwar Narayan" userId="S::tnarayan@seattleu.edu::fc9e1d3a-13c6-49f3-8e29-8bba5836c52e" providerId="AD" clId="Web-{7465DBDB-7EBB-ABD2-9CA8-E081D224B968}" dt="2023-11-30T01:07:24.117" v="389" actId="20577"/>
          <ac:spMkLst>
            <pc:docMk/>
            <pc:sldMk cId="2243494996" sldId="277"/>
            <ac:spMk id="3" creationId="{35E3EA69-4E0E-41BD-8095-A124225A2647}"/>
          </ac:spMkLst>
        </pc:spChg>
      </pc:sldChg>
      <pc:sldChg chg="delSp modSp">
        <pc:chgData name="Tileshwar Narayan" userId="S::tnarayan@seattleu.edu::fc9e1d3a-13c6-49f3-8e29-8bba5836c52e" providerId="AD" clId="Web-{7465DBDB-7EBB-ABD2-9CA8-E081D224B968}" dt="2023-11-30T01:23:53.888" v="536" actId="14100"/>
        <pc:sldMkLst>
          <pc:docMk/>
          <pc:sldMk cId="1844941827" sldId="289"/>
        </pc:sldMkLst>
        <pc:spChg chg="mod">
          <ac:chgData name="Tileshwar Narayan" userId="S::tnarayan@seattleu.edu::fc9e1d3a-13c6-49f3-8e29-8bba5836c52e" providerId="AD" clId="Web-{7465DBDB-7EBB-ABD2-9CA8-E081D224B968}" dt="2023-11-30T01:22:34.230" v="521" actId="20577"/>
          <ac:spMkLst>
            <pc:docMk/>
            <pc:sldMk cId="1844941827" sldId="289"/>
            <ac:spMk id="2" creationId="{75031FE9-9059-4FE8-B4AC-9771F23A1B89}"/>
          </ac:spMkLst>
        </pc:spChg>
        <pc:spChg chg="del mod">
          <ac:chgData name="Tileshwar Narayan" userId="S::tnarayan@seattleu.edu::fc9e1d3a-13c6-49f3-8e29-8bba5836c52e" providerId="AD" clId="Web-{7465DBDB-7EBB-ABD2-9CA8-E081D224B968}" dt="2023-11-30T01:23:47.951" v="535"/>
          <ac:spMkLst>
            <pc:docMk/>
            <pc:sldMk cId="1844941827" sldId="289"/>
            <ac:spMk id="21" creationId="{7E44CAC0-3B5A-49F6-A2CB-0BC80D111A87}"/>
          </ac:spMkLst>
        </pc:spChg>
        <pc:spChg chg="mod">
          <ac:chgData name="Tileshwar Narayan" userId="S::tnarayan@seattleu.edu::fc9e1d3a-13c6-49f3-8e29-8bba5836c52e" providerId="AD" clId="Web-{7465DBDB-7EBB-ABD2-9CA8-E081D224B968}" dt="2023-11-30T01:22:39.230" v="522" actId="1076"/>
          <ac:spMkLst>
            <pc:docMk/>
            <pc:sldMk cId="1844941827" sldId="289"/>
            <ac:spMk id="32" creationId="{B7B9EA32-BF4E-C2DC-AF71-F171285ECE1C}"/>
          </ac:spMkLst>
        </pc:spChg>
        <pc:picChg chg="mod">
          <ac:chgData name="Tileshwar Narayan" userId="S::tnarayan@seattleu.edu::fc9e1d3a-13c6-49f3-8e29-8bba5836c52e" providerId="AD" clId="Web-{7465DBDB-7EBB-ABD2-9CA8-E081D224B968}" dt="2023-11-30T01:23:53.888" v="536" actId="14100"/>
          <ac:picMkLst>
            <pc:docMk/>
            <pc:sldMk cId="1844941827" sldId="289"/>
            <ac:picMk id="5124" creationId="{6081FE17-8177-9EB2-ADAF-866A1632D12A}"/>
          </ac:picMkLst>
        </pc:picChg>
      </pc:sldChg>
      <pc:sldChg chg="addSp delSp modSp">
        <pc:chgData name="Tileshwar Narayan" userId="S::tnarayan@seattleu.edu::fc9e1d3a-13c6-49f3-8e29-8bba5836c52e" providerId="AD" clId="Web-{7465DBDB-7EBB-ABD2-9CA8-E081D224B968}" dt="2023-11-30T01:18:42.475" v="497" actId="20577"/>
        <pc:sldMkLst>
          <pc:docMk/>
          <pc:sldMk cId="433080313" sldId="294"/>
        </pc:sldMkLst>
        <pc:spChg chg="del">
          <ac:chgData name="Tileshwar Narayan" userId="S::tnarayan@seattleu.edu::fc9e1d3a-13c6-49f3-8e29-8bba5836c52e" providerId="AD" clId="Web-{7465DBDB-7EBB-ABD2-9CA8-E081D224B968}" dt="2023-11-30T00:42:11.381" v="262"/>
          <ac:spMkLst>
            <pc:docMk/>
            <pc:sldMk cId="433080313" sldId="294"/>
            <ac:spMk id="2" creationId="{67708C79-A4AC-4B5D-92DF-600737E4D11A}"/>
          </ac:spMkLst>
        </pc:spChg>
        <pc:spChg chg="mod">
          <ac:chgData name="Tileshwar Narayan" userId="S::tnarayan@seattleu.edu::fc9e1d3a-13c6-49f3-8e29-8bba5836c52e" providerId="AD" clId="Web-{7465DBDB-7EBB-ABD2-9CA8-E081D224B968}" dt="2023-11-30T00:43:37.883" v="275" actId="1076"/>
          <ac:spMkLst>
            <pc:docMk/>
            <pc:sldMk cId="433080313" sldId="294"/>
            <ac:spMk id="3" creationId="{7D779DE4-CAEA-4617-897E-FEC9A2AC2D6A}"/>
          </ac:spMkLst>
        </pc:spChg>
        <pc:spChg chg="add del mod">
          <ac:chgData name="Tileshwar Narayan" userId="S::tnarayan@seattleu.edu::fc9e1d3a-13c6-49f3-8e29-8bba5836c52e" providerId="AD" clId="Web-{7465DBDB-7EBB-ABD2-9CA8-E081D224B968}" dt="2023-11-30T00:42:14.928" v="263"/>
          <ac:spMkLst>
            <pc:docMk/>
            <pc:sldMk cId="433080313" sldId="294"/>
            <ac:spMk id="5" creationId="{BB4DB59D-FFC1-3DC4-437F-ACE597DAB377}"/>
          </ac:spMkLst>
        </pc:spChg>
        <pc:spChg chg="mod">
          <ac:chgData name="Tileshwar Narayan" userId="S::tnarayan@seattleu.edu::fc9e1d3a-13c6-49f3-8e29-8bba5836c52e" providerId="AD" clId="Web-{7465DBDB-7EBB-ABD2-9CA8-E081D224B968}" dt="2023-11-30T01:18:42.475" v="497" actId="20577"/>
          <ac:spMkLst>
            <pc:docMk/>
            <pc:sldMk cId="433080313" sldId="294"/>
            <ac:spMk id="7" creationId="{D7EB25CA-DA83-483D-AF83-0001BDF2DE2B}"/>
          </ac:spMkLst>
        </pc:spChg>
      </pc:sldChg>
      <pc:sldChg chg="modSp">
        <pc:chgData name="Tileshwar Narayan" userId="S::tnarayan@seattleu.edu::fc9e1d3a-13c6-49f3-8e29-8bba5836c52e" providerId="AD" clId="Web-{7465DBDB-7EBB-ABD2-9CA8-E081D224B968}" dt="2023-11-30T00:44:03.306" v="279" actId="20577"/>
        <pc:sldMkLst>
          <pc:docMk/>
          <pc:sldMk cId="3418402268" sldId="295"/>
        </pc:sldMkLst>
        <pc:spChg chg="mod">
          <ac:chgData name="Tileshwar Narayan" userId="S::tnarayan@seattleu.edu::fc9e1d3a-13c6-49f3-8e29-8bba5836c52e" providerId="AD" clId="Web-{7465DBDB-7EBB-ABD2-9CA8-E081D224B968}" dt="2023-11-30T00:44:03.306" v="279" actId="20577"/>
          <ac:spMkLst>
            <pc:docMk/>
            <pc:sldMk cId="3418402268" sldId="295"/>
            <ac:spMk id="3" creationId="{7D779DE4-CAEA-4617-897E-FEC9A2AC2D6A}"/>
          </ac:spMkLst>
        </pc:spChg>
        <pc:spChg chg="mod">
          <ac:chgData name="Tileshwar Narayan" userId="S::tnarayan@seattleu.edu::fc9e1d3a-13c6-49f3-8e29-8bba5836c52e" providerId="AD" clId="Web-{7465DBDB-7EBB-ABD2-9CA8-E081D224B968}" dt="2023-11-30T00:43:57.790" v="277" actId="14100"/>
          <ac:spMkLst>
            <pc:docMk/>
            <pc:sldMk cId="3418402268" sldId="295"/>
            <ac:spMk id="7" creationId="{D7EB25CA-DA83-483D-AF83-0001BDF2DE2B}"/>
          </ac:spMkLst>
        </pc:spChg>
      </pc:sldChg>
      <pc:sldChg chg="delSp modSp ord">
        <pc:chgData name="Tileshwar Narayan" userId="S::tnarayan@seattleu.edu::fc9e1d3a-13c6-49f3-8e29-8bba5836c52e" providerId="AD" clId="Web-{7465DBDB-7EBB-ABD2-9CA8-E081D224B968}" dt="2023-11-30T01:55:54.779" v="567"/>
        <pc:sldMkLst>
          <pc:docMk/>
          <pc:sldMk cId="2388327476" sldId="296"/>
        </pc:sldMkLst>
        <pc:spChg chg="mod">
          <ac:chgData name="Tileshwar Narayan" userId="S::tnarayan@seattleu.edu::fc9e1d3a-13c6-49f3-8e29-8bba5836c52e" providerId="AD" clId="Web-{7465DBDB-7EBB-ABD2-9CA8-E081D224B968}" dt="2023-11-30T01:55:46.107" v="565" actId="1076"/>
          <ac:spMkLst>
            <pc:docMk/>
            <pc:sldMk cId="2388327476" sldId="296"/>
            <ac:spMk id="30" creationId="{71FD6537-0FF4-8C4F-20B8-5970F5B3111E}"/>
          </ac:spMkLst>
        </pc:spChg>
        <pc:spChg chg="mod">
          <ac:chgData name="Tileshwar Narayan" userId="S::tnarayan@seattleu.edu::fc9e1d3a-13c6-49f3-8e29-8bba5836c52e" providerId="AD" clId="Web-{7465DBDB-7EBB-ABD2-9CA8-E081D224B968}" dt="2023-11-30T01:55:48.560" v="566" actId="14100"/>
          <ac:spMkLst>
            <pc:docMk/>
            <pc:sldMk cId="2388327476" sldId="296"/>
            <ac:spMk id="31" creationId="{A8EFCE70-AC93-D992-C300-64CC8B00EFF9}"/>
          </ac:spMkLst>
        </pc:spChg>
        <pc:spChg chg="del">
          <ac:chgData name="Tileshwar Narayan" userId="S::tnarayan@seattleu.edu::fc9e1d3a-13c6-49f3-8e29-8bba5836c52e" providerId="AD" clId="Web-{7465DBDB-7EBB-ABD2-9CA8-E081D224B968}" dt="2023-11-30T01:55:54.779" v="567"/>
          <ac:spMkLst>
            <pc:docMk/>
            <pc:sldMk cId="2388327476" sldId="296"/>
            <ac:spMk id="81" creationId="{E94F1D24-E4A1-4B59-B57E-A28453963B88}"/>
          </ac:spMkLst>
        </pc:spChg>
      </pc:sldChg>
      <pc:sldChg chg="addSp delSp modSp">
        <pc:chgData name="Tileshwar Narayan" userId="S::tnarayan@seattleu.edu::fc9e1d3a-13c6-49f3-8e29-8bba5836c52e" providerId="AD" clId="Web-{7465DBDB-7EBB-ABD2-9CA8-E081D224B968}" dt="2023-11-30T01:19:38.555" v="502" actId="14100"/>
        <pc:sldMkLst>
          <pc:docMk/>
          <pc:sldMk cId="1003533054" sldId="297"/>
        </pc:sldMkLst>
        <pc:spChg chg="mod">
          <ac:chgData name="Tileshwar Narayan" userId="S::tnarayan@seattleu.edu::fc9e1d3a-13c6-49f3-8e29-8bba5836c52e" providerId="AD" clId="Web-{7465DBDB-7EBB-ABD2-9CA8-E081D224B968}" dt="2023-11-30T00:41:14.474" v="258" actId="14100"/>
          <ac:spMkLst>
            <pc:docMk/>
            <pc:sldMk cId="1003533054" sldId="297"/>
            <ac:spMk id="3" creationId="{9D415279-729B-5A12-A0DC-A45055B4A814}"/>
          </ac:spMkLst>
        </pc:spChg>
        <pc:spChg chg="add del mod">
          <ac:chgData name="Tileshwar Narayan" userId="S::tnarayan@seattleu.edu::fc9e1d3a-13c6-49f3-8e29-8bba5836c52e" providerId="AD" clId="Web-{7465DBDB-7EBB-ABD2-9CA8-E081D224B968}" dt="2023-11-30T00:40:50.114" v="253"/>
          <ac:spMkLst>
            <pc:docMk/>
            <pc:sldMk cId="1003533054" sldId="297"/>
            <ac:spMk id="4" creationId="{A7D97978-DD96-93C8-0D53-A098CB50F79F}"/>
          </ac:spMkLst>
        </pc:spChg>
        <pc:spChg chg="del">
          <ac:chgData name="Tileshwar Narayan" userId="S::tnarayan@seattleu.edu::fc9e1d3a-13c6-49f3-8e29-8bba5836c52e" providerId="AD" clId="Web-{7465DBDB-7EBB-ABD2-9CA8-E081D224B968}" dt="2023-11-30T00:40:24.910" v="248"/>
          <ac:spMkLst>
            <pc:docMk/>
            <pc:sldMk cId="1003533054" sldId="297"/>
            <ac:spMk id="29" creationId="{D627A28A-37B3-0182-7D62-0FCD340A17F7}"/>
          </ac:spMkLst>
        </pc:spChg>
        <pc:spChg chg="mod">
          <ac:chgData name="Tileshwar Narayan" userId="S::tnarayan@seattleu.edu::fc9e1d3a-13c6-49f3-8e29-8bba5836c52e" providerId="AD" clId="Web-{7465DBDB-7EBB-ABD2-9CA8-E081D224B968}" dt="2023-11-30T00:59:02.778" v="352" actId="20577"/>
          <ac:spMkLst>
            <pc:docMk/>
            <pc:sldMk cId="1003533054" sldId="297"/>
            <ac:spMk id="30" creationId="{71FD6537-0FF4-8C4F-20B8-5970F5B3111E}"/>
          </ac:spMkLst>
        </pc:spChg>
        <pc:picChg chg="mod">
          <ac:chgData name="Tileshwar Narayan" userId="S::tnarayan@seattleu.edu::fc9e1d3a-13c6-49f3-8e29-8bba5836c52e" providerId="AD" clId="Web-{7465DBDB-7EBB-ABD2-9CA8-E081D224B968}" dt="2023-11-30T01:19:38.555" v="502" actId="14100"/>
          <ac:picMkLst>
            <pc:docMk/>
            <pc:sldMk cId="1003533054" sldId="297"/>
            <ac:picMk id="1026" creationId="{8D76C2BB-7332-6792-7F1C-D51F3FE5A9CD}"/>
          </ac:picMkLst>
        </pc:picChg>
      </pc:sldChg>
      <pc:sldChg chg="addSp delSp modSp">
        <pc:chgData name="Tileshwar Narayan" userId="S::tnarayan@seattleu.edu::fc9e1d3a-13c6-49f3-8e29-8bba5836c52e" providerId="AD" clId="Web-{7465DBDB-7EBB-ABD2-9CA8-E081D224B968}" dt="2023-11-30T01:20:23.415" v="507" actId="20577"/>
        <pc:sldMkLst>
          <pc:docMk/>
          <pc:sldMk cId="3502191442" sldId="298"/>
        </pc:sldMkLst>
        <pc:spChg chg="mod">
          <ac:chgData name="Tileshwar Narayan" userId="S::tnarayan@seattleu.edu::fc9e1d3a-13c6-49f3-8e29-8bba5836c52e" providerId="AD" clId="Web-{7465DBDB-7EBB-ABD2-9CA8-E081D224B968}" dt="2023-11-30T01:20:23.415" v="507" actId="20577"/>
          <ac:spMkLst>
            <pc:docMk/>
            <pc:sldMk cId="3502191442" sldId="298"/>
            <ac:spMk id="3" creationId="{9D415279-729B-5A12-A0DC-A45055B4A814}"/>
          </ac:spMkLst>
        </pc:spChg>
        <pc:spChg chg="add del mod">
          <ac:chgData name="Tileshwar Narayan" userId="S::tnarayan@seattleu.edu::fc9e1d3a-13c6-49f3-8e29-8bba5836c52e" providerId="AD" clId="Web-{7465DBDB-7EBB-ABD2-9CA8-E081D224B968}" dt="2023-11-30T00:59:48.279" v="357"/>
          <ac:spMkLst>
            <pc:docMk/>
            <pc:sldMk cId="3502191442" sldId="298"/>
            <ac:spMk id="4" creationId="{3878586F-9109-7348-8518-F253CA51236C}"/>
          </ac:spMkLst>
        </pc:spChg>
        <pc:spChg chg="del">
          <ac:chgData name="Tileshwar Narayan" userId="S::tnarayan@seattleu.edu::fc9e1d3a-13c6-49f3-8e29-8bba5836c52e" providerId="AD" clId="Web-{7465DBDB-7EBB-ABD2-9CA8-E081D224B968}" dt="2023-11-30T00:59:25.185" v="353"/>
          <ac:spMkLst>
            <pc:docMk/>
            <pc:sldMk cId="3502191442" sldId="298"/>
            <ac:spMk id="30" creationId="{71FD6537-0FF4-8C4F-20B8-5970F5B3111E}"/>
          </ac:spMkLst>
        </pc:spChg>
        <pc:picChg chg="mod">
          <ac:chgData name="Tileshwar Narayan" userId="S::tnarayan@seattleu.edu::fc9e1d3a-13c6-49f3-8e29-8bba5836c52e" providerId="AD" clId="Web-{7465DBDB-7EBB-ABD2-9CA8-E081D224B968}" dt="2023-11-30T01:00:25.499" v="363" actId="14100"/>
          <ac:picMkLst>
            <pc:docMk/>
            <pc:sldMk cId="3502191442" sldId="298"/>
            <ac:picMk id="2054" creationId="{199F0611-D2C7-F7C0-C767-8177839AE8A4}"/>
          </ac:picMkLst>
        </pc:picChg>
        <pc:picChg chg="mod">
          <ac:chgData name="Tileshwar Narayan" userId="S::tnarayan@seattleu.edu::fc9e1d3a-13c6-49f3-8e29-8bba5836c52e" providerId="AD" clId="Web-{7465DBDB-7EBB-ABD2-9CA8-E081D224B968}" dt="2023-11-30T01:00:28.233" v="364" actId="14100"/>
          <ac:picMkLst>
            <pc:docMk/>
            <pc:sldMk cId="3502191442" sldId="298"/>
            <ac:picMk id="2056" creationId="{3288FC9E-08F6-7CC8-FB72-DE15599DCE46}"/>
          </ac:picMkLst>
        </pc:picChg>
      </pc:sldChg>
      <pc:sldChg chg="addSp delSp modSp mod setBg">
        <pc:chgData name="Tileshwar Narayan" userId="S::tnarayan@seattleu.edu::fc9e1d3a-13c6-49f3-8e29-8bba5836c52e" providerId="AD" clId="Web-{7465DBDB-7EBB-ABD2-9CA8-E081D224B968}" dt="2023-11-30T01:20:34.712" v="509" actId="20577"/>
        <pc:sldMkLst>
          <pc:docMk/>
          <pc:sldMk cId="2798428590" sldId="299"/>
        </pc:sldMkLst>
        <pc:spChg chg="mod">
          <ac:chgData name="Tileshwar Narayan" userId="S::tnarayan@seattleu.edu::fc9e1d3a-13c6-49f3-8e29-8bba5836c52e" providerId="AD" clId="Web-{7465DBDB-7EBB-ABD2-9CA8-E081D224B968}" dt="2023-11-30T01:20:34.712" v="509" actId="20577"/>
          <ac:spMkLst>
            <pc:docMk/>
            <pc:sldMk cId="2798428590" sldId="299"/>
            <ac:spMk id="3" creationId="{9D415279-729B-5A12-A0DC-A45055B4A814}"/>
          </ac:spMkLst>
        </pc:spChg>
        <pc:spChg chg="add del mod">
          <ac:chgData name="Tileshwar Narayan" userId="S::tnarayan@seattleu.edu::fc9e1d3a-13c6-49f3-8e29-8bba5836c52e" providerId="AD" clId="Web-{7465DBDB-7EBB-ABD2-9CA8-E081D224B968}" dt="2023-11-30T00:39:27.519" v="238"/>
          <ac:spMkLst>
            <pc:docMk/>
            <pc:sldMk cId="2798428590" sldId="299"/>
            <ac:spMk id="4" creationId="{F19B97D4-E3E4-B6C7-B111-33A55CEA2435}"/>
          </ac:spMkLst>
        </pc:spChg>
        <pc:spChg chg="add del mod">
          <ac:chgData name="Tileshwar Narayan" userId="S::tnarayan@seattleu.edu::fc9e1d3a-13c6-49f3-8e29-8bba5836c52e" providerId="AD" clId="Web-{7465DBDB-7EBB-ABD2-9CA8-E081D224B968}" dt="2023-11-30T01:02:46.627" v="376"/>
          <ac:spMkLst>
            <pc:docMk/>
            <pc:sldMk cId="2798428590" sldId="299"/>
            <ac:spMk id="6" creationId="{94E7D05B-99A0-ED0F-E9DE-D4D7CF91501A}"/>
          </ac:spMkLst>
        </pc:spChg>
        <pc:spChg chg="del">
          <ac:chgData name="Tileshwar Narayan" userId="S::tnarayan@seattleu.edu::fc9e1d3a-13c6-49f3-8e29-8bba5836c52e" providerId="AD" clId="Web-{7465DBDB-7EBB-ABD2-9CA8-E081D224B968}" dt="2023-11-30T00:39:22.003" v="237"/>
          <ac:spMkLst>
            <pc:docMk/>
            <pc:sldMk cId="2798428590" sldId="299"/>
            <ac:spMk id="29" creationId="{D627A28A-37B3-0182-7D62-0FCD340A17F7}"/>
          </ac:spMkLst>
        </pc:spChg>
        <pc:spChg chg="del">
          <ac:chgData name="Tileshwar Narayan" userId="S::tnarayan@seattleu.edu::fc9e1d3a-13c6-49f3-8e29-8bba5836c52e" providerId="AD" clId="Web-{7465DBDB-7EBB-ABD2-9CA8-E081D224B968}" dt="2023-11-30T01:02:35.001" v="373"/>
          <ac:spMkLst>
            <pc:docMk/>
            <pc:sldMk cId="2798428590" sldId="299"/>
            <ac:spMk id="30" creationId="{71FD6537-0FF4-8C4F-20B8-5970F5B3111E}"/>
          </ac:spMkLst>
        </pc:spChg>
        <pc:picChg chg="add del mod">
          <ac:chgData name="Tileshwar Narayan" userId="S::tnarayan@seattleu.edu::fc9e1d3a-13c6-49f3-8e29-8bba5836c52e" providerId="AD" clId="Web-{7465DBDB-7EBB-ABD2-9CA8-E081D224B968}" dt="2023-11-30T01:02:59.736" v="378"/>
          <ac:picMkLst>
            <pc:docMk/>
            <pc:sldMk cId="2798428590" sldId="299"/>
            <ac:picMk id="3074" creationId="{9CFB7134-7047-4AFE-1410-015AAB0B8D22}"/>
          </ac:picMkLst>
        </pc:picChg>
      </pc:sldChg>
      <pc:sldChg chg="addSp delSp modSp">
        <pc:chgData name="Tileshwar Narayan" userId="S::tnarayan@seattleu.edu::fc9e1d3a-13c6-49f3-8e29-8bba5836c52e" providerId="AD" clId="Web-{7465DBDB-7EBB-ABD2-9CA8-E081D224B968}" dt="2023-11-30T01:20:06.649" v="505" actId="20577"/>
        <pc:sldMkLst>
          <pc:docMk/>
          <pc:sldMk cId="1703640202" sldId="300"/>
        </pc:sldMkLst>
        <pc:spChg chg="mod">
          <ac:chgData name="Tileshwar Narayan" userId="S::tnarayan@seattleu.edu::fc9e1d3a-13c6-49f3-8e29-8bba5836c52e" providerId="AD" clId="Web-{7465DBDB-7EBB-ABD2-9CA8-E081D224B968}" dt="2023-11-30T01:20:06.649" v="505" actId="20577"/>
          <ac:spMkLst>
            <pc:docMk/>
            <pc:sldMk cId="1703640202" sldId="300"/>
            <ac:spMk id="3" creationId="{9D415279-729B-5A12-A0DC-A45055B4A814}"/>
          </ac:spMkLst>
        </pc:spChg>
        <pc:spChg chg="add del mod">
          <ac:chgData name="Tileshwar Narayan" userId="S::tnarayan@seattleu.edu::fc9e1d3a-13c6-49f3-8e29-8bba5836c52e" providerId="AD" clId="Web-{7465DBDB-7EBB-ABD2-9CA8-E081D224B968}" dt="2023-11-30T00:39:57.113" v="247"/>
          <ac:spMkLst>
            <pc:docMk/>
            <pc:sldMk cId="1703640202" sldId="300"/>
            <ac:spMk id="5" creationId="{9CE5210B-CC7C-97EF-8823-694467F25723}"/>
          </ac:spMkLst>
        </pc:spChg>
        <pc:spChg chg="del">
          <ac:chgData name="Tileshwar Narayan" userId="S::tnarayan@seattleu.edu::fc9e1d3a-13c6-49f3-8e29-8bba5836c52e" providerId="AD" clId="Web-{7465DBDB-7EBB-ABD2-9CA8-E081D224B968}" dt="2023-11-30T00:39:52.722" v="246"/>
          <ac:spMkLst>
            <pc:docMk/>
            <pc:sldMk cId="1703640202" sldId="300"/>
            <ac:spMk id="29" creationId="{D627A28A-37B3-0182-7D62-0FCD340A17F7}"/>
          </ac:spMkLst>
        </pc:spChg>
        <pc:spChg chg="del mod">
          <ac:chgData name="Tileshwar Narayan" userId="S::tnarayan@seattleu.edu::fc9e1d3a-13c6-49f3-8e29-8bba5836c52e" providerId="AD" clId="Web-{7465DBDB-7EBB-ABD2-9CA8-E081D224B968}" dt="2023-11-30T01:02:17.564" v="370"/>
          <ac:spMkLst>
            <pc:docMk/>
            <pc:sldMk cId="1703640202" sldId="300"/>
            <ac:spMk id="30" creationId="{71FD6537-0FF4-8C4F-20B8-5970F5B3111E}"/>
          </ac:spMkLst>
        </pc:spChg>
        <pc:picChg chg="mod">
          <ac:chgData name="Tileshwar Narayan" userId="S::tnarayan@seattleu.edu::fc9e1d3a-13c6-49f3-8e29-8bba5836c52e" providerId="AD" clId="Web-{7465DBDB-7EBB-ABD2-9CA8-E081D224B968}" dt="2023-11-30T01:02:27.720" v="372" actId="14100"/>
          <ac:picMkLst>
            <pc:docMk/>
            <pc:sldMk cId="1703640202" sldId="300"/>
            <ac:picMk id="2" creationId="{2014E3F2-B0B7-6FB4-49FB-13F0EF28CF6B}"/>
          </ac:picMkLst>
        </pc:picChg>
      </pc:sldChg>
      <pc:sldChg chg="addSp delSp modSp">
        <pc:chgData name="Tileshwar Narayan" userId="S::tnarayan@seattleu.edu::fc9e1d3a-13c6-49f3-8e29-8bba5836c52e" providerId="AD" clId="Web-{7465DBDB-7EBB-ABD2-9CA8-E081D224B968}" dt="2023-11-30T01:20:46.712" v="510" actId="20577"/>
        <pc:sldMkLst>
          <pc:docMk/>
          <pc:sldMk cId="3315615517" sldId="301"/>
        </pc:sldMkLst>
        <pc:spChg chg="add del mod">
          <ac:chgData name="Tileshwar Narayan" userId="S::tnarayan@seattleu.edu::fc9e1d3a-13c6-49f3-8e29-8bba5836c52e" providerId="AD" clId="Web-{7465DBDB-7EBB-ABD2-9CA8-E081D224B968}" dt="2023-11-30T00:39:00.643" v="235"/>
          <ac:spMkLst>
            <pc:docMk/>
            <pc:sldMk cId="3315615517" sldId="301"/>
            <ac:spMk id="3" creationId="{B0EF5B93-BB79-F19A-2B85-8DCC808F8271}"/>
          </ac:spMkLst>
        </pc:spChg>
        <pc:spChg chg="del">
          <ac:chgData name="Tileshwar Narayan" userId="S::tnarayan@seattleu.edu::fc9e1d3a-13c6-49f3-8e29-8bba5836c52e" providerId="AD" clId="Web-{7465DBDB-7EBB-ABD2-9CA8-E081D224B968}" dt="2023-11-30T00:38:38.408" v="233"/>
          <ac:spMkLst>
            <pc:docMk/>
            <pc:sldMk cId="3315615517" sldId="301"/>
            <ac:spMk id="29" creationId="{D627A28A-37B3-0182-7D62-0FCD340A17F7}"/>
          </ac:spMkLst>
        </pc:spChg>
        <pc:spChg chg="mod">
          <ac:chgData name="Tileshwar Narayan" userId="S::tnarayan@seattleu.edu::fc9e1d3a-13c6-49f3-8e29-8bba5836c52e" providerId="AD" clId="Web-{7465DBDB-7EBB-ABD2-9CA8-E081D224B968}" dt="2023-11-30T01:20:46.712" v="510" actId="20577"/>
          <ac:spMkLst>
            <pc:docMk/>
            <pc:sldMk cId="3315615517" sldId="301"/>
            <ac:spMk id="30" creationId="{71FD6537-0FF4-8C4F-20B8-5970F5B3111E}"/>
          </ac:spMkLst>
        </pc:spChg>
        <pc:spChg chg="mod">
          <ac:chgData name="Tileshwar Narayan" userId="S::tnarayan@seattleu.edu::fc9e1d3a-13c6-49f3-8e29-8bba5836c52e" providerId="AD" clId="Web-{7465DBDB-7EBB-ABD2-9CA8-E081D224B968}" dt="2023-11-30T01:11:05.778" v="462" actId="14100"/>
          <ac:spMkLst>
            <pc:docMk/>
            <pc:sldMk cId="3315615517" sldId="301"/>
            <ac:spMk id="31" creationId="{A8EFCE70-AC93-D992-C300-64CC8B00EFF9}"/>
          </ac:spMkLst>
        </pc:spChg>
      </pc:sldChg>
      <pc:sldChg chg="delSp modSp">
        <pc:chgData name="Tileshwar Narayan" userId="S::tnarayan@seattleu.edu::fc9e1d3a-13c6-49f3-8e29-8bba5836c52e" providerId="AD" clId="Web-{7465DBDB-7EBB-ABD2-9CA8-E081D224B968}" dt="2023-11-30T01:22:08.370" v="517" actId="20577"/>
        <pc:sldMkLst>
          <pc:docMk/>
          <pc:sldMk cId="3632874432" sldId="303"/>
        </pc:sldMkLst>
        <pc:spChg chg="del">
          <ac:chgData name="Tileshwar Narayan" userId="S::tnarayan@seattleu.edu::fc9e1d3a-13c6-49f3-8e29-8bba5836c52e" providerId="AD" clId="Web-{7465DBDB-7EBB-ABD2-9CA8-E081D224B968}" dt="2023-11-30T01:22:02.370" v="516"/>
          <ac:spMkLst>
            <pc:docMk/>
            <pc:sldMk cId="3632874432" sldId="303"/>
            <ac:spMk id="21" creationId="{7E44CAC0-3B5A-49F6-A2CB-0BC80D111A87}"/>
          </ac:spMkLst>
        </pc:spChg>
        <pc:spChg chg="mod">
          <ac:chgData name="Tileshwar Narayan" userId="S::tnarayan@seattleu.edu::fc9e1d3a-13c6-49f3-8e29-8bba5836c52e" providerId="AD" clId="Web-{7465DBDB-7EBB-ABD2-9CA8-E081D224B968}" dt="2023-11-30T01:22:08.370" v="517" actId="20577"/>
          <ac:spMkLst>
            <pc:docMk/>
            <pc:sldMk cId="3632874432" sldId="303"/>
            <ac:spMk id="32" creationId="{B7B9EA32-BF4E-C2DC-AF71-F171285ECE1C}"/>
          </ac:spMkLst>
        </pc:spChg>
        <pc:picChg chg="mod">
          <ac:chgData name="Tileshwar Narayan" userId="S::tnarayan@seattleu.edu::fc9e1d3a-13c6-49f3-8e29-8bba5836c52e" providerId="AD" clId="Web-{7465DBDB-7EBB-ABD2-9CA8-E081D224B968}" dt="2023-11-30T01:21:57.935" v="515" actId="14100"/>
          <ac:picMkLst>
            <pc:docMk/>
            <pc:sldMk cId="3632874432" sldId="303"/>
            <ac:picMk id="7170" creationId="{03E98A04-2167-73D2-1A53-A649295F47C6}"/>
          </ac:picMkLst>
        </pc:picChg>
      </pc:sldChg>
      <pc:sldChg chg="modSp">
        <pc:chgData name="Tileshwar Narayan" userId="S::tnarayan@seattleu.edu::fc9e1d3a-13c6-49f3-8e29-8bba5836c52e" providerId="AD" clId="Web-{7465DBDB-7EBB-ABD2-9CA8-E081D224B968}" dt="2023-11-30T01:24:14.967" v="540" actId="14100"/>
        <pc:sldMkLst>
          <pc:docMk/>
          <pc:sldMk cId="3198378669" sldId="304"/>
        </pc:sldMkLst>
        <pc:spChg chg="mod">
          <ac:chgData name="Tileshwar Narayan" userId="S::tnarayan@seattleu.edu::fc9e1d3a-13c6-49f3-8e29-8bba5836c52e" providerId="AD" clId="Web-{7465DBDB-7EBB-ABD2-9CA8-E081D224B968}" dt="2023-11-30T01:24:12.264" v="539" actId="20577"/>
          <ac:spMkLst>
            <pc:docMk/>
            <pc:sldMk cId="3198378669" sldId="304"/>
            <ac:spMk id="32" creationId="{B7B9EA32-BF4E-C2DC-AF71-F171285ECE1C}"/>
          </ac:spMkLst>
        </pc:spChg>
        <pc:picChg chg="mod">
          <ac:chgData name="Tileshwar Narayan" userId="S::tnarayan@seattleu.edu::fc9e1d3a-13c6-49f3-8e29-8bba5836c52e" providerId="AD" clId="Web-{7465DBDB-7EBB-ABD2-9CA8-E081D224B968}" dt="2023-11-30T01:24:14.967" v="540" actId="14100"/>
          <ac:picMkLst>
            <pc:docMk/>
            <pc:sldMk cId="3198378669" sldId="304"/>
            <ac:picMk id="8194" creationId="{AFC8513F-6CC2-937A-0CE2-9843337B4033}"/>
          </ac:picMkLst>
        </pc:picChg>
      </pc:sldChg>
      <pc:sldChg chg="modSp">
        <pc:chgData name="Tileshwar Narayan" userId="S::tnarayan@seattleu.edu::fc9e1d3a-13c6-49f3-8e29-8bba5836c52e" providerId="AD" clId="Web-{7465DBDB-7EBB-ABD2-9CA8-E081D224B968}" dt="2023-11-30T01:24:31.983" v="543" actId="14100"/>
        <pc:sldMkLst>
          <pc:docMk/>
          <pc:sldMk cId="3312735916" sldId="305"/>
        </pc:sldMkLst>
        <pc:spChg chg="mod">
          <ac:chgData name="Tileshwar Narayan" userId="S::tnarayan@seattleu.edu::fc9e1d3a-13c6-49f3-8e29-8bba5836c52e" providerId="AD" clId="Web-{7465DBDB-7EBB-ABD2-9CA8-E081D224B968}" dt="2023-11-30T01:24:29.530" v="542" actId="1076"/>
          <ac:spMkLst>
            <pc:docMk/>
            <pc:sldMk cId="3312735916" sldId="305"/>
            <ac:spMk id="32" creationId="{B7B9EA32-BF4E-C2DC-AF71-F171285ECE1C}"/>
          </ac:spMkLst>
        </pc:spChg>
        <pc:picChg chg="mod">
          <ac:chgData name="Tileshwar Narayan" userId="S::tnarayan@seattleu.edu::fc9e1d3a-13c6-49f3-8e29-8bba5836c52e" providerId="AD" clId="Web-{7465DBDB-7EBB-ABD2-9CA8-E081D224B968}" dt="2023-11-30T01:24:31.983" v="543" actId="14100"/>
          <ac:picMkLst>
            <pc:docMk/>
            <pc:sldMk cId="3312735916" sldId="305"/>
            <ac:picMk id="9218" creationId="{B3EFB4FE-13BB-215B-691C-4A6D401DD9DE}"/>
          </ac:picMkLst>
        </pc:picChg>
      </pc:sldChg>
      <pc:sldChg chg="modSp ord">
        <pc:chgData name="Tileshwar Narayan" userId="S::tnarayan@seattleu.edu::fc9e1d3a-13c6-49f3-8e29-8bba5836c52e" providerId="AD" clId="Web-{7465DBDB-7EBB-ABD2-9CA8-E081D224B968}" dt="2023-11-30T01:24:51.733" v="546" actId="14100"/>
        <pc:sldMkLst>
          <pc:docMk/>
          <pc:sldMk cId="3079839002" sldId="308"/>
        </pc:sldMkLst>
        <pc:spChg chg="mod">
          <ac:chgData name="Tileshwar Narayan" userId="S::tnarayan@seattleu.edu::fc9e1d3a-13c6-49f3-8e29-8bba5836c52e" providerId="AD" clId="Web-{7465DBDB-7EBB-ABD2-9CA8-E081D224B968}" dt="2023-11-30T01:24:40.202" v="544" actId="1076"/>
          <ac:spMkLst>
            <pc:docMk/>
            <pc:sldMk cId="3079839002" sldId="308"/>
            <ac:spMk id="32" creationId="{B7B9EA32-BF4E-C2DC-AF71-F171285ECE1C}"/>
          </ac:spMkLst>
        </pc:spChg>
        <pc:picChg chg="mod">
          <ac:chgData name="Tileshwar Narayan" userId="S::tnarayan@seattleu.edu::fc9e1d3a-13c6-49f3-8e29-8bba5836c52e" providerId="AD" clId="Web-{7465DBDB-7EBB-ABD2-9CA8-E081D224B968}" dt="2023-11-30T01:24:51.733" v="546" actId="14100"/>
          <ac:picMkLst>
            <pc:docMk/>
            <pc:sldMk cId="3079839002" sldId="308"/>
            <ac:picMk id="12290" creationId="{1D9629FD-9B99-9910-ECA6-133B9D1E382B}"/>
          </ac:picMkLst>
        </pc:picChg>
      </pc:sldChg>
      <pc:sldChg chg="addSp delSp modSp">
        <pc:chgData name="Tileshwar Narayan" userId="S::tnarayan@seattleu.edu::fc9e1d3a-13c6-49f3-8e29-8bba5836c52e" providerId="AD" clId="Web-{7465DBDB-7EBB-ABD2-9CA8-E081D224B968}" dt="2023-11-30T01:21:05.603" v="512" actId="20577"/>
        <pc:sldMkLst>
          <pc:docMk/>
          <pc:sldMk cId="706713908" sldId="309"/>
        </pc:sldMkLst>
        <pc:spChg chg="mod">
          <ac:chgData name="Tileshwar Narayan" userId="S::tnarayan@seattleu.edu::fc9e1d3a-13c6-49f3-8e29-8bba5836c52e" providerId="AD" clId="Web-{7465DBDB-7EBB-ABD2-9CA8-E081D224B968}" dt="2023-11-30T01:21:05.603" v="512" actId="20577"/>
          <ac:spMkLst>
            <pc:docMk/>
            <pc:sldMk cId="706713908" sldId="309"/>
            <ac:spMk id="2" creationId="{227B189F-2137-EB56-E8EF-B519D84A63A8}"/>
          </ac:spMkLst>
        </pc:spChg>
        <pc:spChg chg="add del mod">
          <ac:chgData name="Tileshwar Narayan" userId="S::tnarayan@seattleu.edu::fc9e1d3a-13c6-49f3-8e29-8bba5836c52e" providerId="AD" clId="Web-{7465DBDB-7EBB-ABD2-9CA8-E081D224B968}" dt="2023-11-30T00:38:23.392" v="232"/>
          <ac:spMkLst>
            <pc:docMk/>
            <pc:sldMk cId="706713908" sldId="309"/>
            <ac:spMk id="46" creationId="{642F55E6-5743-F68D-F85E-DCEA41D5283A}"/>
          </ac:spMkLst>
        </pc:spChg>
        <pc:graphicFrameChg chg="del mod modGraphic">
          <ac:chgData name="Tileshwar Narayan" userId="S::tnarayan@seattleu.edu::fc9e1d3a-13c6-49f3-8e29-8bba5836c52e" providerId="AD" clId="Web-{7465DBDB-7EBB-ABD2-9CA8-E081D224B968}" dt="2023-11-30T00:29:02.443" v="110"/>
          <ac:graphicFrameMkLst>
            <pc:docMk/>
            <pc:sldMk cId="706713908" sldId="309"/>
            <ac:graphicFrameMk id="7" creationId="{27960675-2873-2C44-052C-9CFC50C3D411}"/>
          </ac:graphicFrameMkLst>
        </pc:graphicFrameChg>
        <pc:graphicFrameChg chg="del mod modGraphic">
          <ac:chgData name="Tileshwar Narayan" userId="S::tnarayan@seattleu.edu::fc9e1d3a-13c6-49f3-8e29-8bba5836c52e" providerId="AD" clId="Web-{7465DBDB-7EBB-ABD2-9CA8-E081D224B968}" dt="2023-11-30T00:25:20.110" v="13"/>
          <ac:graphicFrameMkLst>
            <pc:docMk/>
            <pc:sldMk cId="706713908" sldId="309"/>
            <ac:graphicFrameMk id="15" creationId="{D4B9DFB2-8138-3480-7F60-4B929031FA53}"/>
          </ac:graphicFrameMkLst>
        </pc:graphicFrameChg>
        <pc:graphicFrameChg chg="add del mod">
          <ac:chgData name="Tileshwar Narayan" userId="S::tnarayan@seattleu.edu::fc9e1d3a-13c6-49f3-8e29-8bba5836c52e" providerId="AD" clId="Web-{7465DBDB-7EBB-ABD2-9CA8-E081D224B968}" dt="2023-11-30T00:30:37.288" v="114"/>
          <ac:graphicFrameMkLst>
            <pc:docMk/>
            <pc:sldMk cId="706713908" sldId="309"/>
            <ac:graphicFrameMk id="43" creationId="{8E681332-D835-CB99-F8B9-F84B2BB02DF8}"/>
          </ac:graphicFrameMkLst>
        </pc:graphicFrameChg>
        <pc:graphicFrameChg chg="add mod modGraphic">
          <ac:chgData name="Tileshwar Narayan" userId="S::tnarayan@seattleu.edu::fc9e1d3a-13c6-49f3-8e29-8bba5836c52e" providerId="AD" clId="Web-{7465DBDB-7EBB-ABD2-9CA8-E081D224B968}" dt="2023-11-30T01:09:02.275" v="417"/>
          <ac:graphicFrameMkLst>
            <pc:docMk/>
            <pc:sldMk cId="706713908" sldId="309"/>
            <ac:graphicFrameMk id="45" creationId="{06E6B2D4-9656-0A80-476F-C8590C867D62}"/>
          </ac:graphicFrameMkLst>
        </pc:graphicFrameChg>
        <pc:picChg chg="add del mod">
          <ac:chgData name="Tileshwar Narayan" userId="S::tnarayan@seattleu.edu::fc9e1d3a-13c6-49f3-8e29-8bba5836c52e" providerId="AD" clId="Web-{7465DBDB-7EBB-ABD2-9CA8-E081D224B968}" dt="2023-11-30T00:25:45.438" v="19"/>
          <ac:picMkLst>
            <pc:docMk/>
            <pc:sldMk cId="706713908" sldId="309"/>
            <ac:picMk id="6" creationId="{1F0B77E4-E517-74BC-B731-03D800E3CACD}"/>
          </ac:picMkLst>
        </pc:picChg>
        <pc:inkChg chg="del">
          <ac:chgData name="Tileshwar Narayan" userId="S::tnarayan@seattleu.edu::fc9e1d3a-13c6-49f3-8e29-8bba5836c52e" providerId="AD" clId="Web-{7465DBDB-7EBB-ABD2-9CA8-E081D224B968}" dt="2023-11-30T00:35:17.919" v="213"/>
          <ac:inkMkLst>
            <pc:docMk/>
            <pc:sldMk cId="706713908" sldId="309"/>
            <ac:inkMk id="19" creationId="{CEE5A0EF-0C16-171D-0345-DD6BA1C6FB55}"/>
          </ac:inkMkLst>
        </pc:inkChg>
      </pc:sldChg>
    </pc:docChg>
  </pc:docChgLst>
  <pc:docChgLst>
    <pc:chgData name="Tileshwar Narayan" userId="S::tnarayan@seattleu.edu::fc9e1d3a-13c6-49f3-8e29-8bba5836c52e" providerId="AD" clId="Web-{942D43CD-5DEE-0FAB-D10F-BFAAECF58310}"/>
    <pc:docChg chg="modSld">
      <pc:chgData name="Tileshwar Narayan" userId="S::tnarayan@seattleu.edu::fc9e1d3a-13c6-49f3-8e29-8bba5836c52e" providerId="AD" clId="Web-{942D43CD-5DEE-0FAB-D10F-BFAAECF58310}" dt="2023-12-01T01:38:04.485" v="12" actId="20577"/>
      <pc:docMkLst>
        <pc:docMk/>
      </pc:docMkLst>
      <pc:sldChg chg="modSp">
        <pc:chgData name="Tileshwar Narayan" userId="S::tnarayan@seattleu.edu::fc9e1d3a-13c6-49f3-8e29-8bba5836c52e" providerId="AD" clId="Web-{942D43CD-5DEE-0FAB-D10F-BFAAECF58310}" dt="2023-12-01T01:38:04.485" v="12" actId="20577"/>
        <pc:sldMkLst>
          <pc:docMk/>
          <pc:sldMk cId="1593920805" sldId="262"/>
        </pc:sldMkLst>
        <pc:spChg chg="mod">
          <ac:chgData name="Tileshwar Narayan" userId="S::tnarayan@seattleu.edu::fc9e1d3a-13c6-49f3-8e29-8bba5836c52e" providerId="AD" clId="Web-{942D43CD-5DEE-0FAB-D10F-BFAAECF58310}" dt="2023-12-01T01:38:04.485" v="12" actId="20577"/>
          <ac:spMkLst>
            <pc:docMk/>
            <pc:sldMk cId="1593920805" sldId="262"/>
            <ac:spMk id="31" creationId="{A8EFCE70-AC93-D992-C300-64CC8B00EFF9}"/>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12/25/2023</a:t>
            </a:fld>
            <a:endParaRPr lang="en-US"/>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30T00:20:43.698"/>
    </inkml:context>
    <inkml:brush xml:id="br0">
      <inkml:brushProperty name="width" value="0.1" units="cm"/>
      <inkml:brushProperty name="height" value="0.1" units="cm"/>
    </inkml:brush>
  </inkml:definitions>
  <inkml:trace contextRef="#ctx0" brushRef="#br0">3916 11404 0 0 0,'0'0'0'0'0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30T00:26:12.659"/>
    </inkml:context>
    <inkml:brush xml:id="br0">
      <inkml:brushProperty name="width" value="0.1" units="cm"/>
      <inkml:brushProperty name="height" value="0.1" units="cm"/>
    </inkml:brush>
  </inkml:definitions>
  <inkml:trace contextRef="#ctx0" brushRef="#br0">15002 7329 0 0 0,'0'0'0'0'0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30T00:26:13.316"/>
    </inkml:context>
    <inkml:brush xml:id="br0">
      <inkml:brushProperty name="width" value="0.1" units="cm"/>
      <inkml:brushProperty name="height" value="0.1" units="cm"/>
    </inkml:brush>
  </inkml:definitions>
  <inkml:trace contextRef="#ctx0" brushRef="#br0">16563 9948 0 0 0,'0'0'0'0'0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30T00:26:14.208"/>
    </inkml:context>
    <inkml:brush xml:id="br0">
      <inkml:brushProperty name="width" value="0.1" units="cm"/>
      <inkml:brushProperty name="height" value="0.1" units="cm"/>
    </inkml:brush>
  </inkml:definitions>
  <inkml:trace contextRef="#ctx0" brushRef="#br0">15981 7805 0 0 0,'0'0'0'0'0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30T00:26:15.084"/>
    </inkml:context>
    <inkml:brush xml:id="br0">
      <inkml:brushProperty name="width" value="0.1" units="cm"/>
      <inkml:brushProperty name="height" value="0.1" units="cm"/>
    </inkml:brush>
  </inkml:definitions>
  <inkml:trace contextRef="#ctx0" brushRef="#br0">15716 3466 0 0 0,'0'0'0'0'0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30T00:26:15.835"/>
    </inkml:context>
    <inkml:brush xml:id="br0">
      <inkml:brushProperty name="width" value="0.1" units="cm"/>
      <inkml:brushProperty name="height" value="0.1" units="cm"/>
    </inkml:brush>
  </inkml:definitions>
  <inkml:trace contextRef="#ctx0" brushRef="#br0">15372 1614 0 0 0,'0'0'0'0'0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30T00:26:16.820"/>
    </inkml:context>
    <inkml:brush xml:id="br0">
      <inkml:brushProperty name="width" value="0.1" units="cm"/>
      <inkml:brushProperty name="height" value="0.1" units="cm"/>
    </inkml:brush>
  </inkml:definitions>
  <inkml:trace contextRef="#ctx0" brushRef="#br0">15108 5133 0 0 0,'0'0'0'0'0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30T00:26:21.978"/>
    </inkml:context>
    <inkml:brush xml:id="br0">
      <inkml:brushProperty name="width" value="0.1" units="cm"/>
      <inkml:brushProperty name="height" value="0.1" units="cm"/>
    </inkml:brush>
  </inkml:definitions>
  <inkml:trace contextRef="#ctx0" brushRef="#br0">13732 7064 0 0 0,'0'0'0'0'0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30T00:26:40.986"/>
    </inkml:context>
    <inkml:brush xml:id="br0">
      <inkml:brushProperty name="width" value="0.1" units="cm"/>
      <inkml:brushProperty name="height" value="0.1" units="cm"/>
    </inkml:brush>
  </inkml:definitions>
  <inkml:trace contextRef="#ctx0" brushRef="#br0">13309 5530 0 0 0,'0'0'0'0'0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30T00:26:42.534"/>
    </inkml:context>
    <inkml:brush xml:id="br0">
      <inkml:brushProperty name="width" value="0.1" units="cm"/>
      <inkml:brushProperty name="height" value="0.1" units="cm"/>
    </inkml:brush>
  </inkml:definitions>
  <inkml:trace contextRef="#ctx0" brushRef="#br0">13309 5530 0 0 0,'0'0'0'0'0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30T00:26:58.174"/>
    </inkml:context>
    <inkml:brush xml:id="br0">
      <inkml:brushProperty name="width" value="0.1" units="cm"/>
      <inkml:brushProperty name="height" value="0.1" units="cm"/>
    </inkml:brush>
  </inkml:definitions>
  <inkml:trace contextRef="#ctx0" brushRef="#br0">7303 5503 0 0 0,'0'0'0'0'0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30T00:20:59.887"/>
    </inkml:context>
    <inkml:brush xml:id="br0">
      <inkml:brushProperty name="width" value="0.1" units="cm"/>
      <inkml:brushProperty name="height" value="0.1" units="cm"/>
    </inkml:brush>
  </inkml:definitions>
  <inkml:trace contextRef="#ctx0" brushRef="#br0">8784 6906 0 0 0,'0'0'0'0'0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30T00:26:59.972"/>
    </inkml:context>
    <inkml:brush xml:id="br0">
      <inkml:brushProperty name="width" value="0.1" units="cm"/>
      <inkml:brushProperty name="height" value="0.1" units="cm"/>
    </inkml:brush>
  </inkml:definitions>
  <inkml:trace contextRef="#ctx0" brushRef="#br0">7303 5583 0 0 0,'0'0'0'0'0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30T00:26:59.973"/>
    </inkml:context>
    <inkml:brush xml:id="br0">
      <inkml:brushProperty name="width" value="0.1" units="cm"/>
      <inkml:brushProperty name="height" value="0.1" units="cm"/>
    </inkml:brush>
  </inkml:definitions>
  <inkml:trace contextRef="#ctx0" brushRef="#br0">7303 5583 0 0 0,'0'0'0'0'0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30T00:27:01.099"/>
    </inkml:context>
    <inkml:brush xml:id="br0">
      <inkml:brushProperty name="width" value="0.1" units="cm"/>
      <inkml:brushProperty name="height" value="0.1" units="cm"/>
    </inkml:brush>
  </inkml:definitions>
  <inkml:trace contextRef="#ctx0" brushRef="#br0">5847 3784 0 0 0,'0'0'0'0'0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30T00:27:01.585"/>
    </inkml:context>
    <inkml:brush xml:id="br0">
      <inkml:brushProperty name="width" value="0.1" units="cm"/>
      <inkml:brushProperty name="height" value="0.1" units="cm"/>
    </inkml:brush>
  </inkml:definitions>
  <inkml:trace contextRef="#ctx0" brushRef="#br0">8149 4101 0 0 0,'0'0'0'0'0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30T00:27:06.471"/>
    </inkml:context>
    <inkml:brush xml:id="br0">
      <inkml:brushProperty name="width" value="0.1" units="cm"/>
      <inkml:brushProperty name="height" value="0.1" units="cm"/>
    </inkml:brush>
  </inkml:definitions>
  <inkml:trace contextRef="#ctx0" brushRef="#br0">7329 5530 0 0 0,'0'0'0'0'0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30T00:27:07.160"/>
    </inkml:context>
    <inkml:brush xml:id="br0">
      <inkml:brushProperty name="width" value="0.1" units="cm"/>
      <inkml:brushProperty name="height" value="0.1" units="cm"/>
    </inkml:brush>
  </inkml:definitions>
  <inkml:trace contextRef="#ctx0" brushRef="#br0">7329 5530 0 0 0,'0'0'0'0'0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30T00:27:08.036"/>
    </inkml:context>
    <inkml:brush xml:id="br0">
      <inkml:brushProperty name="width" value="0.1" units="cm"/>
      <inkml:brushProperty name="height" value="0.1" units="cm"/>
    </inkml:brush>
  </inkml:definitions>
  <inkml:trace contextRef="#ctx0" brushRef="#br0">7355 5609 0 0 0,'0'0'0'0'0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30T00:27:09.959"/>
    </inkml:context>
    <inkml:brush xml:id="br0">
      <inkml:brushProperty name="width" value="0.1" units="cm"/>
      <inkml:brushProperty name="height" value="0.1" units="cm"/>
    </inkml:brush>
  </inkml:definitions>
  <inkml:trace contextRef="#ctx0" brushRef="#br0">6879 5503 0 0 0,'0'0'0'0'0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30T00:28:51.536"/>
    </inkml:context>
    <inkml:brush xml:id="br0">
      <inkml:brushProperty name="width" value="0.1" units="cm"/>
      <inkml:brushProperty name="height" value="0.1" units="cm"/>
    </inkml:brush>
  </inkml:definitions>
  <inkml:trace contextRef="#ctx0" brushRef="#br0">16140 5345 0 0 0,'0'0'0'0'0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30T00:28:53.224"/>
    </inkml:context>
    <inkml:brush xml:id="br0">
      <inkml:brushProperty name="width" value="0.1" units="cm"/>
      <inkml:brushProperty name="height" value="0.1" units="cm"/>
    </inkml:brush>
  </inkml:definitions>
  <inkml:trace contextRef="#ctx0" brushRef="#br0">15610 3995 0 0 0,'0'0'0'0'0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30T00:21:02.825"/>
    </inkml:context>
    <inkml:brush xml:id="br0">
      <inkml:brushProperty name="width" value="0.1" units="cm"/>
      <inkml:brushProperty name="height" value="0.1" units="cm"/>
    </inkml:brush>
  </inkml:definitions>
  <inkml:trace contextRef="#ctx0" brushRef="#br0">11483 10213 0 0 0,'0'0'0'0'0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30T00:28:53.756"/>
    </inkml:context>
    <inkml:brush xml:id="br0">
      <inkml:brushProperty name="width" value="0.1" units="cm"/>
      <inkml:brushProperty name="height" value="0.1" units="cm"/>
    </inkml:brush>
  </inkml:definitions>
  <inkml:trace contextRef="#ctx0" brushRef="#br0">15610 3995 0 0 0,'0'0'0'0'0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30T00:28:54.241"/>
    </inkml:context>
    <inkml:brush xml:id="br0">
      <inkml:brushProperty name="width" value="0.1" units="cm"/>
      <inkml:brushProperty name="height" value="0.1" units="cm"/>
    </inkml:brush>
  </inkml:definitions>
  <inkml:trace contextRef="#ctx0" brushRef="#br0">15610 3995 0 0 0,'0'0'0'0'0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30T00:28:54.242"/>
    </inkml:context>
    <inkml:brush xml:id="br0">
      <inkml:brushProperty name="width" value="0.1" units="cm"/>
      <inkml:brushProperty name="height" value="0.1" units="cm"/>
    </inkml:brush>
  </inkml:definitions>
  <inkml:trace contextRef="#ctx0" brushRef="#br0">15610 3995 0 0 0,'0'0'0'0'0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30T00:28:59.540"/>
    </inkml:context>
    <inkml:brush xml:id="br0">
      <inkml:brushProperty name="width" value="0.1" units="cm"/>
      <inkml:brushProperty name="height" value="0.1" units="cm"/>
    </inkml:brush>
  </inkml:definitions>
  <inkml:trace contextRef="#ctx0" brushRef="#br0">12091 3493 0 0 0,'0'0'0'0'0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30T00:28:59.541"/>
    </inkml:context>
    <inkml:brush xml:id="br0">
      <inkml:brushProperty name="width" value="0.1" units="cm"/>
      <inkml:brushProperty name="height" value="0.1" units="cm"/>
    </inkml:brush>
  </inkml:definitions>
  <inkml:trace contextRef="#ctx0" brushRef="#br0">12091 3493 0 0 0,'0'0'0'0'0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30T00:29:00.324"/>
    </inkml:context>
    <inkml:brush xml:id="br0">
      <inkml:brushProperty name="width" value="0.1" units="cm"/>
      <inkml:brushProperty name="height" value="0.1" units="cm"/>
    </inkml:brush>
  </inkml:definitions>
  <inkml:trace contextRef="#ctx0" brushRef="#br0">11880 4207 0 0 0,'0'0'0'0'0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30T00:21:03.670"/>
    </inkml:context>
    <inkml:brush xml:id="br0">
      <inkml:brushProperty name="width" value="0.1" units="cm"/>
      <inkml:brushProperty name="height" value="0.1" units="cm"/>
    </inkml:brush>
  </inkml:definitions>
  <inkml:trace contextRef="#ctx0" brushRef="#br0">11483 10213 0 0 0,'0'0'0'0'0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30T00:21:05.186"/>
    </inkml:context>
    <inkml:brush xml:id="br0">
      <inkml:brushProperty name="width" value="0.1" units="cm"/>
      <inkml:brushProperty name="height" value="0.1" units="cm"/>
    </inkml:brush>
  </inkml:definitions>
  <inkml:trace contextRef="#ctx0" brushRef="#br0">14446 6932 0 0 0,'0'0'0'0'0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30T00:21:44.933"/>
    </inkml:context>
    <inkml:brush xml:id="br0">
      <inkml:brushProperty name="width" value="0.1" units="cm"/>
      <inkml:brushProperty name="height" value="0.1" units="cm"/>
    </inkml:brush>
  </inkml:definitions>
  <inkml:trace contextRef="#ctx0" brushRef="#br0">4868 11298 0 0 0,'0'0'0'0'0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30T00:21:45.809"/>
    </inkml:context>
    <inkml:brush xml:id="br0">
      <inkml:brushProperty name="width" value="0.1" units="cm"/>
      <inkml:brushProperty name="height" value="0.1" units="cm"/>
    </inkml:brush>
  </inkml:definitions>
  <inkml:trace contextRef="#ctx0" brushRef="#br0">3413 10504 0 0 0,'0'0'0'0'0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30T00:21:47.402"/>
    </inkml:context>
    <inkml:brush xml:id="br0">
      <inkml:brushProperty name="width" value="0.1" units="cm"/>
      <inkml:brushProperty name="height" value="0.1" units="cm"/>
    </inkml:brush>
  </inkml:definitions>
  <inkml:trace contextRef="#ctx0" brushRef="#br0">6138 3836 0 0 0,'0'0'0'0'0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30T00:26:12.127"/>
    </inkml:context>
    <inkml:brush xml:id="br0">
      <inkml:brushProperty name="width" value="0.1" units="cm"/>
      <inkml:brushProperty name="height" value="0.1" units="cm"/>
    </inkml:brush>
  </inkml:definitions>
  <inkml:trace contextRef="#ctx0" brushRef="#br0">16775 10239 0 0 0,'0'5'0'0'0,"0"6"0"0"0,0 11 0 0 0,0 6 0 0 0,0 3 0 0 0,0 6 0 0 0,0 1 0 0 0,0 3 0 0 0,0 5 0 0 0,0-1 0 0 0,0 1 0 0 0,0-3 0 0 0,0-3 0 0 0,0-4 0 0 0,0 1 0 0 0,0-1 0 0 0,0 3 0 0 0,0-1 0 0 0,0-2 0 0 0,0-2 0 0 0,0-2 0 0 0,0-3 0 0 0,0 0 0 0 0,0-1 0 0 0,0-1 0 0 0,0 5 0 0 0,0 6 0 0 0,0 1 0 0 0,0 4 0 0 0,0 4 0 0 0,0 3 0 0 0,0-2 0 0 0,0-5 0 0 0,0-4 0 0 0,0-14 0 0 0,0-12 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12/25/2023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7</a:t>
            </a:fld>
            <a:endParaRPr lang="en-US"/>
          </a:p>
        </p:txBody>
      </p:sp>
    </p:spTree>
    <p:extLst>
      <p:ext uri="{BB962C8B-B14F-4D97-AF65-F5344CB8AC3E}">
        <p14:creationId xmlns:p14="http://schemas.microsoft.com/office/powerpoint/2010/main" val="2296141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13</a:t>
            </a:fld>
            <a:endParaRPr lang="en-US"/>
          </a:p>
        </p:txBody>
      </p:sp>
    </p:spTree>
    <p:extLst>
      <p:ext uri="{BB962C8B-B14F-4D97-AF65-F5344CB8AC3E}">
        <p14:creationId xmlns:p14="http://schemas.microsoft.com/office/powerpoint/2010/main" val="37460928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3.svg"/><Relationship Id="rId4" Type="http://schemas.openxmlformats.org/officeDocument/2006/relationships/image" Target="../media/image2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bg1"/>
                </a:solidFill>
                <a:latin typeface="+mj-lt"/>
                <a:ea typeface="+mj-ea"/>
                <a:cs typeface="+mj-cs"/>
              </a:defRPr>
            </a:lvl1pPr>
          </a:lstStyle>
          <a:p>
            <a:r>
              <a:rPr lang="en-US"/>
              <a:t>CLICK TO EDIT MASTER TITLE STYLE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a:xfrm>
            <a:off x="838200" y="6356350"/>
            <a:ext cx="2743200" cy="365125"/>
          </a:xfrm>
          <a:prstGeom prst="rect">
            <a:avLst/>
          </a:prstGeom>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4038600" y="6356350"/>
            <a:ext cx="4114800" cy="365125"/>
          </a:xfrm>
          <a:prstGeom prst="rect">
            <a:avLst/>
          </a:prstGeom>
        </p:spPr>
        <p:txBody>
          <a:bodyPr/>
          <a:lstStyle>
            <a:lvl1pPr>
              <a:defRPr sz="900"/>
            </a:lvl1pPr>
          </a:lstStyle>
          <a:p>
            <a:r>
              <a:rPr lang="en-US"/>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a:xfrm>
            <a:off x="838200" y="6356350"/>
            <a:ext cx="2743200" cy="365125"/>
          </a:xfrm>
          <a:prstGeom prst="rect">
            <a:avLst/>
          </a:prstGeom>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4038600" y="6356350"/>
            <a:ext cx="4114800" cy="365125"/>
          </a:xfrm>
          <a:prstGeom prst="rect">
            <a:avLst/>
          </a:prstGeom>
        </p:spPr>
        <p:txBody>
          <a:bodyPr/>
          <a:lstStyle>
            <a:lvl1pPr>
              <a:defRPr sz="900"/>
            </a:lvl1pPr>
          </a:lstStyle>
          <a:p>
            <a:r>
              <a:rPr lang="en-US"/>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a:t>Click to add content</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3491003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noProof="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solidFill>
                <a:latin typeface="+mj-lt"/>
              </a:defRPr>
            </a:lvl1pPr>
          </a:lstStyle>
          <a:p>
            <a:pPr lvl="0"/>
            <a:r>
              <a:rPr lang="en-US" noProof="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solidFill>
                <a:latin typeface="+mj-lt"/>
              </a:defRPr>
            </a:lvl1pPr>
          </a:lstStyle>
          <a:p>
            <a:pPr lvl="0"/>
            <a:r>
              <a:rPr lang="en-US" noProof="0"/>
              <a:t>Year</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32" name="Rectangle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tx1">
                  <a:lumMod val="75000"/>
                  <a:lumOff val="25000"/>
                </a:schemeClr>
              </a:solidFill>
            </a:endParaRP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a:p>
        </p:txBody>
      </p:sp>
    </p:spTree>
    <p:extLst>
      <p:ext uri="{BB962C8B-B14F-4D97-AF65-F5344CB8AC3E}">
        <p14:creationId xmlns:p14="http://schemas.microsoft.com/office/powerpoint/2010/main" val="205632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cxnSp>
        <p:nvCxnSpPr>
          <p:cNvPr id="10" name="Straight Connector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sp>
        <p:nvSpPr>
          <p:cNvPr id="8" name="Content Placeholder 7">
            <a:extLst>
              <a:ext uri="{FF2B5EF4-FFF2-40B4-BE49-F238E27FC236}">
                <a16:creationId xmlns:a16="http://schemas.microsoft.com/office/drawing/2014/main" id="{24CE0E97-85AE-BE9D-BB93-C4A7A78A64A9}"/>
              </a:ext>
            </a:extLst>
          </p:cNvPr>
          <p:cNvSpPr>
            <a:spLocks noGrp="1"/>
          </p:cNvSpPr>
          <p:nvPr>
            <p:ph sz="quarter" idx="16"/>
          </p:nvPr>
        </p:nvSpPr>
        <p:spPr>
          <a:xfrm>
            <a:off x="838200" y="2138363"/>
            <a:ext cx="10515600" cy="3695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a:prstGeom prst="rect">
            <a:avLst/>
          </a:prstGeom>
        </p:spPr>
        <p:txBody>
          <a:bodyPr/>
          <a:lstStyle>
            <a:lvl1pPr>
              <a:defRPr sz="900"/>
            </a:lvl1pPr>
          </a:lstStyle>
          <a:p>
            <a:r>
              <a:rPr lang="en-US"/>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a:prstGeom prst="rect">
            <a:avLst/>
          </a:prstGeom>
        </p:spPr>
        <p:txBody>
          <a:bodyPr/>
          <a:lstStyle>
            <a:lvl1pPr>
              <a:defRPr sz="900"/>
            </a:lvl1pPr>
          </a:lstStyle>
          <a:p>
            <a:r>
              <a:rPr lang="en-US"/>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bg1"/>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79" r:id="rId13"/>
    <p:sldLayoutId id="2147483692" r:id="rId14"/>
    <p:sldLayoutId id="2147483681" r:id="rId15"/>
    <p:sldLayoutId id="2147483674" r:id="rId16"/>
    <p:sldLayoutId id="2147483675" r:id="rId17"/>
    <p:sldLayoutId id="2147483696" r:id="rId18"/>
    <p:sldLayoutId id="2147483677" r:id="rId19"/>
    <p:sldLayoutId id="2147483678" r:id="rId20"/>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6.png"/><Relationship Id="rId2" Type="http://schemas.microsoft.com/office/2011/relationships/webextension" Target="../webextensions/webextension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3" Type="http://schemas.openxmlformats.org/officeDocument/2006/relationships/customXml" Target="../ink/ink10.xml"/><Relationship Id="rId18" Type="http://schemas.openxmlformats.org/officeDocument/2006/relationships/customXml" Target="../ink/ink15.xml"/><Relationship Id="rId26" Type="http://schemas.openxmlformats.org/officeDocument/2006/relationships/customXml" Target="../ink/ink23.xml"/><Relationship Id="rId21" Type="http://schemas.openxmlformats.org/officeDocument/2006/relationships/customXml" Target="../ink/ink18.xml"/><Relationship Id="rId34" Type="http://schemas.openxmlformats.org/officeDocument/2006/relationships/customXml" Target="../ink/ink31.xml"/><Relationship Id="rId7" Type="http://schemas.openxmlformats.org/officeDocument/2006/relationships/customXml" Target="../ink/ink5.xml"/><Relationship Id="rId12" Type="http://schemas.openxmlformats.org/officeDocument/2006/relationships/image" Target="../media/image32.png"/><Relationship Id="rId17" Type="http://schemas.openxmlformats.org/officeDocument/2006/relationships/customXml" Target="../ink/ink14.xml"/><Relationship Id="rId25" Type="http://schemas.openxmlformats.org/officeDocument/2006/relationships/customXml" Target="../ink/ink22.xml"/><Relationship Id="rId33" Type="http://schemas.openxmlformats.org/officeDocument/2006/relationships/customXml" Target="../ink/ink30.xml"/><Relationship Id="rId38" Type="http://schemas.openxmlformats.org/officeDocument/2006/relationships/customXml" Target="../ink/ink35.xml"/><Relationship Id="rId2" Type="http://schemas.openxmlformats.org/officeDocument/2006/relationships/customXml" Target="../ink/ink1.xml"/><Relationship Id="rId16" Type="http://schemas.openxmlformats.org/officeDocument/2006/relationships/customXml" Target="../ink/ink13.xml"/><Relationship Id="rId20" Type="http://schemas.openxmlformats.org/officeDocument/2006/relationships/customXml" Target="../ink/ink17.xml"/><Relationship Id="rId29" Type="http://schemas.openxmlformats.org/officeDocument/2006/relationships/customXml" Target="../ink/ink26.xml"/><Relationship Id="rId1" Type="http://schemas.openxmlformats.org/officeDocument/2006/relationships/slideLayout" Target="../slideLayouts/slideLayout4.xml"/><Relationship Id="rId6" Type="http://schemas.openxmlformats.org/officeDocument/2006/relationships/customXml" Target="../ink/ink4.xml"/><Relationship Id="rId11" Type="http://schemas.openxmlformats.org/officeDocument/2006/relationships/customXml" Target="../ink/ink9.xml"/><Relationship Id="rId24" Type="http://schemas.openxmlformats.org/officeDocument/2006/relationships/customXml" Target="../ink/ink21.xml"/><Relationship Id="rId32" Type="http://schemas.openxmlformats.org/officeDocument/2006/relationships/customXml" Target="../ink/ink29.xml"/><Relationship Id="rId37" Type="http://schemas.openxmlformats.org/officeDocument/2006/relationships/customXml" Target="../ink/ink34.xml"/><Relationship Id="rId5" Type="http://schemas.openxmlformats.org/officeDocument/2006/relationships/customXml" Target="../ink/ink3.xml"/><Relationship Id="rId15" Type="http://schemas.openxmlformats.org/officeDocument/2006/relationships/customXml" Target="../ink/ink12.xml"/><Relationship Id="rId23" Type="http://schemas.openxmlformats.org/officeDocument/2006/relationships/customXml" Target="../ink/ink20.xml"/><Relationship Id="rId28" Type="http://schemas.openxmlformats.org/officeDocument/2006/relationships/customXml" Target="../ink/ink25.xml"/><Relationship Id="rId36" Type="http://schemas.openxmlformats.org/officeDocument/2006/relationships/customXml" Target="../ink/ink33.xml"/><Relationship Id="rId10" Type="http://schemas.openxmlformats.org/officeDocument/2006/relationships/customXml" Target="../ink/ink8.xml"/><Relationship Id="rId19" Type="http://schemas.openxmlformats.org/officeDocument/2006/relationships/customXml" Target="../ink/ink16.xml"/><Relationship Id="rId31" Type="http://schemas.openxmlformats.org/officeDocument/2006/relationships/customXml" Target="../ink/ink28.xml"/><Relationship Id="rId4" Type="http://schemas.openxmlformats.org/officeDocument/2006/relationships/customXml" Target="../ink/ink2.xml"/><Relationship Id="rId9" Type="http://schemas.openxmlformats.org/officeDocument/2006/relationships/customXml" Target="../ink/ink7.xml"/><Relationship Id="rId14" Type="http://schemas.openxmlformats.org/officeDocument/2006/relationships/customXml" Target="../ink/ink11.xml"/><Relationship Id="rId22" Type="http://schemas.openxmlformats.org/officeDocument/2006/relationships/customXml" Target="../ink/ink19.xml"/><Relationship Id="rId27" Type="http://schemas.openxmlformats.org/officeDocument/2006/relationships/customXml" Target="../ink/ink24.xml"/><Relationship Id="rId30" Type="http://schemas.openxmlformats.org/officeDocument/2006/relationships/customXml" Target="../ink/ink27.xml"/><Relationship Id="rId35" Type="http://schemas.openxmlformats.org/officeDocument/2006/relationships/customXml" Target="../ink/ink32.xml"/><Relationship Id="rId8" Type="http://schemas.openxmlformats.org/officeDocument/2006/relationships/customXml" Target="../ink/ink6.xml"/><Relationship Id="rId3" Type="http://schemas.openxmlformats.org/officeDocument/2006/relationships/image" Target="../media/image310.png"/></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title"/>
          </p:nvPr>
        </p:nvSpPr>
        <p:spPr>
          <a:xfrm>
            <a:off x="5920169" y="1152771"/>
            <a:ext cx="5431971" cy="846301"/>
          </a:xfrm>
        </p:spPr>
        <p:txBody>
          <a:bodyPr anchor="t">
            <a:normAutofit/>
          </a:bodyPr>
          <a:lstStyle/>
          <a:p>
            <a:r>
              <a:rPr lang="en-US"/>
              <a:t>Electricity Forecasting </a:t>
            </a:r>
          </a:p>
        </p:txBody>
      </p:sp>
      <p:sp>
        <p:nvSpPr>
          <p:cNvPr id="10" name="Text Placeholder 4">
            <a:extLst>
              <a:ext uri="{FF2B5EF4-FFF2-40B4-BE49-F238E27FC236}">
                <a16:creationId xmlns:a16="http://schemas.microsoft.com/office/drawing/2014/main" id="{DFA926BE-DCA1-3A03-17DE-BF54E51F785D}"/>
              </a:ext>
            </a:extLst>
          </p:cNvPr>
          <p:cNvSpPr>
            <a:spLocks noGrp="1"/>
          </p:cNvSpPr>
          <p:nvPr>
            <p:ph type="body" sz="quarter" idx="23"/>
          </p:nvPr>
        </p:nvSpPr>
        <p:spPr>
          <a:xfrm>
            <a:off x="5918936" y="2423552"/>
            <a:ext cx="5651863" cy="846301"/>
          </a:xfrm>
        </p:spPr>
        <p:txBody>
          <a:bodyPr vert="horz" lIns="91440" tIns="45720" rIns="91440" bIns="45720" rtlCol="0" anchor="t">
            <a:normAutofit/>
          </a:bodyPr>
          <a:lstStyle/>
          <a:p>
            <a:r>
              <a:rPr lang="en-US" sz="2000" b="1"/>
              <a:t>DATA 5100 01 </a:t>
            </a:r>
            <a:r>
              <a:rPr lang="en-US" b="1"/>
              <a:t>23 FQ</a:t>
            </a:r>
            <a:r>
              <a:rPr lang="en-US" sz="2000" b="1"/>
              <a:t> Foundations of </a:t>
            </a:r>
            <a:r>
              <a:rPr lang="en-US" sz="2000" b="1" dirty="0"/>
              <a:t>Data Science</a:t>
            </a:r>
          </a:p>
          <a:p>
            <a:endParaRPr lang="en-US"/>
          </a:p>
        </p:txBody>
      </p:sp>
      <p:sp>
        <p:nvSpPr>
          <p:cNvPr id="14" name="Text Placeholder 6">
            <a:extLst>
              <a:ext uri="{FF2B5EF4-FFF2-40B4-BE49-F238E27FC236}">
                <a16:creationId xmlns:a16="http://schemas.microsoft.com/office/drawing/2014/main" id="{AB0C2074-109A-2CE3-0C61-EF3B5DD7286A}"/>
              </a:ext>
            </a:extLst>
          </p:cNvPr>
          <p:cNvSpPr>
            <a:spLocks noGrp="1"/>
          </p:cNvSpPr>
          <p:nvPr>
            <p:ph type="body" sz="quarter" idx="25"/>
          </p:nvPr>
        </p:nvSpPr>
        <p:spPr>
          <a:xfrm>
            <a:off x="5918936" y="4633406"/>
            <a:ext cx="5433204" cy="365125"/>
          </a:xfrm>
        </p:spPr>
        <p:txBody>
          <a:bodyPr>
            <a:normAutofit lnSpcReduction="10000"/>
          </a:bodyPr>
          <a:lstStyle/>
          <a:p>
            <a:pPr algn="r"/>
            <a:r>
              <a:rPr lang="en-US"/>
              <a:t>Guided By:</a:t>
            </a:r>
          </a:p>
        </p:txBody>
      </p:sp>
      <p:sp>
        <p:nvSpPr>
          <p:cNvPr id="16" name="Text Placeholder 7">
            <a:extLst>
              <a:ext uri="{FF2B5EF4-FFF2-40B4-BE49-F238E27FC236}">
                <a16:creationId xmlns:a16="http://schemas.microsoft.com/office/drawing/2014/main" id="{C85879F3-D25C-9C61-8044-D6D8EF85EA57}"/>
              </a:ext>
            </a:extLst>
          </p:cNvPr>
          <p:cNvSpPr>
            <a:spLocks noGrp="1"/>
          </p:cNvSpPr>
          <p:nvPr>
            <p:ph type="body" sz="quarter" idx="26"/>
          </p:nvPr>
        </p:nvSpPr>
        <p:spPr>
          <a:xfrm>
            <a:off x="5921828" y="4998531"/>
            <a:ext cx="5433748" cy="1229013"/>
          </a:xfrm>
        </p:spPr>
        <p:txBody>
          <a:bodyPr vert="horz" lIns="91440" tIns="45720" rIns="91440" bIns="45720" rtlCol="0" anchor="t">
            <a:normAutofit/>
          </a:bodyPr>
          <a:lstStyle/>
          <a:p>
            <a:pPr algn="r"/>
            <a:r>
              <a:rPr lang="en-US" sz="2800" b="1" i="1"/>
              <a:t>Elio Zhang</a:t>
            </a:r>
          </a:p>
        </p:txBody>
      </p:sp>
      <p:sp>
        <p:nvSpPr>
          <p:cNvPr id="18" name="Date Placeholder 8">
            <a:extLst>
              <a:ext uri="{FF2B5EF4-FFF2-40B4-BE49-F238E27FC236}">
                <a16:creationId xmlns:a16="http://schemas.microsoft.com/office/drawing/2014/main" id="{3A1EB212-FC54-1907-9961-E12C7312D01F}"/>
              </a:ext>
            </a:extLst>
          </p:cNvPr>
          <p:cNvSpPr>
            <a:spLocks noGrp="1"/>
          </p:cNvSpPr>
          <p:nvPr>
            <p:ph type="dt" sz="half" idx="10"/>
          </p:nvPr>
        </p:nvSpPr>
        <p:spPr>
          <a:xfrm>
            <a:off x="838200" y="6356350"/>
            <a:ext cx="2743200" cy="365125"/>
          </a:xfrm>
        </p:spPr>
        <p:txBody>
          <a:bodyPr/>
          <a:lstStyle/>
          <a:p>
            <a:pPr>
              <a:spcAft>
                <a:spcPts val="600"/>
              </a:spcAft>
            </a:pPr>
            <a:r>
              <a:rPr lang="en-US" dirty="0"/>
              <a:t>Group 9</a:t>
            </a:r>
          </a:p>
        </p:txBody>
      </p:sp>
      <p:sp>
        <p:nvSpPr>
          <p:cNvPr id="22" name="Slide Number Placeholder 10">
            <a:extLst>
              <a:ext uri="{FF2B5EF4-FFF2-40B4-BE49-F238E27FC236}">
                <a16:creationId xmlns:a16="http://schemas.microsoft.com/office/drawing/2014/main" id="{7D230C88-D3F0-55E2-BDA6-FF7F4EA2F6F9}"/>
              </a:ext>
            </a:extLst>
          </p:cNvPr>
          <p:cNvSpPr>
            <a:spLocks noGrp="1"/>
          </p:cNvSpPr>
          <p:nvPr>
            <p:ph type="sldNum" sz="quarter" idx="12"/>
          </p:nvPr>
        </p:nvSpPr>
        <p:spPr>
          <a:xfrm>
            <a:off x="8610600" y="6356350"/>
            <a:ext cx="2743200" cy="365125"/>
          </a:xfrm>
        </p:spPr>
        <p:txBody>
          <a:bodyPr/>
          <a:lstStyle/>
          <a:p>
            <a:pPr>
              <a:spcAft>
                <a:spcPts val="600"/>
              </a:spcAft>
            </a:pPr>
            <a:fld id="{B5CEABB6-07DC-46E8-9B57-56EC44A396E5}" type="slidenum">
              <a:rPr lang="en-US" smtClean="0"/>
              <a:pPr>
                <a:spcAft>
                  <a:spcPts val="600"/>
                </a:spcAft>
              </a:pPr>
              <a:t>1</a:t>
            </a:fld>
            <a:endParaRPr lang="en-US"/>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3" name="Add-in 2">
                <a:extLst>
                  <a:ext uri="{FF2B5EF4-FFF2-40B4-BE49-F238E27FC236}">
                    <a16:creationId xmlns:a16="http://schemas.microsoft.com/office/drawing/2014/main" id="{8066FD20-18E7-277C-83E2-422996B1F989}"/>
                  </a:ext>
                </a:extLst>
              </p:cNvPr>
              <p:cNvGraphicFramePr>
                <a:graphicFrameLocks noGrp="1"/>
              </p:cNvGraphicFramePr>
              <p:nvPr/>
            </p:nvGraphicFramePr>
            <p:xfrm>
              <a:off x="2286000" y="1285874"/>
              <a:ext cx="7620000" cy="428625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3" name="Add-in 2">
                <a:extLst>
                  <a:ext uri="{FF2B5EF4-FFF2-40B4-BE49-F238E27FC236}">
                    <a16:creationId xmlns:a16="http://schemas.microsoft.com/office/drawing/2014/main" id="{8066FD20-18E7-277C-83E2-422996B1F989}"/>
                  </a:ext>
                </a:extLst>
              </p:cNvPr>
              <p:cNvPicPr>
                <a:picLocks noGrp="1" noRot="1" noChangeAspect="1" noMove="1" noResize="1" noEditPoints="1" noAdjustHandles="1" noChangeArrowheads="1" noChangeShapeType="1"/>
              </p:cNvPicPr>
              <p:nvPr/>
            </p:nvPicPr>
            <p:blipFill>
              <a:blip r:embed="rId3"/>
              <a:stretch>
                <a:fillRect/>
              </a:stretch>
            </p:blipFill>
            <p:spPr>
              <a:xfrm>
                <a:off x="2286000" y="1285874"/>
                <a:ext cx="7620000" cy="4286250"/>
              </a:xfrm>
              <a:prstGeom prst="rect">
                <a:avLst/>
              </a:prstGeom>
            </p:spPr>
          </p:pic>
        </mc:Fallback>
      </mc:AlternateContent>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10</a:t>
            </a:fld>
            <a:endParaRPr lang="en-US"/>
          </a:p>
        </p:txBody>
      </p:sp>
      <p:sp>
        <p:nvSpPr>
          <p:cNvPr id="3" name="Text Placeholder 2">
            <a:extLst>
              <a:ext uri="{FF2B5EF4-FFF2-40B4-BE49-F238E27FC236}">
                <a16:creationId xmlns:a16="http://schemas.microsoft.com/office/drawing/2014/main" id="{9D415279-729B-5A12-A0DC-A45055B4A814}"/>
              </a:ext>
            </a:extLst>
          </p:cNvPr>
          <p:cNvSpPr>
            <a:spLocks noGrp="1"/>
          </p:cNvSpPr>
          <p:nvPr>
            <p:ph type="body" sz="quarter" idx="15"/>
          </p:nvPr>
        </p:nvSpPr>
        <p:spPr>
          <a:xfrm>
            <a:off x="716883" y="330244"/>
            <a:ext cx="4376638" cy="667153"/>
          </a:xfrm>
        </p:spPr>
        <p:txBody>
          <a:bodyPr vert="horz" lIns="91440" tIns="45720" rIns="91440" bIns="45720" rtlCol="0" anchor="t">
            <a:normAutofit/>
          </a:bodyPr>
          <a:lstStyle/>
          <a:p>
            <a:pPr algn="l"/>
            <a:r>
              <a:rPr lang="en-US" sz="2200" b="1"/>
              <a:t>Data Correlation:</a:t>
            </a:r>
          </a:p>
        </p:txBody>
      </p:sp>
      <p:pic>
        <p:nvPicPr>
          <p:cNvPr id="3074" name="Picture 2" descr="A screenshot of a computer screen&#10;&#10;Description automatically generated">
            <a:extLst>
              <a:ext uri="{FF2B5EF4-FFF2-40B4-BE49-F238E27FC236}">
                <a16:creationId xmlns:a16="http://schemas.microsoft.com/office/drawing/2014/main" id="{9CFB7134-7047-4AFE-1410-015AAB0B8D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353" y="731126"/>
            <a:ext cx="10269167" cy="5622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8428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11</a:t>
            </a:fld>
            <a:endParaRPr lang="en-US"/>
          </a:p>
        </p:txBody>
      </p:sp>
      <p:sp>
        <p:nvSpPr>
          <p:cNvPr id="30" name="Content Placeholder 2">
            <a:extLst>
              <a:ext uri="{FF2B5EF4-FFF2-40B4-BE49-F238E27FC236}">
                <a16:creationId xmlns:a16="http://schemas.microsoft.com/office/drawing/2014/main" id="{71FD6537-0FF4-8C4F-20B8-5970F5B3111E}"/>
              </a:ext>
            </a:extLst>
          </p:cNvPr>
          <p:cNvSpPr>
            <a:spLocks noGrp="1"/>
          </p:cNvSpPr>
          <p:nvPr>
            <p:ph type="body" sz="quarter" idx="13"/>
          </p:nvPr>
        </p:nvSpPr>
        <p:spPr>
          <a:xfrm>
            <a:off x="864798" y="655039"/>
            <a:ext cx="5433204" cy="365125"/>
          </a:xfrm>
        </p:spPr>
        <p:txBody>
          <a:bodyPr vert="horz" lIns="91440" tIns="45720" rIns="91440" bIns="45720" rtlCol="0" anchor="t">
            <a:normAutofit fontScale="92500" lnSpcReduction="10000"/>
          </a:bodyPr>
          <a:lstStyle/>
          <a:p>
            <a:pPr algn="l"/>
            <a:r>
              <a:rPr lang="en-US" sz="2400" b="1"/>
              <a:t>2.3 ML Implementation Modelling</a:t>
            </a:r>
          </a:p>
        </p:txBody>
      </p:sp>
      <p:sp>
        <p:nvSpPr>
          <p:cNvPr id="31" name="Text Placeholder 6">
            <a:extLst>
              <a:ext uri="{FF2B5EF4-FFF2-40B4-BE49-F238E27FC236}">
                <a16:creationId xmlns:a16="http://schemas.microsoft.com/office/drawing/2014/main" id="{A8EFCE70-AC93-D992-C300-64CC8B00EFF9}"/>
              </a:ext>
            </a:extLst>
          </p:cNvPr>
          <p:cNvSpPr>
            <a:spLocks noGrp="1"/>
          </p:cNvSpPr>
          <p:nvPr>
            <p:ph type="body" sz="quarter" idx="15"/>
          </p:nvPr>
        </p:nvSpPr>
        <p:spPr>
          <a:xfrm>
            <a:off x="864798" y="1284515"/>
            <a:ext cx="10238631" cy="4648200"/>
          </a:xfrm>
        </p:spPr>
        <p:txBody>
          <a:bodyPr vert="horz" lIns="91440" tIns="45720" rIns="91440" bIns="45720" rtlCol="0" anchor="t">
            <a:normAutofit/>
          </a:bodyPr>
          <a:lstStyle/>
          <a:p>
            <a:pPr marL="285750" indent="-285750" algn="just">
              <a:buFont typeface="Arial" panose="020B0604020202020204" pitchFamily="34" charset="0"/>
              <a:buChar char="•"/>
            </a:pPr>
            <a:r>
              <a:rPr lang="en-US" sz="1800" dirty="0"/>
              <a:t>We trained various models on preprocessed data, including linear regression, random forest regressor, decision tree regressor, bagging with random forest, bagging with decision tree regressor, and gradient boosting. </a:t>
            </a:r>
          </a:p>
          <a:p>
            <a:pPr marL="285750" indent="-285750" algn="just">
              <a:buFont typeface="Arial" panose="020B0604020202020204" pitchFamily="34" charset="0"/>
              <a:buChar char="•"/>
            </a:pPr>
            <a:r>
              <a:rPr lang="en-US" sz="1800" dirty="0"/>
              <a:t>Inertia terms like Dry Bulb Squared, Dew Point Squared and Dew Point Interaction were integrated for complex relationships. </a:t>
            </a:r>
          </a:p>
          <a:p>
            <a:pPr marL="285750" indent="-285750" algn="just">
              <a:buFont typeface="Arial" panose="020B0604020202020204" pitchFamily="34" charset="0"/>
              <a:buChar char="•"/>
            </a:pPr>
            <a:r>
              <a:rPr lang="en-US" sz="1800" dirty="0"/>
              <a:t>Bagging with Decision Tree Regressor and Random Forest Regressor outperformed others with RMSEs of 48.97 and 48.87, respectively. Bagging with Random Forest (RMSE 51.13) and Gradient Boosting Regressor (RMSE 57.62) also performed well. </a:t>
            </a:r>
          </a:p>
          <a:p>
            <a:pPr marL="285750" indent="-285750" algn="just">
              <a:buFont typeface="Arial" panose="020B0604020202020204" pitchFamily="34" charset="0"/>
              <a:buChar char="•"/>
            </a:pPr>
            <a:r>
              <a:rPr lang="en-US" sz="1800" dirty="0"/>
              <a:t>Decision Tree Regressor and Linear Regression had the worst performance with RMSEs of 66.98 and 167.72, respectively. </a:t>
            </a:r>
          </a:p>
          <a:p>
            <a:pPr marL="285750" indent="-285750" algn="just">
              <a:buFont typeface="Arial" panose="020B0604020202020204" pitchFamily="34" charset="0"/>
              <a:buChar char="•"/>
            </a:pPr>
            <a:r>
              <a:rPr lang="en-US" sz="1800" dirty="0"/>
              <a:t>In summary, ensemble methods like Bagging and Random Forest are effective, with Bagging with Decision Tree Regressor being the top-performing model.</a:t>
            </a:r>
          </a:p>
        </p:txBody>
      </p:sp>
    </p:spTree>
    <p:extLst>
      <p:ext uri="{BB962C8B-B14F-4D97-AF65-F5344CB8AC3E}">
        <p14:creationId xmlns:p14="http://schemas.microsoft.com/office/powerpoint/2010/main" val="3315615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B189F-2137-EB56-E8EF-B519D84A63A8}"/>
              </a:ext>
            </a:extLst>
          </p:cNvPr>
          <p:cNvSpPr>
            <a:spLocks noGrp="1"/>
          </p:cNvSpPr>
          <p:nvPr>
            <p:ph type="title"/>
          </p:nvPr>
        </p:nvSpPr>
        <p:spPr>
          <a:xfrm>
            <a:off x="861148" y="358195"/>
            <a:ext cx="7258093" cy="934773"/>
          </a:xfrm>
        </p:spPr>
        <p:txBody>
          <a:bodyPr anchor="ctr">
            <a:normAutofit/>
          </a:bodyPr>
          <a:lstStyle/>
          <a:p>
            <a:pPr algn="l"/>
            <a:r>
              <a:rPr lang="en-US" sz="2200" b="1" dirty="0"/>
              <a:t>2.5 Comparison between </a:t>
            </a:r>
            <a:r>
              <a:rPr lang="en-US" sz="2200" b="1" dirty="0" err="1"/>
              <a:t>rmse</a:t>
            </a:r>
            <a:r>
              <a:rPr lang="en-US" sz="2200" b="1" dirty="0"/>
              <a:t> and r SQUARED VALUES For DIFFERENT MODELS</a:t>
            </a:r>
            <a:endParaRPr lang="en-US" b="1" dirty="0"/>
          </a:p>
        </p:txBody>
      </p:sp>
      <p:sp>
        <p:nvSpPr>
          <p:cNvPr id="13" name="Slide Number Placeholder 12">
            <a:extLst>
              <a:ext uri="{FF2B5EF4-FFF2-40B4-BE49-F238E27FC236}">
                <a16:creationId xmlns:a16="http://schemas.microsoft.com/office/drawing/2014/main" id="{48FA30FD-264A-F62F-7B76-B9AADE9A106E}"/>
              </a:ext>
            </a:extLst>
          </p:cNvPr>
          <p:cNvSpPr>
            <a:spLocks noGrp="1"/>
          </p:cNvSpPr>
          <p:nvPr>
            <p:ph type="sldNum" sz="quarter" idx="22"/>
          </p:nvPr>
        </p:nvSpPr>
        <p:spPr/>
        <p:txBody>
          <a:bodyPr anchor="ctr">
            <a:normAutofit fontScale="25000" lnSpcReduction="20000"/>
          </a:bodyPr>
          <a:lstStyle/>
          <a:p>
            <a:pPr>
              <a:spcAft>
                <a:spcPts val="600"/>
              </a:spcAft>
            </a:pPr>
            <a:fld id="{B5CEABB6-07DC-46E8-9B57-56EC44A396E5}" type="slidenum">
              <a:rPr lang="en-US" smtClean="0"/>
              <a:pPr>
                <a:spcAft>
                  <a:spcPts val="600"/>
                </a:spcAft>
              </a:pPr>
              <a:t>12</a:t>
            </a:fld>
            <a:endParaRPr lang="en-US"/>
          </a:p>
        </p:txBody>
      </p:sp>
      <mc:AlternateContent xmlns:mc="http://schemas.openxmlformats.org/markup-compatibility/2006" xmlns:p14="http://schemas.microsoft.com/office/powerpoint/2010/main">
        <mc:Choice Requires="p14">
          <p:contentPart p14:bwMode="auto" r:id="rId2">
            <p14:nvContentPartPr>
              <p14:cNvPr id="23" name="Ink 22">
                <a:extLst>
                  <a:ext uri="{FF2B5EF4-FFF2-40B4-BE49-F238E27FC236}">
                    <a16:creationId xmlns:a16="http://schemas.microsoft.com/office/drawing/2014/main" id="{356EE8CD-68AE-3583-D96D-8AA3E533B60B}"/>
                  </a:ext>
                </a:extLst>
              </p14:cNvPr>
              <p14:cNvContentPartPr/>
              <p14:nvPr/>
            </p14:nvContentPartPr>
            <p14:xfrm>
              <a:off x="1255059" y="4163608"/>
              <a:ext cx="9960" cy="9960"/>
            </p14:xfrm>
          </p:contentPart>
        </mc:Choice>
        <mc:Fallback xmlns="">
          <p:pic>
            <p:nvPicPr>
              <p:cNvPr id="23" name="Ink 22">
                <a:extLst>
                  <a:ext uri="{FF2B5EF4-FFF2-40B4-BE49-F238E27FC236}">
                    <a16:creationId xmlns:a16="http://schemas.microsoft.com/office/drawing/2014/main" id="{356EE8CD-68AE-3583-D96D-8AA3E533B60B}"/>
                  </a:ext>
                </a:extLst>
              </p:cNvPr>
              <p:cNvPicPr/>
              <p:nvPr/>
            </p:nvPicPr>
            <p:blipFill>
              <a:blip r:embed="rId3"/>
              <a:stretch>
                <a:fillRect/>
              </a:stretch>
            </p:blipFill>
            <p:spPr>
              <a:xfrm>
                <a:off x="757059" y="3665608"/>
                <a:ext cx="996000" cy="996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5" name="Ink 24">
                <a:extLst>
                  <a:ext uri="{FF2B5EF4-FFF2-40B4-BE49-F238E27FC236}">
                    <a16:creationId xmlns:a16="http://schemas.microsoft.com/office/drawing/2014/main" id="{1D9A63D1-E809-924E-6518-741AC470E0C4}"/>
                  </a:ext>
                </a:extLst>
              </p14:cNvPr>
              <p14:cNvContentPartPr/>
              <p14:nvPr/>
            </p14:nvContentPartPr>
            <p14:xfrm>
              <a:off x="3087843" y="2470274"/>
              <a:ext cx="9960" cy="9960"/>
            </p14:xfrm>
          </p:contentPart>
        </mc:Choice>
        <mc:Fallback xmlns="">
          <p:pic>
            <p:nvPicPr>
              <p:cNvPr id="25" name="Ink 24">
                <a:extLst>
                  <a:ext uri="{FF2B5EF4-FFF2-40B4-BE49-F238E27FC236}">
                    <a16:creationId xmlns:a16="http://schemas.microsoft.com/office/drawing/2014/main" id="{1D9A63D1-E809-924E-6518-741AC470E0C4}"/>
                  </a:ext>
                </a:extLst>
              </p:cNvPr>
              <p:cNvPicPr/>
              <p:nvPr/>
            </p:nvPicPr>
            <p:blipFill>
              <a:blip r:embed="rId3"/>
              <a:stretch>
                <a:fillRect/>
              </a:stretch>
            </p:blipFill>
            <p:spPr>
              <a:xfrm>
                <a:off x="2589843" y="1972274"/>
                <a:ext cx="996000" cy="99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6" name="Ink 25">
                <a:extLst>
                  <a:ext uri="{FF2B5EF4-FFF2-40B4-BE49-F238E27FC236}">
                    <a16:creationId xmlns:a16="http://schemas.microsoft.com/office/drawing/2014/main" id="{ABE73524-5220-86C4-3AA1-8E31E3A27618}"/>
                  </a:ext>
                </a:extLst>
              </p14:cNvPr>
              <p14:cNvContentPartPr/>
              <p14:nvPr/>
            </p14:nvContentPartPr>
            <p14:xfrm>
              <a:off x="4103843" y="3715372"/>
              <a:ext cx="9960" cy="9960"/>
            </p14:xfrm>
          </p:contentPart>
        </mc:Choice>
        <mc:Fallback xmlns="">
          <p:pic>
            <p:nvPicPr>
              <p:cNvPr id="26" name="Ink 25">
                <a:extLst>
                  <a:ext uri="{FF2B5EF4-FFF2-40B4-BE49-F238E27FC236}">
                    <a16:creationId xmlns:a16="http://schemas.microsoft.com/office/drawing/2014/main" id="{ABE73524-5220-86C4-3AA1-8E31E3A27618}"/>
                  </a:ext>
                </a:extLst>
              </p:cNvPr>
              <p:cNvPicPr/>
              <p:nvPr/>
            </p:nvPicPr>
            <p:blipFill>
              <a:blip r:embed="rId3"/>
              <a:stretch>
                <a:fillRect/>
              </a:stretch>
            </p:blipFill>
            <p:spPr>
              <a:xfrm>
                <a:off x="3605843" y="3217372"/>
                <a:ext cx="996000" cy="99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7" name="Ink 26">
                <a:extLst>
                  <a:ext uri="{FF2B5EF4-FFF2-40B4-BE49-F238E27FC236}">
                    <a16:creationId xmlns:a16="http://schemas.microsoft.com/office/drawing/2014/main" id="{0B860208-0E8E-B30E-609F-5C067CABC4D7}"/>
                  </a:ext>
                </a:extLst>
              </p14:cNvPr>
              <p14:cNvContentPartPr/>
              <p14:nvPr/>
            </p14:nvContentPartPr>
            <p14:xfrm>
              <a:off x="4103843" y="3715372"/>
              <a:ext cx="9960" cy="9960"/>
            </p14:xfrm>
          </p:contentPart>
        </mc:Choice>
        <mc:Fallback xmlns="">
          <p:pic>
            <p:nvPicPr>
              <p:cNvPr id="27" name="Ink 26">
                <a:extLst>
                  <a:ext uri="{FF2B5EF4-FFF2-40B4-BE49-F238E27FC236}">
                    <a16:creationId xmlns:a16="http://schemas.microsoft.com/office/drawing/2014/main" id="{0B860208-0E8E-B30E-609F-5C067CABC4D7}"/>
                  </a:ext>
                </a:extLst>
              </p:cNvPr>
              <p:cNvPicPr/>
              <p:nvPr/>
            </p:nvPicPr>
            <p:blipFill>
              <a:blip r:embed="rId3"/>
              <a:stretch>
                <a:fillRect/>
              </a:stretch>
            </p:blipFill>
            <p:spPr>
              <a:xfrm>
                <a:off x="3605843" y="3217372"/>
                <a:ext cx="996000" cy="99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8" name="Ink 27">
                <a:extLst>
                  <a:ext uri="{FF2B5EF4-FFF2-40B4-BE49-F238E27FC236}">
                    <a16:creationId xmlns:a16="http://schemas.microsoft.com/office/drawing/2014/main" id="{C1604A3E-250D-5229-8834-A418415B9609}"/>
                  </a:ext>
                </a:extLst>
              </p14:cNvPr>
              <p14:cNvContentPartPr/>
              <p14:nvPr/>
            </p14:nvContentPartPr>
            <p14:xfrm>
              <a:off x="5219451" y="2480235"/>
              <a:ext cx="9960" cy="9960"/>
            </p14:xfrm>
          </p:contentPart>
        </mc:Choice>
        <mc:Fallback xmlns="">
          <p:pic>
            <p:nvPicPr>
              <p:cNvPr id="28" name="Ink 27">
                <a:extLst>
                  <a:ext uri="{FF2B5EF4-FFF2-40B4-BE49-F238E27FC236}">
                    <a16:creationId xmlns:a16="http://schemas.microsoft.com/office/drawing/2014/main" id="{C1604A3E-250D-5229-8834-A418415B9609}"/>
                  </a:ext>
                </a:extLst>
              </p:cNvPr>
              <p:cNvPicPr/>
              <p:nvPr/>
            </p:nvPicPr>
            <p:blipFill>
              <a:blip r:embed="rId3"/>
              <a:stretch>
                <a:fillRect/>
              </a:stretch>
            </p:blipFill>
            <p:spPr>
              <a:xfrm>
                <a:off x="4721451" y="1982235"/>
                <a:ext cx="996000" cy="99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 name="Ink 2">
                <a:extLst>
                  <a:ext uri="{FF2B5EF4-FFF2-40B4-BE49-F238E27FC236}">
                    <a16:creationId xmlns:a16="http://schemas.microsoft.com/office/drawing/2014/main" id="{6DB91460-52EF-94D3-4658-70047D45C8AD}"/>
                  </a:ext>
                </a:extLst>
              </p14:cNvPr>
              <p14:cNvContentPartPr/>
              <p14:nvPr/>
            </p14:nvContentPartPr>
            <p14:xfrm>
              <a:off x="1613647" y="4123765"/>
              <a:ext cx="9960" cy="9960"/>
            </p14:xfrm>
          </p:contentPart>
        </mc:Choice>
        <mc:Fallback xmlns="">
          <p:pic>
            <p:nvPicPr>
              <p:cNvPr id="3" name="Ink 2">
                <a:extLst>
                  <a:ext uri="{FF2B5EF4-FFF2-40B4-BE49-F238E27FC236}">
                    <a16:creationId xmlns:a16="http://schemas.microsoft.com/office/drawing/2014/main" id="{6DB91460-52EF-94D3-4658-70047D45C8AD}"/>
                  </a:ext>
                </a:extLst>
              </p:cNvPr>
              <p:cNvPicPr/>
              <p:nvPr/>
            </p:nvPicPr>
            <p:blipFill>
              <a:blip r:embed="rId3"/>
              <a:stretch>
                <a:fillRect/>
              </a:stretch>
            </p:blipFill>
            <p:spPr>
              <a:xfrm>
                <a:off x="1115647" y="3625765"/>
                <a:ext cx="996000" cy="99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 name="Ink 3">
                <a:extLst>
                  <a:ext uri="{FF2B5EF4-FFF2-40B4-BE49-F238E27FC236}">
                    <a16:creationId xmlns:a16="http://schemas.microsoft.com/office/drawing/2014/main" id="{41246886-A73A-4F2F-6524-AB6B3E6AF55E}"/>
                  </a:ext>
                </a:extLst>
              </p14:cNvPr>
              <p14:cNvContentPartPr/>
              <p14:nvPr/>
            </p14:nvContentPartPr>
            <p14:xfrm>
              <a:off x="1065804" y="3824941"/>
              <a:ext cx="9960" cy="9960"/>
            </p14:xfrm>
          </p:contentPart>
        </mc:Choice>
        <mc:Fallback xmlns="">
          <p:pic>
            <p:nvPicPr>
              <p:cNvPr id="4" name="Ink 3">
                <a:extLst>
                  <a:ext uri="{FF2B5EF4-FFF2-40B4-BE49-F238E27FC236}">
                    <a16:creationId xmlns:a16="http://schemas.microsoft.com/office/drawing/2014/main" id="{41246886-A73A-4F2F-6524-AB6B3E6AF55E}"/>
                  </a:ext>
                </a:extLst>
              </p:cNvPr>
              <p:cNvPicPr/>
              <p:nvPr/>
            </p:nvPicPr>
            <p:blipFill>
              <a:blip r:embed="rId3"/>
              <a:stretch>
                <a:fillRect/>
              </a:stretch>
            </p:blipFill>
            <p:spPr>
              <a:xfrm>
                <a:off x="567804" y="3326941"/>
                <a:ext cx="996000" cy="99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5" name="Ink 4">
                <a:extLst>
                  <a:ext uri="{FF2B5EF4-FFF2-40B4-BE49-F238E27FC236}">
                    <a16:creationId xmlns:a16="http://schemas.microsoft.com/office/drawing/2014/main" id="{D6489D1E-7ED0-1472-F883-BA940697DB3E}"/>
                  </a:ext>
                </a:extLst>
              </p14:cNvPr>
              <p14:cNvContentPartPr/>
              <p14:nvPr/>
            </p14:nvContentPartPr>
            <p14:xfrm>
              <a:off x="2091765" y="1314823"/>
              <a:ext cx="9960" cy="9960"/>
            </p14:xfrm>
          </p:contentPart>
        </mc:Choice>
        <mc:Fallback xmlns="">
          <p:pic>
            <p:nvPicPr>
              <p:cNvPr id="5" name="Ink 4">
                <a:extLst>
                  <a:ext uri="{FF2B5EF4-FFF2-40B4-BE49-F238E27FC236}">
                    <a16:creationId xmlns:a16="http://schemas.microsoft.com/office/drawing/2014/main" id="{D6489D1E-7ED0-1472-F883-BA940697DB3E}"/>
                  </a:ext>
                </a:extLst>
              </p:cNvPr>
              <p:cNvPicPr/>
              <p:nvPr/>
            </p:nvPicPr>
            <p:blipFill>
              <a:blip r:embed="rId3"/>
              <a:stretch>
                <a:fillRect/>
              </a:stretch>
            </p:blipFill>
            <p:spPr>
              <a:xfrm>
                <a:off x="1593765" y="816823"/>
                <a:ext cx="996000" cy="99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8" name="Ink 7">
                <a:extLst>
                  <a:ext uri="{FF2B5EF4-FFF2-40B4-BE49-F238E27FC236}">
                    <a16:creationId xmlns:a16="http://schemas.microsoft.com/office/drawing/2014/main" id="{A5C64CFE-272C-84AA-AAF7-6998B0429D7B}"/>
                  </a:ext>
                </a:extLst>
              </p14:cNvPr>
              <p14:cNvContentPartPr/>
              <p14:nvPr/>
            </p14:nvContentPartPr>
            <p14:xfrm>
              <a:off x="6096000" y="3725333"/>
              <a:ext cx="9960" cy="450373"/>
            </p14:xfrm>
          </p:contentPart>
        </mc:Choice>
        <mc:Fallback xmlns="">
          <p:pic>
            <p:nvPicPr>
              <p:cNvPr id="8" name="Ink 7">
                <a:extLst>
                  <a:ext uri="{FF2B5EF4-FFF2-40B4-BE49-F238E27FC236}">
                    <a16:creationId xmlns:a16="http://schemas.microsoft.com/office/drawing/2014/main" id="{A5C64CFE-272C-84AA-AAF7-6998B0429D7B}"/>
                  </a:ext>
                </a:extLst>
              </p:cNvPr>
              <p:cNvPicPr/>
              <p:nvPr/>
            </p:nvPicPr>
            <p:blipFill>
              <a:blip r:embed="rId12"/>
              <a:stretch>
                <a:fillRect/>
              </a:stretch>
            </p:blipFill>
            <p:spPr>
              <a:xfrm>
                <a:off x="5598000" y="3707347"/>
                <a:ext cx="996000" cy="485986"/>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9" name="Ink 8">
                <a:extLst>
                  <a:ext uri="{FF2B5EF4-FFF2-40B4-BE49-F238E27FC236}">
                    <a16:creationId xmlns:a16="http://schemas.microsoft.com/office/drawing/2014/main" id="{92E19F2C-0513-6A7D-01CB-946AACC5CD70}"/>
                  </a:ext>
                </a:extLst>
              </p14:cNvPr>
              <p14:cNvContentPartPr/>
              <p14:nvPr/>
            </p14:nvContentPartPr>
            <p14:xfrm>
              <a:off x="5428627" y="2629647"/>
              <a:ext cx="9960" cy="9960"/>
            </p14:xfrm>
          </p:contentPart>
        </mc:Choice>
        <mc:Fallback xmlns="">
          <p:pic>
            <p:nvPicPr>
              <p:cNvPr id="9" name="Ink 8">
                <a:extLst>
                  <a:ext uri="{FF2B5EF4-FFF2-40B4-BE49-F238E27FC236}">
                    <a16:creationId xmlns:a16="http://schemas.microsoft.com/office/drawing/2014/main" id="{92E19F2C-0513-6A7D-01CB-946AACC5CD70}"/>
                  </a:ext>
                </a:extLst>
              </p:cNvPr>
              <p:cNvPicPr/>
              <p:nvPr/>
            </p:nvPicPr>
            <p:blipFill>
              <a:blip r:embed="rId3"/>
              <a:stretch>
                <a:fillRect/>
              </a:stretch>
            </p:blipFill>
            <p:spPr>
              <a:xfrm>
                <a:off x="4930627" y="2131647"/>
                <a:ext cx="996000" cy="996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a:extLst>
                  <a:ext uri="{FF2B5EF4-FFF2-40B4-BE49-F238E27FC236}">
                    <a16:creationId xmlns:a16="http://schemas.microsoft.com/office/drawing/2014/main" id="{4A5B30C9-6F2D-EBF4-0589-FA4A1962C25E}"/>
                  </a:ext>
                </a:extLst>
              </p14:cNvPr>
              <p14:cNvContentPartPr/>
              <p14:nvPr/>
            </p14:nvContentPartPr>
            <p14:xfrm>
              <a:off x="6016314" y="3615765"/>
              <a:ext cx="9960" cy="9960"/>
            </p14:xfrm>
          </p:contentPart>
        </mc:Choice>
        <mc:Fallback xmlns="">
          <p:pic>
            <p:nvPicPr>
              <p:cNvPr id="10" name="Ink 9">
                <a:extLst>
                  <a:ext uri="{FF2B5EF4-FFF2-40B4-BE49-F238E27FC236}">
                    <a16:creationId xmlns:a16="http://schemas.microsoft.com/office/drawing/2014/main" id="{4A5B30C9-6F2D-EBF4-0589-FA4A1962C25E}"/>
                  </a:ext>
                </a:extLst>
              </p:cNvPr>
              <p:cNvPicPr/>
              <p:nvPr/>
            </p:nvPicPr>
            <p:blipFill>
              <a:blip r:embed="rId3"/>
              <a:stretch>
                <a:fillRect/>
              </a:stretch>
            </p:blipFill>
            <p:spPr>
              <a:xfrm>
                <a:off x="5518314" y="3117765"/>
                <a:ext cx="996000" cy="996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2" name="Ink 11">
                <a:extLst>
                  <a:ext uri="{FF2B5EF4-FFF2-40B4-BE49-F238E27FC236}">
                    <a16:creationId xmlns:a16="http://schemas.microsoft.com/office/drawing/2014/main" id="{48533091-8001-3EC3-A46E-214A5342D016}"/>
                  </a:ext>
                </a:extLst>
              </p14:cNvPr>
              <p14:cNvContentPartPr/>
              <p14:nvPr/>
            </p14:nvContentPartPr>
            <p14:xfrm>
              <a:off x="5797176" y="2808941"/>
              <a:ext cx="9960" cy="9960"/>
            </p14:xfrm>
          </p:contentPart>
        </mc:Choice>
        <mc:Fallback xmlns="">
          <p:pic>
            <p:nvPicPr>
              <p:cNvPr id="12" name="Ink 11">
                <a:extLst>
                  <a:ext uri="{FF2B5EF4-FFF2-40B4-BE49-F238E27FC236}">
                    <a16:creationId xmlns:a16="http://schemas.microsoft.com/office/drawing/2014/main" id="{48533091-8001-3EC3-A46E-214A5342D016}"/>
                  </a:ext>
                </a:extLst>
              </p:cNvPr>
              <p:cNvPicPr/>
              <p:nvPr/>
            </p:nvPicPr>
            <p:blipFill>
              <a:blip r:embed="rId3"/>
              <a:stretch>
                <a:fillRect/>
              </a:stretch>
            </p:blipFill>
            <p:spPr>
              <a:xfrm>
                <a:off x="5299176" y="2310941"/>
                <a:ext cx="996000" cy="996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4" name="Ink 13">
                <a:extLst>
                  <a:ext uri="{FF2B5EF4-FFF2-40B4-BE49-F238E27FC236}">
                    <a16:creationId xmlns:a16="http://schemas.microsoft.com/office/drawing/2014/main" id="{EAD2E7B2-442C-3258-5C39-3BB25836A11C}"/>
                  </a:ext>
                </a:extLst>
              </p14:cNvPr>
              <p14:cNvContentPartPr/>
              <p14:nvPr/>
            </p14:nvContentPartPr>
            <p14:xfrm>
              <a:off x="5697569" y="1175372"/>
              <a:ext cx="9960" cy="9960"/>
            </p14:xfrm>
          </p:contentPart>
        </mc:Choice>
        <mc:Fallback xmlns="">
          <p:pic>
            <p:nvPicPr>
              <p:cNvPr id="14" name="Ink 13">
                <a:extLst>
                  <a:ext uri="{FF2B5EF4-FFF2-40B4-BE49-F238E27FC236}">
                    <a16:creationId xmlns:a16="http://schemas.microsoft.com/office/drawing/2014/main" id="{EAD2E7B2-442C-3258-5C39-3BB25836A11C}"/>
                  </a:ext>
                </a:extLst>
              </p:cNvPr>
              <p:cNvPicPr/>
              <p:nvPr/>
            </p:nvPicPr>
            <p:blipFill>
              <a:blip r:embed="rId3"/>
              <a:stretch>
                <a:fillRect/>
              </a:stretch>
            </p:blipFill>
            <p:spPr>
              <a:xfrm>
                <a:off x="5199569" y="677372"/>
                <a:ext cx="996000" cy="996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6" name="Ink 15">
                <a:extLst>
                  <a:ext uri="{FF2B5EF4-FFF2-40B4-BE49-F238E27FC236}">
                    <a16:creationId xmlns:a16="http://schemas.microsoft.com/office/drawing/2014/main" id="{79EDAF31-53F6-14AA-CA29-5D2B414280FE}"/>
                  </a:ext>
                </a:extLst>
              </p14:cNvPr>
              <p14:cNvContentPartPr/>
              <p14:nvPr/>
            </p14:nvContentPartPr>
            <p14:xfrm>
              <a:off x="5568078" y="478118"/>
              <a:ext cx="9960" cy="9960"/>
            </p14:xfrm>
          </p:contentPart>
        </mc:Choice>
        <mc:Fallback xmlns="">
          <p:pic>
            <p:nvPicPr>
              <p:cNvPr id="16" name="Ink 15">
                <a:extLst>
                  <a:ext uri="{FF2B5EF4-FFF2-40B4-BE49-F238E27FC236}">
                    <a16:creationId xmlns:a16="http://schemas.microsoft.com/office/drawing/2014/main" id="{79EDAF31-53F6-14AA-CA29-5D2B414280FE}"/>
                  </a:ext>
                </a:extLst>
              </p:cNvPr>
              <p:cNvPicPr/>
              <p:nvPr/>
            </p:nvPicPr>
            <p:blipFill>
              <a:blip r:embed="rId3"/>
              <a:stretch>
                <a:fillRect/>
              </a:stretch>
            </p:blipFill>
            <p:spPr>
              <a:xfrm>
                <a:off x="5070078" y="-19882"/>
                <a:ext cx="996000" cy="996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7" name="Ink 16">
                <a:extLst>
                  <a:ext uri="{FF2B5EF4-FFF2-40B4-BE49-F238E27FC236}">
                    <a16:creationId xmlns:a16="http://schemas.microsoft.com/office/drawing/2014/main" id="{2A6D93FF-73AB-D28A-1F7F-45DF0FDCDDE3}"/>
                  </a:ext>
                </a:extLst>
              </p14:cNvPr>
              <p14:cNvContentPartPr/>
              <p14:nvPr/>
            </p14:nvContentPartPr>
            <p14:xfrm>
              <a:off x="5468470" y="1802902"/>
              <a:ext cx="9960" cy="9960"/>
            </p14:xfrm>
          </p:contentPart>
        </mc:Choice>
        <mc:Fallback xmlns="">
          <p:pic>
            <p:nvPicPr>
              <p:cNvPr id="17" name="Ink 16">
                <a:extLst>
                  <a:ext uri="{FF2B5EF4-FFF2-40B4-BE49-F238E27FC236}">
                    <a16:creationId xmlns:a16="http://schemas.microsoft.com/office/drawing/2014/main" id="{2A6D93FF-73AB-D28A-1F7F-45DF0FDCDDE3}"/>
                  </a:ext>
                </a:extLst>
              </p:cNvPr>
              <p:cNvPicPr/>
              <p:nvPr/>
            </p:nvPicPr>
            <p:blipFill>
              <a:blip r:embed="rId3"/>
              <a:stretch>
                <a:fillRect/>
              </a:stretch>
            </p:blipFill>
            <p:spPr>
              <a:xfrm>
                <a:off x="4970470" y="1304902"/>
                <a:ext cx="996000" cy="996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0" name="Ink 19">
                <a:extLst>
                  <a:ext uri="{FF2B5EF4-FFF2-40B4-BE49-F238E27FC236}">
                    <a16:creationId xmlns:a16="http://schemas.microsoft.com/office/drawing/2014/main" id="{53A41537-61E7-9D78-BBE9-BC4F97627B7E}"/>
                  </a:ext>
                </a:extLst>
              </p14:cNvPr>
              <p14:cNvContentPartPr/>
              <p14:nvPr/>
            </p14:nvContentPartPr>
            <p14:xfrm>
              <a:off x="4950510" y="2530039"/>
              <a:ext cx="9960" cy="9960"/>
            </p14:xfrm>
          </p:contentPart>
        </mc:Choice>
        <mc:Fallback xmlns="">
          <p:pic>
            <p:nvPicPr>
              <p:cNvPr id="20" name="Ink 19">
                <a:extLst>
                  <a:ext uri="{FF2B5EF4-FFF2-40B4-BE49-F238E27FC236}">
                    <a16:creationId xmlns:a16="http://schemas.microsoft.com/office/drawing/2014/main" id="{53A41537-61E7-9D78-BBE9-BC4F97627B7E}"/>
                  </a:ext>
                </a:extLst>
              </p:cNvPr>
              <p:cNvPicPr/>
              <p:nvPr/>
            </p:nvPicPr>
            <p:blipFill>
              <a:blip r:embed="rId3"/>
              <a:stretch>
                <a:fillRect/>
              </a:stretch>
            </p:blipFill>
            <p:spPr>
              <a:xfrm>
                <a:off x="4452510" y="2032039"/>
                <a:ext cx="996000" cy="996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6" name="Ink 5">
                <a:extLst>
                  <a:ext uri="{FF2B5EF4-FFF2-40B4-BE49-F238E27FC236}">
                    <a16:creationId xmlns:a16="http://schemas.microsoft.com/office/drawing/2014/main" id="{B5C6227E-2EAD-86F4-A163-78F094A46922}"/>
                  </a:ext>
                </a:extLst>
              </p14:cNvPr>
              <p14:cNvContentPartPr/>
              <p14:nvPr/>
            </p14:nvContentPartPr>
            <p14:xfrm>
              <a:off x="4791137" y="1952314"/>
              <a:ext cx="9960" cy="9960"/>
            </p14:xfrm>
          </p:contentPart>
        </mc:Choice>
        <mc:Fallback xmlns="">
          <p:pic>
            <p:nvPicPr>
              <p:cNvPr id="6" name="Ink 5">
                <a:extLst>
                  <a:ext uri="{FF2B5EF4-FFF2-40B4-BE49-F238E27FC236}">
                    <a16:creationId xmlns:a16="http://schemas.microsoft.com/office/drawing/2014/main" id="{B5C6227E-2EAD-86F4-A163-78F094A46922}"/>
                  </a:ext>
                </a:extLst>
              </p:cNvPr>
              <p:cNvPicPr/>
              <p:nvPr/>
            </p:nvPicPr>
            <p:blipFill>
              <a:blip r:embed="rId3"/>
              <a:stretch>
                <a:fillRect/>
              </a:stretch>
            </p:blipFill>
            <p:spPr>
              <a:xfrm>
                <a:off x="4293137" y="1454314"/>
                <a:ext cx="996000" cy="996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5" name="Ink 14">
                <a:extLst>
                  <a:ext uri="{FF2B5EF4-FFF2-40B4-BE49-F238E27FC236}">
                    <a16:creationId xmlns:a16="http://schemas.microsoft.com/office/drawing/2014/main" id="{CCB47A0E-CC9E-42A7-60E7-B438605AC46E}"/>
                  </a:ext>
                </a:extLst>
              </p14:cNvPr>
              <p14:cNvContentPartPr/>
              <p14:nvPr/>
            </p14:nvContentPartPr>
            <p14:xfrm>
              <a:off x="4791137" y="1952314"/>
              <a:ext cx="9960" cy="9960"/>
            </p14:xfrm>
          </p:contentPart>
        </mc:Choice>
        <mc:Fallback xmlns="">
          <p:pic>
            <p:nvPicPr>
              <p:cNvPr id="15" name="Ink 14">
                <a:extLst>
                  <a:ext uri="{FF2B5EF4-FFF2-40B4-BE49-F238E27FC236}">
                    <a16:creationId xmlns:a16="http://schemas.microsoft.com/office/drawing/2014/main" id="{CCB47A0E-CC9E-42A7-60E7-B438605AC46E}"/>
                  </a:ext>
                </a:extLst>
              </p:cNvPr>
              <p:cNvPicPr/>
              <p:nvPr/>
            </p:nvPicPr>
            <p:blipFill>
              <a:blip r:embed="rId3"/>
              <a:stretch>
                <a:fillRect/>
              </a:stretch>
            </p:blipFill>
            <p:spPr>
              <a:xfrm>
                <a:off x="4293137" y="1454314"/>
                <a:ext cx="996000" cy="996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8" name="Ink 17">
                <a:extLst>
                  <a:ext uri="{FF2B5EF4-FFF2-40B4-BE49-F238E27FC236}">
                    <a16:creationId xmlns:a16="http://schemas.microsoft.com/office/drawing/2014/main" id="{0E3E5A85-3CEC-88E1-A8BD-95C0B04D2810}"/>
                  </a:ext>
                </a:extLst>
              </p14:cNvPr>
              <p14:cNvContentPartPr/>
              <p14:nvPr/>
            </p14:nvContentPartPr>
            <p14:xfrm>
              <a:off x="2530039" y="1942353"/>
              <a:ext cx="9960" cy="9960"/>
            </p14:xfrm>
          </p:contentPart>
        </mc:Choice>
        <mc:Fallback xmlns="">
          <p:pic>
            <p:nvPicPr>
              <p:cNvPr id="18" name="Ink 17">
                <a:extLst>
                  <a:ext uri="{FF2B5EF4-FFF2-40B4-BE49-F238E27FC236}">
                    <a16:creationId xmlns:a16="http://schemas.microsoft.com/office/drawing/2014/main" id="{0E3E5A85-3CEC-88E1-A8BD-95C0B04D2810}"/>
                  </a:ext>
                </a:extLst>
              </p:cNvPr>
              <p:cNvPicPr/>
              <p:nvPr/>
            </p:nvPicPr>
            <p:blipFill>
              <a:blip r:embed="rId3"/>
              <a:stretch>
                <a:fillRect/>
              </a:stretch>
            </p:blipFill>
            <p:spPr>
              <a:xfrm>
                <a:off x="2032039" y="1444353"/>
                <a:ext cx="996000" cy="996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1" name="Ink 20">
                <a:extLst>
                  <a:ext uri="{FF2B5EF4-FFF2-40B4-BE49-F238E27FC236}">
                    <a16:creationId xmlns:a16="http://schemas.microsoft.com/office/drawing/2014/main" id="{D45B8FDE-0EDB-2CC1-0DE8-FBEB823F7A48}"/>
                  </a:ext>
                </a:extLst>
              </p14:cNvPr>
              <p14:cNvContentPartPr/>
              <p14:nvPr/>
            </p14:nvContentPartPr>
            <p14:xfrm>
              <a:off x="2530039" y="1972235"/>
              <a:ext cx="9960" cy="9960"/>
            </p14:xfrm>
          </p:contentPart>
        </mc:Choice>
        <mc:Fallback xmlns="">
          <p:pic>
            <p:nvPicPr>
              <p:cNvPr id="21" name="Ink 20">
                <a:extLst>
                  <a:ext uri="{FF2B5EF4-FFF2-40B4-BE49-F238E27FC236}">
                    <a16:creationId xmlns:a16="http://schemas.microsoft.com/office/drawing/2014/main" id="{D45B8FDE-0EDB-2CC1-0DE8-FBEB823F7A48}"/>
                  </a:ext>
                </a:extLst>
              </p:cNvPr>
              <p:cNvPicPr/>
              <p:nvPr/>
            </p:nvPicPr>
            <p:blipFill>
              <a:blip r:embed="rId3"/>
              <a:stretch>
                <a:fillRect/>
              </a:stretch>
            </p:blipFill>
            <p:spPr>
              <a:xfrm>
                <a:off x="2032039" y="1474235"/>
                <a:ext cx="996000" cy="996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2" name="Ink 21">
                <a:extLst>
                  <a:ext uri="{FF2B5EF4-FFF2-40B4-BE49-F238E27FC236}">
                    <a16:creationId xmlns:a16="http://schemas.microsoft.com/office/drawing/2014/main" id="{70F74F09-E3D0-C521-BCD1-82B7208CABA7}"/>
                  </a:ext>
                </a:extLst>
              </p14:cNvPr>
              <p14:cNvContentPartPr/>
              <p14:nvPr/>
            </p14:nvContentPartPr>
            <p14:xfrm>
              <a:off x="2530039" y="1972235"/>
              <a:ext cx="9960" cy="9960"/>
            </p14:xfrm>
          </p:contentPart>
        </mc:Choice>
        <mc:Fallback xmlns="">
          <p:pic>
            <p:nvPicPr>
              <p:cNvPr id="22" name="Ink 21">
                <a:extLst>
                  <a:ext uri="{FF2B5EF4-FFF2-40B4-BE49-F238E27FC236}">
                    <a16:creationId xmlns:a16="http://schemas.microsoft.com/office/drawing/2014/main" id="{70F74F09-E3D0-C521-BCD1-82B7208CABA7}"/>
                  </a:ext>
                </a:extLst>
              </p:cNvPr>
              <p:cNvPicPr/>
              <p:nvPr/>
            </p:nvPicPr>
            <p:blipFill>
              <a:blip r:embed="rId3"/>
              <a:stretch>
                <a:fillRect/>
              </a:stretch>
            </p:blipFill>
            <p:spPr>
              <a:xfrm>
                <a:off x="2032039" y="1474235"/>
                <a:ext cx="996000" cy="996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4" name="Ink 23">
                <a:extLst>
                  <a:ext uri="{FF2B5EF4-FFF2-40B4-BE49-F238E27FC236}">
                    <a16:creationId xmlns:a16="http://schemas.microsoft.com/office/drawing/2014/main" id="{59501D2C-A45C-3B44-BFA1-1B3911EFD92C}"/>
                  </a:ext>
                </a:extLst>
              </p14:cNvPr>
              <p14:cNvContentPartPr/>
              <p14:nvPr/>
            </p14:nvContentPartPr>
            <p14:xfrm>
              <a:off x="1982196" y="1294902"/>
              <a:ext cx="9960" cy="9960"/>
            </p14:xfrm>
          </p:contentPart>
        </mc:Choice>
        <mc:Fallback xmlns="">
          <p:pic>
            <p:nvPicPr>
              <p:cNvPr id="24" name="Ink 23">
                <a:extLst>
                  <a:ext uri="{FF2B5EF4-FFF2-40B4-BE49-F238E27FC236}">
                    <a16:creationId xmlns:a16="http://schemas.microsoft.com/office/drawing/2014/main" id="{59501D2C-A45C-3B44-BFA1-1B3911EFD92C}"/>
                  </a:ext>
                </a:extLst>
              </p:cNvPr>
              <p:cNvPicPr/>
              <p:nvPr/>
            </p:nvPicPr>
            <p:blipFill>
              <a:blip r:embed="rId3"/>
              <a:stretch>
                <a:fillRect/>
              </a:stretch>
            </p:blipFill>
            <p:spPr>
              <a:xfrm>
                <a:off x="1484196" y="796902"/>
                <a:ext cx="996000" cy="996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9" name="Ink 28">
                <a:extLst>
                  <a:ext uri="{FF2B5EF4-FFF2-40B4-BE49-F238E27FC236}">
                    <a16:creationId xmlns:a16="http://schemas.microsoft.com/office/drawing/2014/main" id="{D6B6AAFE-E97D-7E02-A530-08A347C24369}"/>
                  </a:ext>
                </a:extLst>
              </p14:cNvPr>
              <p14:cNvContentPartPr/>
              <p14:nvPr/>
            </p14:nvContentPartPr>
            <p14:xfrm>
              <a:off x="2848784" y="1414431"/>
              <a:ext cx="9960" cy="9960"/>
            </p14:xfrm>
          </p:contentPart>
        </mc:Choice>
        <mc:Fallback xmlns="">
          <p:pic>
            <p:nvPicPr>
              <p:cNvPr id="29" name="Ink 28">
                <a:extLst>
                  <a:ext uri="{FF2B5EF4-FFF2-40B4-BE49-F238E27FC236}">
                    <a16:creationId xmlns:a16="http://schemas.microsoft.com/office/drawing/2014/main" id="{D6B6AAFE-E97D-7E02-A530-08A347C24369}"/>
                  </a:ext>
                </a:extLst>
              </p:cNvPr>
              <p:cNvPicPr/>
              <p:nvPr/>
            </p:nvPicPr>
            <p:blipFill>
              <a:blip r:embed="rId3"/>
              <a:stretch>
                <a:fillRect/>
              </a:stretch>
            </p:blipFill>
            <p:spPr>
              <a:xfrm>
                <a:off x="2350784" y="916431"/>
                <a:ext cx="996000" cy="996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0" name="Ink 29">
                <a:extLst>
                  <a:ext uri="{FF2B5EF4-FFF2-40B4-BE49-F238E27FC236}">
                    <a16:creationId xmlns:a16="http://schemas.microsoft.com/office/drawing/2014/main" id="{D283EC01-ED86-D63A-F344-CA6C4BBB122C}"/>
                  </a:ext>
                </a:extLst>
              </p14:cNvPr>
              <p14:cNvContentPartPr/>
              <p14:nvPr/>
            </p14:nvContentPartPr>
            <p14:xfrm>
              <a:off x="2540000" y="1952314"/>
              <a:ext cx="9960" cy="9960"/>
            </p14:xfrm>
          </p:contentPart>
        </mc:Choice>
        <mc:Fallback xmlns="">
          <p:pic>
            <p:nvPicPr>
              <p:cNvPr id="30" name="Ink 29">
                <a:extLst>
                  <a:ext uri="{FF2B5EF4-FFF2-40B4-BE49-F238E27FC236}">
                    <a16:creationId xmlns:a16="http://schemas.microsoft.com/office/drawing/2014/main" id="{D283EC01-ED86-D63A-F344-CA6C4BBB122C}"/>
                  </a:ext>
                </a:extLst>
              </p:cNvPr>
              <p:cNvPicPr/>
              <p:nvPr/>
            </p:nvPicPr>
            <p:blipFill>
              <a:blip r:embed="rId3"/>
              <a:stretch>
                <a:fillRect/>
              </a:stretch>
            </p:blipFill>
            <p:spPr>
              <a:xfrm>
                <a:off x="2042000" y="1454314"/>
                <a:ext cx="996000" cy="996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1" name="Ink 30">
                <a:extLst>
                  <a:ext uri="{FF2B5EF4-FFF2-40B4-BE49-F238E27FC236}">
                    <a16:creationId xmlns:a16="http://schemas.microsoft.com/office/drawing/2014/main" id="{414B2B02-2153-628F-7DB1-532102070F94}"/>
                  </a:ext>
                </a:extLst>
              </p14:cNvPr>
              <p14:cNvContentPartPr/>
              <p14:nvPr/>
            </p14:nvContentPartPr>
            <p14:xfrm>
              <a:off x="2540000" y="1952314"/>
              <a:ext cx="9960" cy="9960"/>
            </p14:xfrm>
          </p:contentPart>
        </mc:Choice>
        <mc:Fallback xmlns="">
          <p:pic>
            <p:nvPicPr>
              <p:cNvPr id="31" name="Ink 30">
                <a:extLst>
                  <a:ext uri="{FF2B5EF4-FFF2-40B4-BE49-F238E27FC236}">
                    <a16:creationId xmlns:a16="http://schemas.microsoft.com/office/drawing/2014/main" id="{414B2B02-2153-628F-7DB1-532102070F94}"/>
                  </a:ext>
                </a:extLst>
              </p:cNvPr>
              <p:cNvPicPr/>
              <p:nvPr/>
            </p:nvPicPr>
            <p:blipFill>
              <a:blip r:embed="rId3"/>
              <a:stretch>
                <a:fillRect/>
              </a:stretch>
            </p:blipFill>
            <p:spPr>
              <a:xfrm>
                <a:off x="2042000" y="1454314"/>
                <a:ext cx="996000" cy="996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2" name="Ink 31">
                <a:extLst>
                  <a:ext uri="{FF2B5EF4-FFF2-40B4-BE49-F238E27FC236}">
                    <a16:creationId xmlns:a16="http://schemas.microsoft.com/office/drawing/2014/main" id="{375E44EC-C918-4EC0-1892-EC4587F9C7C5}"/>
                  </a:ext>
                </a:extLst>
              </p14:cNvPr>
              <p14:cNvContentPartPr/>
              <p14:nvPr/>
            </p14:nvContentPartPr>
            <p14:xfrm>
              <a:off x="2549961" y="1982196"/>
              <a:ext cx="9960" cy="9960"/>
            </p14:xfrm>
          </p:contentPart>
        </mc:Choice>
        <mc:Fallback xmlns="">
          <p:pic>
            <p:nvPicPr>
              <p:cNvPr id="32" name="Ink 31">
                <a:extLst>
                  <a:ext uri="{FF2B5EF4-FFF2-40B4-BE49-F238E27FC236}">
                    <a16:creationId xmlns:a16="http://schemas.microsoft.com/office/drawing/2014/main" id="{375E44EC-C918-4EC0-1892-EC4587F9C7C5}"/>
                  </a:ext>
                </a:extLst>
              </p:cNvPr>
              <p:cNvPicPr/>
              <p:nvPr/>
            </p:nvPicPr>
            <p:blipFill>
              <a:blip r:embed="rId3"/>
              <a:stretch>
                <a:fillRect/>
              </a:stretch>
            </p:blipFill>
            <p:spPr>
              <a:xfrm>
                <a:off x="2051961" y="1484196"/>
                <a:ext cx="996000" cy="996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3" name="Ink 32">
                <a:extLst>
                  <a:ext uri="{FF2B5EF4-FFF2-40B4-BE49-F238E27FC236}">
                    <a16:creationId xmlns:a16="http://schemas.microsoft.com/office/drawing/2014/main" id="{507B4D0E-3AEF-871E-3418-DDCAE709C5E4}"/>
                  </a:ext>
                </a:extLst>
              </p14:cNvPr>
              <p14:cNvContentPartPr/>
              <p14:nvPr/>
            </p14:nvContentPartPr>
            <p14:xfrm>
              <a:off x="2370667" y="1942353"/>
              <a:ext cx="9960" cy="9960"/>
            </p14:xfrm>
          </p:contentPart>
        </mc:Choice>
        <mc:Fallback xmlns="">
          <p:pic>
            <p:nvPicPr>
              <p:cNvPr id="33" name="Ink 32">
                <a:extLst>
                  <a:ext uri="{FF2B5EF4-FFF2-40B4-BE49-F238E27FC236}">
                    <a16:creationId xmlns:a16="http://schemas.microsoft.com/office/drawing/2014/main" id="{507B4D0E-3AEF-871E-3418-DDCAE709C5E4}"/>
                  </a:ext>
                </a:extLst>
              </p:cNvPr>
              <p:cNvPicPr/>
              <p:nvPr/>
            </p:nvPicPr>
            <p:blipFill>
              <a:blip r:embed="rId3"/>
              <a:stretch>
                <a:fillRect/>
              </a:stretch>
            </p:blipFill>
            <p:spPr>
              <a:xfrm>
                <a:off x="1872667" y="1444353"/>
                <a:ext cx="996000" cy="996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4" name="Ink 33">
                <a:extLst>
                  <a:ext uri="{FF2B5EF4-FFF2-40B4-BE49-F238E27FC236}">
                    <a16:creationId xmlns:a16="http://schemas.microsoft.com/office/drawing/2014/main" id="{F9B07080-7D2D-61E7-2EF5-AEE6F034C8AF}"/>
                  </a:ext>
                </a:extLst>
              </p14:cNvPr>
              <p14:cNvContentPartPr/>
              <p14:nvPr/>
            </p14:nvContentPartPr>
            <p14:xfrm>
              <a:off x="5856941" y="1882588"/>
              <a:ext cx="9960" cy="9960"/>
            </p14:xfrm>
          </p:contentPart>
        </mc:Choice>
        <mc:Fallback xmlns="">
          <p:pic>
            <p:nvPicPr>
              <p:cNvPr id="34" name="Ink 33">
                <a:extLst>
                  <a:ext uri="{FF2B5EF4-FFF2-40B4-BE49-F238E27FC236}">
                    <a16:creationId xmlns:a16="http://schemas.microsoft.com/office/drawing/2014/main" id="{F9B07080-7D2D-61E7-2EF5-AEE6F034C8AF}"/>
                  </a:ext>
                </a:extLst>
              </p:cNvPr>
              <p:cNvPicPr/>
              <p:nvPr/>
            </p:nvPicPr>
            <p:blipFill>
              <a:blip r:embed="rId3"/>
              <a:stretch>
                <a:fillRect/>
              </a:stretch>
            </p:blipFill>
            <p:spPr>
              <a:xfrm>
                <a:off x="5358941" y="1384588"/>
                <a:ext cx="996000" cy="996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5" name="Ink 34">
                <a:extLst>
                  <a:ext uri="{FF2B5EF4-FFF2-40B4-BE49-F238E27FC236}">
                    <a16:creationId xmlns:a16="http://schemas.microsoft.com/office/drawing/2014/main" id="{169B5478-3882-1BA8-9E86-B0B5CEC9873A}"/>
                  </a:ext>
                </a:extLst>
              </p14:cNvPr>
              <p14:cNvContentPartPr/>
              <p14:nvPr/>
            </p14:nvContentPartPr>
            <p14:xfrm>
              <a:off x="5657725" y="1374588"/>
              <a:ext cx="9960" cy="9960"/>
            </p14:xfrm>
          </p:contentPart>
        </mc:Choice>
        <mc:Fallback xmlns="">
          <p:pic>
            <p:nvPicPr>
              <p:cNvPr id="35" name="Ink 34">
                <a:extLst>
                  <a:ext uri="{FF2B5EF4-FFF2-40B4-BE49-F238E27FC236}">
                    <a16:creationId xmlns:a16="http://schemas.microsoft.com/office/drawing/2014/main" id="{169B5478-3882-1BA8-9E86-B0B5CEC9873A}"/>
                  </a:ext>
                </a:extLst>
              </p:cNvPr>
              <p:cNvPicPr/>
              <p:nvPr/>
            </p:nvPicPr>
            <p:blipFill>
              <a:blip r:embed="rId3"/>
              <a:stretch>
                <a:fillRect/>
              </a:stretch>
            </p:blipFill>
            <p:spPr>
              <a:xfrm>
                <a:off x="5159725" y="876588"/>
                <a:ext cx="996000" cy="9960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6" name="Ink 35">
                <a:extLst>
                  <a:ext uri="{FF2B5EF4-FFF2-40B4-BE49-F238E27FC236}">
                    <a16:creationId xmlns:a16="http://schemas.microsoft.com/office/drawing/2014/main" id="{7E915BE1-20F8-D083-8BBD-233A5551D658}"/>
                  </a:ext>
                </a:extLst>
              </p14:cNvPr>
              <p14:cNvContentPartPr/>
              <p14:nvPr/>
            </p14:nvContentPartPr>
            <p14:xfrm>
              <a:off x="5657725" y="1374588"/>
              <a:ext cx="9960" cy="9960"/>
            </p14:xfrm>
          </p:contentPart>
        </mc:Choice>
        <mc:Fallback xmlns="">
          <p:pic>
            <p:nvPicPr>
              <p:cNvPr id="36" name="Ink 35">
                <a:extLst>
                  <a:ext uri="{FF2B5EF4-FFF2-40B4-BE49-F238E27FC236}">
                    <a16:creationId xmlns:a16="http://schemas.microsoft.com/office/drawing/2014/main" id="{7E915BE1-20F8-D083-8BBD-233A5551D658}"/>
                  </a:ext>
                </a:extLst>
              </p:cNvPr>
              <p:cNvPicPr/>
              <p:nvPr/>
            </p:nvPicPr>
            <p:blipFill>
              <a:blip r:embed="rId3"/>
              <a:stretch>
                <a:fillRect/>
              </a:stretch>
            </p:blipFill>
            <p:spPr>
              <a:xfrm>
                <a:off x="5159725" y="876588"/>
                <a:ext cx="996000" cy="9960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7" name="Ink 36">
                <a:extLst>
                  <a:ext uri="{FF2B5EF4-FFF2-40B4-BE49-F238E27FC236}">
                    <a16:creationId xmlns:a16="http://schemas.microsoft.com/office/drawing/2014/main" id="{40BA4EB0-76E0-2BE0-3E26-E59272AEAED4}"/>
                  </a:ext>
                </a:extLst>
              </p14:cNvPr>
              <p14:cNvContentPartPr/>
              <p14:nvPr/>
            </p14:nvContentPartPr>
            <p14:xfrm>
              <a:off x="5657725" y="1374588"/>
              <a:ext cx="9960" cy="9960"/>
            </p14:xfrm>
          </p:contentPart>
        </mc:Choice>
        <mc:Fallback xmlns="">
          <p:pic>
            <p:nvPicPr>
              <p:cNvPr id="37" name="Ink 36">
                <a:extLst>
                  <a:ext uri="{FF2B5EF4-FFF2-40B4-BE49-F238E27FC236}">
                    <a16:creationId xmlns:a16="http://schemas.microsoft.com/office/drawing/2014/main" id="{40BA4EB0-76E0-2BE0-3E26-E59272AEAED4}"/>
                  </a:ext>
                </a:extLst>
              </p:cNvPr>
              <p:cNvPicPr/>
              <p:nvPr/>
            </p:nvPicPr>
            <p:blipFill>
              <a:blip r:embed="rId3"/>
              <a:stretch>
                <a:fillRect/>
              </a:stretch>
            </p:blipFill>
            <p:spPr>
              <a:xfrm>
                <a:off x="5159725" y="876588"/>
                <a:ext cx="996000" cy="996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8" name="Ink 37">
                <a:extLst>
                  <a:ext uri="{FF2B5EF4-FFF2-40B4-BE49-F238E27FC236}">
                    <a16:creationId xmlns:a16="http://schemas.microsoft.com/office/drawing/2014/main" id="{C86A7D1B-6BD2-1E41-E2AA-96258EB24315}"/>
                  </a:ext>
                </a:extLst>
              </p14:cNvPr>
              <p14:cNvContentPartPr/>
              <p14:nvPr/>
            </p14:nvContentPartPr>
            <p14:xfrm>
              <a:off x="5657725" y="1374588"/>
              <a:ext cx="9960" cy="9960"/>
            </p14:xfrm>
          </p:contentPart>
        </mc:Choice>
        <mc:Fallback xmlns="">
          <p:pic>
            <p:nvPicPr>
              <p:cNvPr id="38" name="Ink 37">
                <a:extLst>
                  <a:ext uri="{FF2B5EF4-FFF2-40B4-BE49-F238E27FC236}">
                    <a16:creationId xmlns:a16="http://schemas.microsoft.com/office/drawing/2014/main" id="{C86A7D1B-6BD2-1E41-E2AA-96258EB24315}"/>
                  </a:ext>
                </a:extLst>
              </p:cNvPr>
              <p:cNvPicPr/>
              <p:nvPr/>
            </p:nvPicPr>
            <p:blipFill>
              <a:blip r:embed="rId3"/>
              <a:stretch>
                <a:fillRect/>
              </a:stretch>
            </p:blipFill>
            <p:spPr>
              <a:xfrm>
                <a:off x="5159725" y="876588"/>
                <a:ext cx="996000" cy="9960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9" name="Ink 38">
                <a:extLst>
                  <a:ext uri="{FF2B5EF4-FFF2-40B4-BE49-F238E27FC236}">
                    <a16:creationId xmlns:a16="http://schemas.microsoft.com/office/drawing/2014/main" id="{5F852F72-0A22-7972-6DAD-9CFBE51F1863}"/>
                  </a:ext>
                </a:extLst>
              </p14:cNvPr>
              <p14:cNvContentPartPr/>
              <p14:nvPr/>
            </p14:nvContentPartPr>
            <p14:xfrm>
              <a:off x="4332941" y="1185333"/>
              <a:ext cx="9960" cy="9960"/>
            </p14:xfrm>
          </p:contentPart>
        </mc:Choice>
        <mc:Fallback xmlns="">
          <p:pic>
            <p:nvPicPr>
              <p:cNvPr id="39" name="Ink 38">
                <a:extLst>
                  <a:ext uri="{FF2B5EF4-FFF2-40B4-BE49-F238E27FC236}">
                    <a16:creationId xmlns:a16="http://schemas.microsoft.com/office/drawing/2014/main" id="{5F852F72-0A22-7972-6DAD-9CFBE51F1863}"/>
                  </a:ext>
                </a:extLst>
              </p:cNvPr>
              <p:cNvPicPr/>
              <p:nvPr/>
            </p:nvPicPr>
            <p:blipFill>
              <a:blip r:embed="rId3"/>
              <a:stretch>
                <a:fillRect/>
              </a:stretch>
            </p:blipFill>
            <p:spPr>
              <a:xfrm>
                <a:off x="3834941" y="687333"/>
                <a:ext cx="996000" cy="9960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40" name="Ink 39">
                <a:extLst>
                  <a:ext uri="{FF2B5EF4-FFF2-40B4-BE49-F238E27FC236}">
                    <a16:creationId xmlns:a16="http://schemas.microsoft.com/office/drawing/2014/main" id="{EA7B3956-375C-8D00-2F49-14D40FF91BAD}"/>
                  </a:ext>
                </a:extLst>
              </p14:cNvPr>
              <p14:cNvContentPartPr/>
              <p14:nvPr/>
            </p14:nvContentPartPr>
            <p14:xfrm>
              <a:off x="4332941" y="1185333"/>
              <a:ext cx="9960" cy="9960"/>
            </p14:xfrm>
          </p:contentPart>
        </mc:Choice>
        <mc:Fallback xmlns="">
          <p:pic>
            <p:nvPicPr>
              <p:cNvPr id="40" name="Ink 39">
                <a:extLst>
                  <a:ext uri="{FF2B5EF4-FFF2-40B4-BE49-F238E27FC236}">
                    <a16:creationId xmlns:a16="http://schemas.microsoft.com/office/drawing/2014/main" id="{EA7B3956-375C-8D00-2F49-14D40FF91BAD}"/>
                  </a:ext>
                </a:extLst>
              </p:cNvPr>
              <p:cNvPicPr/>
              <p:nvPr/>
            </p:nvPicPr>
            <p:blipFill>
              <a:blip r:embed="rId3"/>
              <a:stretch>
                <a:fillRect/>
              </a:stretch>
            </p:blipFill>
            <p:spPr>
              <a:xfrm>
                <a:off x="3834941" y="687333"/>
                <a:ext cx="996000" cy="9960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1" name="Ink 40">
                <a:extLst>
                  <a:ext uri="{FF2B5EF4-FFF2-40B4-BE49-F238E27FC236}">
                    <a16:creationId xmlns:a16="http://schemas.microsoft.com/office/drawing/2014/main" id="{B79D2CC5-BC85-1E26-57E5-43DD2470C225}"/>
                  </a:ext>
                </a:extLst>
              </p14:cNvPr>
              <p14:cNvContentPartPr/>
              <p14:nvPr/>
            </p14:nvContentPartPr>
            <p14:xfrm>
              <a:off x="4253255" y="1454274"/>
              <a:ext cx="9960" cy="9960"/>
            </p14:xfrm>
          </p:contentPart>
        </mc:Choice>
        <mc:Fallback xmlns="">
          <p:pic>
            <p:nvPicPr>
              <p:cNvPr id="41" name="Ink 40">
                <a:extLst>
                  <a:ext uri="{FF2B5EF4-FFF2-40B4-BE49-F238E27FC236}">
                    <a16:creationId xmlns:a16="http://schemas.microsoft.com/office/drawing/2014/main" id="{B79D2CC5-BC85-1E26-57E5-43DD2470C225}"/>
                  </a:ext>
                </a:extLst>
              </p:cNvPr>
              <p:cNvPicPr/>
              <p:nvPr/>
            </p:nvPicPr>
            <p:blipFill>
              <a:blip r:embed="rId3"/>
              <a:stretch>
                <a:fillRect/>
              </a:stretch>
            </p:blipFill>
            <p:spPr>
              <a:xfrm>
                <a:off x="3755255" y="956274"/>
                <a:ext cx="996000" cy="996000"/>
              </a:xfrm>
              <a:prstGeom prst="rect">
                <a:avLst/>
              </a:prstGeom>
            </p:spPr>
          </p:pic>
        </mc:Fallback>
      </mc:AlternateContent>
      <p:graphicFrame>
        <p:nvGraphicFramePr>
          <p:cNvPr id="45" name="Table 44">
            <a:extLst>
              <a:ext uri="{FF2B5EF4-FFF2-40B4-BE49-F238E27FC236}">
                <a16:creationId xmlns:a16="http://schemas.microsoft.com/office/drawing/2014/main" id="{06E6B2D4-9656-0A80-476F-C8590C867D62}"/>
              </a:ext>
            </a:extLst>
          </p:cNvPr>
          <p:cNvGraphicFramePr>
            <a:graphicFrameLocks noGrp="1"/>
          </p:cNvGraphicFramePr>
          <p:nvPr>
            <p:extLst>
              <p:ext uri="{D42A27DB-BD31-4B8C-83A1-F6EECF244321}">
                <p14:modId xmlns:p14="http://schemas.microsoft.com/office/powerpoint/2010/main" val="3160809599"/>
              </p:ext>
            </p:extLst>
          </p:nvPr>
        </p:nvGraphicFramePr>
        <p:xfrm>
          <a:off x="861934" y="1361606"/>
          <a:ext cx="10582143" cy="4673976"/>
        </p:xfrm>
        <a:graphic>
          <a:graphicData uri="http://schemas.openxmlformats.org/drawingml/2006/table">
            <a:tbl>
              <a:tblPr firstRow="1" firstCol="1" bandRow="1">
                <a:tableStyleId>{7E9639D4-E3E2-4D34-9284-5A2195B3D0D7}</a:tableStyleId>
              </a:tblPr>
              <a:tblGrid>
                <a:gridCol w="6318948">
                  <a:extLst>
                    <a:ext uri="{9D8B030D-6E8A-4147-A177-3AD203B41FA5}">
                      <a16:colId xmlns:a16="http://schemas.microsoft.com/office/drawing/2014/main" val="2047712636"/>
                    </a:ext>
                  </a:extLst>
                </a:gridCol>
                <a:gridCol w="2143398">
                  <a:extLst>
                    <a:ext uri="{9D8B030D-6E8A-4147-A177-3AD203B41FA5}">
                      <a16:colId xmlns:a16="http://schemas.microsoft.com/office/drawing/2014/main" val="930540836"/>
                    </a:ext>
                  </a:extLst>
                </a:gridCol>
                <a:gridCol w="2119797">
                  <a:extLst>
                    <a:ext uri="{9D8B030D-6E8A-4147-A177-3AD203B41FA5}">
                      <a16:colId xmlns:a16="http://schemas.microsoft.com/office/drawing/2014/main" val="1892969136"/>
                    </a:ext>
                  </a:extLst>
                </a:gridCol>
              </a:tblGrid>
              <a:tr h="584247">
                <a:tc>
                  <a:txBody>
                    <a:bodyPr/>
                    <a:lstStyle/>
                    <a:p>
                      <a:pPr marL="0" marR="0" algn="ctr">
                        <a:spcBef>
                          <a:spcPts val="0"/>
                        </a:spcBef>
                        <a:spcAft>
                          <a:spcPts val="0"/>
                        </a:spcAft>
                      </a:pPr>
                      <a:r>
                        <a:rPr lang="en-US" sz="2000" dirty="0">
                          <a:effectLst/>
                          <a:latin typeface="Cambria"/>
                          <a:ea typeface="Cambria"/>
                          <a:cs typeface="Cambria" panose="02040503050406030204" pitchFamily="18" charset="0"/>
                        </a:rPr>
                        <a:t>Models</a:t>
                      </a:r>
                    </a:p>
                  </a:txBody>
                  <a:tcPr marL="68580" marR="6858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noFill/>
                  </a:tcPr>
                </a:tc>
                <a:tc>
                  <a:txBody>
                    <a:bodyPr/>
                    <a:lstStyle/>
                    <a:p>
                      <a:pPr marL="0" marR="0" algn="ctr">
                        <a:spcBef>
                          <a:spcPts val="0"/>
                        </a:spcBef>
                        <a:spcAft>
                          <a:spcPts val="0"/>
                        </a:spcAft>
                      </a:pPr>
                      <a:r>
                        <a:rPr lang="en-US" sz="2000" dirty="0">
                          <a:effectLst/>
                          <a:latin typeface="Cambria"/>
                          <a:ea typeface="Cambria"/>
                          <a:cs typeface="Cambria" panose="02040503050406030204" pitchFamily="18" charset="0"/>
                        </a:rPr>
                        <a:t>RMSE</a:t>
                      </a:r>
                    </a:p>
                  </a:txBody>
                  <a:tcPr marL="68580" marR="6858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noFill/>
                  </a:tcPr>
                </a:tc>
                <a:tc>
                  <a:txBody>
                    <a:bodyPr/>
                    <a:lstStyle/>
                    <a:p>
                      <a:pPr marL="0" marR="0" algn="ctr">
                        <a:spcBef>
                          <a:spcPts val="0"/>
                        </a:spcBef>
                        <a:spcAft>
                          <a:spcPts val="0"/>
                        </a:spcAft>
                      </a:pPr>
                      <a:r>
                        <a:rPr lang="en-US" sz="2000" dirty="0">
                          <a:effectLst/>
                          <a:latin typeface="Cambria"/>
                          <a:ea typeface="Cambria"/>
                          <a:cs typeface="Cambria" panose="02040503050406030204" pitchFamily="18" charset="0"/>
                        </a:rPr>
                        <a:t>R-Squared</a:t>
                      </a:r>
                    </a:p>
                  </a:txBody>
                  <a:tcPr marL="68580" marR="6858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noFill/>
                  </a:tcPr>
                </a:tc>
                <a:extLst>
                  <a:ext uri="{0D108BD9-81ED-4DB2-BD59-A6C34878D82A}">
                    <a16:rowId xmlns:a16="http://schemas.microsoft.com/office/drawing/2014/main" val="1503876282"/>
                  </a:ext>
                </a:extLst>
              </a:tr>
              <a:tr h="584247">
                <a:tc>
                  <a:txBody>
                    <a:bodyPr/>
                    <a:lstStyle/>
                    <a:p>
                      <a:pPr marL="0" marR="0" algn="just">
                        <a:spcBef>
                          <a:spcPts val="0"/>
                        </a:spcBef>
                        <a:spcAft>
                          <a:spcPts val="0"/>
                        </a:spcAft>
                      </a:pPr>
                      <a:r>
                        <a:rPr lang="en-US" sz="1800" dirty="0">
                          <a:solidFill>
                            <a:schemeClr val="bg1"/>
                          </a:solidFill>
                          <a:effectLst/>
                          <a:latin typeface="Cambria"/>
                          <a:ea typeface="Cambria"/>
                          <a:cs typeface="Cambria" panose="02040503050406030204" pitchFamily="18" charset="0"/>
                        </a:rPr>
                        <a:t>Random Forest Regressor</a:t>
                      </a:r>
                    </a:p>
                  </a:txBody>
                  <a:tcPr marL="68580" marR="6858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noFill/>
                  </a:tcPr>
                </a:tc>
                <a:tc>
                  <a:txBody>
                    <a:bodyPr/>
                    <a:lstStyle/>
                    <a:p>
                      <a:pPr marL="0" marR="0" algn="ctr">
                        <a:spcBef>
                          <a:spcPts val="0"/>
                        </a:spcBef>
                        <a:spcAft>
                          <a:spcPts val="0"/>
                        </a:spcAft>
                      </a:pPr>
                      <a:r>
                        <a:rPr lang="en-US" sz="1800" b="1" dirty="0">
                          <a:solidFill>
                            <a:schemeClr val="bg1"/>
                          </a:solidFill>
                          <a:effectLst/>
                          <a:latin typeface="Cambria"/>
                          <a:ea typeface="Cambria"/>
                          <a:cs typeface="Cambria" panose="02040503050406030204" pitchFamily="18" charset="0"/>
                        </a:rPr>
                        <a:t>48.873076</a:t>
                      </a:r>
                    </a:p>
                  </a:txBody>
                  <a:tcPr marL="68580" marR="6858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noFill/>
                  </a:tcPr>
                </a:tc>
                <a:tc>
                  <a:txBody>
                    <a:bodyPr/>
                    <a:lstStyle/>
                    <a:p>
                      <a:pPr marL="0" marR="0" algn="ctr">
                        <a:spcBef>
                          <a:spcPts val="0"/>
                        </a:spcBef>
                        <a:spcAft>
                          <a:spcPts val="0"/>
                        </a:spcAft>
                      </a:pPr>
                      <a:r>
                        <a:rPr lang="en-US" sz="1800" b="1" dirty="0">
                          <a:solidFill>
                            <a:schemeClr val="bg1"/>
                          </a:solidFill>
                          <a:effectLst/>
                          <a:latin typeface="Cambria"/>
                          <a:ea typeface="Cambria"/>
                          <a:cs typeface="Cambria" panose="02040503050406030204" pitchFamily="18" charset="0"/>
                        </a:rPr>
                        <a:t>0.966574</a:t>
                      </a:r>
                    </a:p>
                  </a:txBody>
                  <a:tcPr marL="68580" marR="6858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noFill/>
                  </a:tcPr>
                </a:tc>
                <a:extLst>
                  <a:ext uri="{0D108BD9-81ED-4DB2-BD59-A6C34878D82A}">
                    <a16:rowId xmlns:a16="http://schemas.microsoft.com/office/drawing/2014/main" val="2303366522"/>
                  </a:ext>
                </a:extLst>
              </a:tr>
              <a:tr h="584247">
                <a:tc>
                  <a:txBody>
                    <a:bodyPr/>
                    <a:lstStyle/>
                    <a:p>
                      <a:pPr marL="0" marR="0" algn="just">
                        <a:spcBef>
                          <a:spcPts val="0"/>
                        </a:spcBef>
                        <a:spcAft>
                          <a:spcPts val="0"/>
                        </a:spcAft>
                      </a:pPr>
                      <a:r>
                        <a:rPr lang="en-US" sz="1800" dirty="0">
                          <a:solidFill>
                            <a:schemeClr val="bg1"/>
                          </a:solidFill>
                          <a:effectLst/>
                          <a:latin typeface="Cambria"/>
                          <a:ea typeface="Cambria"/>
                          <a:cs typeface="Cambria" panose="02040503050406030204" pitchFamily="18" charset="0"/>
                        </a:rPr>
                        <a:t>Bagging with Decision Tree Regressor</a:t>
                      </a:r>
                    </a:p>
                  </a:txBody>
                  <a:tcPr marL="68580" marR="6858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noFill/>
                  </a:tcPr>
                </a:tc>
                <a:tc>
                  <a:txBody>
                    <a:bodyPr/>
                    <a:lstStyle/>
                    <a:p>
                      <a:pPr marL="0" marR="0" algn="ctr">
                        <a:spcBef>
                          <a:spcPts val="0"/>
                        </a:spcBef>
                        <a:spcAft>
                          <a:spcPts val="0"/>
                        </a:spcAft>
                      </a:pPr>
                      <a:r>
                        <a:rPr lang="en-US" sz="1800" b="1" dirty="0">
                          <a:solidFill>
                            <a:schemeClr val="bg1"/>
                          </a:solidFill>
                          <a:effectLst/>
                          <a:latin typeface="Cambria"/>
                          <a:ea typeface="Cambria"/>
                          <a:cs typeface="Cambria" panose="02040503050406030204" pitchFamily="18" charset="0"/>
                        </a:rPr>
                        <a:t>48.967553</a:t>
                      </a:r>
                    </a:p>
                  </a:txBody>
                  <a:tcPr marL="68580" marR="6858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noFill/>
                  </a:tcPr>
                </a:tc>
                <a:tc>
                  <a:txBody>
                    <a:bodyPr/>
                    <a:lstStyle/>
                    <a:p>
                      <a:pPr marL="0" marR="0" algn="ctr">
                        <a:spcBef>
                          <a:spcPts val="0"/>
                        </a:spcBef>
                        <a:spcAft>
                          <a:spcPts val="0"/>
                        </a:spcAft>
                      </a:pPr>
                      <a:r>
                        <a:rPr lang="en-US" sz="1800" b="1" dirty="0">
                          <a:solidFill>
                            <a:schemeClr val="bg1"/>
                          </a:solidFill>
                          <a:effectLst/>
                          <a:latin typeface="Cambria"/>
                          <a:ea typeface="Cambria"/>
                          <a:cs typeface="Cambria" panose="02040503050406030204" pitchFamily="18" charset="0"/>
                        </a:rPr>
                        <a:t>0.966445</a:t>
                      </a:r>
                    </a:p>
                  </a:txBody>
                  <a:tcPr marL="68580" marR="6858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noFill/>
                  </a:tcPr>
                </a:tc>
                <a:extLst>
                  <a:ext uri="{0D108BD9-81ED-4DB2-BD59-A6C34878D82A}">
                    <a16:rowId xmlns:a16="http://schemas.microsoft.com/office/drawing/2014/main" val="3368201438"/>
                  </a:ext>
                </a:extLst>
              </a:tr>
              <a:tr h="584247">
                <a:tc>
                  <a:txBody>
                    <a:bodyPr/>
                    <a:lstStyle/>
                    <a:p>
                      <a:pPr marL="0" marR="0" algn="just">
                        <a:spcBef>
                          <a:spcPts val="0"/>
                        </a:spcBef>
                        <a:spcAft>
                          <a:spcPts val="0"/>
                        </a:spcAft>
                      </a:pPr>
                      <a:r>
                        <a:rPr lang="en-US" sz="1800" b="0" dirty="0">
                          <a:solidFill>
                            <a:schemeClr val="bg1"/>
                          </a:solidFill>
                          <a:effectLst/>
                          <a:latin typeface="Cambria"/>
                          <a:ea typeface="Cambria"/>
                          <a:cs typeface="Cambria" panose="02040503050406030204" pitchFamily="18" charset="0"/>
                        </a:rPr>
                        <a:t>Bagging with Random Forest</a:t>
                      </a:r>
                    </a:p>
                  </a:txBody>
                  <a:tcPr marL="68580" marR="6858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noFill/>
                  </a:tcPr>
                </a:tc>
                <a:tc>
                  <a:txBody>
                    <a:bodyPr/>
                    <a:lstStyle/>
                    <a:p>
                      <a:pPr marL="0" marR="0" algn="ctr">
                        <a:spcBef>
                          <a:spcPts val="0"/>
                        </a:spcBef>
                        <a:spcAft>
                          <a:spcPts val="0"/>
                        </a:spcAft>
                      </a:pPr>
                      <a:r>
                        <a:rPr lang="en-US" sz="1800">
                          <a:solidFill>
                            <a:schemeClr val="bg1"/>
                          </a:solidFill>
                          <a:effectLst/>
                          <a:latin typeface="Cambria"/>
                          <a:ea typeface="Cambria"/>
                          <a:cs typeface="Cambria" panose="02040503050406030204" pitchFamily="18" charset="0"/>
                        </a:rPr>
                        <a:t>51.134699</a:t>
                      </a:r>
                    </a:p>
                  </a:txBody>
                  <a:tcPr marL="68580" marR="6858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noFill/>
                  </a:tcPr>
                </a:tc>
                <a:tc>
                  <a:txBody>
                    <a:bodyPr/>
                    <a:lstStyle/>
                    <a:p>
                      <a:pPr marL="0" marR="0" algn="ctr">
                        <a:spcBef>
                          <a:spcPts val="0"/>
                        </a:spcBef>
                        <a:spcAft>
                          <a:spcPts val="0"/>
                        </a:spcAft>
                      </a:pPr>
                      <a:r>
                        <a:rPr lang="en-US" sz="1800" dirty="0">
                          <a:solidFill>
                            <a:schemeClr val="bg1"/>
                          </a:solidFill>
                          <a:effectLst/>
                          <a:latin typeface="Cambria"/>
                          <a:ea typeface="Cambria"/>
                          <a:cs typeface="Cambria" panose="02040503050406030204" pitchFamily="18" charset="0"/>
                        </a:rPr>
                        <a:t>0.963409</a:t>
                      </a:r>
                    </a:p>
                  </a:txBody>
                  <a:tcPr marL="68580" marR="6858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noFill/>
                  </a:tcPr>
                </a:tc>
                <a:extLst>
                  <a:ext uri="{0D108BD9-81ED-4DB2-BD59-A6C34878D82A}">
                    <a16:rowId xmlns:a16="http://schemas.microsoft.com/office/drawing/2014/main" val="1409014148"/>
                  </a:ext>
                </a:extLst>
              </a:tr>
              <a:tr h="584247">
                <a:tc>
                  <a:txBody>
                    <a:bodyPr/>
                    <a:lstStyle/>
                    <a:p>
                      <a:pPr marL="0" marR="0" algn="just">
                        <a:spcBef>
                          <a:spcPts val="0"/>
                        </a:spcBef>
                        <a:spcAft>
                          <a:spcPts val="0"/>
                        </a:spcAft>
                      </a:pPr>
                      <a:r>
                        <a:rPr lang="en-US" sz="1800" b="0" dirty="0">
                          <a:solidFill>
                            <a:schemeClr val="bg1"/>
                          </a:solidFill>
                          <a:effectLst/>
                          <a:latin typeface="Cambria"/>
                          <a:ea typeface="Cambria"/>
                          <a:cs typeface="Cambria" panose="02040503050406030204" pitchFamily="18" charset="0"/>
                        </a:rPr>
                        <a:t>Gradient Boosting Regressor</a:t>
                      </a:r>
                    </a:p>
                  </a:txBody>
                  <a:tcPr marL="68580" marR="6858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noFill/>
                  </a:tcPr>
                </a:tc>
                <a:tc>
                  <a:txBody>
                    <a:bodyPr/>
                    <a:lstStyle/>
                    <a:p>
                      <a:pPr marL="0" marR="0" algn="ctr">
                        <a:spcBef>
                          <a:spcPts val="0"/>
                        </a:spcBef>
                        <a:spcAft>
                          <a:spcPts val="0"/>
                        </a:spcAft>
                      </a:pPr>
                      <a:r>
                        <a:rPr lang="en-US" sz="1800" dirty="0">
                          <a:solidFill>
                            <a:schemeClr val="bg1"/>
                          </a:solidFill>
                          <a:effectLst/>
                          <a:latin typeface="Cambria"/>
                          <a:ea typeface="Cambria"/>
                          <a:cs typeface="Cambria" panose="02040503050406030204" pitchFamily="18" charset="0"/>
                        </a:rPr>
                        <a:t>57.62477</a:t>
                      </a:r>
                    </a:p>
                  </a:txBody>
                  <a:tcPr marL="68580" marR="6858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noFill/>
                  </a:tcPr>
                </a:tc>
                <a:tc>
                  <a:txBody>
                    <a:bodyPr/>
                    <a:lstStyle/>
                    <a:p>
                      <a:pPr marL="0" marR="0" algn="ctr">
                        <a:spcBef>
                          <a:spcPts val="0"/>
                        </a:spcBef>
                        <a:spcAft>
                          <a:spcPts val="0"/>
                        </a:spcAft>
                      </a:pPr>
                      <a:r>
                        <a:rPr lang="en-US" sz="1800" dirty="0">
                          <a:solidFill>
                            <a:schemeClr val="bg1"/>
                          </a:solidFill>
                          <a:effectLst/>
                          <a:latin typeface="Cambria"/>
                          <a:ea typeface="Cambria"/>
                          <a:cs typeface="Cambria" panose="02040503050406030204" pitchFamily="18" charset="0"/>
                        </a:rPr>
                        <a:t>0.953531</a:t>
                      </a:r>
                    </a:p>
                  </a:txBody>
                  <a:tcPr marL="68580" marR="6858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noFill/>
                  </a:tcPr>
                </a:tc>
                <a:extLst>
                  <a:ext uri="{0D108BD9-81ED-4DB2-BD59-A6C34878D82A}">
                    <a16:rowId xmlns:a16="http://schemas.microsoft.com/office/drawing/2014/main" val="1555706300"/>
                  </a:ext>
                </a:extLst>
              </a:tr>
              <a:tr h="584247">
                <a:tc>
                  <a:txBody>
                    <a:bodyPr/>
                    <a:lstStyle/>
                    <a:p>
                      <a:pPr marL="0" marR="0" algn="just">
                        <a:spcBef>
                          <a:spcPts val="0"/>
                        </a:spcBef>
                        <a:spcAft>
                          <a:spcPts val="0"/>
                        </a:spcAft>
                      </a:pPr>
                      <a:r>
                        <a:rPr lang="en-US" sz="1800" b="0" dirty="0">
                          <a:solidFill>
                            <a:schemeClr val="bg1"/>
                          </a:solidFill>
                          <a:effectLst/>
                          <a:latin typeface="Cambria"/>
                          <a:ea typeface="Cambria"/>
                          <a:cs typeface="Cambria" panose="02040503050406030204" pitchFamily="18" charset="0"/>
                        </a:rPr>
                        <a:t>Decision Tree Regressor</a:t>
                      </a:r>
                    </a:p>
                  </a:txBody>
                  <a:tcPr marL="68580" marR="6858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noFill/>
                  </a:tcPr>
                </a:tc>
                <a:tc>
                  <a:txBody>
                    <a:bodyPr/>
                    <a:lstStyle/>
                    <a:p>
                      <a:pPr marL="0" marR="0" algn="ctr">
                        <a:spcBef>
                          <a:spcPts val="0"/>
                        </a:spcBef>
                        <a:spcAft>
                          <a:spcPts val="0"/>
                        </a:spcAft>
                      </a:pPr>
                      <a:r>
                        <a:rPr lang="en-US" sz="1800" dirty="0">
                          <a:solidFill>
                            <a:schemeClr val="bg1"/>
                          </a:solidFill>
                          <a:effectLst/>
                          <a:latin typeface="Cambria"/>
                          <a:ea typeface="Cambria"/>
                          <a:cs typeface="Cambria" panose="02040503050406030204" pitchFamily="18" charset="0"/>
                        </a:rPr>
                        <a:t>66.979827</a:t>
                      </a:r>
                    </a:p>
                  </a:txBody>
                  <a:tcPr marL="68580" marR="6858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noFill/>
                  </a:tcPr>
                </a:tc>
                <a:tc>
                  <a:txBody>
                    <a:bodyPr/>
                    <a:lstStyle/>
                    <a:p>
                      <a:pPr marL="0" marR="0" algn="ctr">
                        <a:spcBef>
                          <a:spcPts val="0"/>
                        </a:spcBef>
                        <a:spcAft>
                          <a:spcPts val="0"/>
                        </a:spcAft>
                      </a:pPr>
                      <a:r>
                        <a:rPr lang="en-US" sz="1800" dirty="0">
                          <a:solidFill>
                            <a:schemeClr val="bg1"/>
                          </a:solidFill>
                          <a:effectLst/>
                          <a:latin typeface="Cambria"/>
                          <a:ea typeface="Cambria"/>
                          <a:cs typeface="Cambria" panose="02040503050406030204" pitchFamily="18" charset="0"/>
                        </a:rPr>
                        <a:t>0.937219</a:t>
                      </a:r>
                    </a:p>
                  </a:txBody>
                  <a:tcPr marL="68580" marR="6858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noFill/>
                  </a:tcPr>
                </a:tc>
                <a:extLst>
                  <a:ext uri="{0D108BD9-81ED-4DB2-BD59-A6C34878D82A}">
                    <a16:rowId xmlns:a16="http://schemas.microsoft.com/office/drawing/2014/main" val="4272412404"/>
                  </a:ext>
                </a:extLst>
              </a:tr>
              <a:tr h="584247">
                <a:tc>
                  <a:txBody>
                    <a:bodyPr/>
                    <a:lstStyle/>
                    <a:p>
                      <a:pPr marL="0" marR="0" algn="just">
                        <a:spcBef>
                          <a:spcPts val="0"/>
                        </a:spcBef>
                        <a:spcAft>
                          <a:spcPts val="0"/>
                        </a:spcAft>
                      </a:pPr>
                      <a:r>
                        <a:rPr lang="en-US" sz="1800" b="0" dirty="0">
                          <a:solidFill>
                            <a:schemeClr val="bg1"/>
                          </a:solidFill>
                          <a:effectLst/>
                          <a:latin typeface="Cambria"/>
                          <a:ea typeface="Cambria"/>
                          <a:cs typeface="Cambria" panose="02040503050406030204" pitchFamily="18" charset="0"/>
                        </a:rPr>
                        <a:t>Linear Regression with Bagging </a:t>
                      </a:r>
                    </a:p>
                  </a:txBody>
                  <a:tcPr marL="68580" marR="6858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noFill/>
                  </a:tcPr>
                </a:tc>
                <a:tc>
                  <a:txBody>
                    <a:bodyPr/>
                    <a:lstStyle/>
                    <a:p>
                      <a:pPr marL="0" marR="0" algn="ctr">
                        <a:spcBef>
                          <a:spcPts val="0"/>
                        </a:spcBef>
                        <a:spcAft>
                          <a:spcPts val="0"/>
                        </a:spcAft>
                      </a:pPr>
                      <a:r>
                        <a:rPr lang="en-US" sz="1800" dirty="0">
                          <a:solidFill>
                            <a:schemeClr val="bg1"/>
                          </a:solidFill>
                          <a:effectLst/>
                          <a:latin typeface="Cambria"/>
                          <a:ea typeface="Cambria"/>
                          <a:cs typeface="Cambria" panose="02040503050406030204" pitchFamily="18" charset="0"/>
                        </a:rPr>
                        <a:t>167.716457</a:t>
                      </a:r>
                    </a:p>
                  </a:txBody>
                  <a:tcPr marL="68580" marR="6858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noFill/>
                  </a:tcPr>
                </a:tc>
                <a:tc>
                  <a:txBody>
                    <a:bodyPr/>
                    <a:lstStyle/>
                    <a:p>
                      <a:pPr marL="0" marR="0" algn="ctr">
                        <a:spcBef>
                          <a:spcPts val="0"/>
                        </a:spcBef>
                        <a:spcAft>
                          <a:spcPts val="0"/>
                        </a:spcAft>
                      </a:pPr>
                      <a:r>
                        <a:rPr lang="en-US" sz="1800" dirty="0">
                          <a:solidFill>
                            <a:schemeClr val="bg1"/>
                          </a:solidFill>
                          <a:effectLst/>
                          <a:latin typeface="Cambria"/>
                          <a:ea typeface="Cambria"/>
                          <a:cs typeface="Cambria" panose="02040503050406030204" pitchFamily="18" charset="0"/>
                        </a:rPr>
                        <a:t>0.606364</a:t>
                      </a:r>
                    </a:p>
                  </a:txBody>
                  <a:tcPr marL="68580" marR="6858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noFill/>
                  </a:tcPr>
                </a:tc>
                <a:extLst>
                  <a:ext uri="{0D108BD9-81ED-4DB2-BD59-A6C34878D82A}">
                    <a16:rowId xmlns:a16="http://schemas.microsoft.com/office/drawing/2014/main" val="2005419879"/>
                  </a:ext>
                </a:extLst>
              </a:tr>
              <a:tr h="584247">
                <a:tc>
                  <a:txBody>
                    <a:bodyPr/>
                    <a:lstStyle/>
                    <a:p>
                      <a:pPr marL="0" marR="0" algn="just">
                        <a:spcBef>
                          <a:spcPts val="0"/>
                        </a:spcBef>
                        <a:spcAft>
                          <a:spcPts val="0"/>
                        </a:spcAft>
                      </a:pPr>
                      <a:r>
                        <a:rPr lang="en-US" sz="1800" b="0" dirty="0">
                          <a:solidFill>
                            <a:schemeClr val="bg1"/>
                          </a:solidFill>
                          <a:effectLst/>
                          <a:latin typeface="Cambria"/>
                          <a:ea typeface="Cambria"/>
                          <a:cs typeface="Cambria" panose="02040503050406030204" pitchFamily="18" charset="0"/>
                        </a:rPr>
                        <a:t>Linear Regression</a:t>
                      </a:r>
                    </a:p>
                  </a:txBody>
                  <a:tcPr marL="68580" marR="6858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noFill/>
                  </a:tcPr>
                </a:tc>
                <a:tc>
                  <a:txBody>
                    <a:bodyPr/>
                    <a:lstStyle/>
                    <a:p>
                      <a:pPr marL="0" marR="0" algn="ctr">
                        <a:spcBef>
                          <a:spcPts val="0"/>
                        </a:spcBef>
                        <a:spcAft>
                          <a:spcPts val="0"/>
                        </a:spcAft>
                      </a:pPr>
                      <a:r>
                        <a:rPr lang="en-US" sz="1800" dirty="0">
                          <a:solidFill>
                            <a:schemeClr val="bg1"/>
                          </a:solidFill>
                          <a:effectLst/>
                          <a:latin typeface="Cambria"/>
                          <a:ea typeface="Cambria"/>
                          <a:cs typeface="Cambria" panose="02040503050406030204" pitchFamily="18" charset="0"/>
                        </a:rPr>
                        <a:t>167.718436</a:t>
                      </a:r>
                    </a:p>
                  </a:txBody>
                  <a:tcPr marL="68580" marR="6858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noFill/>
                  </a:tcPr>
                </a:tc>
                <a:tc>
                  <a:txBody>
                    <a:bodyPr/>
                    <a:lstStyle/>
                    <a:p>
                      <a:pPr marL="0" marR="0" algn="ctr">
                        <a:spcBef>
                          <a:spcPts val="0"/>
                        </a:spcBef>
                        <a:spcAft>
                          <a:spcPts val="0"/>
                        </a:spcAft>
                      </a:pPr>
                      <a:r>
                        <a:rPr lang="en-US" sz="1800" dirty="0">
                          <a:solidFill>
                            <a:schemeClr val="bg1"/>
                          </a:solidFill>
                          <a:effectLst/>
                          <a:latin typeface="Cambria"/>
                          <a:ea typeface="Cambria"/>
                          <a:cs typeface="Cambria" panose="02040503050406030204" pitchFamily="18" charset="0"/>
                        </a:rPr>
                        <a:t>0.606355</a:t>
                      </a:r>
                    </a:p>
                  </a:txBody>
                  <a:tcPr marL="68580" marR="6858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noFill/>
                  </a:tcPr>
                </a:tc>
                <a:extLst>
                  <a:ext uri="{0D108BD9-81ED-4DB2-BD59-A6C34878D82A}">
                    <a16:rowId xmlns:a16="http://schemas.microsoft.com/office/drawing/2014/main" val="445007877"/>
                  </a:ext>
                </a:extLst>
              </a:tr>
            </a:tbl>
          </a:graphicData>
        </a:graphic>
      </p:graphicFrame>
    </p:spTree>
    <p:extLst>
      <p:ext uri="{BB962C8B-B14F-4D97-AF65-F5344CB8AC3E}">
        <p14:creationId xmlns:p14="http://schemas.microsoft.com/office/powerpoint/2010/main" val="706713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537635" y="2828127"/>
            <a:ext cx="3621505" cy="557950"/>
          </a:xfrm>
        </p:spPr>
        <p:txBody>
          <a:bodyPr/>
          <a:lstStyle/>
          <a:p>
            <a:r>
              <a:rPr lang="en-US"/>
              <a:t>Results</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13</a:t>
            </a:fld>
            <a:endParaRPr lang="en-US"/>
          </a:p>
        </p:txBody>
      </p:sp>
      <p:sp>
        <p:nvSpPr>
          <p:cNvPr id="32" name="TextBox 31">
            <a:extLst>
              <a:ext uri="{FF2B5EF4-FFF2-40B4-BE49-F238E27FC236}">
                <a16:creationId xmlns:a16="http://schemas.microsoft.com/office/drawing/2014/main" id="{B7B9EA32-BF4E-C2DC-AF71-F171285ECE1C}"/>
              </a:ext>
            </a:extLst>
          </p:cNvPr>
          <p:cNvSpPr txBox="1"/>
          <p:nvPr/>
        </p:nvSpPr>
        <p:spPr>
          <a:xfrm>
            <a:off x="4245451" y="724367"/>
            <a:ext cx="4024348" cy="369332"/>
          </a:xfrm>
          <a:prstGeom prst="rect">
            <a:avLst/>
          </a:prstGeom>
          <a:noFill/>
        </p:spPr>
        <p:txBody>
          <a:bodyPr wrap="square" lIns="91440" tIns="45720" rIns="91440" bIns="45720" rtlCol="0" anchor="t">
            <a:spAutoFit/>
          </a:bodyPr>
          <a:lstStyle/>
          <a:p>
            <a:r>
              <a:rPr lang="en-US" sz="1800" b="1" i="0" u="none" strike="noStrike">
                <a:solidFill>
                  <a:srgbClr val="000000"/>
                </a:solidFill>
                <a:effectLst/>
                <a:latin typeface="Cambria"/>
                <a:ea typeface="Cambria"/>
              </a:rPr>
              <a:t>Random Forest regression</a:t>
            </a:r>
            <a:endParaRPr lang="en-US" b="1">
              <a:latin typeface="Cambria"/>
              <a:ea typeface="Cambria"/>
            </a:endParaRPr>
          </a:p>
        </p:txBody>
      </p:sp>
      <p:pic>
        <p:nvPicPr>
          <p:cNvPr id="5124" name="Picture 4" descr="A graph showing red and blue lines&#10;&#10;Description automatically generated">
            <a:extLst>
              <a:ext uri="{FF2B5EF4-FFF2-40B4-BE49-F238E27FC236}">
                <a16:creationId xmlns:a16="http://schemas.microsoft.com/office/drawing/2014/main" id="{6081FE17-8177-9EB2-ADAF-866A1632D1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4571" y="1433091"/>
            <a:ext cx="8315817" cy="49648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49418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A graph showing red and blue lines&#10;&#10;Description automatically generated">
            <a:extLst>
              <a:ext uri="{FF2B5EF4-FFF2-40B4-BE49-F238E27FC236}">
                <a16:creationId xmlns:a16="http://schemas.microsoft.com/office/drawing/2014/main" id="{B3EFB4FE-13BB-215B-691C-4A6D401DD9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4457" y="1116823"/>
            <a:ext cx="9078686" cy="542208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384643" y="2922536"/>
            <a:ext cx="3621505" cy="557950"/>
          </a:xfrm>
        </p:spPr>
        <p:txBody>
          <a:bodyPr/>
          <a:lstStyle/>
          <a:p>
            <a:r>
              <a:rPr lang="en-US" dirty="0"/>
              <a:t>Results</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14</a:t>
            </a:fld>
            <a:endParaRPr lang="en-US"/>
          </a:p>
        </p:txBody>
      </p:sp>
      <p:sp>
        <p:nvSpPr>
          <p:cNvPr id="32" name="TextBox 31">
            <a:extLst>
              <a:ext uri="{FF2B5EF4-FFF2-40B4-BE49-F238E27FC236}">
                <a16:creationId xmlns:a16="http://schemas.microsoft.com/office/drawing/2014/main" id="{B7B9EA32-BF4E-C2DC-AF71-F171285ECE1C}"/>
              </a:ext>
            </a:extLst>
          </p:cNvPr>
          <p:cNvSpPr txBox="1"/>
          <p:nvPr/>
        </p:nvSpPr>
        <p:spPr>
          <a:xfrm>
            <a:off x="3858531" y="604372"/>
            <a:ext cx="4784725" cy="369332"/>
          </a:xfrm>
          <a:prstGeom prst="rect">
            <a:avLst/>
          </a:prstGeom>
          <a:noFill/>
        </p:spPr>
        <p:txBody>
          <a:bodyPr wrap="square" lIns="91440" tIns="45720" rIns="91440" bIns="45720" rtlCol="0" anchor="t">
            <a:spAutoFit/>
          </a:bodyPr>
          <a:lstStyle/>
          <a:p>
            <a:r>
              <a:rPr lang="en-US" sz="1800" b="1" i="0" u="none" strike="noStrike" dirty="0">
                <a:solidFill>
                  <a:srgbClr val="000000"/>
                </a:solidFill>
                <a:effectLst/>
                <a:latin typeface="Cambria"/>
                <a:ea typeface="Cambria"/>
              </a:rPr>
              <a:t>Bagging with Decision Tree Regressor</a:t>
            </a:r>
            <a:endParaRPr lang="en-US" b="1" dirty="0">
              <a:latin typeface="Cambria"/>
              <a:ea typeface="Cambria"/>
            </a:endParaRPr>
          </a:p>
        </p:txBody>
      </p:sp>
    </p:spTree>
    <p:extLst>
      <p:ext uri="{BB962C8B-B14F-4D97-AF65-F5344CB8AC3E}">
        <p14:creationId xmlns:p14="http://schemas.microsoft.com/office/powerpoint/2010/main" val="3312735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537635" y="2828127"/>
            <a:ext cx="3621505" cy="557950"/>
          </a:xfrm>
        </p:spPr>
        <p:txBody>
          <a:bodyPr/>
          <a:lstStyle/>
          <a:p>
            <a:r>
              <a:rPr lang="en-US"/>
              <a:t>Results</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15</a:t>
            </a:fld>
            <a:endParaRPr lang="en-US"/>
          </a:p>
        </p:txBody>
      </p:sp>
      <p:sp>
        <p:nvSpPr>
          <p:cNvPr id="32" name="TextBox 31">
            <a:extLst>
              <a:ext uri="{FF2B5EF4-FFF2-40B4-BE49-F238E27FC236}">
                <a16:creationId xmlns:a16="http://schemas.microsoft.com/office/drawing/2014/main" id="{B7B9EA32-BF4E-C2DC-AF71-F171285ECE1C}"/>
              </a:ext>
            </a:extLst>
          </p:cNvPr>
          <p:cNvSpPr txBox="1"/>
          <p:nvPr/>
        </p:nvSpPr>
        <p:spPr>
          <a:xfrm>
            <a:off x="4320401" y="786826"/>
            <a:ext cx="4024348" cy="369332"/>
          </a:xfrm>
          <a:prstGeom prst="rect">
            <a:avLst/>
          </a:prstGeom>
          <a:noFill/>
        </p:spPr>
        <p:txBody>
          <a:bodyPr wrap="square" lIns="91440" tIns="45720" rIns="91440" bIns="45720" rtlCol="0" anchor="t">
            <a:spAutoFit/>
          </a:bodyPr>
          <a:lstStyle/>
          <a:p>
            <a:r>
              <a:rPr lang="en-US" sz="1800" b="1" i="0" u="none" strike="noStrike">
                <a:solidFill>
                  <a:srgbClr val="000000"/>
                </a:solidFill>
                <a:effectLst/>
                <a:latin typeface="Cambria"/>
                <a:ea typeface="Cambria"/>
              </a:rPr>
              <a:t>Decision Tree Regressor</a:t>
            </a:r>
            <a:endParaRPr lang="en-US" b="1">
              <a:latin typeface="Cambria"/>
              <a:ea typeface="Cambria"/>
            </a:endParaRPr>
          </a:p>
        </p:txBody>
      </p:sp>
      <p:pic>
        <p:nvPicPr>
          <p:cNvPr id="7170" name="Picture 2" descr="A graph showing a graph&#10;&#10;Description automatically generated with medium confidence">
            <a:extLst>
              <a:ext uri="{FF2B5EF4-FFF2-40B4-BE49-F238E27FC236}">
                <a16:creationId xmlns:a16="http://schemas.microsoft.com/office/drawing/2014/main" id="{03E98A04-2167-73D2-1A53-A649295F47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1295904"/>
            <a:ext cx="8588829" cy="5232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28744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537635" y="2828127"/>
            <a:ext cx="3621505" cy="557950"/>
          </a:xfrm>
        </p:spPr>
        <p:txBody>
          <a:bodyPr/>
          <a:lstStyle/>
          <a:p>
            <a:r>
              <a:rPr lang="en-US"/>
              <a:t>Results</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16</a:t>
            </a:fld>
            <a:endParaRPr lang="en-US"/>
          </a:p>
        </p:txBody>
      </p:sp>
      <p:sp>
        <p:nvSpPr>
          <p:cNvPr id="32" name="TextBox 31">
            <a:extLst>
              <a:ext uri="{FF2B5EF4-FFF2-40B4-BE49-F238E27FC236}">
                <a16:creationId xmlns:a16="http://schemas.microsoft.com/office/drawing/2014/main" id="{B7B9EA32-BF4E-C2DC-AF71-F171285ECE1C}"/>
              </a:ext>
            </a:extLst>
          </p:cNvPr>
          <p:cNvSpPr txBox="1"/>
          <p:nvPr/>
        </p:nvSpPr>
        <p:spPr>
          <a:xfrm>
            <a:off x="4270434" y="661908"/>
            <a:ext cx="4024348" cy="369332"/>
          </a:xfrm>
          <a:prstGeom prst="rect">
            <a:avLst/>
          </a:prstGeom>
          <a:noFill/>
        </p:spPr>
        <p:txBody>
          <a:bodyPr wrap="square" lIns="91440" tIns="45720" rIns="91440" bIns="45720" rtlCol="0" anchor="t">
            <a:spAutoFit/>
          </a:bodyPr>
          <a:lstStyle/>
          <a:p>
            <a:r>
              <a:rPr lang="en-US" sz="1800" b="1" i="0" u="none" strike="noStrike">
                <a:solidFill>
                  <a:srgbClr val="000000"/>
                </a:solidFill>
                <a:effectLst/>
                <a:latin typeface="Cambria"/>
                <a:ea typeface="Cambria"/>
              </a:rPr>
              <a:t>Bagging with Random Forest</a:t>
            </a:r>
            <a:endParaRPr lang="en-US" b="1">
              <a:latin typeface="Cambria"/>
              <a:ea typeface="Cambria"/>
            </a:endParaRPr>
          </a:p>
        </p:txBody>
      </p:sp>
      <p:pic>
        <p:nvPicPr>
          <p:cNvPr id="8194" name="Picture 2" descr="A graph showing red and blue lines&#10;&#10;Description automatically generated">
            <a:extLst>
              <a:ext uri="{FF2B5EF4-FFF2-40B4-BE49-F238E27FC236}">
                <a16:creationId xmlns:a16="http://schemas.microsoft.com/office/drawing/2014/main" id="{AFC8513F-6CC2-937A-0CE2-9843337B40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6857" y="1127922"/>
            <a:ext cx="8752114" cy="5439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83786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537635" y="2828127"/>
            <a:ext cx="3621505" cy="557950"/>
          </a:xfrm>
        </p:spPr>
        <p:txBody>
          <a:bodyPr/>
          <a:lstStyle/>
          <a:p>
            <a:r>
              <a:rPr lang="en-US"/>
              <a:t>Results</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17</a:t>
            </a:fld>
            <a:endParaRPr lang="en-US"/>
          </a:p>
        </p:txBody>
      </p:sp>
      <p:sp>
        <p:nvSpPr>
          <p:cNvPr id="32" name="TextBox 31">
            <a:extLst>
              <a:ext uri="{FF2B5EF4-FFF2-40B4-BE49-F238E27FC236}">
                <a16:creationId xmlns:a16="http://schemas.microsoft.com/office/drawing/2014/main" id="{B7B9EA32-BF4E-C2DC-AF71-F171285ECE1C}"/>
              </a:ext>
            </a:extLst>
          </p:cNvPr>
          <p:cNvSpPr txBox="1"/>
          <p:nvPr/>
        </p:nvSpPr>
        <p:spPr>
          <a:xfrm>
            <a:off x="3433811" y="691814"/>
            <a:ext cx="4024348" cy="369332"/>
          </a:xfrm>
          <a:prstGeom prst="rect">
            <a:avLst/>
          </a:prstGeom>
          <a:noFill/>
        </p:spPr>
        <p:txBody>
          <a:bodyPr wrap="square" rtlCol="0">
            <a:spAutoFit/>
          </a:bodyPr>
          <a:lstStyle/>
          <a:p>
            <a:pPr marL="57150" algn="just" rtl="0" fontAlgn="base">
              <a:spcBef>
                <a:spcPts val="0"/>
              </a:spcBef>
              <a:spcAft>
                <a:spcPts val="0"/>
              </a:spcAft>
            </a:pPr>
            <a:r>
              <a:rPr lang="en-US" sz="1800" b="0" i="0" u="none" strike="noStrike">
                <a:solidFill>
                  <a:srgbClr val="000000"/>
                </a:solidFill>
                <a:effectLst/>
                <a:latin typeface="Cambria" panose="02040503050406030204" pitchFamily="18" charset="0"/>
              </a:rPr>
              <a:t>Gradient Boosting Regressor:</a:t>
            </a:r>
            <a:endParaRPr lang="en-US" sz="1800" b="0" i="0" u="none" strike="noStrike">
              <a:solidFill>
                <a:srgbClr val="000000"/>
              </a:solidFill>
              <a:effectLst/>
              <a:latin typeface="Noto Sans Symbols"/>
            </a:endParaRPr>
          </a:p>
        </p:txBody>
      </p:sp>
      <p:pic>
        <p:nvPicPr>
          <p:cNvPr id="12290" name="Picture 2" descr="A graph showing red and blue lines&#10;&#10;Description automatically generated">
            <a:extLst>
              <a:ext uri="{FF2B5EF4-FFF2-40B4-BE49-F238E27FC236}">
                <a16:creationId xmlns:a16="http://schemas.microsoft.com/office/drawing/2014/main" id="{1D9629FD-9B99-9910-ECA6-133B9D1E38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5997" y="1202806"/>
            <a:ext cx="8422956" cy="4771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98390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5476874" y="136525"/>
            <a:ext cx="5111750" cy="633476"/>
          </a:xfrm>
        </p:spPr>
        <p:txBody>
          <a:bodyPr/>
          <a:lstStyle/>
          <a:p>
            <a:r>
              <a:rPr lang="en-US"/>
              <a:t>Conclusion</a:t>
            </a:r>
          </a:p>
        </p:txBody>
      </p:sp>
      <p:sp>
        <p:nvSpPr>
          <p:cNvPr id="6" name="Slide Number Placeholder 5">
            <a:extLst>
              <a:ext uri="{FF2B5EF4-FFF2-40B4-BE49-F238E27FC236}">
                <a16:creationId xmlns:a16="http://schemas.microsoft.com/office/drawing/2014/main" id="{BAEFF51B-0E28-4171-AE7C-A31AAB42BC7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18</a:t>
            </a:fld>
            <a:endParaRPr lang="en-US"/>
          </a:p>
        </p:txBody>
      </p:sp>
      <p:sp>
        <p:nvSpPr>
          <p:cNvPr id="8" name="Rectangle 2">
            <a:extLst>
              <a:ext uri="{FF2B5EF4-FFF2-40B4-BE49-F238E27FC236}">
                <a16:creationId xmlns:a16="http://schemas.microsoft.com/office/drawing/2014/main" id="{258E6DFD-3017-7C75-C1BA-A9C17AE3A38B}"/>
              </a:ext>
            </a:extLst>
          </p:cNvPr>
          <p:cNvSpPr>
            <a:spLocks noGrp="1" noChangeArrowheads="1"/>
          </p:cNvSpPr>
          <p:nvPr>
            <p:ph type="body" idx="1"/>
          </p:nvPr>
        </p:nvSpPr>
        <p:spPr bwMode="auto">
          <a:xfrm>
            <a:off x="5476874" y="1416537"/>
            <a:ext cx="6481445"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indent="-285750">
              <a:buFont typeface="Arial" panose="020B0604020202020204" pitchFamily="34" charset="0"/>
              <a:buChar char="•"/>
            </a:pPr>
            <a:r>
              <a:rPr kumimoji="0" lang="en-US" altLang="en-US" sz="1800" b="0" i="0" u="none" strike="noStrike" cap="none" normalizeH="0" baseline="0" dirty="0">
                <a:ln>
                  <a:noFill/>
                </a:ln>
                <a:solidFill>
                  <a:srgbClr val="000000"/>
                </a:solidFill>
                <a:effectLst/>
                <a:latin typeface="Söhne"/>
              </a:rPr>
              <a:t>Random Forest Regression and </a:t>
            </a:r>
            <a:r>
              <a:rPr lang="en-US" altLang="en-US" sz="1800" dirty="0">
                <a:solidFill>
                  <a:srgbClr val="000000"/>
                </a:solidFill>
                <a:latin typeface="Söhne"/>
              </a:rPr>
              <a:t>Decision Tree Regressor with Bagging</a:t>
            </a:r>
            <a:r>
              <a:rPr kumimoji="0" lang="en-US" altLang="en-US" sz="1800" b="0" i="0" u="none" strike="noStrike" cap="none" normalizeH="0" baseline="0" dirty="0">
                <a:ln>
                  <a:noFill/>
                </a:ln>
                <a:solidFill>
                  <a:srgbClr val="000000"/>
                </a:solidFill>
                <a:effectLst/>
                <a:latin typeface="Söhne"/>
              </a:rPr>
              <a:t> consistently outperform other models, showcasing superior predictive accuracy.</a:t>
            </a:r>
            <a:endParaRPr lang="en-US" dirty="0"/>
          </a:p>
          <a:p>
            <a:pPr marL="285750" indent="-285750">
              <a:buFont typeface="Arial" panose="020B0604020202020204" pitchFamily="34" charset="0"/>
              <a:buChar char="•"/>
            </a:pPr>
            <a:r>
              <a:rPr kumimoji="0" lang="en-US" altLang="en-US" sz="1800" b="0" i="0" u="none" strike="noStrike" cap="none" normalizeH="0" baseline="0" dirty="0">
                <a:ln>
                  <a:noFill/>
                </a:ln>
                <a:solidFill>
                  <a:srgbClr val="000000"/>
                </a:solidFill>
                <a:effectLst/>
                <a:latin typeface="Söhne"/>
              </a:rPr>
              <a:t>These ensemble methods excel in capturing complex patterns, with Random Forest mitigating overfitting through multiple trees and</a:t>
            </a:r>
            <a:r>
              <a:rPr lang="en-US" altLang="en-US" sz="1800" dirty="0">
                <a:solidFill>
                  <a:srgbClr val="000000"/>
                </a:solidFill>
                <a:latin typeface="Söhne"/>
              </a:rPr>
              <a:t> with Bagging we have</a:t>
            </a:r>
            <a:r>
              <a:rPr kumimoji="0" lang="en-US" altLang="en-US" sz="1800" b="0" i="0" u="none" strike="noStrike" cap="none" normalizeH="0" baseline="0" dirty="0">
                <a:ln>
                  <a:noFill/>
                </a:ln>
                <a:solidFill>
                  <a:srgbClr val="000000"/>
                </a:solidFill>
                <a:effectLst/>
                <a:latin typeface="Söhne"/>
              </a:rPr>
              <a:t> </a:t>
            </a:r>
            <a:r>
              <a:rPr lang="en-US" altLang="en-US" sz="1800" dirty="0">
                <a:solidFill>
                  <a:srgbClr val="000000"/>
                </a:solidFill>
                <a:latin typeface="Söhne"/>
              </a:rPr>
              <a:t>tried to enhance</a:t>
            </a:r>
            <a:r>
              <a:rPr kumimoji="0" lang="en-US" altLang="en-US" sz="1800" b="0" i="0" u="none" strike="noStrike" cap="none" normalizeH="0" baseline="0" dirty="0">
                <a:ln>
                  <a:noFill/>
                </a:ln>
                <a:solidFill>
                  <a:srgbClr val="000000"/>
                </a:solidFill>
                <a:effectLst/>
                <a:latin typeface="Söhne"/>
              </a:rPr>
              <a:t> </a:t>
            </a:r>
            <a:r>
              <a:rPr lang="en-US" altLang="en-US" sz="1800" dirty="0">
                <a:solidFill>
                  <a:srgbClr val="000000"/>
                </a:solidFill>
                <a:latin typeface="Söhne"/>
              </a:rPr>
              <a:t>the </a:t>
            </a:r>
            <a:r>
              <a:rPr kumimoji="0" lang="en-US" altLang="en-US" sz="1800" b="0" i="0" u="none" strike="noStrike" cap="none" normalizeH="0" baseline="0" dirty="0">
                <a:ln>
                  <a:noFill/>
                </a:ln>
                <a:solidFill>
                  <a:srgbClr val="000000"/>
                </a:solidFill>
                <a:effectLst/>
                <a:latin typeface="Söhne"/>
              </a:rPr>
              <a:t>performance by combining outputs from varied training subsets.</a:t>
            </a:r>
            <a:r>
              <a:rPr lang="en-US" altLang="en-US" sz="1800" dirty="0">
                <a:solidFill>
                  <a:srgbClr val="000000"/>
                </a:solidFill>
                <a:latin typeface="Söhne"/>
              </a:rPr>
              <a:t> </a:t>
            </a:r>
            <a:endParaRPr lang="en-US" altLang="en-US" sz="1800" b="0" i="0" u="none" strike="noStrike" cap="none" normalizeH="0" baseline="0" dirty="0">
              <a:ln>
                <a:noFill/>
              </a:ln>
              <a:solidFill>
                <a:srgbClr val="000000"/>
              </a:solidFill>
              <a:effectLst/>
              <a:latin typeface="Söhne"/>
            </a:endParaRPr>
          </a:p>
          <a:p>
            <a:pPr marL="285750" indent="-285750">
              <a:buFont typeface="Arial" panose="020B0604020202020204" pitchFamily="34" charset="0"/>
              <a:buChar char="•"/>
            </a:pPr>
            <a:r>
              <a:rPr kumimoji="0" lang="en-US" altLang="en-US" sz="1800" b="0" i="0" u="none" strike="noStrike" cap="none" normalizeH="0" baseline="0" dirty="0">
                <a:ln>
                  <a:noFill/>
                </a:ln>
                <a:solidFill>
                  <a:srgbClr val="000000"/>
                </a:solidFill>
                <a:effectLst/>
                <a:latin typeface="Söhne"/>
              </a:rPr>
              <a:t>Their success stems from addressing overfitting and capturing diverse dataset patterns.</a:t>
            </a:r>
            <a:r>
              <a:rPr lang="en-US" altLang="en-US" sz="1800" dirty="0">
                <a:solidFill>
                  <a:srgbClr val="000000"/>
                </a:solidFill>
                <a:latin typeface="Söhne"/>
              </a:rPr>
              <a:t> </a:t>
            </a:r>
            <a:endParaRPr lang="en-US" altLang="en-US" sz="1800" b="0" i="0" u="none" strike="noStrike" cap="none" normalizeH="0" baseline="0" dirty="0">
              <a:ln>
                <a:noFill/>
              </a:ln>
              <a:solidFill>
                <a:srgbClr val="000000"/>
              </a:solidFill>
              <a:effectLst/>
              <a:latin typeface="Söhne"/>
            </a:endParaRPr>
          </a:p>
          <a:p>
            <a:pPr marL="285750" indent="-285750">
              <a:buFont typeface="Arial" panose="020B0604020202020204" pitchFamily="34" charset="0"/>
              <a:buChar char="•"/>
            </a:pPr>
            <a:r>
              <a:rPr kumimoji="0" lang="en-US" altLang="en-US" sz="1800" b="0" i="0" u="none" strike="noStrike" cap="none" normalizeH="0" baseline="0" dirty="0">
                <a:ln>
                  <a:noFill/>
                </a:ln>
                <a:solidFill>
                  <a:srgbClr val="000000"/>
                </a:solidFill>
                <a:effectLst/>
                <a:latin typeface="Söhne"/>
              </a:rPr>
              <a:t>These models emerge as reliable and recommended choices for accurate energy demand predictions, demonstrating adaptability and robustness across scenarios.</a:t>
            </a:r>
            <a:r>
              <a:rPr lang="en-US" altLang="en-US" sz="1800" dirty="0">
                <a:solidFill>
                  <a:srgbClr val="000000"/>
                </a:solidFill>
                <a:latin typeface="Söhne"/>
              </a:rPr>
              <a:t> </a:t>
            </a:r>
            <a:endParaRPr lang="en-US" altLang="en-US" sz="1800" b="0" i="0" u="none" strike="noStrike" cap="none" normalizeH="0" baseline="0" dirty="0">
              <a:ln>
                <a:noFill/>
              </a:ln>
              <a:solidFill>
                <a:srgbClr val="000000"/>
              </a:solidFill>
              <a:effectLst/>
              <a:latin typeface="Söhne"/>
            </a:endParaRP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rgbClr val="000000"/>
                </a:solidFill>
                <a:effectLst/>
                <a:latin typeface="Söhne"/>
              </a:rPr>
              <a:t>Their ensemble nature proves effective in handling intricate dataset dynamics, making them top-performing solutions in energy demand prediction.</a:t>
            </a:r>
            <a:endParaRPr lang="en-US" altLang="en-US"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br>
              <a:rPr lang="en-US" altLang="en-US" sz="1800" b="0" i="0" u="none" strike="noStrike" cap="none" normalizeH="0" baseline="0" dirty="0">
                <a:ln>
                  <a:noFill/>
                </a:ln>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201739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a:lstStyle/>
          <a:p>
            <a:r>
              <a:rPr lang="en-US"/>
              <a:t>THANK YOU</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19</a:t>
            </a:fld>
            <a:endParaRPr lang="en-US"/>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221548"/>
            <a:ext cx="3960396" cy="1325563"/>
          </a:xfrm>
        </p:spPr>
        <p:txBody>
          <a:bodyPr/>
          <a:lstStyle/>
          <a:p>
            <a:r>
              <a:rPr lang="en-US"/>
              <a:t>Table of contents </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499" y="1425718"/>
            <a:ext cx="7946632" cy="5200995"/>
          </a:xfrm>
        </p:spPr>
        <p:txBody>
          <a:bodyPr vert="horz" lIns="91440" tIns="45720" rIns="91440" bIns="45720" rtlCol="0" anchor="t">
            <a:noAutofit/>
          </a:bodyPr>
          <a:lstStyle/>
          <a:p>
            <a:r>
              <a:rPr lang="en-US" sz="1600" dirty="0"/>
              <a:t>1.  Introduction</a:t>
            </a:r>
          </a:p>
          <a:p>
            <a:r>
              <a:rPr lang="en-US" sz="1600" dirty="0"/>
              <a:t>   1.1 Background</a:t>
            </a:r>
          </a:p>
          <a:p>
            <a:r>
              <a:rPr lang="en-US" sz="1600" dirty="0"/>
              <a:t>   1.2 Goal</a:t>
            </a:r>
          </a:p>
          <a:p>
            <a:r>
              <a:rPr lang="en-US" sz="1600" dirty="0"/>
              <a:t>2.  Methodology</a:t>
            </a:r>
          </a:p>
          <a:p>
            <a:r>
              <a:rPr lang="en-US" sz="1600" dirty="0"/>
              <a:t>   2.1 Data Preprocessing</a:t>
            </a:r>
          </a:p>
          <a:p>
            <a:r>
              <a:rPr lang="en-US" sz="1600" dirty="0"/>
              <a:t>   2.2 EDA</a:t>
            </a:r>
          </a:p>
          <a:p>
            <a:r>
              <a:rPr lang="en-US" sz="1600" dirty="0"/>
              <a:t>   2.3 Machine Learning Implementation</a:t>
            </a:r>
          </a:p>
          <a:p>
            <a:r>
              <a:rPr lang="en-US" sz="1600" dirty="0"/>
              <a:t>   2.4 Comparison Between RMSE and R SQUARED Values for Different Models</a:t>
            </a:r>
          </a:p>
          <a:p>
            <a:r>
              <a:rPr lang="en-US" sz="1600" dirty="0"/>
              <a:t>3.  Results</a:t>
            </a:r>
          </a:p>
          <a:p>
            <a:r>
              <a:rPr lang="en-US" sz="1600" dirty="0"/>
              <a:t>4. Conclusion</a:t>
            </a:r>
          </a:p>
          <a:p>
            <a:endParaRPr lang="en-US" sz="1600"/>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US" smtClean="0"/>
              <a:pPr/>
              <a:t>2</a:t>
            </a:fld>
            <a:endParaRPr lang="en-US"/>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2548965" y="1354326"/>
            <a:ext cx="5433204" cy="365125"/>
          </a:xfrm>
        </p:spPr>
        <p:txBody>
          <a:bodyPr vert="horz" lIns="91440" tIns="45720" rIns="91440" bIns="45720" rtlCol="0" anchor="t">
            <a:normAutofit fontScale="92500" lnSpcReduction="10000"/>
          </a:bodyPr>
          <a:lstStyle/>
          <a:p>
            <a:r>
              <a:rPr lang="en-US" sz="2400"/>
              <a:t>1.1 Background</a:t>
            </a:r>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5"/>
          </p:nvPr>
        </p:nvSpPr>
        <p:spPr>
          <a:xfrm>
            <a:off x="2347166" y="1840230"/>
            <a:ext cx="9240706" cy="4516120"/>
          </a:xfrm>
        </p:spPr>
        <p:txBody>
          <a:bodyPr>
            <a:normAutofit/>
          </a:bodyPr>
          <a:lstStyle/>
          <a:p>
            <a:pPr marL="285750" indent="-285750" algn="just">
              <a:buFont typeface="Arial" panose="020B0604020202020204" pitchFamily="34" charset="0"/>
              <a:buChar char="•"/>
            </a:pPr>
            <a:r>
              <a:rPr lang="en-US" sz="1800" dirty="0"/>
              <a:t>This project aims to enhance the hedge fund's decision-making in the volatile energy market by improving its hourly load forecasting. </a:t>
            </a:r>
          </a:p>
          <a:p>
            <a:pPr marL="285750" indent="-285750" algn="just">
              <a:buFont typeface="Arial" panose="020B0604020202020204" pitchFamily="34" charset="0"/>
              <a:buChar char="•"/>
            </a:pPr>
            <a:r>
              <a:rPr lang="en-US" sz="1800" dirty="0"/>
              <a:t>Recognizing the complexities of predicting energy consumption, the project leverages advanced data science and machine learning to create a precise predictive model. </a:t>
            </a:r>
          </a:p>
          <a:p>
            <a:pPr marL="285750" indent="-285750" algn="just">
              <a:buFont typeface="Arial" panose="020B0604020202020204" pitchFamily="34" charset="0"/>
              <a:buChar char="•"/>
            </a:pPr>
            <a:r>
              <a:rPr lang="en-US" sz="1800" dirty="0"/>
              <a:t>The goal is to provide traders with a competitive edge, allowing them to proactively optimize positions based on accurate hourly load predictions. </a:t>
            </a:r>
          </a:p>
          <a:p>
            <a:pPr marL="285750" indent="-285750" algn="just">
              <a:buFont typeface="Arial" panose="020B0604020202020204" pitchFamily="34" charset="0"/>
              <a:buChar char="•"/>
            </a:pPr>
            <a:r>
              <a:rPr lang="en-US" sz="1800" dirty="0"/>
              <a:t>While acknowledging the value of existing models, the project seeks to refine and optimize them to better align with the dynamic energy market, ultimately contributing a robust forecasting tool for strategic decision-making.</a:t>
            </a:r>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22"/>
          </p:nvPr>
        </p:nvSpPr>
        <p:spPr>
          <a:xfrm>
            <a:off x="10700656" y="6356350"/>
            <a:ext cx="653143" cy="365125"/>
          </a:xfrm>
        </p:spPr>
        <p:txBody>
          <a:bodyPr anchor="ctr">
            <a:normAutofit/>
          </a:bodyPr>
          <a:lstStyle/>
          <a:p>
            <a:pPr>
              <a:spcAft>
                <a:spcPts val="600"/>
              </a:spcAft>
            </a:pPr>
            <a:fld id="{B5CEABB6-07DC-46E8-9B57-56EC44A396E5}" type="slidenum">
              <a:rPr lang="en-US" smtClean="0"/>
              <a:pPr>
                <a:spcAft>
                  <a:spcPts val="600"/>
                </a:spcAft>
              </a:pPr>
              <a:t>3</a:t>
            </a:fld>
            <a:endParaRPr lang="en-US"/>
          </a:p>
        </p:txBody>
      </p:sp>
    </p:spTree>
    <p:extLst>
      <p:ext uri="{BB962C8B-B14F-4D97-AF65-F5344CB8AC3E}">
        <p14:creationId xmlns:p14="http://schemas.microsoft.com/office/powerpoint/2010/main" val="1738561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2425398" y="1354326"/>
            <a:ext cx="5433204" cy="365125"/>
          </a:xfrm>
        </p:spPr>
        <p:txBody>
          <a:bodyPr vert="horz" lIns="91440" tIns="45720" rIns="91440" bIns="45720" rtlCol="0">
            <a:normAutofit fontScale="92500" lnSpcReduction="10000"/>
          </a:bodyPr>
          <a:lstStyle/>
          <a:p>
            <a:r>
              <a:rPr lang="en-US" sz="2400"/>
              <a:t>1.2 GOAL</a:t>
            </a:r>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5"/>
          </p:nvPr>
        </p:nvSpPr>
        <p:spPr>
          <a:xfrm>
            <a:off x="2427351" y="1840230"/>
            <a:ext cx="9160521" cy="4492364"/>
          </a:xfrm>
        </p:spPr>
        <p:txBody>
          <a:bodyPr vert="horz" lIns="91440" tIns="45720" rIns="91440" bIns="45720" rtlCol="0" anchor="t">
            <a:normAutofit/>
          </a:bodyPr>
          <a:lstStyle/>
          <a:p>
            <a:pPr marL="285750" indent="-285750" algn="just">
              <a:buFont typeface="Arial" panose="020B0604020202020204" pitchFamily="34" charset="0"/>
              <a:buChar char="•"/>
            </a:pPr>
            <a:r>
              <a:rPr lang="en-US" sz="1800" dirty="0"/>
              <a:t>This project enhances hourly load predictions in a hedge fund using advanced data science and machine learning. </a:t>
            </a:r>
          </a:p>
          <a:p>
            <a:pPr marL="285750" indent="-285750" algn="just">
              <a:buFont typeface="Arial" panose="020B0604020202020204" pitchFamily="34" charset="0"/>
              <a:buChar char="•"/>
            </a:pPr>
            <a:r>
              <a:rPr lang="en-US" sz="1800" dirty="0"/>
              <a:t>The goal is to empower traders with accurate insights, ensuring a competitive edge in the dynamic energy market. The project aims for immediate improvements and ongoing adaptability to changing market conditions. </a:t>
            </a:r>
          </a:p>
          <a:p>
            <a:pPr marL="285750" indent="-285750" algn="just">
              <a:buFont typeface="Arial" panose="020B0604020202020204" pitchFamily="34" charset="0"/>
              <a:buChar char="•"/>
            </a:pPr>
            <a:r>
              <a:rPr lang="en-US" sz="1800" dirty="0">
                <a:ea typeface="+mn-lt"/>
                <a:cs typeface="+mn-lt"/>
              </a:rPr>
              <a:t>Develop and implement optimized trading strategies based on the accurate hourly load predictions, enhancing the hedge fund's decision-making processes and maximizing profit potential.</a:t>
            </a:r>
            <a:endParaRPr lang="en-US" sz="1800" dirty="0"/>
          </a:p>
          <a:p>
            <a:pPr marL="285750" indent="-285750" algn="just">
              <a:buFont typeface="Arial" panose="020B0604020202020204" pitchFamily="34" charset="0"/>
              <a:buChar char="•"/>
            </a:pPr>
            <a:r>
              <a:rPr lang="en-US" sz="1800" dirty="0">
                <a:ea typeface="+mn-lt"/>
                <a:cs typeface="+mn-lt"/>
              </a:rPr>
              <a:t>Contribute to sustainability goals by optimizing energy consumption patterns, aligning trading strategies with environmentally friendly practices, and promoting responsible energy use within the market.</a:t>
            </a:r>
            <a:endParaRPr lang="en-US" sz="1800" dirty="0"/>
          </a:p>
          <a:p>
            <a:pPr marL="285750" indent="-285750" algn="just">
              <a:buFont typeface="Arial" panose="020B0604020202020204" pitchFamily="34" charset="0"/>
              <a:buChar char="•"/>
            </a:pPr>
            <a:endParaRPr lang="en-US" sz="1800" dirty="0"/>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22"/>
          </p:nvPr>
        </p:nvSpPr>
        <p:spPr>
          <a:xfrm>
            <a:off x="10700656" y="6356350"/>
            <a:ext cx="653143" cy="365125"/>
          </a:xfrm>
        </p:spPr>
        <p:txBody>
          <a:bodyPr anchor="ctr">
            <a:normAutofit/>
          </a:bodyPr>
          <a:lstStyle/>
          <a:p>
            <a:pPr>
              <a:spcAft>
                <a:spcPts val="600"/>
              </a:spcAft>
            </a:pPr>
            <a:fld id="{B5CEABB6-07DC-46E8-9B57-56EC44A396E5}" type="slidenum">
              <a:rPr lang="en-US" smtClean="0"/>
              <a:pPr>
                <a:spcAft>
                  <a:spcPts val="600"/>
                </a:spcAft>
              </a:pPr>
              <a:t>4</a:t>
            </a:fld>
            <a:endParaRPr lang="en-US"/>
          </a:p>
        </p:txBody>
      </p:sp>
    </p:spTree>
    <p:extLst>
      <p:ext uri="{BB962C8B-B14F-4D97-AF65-F5344CB8AC3E}">
        <p14:creationId xmlns:p14="http://schemas.microsoft.com/office/powerpoint/2010/main" val="433080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Date Placeholder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a:lstStyle/>
          <a:p>
            <a:r>
              <a:rPr lang="en-US"/>
              <a:t>20XX</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5</a:t>
            </a:fld>
            <a:endParaRPr lang="en-US"/>
          </a:p>
        </p:txBody>
      </p:sp>
      <p:sp>
        <p:nvSpPr>
          <p:cNvPr id="30" name="Content Placeholder 2">
            <a:extLst>
              <a:ext uri="{FF2B5EF4-FFF2-40B4-BE49-F238E27FC236}">
                <a16:creationId xmlns:a16="http://schemas.microsoft.com/office/drawing/2014/main" id="{71FD6537-0FF4-8C4F-20B8-5970F5B3111E}"/>
              </a:ext>
            </a:extLst>
          </p:cNvPr>
          <p:cNvSpPr>
            <a:spLocks noGrp="1"/>
          </p:cNvSpPr>
          <p:nvPr>
            <p:ph type="body" sz="quarter" idx="13"/>
          </p:nvPr>
        </p:nvSpPr>
        <p:spPr>
          <a:xfrm>
            <a:off x="852306" y="848991"/>
            <a:ext cx="5433204" cy="365125"/>
          </a:xfrm>
        </p:spPr>
        <p:txBody>
          <a:bodyPr vert="horz" lIns="91440" tIns="45720" rIns="91440" bIns="45720" rtlCol="0" anchor="t">
            <a:normAutofit fontScale="92500" lnSpcReduction="10000"/>
          </a:bodyPr>
          <a:lstStyle/>
          <a:p>
            <a:pPr algn="l"/>
            <a:r>
              <a:rPr lang="en-US" sz="2400"/>
              <a:t>2.1 Data Preprocessing </a:t>
            </a:r>
          </a:p>
        </p:txBody>
      </p:sp>
      <p:sp>
        <p:nvSpPr>
          <p:cNvPr id="31" name="Text Placeholder 6">
            <a:extLst>
              <a:ext uri="{FF2B5EF4-FFF2-40B4-BE49-F238E27FC236}">
                <a16:creationId xmlns:a16="http://schemas.microsoft.com/office/drawing/2014/main" id="{A8EFCE70-AC93-D992-C300-64CC8B00EFF9}"/>
              </a:ext>
            </a:extLst>
          </p:cNvPr>
          <p:cNvSpPr>
            <a:spLocks noGrp="1"/>
          </p:cNvSpPr>
          <p:nvPr>
            <p:ph type="body" sz="quarter" idx="15"/>
          </p:nvPr>
        </p:nvSpPr>
        <p:spPr>
          <a:xfrm>
            <a:off x="786565" y="1471630"/>
            <a:ext cx="9486171" cy="4149524"/>
          </a:xfrm>
        </p:spPr>
        <p:txBody>
          <a:bodyPr vert="horz" lIns="91440" tIns="45720" rIns="91440" bIns="45720" rtlCol="0" anchor="t">
            <a:normAutofit/>
          </a:bodyPr>
          <a:lstStyle/>
          <a:p>
            <a:pPr marL="285750" indent="-285750" algn="just">
              <a:buFont typeface="Arial" panose="020B0604020202020204" pitchFamily="34" charset="0"/>
              <a:buChar char="•"/>
            </a:pPr>
            <a:r>
              <a:rPr lang="en-US" sz="1800" dirty="0"/>
              <a:t>The dataset was streamlined for improved model training by selecting essential columns ('Date', '</a:t>
            </a:r>
            <a:r>
              <a:rPr lang="en-US" sz="1800" dirty="0" err="1"/>
              <a:t>Hr_End</a:t>
            </a:r>
            <a:r>
              <a:rPr lang="en-US" sz="1800" dirty="0"/>
              <a:t>', '</a:t>
            </a:r>
            <a:r>
              <a:rPr lang="en-US" sz="1800" dirty="0" err="1"/>
              <a:t>RT_Demand</a:t>
            </a:r>
            <a:r>
              <a:rPr lang="en-US" sz="1800" dirty="0"/>
              <a:t>', 'Dry_Bulb', '</a:t>
            </a:r>
            <a:r>
              <a:rPr lang="en-US" sz="1800" dirty="0" err="1"/>
              <a:t>Dew_Point</a:t>
            </a:r>
            <a:r>
              <a:rPr lang="en-US" sz="1800" dirty="0"/>
              <a:t>’). </a:t>
            </a:r>
          </a:p>
          <a:p>
            <a:pPr marL="285750" indent="-285750" algn="just">
              <a:buFont typeface="Arial" panose="020B0604020202020204" pitchFamily="34" charset="0"/>
              <a:buChar char="•"/>
            </a:pPr>
            <a:r>
              <a:rPr lang="en-US" sz="1800" dirty="0"/>
              <a:t>The 'Date' column was standardized to datetime format, and new temporal features ('</a:t>
            </a:r>
            <a:r>
              <a:rPr lang="en-US" sz="1800" dirty="0" err="1"/>
              <a:t>Day_of_Week</a:t>
            </a:r>
            <a:r>
              <a:rPr lang="en-US" sz="1800" dirty="0"/>
              <a:t>', '</a:t>
            </a:r>
            <a:r>
              <a:rPr lang="en-US" sz="1800" dirty="0" err="1"/>
              <a:t>Day_of_Month</a:t>
            </a:r>
            <a:r>
              <a:rPr lang="en-US" sz="1800" dirty="0"/>
              <a:t>', 'Month') were created. </a:t>
            </a:r>
          </a:p>
          <a:p>
            <a:pPr marL="285750" indent="-285750" algn="just">
              <a:buChar char="•"/>
            </a:pPr>
            <a:r>
              <a:rPr lang="en-US" sz="1800" dirty="0"/>
              <a:t>Additional columns were added to the dataset named '</a:t>
            </a:r>
            <a:r>
              <a:rPr lang="en-US" sz="1800" err="1"/>
              <a:t>Dry_Bulb_Squared</a:t>
            </a:r>
            <a:r>
              <a:rPr lang="en-US" sz="1800" dirty="0"/>
              <a:t>',       '</a:t>
            </a:r>
            <a:r>
              <a:rPr lang="en-US" sz="1800" err="1"/>
              <a:t>Dew_Point_Squared</a:t>
            </a:r>
            <a:r>
              <a:rPr lang="en-US" sz="1800" dirty="0"/>
              <a:t>' and '</a:t>
            </a:r>
            <a:r>
              <a:rPr lang="en-US" sz="1800" err="1"/>
              <a:t>Dry_Bulb_Dew_Point_Interact</a:t>
            </a:r>
            <a:r>
              <a:rPr lang="en-US" sz="1800" dirty="0"/>
              <a:t>'. </a:t>
            </a:r>
            <a:r>
              <a:rPr lang="en-US" sz="1800" dirty="0">
                <a:ea typeface="+mn-lt"/>
                <a:cs typeface="+mn-lt"/>
              </a:rPr>
              <a:t>Squared values are introduced in a dataset to capture non-linear relationships, address curvature, represent interaction effects, and enhance the model's ability to discern patterns, especially in regression analysis.</a:t>
            </a:r>
          </a:p>
          <a:p>
            <a:pPr marL="285750" indent="-285750" algn="just">
              <a:buFont typeface="Arial" panose="020B0604020202020204" pitchFamily="34" charset="0"/>
              <a:buChar char="•"/>
            </a:pPr>
            <a:r>
              <a:rPr lang="en-US" sz="1800" dirty="0"/>
              <a:t>These steps aim to focus on key variables and enhance the dataset's temporal insights, preparing it for analysis and model development.</a:t>
            </a:r>
          </a:p>
          <a:p>
            <a:pPr algn="just"/>
            <a:endParaRPr lang="en-US" sz="1800"/>
          </a:p>
          <a:p>
            <a:pPr marL="285750" indent="-285750" algn="just">
              <a:buFont typeface="Arial" panose="020B0604020202020204" pitchFamily="34" charset="0"/>
              <a:buChar char="•"/>
            </a:pPr>
            <a:endParaRPr lang="en-US" sz="1800"/>
          </a:p>
        </p:txBody>
      </p:sp>
    </p:spTree>
    <p:extLst>
      <p:ext uri="{BB962C8B-B14F-4D97-AF65-F5344CB8AC3E}">
        <p14:creationId xmlns:p14="http://schemas.microsoft.com/office/powerpoint/2010/main" val="2388327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Date Placeholder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a:lstStyle/>
          <a:p>
            <a:r>
              <a:rPr lang="en-US"/>
              <a:t>20XX</a:t>
            </a:r>
          </a:p>
        </p:txBody>
      </p:sp>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a:lstStyle/>
          <a:p>
            <a:r>
              <a:rPr lang="en-US"/>
              <a:t>Pitch Deck</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6</a:t>
            </a:fld>
            <a:endParaRPr lang="en-US"/>
          </a:p>
        </p:txBody>
      </p:sp>
      <p:sp>
        <p:nvSpPr>
          <p:cNvPr id="30" name="Content Placeholder 2">
            <a:extLst>
              <a:ext uri="{FF2B5EF4-FFF2-40B4-BE49-F238E27FC236}">
                <a16:creationId xmlns:a16="http://schemas.microsoft.com/office/drawing/2014/main" id="{71FD6537-0FF4-8C4F-20B8-5970F5B3111E}"/>
              </a:ext>
            </a:extLst>
          </p:cNvPr>
          <p:cNvSpPr>
            <a:spLocks noGrp="1"/>
          </p:cNvSpPr>
          <p:nvPr>
            <p:ph type="body" sz="quarter" idx="13"/>
          </p:nvPr>
        </p:nvSpPr>
        <p:spPr>
          <a:xfrm>
            <a:off x="864798" y="576197"/>
            <a:ext cx="5433204" cy="993260"/>
          </a:xfrm>
        </p:spPr>
        <p:txBody>
          <a:bodyPr vert="horz" lIns="91440" tIns="45720" rIns="91440" bIns="45720" rtlCol="0" anchor="t">
            <a:normAutofit/>
          </a:bodyPr>
          <a:lstStyle/>
          <a:p>
            <a:pPr algn="l"/>
            <a:r>
              <a:rPr lang="en-US" sz="2400"/>
              <a:t>2.2 EDA</a:t>
            </a:r>
          </a:p>
        </p:txBody>
      </p:sp>
      <p:sp>
        <p:nvSpPr>
          <p:cNvPr id="3" name="Text Placeholder 2">
            <a:extLst>
              <a:ext uri="{FF2B5EF4-FFF2-40B4-BE49-F238E27FC236}">
                <a16:creationId xmlns:a16="http://schemas.microsoft.com/office/drawing/2014/main" id="{9D415279-729B-5A12-A0DC-A45055B4A814}"/>
              </a:ext>
            </a:extLst>
          </p:cNvPr>
          <p:cNvSpPr>
            <a:spLocks noGrp="1"/>
          </p:cNvSpPr>
          <p:nvPr>
            <p:ph type="body" sz="quarter" idx="15"/>
          </p:nvPr>
        </p:nvSpPr>
        <p:spPr>
          <a:xfrm>
            <a:off x="1177655" y="1070372"/>
            <a:ext cx="5021014" cy="442271"/>
          </a:xfrm>
        </p:spPr>
        <p:txBody>
          <a:bodyPr>
            <a:normAutofit/>
          </a:bodyPr>
          <a:lstStyle/>
          <a:p>
            <a:pPr algn="l"/>
            <a:r>
              <a:rPr lang="en-US" sz="1800"/>
              <a:t>Data information:</a:t>
            </a:r>
          </a:p>
        </p:txBody>
      </p:sp>
      <p:pic>
        <p:nvPicPr>
          <p:cNvPr id="1026" name="Picture 2" descr="A screenshot of a computer program&#10;&#10;Description automatically generated">
            <a:extLst>
              <a:ext uri="{FF2B5EF4-FFF2-40B4-BE49-F238E27FC236}">
                <a16:creationId xmlns:a16="http://schemas.microsoft.com/office/drawing/2014/main" id="{8D76C2BB-7332-6792-7F1C-D51F3FE5A9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8081" y="1435270"/>
            <a:ext cx="9101917" cy="4630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3533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Date Placeholder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a:lstStyle/>
          <a:p>
            <a:r>
              <a:rPr lang="en-US"/>
              <a:t>20XX</a:t>
            </a:r>
          </a:p>
        </p:txBody>
      </p:sp>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a:lstStyle/>
          <a:p>
            <a:r>
              <a:rPr lang="en-US"/>
              <a:t>Pitch Deck</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7</a:t>
            </a:fld>
            <a:endParaRPr lang="en-US"/>
          </a:p>
        </p:txBody>
      </p:sp>
      <p:sp>
        <p:nvSpPr>
          <p:cNvPr id="30" name="Content Placeholder 2">
            <a:extLst>
              <a:ext uri="{FF2B5EF4-FFF2-40B4-BE49-F238E27FC236}">
                <a16:creationId xmlns:a16="http://schemas.microsoft.com/office/drawing/2014/main" id="{71FD6537-0FF4-8C4F-20B8-5970F5B3111E}"/>
              </a:ext>
            </a:extLst>
          </p:cNvPr>
          <p:cNvSpPr>
            <a:spLocks noGrp="1"/>
          </p:cNvSpPr>
          <p:nvPr>
            <p:ph type="body" sz="quarter" idx="13"/>
          </p:nvPr>
        </p:nvSpPr>
        <p:spPr>
          <a:xfrm>
            <a:off x="791056" y="626354"/>
            <a:ext cx="5433204" cy="365125"/>
          </a:xfrm>
        </p:spPr>
        <p:txBody>
          <a:bodyPr vert="horz" lIns="91440" tIns="45720" rIns="91440" bIns="45720" rtlCol="0" anchor="t">
            <a:normAutofit fontScale="92500" lnSpcReduction="10000"/>
          </a:bodyPr>
          <a:lstStyle/>
          <a:p>
            <a:pPr algn="l"/>
            <a:r>
              <a:rPr lang="en-US" sz="2400" b="1"/>
              <a:t>Data Review</a:t>
            </a:r>
          </a:p>
        </p:txBody>
      </p:sp>
      <p:sp>
        <p:nvSpPr>
          <p:cNvPr id="31" name="Text Placeholder 6">
            <a:extLst>
              <a:ext uri="{FF2B5EF4-FFF2-40B4-BE49-F238E27FC236}">
                <a16:creationId xmlns:a16="http://schemas.microsoft.com/office/drawing/2014/main" id="{A8EFCE70-AC93-D992-C300-64CC8B00EFF9}"/>
              </a:ext>
            </a:extLst>
          </p:cNvPr>
          <p:cNvSpPr>
            <a:spLocks noGrp="1"/>
          </p:cNvSpPr>
          <p:nvPr>
            <p:ph type="body" sz="quarter" idx="15"/>
          </p:nvPr>
        </p:nvSpPr>
        <p:spPr>
          <a:xfrm>
            <a:off x="696685" y="989688"/>
            <a:ext cx="10940143" cy="5062769"/>
          </a:xfrm>
        </p:spPr>
        <p:txBody>
          <a:bodyPr vert="horz" lIns="91440" tIns="45720" rIns="91440" bIns="45720" rtlCol="0" anchor="t">
            <a:noAutofit/>
          </a:bodyPr>
          <a:lstStyle/>
          <a:p>
            <a:pPr algn="just">
              <a:buFont typeface="Arial" panose="020B0604020202020204" pitchFamily="34" charset="0"/>
              <a:buChar char="•"/>
            </a:pPr>
            <a:r>
              <a:rPr lang="en-US" sz="1800" dirty="0">
                <a:ea typeface="+mn-lt"/>
                <a:cs typeface="+mn-lt"/>
              </a:rPr>
              <a:t> The well-organized </a:t>
            </a:r>
            <a:r>
              <a:rPr lang="en-US" sz="1800">
                <a:ea typeface="+mn-lt"/>
                <a:cs typeface="+mn-lt"/>
              </a:rPr>
              <a:t>dataset</a:t>
            </a:r>
            <a:r>
              <a:rPr lang="en-US" sz="1800" dirty="0">
                <a:ea typeface="+mn-lt"/>
                <a:cs typeface="+mn-lt"/>
              </a:rPr>
              <a:t>, comprising 26,304 rows and 14 columns, encompasses diverse data types such as dates, times, and energy-related components.</a:t>
            </a:r>
            <a:endParaRPr lang="en-US" sz="1800" dirty="0"/>
          </a:p>
          <a:p>
            <a:pPr algn="just">
              <a:buFont typeface="Arial" panose="020B0604020202020204" pitchFamily="34" charset="0"/>
              <a:buChar char="•"/>
            </a:pPr>
            <a:r>
              <a:rPr lang="en-US" sz="1800" dirty="0">
                <a:ea typeface="+mn-lt"/>
                <a:cs typeface="+mn-lt"/>
              </a:rPr>
              <a:t> The absence of missing values in the dataset ensures data completeness and reliability, providing a solid foundation for accurate predictive modeling.</a:t>
            </a:r>
            <a:endParaRPr lang="en-US" sz="1800" dirty="0"/>
          </a:p>
          <a:p>
            <a:pPr algn="just">
              <a:buFont typeface="Arial" panose="020B0604020202020204" pitchFamily="34" charset="0"/>
              <a:buChar char="•"/>
            </a:pPr>
            <a:r>
              <a:rPr lang="en-US" sz="1800" dirty="0">
                <a:ea typeface="+mn-lt"/>
                <a:cs typeface="+mn-lt"/>
              </a:rPr>
              <a:t> The memory efficiency of the dataset at 33.8 KB facilitates seamless data handling and manipulation throughout the preprocessing and modeling stages.</a:t>
            </a:r>
            <a:endParaRPr lang="en-US" sz="1800" dirty="0"/>
          </a:p>
          <a:p>
            <a:pPr algn="just">
              <a:buFont typeface="Arial" panose="020B0604020202020204" pitchFamily="34" charset="0"/>
              <a:buChar char="•"/>
            </a:pPr>
            <a:r>
              <a:rPr lang="en-US" sz="1800" dirty="0">
                <a:ea typeface="+mn-lt"/>
                <a:cs typeface="+mn-lt"/>
              </a:rPr>
              <a:t> Temporal information encoded in the dataset, including datetime and hour details, presents an invaluable resource for predicting future electricity demand with a temporal context.</a:t>
            </a:r>
            <a:endParaRPr lang="en-US" sz="1800" dirty="0"/>
          </a:p>
          <a:p>
            <a:pPr algn="just">
              <a:buFont typeface="Arial" panose="020B0604020202020204" pitchFamily="34" charset="0"/>
              <a:buChar char="•"/>
            </a:pPr>
            <a:r>
              <a:rPr lang="en-US" sz="1800" dirty="0">
                <a:ea typeface="+mn-lt"/>
                <a:cs typeface="+mn-lt"/>
              </a:rPr>
              <a:t> The inclusion of energy demand data as the target variable establishes a clear objective for the predictive modeling task, focusing on forecasting electricity consumption.</a:t>
            </a:r>
            <a:endParaRPr lang="en-US" sz="1800" dirty="0"/>
          </a:p>
          <a:p>
            <a:pPr algn="just">
              <a:buFont typeface="Arial" panose="020B0604020202020204" pitchFamily="34" charset="0"/>
              <a:buChar char="•"/>
            </a:pPr>
            <a:r>
              <a:rPr lang="en-US" sz="1800" dirty="0">
                <a:ea typeface="+mn-lt"/>
                <a:cs typeface="+mn-lt"/>
              </a:rPr>
              <a:t> The structured nature of the data, coupled with its temporal components and diverse variables, sets the stage for comprehensive preprocessing and feature engineering in the subsequent methodology.</a:t>
            </a:r>
            <a:endParaRPr lang="en-US" sz="1800" dirty="0"/>
          </a:p>
          <a:p>
            <a:pPr algn="just">
              <a:buFont typeface="Arial" panose="020B0604020202020204" pitchFamily="34" charset="0"/>
              <a:buChar char="•"/>
            </a:pPr>
            <a:r>
              <a:rPr lang="en-US" sz="1800" dirty="0">
                <a:ea typeface="+mn-lt"/>
                <a:cs typeface="+mn-lt"/>
              </a:rPr>
              <a:t> The training dataset's meticulous composition and robust characteristics lay the groundwork for developing a predictive model capable of capturing intricate patterns and relationships within the energy market.</a:t>
            </a:r>
            <a:endParaRPr lang="en-US" sz="1800" dirty="0"/>
          </a:p>
          <a:p>
            <a:pPr algn="just">
              <a:buFont typeface="Arial" panose="020B0604020202020204" pitchFamily="34" charset="0"/>
              <a:buChar char="•"/>
            </a:pPr>
            <a:endParaRPr lang="en-US" sz="2000" dirty="0"/>
          </a:p>
          <a:p>
            <a:pPr algn="just"/>
            <a:endParaRPr lang="en-US" sz="1200" dirty="0">
              <a:solidFill>
                <a:srgbClr val="FFFFFF"/>
              </a:solidFill>
            </a:endParaRPr>
          </a:p>
          <a:p>
            <a:pPr algn="just">
              <a:buFont typeface="Arial" panose="020B0604020202020204" pitchFamily="34" charset="0"/>
              <a:buChar char="•"/>
            </a:pPr>
            <a:endParaRPr lang="en-US" sz="1200" dirty="0"/>
          </a:p>
          <a:p>
            <a:pPr marL="285750" indent="-285750" algn="just">
              <a:buFont typeface="Arial" panose="020B0604020202020204" pitchFamily="34" charset="0"/>
              <a:buChar char="•"/>
            </a:pPr>
            <a:endParaRPr lang="en-US" sz="1800" dirty="0"/>
          </a:p>
        </p:txBody>
      </p:sp>
    </p:spTree>
    <p:extLst>
      <p:ext uri="{BB962C8B-B14F-4D97-AF65-F5344CB8AC3E}">
        <p14:creationId xmlns:p14="http://schemas.microsoft.com/office/powerpoint/2010/main" val="1593920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8</a:t>
            </a:fld>
            <a:endParaRPr lang="en-US"/>
          </a:p>
        </p:txBody>
      </p:sp>
      <p:sp>
        <p:nvSpPr>
          <p:cNvPr id="3" name="Text Placeholder 2">
            <a:extLst>
              <a:ext uri="{FF2B5EF4-FFF2-40B4-BE49-F238E27FC236}">
                <a16:creationId xmlns:a16="http://schemas.microsoft.com/office/drawing/2014/main" id="{9D415279-729B-5A12-A0DC-A45055B4A814}"/>
              </a:ext>
            </a:extLst>
          </p:cNvPr>
          <p:cNvSpPr>
            <a:spLocks noGrp="1"/>
          </p:cNvSpPr>
          <p:nvPr>
            <p:ph type="body" sz="quarter" idx="15"/>
          </p:nvPr>
        </p:nvSpPr>
        <p:spPr>
          <a:xfrm>
            <a:off x="688292" y="833272"/>
            <a:ext cx="5021014" cy="421676"/>
          </a:xfrm>
        </p:spPr>
        <p:txBody>
          <a:bodyPr vert="horz" lIns="91440" tIns="45720" rIns="91440" bIns="45720" rtlCol="0" anchor="t">
            <a:noAutofit/>
          </a:bodyPr>
          <a:lstStyle/>
          <a:p>
            <a:pPr algn="l"/>
            <a:r>
              <a:rPr lang="en-US" sz="2200" b="1"/>
              <a:t>Data Description:</a:t>
            </a:r>
          </a:p>
        </p:txBody>
      </p:sp>
      <p:pic>
        <p:nvPicPr>
          <p:cNvPr id="2054" name="Picture 6" descr="A screenshot of a computer screen&#10;&#10;Description automatically generated">
            <a:extLst>
              <a:ext uri="{FF2B5EF4-FFF2-40B4-BE49-F238E27FC236}">
                <a16:creationId xmlns:a16="http://schemas.microsoft.com/office/drawing/2014/main" id="{199F0611-D2C7-F7C0-C767-8177839AE8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153" y="1460588"/>
            <a:ext cx="7469320" cy="412090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A screenshot of a calculator&#10;&#10;Description automatically generated">
            <a:extLst>
              <a:ext uri="{FF2B5EF4-FFF2-40B4-BE49-F238E27FC236}">
                <a16:creationId xmlns:a16="http://schemas.microsoft.com/office/drawing/2014/main" id="{3288FC9E-08F6-7CC8-FB72-DE15599DCE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1465773"/>
            <a:ext cx="3053661" cy="4115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2191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9</a:t>
            </a:fld>
            <a:endParaRPr lang="en-US"/>
          </a:p>
        </p:txBody>
      </p:sp>
      <p:sp>
        <p:nvSpPr>
          <p:cNvPr id="3" name="Text Placeholder 2">
            <a:extLst>
              <a:ext uri="{FF2B5EF4-FFF2-40B4-BE49-F238E27FC236}">
                <a16:creationId xmlns:a16="http://schemas.microsoft.com/office/drawing/2014/main" id="{9D415279-729B-5A12-A0DC-A45055B4A814}"/>
              </a:ext>
            </a:extLst>
          </p:cNvPr>
          <p:cNvSpPr>
            <a:spLocks noGrp="1"/>
          </p:cNvSpPr>
          <p:nvPr>
            <p:ph type="body" sz="quarter" idx="15"/>
          </p:nvPr>
        </p:nvSpPr>
        <p:spPr>
          <a:xfrm>
            <a:off x="948749" y="443850"/>
            <a:ext cx="4632543" cy="381833"/>
          </a:xfrm>
        </p:spPr>
        <p:txBody>
          <a:bodyPr vert="horz" lIns="91440" tIns="45720" rIns="91440" bIns="45720" rtlCol="0" anchor="t">
            <a:noAutofit/>
          </a:bodyPr>
          <a:lstStyle/>
          <a:p>
            <a:pPr algn="l"/>
            <a:r>
              <a:rPr lang="en-US" sz="2200" b="1"/>
              <a:t>Data Distribution:</a:t>
            </a:r>
          </a:p>
        </p:txBody>
      </p:sp>
      <p:pic>
        <p:nvPicPr>
          <p:cNvPr id="2" name="Picture 1">
            <a:extLst>
              <a:ext uri="{FF2B5EF4-FFF2-40B4-BE49-F238E27FC236}">
                <a16:creationId xmlns:a16="http://schemas.microsoft.com/office/drawing/2014/main" id="{2014E3F2-B0B7-6FB4-49FB-13F0EF28CF6B}"/>
              </a:ext>
            </a:extLst>
          </p:cNvPr>
          <p:cNvPicPr>
            <a:picLocks noChangeAspect="1"/>
          </p:cNvPicPr>
          <p:nvPr/>
        </p:nvPicPr>
        <p:blipFill>
          <a:blip r:embed="rId2"/>
          <a:stretch>
            <a:fillRect/>
          </a:stretch>
        </p:blipFill>
        <p:spPr>
          <a:xfrm>
            <a:off x="1119471" y="979272"/>
            <a:ext cx="10149244" cy="5429951"/>
          </a:xfrm>
          <a:prstGeom prst="rect">
            <a:avLst/>
          </a:prstGeom>
        </p:spPr>
      </p:pic>
    </p:spTree>
    <p:extLst>
      <p:ext uri="{BB962C8B-B14F-4D97-AF65-F5344CB8AC3E}">
        <p14:creationId xmlns:p14="http://schemas.microsoft.com/office/powerpoint/2010/main" val="1703640202"/>
      </p:ext>
    </p:extLst>
  </p:cSld>
  <p:clrMapOvr>
    <a:masterClrMapping/>
  </p:clrMapOvr>
</p:sld>
</file>

<file path=ppt/theme/theme1.xml><?xml version="1.0" encoding="utf-8"?>
<a:theme xmlns:a="http://schemas.openxmlformats.org/drawingml/2006/main" name="Monoli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22318419 Minimalist sales pitch_Win32_v3" id="{94A97C69-66A9-4087-9F82-0ACADC7B1165}" vid="{910C8C3F-0EFE-4D8C-9BA0-48E193664EF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26.png"/></Relationships>
</file>

<file path=ppt/webextensions/webextension1.xml><?xml version="1.0" encoding="utf-8"?>
<we:webextension xmlns:we="http://schemas.microsoft.com/office/webextensions/webextension/2010/11" id="{7E215C15-EF93-4979-BFF7-A2E56A7D29C4}">
  <we:reference id="d98404ac-f9e2-4292-8cb6-eec349559ae5" version="0.0.0.0" store="EXCatalog" storeType="EXCatalog"/>
  <we:alternateReferences>
    <we:reference id="WA104381526" version="0.0.0.0" store="en-US" storeType="OMEX"/>
  </we:alternateReferences>
  <we:properties/>
  <we:bindings/>
  <we:snapshot xmlns:r="http://schemas.openxmlformats.org/officeDocument/2006/relationships" r:embed="rId1"/>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A97235-BEC4-4F82-87A8-2F5DAD53B5F9}">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2C1F447F-FAA8-4106-988B-648F3C8EDB2D}">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79BF405E-7930-4D5C-ABB3-493E9D6D6CEA}">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sales pitch</Template>
  <TotalTime>0</TotalTime>
  <Words>989</Words>
  <Application>Microsoft Office PowerPoint</Application>
  <PresentationFormat>Widescreen</PresentationFormat>
  <Paragraphs>121</Paragraphs>
  <Slides>19</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Cambria</vt:lpstr>
      <vt:lpstr>Noto Sans Symbols</vt:lpstr>
      <vt:lpstr>Söhne</vt:lpstr>
      <vt:lpstr>Tenorite</vt:lpstr>
      <vt:lpstr>Monoline</vt:lpstr>
      <vt:lpstr>Electricity Forecasting </vt:lpstr>
      <vt:lpstr>Table of contents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2.5 Comparison between rmse and r SQUARED VALUES For DIFFERENT MODELS</vt:lpstr>
      <vt:lpstr>Results</vt:lpstr>
      <vt:lpstr>Results</vt:lpstr>
      <vt:lpstr>Results</vt:lpstr>
      <vt:lpstr>Results</vt:lpstr>
      <vt:lpstr>Results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Electricity Forecasting </dc:title>
  <dc:creator>Vatsal Ketankumar Dalal</dc:creator>
  <cp:lastModifiedBy>Vatsal Ketankumar Dalal</cp:lastModifiedBy>
  <cp:revision>37</cp:revision>
  <dcterms:created xsi:type="dcterms:W3CDTF">2023-11-29T20:01:05Z</dcterms:created>
  <dcterms:modified xsi:type="dcterms:W3CDTF">2023-12-25T19:31:55Z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