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71" r:id="rId7"/>
    <p:sldId id="283" r:id="rId8"/>
    <p:sldId id="282" r:id="rId9"/>
    <p:sldId id="281" r:id="rId10"/>
    <p:sldId id="284" r:id="rId11"/>
    <p:sldId id="285" r:id="rId12"/>
    <p:sldId id="280" r:id="rId13"/>
    <p:sldId id="272" r:id="rId14"/>
    <p:sldId id="287" r:id="rId15"/>
    <p:sldId id="286" r:id="rId16"/>
    <p:sldId id="261" r:id="rId17"/>
    <p:sldId id="262" r:id="rId18"/>
    <p:sldId id="263" r:id="rId19"/>
    <p:sldId id="26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4F48-4C15-49EC-82F2-D3876B1132AA}" v="61" dt="2021-05-05T14:11:13.643"/>
    <p1510:client id="{3F68EFA0-5CE1-4C3F-9DD6-670D9CF9767E}" v="1233" dt="2021-05-05T14:08:09.091"/>
    <p1510:client id="{8125F58B-99F3-4492-93F9-8F32838FA5CA}" v="72" dt="2021-05-07T10:25:02.6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4463" y="2833528"/>
            <a:ext cx="3215073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772" y="1241832"/>
            <a:ext cx="7924454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how-to-become-a-web-developer-in-2020-a-complete-guide/am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PGlJFy7oinw&amp;t=196s" TargetMode="External"/><Relationship Id="rId5" Type="http://schemas.openxmlformats.org/officeDocument/2006/relationships/hyperlink" Target="http://www.youtube.com/watch?v=EkZBLuIfwzo" TargetMode="External"/><Relationship Id="rId4" Type="http://schemas.openxmlformats.org/officeDocument/2006/relationships/hyperlink" Target="http://www.kaggle.com/gspmoreira/recommender-systems-in-python-10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9548" y="4291011"/>
            <a:ext cx="7630033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0" i="1" kern="1200" dirty="0">
                <a:solidFill>
                  <a:schemeClr val="bg1"/>
                </a:solidFill>
                <a:latin typeface="Verdana"/>
                <a:ea typeface="Microsoft YaHei"/>
                <a:cs typeface="Courier New"/>
              </a:rPr>
              <a:t>Restaurant Management </a:t>
            </a:r>
            <a:r>
              <a:rPr lang="en-US" sz="3400" b="0" i="1" kern="1200" spc="-35" dirty="0">
                <a:solidFill>
                  <a:schemeClr val="bg1"/>
                </a:solidFill>
                <a:latin typeface="Verdana"/>
                <a:ea typeface="Microsoft YaHei"/>
                <a:cs typeface="Courier New"/>
              </a:rPr>
              <a:t>System</a:t>
            </a:r>
            <a:endParaRPr lang="en-US" sz="3400" i="1" kern="1200">
              <a:solidFill>
                <a:schemeClr val="bg1"/>
              </a:solidFill>
              <a:latin typeface="Verdana"/>
              <a:ea typeface="Microsoft YaHei"/>
              <a:cs typeface="Courier New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A9DA327B-994A-4BCE-A9C4-6B2B7A757BB3}"/>
              </a:ext>
            </a:extLst>
          </p:cNvPr>
          <p:cNvPicPr/>
          <p:nvPr/>
        </p:nvPicPr>
        <p:blipFill rotWithShape="1">
          <a:blip r:embed="rId2" cstate="print"/>
          <a:srcRect t="9361" r="1" b="18626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B12E736-A618-4FB6-A8BD-4C1A533A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850936"/>
            <a:ext cx="9147424" cy="51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170F07-7533-450B-B2D3-3EFB382A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628329"/>
            <a:ext cx="9147423" cy="51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4A94F98-838A-4304-8DC7-1B01DEB0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1" y="850937"/>
            <a:ext cx="9147423" cy="51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961082D-EF4E-4232-8A62-26D7E885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842374"/>
            <a:ext cx="9147424" cy="51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0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4D4C90C-D93B-4142-A8D7-ACC064C6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" y="868060"/>
            <a:ext cx="9113177" cy="51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A6BB3A-2FA8-4475-A228-E0B4A73B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919431"/>
            <a:ext cx="9147424" cy="51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2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368" y="1641752"/>
            <a:ext cx="3293268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>
                <a:solidFill>
                  <a:schemeClr val="bg1"/>
                </a:solidFill>
                <a:latin typeface="+mj-lt"/>
                <a:cs typeface="+mj-cs"/>
              </a:rPr>
              <a:t>Conclusions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36979" r="17913"/>
          <a:stretch/>
        </p:blipFill>
        <p:spPr>
          <a:xfrm>
            <a:off x="20" y="2"/>
            <a:ext cx="4640239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6533" y="0"/>
            <a:ext cx="656039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5236369" y="3146400"/>
            <a:ext cx="3293268" cy="268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5" dirty="0">
                <a:solidFill>
                  <a:schemeClr val="bg1">
                    <a:alpha val="80000"/>
                  </a:schemeClr>
                </a:solidFill>
              </a:rPr>
              <a:t>Multi-criteria</a:t>
            </a:r>
            <a:r>
              <a:rPr lang="en-US" sz="2100" spc="-15" dirty="0">
                <a:solidFill>
                  <a:schemeClr val="bg1">
                    <a:alpha val="80000"/>
                  </a:schemeClr>
                </a:solidFill>
              </a:rPr>
              <a:t> filtering</a:t>
            </a:r>
            <a:endParaRPr lang="en-US" sz="21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3556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Helps </a:t>
            </a:r>
            <a:r>
              <a:rPr lang="en-US" sz="2100" spc="-4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100" spc="-4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restaurants</a:t>
            </a:r>
            <a:endParaRPr lang="en-US" sz="2100" spc="-40" dirty="0">
              <a:solidFill>
                <a:schemeClr val="bg1"/>
              </a:solidFill>
              <a:highlight>
                <a:srgbClr val="000000"/>
              </a:highlight>
              <a:cs typeface="Calibri"/>
            </a:endParaRPr>
          </a:p>
          <a:p>
            <a:pPr marL="3556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40" dirty="0">
                <a:solidFill>
                  <a:schemeClr val="bg1"/>
                </a:solidFill>
                <a:highlight>
                  <a:srgbClr val="000000"/>
                </a:highlight>
                <a:cs typeface="Calibri"/>
              </a:rPr>
              <a:t>Fast edit and search</a:t>
            </a:r>
          </a:p>
          <a:p>
            <a:pPr marL="3556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5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MySql</a:t>
            </a:r>
            <a:r>
              <a:rPr lang="en-US" sz="2100" spc="-5" dirty="0">
                <a:solidFill>
                  <a:schemeClr val="bg1">
                    <a:alpha val="80000"/>
                  </a:schemeClr>
                </a:solidFill>
                <a:cs typeface="Calibri"/>
              </a:rPr>
              <a:t> is </a:t>
            </a:r>
            <a:r>
              <a:rPr lang="en-US" sz="2100" spc="-5" dirty="0">
                <a:solidFill>
                  <a:schemeClr val="bg1"/>
                </a:solidFill>
                <a:ea typeface="+mn-lt"/>
                <a:cs typeface="+mn-lt"/>
              </a:rPr>
              <a:t>efficient</a:t>
            </a:r>
            <a:endParaRPr lang="en-US" sz="2100" spc="-5" dirty="0">
              <a:solidFill>
                <a:schemeClr val="bg1"/>
              </a:solidFill>
              <a:cs typeface="Calibri"/>
            </a:endParaRPr>
          </a:p>
          <a:p>
            <a:pPr marL="3556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Sorted items</a:t>
            </a:r>
            <a:endParaRPr lang="en-US" sz="2100" spc="-10" dirty="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641752"/>
            <a:ext cx="3293268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10">
                <a:solidFill>
                  <a:schemeClr val="bg1"/>
                </a:solidFill>
                <a:latin typeface="+mj-lt"/>
                <a:cs typeface="+mj-cs"/>
              </a:rPr>
              <a:t>Future</a:t>
            </a:r>
            <a:r>
              <a:rPr lang="en-US" sz="3500" kern="1200" spc="-85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3500" kern="1200" spc="-10">
                <a:solidFill>
                  <a:schemeClr val="bg1"/>
                </a:solidFill>
                <a:latin typeface="+mj-lt"/>
                <a:cs typeface="+mj-cs"/>
              </a:rPr>
              <a:t>scope</a:t>
            </a:r>
            <a:endParaRPr lang="en-US" sz="3500" kern="120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3146400"/>
            <a:ext cx="3293268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25">
                <a:solidFill>
                  <a:schemeClr val="bg1">
                    <a:alpha val="80000"/>
                  </a:schemeClr>
                </a:solidFill>
              </a:rPr>
              <a:t>Easy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to </a:t>
            </a: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find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food</a:t>
            </a:r>
            <a:endParaRPr lang="en-US" sz="2100">
              <a:solidFill>
                <a:schemeClr val="bg1">
                  <a:alpha val="80000"/>
                </a:schemeClr>
              </a:solidFill>
            </a:endParaRP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10">
                <a:solidFill>
                  <a:schemeClr val="bg1">
                    <a:alpha val="80000"/>
                  </a:schemeClr>
                </a:solidFill>
              </a:rPr>
              <a:t>Reduce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0">
                <a:solidFill>
                  <a:schemeClr val="bg1">
                    <a:alpha val="80000"/>
                  </a:schemeClr>
                </a:solidFill>
              </a:rPr>
              <a:t>search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for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5">
                <a:solidFill>
                  <a:schemeClr val="bg1">
                    <a:alpha val="80000"/>
                  </a:schemeClr>
                </a:solidFill>
              </a:rPr>
              <a:t>applications</a:t>
            </a:r>
            <a:endParaRPr lang="en-US" sz="2100">
              <a:solidFill>
                <a:schemeClr val="bg1">
                  <a:alpha val="80000"/>
                </a:schemeClr>
              </a:solidFill>
            </a:endParaRP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5">
                <a:solidFill>
                  <a:schemeClr val="bg1">
                    <a:alpha val="80000"/>
                  </a:schemeClr>
                </a:solidFill>
              </a:rPr>
              <a:t>Simple to use</a:t>
            </a: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Help</a:t>
            </a:r>
            <a:r>
              <a:rPr lang="en-US" sz="2100" spc="-2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all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0">
                <a:solidFill>
                  <a:schemeClr val="bg1">
                    <a:alpha val="80000"/>
                  </a:schemeClr>
                </a:solidFill>
              </a:rPr>
              <a:t>hotel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5">
                <a:solidFill>
                  <a:schemeClr val="bg1">
                    <a:alpha val="80000"/>
                  </a:schemeClr>
                </a:solidFill>
              </a:rPr>
              <a:t>owner</a:t>
            </a:r>
            <a:endParaRPr lang="en-US" sz="21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31771" r="4275" b="2"/>
          <a:stretch/>
        </p:blipFill>
        <p:spPr>
          <a:xfrm>
            <a:off x="4572000" y="841375"/>
            <a:ext cx="3945731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2000" y="4138312"/>
            <a:ext cx="3945731" cy="1410656"/>
            <a:chOff x="6096000" y="4138312"/>
            <a:chExt cx="5260975" cy="14106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38" y="672243"/>
            <a:ext cx="5899545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25">
                <a:latin typeface="+mj-lt"/>
                <a:cs typeface="+mj-cs"/>
              </a:rPr>
              <a:t>References</a:t>
            </a:r>
            <a:endParaRPr lang="en-US" sz="3500" kern="1200">
              <a:latin typeface="+mj-lt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9144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437067" y="2993663"/>
            <a:ext cx="8365343" cy="4016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06705" indent="-228600">
              <a:lnSpc>
                <a:spcPct val="90000"/>
              </a:lnSpc>
              <a:spcBef>
                <a:spcPts val="3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5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https://wcaler.com/event/build-your-first-website-all-on-your-own-3?rcy=1&amp;rce=aa65575473fdww.s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</a:t>
            </a: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www.geeksforgeeks.org/how-to-become-a-web-developer-in-2020-a-complete-guide/amp/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https://youtu.be/uqTxqvqvjC8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https://youtu.be/8pJ7lJNiGkA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</a:t>
            </a: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www.kaggle.com/gspmoreira/recommender-systems-in-python-101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https://youtu.be/2Y2lcVnMkZI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</a:t>
            </a: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www.youtube.com/watch?v=EkZBLuIfwzo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</a:t>
            </a: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www.youtube.com/watch?v=PGlJFy7oinw&amp;t=196s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https://support.wix.com/en/article/embedding-custom-code-to-your-site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5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https://youtu.be/YWA-xbsJrVg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indent="-228600">
              <a:lnSpc>
                <a:spcPct val="90000"/>
              </a:lnSpc>
              <a:spcBef>
                <a:spcPts val="27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https://youtu.be/tuu0D1izrUU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06705" marR="5080" indent="-228600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06705" algn="l"/>
                <a:tab pos="307340" algn="l"/>
              </a:tabLst>
            </a:pP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https://datasetsearch.research.google.com/ </a:t>
            </a:r>
            <a:r>
              <a:rPr lang="en-US" sz="1400" spc="-5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400" u="sng" spc="-10" dirty="0" err="1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search?query</a:t>
            </a:r>
            <a:r>
              <a:rPr lang="en-US" sz="1400" u="sng" spc="-1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FF"/>
                  </a:solidFill>
                </a:uFill>
              </a:rPr>
              <a:t>=Food%20recommendation%20dataset%20&amp;docid=SAejiTSs5Z1eDiSUAAAAAA%3D%3D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l="14493" r="24093" b="-1"/>
          <a:stretch/>
        </p:blipFill>
        <p:spPr>
          <a:xfrm>
            <a:off x="20" y="10"/>
            <a:ext cx="4571980" cy="34289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279" r="-1" b="7912"/>
          <a:stretch/>
        </p:blipFill>
        <p:spPr>
          <a:xfrm>
            <a:off x="4572000" y="10"/>
            <a:ext cx="4572000" cy="34289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4" cstate="print"/>
          <a:srcRect l="13309" r="6006" b="3"/>
          <a:stretch/>
        </p:blipFill>
        <p:spPr>
          <a:xfrm>
            <a:off x="20" y="3429000"/>
            <a:ext cx="4571980" cy="3429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5" cstate="print"/>
          <a:srcRect l="9497" r="15837" b="1"/>
          <a:stretch/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143" y="2761554"/>
            <a:ext cx="2713713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6670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kern="1200" spc="5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2400" kern="1200" spc="-4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spc="-95">
                <a:solidFill>
                  <a:srgbClr val="080808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en-US" sz="2400" kern="1200" spc="-35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7F8C6-B62E-47DE-B264-A09AC4F8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4819"/>
            <a:ext cx="3281363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8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4267" y="0"/>
            <a:ext cx="4919733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821C40-6F5B-43EF-9FC7-D703AE5A7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60461"/>
              </p:ext>
            </p:extLst>
          </p:nvPr>
        </p:nvGraphicFramePr>
        <p:xfrm>
          <a:off x="5231605" y="2478936"/>
          <a:ext cx="3298034" cy="186110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54547">
                  <a:extLst>
                    <a:ext uri="{9D8B030D-6E8A-4147-A177-3AD203B41FA5}">
                      <a16:colId xmlns:a16="http://schemas.microsoft.com/office/drawing/2014/main" val="3876470091"/>
                    </a:ext>
                  </a:extLst>
                </a:gridCol>
                <a:gridCol w="1616682">
                  <a:extLst>
                    <a:ext uri="{9D8B030D-6E8A-4147-A177-3AD203B41FA5}">
                      <a16:colId xmlns:a16="http://schemas.microsoft.com/office/drawing/2014/main" val="1664884044"/>
                    </a:ext>
                  </a:extLst>
                </a:gridCol>
                <a:gridCol w="926805">
                  <a:extLst>
                    <a:ext uri="{9D8B030D-6E8A-4147-A177-3AD203B41FA5}">
                      <a16:colId xmlns:a16="http://schemas.microsoft.com/office/drawing/2014/main" val="885359823"/>
                    </a:ext>
                  </a:extLst>
                </a:gridCol>
              </a:tblGrid>
              <a:tr h="5602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cap="none" spc="60" dirty="0">
                          <a:solidFill>
                            <a:schemeClr val="bg1"/>
                          </a:solidFill>
                          <a:effectLst/>
                        </a:rPr>
                        <a:t>ROLL NO.​</a:t>
                      </a:r>
                      <a:endParaRPr lang="en-US" sz="1400" b="0" cap="none" spc="6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37" marR="79537" marT="79537" marB="39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cap="none" spc="60" dirty="0">
                          <a:solidFill>
                            <a:schemeClr val="bg1"/>
                          </a:solidFill>
                          <a:effectLst/>
                        </a:rPr>
                        <a:t>NAME​</a:t>
                      </a:r>
                      <a:endParaRPr lang="en-US" sz="1400" b="0" cap="none" spc="6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37" marR="79537" marT="79537" marB="39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cap="none" spc="60" dirty="0">
                          <a:solidFill>
                            <a:schemeClr val="bg1"/>
                          </a:solidFill>
                          <a:effectLst/>
                        </a:rPr>
                        <a:t>GR NO​</a:t>
                      </a:r>
                      <a:endParaRPr lang="en-US" sz="1400" b="0" cap="none" spc="6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37" marR="79537" marT="79537" marB="39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16813"/>
                  </a:ext>
                </a:extLst>
              </a:tr>
              <a:tr h="3252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223060​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Sohan Shinde​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21911133​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88018"/>
                  </a:ext>
                </a:extLst>
              </a:tr>
              <a:tr h="3252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223064​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Swaleha</a:t>
                      </a: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 Kittur​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21911155​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34191"/>
                  </a:ext>
                </a:extLst>
              </a:tr>
              <a:tr h="3252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223066​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Aakanksha 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Thokare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21910700​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004"/>
                  </a:ext>
                </a:extLst>
              </a:tr>
              <a:tr h="3252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223068​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Vatsal Arya​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21911193​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537" marR="79537" marT="79537" marB="39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8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5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4669978"/>
            <a:ext cx="3293268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u="heavy" kern="1200" spc="-1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CONTENTS</a:t>
            </a:r>
            <a:endParaRPr lang="en-US" sz="3500" kern="1200">
              <a:solidFill>
                <a:schemeClr val="bg1"/>
              </a:solidFill>
              <a:latin typeface="+mj-lt"/>
              <a:cs typeface="+mj-c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8253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4051229" y="4669978"/>
            <a:ext cx="4269581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1800" indent="-228600">
              <a:lnSpc>
                <a:spcPct val="90000"/>
              </a:lnSpc>
              <a:spcBef>
                <a:spcPts val="100"/>
              </a:spcBef>
              <a:buSzPct val="70833"/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300" spc="-5">
                <a:solidFill>
                  <a:schemeClr val="bg1">
                    <a:alpha val="80000"/>
                  </a:schemeClr>
                </a:solidFill>
              </a:rPr>
              <a:t>Objectives</a:t>
            </a:r>
            <a:endParaRPr lang="en-US" sz="1300">
              <a:solidFill>
                <a:schemeClr val="bg1">
                  <a:alpha val="80000"/>
                </a:schemeClr>
              </a:solidFill>
            </a:endParaRPr>
          </a:p>
          <a:p>
            <a:pPr marL="431800" indent="-228600">
              <a:lnSpc>
                <a:spcPct val="90000"/>
              </a:lnSpc>
              <a:buSzPct val="70833"/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300" spc="-5">
                <a:solidFill>
                  <a:schemeClr val="bg1">
                    <a:alpha val="80000"/>
                  </a:schemeClr>
                </a:solidFill>
              </a:rPr>
              <a:t>Introduction/Theory</a:t>
            </a:r>
            <a:endParaRPr lang="en-US" sz="1300">
              <a:solidFill>
                <a:schemeClr val="bg1">
                  <a:alpha val="80000"/>
                </a:schemeClr>
              </a:solidFill>
            </a:endParaRPr>
          </a:p>
          <a:p>
            <a:pPr marL="479425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478790" algn="l"/>
                <a:tab pos="479425" algn="l"/>
              </a:tabLst>
            </a:pPr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Conclusions</a:t>
            </a:r>
          </a:p>
          <a:p>
            <a:pPr marL="479425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478790" algn="l"/>
                <a:tab pos="479425" algn="l"/>
              </a:tabLst>
            </a:pPr>
            <a:r>
              <a:rPr lang="en-US" sz="1300" spc="-10">
                <a:solidFill>
                  <a:schemeClr val="bg1">
                    <a:alpha val="80000"/>
                  </a:schemeClr>
                </a:solidFill>
              </a:rPr>
              <a:t>Future</a:t>
            </a:r>
            <a:r>
              <a:rPr lang="en-US" sz="1300" spc="-7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300" spc="-5">
                <a:solidFill>
                  <a:schemeClr val="bg1">
                    <a:alpha val="80000"/>
                  </a:schemeClr>
                </a:solidFill>
              </a:rPr>
              <a:t>scope</a:t>
            </a:r>
            <a:endParaRPr lang="en-US" sz="1300">
              <a:solidFill>
                <a:schemeClr val="bg1">
                  <a:alpha val="80000"/>
                </a:schemeClr>
              </a:solidFill>
            </a:endParaRPr>
          </a:p>
          <a:p>
            <a:pPr marL="479425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478790" algn="l"/>
                <a:tab pos="479425" algn="l"/>
              </a:tabLst>
            </a:pPr>
            <a:r>
              <a:rPr lang="en-US" sz="1300" spc="-20">
                <a:solidFill>
                  <a:schemeClr val="bg1">
                    <a:alpha val="80000"/>
                  </a:schemeClr>
                </a:solidFill>
              </a:rPr>
              <a:t>References</a:t>
            </a:r>
            <a:endParaRPr lang="en-US" sz="1300">
              <a:solidFill>
                <a:schemeClr val="bg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E70AE2-832E-4D1F-A983-946F2217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1641752"/>
            <a:ext cx="4605336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</a:t>
            </a:r>
            <a:r>
              <a:rPr lang="en-US" sz="3500" kern="1200" spc="-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5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TIV</a:t>
            </a:r>
            <a:r>
              <a:rPr lang="en-US" sz="3500" kern="1200" spc="-4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r="2" b="4459"/>
          <a:stretch/>
        </p:blipFill>
        <p:spPr>
          <a:xfrm>
            <a:off x="-5856" y="1"/>
            <a:ext cx="3425059" cy="3333749"/>
          </a:xfrm>
          <a:custGeom>
            <a:avLst/>
            <a:gdLst/>
            <a:ahLst/>
            <a:cxnLst/>
            <a:rect l="l" t="t" r="r" b="b"/>
            <a:pathLst>
              <a:path w="4566747" h="3333749">
                <a:moveTo>
                  <a:pt x="3726625" y="1508457"/>
                </a:moveTo>
                <a:lnTo>
                  <a:pt x="3698531" y="1596213"/>
                </a:lnTo>
                <a:cubicBezTo>
                  <a:pt x="3696054" y="1604978"/>
                  <a:pt x="3697579" y="1615836"/>
                  <a:pt x="3700436" y="1624980"/>
                </a:cubicBezTo>
                <a:cubicBezTo>
                  <a:pt x="3710152" y="1656223"/>
                  <a:pt x="3734537" y="1676036"/>
                  <a:pt x="3757017" y="1697753"/>
                </a:cubicBezTo>
                <a:cubicBezTo>
                  <a:pt x="3766924" y="1707279"/>
                  <a:pt x="3773972" y="1720423"/>
                  <a:pt x="3779686" y="1733188"/>
                </a:cubicBezTo>
                <a:cubicBezTo>
                  <a:pt x="3794357" y="1766335"/>
                  <a:pt x="3807501" y="1800246"/>
                  <a:pt x="3821407" y="1833775"/>
                </a:cubicBezTo>
                <a:cubicBezTo>
                  <a:pt x="3822741" y="1837013"/>
                  <a:pt x="3826170" y="1839679"/>
                  <a:pt x="3829028" y="1842158"/>
                </a:cubicBezTo>
                <a:cubicBezTo>
                  <a:pt x="3859129" y="1866922"/>
                  <a:pt x="3889418" y="1891497"/>
                  <a:pt x="3919519" y="1916454"/>
                </a:cubicBezTo>
                <a:cubicBezTo>
                  <a:pt x="3925233" y="1921216"/>
                  <a:pt x="3929425" y="1928076"/>
                  <a:pt x="3934949" y="1933219"/>
                </a:cubicBezTo>
                <a:cubicBezTo>
                  <a:pt x="3942569" y="1940459"/>
                  <a:pt x="3949810" y="1949603"/>
                  <a:pt x="3958954" y="1953413"/>
                </a:cubicBezTo>
                <a:cubicBezTo>
                  <a:pt x="3987719" y="1965224"/>
                  <a:pt x="4000103" y="1987894"/>
                  <a:pt x="4005437" y="2016469"/>
                </a:cubicBezTo>
                <a:cubicBezTo>
                  <a:pt x="4010390" y="2042570"/>
                  <a:pt x="4014582" y="2068669"/>
                  <a:pt x="4020296" y="2094578"/>
                </a:cubicBezTo>
                <a:cubicBezTo>
                  <a:pt x="4027154" y="2126201"/>
                  <a:pt x="4034584" y="2157636"/>
                  <a:pt x="4042967" y="2188879"/>
                </a:cubicBezTo>
                <a:cubicBezTo>
                  <a:pt x="4046587" y="2202404"/>
                  <a:pt x="4050777" y="2216692"/>
                  <a:pt x="4058207" y="2228314"/>
                </a:cubicBezTo>
                <a:cubicBezTo>
                  <a:pt x="4078782" y="2260890"/>
                  <a:pt x="4092688" y="2295753"/>
                  <a:pt x="4087164" y="2334044"/>
                </a:cubicBezTo>
                <a:cubicBezTo>
                  <a:pt x="4082782" y="2364715"/>
                  <a:pt x="4094022" y="2390434"/>
                  <a:pt x="4111549" y="2409485"/>
                </a:cubicBezTo>
                <a:cubicBezTo>
                  <a:pt x="4119503" y="2418154"/>
                  <a:pt x="4125016" y="2426976"/>
                  <a:pt x="4128650" y="2435912"/>
                </a:cubicBezTo>
                <a:lnTo>
                  <a:pt x="4134481" y="2463017"/>
                </a:lnTo>
                <a:lnTo>
                  <a:pt x="4134480" y="2463032"/>
                </a:lnTo>
                <a:lnTo>
                  <a:pt x="4125839" y="2518261"/>
                </a:lnTo>
                <a:lnTo>
                  <a:pt x="4125838" y="2518263"/>
                </a:lnTo>
                <a:cubicBezTo>
                  <a:pt x="4123171" y="2527789"/>
                  <a:pt x="4122027" y="2536457"/>
                  <a:pt x="4122194" y="2545005"/>
                </a:cubicBezTo>
                <a:lnTo>
                  <a:pt x="4122194" y="2545006"/>
                </a:lnTo>
                <a:cubicBezTo>
                  <a:pt x="4122360" y="2553555"/>
                  <a:pt x="4123837" y="2561985"/>
                  <a:pt x="4126408" y="2571034"/>
                </a:cubicBezTo>
                <a:cubicBezTo>
                  <a:pt x="4138410" y="2612945"/>
                  <a:pt x="4170987" y="2640950"/>
                  <a:pt x="4199562" y="2668001"/>
                </a:cubicBezTo>
                <a:cubicBezTo>
                  <a:pt x="4223947" y="2691054"/>
                  <a:pt x="4237663" y="2716963"/>
                  <a:pt x="4247952" y="2745348"/>
                </a:cubicBezTo>
                <a:lnTo>
                  <a:pt x="4247953" y="2745351"/>
                </a:lnTo>
                <a:lnTo>
                  <a:pt x="4253873" y="2778005"/>
                </a:lnTo>
                <a:lnTo>
                  <a:pt x="4253453" y="2785439"/>
                </a:lnTo>
                <a:lnTo>
                  <a:pt x="4243374" y="2811779"/>
                </a:lnTo>
                <a:lnTo>
                  <a:pt x="4243370" y="2811786"/>
                </a:lnTo>
                <a:lnTo>
                  <a:pt x="4243372" y="2811786"/>
                </a:lnTo>
                <a:lnTo>
                  <a:pt x="4243374" y="2811779"/>
                </a:lnTo>
                <a:lnTo>
                  <a:pt x="4253024" y="2793022"/>
                </a:lnTo>
                <a:lnTo>
                  <a:pt x="4253453" y="2785439"/>
                </a:lnTo>
                <a:lnTo>
                  <a:pt x="4254653" y="2782304"/>
                </a:lnTo>
                <a:lnTo>
                  <a:pt x="4253873" y="2778005"/>
                </a:lnTo>
                <a:lnTo>
                  <a:pt x="4254283" y="2770756"/>
                </a:lnTo>
                <a:lnTo>
                  <a:pt x="4247953" y="2745351"/>
                </a:lnTo>
                <a:lnTo>
                  <a:pt x="4247952" y="2745347"/>
                </a:lnTo>
                <a:cubicBezTo>
                  <a:pt x="4237663" y="2716962"/>
                  <a:pt x="4223947" y="2691053"/>
                  <a:pt x="4199562" y="2668000"/>
                </a:cubicBezTo>
                <a:cubicBezTo>
                  <a:pt x="4170987" y="2640949"/>
                  <a:pt x="4138410" y="2612944"/>
                  <a:pt x="4126408" y="2571033"/>
                </a:cubicBezTo>
                <a:lnTo>
                  <a:pt x="4122194" y="2545006"/>
                </a:lnTo>
                <a:lnTo>
                  <a:pt x="4125838" y="2518264"/>
                </a:lnTo>
                <a:lnTo>
                  <a:pt x="4125839" y="2518261"/>
                </a:lnTo>
                <a:lnTo>
                  <a:pt x="4132419" y="2490550"/>
                </a:lnTo>
                <a:lnTo>
                  <a:pt x="4134480" y="2463032"/>
                </a:lnTo>
                <a:lnTo>
                  <a:pt x="4134482" y="2463018"/>
                </a:lnTo>
                <a:lnTo>
                  <a:pt x="4134481" y="2463017"/>
                </a:lnTo>
                <a:lnTo>
                  <a:pt x="4134482" y="2463017"/>
                </a:lnTo>
                <a:cubicBezTo>
                  <a:pt x="4133600" y="2444776"/>
                  <a:pt x="4127457" y="2426821"/>
                  <a:pt x="4111549" y="2409484"/>
                </a:cubicBezTo>
                <a:cubicBezTo>
                  <a:pt x="4094022" y="2390433"/>
                  <a:pt x="4082782" y="2364714"/>
                  <a:pt x="4087164" y="2334043"/>
                </a:cubicBezTo>
                <a:cubicBezTo>
                  <a:pt x="4092688" y="2295752"/>
                  <a:pt x="4078782" y="2260889"/>
                  <a:pt x="4058207" y="2228313"/>
                </a:cubicBezTo>
                <a:cubicBezTo>
                  <a:pt x="4050777" y="2216691"/>
                  <a:pt x="4046587" y="2202403"/>
                  <a:pt x="4042967" y="2188878"/>
                </a:cubicBezTo>
                <a:cubicBezTo>
                  <a:pt x="4034584" y="2157635"/>
                  <a:pt x="4027154" y="2126200"/>
                  <a:pt x="4020296" y="2094577"/>
                </a:cubicBezTo>
                <a:cubicBezTo>
                  <a:pt x="4014582" y="2068668"/>
                  <a:pt x="4010390" y="2042569"/>
                  <a:pt x="4005437" y="2016468"/>
                </a:cubicBezTo>
                <a:cubicBezTo>
                  <a:pt x="4000103" y="1987893"/>
                  <a:pt x="3987719" y="1965223"/>
                  <a:pt x="3958954" y="1953412"/>
                </a:cubicBezTo>
                <a:cubicBezTo>
                  <a:pt x="3949810" y="1949602"/>
                  <a:pt x="3942569" y="1940458"/>
                  <a:pt x="3934949" y="1933218"/>
                </a:cubicBezTo>
                <a:cubicBezTo>
                  <a:pt x="3929425" y="1928075"/>
                  <a:pt x="3925233" y="1921215"/>
                  <a:pt x="3919519" y="1916453"/>
                </a:cubicBezTo>
                <a:cubicBezTo>
                  <a:pt x="3889418" y="1891496"/>
                  <a:pt x="3859129" y="1866921"/>
                  <a:pt x="3829028" y="1842157"/>
                </a:cubicBezTo>
                <a:cubicBezTo>
                  <a:pt x="3826170" y="1839678"/>
                  <a:pt x="3822741" y="1837012"/>
                  <a:pt x="3821407" y="1833774"/>
                </a:cubicBezTo>
                <a:cubicBezTo>
                  <a:pt x="3807501" y="1800245"/>
                  <a:pt x="3794358" y="1766334"/>
                  <a:pt x="3779686" y="1733187"/>
                </a:cubicBezTo>
                <a:cubicBezTo>
                  <a:pt x="3773972" y="1720422"/>
                  <a:pt x="3766924" y="1707278"/>
                  <a:pt x="3757018" y="1697752"/>
                </a:cubicBezTo>
                <a:cubicBezTo>
                  <a:pt x="3734538" y="1676035"/>
                  <a:pt x="3710152" y="1656222"/>
                  <a:pt x="3700436" y="1624979"/>
                </a:cubicBezTo>
                <a:cubicBezTo>
                  <a:pt x="3697580" y="1615835"/>
                  <a:pt x="3696055" y="1604977"/>
                  <a:pt x="3698532" y="1596212"/>
                </a:cubicBezTo>
                <a:close/>
                <a:moveTo>
                  <a:pt x="3745230" y="1459072"/>
                </a:moveTo>
                <a:lnTo>
                  <a:pt x="3745229" y="1459073"/>
                </a:lnTo>
                <a:lnTo>
                  <a:pt x="3736012" y="1481571"/>
                </a:lnTo>
                <a:close/>
                <a:moveTo>
                  <a:pt x="3764423" y="1268757"/>
                </a:moveTo>
                <a:cubicBezTo>
                  <a:pt x="3764875" y="1275401"/>
                  <a:pt x="3766447" y="1281688"/>
                  <a:pt x="3769590" y="1286069"/>
                </a:cubicBezTo>
                <a:cubicBezTo>
                  <a:pt x="3784163" y="1306929"/>
                  <a:pt x="3790403" y="1328552"/>
                  <a:pt x="3791927" y="1350627"/>
                </a:cubicBezTo>
                <a:lnTo>
                  <a:pt x="3786333" y="1413839"/>
                </a:lnTo>
                <a:lnTo>
                  <a:pt x="3791928" y="1350626"/>
                </a:lnTo>
                <a:cubicBezTo>
                  <a:pt x="3790403" y="1328551"/>
                  <a:pt x="3784164" y="1306929"/>
                  <a:pt x="3769590" y="1286068"/>
                </a:cubicBezTo>
                <a:close/>
                <a:moveTo>
                  <a:pt x="3706152" y="773034"/>
                </a:moveTo>
                <a:lnTo>
                  <a:pt x="3706152" y="773035"/>
                </a:lnTo>
                <a:cubicBezTo>
                  <a:pt x="3708438" y="800276"/>
                  <a:pt x="3711676" y="827329"/>
                  <a:pt x="3714152" y="854379"/>
                </a:cubicBezTo>
                <a:cubicBezTo>
                  <a:pt x="3716438" y="878956"/>
                  <a:pt x="3717200" y="903722"/>
                  <a:pt x="3745205" y="915343"/>
                </a:cubicBezTo>
                <a:cubicBezTo>
                  <a:pt x="3749587" y="917059"/>
                  <a:pt x="3752825" y="922773"/>
                  <a:pt x="3755683" y="927155"/>
                </a:cubicBezTo>
                <a:cubicBezTo>
                  <a:pt x="3799691" y="994785"/>
                  <a:pt x="3798547" y="1030980"/>
                  <a:pt x="3752063" y="1097087"/>
                </a:cubicBezTo>
                <a:cubicBezTo>
                  <a:pt x="3747301" y="1103945"/>
                  <a:pt x="3743871" y="1118613"/>
                  <a:pt x="3747681" y="1123185"/>
                </a:cubicBezTo>
                <a:cubicBezTo>
                  <a:pt x="3763493" y="1142617"/>
                  <a:pt x="3770542" y="1162953"/>
                  <a:pt x="3772400" y="1184028"/>
                </a:cubicBezTo>
                <a:cubicBezTo>
                  <a:pt x="3770542" y="1162953"/>
                  <a:pt x="3763494" y="1142616"/>
                  <a:pt x="3747682" y="1123184"/>
                </a:cubicBezTo>
                <a:cubicBezTo>
                  <a:pt x="3743872" y="1118612"/>
                  <a:pt x="3747302" y="1103944"/>
                  <a:pt x="3752064" y="1097086"/>
                </a:cubicBezTo>
                <a:cubicBezTo>
                  <a:pt x="3798548" y="1030979"/>
                  <a:pt x="3799692" y="994784"/>
                  <a:pt x="3755684" y="927154"/>
                </a:cubicBezTo>
                <a:cubicBezTo>
                  <a:pt x="3752826" y="922772"/>
                  <a:pt x="3749588" y="917058"/>
                  <a:pt x="3745206" y="915342"/>
                </a:cubicBezTo>
                <a:cubicBezTo>
                  <a:pt x="3717200" y="903721"/>
                  <a:pt x="3716438" y="878955"/>
                  <a:pt x="3714152" y="854378"/>
                </a:cubicBezTo>
                <a:close/>
                <a:moveTo>
                  <a:pt x="3761553" y="517850"/>
                </a:moveTo>
                <a:lnTo>
                  <a:pt x="3752635" y="556047"/>
                </a:lnTo>
                <a:cubicBezTo>
                  <a:pt x="3750539" y="564048"/>
                  <a:pt x="3745015" y="572622"/>
                  <a:pt x="3746157" y="580050"/>
                </a:cubicBezTo>
                <a:cubicBezTo>
                  <a:pt x="3749491" y="601578"/>
                  <a:pt x="3747062" y="622200"/>
                  <a:pt x="3742776" y="642537"/>
                </a:cubicBezTo>
                <a:lnTo>
                  <a:pt x="3730253" y="694927"/>
                </a:lnTo>
                <a:lnTo>
                  <a:pt x="3742777" y="642536"/>
                </a:lnTo>
                <a:cubicBezTo>
                  <a:pt x="3747063" y="622200"/>
                  <a:pt x="3749492" y="601577"/>
                  <a:pt x="3746158" y="580049"/>
                </a:cubicBezTo>
                <a:cubicBezTo>
                  <a:pt x="3745016" y="572621"/>
                  <a:pt x="3750540" y="564047"/>
                  <a:pt x="3752636" y="556046"/>
                </a:cubicBezTo>
                <a:close/>
                <a:moveTo>
                  <a:pt x="3760066" y="313532"/>
                </a:moveTo>
                <a:lnTo>
                  <a:pt x="3760065" y="313533"/>
                </a:lnTo>
                <a:cubicBezTo>
                  <a:pt x="3755873" y="316389"/>
                  <a:pt x="3758159" y="330298"/>
                  <a:pt x="3759493" y="338870"/>
                </a:cubicBezTo>
                <a:lnTo>
                  <a:pt x="3759499" y="338898"/>
                </a:lnTo>
                <a:lnTo>
                  <a:pt x="3769400" y="395639"/>
                </a:lnTo>
                <a:lnTo>
                  <a:pt x="3765590" y="367327"/>
                </a:lnTo>
                <a:lnTo>
                  <a:pt x="3759499" y="338898"/>
                </a:lnTo>
                <a:lnTo>
                  <a:pt x="3759494" y="338869"/>
                </a:lnTo>
                <a:cubicBezTo>
                  <a:pt x="3758827" y="334583"/>
                  <a:pt x="3757922" y="328963"/>
                  <a:pt x="3757708" y="324057"/>
                </a:cubicBezTo>
                <a:close/>
                <a:moveTo>
                  <a:pt x="3782393" y="281567"/>
                </a:moveTo>
                <a:lnTo>
                  <a:pt x="3777498" y="295414"/>
                </a:lnTo>
                <a:lnTo>
                  <a:pt x="3777499" y="295414"/>
                </a:lnTo>
                <a:close/>
                <a:moveTo>
                  <a:pt x="3769073" y="24485"/>
                </a:moveTo>
                <a:lnTo>
                  <a:pt x="3766810" y="74128"/>
                </a:lnTo>
                <a:cubicBezTo>
                  <a:pt x="3767733" y="91491"/>
                  <a:pt x="3770043" y="108702"/>
                  <a:pt x="3772734" y="125860"/>
                </a:cubicBezTo>
                <a:lnTo>
                  <a:pt x="3777129" y="153387"/>
                </a:lnTo>
                <a:lnTo>
                  <a:pt x="3785402" y="228943"/>
                </a:lnTo>
                <a:lnTo>
                  <a:pt x="3780943" y="177270"/>
                </a:lnTo>
                <a:lnTo>
                  <a:pt x="3777129" y="153387"/>
                </a:lnTo>
                <a:lnTo>
                  <a:pt x="3776930" y="151568"/>
                </a:lnTo>
                <a:cubicBezTo>
                  <a:pt x="3772700" y="125875"/>
                  <a:pt x="3768195" y="100173"/>
                  <a:pt x="3766811" y="74128"/>
                </a:cubicBezTo>
                <a:close/>
                <a:moveTo>
                  <a:pt x="3766492" y="0"/>
                </a:moveTo>
                <a:lnTo>
                  <a:pt x="3769210" y="21485"/>
                </a:lnTo>
                <a:lnTo>
                  <a:pt x="3766492" y="0"/>
                </a:lnTo>
                <a:lnTo>
                  <a:pt x="4230600" y="0"/>
                </a:lnTo>
                <a:lnTo>
                  <a:pt x="4229473" y="2816"/>
                </a:lnTo>
                <a:cubicBezTo>
                  <a:pt x="4221091" y="21485"/>
                  <a:pt x="4218423" y="43011"/>
                  <a:pt x="4215374" y="63586"/>
                </a:cubicBezTo>
                <a:cubicBezTo>
                  <a:pt x="4209850" y="101307"/>
                  <a:pt x="4206420" y="139218"/>
                  <a:pt x="4201468" y="176938"/>
                </a:cubicBezTo>
                <a:cubicBezTo>
                  <a:pt x="4200324" y="184940"/>
                  <a:pt x="4198230" y="194084"/>
                  <a:pt x="4193466" y="200181"/>
                </a:cubicBezTo>
                <a:cubicBezTo>
                  <a:pt x="4161461" y="241900"/>
                  <a:pt x="4152508" y="292578"/>
                  <a:pt x="4155554" y="340773"/>
                </a:cubicBezTo>
                <a:cubicBezTo>
                  <a:pt x="4157843" y="378685"/>
                  <a:pt x="4159557" y="415834"/>
                  <a:pt x="4156319" y="453363"/>
                </a:cubicBezTo>
                <a:cubicBezTo>
                  <a:pt x="4156127" y="456221"/>
                  <a:pt x="4156509" y="460031"/>
                  <a:pt x="4158033" y="462125"/>
                </a:cubicBezTo>
                <a:cubicBezTo>
                  <a:pt x="4168129" y="475080"/>
                  <a:pt x="4168891" y="488606"/>
                  <a:pt x="4170605" y="505181"/>
                </a:cubicBezTo>
                <a:cubicBezTo>
                  <a:pt x="4173083" y="528614"/>
                  <a:pt x="4171367" y="550140"/>
                  <a:pt x="4167177" y="571859"/>
                </a:cubicBezTo>
                <a:cubicBezTo>
                  <a:pt x="4164129" y="587671"/>
                  <a:pt x="4157843" y="603672"/>
                  <a:pt x="4149840" y="617771"/>
                </a:cubicBezTo>
                <a:cubicBezTo>
                  <a:pt x="4138600" y="637391"/>
                  <a:pt x="4134220" y="656254"/>
                  <a:pt x="4149078" y="674922"/>
                </a:cubicBezTo>
                <a:cubicBezTo>
                  <a:pt x="4164891" y="695115"/>
                  <a:pt x="4159367" y="717976"/>
                  <a:pt x="4159937" y="740267"/>
                </a:cubicBezTo>
                <a:cubicBezTo>
                  <a:pt x="4160129" y="749981"/>
                  <a:pt x="4159747" y="760269"/>
                  <a:pt x="4162223" y="769604"/>
                </a:cubicBezTo>
                <a:cubicBezTo>
                  <a:pt x="4169273" y="796654"/>
                  <a:pt x="4179941" y="822755"/>
                  <a:pt x="4184703" y="850188"/>
                </a:cubicBezTo>
                <a:cubicBezTo>
                  <a:pt x="4187370" y="865429"/>
                  <a:pt x="4182607" y="882383"/>
                  <a:pt x="4179179" y="898197"/>
                </a:cubicBezTo>
                <a:cubicBezTo>
                  <a:pt x="4175559" y="914199"/>
                  <a:pt x="4170035" y="930010"/>
                  <a:pt x="4164319" y="945443"/>
                </a:cubicBezTo>
                <a:cubicBezTo>
                  <a:pt x="4160509" y="955919"/>
                  <a:pt x="4156889" y="967349"/>
                  <a:pt x="4150030" y="975732"/>
                </a:cubicBezTo>
                <a:cubicBezTo>
                  <a:pt x="4134410" y="994784"/>
                  <a:pt x="4131742" y="1014405"/>
                  <a:pt x="4139934" y="1036886"/>
                </a:cubicBezTo>
                <a:cubicBezTo>
                  <a:pt x="4141268" y="1040314"/>
                  <a:pt x="4141268" y="1044314"/>
                  <a:pt x="4141458" y="1048124"/>
                </a:cubicBezTo>
                <a:cubicBezTo>
                  <a:pt x="4145458" y="1109090"/>
                  <a:pt x="4147936" y="1170050"/>
                  <a:pt x="4154032" y="1230632"/>
                </a:cubicBezTo>
                <a:cubicBezTo>
                  <a:pt x="4156509" y="1255205"/>
                  <a:pt x="4167367" y="1278828"/>
                  <a:pt x="4174225" y="1303023"/>
                </a:cubicBezTo>
                <a:cubicBezTo>
                  <a:pt x="4175559" y="1307977"/>
                  <a:pt x="4177655" y="1313503"/>
                  <a:pt x="4176701" y="1318455"/>
                </a:cubicBezTo>
                <a:cubicBezTo>
                  <a:pt x="4167177" y="1372367"/>
                  <a:pt x="4181083" y="1422853"/>
                  <a:pt x="4199372" y="1472574"/>
                </a:cubicBezTo>
                <a:cubicBezTo>
                  <a:pt x="4201279" y="1477716"/>
                  <a:pt x="4200706" y="1484003"/>
                  <a:pt x="4200324" y="1489719"/>
                </a:cubicBezTo>
                <a:cubicBezTo>
                  <a:pt x="4198992" y="1505723"/>
                  <a:pt x="4192324" y="1523058"/>
                  <a:pt x="4196324" y="1537536"/>
                </a:cubicBezTo>
                <a:cubicBezTo>
                  <a:pt x="4207374" y="1576018"/>
                  <a:pt x="4220709" y="1614119"/>
                  <a:pt x="4237473" y="1650316"/>
                </a:cubicBezTo>
                <a:cubicBezTo>
                  <a:pt x="4254428" y="1687085"/>
                  <a:pt x="4268716" y="1721184"/>
                  <a:pt x="4251572" y="1763286"/>
                </a:cubicBezTo>
                <a:cubicBezTo>
                  <a:pt x="4244331" y="1781193"/>
                  <a:pt x="4249477" y="1804815"/>
                  <a:pt x="4251380" y="1825392"/>
                </a:cubicBezTo>
                <a:cubicBezTo>
                  <a:pt x="4252904" y="1840440"/>
                  <a:pt x="4261479" y="1854919"/>
                  <a:pt x="4261479" y="1869779"/>
                </a:cubicBezTo>
                <a:cubicBezTo>
                  <a:pt x="4261479" y="1909407"/>
                  <a:pt x="4271574" y="1944648"/>
                  <a:pt x="4292149" y="1978939"/>
                </a:cubicBezTo>
                <a:cubicBezTo>
                  <a:pt x="4300149" y="1992278"/>
                  <a:pt x="4294815" y="2013042"/>
                  <a:pt x="4296911" y="2030377"/>
                </a:cubicBezTo>
                <a:cubicBezTo>
                  <a:pt x="4299387" y="2048667"/>
                  <a:pt x="4301673" y="2067524"/>
                  <a:pt x="4307200" y="2085053"/>
                </a:cubicBezTo>
                <a:cubicBezTo>
                  <a:pt x="4321679" y="2130392"/>
                  <a:pt x="4338061" y="2175162"/>
                  <a:pt x="4353301" y="2220311"/>
                </a:cubicBezTo>
                <a:cubicBezTo>
                  <a:pt x="4365876" y="2257458"/>
                  <a:pt x="4355969" y="2294038"/>
                  <a:pt x="4350635" y="2330805"/>
                </a:cubicBezTo>
                <a:cubicBezTo>
                  <a:pt x="4347205" y="2353858"/>
                  <a:pt x="4339013" y="2375382"/>
                  <a:pt x="4351205" y="2401291"/>
                </a:cubicBezTo>
                <a:cubicBezTo>
                  <a:pt x="4362828" y="2426058"/>
                  <a:pt x="4360159" y="2457491"/>
                  <a:pt x="4366446" y="2485306"/>
                </a:cubicBezTo>
                <a:cubicBezTo>
                  <a:pt x="4371780" y="2508741"/>
                  <a:pt x="4380354" y="2531408"/>
                  <a:pt x="4388736" y="2554078"/>
                </a:cubicBezTo>
                <a:cubicBezTo>
                  <a:pt x="4400167" y="2584941"/>
                  <a:pt x="4412167" y="2615420"/>
                  <a:pt x="4406453" y="2649142"/>
                </a:cubicBezTo>
                <a:cubicBezTo>
                  <a:pt x="4399976" y="2687435"/>
                  <a:pt x="4424359" y="2713722"/>
                  <a:pt x="4440554" y="2743825"/>
                </a:cubicBezTo>
                <a:cubicBezTo>
                  <a:pt x="4451602" y="2764589"/>
                  <a:pt x="4459795" y="2787258"/>
                  <a:pt x="4466653" y="2809929"/>
                </a:cubicBezTo>
                <a:cubicBezTo>
                  <a:pt x="4475608" y="2840218"/>
                  <a:pt x="4480941" y="2871461"/>
                  <a:pt x="4489704" y="2901942"/>
                </a:cubicBezTo>
                <a:cubicBezTo>
                  <a:pt x="4502848" y="2948046"/>
                  <a:pt x="4513136" y="2994721"/>
                  <a:pt x="4505896" y="3042727"/>
                </a:cubicBezTo>
                <a:cubicBezTo>
                  <a:pt x="4502658" y="3064826"/>
                  <a:pt x="4502848" y="3085402"/>
                  <a:pt x="4507612" y="3107499"/>
                </a:cubicBezTo>
                <a:cubicBezTo>
                  <a:pt x="4515422" y="3143694"/>
                  <a:pt x="4516375" y="3180843"/>
                  <a:pt x="4545521" y="3209992"/>
                </a:cubicBezTo>
                <a:cubicBezTo>
                  <a:pt x="4555810" y="3220279"/>
                  <a:pt x="4558476" y="3238757"/>
                  <a:pt x="4563810" y="3253808"/>
                </a:cubicBezTo>
                <a:cubicBezTo>
                  <a:pt x="4570098" y="3271144"/>
                  <a:pt x="4566858" y="3283907"/>
                  <a:pt x="4548570" y="3293243"/>
                </a:cubicBezTo>
                <a:cubicBezTo>
                  <a:pt x="4540379" y="3297433"/>
                  <a:pt x="4532377" y="3309436"/>
                  <a:pt x="4531043" y="3318770"/>
                </a:cubicBezTo>
                <a:lnTo>
                  <a:pt x="4531438" y="3333749"/>
                </a:lnTo>
                <a:lnTo>
                  <a:pt x="4144407" y="3333749"/>
                </a:lnTo>
                <a:lnTo>
                  <a:pt x="4145031" y="3329060"/>
                </a:lnTo>
                <a:cubicBezTo>
                  <a:pt x="4154413" y="3276480"/>
                  <a:pt x="4167749" y="3224567"/>
                  <a:pt x="4180703" y="3172654"/>
                </a:cubicBezTo>
                <a:cubicBezTo>
                  <a:pt x="4188705" y="3140649"/>
                  <a:pt x="4192943" y="3109025"/>
                  <a:pt x="4193158" y="3077401"/>
                </a:cubicBezTo>
                <a:lnTo>
                  <a:pt x="4193158" y="3077400"/>
                </a:lnTo>
                <a:cubicBezTo>
                  <a:pt x="4193372" y="3045776"/>
                  <a:pt x="4189562" y="3014152"/>
                  <a:pt x="4181465" y="2982147"/>
                </a:cubicBezTo>
                <a:lnTo>
                  <a:pt x="4177881" y="2947862"/>
                </a:lnTo>
                <a:lnTo>
                  <a:pt x="4177882" y="2947858"/>
                </a:lnTo>
                <a:lnTo>
                  <a:pt x="4185787" y="2903549"/>
                </a:lnTo>
                <a:lnTo>
                  <a:pt x="4202421" y="2848793"/>
                </a:lnTo>
                <a:cubicBezTo>
                  <a:pt x="4203753" y="2844316"/>
                  <a:pt x="4207039" y="2839982"/>
                  <a:pt x="4211111" y="2836172"/>
                </a:cubicBezTo>
                <a:lnTo>
                  <a:pt x="4211111" y="2836171"/>
                </a:lnTo>
                <a:lnTo>
                  <a:pt x="4202421" y="2848792"/>
                </a:lnTo>
                <a:cubicBezTo>
                  <a:pt x="4197420" y="2865009"/>
                  <a:pt x="4191562" y="2881306"/>
                  <a:pt x="4186816" y="2897784"/>
                </a:cubicBezTo>
                <a:lnTo>
                  <a:pt x="4185787" y="2903549"/>
                </a:lnTo>
                <a:lnTo>
                  <a:pt x="4182513" y="2914327"/>
                </a:lnTo>
                <a:lnTo>
                  <a:pt x="4177882" y="2947858"/>
                </a:lnTo>
                <a:lnTo>
                  <a:pt x="4177881" y="2947861"/>
                </a:lnTo>
                <a:lnTo>
                  <a:pt x="4177881" y="2947862"/>
                </a:lnTo>
                <a:cubicBezTo>
                  <a:pt x="4177512" y="2959156"/>
                  <a:pt x="4178512" y="2970575"/>
                  <a:pt x="4181465" y="2982148"/>
                </a:cubicBezTo>
                <a:lnTo>
                  <a:pt x="4193158" y="3077401"/>
                </a:lnTo>
                <a:lnTo>
                  <a:pt x="4180703" y="3172653"/>
                </a:lnTo>
                <a:cubicBezTo>
                  <a:pt x="4167749" y="3224566"/>
                  <a:pt x="4154413" y="3276479"/>
                  <a:pt x="4145031" y="3329059"/>
                </a:cubicBezTo>
                <a:lnTo>
                  <a:pt x="4144407" y="3333749"/>
                </a:lnTo>
                <a:lnTo>
                  <a:pt x="0" y="3333749"/>
                </a:lnTo>
                <a:lnTo>
                  <a:pt x="0" y="1"/>
                </a:lnTo>
                <a:close/>
              </a:path>
            </a:pathLst>
          </a:cu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l="8327" r="23133" b="2"/>
          <a:stretch/>
        </p:blipFill>
        <p:spPr>
          <a:xfrm>
            <a:off x="-5865" y="3524252"/>
            <a:ext cx="3429001" cy="3333748"/>
          </a:xfrm>
          <a:custGeom>
            <a:avLst/>
            <a:gdLst/>
            <a:ahLst/>
            <a:cxnLst/>
            <a:rect l="l" t="t" r="r" b="b"/>
            <a:pathLst>
              <a:path w="4572002" h="3333748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94B485-3656-43C7-AB7B-F237101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4" y="-1"/>
            <a:ext cx="656037" cy="6858001"/>
            <a:chOff x="3697286" y="0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0822D1-9EEA-4ECF-9360-D9AF87950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292A62-7F34-4E30-BE04-48164A1DA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3924300" y="3146400"/>
            <a:ext cx="4605337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5915" indent="-228600">
              <a:lnSpc>
                <a:spcPct val="90000"/>
              </a:lnSpc>
              <a:spcBef>
                <a:spcPts val="515"/>
              </a:spcBef>
              <a:buSzPct val="102500"/>
              <a:buFont typeface="Arial" panose="020B0604020202020204" pitchFamily="34" charset="0"/>
              <a:buChar char="•"/>
              <a:tabLst>
                <a:tab pos="335915" algn="l"/>
                <a:tab pos="336550" algn="l"/>
              </a:tabLst>
            </a:pP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Efficient</a:t>
            </a: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5">
                <a:solidFill>
                  <a:schemeClr val="bg1">
                    <a:alpha val="80000"/>
                  </a:schemeClr>
                </a:solidFill>
              </a:rPr>
              <a:t>food</a:t>
            </a: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spc="-10">
                <a:solidFill>
                  <a:schemeClr val="bg1">
                    <a:alpha val="80000"/>
                  </a:schemeClr>
                </a:solidFill>
              </a:rPr>
              <a:t>management </a:t>
            </a:r>
            <a:r>
              <a:rPr lang="en-US" sz="2100" spc="-20">
                <a:solidFill>
                  <a:schemeClr val="bg1">
                    <a:alpha val="80000"/>
                  </a:schemeClr>
                </a:solidFill>
              </a:rPr>
              <a:t>system.</a:t>
            </a:r>
            <a:endParaRPr lang="en-US" sz="2100">
              <a:solidFill>
                <a:schemeClr val="bg1">
                  <a:alpha val="80000"/>
                </a:schemeClr>
              </a:solidFill>
            </a:endParaRPr>
          </a:p>
          <a:p>
            <a:pPr marL="335915" indent="-228600">
              <a:lnSpc>
                <a:spcPct val="90000"/>
              </a:lnSpc>
              <a:spcBef>
                <a:spcPts val="525"/>
              </a:spcBef>
              <a:buSzPct val="102500"/>
              <a:buFont typeface="Arial" panose="020B0604020202020204" pitchFamily="34" charset="0"/>
              <a:buChar char="•"/>
              <a:tabLst>
                <a:tab pos="335915" algn="l"/>
                <a:tab pos="336550" algn="l"/>
              </a:tabLst>
            </a:pPr>
            <a:r>
              <a:rPr lang="en-US" sz="2100" spc="-25">
                <a:solidFill>
                  <a:schemeClr val="bg1">
                    <a:alpha val="80000"/>
                  </a:schemeClr>
                </a:solidFill>
              </a:rPr>
              <a:t>Using Python and MySql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455" y="365124"/>
            <a:ext cx="462915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-10">
                <a:latin typeface="+mj-lt"/>
                <a:cs typeface="+mj-cs"/>
              </a:rPr>
              <a:t>Introduction/Theory</a:t>
            </a:r>
            <a:endParaRPr lang="en-US" sz="4100" kern="1200">
              <a:latin typeface="+mj-lt"/>
              <a:cs typeface="+mj-c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29299" r="36874"/>
          <a:stretch/>
        </p:blipFill>
        <p:spPr>
          <a:xfrm>
            <a:off x="20" y="10"/>
            <a:ext cx="3479779" cy="6857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02455" y="2322576"/>
            <a:ext cx="4629150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marR="967740" indent="-228600">
              <a:lnSpc>
                <a:spcPct val="9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561975" algn="l"/>
                <a:tab pos="562610" algn="l"/>
              </a:tabLst>
            </a:pPr>
            <a:r>
              <a:rPr lang="en-US" sz="2100"/>
              <a:t>	An</a:t>
            </a:r>
            <a:r>
              <a:rPr lang="en-US" sz="2100" spc="-15"/>
              <a:t> </a:t>
            </a:r>
            <a:r>
              <a:rPr lang="en-US" sz="2100" spc="-5"/>
              <a:t>increasing</a:t>
            </a:r>
            <a:r>
              <a:rPr lang="en-US" sz="2100" spc="-10"/>
              <a:t> </a:t>
            </a:r>
            <a:r>
              <a:rPr lang="en-US" sz="2100" spc="-15"/>
              <a:t>interest</a:t>
            </a:r>
            <a:r>
              <a:rPr lang="en-US" sz="2100" spc="-10"/>
              <a:t> </a:t>
            </a:r>
            <a:r>
              <a:rPr lang="en-US" sz="2100"/>
              <a:t>in</a:t>
            </a:r>
            <a:r>
              <a:rPr lang="en-US" sz="2100" spc="-15"/>
              <a:t> </a:t>
            </a:r>
            <a:r>
              <a:rPr lang="en-US" sz="2100"/>
              <a:t>online</a:t>
            </a:r>
            <a:r>
              <a:rPr lang="en-US" sz="2100" spc="-10"/>
              <a:t> </a:t>
            </a:r>
            <a:r>
              <a:rPr lang="en-US" sz="2100" spc="-5"/>
              <a:t>ordering</a:t>
            </a:r>
            <a:r>
              <a:rPr lang="en-US" sz="2100" spc="-10"/>
              <a:t> </a:t>
            </a:r>
            <a:r>
              <a:rPr lang="en-US" sz="2100"/>
              <a:t>has</a:t>
            </a:r>
            <a:r>
              <a:rPr lang="en-US" sz="2100" spc="-10"/>
              <a:t> </a:t>
            </a:r>
            <a:r>
              <a:rPr lang="en-US" sz="2100"/>
              <a:t>been </a:t>
            </a:r>
            <a:r>
              <a:rPr lang="en-US" sz="2100" spc="-530"/>
              <a:t> </a:t>
            </a:r>
            <a:r>
              <a:rPr lang="en-US" sz="2100"/>
              <a:t>witnessed</a:t>
            </a:r>
            <a:r>
              <a:rPr lang="en-US" sz="2100" spc="-5"/>
              <a:t> </a:t>
            </a:r>
            <a:r>
              <a:rPr lang="en-US" sz="2100"/>
              <a:t>and </a:t>
            </a:r>
            <a:r>
              <a:rPr lang="en-US" sz="2100" spc="-20"/>
              <a:t>therefore</a:t>
            </a:r>
            <a:endParaRPr lang="en-US" sz="2100"/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2100"/>
          </a:p>
          <a:p>
            <a:pPr marL="114490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145540" algn="l"/>
              </a:tabLst>
            </a:pPr>
            <a:r>
              <a:rPr lang="en-US" sz="2100"/>
              <a:t>Restaurants need to have good management system</a:t>
            </a:r>
          </a:p>
          <a:p>
            <a:pPr marL="115316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145540" algn="l"/>
              </a:tabLst>
            </a:pPr>
            <a:r>
              <a:rPr lang="en-US" sz="2100" spc="-10"/>
              <a:t>Requirement</a:t>
            </a:r>
            <a:r>
              <a:rPr lang="en-US" sz="2100" spc="-20"/>
              <a:t> </a:t>
            </a:r>
            <a:r>
              <a:rPr lang="en-US" sz="2100"/>
              <a:t>of</a:t>
            </a:r>
            <a:r>
              <a:rPr lang="en-US" sz="2100" spc="-20"/>
              <a:t> </a:t>
            </a:r>
            <a:r>
              <a:rPr lang="en-US" sz="2100" spc="-15"/>
              <a:t>rank-ordering </a:t>
            </a:r>
            <a:r>
              <a:rPr lang="en-US" sz="2100"/>
              <a:t>objects</a:t>
            </a:r>
          </a:p>
          <a:p>
            <a:pPr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100"/>
          </a:p>
          <a:p>
            <a:pPr marL="424180" marR="9271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24180" algn="l"/>
                <a:tab pos="424815" algn="l"/>
              </a:tabLst>
            </a:pPr>
            <a:r>
              <a:rPr lang="en-US" sz="2100"/>
              <a:t>Thus </a:t>
            </a:r>
            <a:r>
              <a:rPr lang="en-US" sz="2100" spc="-15"/>
              <a:t>we</a:t>
            </a:r>
            <a:r>
              <a:rPr lang="en-US" sz="2100"/>
              <a:t> </a:t>
            </a:r>
            <a:r>
              <a:rPr lang="en-US" sz="2100" spc="-20"/>
              <a:t>have</a:t>
            </a:r>
            <a:r>
              <a:rPr lang="en-US" sz="2100"/>
              <a:t> made Restaurant </a:t>
            </a:r>
            <a:r>
              <a:rPr lang="en-US" sz="2100" spc="-10"/>
              <a:t>management</a:t>
            </a:r>
            <a:r>
              <a:rPr lang="en-US" sz="2100"/>
              <a:t> </a:t>
            </a:r>
            <a:r>
              <a:rPr lang="en-US" sz="2100" spc="-25"/>
              <a:t>system</a:t>
            </a:r>
            <a:r>
              <a:rPr lang="en-US" sz="2100"/>
              <a:t> using </a:t>
            </a:r>
            <a:r>
              <a:rPr lang="en-US" sz="2100" spc="-530"/>
              <a:t> :</a:t>
            </a:r>
            <a:endParaRPr lang="en-US" sz="2100" spc="-5"/>
          </a:p>
          <a:p>
            <a:pPr marL="424180" marR="9271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24180" algn="l"/>
                <a:tab pos="424815" algn="l"/>
              </a:tabLst>
            </a:pPr>
            <a:r>
              <a:rPr lang="en-US" sz="2100"/>
              <a:t>1)Python</a:t>
            </a:r>
            <a:r>
              <a:rPr lang="en-US" sz="2100" spc="-10"/>
              <a:t> 2)MySql</a:t>
            </a:r>
            <a:endParaRPr lang="en-US" sz="2100" spc="-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051C2E0-3A85-4E85-9D49-CD1E147F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859498"/>
            <a:ext cx="9147424" cy="51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12ECCD9-AFD9-4429-83AC-9D5B0344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" y="868060"/>
            <a:ext cx="9113177" cy="51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EB1E097-8C86-4CAC-8019-87CA1D69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" y="859498"/>
            <a:ext cx="9121738" cy="51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1D5E2B6-8CD7-4641-A5B4-1AC83E9B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" y="859498"/>
            <a:ext cx="9078929" cy="51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Restaurant Management System</vt:lpstr>
      <vt:lpstr>Group Members</vt:lpstr>
      <vt:lpstr>CONTENTS</vt:lpstr>
      <vt:lpstr>OBJECTIVES</vt:lpstr>
      <vt:lpstr>Introduction/Theory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scope</vt:lpstr>
      <vt:lpstr>References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 RECOMMENDATION SYSTEM</dc:title>
  <cp:revision>237</cp:revision>
  <dcterms:created xsi:type="dcterms:W3CDTF">2021-05-05T13:27:54Z</dcterms:created>
  <dcterms:modified xsi:type="dcterms:W3CDTF">2021-05-07T11:17:21Z</dcterms:modified>
</cp:coreProperties>
</file>