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72" r:id="rId2"/>
  </p:sldMasterIdLst>
  <p:notesMasterIdLst>
    <p:notesMasterId r:id="rId13"/>
  </p:notesMasterIdLst>
  <p:sldIdLst>
    <p:sldId id="273" r:id="rId3"/>
    <p:sldId id="256" r:id="rId4"/>
    <p:sldId id="258" r:id="rId5"/>
    <p:sldId id="275" r:id="rId6"/>
    <p:sldId id="279" r:id="rId7"/>
    <p:sldId id="260" r:id="rId8"/>
    <p:sldId id="277" r:id="rId9"/>
    <p:sldId id="270" r:id="rId10"/>
    <p:sldId id="276" r:id="rId11"/>
    <p:sldId id="272"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Consolas" panose="020B0609020204030204" pitchFamily="49" charset="0"/>
      <p:regular r:id="rId18"/>
      <p:bold r:id="rId19"/>
      <p:italic r:id="rId20"/>
      <p:boldItalic r:id="rId21"/>
    </p:embeddedFont>
    <p:embeddedFont>
      <p:font typeface="Gill Sans" panose="020B0604020202020204" charset="0"/>
      <p:regular r:id="rId22"/>
      <p:bold r:id="rId23"/>
    </p:embeddedFont>
    <p:embeddedFont>
      <p:font typeface="Gill Sans MT" panose="020B0502020104020203" pitchFamily="34" charset="0"/>
      <p:regular r:id="rId24"/>
      <p:bold r:id="rId25"/>
      <p:italic r:id="rId26"/>
      <p:boldItalic r:id="rId27"/>
    </p:embeddedFont>
    <p:embeddedFont>
      <p:font typeface="Wingdings 2" panose="05020102010507070707" pitchFamily="18" charset="2"/>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DD4D45-37FE-4B5C-8B09-6E2C91C21555}" v="162" dt="2021-04-23T10:47:48.928"/>
    <p1510:client id="{1BD1612D-AF8D-4F20-91F2-253380E8FD77}" v="2" dt="2021-04-23T08:08:12.864"/>
    <p1510:client id="{41450658-686D-4FF2-86B4-D88ABF20EC31}" v="698" dt="2021-04-27T05:29:14.104"/>
    <p1510:client id="{591128B4-EC72-4D8A-9E55-5BC471865EB7}" v="1" dt="2021-05-05T14:05:37.551"/>
    <p1510:client id="{67BDFCA1-5109-4ED6-B387-CF2B796A97BB}" v="60" dt="2021-04-27T11:42:00.151"/>
    <p1510:client id="{7DEA9945-FE7B-4048-8A09-A847E072062E}" v="8" dt="2021-04-24T06:32:17.723"/>
    <p1510:client id="{8B77501C-240C-45CE-B903-7E33410B0449}" v="8" dt="2021-04-23T08:07:10.106"/>
    <p1510:client id="{9BF409FA-6D41-4240-9202-8C20A4C80A5B}" v="39" dt="2021-04-23T07:37:20.269"/>
    <p1510:client id="{A1C8895A-9340-4FF8-8ECD-88861556C212}" v="4" dt="2021-04-24T06:00:47.646"/>
    <p1510:client id="{A5F59CAF-1C8D-4D26-83E3-211454327853}" v="206" dt="2021-04-27T08:45:28.818"/>
    <p1510:client id="{B1DBF05C-6D17-46A1-86F9-895859CBE78D}" v="514" dt="2021-04-23T05:20:05.323"/>
    <p1510:client id="{EB84A333-6E2B-4223-9860-EF5F5C4DFDC9}" v="13" dt="2021-04-23T07:06:44.543"/>
    <p1510:client id="{F01C1953-0ECC-44A9-82A8-1832D3FDC957}" v="452" dt="2021-04-23T15:36:40.919"/>
  </p1510:revLst>
</p1510:revInfo>
</file>

<file path=ppt/tableStyles.xml><?xml version="1.0" encoding="utf-8"?>
<a:tblStyleLst xmlns:a="http://schemas.openxmlformats.org/drawingml/2006/main" def="{0AA2360F-3754-4C65-8DB3-22552474DE37}">
  <a:tblStyle styleId="{0AA2360F-3754-4C65-8DB3-22552474DE37}" styleName="Table_0">
    <a:wholeTbl>
      <a:tcTxStyle b="off" i="off">
        <a:font>
          <a:latin typeface="Gill Sans MT"/>
          <a:ea typeface="Gill Sans MT"/>
          <a:cs typeface="Gill Sans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7E9"/>
          </a:solidFill>
        </a:fill>
      </a:tcStyle>
    </a:wholeTbl>
    <a:band1H>
      <a:tcTxStyle/>
      <a:tcStyle>
        <a:tcBdr/>
        <a:fill>
          <a:solidFill>
            <a:srgbClr val="CBCCD1"/>
          </a:solidFill>
        </a:fill>
      </a:tcStyle>
    </a:band1H>
    <a:band2H>
      <a:tcTxStyle/>
      <a:tcStyle>
        <a:tcBdr/>
      </a:tcStyle>
    </a:band2H>
    <a:band1V>
      <a:tcTxStyle/>
      <a:tcStyle>
        <a:tcBdr/>
        <a:fill>
          <a:solidFill>
            <a:srgbClr val="CBCCD1"/>
          </a:solidFill>
        </a:fill>
      </a:tcStyle>
    </a:band1V>
    <a:band2V>
      <a:tcTxStyle/>
      <a:tcStyle>
        <a:tcBdr/>
      </a:tcStyle>
    </a:band2V>
    <a:lastCol>
      <a:tcTxStyle b="on" i="off">
        <a:font>
          <a:latin typeface="Gill Sans MT"/>
          <a:ea typeface="Gill Sans MT"/>
          <a:cs typeface="Gill Sans MT"/>
        </a:font>
        <a:schemeClr val="lt1"/>
      </a:tcTxStyle>
      <a:tcStyle>
        <a:tcBdr/>
        <a:fill>
          <a:solidFill>
            <a:schemeClr val="accent1"/>
          </a:solidFill>
        </a:fill>
      </a:tcStyle>
    </a:lastCol>
    <a:firstCol>
      <a:tcTxStyle b="on" i="off">
        <a:font>
          <a:latin typeface="Gill Sans MT"/>
          <a:ea typeface="Gill Sans MT"/>
          <a:cs typeface="Gill Sans MT"/>
        </a:font>
        <a:schemeClr val="lt1"/>
      </a:tcTxStyle>
      <a:tcStyle>
        <a:tcBdr/>
        <a:fill>
          <a:solidFill>
            <a:schemeClr val="accent1"/>
          </a:solidFill>
        </a:fill>
      </a:tcStyle>
    </a:firstCol>
    <a:lastRow>
      <a:tcTxStyle b="on" i="off">
        <a:font>
          <a:latin typeface="Gill Sans MT"/>
          <a:ea typeface="Gill Sans MT"/>
          <a:cs typeface="Gill Sans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Gill Sans MT"/>
          <a:ea typeface="Gill Sans MT"/>
          <a:cs typeface="Gill Sans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F93BC617-5BD7-46F7-BEA8-4B694830ADA1}"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9F8FBE1-6CBC-4BA4-BD1D-951726CBFE89}" styleName="Table_2">
    <a:wholeTbl>
      <a:tcTxStyle b="off" i="off">
        <a:font>
          <a:latin typeface="Franklin Gothic Book"/>
          <a:ea typeface="Franklin Gothic Book"/>
          <a:cs typeface="Franklin Gothic Book"/>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viewProps" Target="view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1" name="Google Shape;25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2774578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740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446e7e393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gd446e7e393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4525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d35a240362_1_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gd35a240362_1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4939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d35a240362_1_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gd35a240362_1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6115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2"/>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2" name="Google Shape;22;p2"/>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sldNum" idx="12"/>
          </p:nvPr>
        </p:nvSpPr>
        <p:spPr>
          <a:xfrm>
            <a:off x="10558300" y="5956137"/>
            <a:ext cx="105250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11"/>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1"/>
          <p:cNvSpPr txBox="1">
            <a:spLocks noGrp="1"/>
          </p:cNvSpPr>
          <p:nvPr>
            <p:ph type="body" idx="1"/>
          </p:nvPr>
        </p:nvSpPr>
        <p:spPr>
          <a:xfrm rot="5400000">
            <a:off x="4334603" y="-1417408"/>
            <a:ext cx="3522794" cy="11029616"/>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22072" algn="l">
              <a:spcBef>
                <a:spcPts val="600"/>
              </a:spcBef>
              <a:spcAft>
                <a:spcPts val="0"/>
              </a:spcAft>
              <a:buSzPts val="1472"/>
              <a:buChar char="◼"/>
              <a:defRPr/>
            </a:lvl2pPr>
            <a:lvl3pPr marL="1371600" lvl="2" indent="-310388" algn="l">
              <a:spcBef>
                <a:spcPts val="600"/>
              </a:spcBef>
              <a:spcAft>
                <a:spcPts val="0"/>
              </a:spcAft>
              <a:buSzPts val="1288"/>
              <a:buChar char="◼"/>
              <a:defRPr/>
            </a:lvl3pPr>
            <a:lvl4pPr marL="1828800" lvl="3" indent="-298703" algn="l">
              <a:spcBef>
                <a:spcPts val="600"/>
              </a:spcBef>
              <a:spcAft>
                <a:spcPts val="0"/>
              </a:spcAft>
              <a:buSzPts val="1104"/>
              <a:buChar char="◼"/>
              <a:defRPr/>
            </a:lvl4pPr>
            <a:lvl5pPr marL="2286000" lvl="4" indent="-298704" algn="l">
              <a:spcBef>
                <a:spcPts val="600"/>
              </a:spcBef>
              <a:spcAft>
                <a:spcPts val="0"/>
              </a:spcAft>
              <a:buSzPts val="1104"/>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1"/>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1"/>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1"/>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12"/>
          <p:cNvSpPr/>
          <p:nvPr/>
        </p:nvSpPr>
        <p:spPr>
          <a:xfrm>
            <a:off x="8839201" y="599725"/>
            <a:ext cx="2906817" cy="581695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2"/>
          <p:cNvSpPr txBox="1">
            <a:spLocks noGrp="1"/>
          </p:cNvSpPr>
          <p:nvPr>
            <p:ph type="title"/>
          </p:nvPr>
        </p:nvSpPr>
        <p:spPr>
          <a:xfrm rot="5400000">
            <a:off x="7249746" y="2265181"/>
            <a:ext cx="5183073" cy="200416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body" idx="1"/>
          </p:nvPr>
        </p:nvSpPr>
        <p:spPr>
          <a:xfrm rot="5400000">
            <a:off x="2131526" y="-680877"/>
            <a:ext cx="5183073" cy="789627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93" name="Google Shape;93;p12"/>
          <p:cNvSpPr txBox="1">
            <a:spLocks noGrp="1"/>
          </p:cNvSpPr>
          <p:nvPr>
            <p:ph type="dt" idx="10"/>
          </p:nvPr>
        </p:nvSpPr>
        <p:spPr>
          <a:xfrm>
            <a:off x="8993673" y="5956137"/>
            <a:ext cx="132814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ftr" idx="11"/>
          </p:nvPr>
        </p:nvSpPr>
        <p:spPr>
          <a:xfrm>
            <a:off x="774923" y="5951811"/>
            <a:ext cx="789627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2"/>
          <p:cNvSpPr txBox="1">
            <a:spLocks noGrp="1"/>
          </p:cNvSpPr>
          <p:nvPr>
            <p:ph type="sldNum" idx="12"/>
          </p:nvPr>
        </p:nvSpPr>
        <p:spPr>
          <a:xfrm>
            <a:off x="10446615" y="5956137"/>
            <a:ext cx="11641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2D58AC"/>
                </a:solidFill>
                <a:latin typeface="Gill Sans"/>
                <a:ea typeface="Gill Sans"/>
                <a:cs typeface="Gill Sans"/>
                <a:sym typeface="Gill Sans"/>
              </a:defRPr>
            </a:lvl1pPr>
            <a:lvl2pPr marL="0" lvl="1" indent="0" algn="r">
              <a:spcBef>
                <a:spcPts val="0"/>
              </a:spcBef>
              <a:buNone/>
              <a:defRPr sz="900">
                <a:solidFill>
                  <a:srgbClr val="2D58AC"/>
                </a:solidFill>
                <a:latin typeface="Gill Sans"/>
                <a:ea typeface="Gill Sans"/>
                <a:cs typeface="Gill Sans"/>
                <a:sym typeface="Gill Sans"/>
              </a:defRPr>
            </a:lvl2pPr>
            <a:lvl3pPr marL="0" lvl="2" indent="0" algn="r">
              <a:spcBef>
                <a:spcPts val="0"/>
              </a:spcBef>
              <a:buNone/>
              <a:defRPr sz="900">
                <a:solidFill>
                  <a:srgbClr val="2D58AC"/>
                </a:solidFill>
                <a:latin typeface="Gill Sans"/>
                <a:ea typeface="Gill Sans"/>
                <a:cs typeface="Gill Sans"/>
                <a:sym typeface="Gill Sans"/>
              </a:defRPr>
            </a:lvl3pPr>
            <a:lvl4pPr marL="0" lvl="3" indent="0" algn="r">
              <a:spcBef>
                <a:spcPts val="0"/>
              </a:spcBef>
              <a:buNone/>
              <a:defRPr sz="900">
                <a:solidFill>
                  <a:srgbClr val="2D58AC"/>
                </a:solidFill>
                <a:latin typeface="Gill Sans"/>
                <a:ea typeface="Gill Sans"/>
                <a:cs typeface="Gill Sans"/>
                <a:sym typeface="Gill Sans"/>
              </a:defRPr>
            </a:lvl4pPr>
            <a:lvl5pPr marL="0" lvl="4" indent="0" algn="r">
              <a:spcBef>
                <a:spcPts val="0"/>
              </a:spcBef>
              <a:buNone/>
              <a:defRPr sz="900">
                <a:solidFill>
                  <a:srgbClr val="2D58AC"/>
                </a:solidFill>
                <a:latin typeface="Gill Sans"/>
                <a:ea typeface="Gill Sans"/>
                <a:cs typeface="Gill Sans"/>
                <a:sym typeface="Gill Sans"/>
              </a:defRPr>
            </a:lvl5pPr>
            <a:lvl6pPr marL="0" lvl="5" indent="0" algn="r">
              <a:spcBef>
                <a:spcPts val="0"/>
              </a:spcBef>
              <a:buNone/>
              <a:defRPr sz="900">
                <a:solidFill>
                  <a:srgbClr val="2D58AC"/>
                </a:solidFill>
                <a:latin typeface="Gill Sans"/>
                <a:ea typeface="Gill Sans"/>
                <a:cs typeface="Gill Sans"/>
                <a:sym typeface="Gill Sans"/>
              </a:defRPr>
            </a:lvl6pPr>
            <a:lvl7pPr marL="0" lvl="6" indent="0" algn="r">
              <a:spcBef>
                <a:spcPts val="0"/>
              </a:spcBef>
              <a:buNone/>
              <a:defRPr sz="900">
                <a:solidFill>
                  <a:srgbClr val="2D58AC"/>
                </a:solidFill>
                <a:latin typeface="Gill Sans"/>
                <a:ea typeface="Gill Sans"/>
                <a:cs typeface="Gill Sans"/>
                <a:sym typeface="Gill Sans"/>
              </a:defRPr>
            </a:lvl7pPr>
            <a:lvl8pPr marL="0" lvl="7" indent="0" algn="r">
              <a:spcBef>
                <a:spcPts val="0"/>
              </a:spcBef>
              <a:buNone/>
              <a:defRPr sz="900">
                <a:solidFill>
                  <a:srgbClr val="2D58AC"/>
                </a:solidFill>
                <a:latin typeface="Gill Sans"/>
                <a:ea typeface="Gill Sans"/>
                <a:cs typeface="Gill Sans"/>
                <a:sym typeface="Gill Sans"/>
              </a:defRPr>
            </a:lvl8pPr>
            <a:lvl9pPr marL="0" lvl="8" indent="0" algn="r">
              <a:spcBef>
                <a:spcPts val="0"/>
              </a:spcBef>
              <a:buNone/>
              <a:defRPr sz="900">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5/8/2021</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103018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39981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5/8/2021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909290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5/8/2021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87167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5/8/2021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285740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5/8/2021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extLst>
      <p:ext uri="{BB962C8B-B14F-4D97-AF65-F5344CB8AC3E}">
        <p14:creationId xmlns:p14="http://schemas.microsoft.com/office/powerpoint/2010/main" val="11643182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126904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5/8/2021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923296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3"/>
          <p:cNvSpPr/>
          <p:nvPr/>
        </p:nvSpPr>
        <p:spPr>
          <a:xfrm>
            <a:off x="446534" y="3085765"/>
            <a:ext cx="11262866" cy="330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9" name="Google Shape;29;p3"/>
          <p:cNvSpPr txBox="1">
            <a:spLocks noGrp="1"/>
          </p:cNvSpPr>
          <p:nvPr>
            <p:ph type="dt" idx="10"/>
          </p:nvPr>
        </p:nvSpPr>
        <p:spPr>
          <a:xfrm>
            <a:off x="7605951" y="5956137"/>
            <a:ext cx="28448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10558300" y="5956137"/>
            <a:ext cx="101644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2D58AC"/>
                </a:solidFill>
                <a:latin typeface="Gill Sans"/>
                <a:ea typeface="Gill Sans"/>
                <a:cs typeface="Gill Sans"/>
                <a:sym typeface="Gill Sans"/>
              </a:defRPr>
            </a:lvl1pPr>
            <a:lvl2pPr marL="0" lvl="1" indent="0" algn="r">
              <a:spcBef>
                <a:spcPts val="0"/>
              </a:spcBef>
              <a:buNone/>
              <a:defRPr sz="900">
                <a:solidFill>
                  <a:srgbClr val="2D58AC"/>
                </a:solidFill>
                <a:latin typeface="Gill Sans"/>
                <a:ea typeface="Gill Sans"/>
                <a:cs typeface="Gill Sans"/>
                <a:sym typeface="Gill Sans"/>
              </a:defRPr>
            </a:lvl2pPr>
            <a:lvl3pPr marL="0" lvl="2" indent="0" algn="r">
              <a:spcBef>
                <a:spcPts val="0"/>
              </a:spcBef>
              <a:buNone/>
              <a:defRPr sz="900">
                <a:solidFill>
                  <a:srgbClr val="2D58AC"/>
                </a:solidFill>
                <a:latin typeface="Gill Sans"/>
                <a:ea typeface="Gill Sans"/>
                <a:cs typeface="Gill Sans"/>
                <a:sym typeface="Gill Sans"/>
              </a:defRPr>
            </a:lvl3pPr>
            <a:lvl4pPr marL="0" lvl="3" indent="0" algn="r">
              <a:spcBef>
                <a:spcPts val="0"/>
              </a:spcBef>
              <a:buNone/>
              <a:defRPr sz="900">
                <a:solidFill>
                  <a:srgbClr val="2D58AC"/>
                </a:solidFill>
                <a:latin typeface="Gill Sans"/>
                <a:ea typeface="Gill Sans"/>
                <a:cs typeface="Gill Sans"/>
                <a:sym typeface="Gill Sans"/>
              </a:defRPr>
            </a:lvl4pPr>
            <a:lvl5pPr marL="0" lvl="4" indent="0" algn="r">
              <a:spcBef>
                <a:spcPts val="0"/>
              </a:spcBef>
              <a:buNone/>
              <a:defRPr sz="900">
                <a:solidFill>
                  <a:srgbClr val="2D58AC"/>
                </a:solidFill>
                <a:latin typeface="Gill Sans"/>
                <a:ea typeface="Gill Sans"/>
                <a:cs typeface="Gill Sans"/>
                <a:sym typeface="Gill Sans"/>
              </a:defRPr>
            </a:lvl5pPr>
            <a:lvl6pPr marL="0" lvl="5" indent="0" algn="r">
              <a:spcBef>
                <a:spcPts val="0"/>
              </a:spcBef>
              <a:buNone/>
              <a:defRPr sz="900">
                <a:solidFill>
                  <a:srgbClr val="2D58AC"/>
                </a:solidFill>
                <a:latin typeface="Gill Sans"/>
                <a:ea typeface="Gill Sans"/>
                <a:cs typeface="Gill Sans"/>
                <a:sym typeface="Gill Sans"/>
              </a:defRPr>
            </a:lvl6pPr>
            <a:lvl7pPr marL="0" lvl="6" indent="0" algn="r">
              <a:spcBef>
                <a:spcPts val="0"/>
              </a:spcBef>
              <a:buNone/>
              <a:defRPr sz="900">
                <a:solidFill>
                  <a:srgbClr val="2D58AC"/>
                </a:solidFill>
                <a:latin typeface="Gill Sans"/>
                <a:ea typeface="Gill Sans"/>
                <a:cs typeface="Gill Sans"/>
                <a:sym typeface="Gill Sans"/>
              </a:defRPr>
            </a:lvl7pPr>
            <a:lvl8pPr marL="0" lvl="7" indent="0" algn="r">
              <a:spcBef>
                <a:spcPts val="0"/>
              </a:spcBef>
              <a:buNone/>
              <a:defRPr sz="900">
                <a:solidFill>
                  <a:srgbClr val="2D58AC"/>
                </a:solidFill>
                <a:latin typeface="Gill Sans"/>
                <a:ea typeface="Gill Sans"/>
                <a:cs typeface="Gill Sans"/>
                <a:sym typeface="Gill Sans"/>
              </a:defRPr>
            </a:lvl8pPr>
            <a:lvl9pPr marL="0" lvl="8" indent="0" algn="r">
              <a:spcBef>
                <a:spcPts val="0"/>
              </a:spcBef>
              <a:buNone/>
              <a:defRPr sz="900">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808037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547011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5/8/2021</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4291526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4"/>
          <p:cNvSpPr/>
          <p:nvPr/>
        </p:nvSpPr>
        <p:spPr>
          <a:xfrm>
            <a:off x="447817" y="5141974"/>
            <a:ext cx="11290860"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txBox="1">
            <a:spLocks noGrp="1"/>
          </p:cNvSpPr>
          <p:nvPr>
            <p:ph type="title"/>
          </p:nvPr>
        </p:nvSpPr>
        <p:spPr>
          <a:xfrm>
            <a:off x="581193" y="3043910"/>
            <a:ext cx="11029615" cy="1497507"/>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Gill Sans"/>
              <a:buNone/>
              <a:defRPr sz="3600" b="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656"/>
              <a:buNone/>
              <a:defRPr sz="1800" cap="none">
                <a:solidFill>
                  <a:schemeClr val="accent2"/>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36" name="Google Shape;36;p4"/>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2D58AC"/>
                </a:solidFill>
                <a:latin typeface="Gill Sans"/>
                <a:ea typeface="Gill Sans"/>
                <a:cs typeface="Gill Sans"/>
                <a:sym typeface="Gill Sans"/>
              </a:defRPr>
            </a:lvl1pPr>
            <a:lvl2pPr marL="0" lvl="1" indent="0" algn="r">
              <a:spcBef>
                <a:spcPts val="0"/>
              </a:spcBef>
              <a:buNone/>
              <a:defRPr sz="900">
                <a:solidFill>
                  <a:srgbClr val="2D58AC"/>
                </a:solidFill>
                <a:latin typeface="Gill Sans"/>
                <a:ea typeface="Gill Sans"/>
                <a:cs typeface="Gill Sans"/>
                <a:sym typeface="Gill Sans"/>
              </a:defRPr>
            </a:lvl2pPr>
            <a:lvl3pPr marL="0" lvl="2" indent="0" algn="r">
              <a:spcBef>
                <a:spcPts val="0"/>
              </a:spcBef>
              <a:buNone/>
              <a:defRPr sz="900">
                <a:solidFill>
                  <a:srgbClr val="2D58AC"/>
                </a:solidFill>
                <a:latin typeface="Gill Sans"/>
                <a:ea typeface="Gill Sans"/>
                <a:cs typeface="Gill Sans"/>
                <a:sym typeface="Gill Sans"/>
              </a:defRPr>
            </a:lvl3pPr>
            <a:lvl4pPr marL="0" lvl="3" indent="0" algn="r">
              <a:spcBef>
                <a:spcPts val="0"/>
              </a:spcBef>
              <a:buNone/>
              <a:defRPr sz="900">
                <a:solidFill>
                  <a:srgbClr val="2D58AC"/>
                </a:solidFill>
                <a:latin typeface="Gill Sans"/>
                <a:ea typeface="Gill Sans"/>
                <a:cs typeface="Gill Sans"/>
                <a:sym typeface="Gill Sans"/>
              </a:defRPr>
            </a:lvl4pPr>
            <a:lvl5pPr marL="0" lvl="4" indent="0" algn="r">
              <a:spcBef>
                <a:spcPts val="0"/>
              </a:spcBef>
              <a:buNone/>
              <a:defRPr sz="900">
                <a:solidFill>
                  <a:srgbClr val="2D58AC"/>
                </a:solidFill>
                <a:latin typeface="Gill Sans"/>
                <a:ea typeface="Gill Sans"/>
                <a:cs typeface="Gill Sans"/>
                <a:sym typeface="Gill Sans"/>
              </a:defRPr>
            </a:lvl5pPr>
            <a:lvl6pPr marL="0" lvl="5" indent="0" algn="r">
              <a:spcBef>
                <a:spcPts val="0"/>
              </a:spcBef>
              <a:buNone/>
              <a:defRPr sz="900">
                <a:solidFill>
                  <a:srgbClr val="2D58AC"/>
                </a:solidFill>
                <a:latin typeface="Gill Sans"/>
                <a:ea typeface="Gill Sans"/>
                <a:cs typeface="Gill Sans"/>
                <a:sym typeface="Gill Sans"/>
              </a:defRPr>
            </a:lvl6pPr>
            <a:lvl7pPr marL="0" lvl="6" indent="0" algn="r">
              <a:spcBef>
                <a:spcPts val="0"/>
              </a:spcBef>
              <a:buNone/>
              <a:defRPr sz="900">
                <a:solidFill>
                  <a:srgbClr val="2D58AC"/>
                </a:solidFill>
                <a:latin typeface="Gill Sans"/>
                <a:ea typeface="Gill Sans"/>
                <a:cs typeface="Gill Sans"/>
                <a:sym typeface="Gill Sans"/>
              </a:defRPr>
            </a:lvl7pPr>
            <a:lvl8pPr marL="0" lvl="7" indent="0" algn="r">
              <a:spcBef>
                <a:spcPts val="0"/>
              </a:spcBef>
              <a:buNone/>
              <a:defRPr sz="900">
                <a:solidFill>
                  <a:srgbClr val="2D58AC"/>
                </a:solidFill>
                <a:latin typeface="Gill Sans"/>
                <a:ea typeface="Gill Sans"/>
                <a:cs typeface="Gill Sans"/>
                <a:sym typeface="Gill Sans"/>
              </a:defRPr>
            </a:lvl8pPr>
            <a:lvl9pPr marL="0" lvl="8" indent="0" algn="r">
              <a:spcBef>
                <a:spcPts val="0"/>
              </a:spcBef>
              <a:buNone/>
              <a:defRPr sz="900">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5"/>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body" idx="1"/>
          </p:nvPr>
        </p:nvSpPr>
        <p:spPr>
          <a:xfrm>
            <a:off x="581193" y="2228003"/>
            <a:ext cx="5422390" cy="3633047"/>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3" name="Google Shape;43;p5"/>
          <p:cNvSpPr txBox="1">
            <a:spLocks noGrp="1"/>
          </p:cNvSpPr>
          <p:nvPr>
            <p:ph type="body" idx="2"/>
          </p:nvPr>
        </p:nvSpPr>
        <p:spPr>
          <a:xfrm>
            <a:off x="6188417" y="2228003"/>
            <a:ext cx="5422392" cy="3633047"/>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4" name="Google Shape;44;p5"/>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5"/>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6"/>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body" idx="1"/>
          </p:nvPr>
        </p:nvSpPr>
        <p:spPr>
          <a:xfrm>
            <a:off x="887219" y="2250892"/>
            <a:ext cx="5087075" cy="536005"/>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1" name="Google Shape;51;p6"/>
          <p:cNvSpPr txBox="1">
            <a:spLocks noGrp="1"/>
          </p:cNvSpPr>
          <p:nvPr>
            <p:ph type="body" idx="2"/>
          </p:nvPr>
        </p:nvSpPr>
        <p:spPr>
          <a:xfrm>
            <a:off x="581194" y="2926052"/>
            <a:ext cx="5393100" cy="293499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2" name="Google Shape;52;p6"/>
          <p:cNvSpPr txBox="1">
            <a:spLocks noGrp="1"/>
          </p:cNvSpPr>
          <p:nvPr>
            <p:ph type="body" idx="3"/>
          </p:nvPr>
        </p:nvSpPr>
        <p:spPr>
          <a:xfrm>
            <a:off x="6523735" y="2250892"/>
            <a:ext cx="5087073" cy="553373"/>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3" name="Google Shape;53;p6"/>
          <p:cNvSpPr txBox="1">
            <a:spLocks noGrp="1"/>
          </p:cNvSpPr>
          <p:nvPr>
            <p:ph type="body" idx="4"/>
          </p:nvPr>
        </p:nvSpPr>
        <p:spPr>
          <a:xfrm>
            <a:off x="6217709" y="2926052"/>
            <a:ext cx="5393100" cy="293499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4" name="Google Shape;54;p6"/>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6"/>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7"/>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1" name="Google Shape;61;p7"/>
          <p:cNvSpPr/>
          <p:nvPr/>
        </p:nvSpPr>
        <p:spPr>
          <a:xfrm>
            <a:off x="440683"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txBox="1">
            <a:spLocks noGrp="1"/>
          </p:cNvSpPr>
          <p:nvPr>
            <p:ph type="title"/>
          </p:nvPr>
        </p:nvSpPr>
        <p:spPr>
          <a:xfrm>
            <a:off x="575894"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8"/>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9"/>
          <p:cNvSpPr/>
          <p:nvPr/>
        </p:nvSpPr>
        <p:spPr>
          <a:xfrm>
            <a:off x="447817" y="5141973"/>
            <a:ext cx="11298200" cy="127470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txBox="1">
            <a:spLocks noGrp="1"/>
          </p:cNvSpPr>
          <p:nvPr>
            <p:ph type="title"/>
          </p:nvPr>
        </p:nvSpPr>
        <p:spPr>
          <a:xfrm>
            <a:off x="581192" y="5262296"/>
            <a:ext cx="4909445" cy="689514"/>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D58AC"/>
              </a:buClr>
              <a:buSzPts val="2000"/>
              <a:buFont typeface="Gill Sans"/>
              <a:buNone/>
              <a:defRPr sz="2000" b="0">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body" idx="1"/>
          </p:nvPr>
        </p:nvSpPr>
        <p:spPr>
          <a:xfrm>
            <a:off x="447816" y="601200"/>
            <a:ext cx="11292840" cy="4204800"/>
          </a:xfrm>
          <a:prstGeom prst="rect">
            <a:avLst/>
          </a:prstGeom>
          <a:noFill/>
          <a:ln>
            <a:noFill/>
          </a:ln>
        </p:spPr>
        <p:txBody>
          <a:bodyPr spcFirstLastPara="1" wrap="square" lIns="91425" tIns="45700" rIns="91425" bIns="45700" anchor="ctr" anchorCtr="0">
            <a:normAutofit/>
          </a:bodyPr>
          <a:lstStyle>
            <a:lvl1pPr marL="457200" lvl="0" indent="-345440" algn="l">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71" name="Google Shape;71;p9"/>
          <p:cNvSpPr txBox="1">
            <a:spLocks noGrp="1"/>
          </p:cNvSpPr>
          <p:nvPr>
            <p:ph type="body" idx="2"/>
          </p:nvPr>
        </p:nvSpPr>
        <p:spPr>
          <a:xfrm>
            <a:off x="5740823" y="5262296"/>
            <a:ext cx="5869987" cy="689515"/>
          </a:xfrm>
          <a:prstGeom prst="rect">
            <a:avLst/>
          </a:prstGeom>
          <a:noFill/>
          <a:ln>
            <a:noFill/>
          </a:ln>
        </p:spPr>
        <p:txBody>
          <a:bodyPr spcFirstLastPara="1" wrap="square" lIns="91425" tIns="45700" rIns="91425" bIns="45700" anchor="ctr" anchorCtr="0">
            <a:normAutofit/>
          </a:bodyPr>
          <a:lstStyle>
            <a:lvl1pPr marL="457200" lvl="0" indent="-228600" algn="r">
              <a:spcBef>
                <a:spcPts val="220"/>
              </a:spcBef>
              <a:spcAft>
                <a:spcPts val="0"/>
              </a:spcAft>
              <a:buSzPts val="1012"/>
              <a:buNone/>
              <a:defRPr sz="1100">
                <a:solidFill>
                  <a:schemeClr val="lt1"/>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2" name="Google Shape;72;p9"/>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9"/>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9"/>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2D58AC"/>
                </a:solidFill>
                <a:latin typeface="Gill Sans"/>
                <a:ea typeface="Gill Sans"/>
                <a:cs typeface="Gill Sans"/>
                <a:sym typeface="Gill Sans"/>
              </a:defRPr>
            </a:lvl1pPr>
            <a:lvl2pPr marL="0" lvl="1" indent="0" algn="r">
              <a:spcBef>
                <a:spcPts val="0"/>
              </a:spcBef>
              <a:buNone/>
              <a:defRPr sz="900">
                <a:solidFill>
                  <a:srgbClr val="2D58AC"/>
                </a:solidFill>
                <a:latin typeface="Gill Sans"/>
                <a:ea typeface="Gill Sans"/>
                <a:cs typeface="Gill Sans"/>
                <a:sym typeface="Gill Sans"/>
              </a:defRPr>
            </a:lvl2pPr>
            <a:lvl3pPr marL="0" lvl="2" indent="0" algn="r">
              <a:spcBef>
                <a:spcPts val="0"/>
              </a:spcBef>
              <a:buNone/>
              <a:defRPr sz="900">
                <a:solidFill>
                  <a:srgbClr val="2D58AC"/>
                </a:solidFill>
                <a:latin typeface="Gill Sans"/>
                <a:ea typeface="Gill Sans"/>
                <a:cs typeface="Gill Sans"/>
                <a:sym typeface="Gill Sans"/>
              </a:defRPr>
            </a:lvl3pPr>
            <a:lvl4pPr marL="0" lvl="3" indent="0" algn="r">
              <a:spcBef>
                <a:spcPts val="0"/>
              </a:spcBef>
              <a:buNone/>
              <a:defRPr sz="900">
                <a:solidFill>
                  <a:srgbClr val="2D58AC"/>
                </a:solidFill>
                <a:latin typeface="Gill Sans"/>
                <a:ea typeface="Gill Sans"/>
                <a:cs typeface="Gill Sans"/>
                <a:sym typeface="Gill Sans"/>
              </a:defRPr>
            </a:lvl4pPr>
            <a:lvl5pPr marL="0" lvl="4" indent="0" algn="r">
              <a:spcBef>
                <a:spcPts val="0"/>
              </a:spcBef>
              <a:buNone/>
              <a:defRPr sz="900">
                <a:solidFill>
                  <a:srgbClr val="2D58AC"/>
                </a:solidFill>
                <a:latin typeface="Gill Sans"/>
                <a:ea typeface="Gill Sans"/>
                <a:cs typeface="Gill Sans"/>
                <a:sym typeface="Gill Sans"/>
              </a:defRPr>
            </a:lvl5pPr>
            <a:lvl6pPr marL="0" lvl="5" indent="0" algn="r">
              <a:spcBef>
                <a:spcPts val="0"/>
              </a:spcBef>
              <a:buNone/>
              <a:defRPr sz="900">
                <a:solidFill>
                  <a:srgbClr val="2D58AC"/>
                </a:solidFill>
                <a:latin typeface="Gill Sans"/>
                <a:ea typeface="Gill Sans"/>
                <a:cs typeface="Gill Sans"/>
                <a:sym typeface="Gill Sans"/>
              </a:defRPr>
            </a:lvl6pPr>
            <a:lvl7pPr marL="0" lvl="6" indent="0" algn="r">
              <a:spcBef>
                <a:spcPts val="0"/>
              </a:spcBef>
              <a:buNone/>
              <a:defRPr sz="900">
                <a:solidFill>
                  <a:srgbClr val="2D58AC"/>
                </a:solidFill>
                <a:latin typeface="Gill Sans"/>
                <a:ea typeface="Gill Sans"/>
                <a:cs typeface="Gill Sans"/>
                <a:sym typeface="Gill Sans"/>
              </a:defRPr>
            </a:lvl7pPr>
            <a:lvl8pPr marL="0" lvl="7" indent="0" algn="r">
              <a:spcBef>
                <a:spcPts val="0"/>
              </a:spcBef>
              <a:buNone/>
              <a:defRPr sz="900">
                <a:solidFill>
                  <a:srgbClr val="2D58AC"/>
                </a:solidFill>
                <a:latin typeface="Gill Sans"/>
                <a:ea typeface="Gill Sans"/>
                <a:cs typeface="Gill Sans"/>
                <a:sym typeface="Gill Sans"/>
              </a:defRPr>
            </a:lvl8pPr>
            <a:lvl9pPr marL="0" lvl="8" indent="0" algn="r">
              <a:spcBef>
                <a:spcPts val="0"/>
              </a:spcBef>
              <a:buNone/>
              <a:defRPr sz="900">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sp>
        <p:nvSpPr>
          <p:cNvPr id="76" name="Google Shape;76;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Gill Sans"/>
              <a:buNone/>
              <a:defRPr sz="2400" b="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a:spLocks noGrp="1"/>
          </p:cNvSpPr>
          <p:nvPr>
            <p:ph type="pic" idx="2"/>
          </p:nvPr>
        </p:nvSpPr>
        <p:spPr>
          <a:xfrm>
            <a:off x="447817" y="599725"/>
            <a:ext cx="11290859" cy="3557252"/>
          </a:xfrm>
          <a:prstGeom prst="rect">
            <a:avLst/>
          </a:prstGeom>
          <a:noFill/>
          <a:ln>
            <a:noFill/>
          </a:ln>
        </p:spPr>
        <p:txBody>
          <a:bodyPr spcFirstLastPara="1" wrap="square" lIns="91425" tIns="45700" rIns="91425" bIns="45700" anchor="t" anchorCtr="0">
            <a:noAutofit/>
          </a:bodyPr>
          <a:lstStyle>
            <a:lvl1pPr marR="0" lvl="0" algn="ctr" rtl="0">
              <a:spcBef>
                <a:spcPts val="32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1pPr>
            <a:lvl2pPr marR="0" lvl="1"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2pPr>
            <a:lvl3pPr marR="0" lvl="2"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3pPr>
            <a:lvl4pPr marR="0" lvl="3"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4pPr>
            <a:lvl5pPr marR="0" lvl="4"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5pPr>
            <a:lvl6pPr marR="0" lvl="5"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6pPr>
            <a:lvl7pPr marR="0" lvl="6"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7pPr>
            <a:lvl8pPr marR="0" lvl="7"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8pPr>
            <a:lvl9pPr marR="0" lvl="8" algn="l" rtl="0">
              <a:spcBef>
                <a:spcPts val="600"/>
              </a:spcBef>
              <a:spcAft>
                <a:spcPts val="60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9pPr>
          </a:lstStyle>
          <a:p>
            <a:endParaRPr/>
          </a:p>
        </p:txBody>
      </p:sp>
      <p:sp>
        <p:nvSpPr>
          <p:cNvPr id="78" name="Google Shape;78;p10"/>
          <p:cNvSpPr txBox="1">
            <a:spLocks noGrp="1"/>
          </p:cNvSpPr>
          <p:nvPr>
            <p:ph type="body" idx="1"/>
          </p:nvPr>
        </p:nvSpPr>
        <p:spPr>
          <a:xfrm>
            <a:off x="581192" y="5260127"/>
            <a:ext cx="11029617" cy="598671"/>
          </a:xfrm>
          <a:prstGeom prst="rect">
            <a:avLst/>
          </a:prstGeom>
          <a:noFill/>
          <a:ln>
            <a:noFill/>
          </a:ln>
        </p:spPr>
        <p:txBody>
          <a:bodyPr spcFirstLastPara="1" wrap="square" lIns="91425" tIns="45700" rIns="91425" bIns="45700" anchor="ctr" anchorCtr="0">
            <a:normAutofit/>
          </a:bodyPr>
          <a:lstStyle>
            <a:lvl1pPr marL="457200" lvl="0" indent="-228600" algn="l">
              <a:spcBef>
                <a:spcPts val="240"/>
              </a:spcBef>
              <a:spcAft>
                <a:spcPts val="0"/>
              </a:spcAft>
              <a:buSzPts val="1104"/>
              <a:buNone/>
              <a:defRPr sz="12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9" name="Google Shape;79;p10"/>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0"/>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lt1"/>
              </a:buClr>
              <a:buSzPts val="2800"/>
              <a:buFont typeface="Gill Sans"/>
              <a:buNone/>
              <a:defRPr sz="280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2336003"/>
            <a:ext cx="11029616" cy="3522794"/>
          </a:xfrm>
          <a:prstGeom prst="rect">
            <a:avLst/>
          </a:prstGeom>
          <a:noFill/>
          <a:ln>
            <a:noFill/>
          </a:ln>
        </p:spPr>
        <p:txBody>
          <a:bodyPr spcFirstLastPara="1" wrap="square" lIns="91425" tIns="45700" rIns="91425" bIns="45700" anchor="ctr" anchorCtr="0">
            <a:normAutofit/>
          </a:bodyPr>
          <a:lstStyle>
            <a:lvl1pPr marL="457200" marR="0" lvl="0" indent="-333756" algn="l" rtl="0">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22072" algn="l" rtl="0">
              <a:spcBef>
                <a:spcPts val="600"/>
              </a:spcBef>
              <a:spcAft>
                <a:spcPts val="0"/>
              </a:spcAft>
              <a:buClr>
                <a:schemeClr val="accent2"/>
              </a:buClr>
              <a:buSzPts val="1472"/>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10388" algn="l" rtl="0">
              <a:spcBef>
                <a:spcPts val="600"/>
              </a:spcBef>
              <a:spcAft>
                <a:spcPts val="0"/>
              </a:spcAft>
              <a:buClr>
                <a:schemeClr val="accent2"/>
              </a:buClr>
              <a:buSzPts val="1288"/>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9pPr>
          </a:lstStyle>
          <a:p>
            <a:endParaRPr/>
          </a:p>
        </p:txBody>
      </p:sp>
      <p:sp>
        <p:nvSpPr>
          <p:cNvPr id="12" name="Google Shape;12;p1"/>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1"/>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1"/>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2"/>
                </a:solidFill>
                <a:latin typeface="Gill Sans"/>
                <a:ea typeface="Gill Sans"/>
                <a:cs typeface="Gill Sans"/>
                <a:sym typeface="Gill Sans"/>
              </a:defRPr>
            </a:lvl1pPr>
            <a:lvl2pPr marL="0" marR="0" lvl="1" indent="0" algn="r" rtl="0">
              <a:spcBef>
                <a:spcPts val="0"/>
              </a:spcBef>
              <a:buNone/>
              <a:defRPr sz="900" b="0" i="0" u="none" strike="noStrike" cap="none">
                <a:solidFill>
                  <a:schemeClr val="accent2"/>
                </a:solidFill>
                <a:latin typeface="Gill Sans"/>
                <a:ea typeface="Gill Sans"/>
                <a:cs typeface="Gill Sans"/>
                <a:sym typeface="Gill Sans"/>
              </a:defRPr>
            </a:lvl2pPr>
            <a:lvl3pPr marL="0" marR="0" lvl="2" indent="0" algn="r" rtl="0">
              <a:spcBef>
                <a:spcPts val="0"/>
              </a:spcBef>
              <a:buNone/>
              <a:defRPr sz="900" b="0" i="0" u="none" strike="noStrike" cap="none">
                <a:solidFill>
                  <a:schemeClr val="accent2"/>
                </a:solidFill>
                <a:latin typeface="Gill Sans"/>
                <a:ea typeface="Gill Sans"/>
                <a:cs typeface="Gill Sans"/>
                <a:sym typeface="Gill Sans"/>
              </a:defRPr>
            </a:lvl3pPr>
            <a:lvl4pPr marL="0" marR="0" lvl="3" indent="0" algn="r" rtl="0">
              <a:spcBef>
                <a:spcPts val="0"/>
              </a:spcBef>
              <a:buNone/>
              <a:defRPr sz="900" b="0" i="0" u="none" strike="noStrike" cap="none">
                <a:solidFill>
                  <a:schemeClr val="accent2"/>
                </a:solidFill>
                <a:latin typeface="Gill Sans"/>
                <a:ea typeface="Gill Sans"/>
                <a:cs typeface="Gill Sans"/>
                <a:sym typeface="Gill Sans"/>
              </a:defRPr>
            </a:lvl4pPr>
            <a:lvl5pPr marL="0" marR="0" lvl="4" indent="0" algn="r" rtl="0">
              <a:spcBef>
                <a:spcPts val="0"/>
              </a:spcBef>
              <a:buNone/>
              <a:defRPr sz="900" b="0" i="0" u="none" strike="noStrike" cap="none">
                <a:solidFill>
                  <a:schemeClr val="accent2"/>
                </a:solidFill>
                <a:latin typeface="Gill Sans"/>
                <a:ea typeface="Gill Sans"/>
                <a:cs typeface="Gill Sans"/>
                <a:sym typeface="Gill Sans"/>
              </a:defRPr>
            </a:lvl5pPr>
            <a:lvl6pPr marL="0" marR="0" lvl="5" indent="0" algn="r" rtl="0">
              <a:spcBef>
                <a:spcPts val="0"/>
              </a:spcBef>
              <a:buNone/>
              <a:defRPr sz="900" b="0" i="0" u="none" strike="noStrike" cap="none">
                <a:solidFill>
                  <a:schemeClr val="accent2"/>
                </a:solidFill>
                <a:latin typeface="Gill Sans"/>
                <a:ea typeface="Gill Sans"/>
                <a:cs typeface="Gill Sans"/>
                <a:sym typeface="Gill Sans"/>
              </a:defRPr>
            </a:lvl6pPr>
            <a:lvl7pPr marL="0" marR="0" lvl="6" indent="0" algn="r" rtl="0">
              <a:spcBef>
                <a:spcPts val="0"/>
              </a:spcBef>
              <a:buNone/>
              <a:defRPr sz="900" b="0" i="0" u="none" strike="noStrike" cap="none">
                <a:solidFill>
                  <a:schemeClr val="accent2"/>
                </a:solidFill>
                <a:latin typeface="Gill Sans"/>
                <a:ea typeface="Gill Sans"/>
                <a:cs typeface="Gill Sans"/>
                <a:sym typeface="Gill Sans"/>
              </a:defRPr>
            </a:lvl7pPr>
            <a:lvl8pPr marL="0" marR="0" lvl="7" indent="0" algn="r" rtl="0">
              <a:spcBef>
                <a:spcPts val="0"/>
              </a:spcBef>
              <a:buNone/>
              <a:defRPr sz="900" b="0" i="0" u="none" strike="noStrike" cap="none">
                <a:solidFill>
                  <a:schemeClr val="accent2"/>
                </a:solidFill>
                <a:latin typeface="Gill Sans"/>
                <a:ea typeface="Gill Sans"/>
                <a:cs typeface="Gill Sans"/>
                <a:sym typeface="Gill Sans"/>
              </a:defRPr>
            </a:lvl8pPr>
            <a:lvl9pPr marL="0" marR="0" lvl="8" indent="0" algn="r" rtl="0">
              <a:spcBef>
                <a:spcPts val="0"/>
              </a:spcBef>
              <a:buNone/>
              <a:defRPr sz="9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5/8/2021</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4BFB7C5-23B6-4047-BF5E-F9EEBB437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BC3CD9F-A361-4496-A6E0-24338B2A6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D37DA931-62D6-4B32-9103-84C0960AE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20" y="457200"/>
            <a:ext cx="6248454" cy="58597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2156346" y="849745"/>
            <a:ext cx="5526993" cy="4745836"/>
          </a:xfrm>
        </p:spPr>
        <p:txBody>
          <a:bodyPr anchor="ctr">
            <a:normAutofit/>
          </a:bodyPr>
          <a:lstStyle/>
          <a:p>
            <a:r>
              <a:rPr lang="en-US" sz="5600" dirty="0">
                <a:solidFill>
                  <a:srgbClr val="FFFFFF"/>
                </a:solidFill>
              </a:rPr>
              <a:t>Data structures and files</a:t>
            </a:r>
            <a:endParaRPr lang="en-US" dirty="0"/>
          </a:p>
        </p:txBody>
      </p:sp>
      <p:sp>
        <p:nvSpPr>
          <p:cNvPr id="33" name="Rectangle 32">
            <a:extLst>
              <a:ext uri="{FF2B5EF4-FFF2-40B4-BE49-F238E27FC236}">
                <a16:creationId xmlns:a16="http://schemas.microsoft.com/office/drawing/2014/main" id="{4695E140-9B6E-43E9-B17E-CDFE3FCA8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453642"/>
            <a:ext cx="3615595" cy="5863293"/>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8317076" y="668740"/>
            <a:ext cx="3147043" cy="4926841"/>
          </a:xfrm>
        </p:spPr>
        <p:txBody>
          <a:bodyPr anchor="ctr">
            <a:normAutofit/>
          </a:bodyPr>
          <a:lstStyle/>
          <a:p>
            <a:r>
              <a:rPr lang="en-US" sz="4400">
                <a:solidFill>
                  <a:srgbClr val="FFFFFF"/>
                </a:solidFill>
              </a:rPr>
              <a:t>      SCE</a:t>
            </a:r>
          </a:p>
        </p:txBody>
      </p:sp>
    </p:spTree>
    <p:extLst>
      <p:ext uri="{BB962C8B-B14F-4D97-AF65-F5344CB8AC3E}">
        <p14:creationId xmlns:p14="http://schemas.microsoft.com/office/powerpoint/2010/main" val="955845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3"/>
        <p:cNvGrpSpPr/>
        <p:nvPr/>
      </p:nvGrpSpPr>
      <p:grpSpPr>
        <a:xfrm>
          <a:off x="0" y="0"/>
          <a:ext cx="0" cy="0"/>
          <a:chOff x="0" y="0"/>
          <a:chExt cx="0" cy="0"/>
        </a:xfrm>
      </p:grpSpPr>
      <p:sp>
        <p:nvSpPr>
          <p:cNvPr id="254" name="Google Shape;254;p26"/>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255" name="Google Shape;255;p26"/>
          <p:cNvSpPr/>
          <p:nvPr/>
        </p:nvSpPr>
        <p:spPr>
          <a:xfrm>
            <a:off x="0" y="-8283"/>
            <a:ext cx="121920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txBox="1">
            <a:spLocks noGrp="1"/>
          </p:cNvSpPr>
          <p:nvPr>
            <p:ph type="ctrTitle"/>
          </p:nvPr>
        </p:nvSpPr>
        <p:spPr>
          <a:xfrm>
            <a:off x="2346123" y="1188939"/>
            <a:ext cx="7498617" cy="494716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FFFF"/>
              </a:buClr>
              <a:buSzPts val="4400"/>
              <a:buFont typeface="Gill Sans"/>
              <a:buNone/>
            </a:pPr>
            <a:r>
              <a:rPr lang="en-US" sz="4400">
                <a:solidFill>
                  <a:srgbClr val="FFFFFF"/>
                </a:solidFill>
              </a:rPr>
              <a:t>THANK YOU</a:t>
            </a:r>
            <a:endParaRPr/>
          </a:p>
        </p:txBody>
      </p:sp>
      <p:sp>
        <p:nvSpPr>
          <p:cNvPr id="257" name="Google Shape;257;p26"/>
          <p:cNvSpPr/>
          <p:nvPr/>
        </p:nvSpPr>
        <p:spPr>
          <a:xfrm>
            <a:off x="446534" y="457200"/>
            <a:ext cx="569943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a:off x="6171679" y="453643"/>
            <a:ext cx="5573788" cy="94997"/>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861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256"/>
                                        </p:tgtEl>
                                        <p:attrNameLst>
                                          <p:attrName>style.visibility</p:attrName>
                                        </p:attrNameLst>
                                      </p:cBhvr>
                                      <p:to>
                                        <p:strVal val="visible"/>
                                      </p:to>
                                    </p:set>
                                    <p:animEffect transition="in" filter="fade">
                                      <p:cBhvr>
                                        <p:cTn id="7" dur="1000"/>
                                        <p:tgtEl>
                                          <p:spTgt spid="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title"/>
          </p:nvPr>
        </p:nvSpPr>
        <p:spPr>
          <a:xfrm>
            <a:off x="581192" y="462670"/>
            <a:ext cx="11029616" cy="10138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3200"/>
              <a:buFont typeface="Gill Sans"/>
              <a:buNone/>
            </a:pPr>
            <a:r>
              <a:rPr lang="en-US" sz="3200"/>
              <a:t>GROUP MEMBERS</a:t>
            </a:r>
            <a:endParaRPr/>
          </a:p>
        </p:txBody>
      </p:sp>
      <p:graphicFrame>
        <p:nvGraphicFramePr>
          <p:cNvPr id="101" name="Google Shape;101;p13"/>
          <p:cNvGraphicFramePr/>
          <p:nvPr>
            <p:extLst>
              <p:ext uri="{D42A27DB-BD31-4B8C-83A1-F6EECF244321}">
                <p14:modId xmlns:p14="http://schemas.microsoft.com/office/powerpoint/2010/main" val="3469944188"/>
              </p:ext>
            </p:extLst>
          </p:nvPr>
        </p:nvGraphicFramePr>
        <p:xfrm>
          <a:off x="1868006" y="3135865"/>
          <a:ext cx="8168625" cy="1878960"/>
        </p:xfrm>
        <a:graphic>
          <a:graphicData uri="http://schemas.openxmlformats.org/drawingml/2006/table">
            <a:tbl>
              <a:tblPr firstRow="1" bandRow="1">
                <a:noFill/>
                <a:tableStyleId>{0AA2360F-3754-4C65-8DB3-22552474DE37}</a:tableStyleId>
              </a:tblPr>
              <a:tblGrid>
                <a:gridCol w="1519425">
                  <a:extLst>
                    <a:ext uri="{9D8B030D-6E8A-4147-A177-3AD203B41FA5}">
                      <a16:colId xmlns:a16="http://schemas.microsoft.com/office/drawing/2014/main" val="20000"/>
                    </a:ext>
                  </a:extLst>
                </a:gridCol>
                <a:gridCol w="3382300">
                  <a:extLst>
                    <a:ext uri="{9D8B030D-6E8A-4147-A177-3AD203B41FA5}">
                      <a16:colId xmlns:a16="http://schemas.microsoft.com/office/drawing/2014/main" val="20001"/>
                    </a:ext>
                  </a:extLst>
                </a:gridCol>
                <a:gridCol w="3266900">
                  <a:extLst>
                    <a:ext uri="{9D8B030D-6E8A-4147-A177-3AD203B41FA5}">
                      <a16:colId xmlns:a16="http://schemas.microsoft.com/office/drawing/2014/main" val="20002"/>
                    </a:ext>
                  </a:extLst>
                </a:gridCol>
              </a:tblGrid>
              <a:tr h="365600">
                <a:tc>
                  <a:txBody>
                    <a:bodyPr/>
                    <a:lstStyle/>
                    <a:p>
                      <a:pPr marL="0" marR="0" lvl="0" indent="0" algn="ctr" rtl="0">
                        <a:spcBef>
                          <a:spcPts val="0"/>
                        </a:spcBef>
                        <a:spcAft>
                          <a:spcPts val="0"/>
                        </a:spcAft>
                        <a:buNone/>
                      </a:pPr>
                      <a:r>
                        <a:rPr lang="en-US" sz="1800"/>
                        <a:t>ROLL NO.</a:t>
                      </a:r>
                      <a:endParaRPr/>
                    </a:p>
                  </a:txBody>
                  <a:tcPr marL="91450" marR="91450" marT="45725" marB="45725"/>
                </a:tc>
                <a:tc>
                  <a:txBody>
                    <a:bodyPr/>
                    <a:lstStyle/>
                    <a:p>
                      <a:pPr marL="0" marR="0" lvl="0" indent="0" algn="ctr" rtl="0">
                        <a:spcBef>
                          <a:spcPts val="0"/>
                        </a:spcBef>
                        <a:spcAft>
                          <a:spcPts val="0"/>
                        </a:spcAft>
                        <a:buNone/>
                      </a:pPr>
                      <a:r>
                        <a:rPr lang="en-US" sz="1800"/>
                        <a:t>NAME</a:t>
                      </a:r>
                      <a:endParaRPr/>
                    </a:p>
                  </a:txBody>
                  <a:tcPr marL="91450" marR="91450" marT="45725" marB="45725"/>
                </a:tc>
                <a:tc>
                  <a:txBody>
                    <a:bodyPr/>
                    <a:lstStyle/>
                    <a:p>
                      <a:pPr marL="0" marR="0" lvl="0" indent="0" algn="ctr" rtl="0">
                        <a:spcBef>
                          <a:spcPts val="0"/>
                        </a:spcBef>
                        <a:spcAft>
                          <a:spcPts val="0"/>
                        </a:spcAft>
                        <a:buNone/>
                      </a:pPr>
                      <a:r>
                        <a:rPr lang="en-US" sz="1800"/>
                        <a:t>GR NO</a:t>
                      </a:r>
                      <a:endParaRPr/>
                    </a:p>
                  </a:txBody>
                  <a:tcPr marL="91450" marR="91450" marT="45725" marB="45725"/>
                </a:tc>
                <a:extLst>
                  <a:ext uri="{0D108BD9-81ED-4DB2-BD59-A6C34878D82A}">
                    <a16:rowId xmlns:a16="http://schemas.microsoft.com/office/drawing/2014/main" val="10000"/>
                  </a:ext>
                </a:extLst>
              </a:tr>
              <a:tr h="365600">
                <a:tc>
                  <a:txBody>
                    <a:bodyPr/>
                    <a:lstStyle/>
                    <a:p>
                      <a:pPr marL="0" marR="0" lvl="0" indent="0" algn="ctr" rtl="0">
                        <a:spcBef>
                          <a:spcPts val="0"/>
                        </a:spcBef>
                        <a:spcAft>
                          <a:spcPts val="0"/>
                        </a:spcAft>
                        <a:buClr>
                          <a:schemeClr val="dk1"/>
                        </a:buClr>
                        <a:buSzPts val="1800"/>
                        <a:buFont typeface="Gill Sans"/>
                        <a:buNone/>
                      </a:pPr>
                      <a:r>
                        <a:rPr lang="en-US" sz="1800"/>
                        <a:t>223060</a:t>
                      </a:r>
                      <a:endParaRPr sz="1800"/>
                    </a:p>
                  </a:txBody>
                  <a:tcPr marL="91450" marR="91450" marT="45725" marB="45725"/>
                </a:tc>
                <a:tc>
                  <a:txBody>
                    <a:bodyPr/>
                    <a:lstStyle/>
                    <a:p>
                      <a:pPr marL="0" marR="0" lvl="0" indent="0" algn="ctr" rtl="0">
                        <a:spcBef>
                          <a:spcPts val="0"/>
                        </a:spcBef>
                        <a:spcAft>
                          <a:spcPts val="0"/>
                        </a:spcAft>
                        <a:buClr>
                          <a:schemeClr val="dk1"/>
                        </a:buClr>
                        <a:buSzPts val="1800"/>
                        <a:buFont typeface="Gill Sans"/>
                        <a:buNone/>
                      </a:pPr>
                      <a:r>
                        <a:rPr lang="en-US" sz="1800"/>
                        <a:t>Sohan Shinde</a:t>
                      </a:r>
                      <a:endParaRPr sz="1800"/>
                    </a:p>
                  </a:txBody>
                  <a:tcPr marL="91450" marR="91450" marT="45725" marB="45725"/>
                </a:tc>
                <a:tc>
                  <a:txBody>
                    <a:bodyPr/>
                    <a:lstStyle/>
                    <a:p>
                      <a:pPr marL="0" marR="0" lvl="0" indent="0" algn="ctr" rtl="0">
                        <a:spcBef>
                          <a:spcPts val="0"/>
                        </a:spcBef>
                        <a:spcAft>
                          <a:spcPts val="0"/>
                        </a:spcAft>
                        <a:buClr>
                          <a:schemeClr val="dk1"/>
                        </a:buClr>
                        <a:buSzPts val="1800"/>
                        <a:buFont typeface="Gill Sans"/>
                        <a:buNone/>
                      </a:pPr>
                      <a:r>
                        <a:rPr lang="en-US" sz="1800"/>
                        <a:t>21911133</a:t>
                      </a:r>
                      <a:endParaRPr sz="1800"/>
                    </a:p>
                  </a:txBody>
                  <a:tcPr marL="91450" marR="91450" marT="45725" marB="45725"/>
                </a:tc>
                <a:extLst>
                  <a:ext uri="{0D108BD9-81ED-4DB2-BD59-A6C34878D82A}">
                    <a16:rowId xmlns:a16="http://schemas.microsoft.com/office/drawing/2014/main" val="10001"/>
                  </a:ext>
                </a:extLst>
              </a:tr>
              <a:tr h="365350">
                <a:tc>
                  <a:txBody>
                    <a:bodyPr/>
                    <a:lstStyle/>
                    <a:p>
                      <a:pPr marL="0" marR="0" lvl="0" indent="0" algn="ctr" rtl="0">
                        <a:spcBef>
                          <a:spcPts val="0"/>
                        </a:spcBef>
                        <a:spcAft>
                          <a:spcPts val="0"/>
                        </a:spcAft>
                        <a:buClr>
                          <a:schemeClr val="dk1"/>
                        </a:buClr>
                        <a:buSzPts val="1800"/>
                        <a:buFont typeface="Gill Sans"/>
                        <a:buNone/>
                      </a:pPr>
                      <a:r>
                        <a:rPr lang="en-US" sz="1800"/>
                        <a:t>223064</a:t>
                      </a:r>
                      <a:endParaRPr sz="1800"/>
                    </a:p>
                  </a:txBody>
                  <a:tcPr marL="91450" marR="91450" marT="45725" marB="45725"/>
                </a:tc>
                <a:tc>
                  <a:txBody>
                    <a:bodyPr/>
                    <a:lstStyle/>
                    <a:p>
                      <a:pPr marL="0" marR="0" lvl="0" indent="0" algn="ctr" rtl="0">
                        <a:spcBef>
                          <a:spcPts val="0"/>
                        </a:spcBef>
                        <a:spcAft>
                          <a:spcPts val="0"/>
                        </a:spcAft>
                        <a:buClr>
                          <a:schemeClr val="dk1"/>
                        </a:buClr>
                        <a:buSzPts val="1800"/>
                        <a:buFont typeface="Gill Sans"/>
                        <a:buNone/>
                      </a:pPr>
                      <a:r>
                        <a:rPr lang="en-US" sz="1800"/>
                        <a:t>Swaleha Kittur</a:t>
                      </a:r>
                      <a:endParaRPr sz="1800"/>
                    </a:p>
                  </a:txBody>
                  <a:tcPr marL="91450" marR="91450" marT="45725" marB="45725"/>
                </a:tc>
                <a:tc>
                  <a:txBody>
                    <a:bodyPr/>
                    <a:lstStyle/>
                    <a:p>
                      <a:pPr marL="0" marR="0" lvl="0" indent="0" algn="ctr" rtl="0">
                        <a:spcBef>
                          <a:spcPts val="0"/>
                        </a:spcBef>
                        <a:spcAft>
                          <a:spcPts val="0"/>
                        </a:spcAft>
                        <a:buClr>
                          <a:schemeClr val="dk1"/>
                        </a:buClr>
                        <a:buSzPts val="1800"/>
                        <a:buFont typeface="Gill Sans"/>
                        <a:buNone/>
                      </a:pPr>
                      <a:r>
                        <a:rPr lang="en-US" sz="1800"/>
                        <a:t>21911155</a:t>
                      </a:r>
                      <a:endParaRPr sz="1800"/>
                    </a:p>
                  </a:txBody>
                  <a:tcPr marL="91450" marR="91450" marT="45725" marB="45725"/>
                </a:tc>
                <a:extLst>
                  <a:ext uri="{0D108BD9-81ED-4DB2-BD59-A6C34878D82A}">
                    <a16:rowId xmlns:a16="http://schemas.microsoft.com/office/drawing/2014/main" val="10002"/>
                  </a:ext>
                </a:extLst>
              </a:tr>
              <a:tr h="390825">
                <a:tc>
                  <a:txBody>
                    <a:bodyPr/>
                    <a:lstStyle/>
                    <a:p>
                      <a:pPr marL="0" marR="0" lvl="0" indent="0" algn="ctr" rtl="0">
                        <a:spcBef>
                          <a:spcPts val="0"/>
                        </a:spcBef>
                        <a:spcAft>
                          <a:spcPts val="0"/>
                        </a:spcAft>
                        <a:buNone/>
                      </a:pPr>
                      <a:r>
                        <a:rPr lang="en-US" sz="1800"/>
                        <a:t>223066</a:t>
                      </a:r>
                      <a:endParaRPr sz="1800" b="0" i="0" u="none" strike="noStrike"/>
                    </a:p>
                  </a:txBody>
                  <a:tcPr marL="91450" marR="91450" marT="45725" marB="45725"/>
                </a:tc>
                <a:tc>
                  <a:txBody>
                    <a:bodyPr/>
                    <a:lstStyle/>
                    <a:p>
                      <a:pPr marL="0" marR="0" lvl="0" indent="0" algn="ctr" rtl="0">
                        <a:spcBef>
                          <a:spcPts val="0"/>
                        </a:spcBef>
                        <a:spcAft>
                          <a:spcPts val="0"/>
                        </a:spcAft>
                        <a:buNone/>
                      </a:pPr>
                      <a:r>
                        <a:rPr lang="en-US" sz="1800"/>
                        <a:t>Aakanksha Thokare</a:t>
                      </a:r>
                      <a:endParaRPr sz="1800" b="0" i="0" u="none" strike="noStrike"/>
                    </a:p>
                  </a:txBody>
                  <a:tcPr marL="91450" marR="91450" marT="45725" marB="45725"/>
                </a:tc>
                <a:tc>
                  <a:txBody>
                    <a:bodyPr/>
                    <a:lstStyle/>
                    <a:p>
                      <a:pPr marL="0" marR="0" lvl="0" indent="0" algn="ctr" rtl="0">
                        <a:spcBef>
                          <a:spcPts val="0"/>
                        </a:spcBef>
                        <a:spcAft>
                          <a:spcPts val="0"/>
                        </a:spcAft>
                        <a:buNone/>
                      </a:pPr>
                      <a:r>
                        <a:rPr lang="en-US" sz="1800"/>
                        <a:t>21910700</a:t>
                      </a:r>
                      <a:endParaRPr sz="1800" b="0" i="0" u="none" strike="noStrike"/>
                    </a:p>
                  </a:txBody>
                  <a:tcPr marL="91450" marR="91450" marT="45725" marB="45725"/>
                </a:tc>
                <a:extLst>
                  <a:ext uri="{0D108BD9-81ED-4DB2-BD59-A6C34878D82A}">
                    <a16:rowId xmlns:a16="http://schemas.microsoft.com/office/drawing/2014/main" val="10003"/>
                  </a:ext>
                </a:extLst>
              </a:tr>
              <a:tr h="390825">
                <a:tc>
                  <a:txBody>
                    <a:bodyPr/>
                    <a:lstStyle/>
                    <a:p>
                      <a:pPr marL="0" marR="0" lvl="0" indent="0" algn="ctr" rtl="0">
                        <a:spcBef>
                          <a:spcPts val="0"/>
                        </a:spcBef>
                        <a:spcAft>
                          <a:spcPts val="0"/>
                        </a:spcAft>
                        <a:buClr>
                          <a:schemeClr val="dk1"/>
                        </a:buClr>
                        <a:buSzPts val="1800"/>
                        <a:buFont typeface="Gill Sans"/>
                        <a:buNone/>
                      </a:pPr>
                      <a:r>
                        <a:rPr lang="en-US" sz="1800"/>
                        <a:t>223068</a:t>
                      </a:r>
                      <a:endParaRPr sz="1800"/>
                    </a:p>
                  </a:txBody>
                  <a:tcPr marL="91450" marR="91450" marT="45725" marB="45725"/>
                </a:tc>
                <a:tc>
                  <a:txBody>
                    <a:bodyPr/>
                    <a:lstStyle/>
                    <a:p>
                      <a:pPr marL="0" marR="0" lvl="0" indent="0" algn="ctr" rtl="0">
                        <a:spcBef>
                          <a:spcPts val="0"/>
                        </a:spcBef>
                        <a:spcAft>
                          <a:spcPts val="0"/>
                        </a:spcAft>
                        <a:buClr>
                          <a:schemeClr val="dk1"/>
                        </a:buClr>
                        <a:buSzPts val="1800"/>
                        <a:buFont typeface="Gill Sans"/>
                        <a:buNone/>
                      </a:pPr>
                      <a:r>
                        <a:rPr lang="en-US" sz="1800"/>
                        <a:t>Vatsal Arya</a:t>
                      </a:r>
                      <a:endParaRPr sz="1800"/>
                    </a:p>
                  </a:txBody>
                  <a:tcPr marL="91450" marR="91450" marT="45725" marB="45725"/>
                </a:tc>
                <a:tc>
                  <a:txBody>
                    <a:bodyPr/>
                    <a:lstStyle/>
                    <a:p>
                      <a:pPr marL="0" marR="0" lvl="0" indent="0" algn="ctr" rtl="0">
                        <a:spcBef>
                          <a:spcPts val="0"/>
                        </a:spcBef>
                        <a:spcAft>
                          <a:spcPts val="0"/>
                        </a:spcAft>
                        <a:buClr>
                          <a:schemeClr val="dk1"/>
                        </a:buClr>
                        <a:buSzPts val="1800"/>
                        <a:buFont typeface="Gill Sans"/>
                        <a:buNone/>
                      </a:pPr>
                      <a:r>
                        <a:rPr lang="en-US" sz="1800"/>
                        <a:t>21911193</a:t>
                      </a:r>
                      <a:endParaRPr sz="180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
        <p:cNvGrpSpPr/>
        <p:nvPr/>
      </p:nvGrpSpPr>
      <p:grpSpPr>
        <a:xfrm>
          <a:off x="0" y="0"/>
          <a:ext cx="0" cy="0"/>
          <a:chOff x="0" y="0"/>
          <a:chExt cx="0" cy="0"/>
        </a:xfrm>
      </p:grpSpPr>
      <p:sp>
        <p:nvSpPr>
          <p:cNvPr id="112" name="Google Shape;112;p15"/>
          <p:cNvSpPr txBox="1"/>
          <p:nvPr/>
        </p:nvSpPr>
        <p:spPr>
          <a:xfrm>
            <a:off x="2824730" y="866859"/>
            <a:ext cx="6542313" cy="1508065"/>
          </a:xfrm>
          <a:prstGeom prst="rect">
            <a:avLst/>
          </a:prstGeom>
          <a:noFill/>
          <a:ln>
            <a:noFill/>
          </a:ln>
        </p:spPr>
        <p:txBody>
          <a:bodyPr spcFirstLastPara="1" wrap="square" lIns="91425" tIns="45700" rIns="91425" bIns="45700" anchor="t" anchorCtr="0">
            <a:spAutoFit/>
          </a:bodyPr>
          <a:lstStyle/>
          <a:p>
            <a:pPr algn="ctr"/>
            <a:r>
              <a:rPr lang="en-US" sz="3200" dirty="0">
                <a:solidFill>
                  <a:schemeClr val="bg1"/>
                </a:solidFill>
                <a:sym typeface="Times New Roman"/>
              </a:rPr>
              <a:t>Binary Search Tree</a:t>
            </a:r>
            <a:endParaRPr lang="en-US" sz="3200">
              <a:solidFill>
                <a:schemeClr val="bg1"/>
              </a:solidFill>
            </a:endParaRPr>
          </a:p>
          <a:p>
            <a:pPr marL="0" marR="0" lvl="0" indent="0" algn="ctr">
              <a:spcBef>
                <a:spcPts val="0"/>
              </a:spcBef>
              <a:spcAft>
                <a:spcPts val="0"/>
              </a:spcAft>
              <a:buNone/>
            </a:pPr>
            <a:endParaRPr lang="en-US" sz="6000" i="1" u="sng" dirty="0">
              <a:solidFill>
                <a:schemeClr val="bg1"/>
              </a:solidFill>
              <a:latin typeface="Times New Roman"/>
              <a:ea typeface="Gill Sans"/>
              <a:cs typeface="Times New Roman"/>
            </a:endParaRPr>
          </a:p>
        </p:txBody>
      </p:sp>
      <p:sp>
        <p:nvSpPr>
          <p:cNvPr id="113" name="Google Shape;113;p15"/>
          <p:cNvSpPr txBox="1">
            <a:spLocks noGrp="1"/>
          </p:cNvSpPr>
          <p:nvPr>
            <p:ph type="body" idx="1"/>
          </p:nvPr>
        </p:nvSpPr>
        <p:spPr>
          <a:xfrm>
            <a:off x="456953" y="2669169"/>
            <a:ext cx="11278093" cy="3678303"/>
          </a:xfrm>
          <a:prstGeom prst="rect">
            <a:avLst/>
          </a:prstGeom>
          <a:noFill/>
          <a:ln>
            <a:noFill/>
          </a:ln>
        </p:spPr>
        <p:txBody>
          <a:bodyPr spcFirstLastPara="1" wrap="square" lIns="91425" tIns="45700" rIns="91425" bIns="45700" anchor="ctr" anchorCtr="0">
            <a:noAutofit/>
          </a:bodyPr>
          <a:lstStyle/>
          <a:p>
            <a:pPr marL="285750" indent="-285750" algn="just"/>
            <a:r>
              <a:rPr lang="en-US" sz="2000" dirty="0">
                <a:ea typeface="Times New Roman"/>
                <a:cs typeface="Times New Roman"/>
              </a:rPr>
              <a:t>Binary</a:t>
            </a:r>
            <a:r>
              <a:rPr lang="en-US" sz="2000" dirty="0">
                <a:ea typeface="Times New Roman"/>
                <a:cs typeface="Times New Roman"/>
                <a:sym typeface="Times New Roman"/>
              </a:rPr>
              <a:t> Search tree can be defined as a class of binary trees, in which the nodes are arranged in a specific order. This is also called ordered binary tree.</a:t>
            </a:r>
            <a:endParaRPr lang="en-US" sz="2000" dirty="0">
              <a:cs typeface="Times New Roman"/>
            </a:endParaRPr>
          </a:p>
          <a:p>
            <a:pPr marL="342900" indent="-342900" algn="just"/>
            <a:r>
              <a:rPr lang="en-US" sz="2000" dirty="0">
                <a:ea typeface="Times New Roman"/>
                <a:cs typeface="Times New Roman"/>
              </a:rPr>
              <a:t>Binary Search Tree (BST) is a tree in which all the nodes follow the below-mentioned properties −</a:t>
            </a:r>
          </a:p>
          <a:p>
            <a:pPr marL="123825" indent="0" algn="just">
              <a:buNone/>
            </a:pPr>
            <a:r>
              <a:rPr lang="en-US" sz="2000" dirty="0">
                <a:ea typeface="Times New Roman"/>
                <a:cs typeface="Times New Roman"/>
                <a:sym typeface="Times New Roman"/>
              </a:rPr>
              <a:t>    The value of the key of the left sub-tree is less than the value of its parent (root) node's key.</a:t>
            </a:r>
            <a:endParaRPr dirty="0"/>
          </a:p>
          <a:p>
            <a:pPr marL="123825" indent="0" algn="just">
              <a:buNone/>
            </a:pPr>
            <a:r>
              <a:rPr lang="en-US" sz="2000" dirty="0">
                <a:ea typeface="Times New Roman"/>
                <a:cs typeface="Times New Roman"/>
                <a:sym typeface="Times New Roman"/>
              </a:rPr>
              <a:t>    The value of the key of the right sub-tree is greater than or equal to the value of its parent node's key.</a:t>
            </a:r>
            <a:endParaRPr lang="en-US" sz="2000" dirty="0">
              <a:ea typeface="Times New Roman"/>
              <a:cs typeface="Times New Roman"/>
            </a:endParaRPr>
          </a:p>
          <a:p>
            <a:pPr marL="285750" indent="-285750" algn="just"/>
            <a:r>
              <a:rPr lang="en-US" sz="2000" dirty="0">
                <a:ea typeface="Times New Roman"/>
                <a:cs typeface="Times New Roman"/>
                <a:sym typeface="Times New Roman"/>
              </a:rPr>
              <a:t>This rule will be recursively applied to all the left and right sub-trees of the root.</a:t>
            </a:r>
            <a:endParaRPr lang="en-US" sz="2000" dirty="0">
              <a:ea typeface="Times New Roman"/>
              <a:cs typeface="Times New Roman"/>
            </a:endParaRPr>
          </a:p>
          <a:p>
            <a:pPr marL="285750" indent="-285750" algn="just"/>
            <a:r>
              <a:rPr lang="en-US" sz="2000" dirty="0" err="1">
                <a:latin typeface="Arial"/>
                <a:cs typeface="Times New Roman"/>
              </a:rPr>
              <a:t>i.e</a:t>
            </a:r>
            <a:r>
              <a:rPr lang="en-US" sz="2000" dirty="0">
                <a:latin typeface="Arial"/>
                <a:cs typeface="Times New Roman"/>
              </a:rPr>
              <a:t> </a:t>
            </a:r>
            <a:r>
              <a:rPr lang="en-US" sz="2000" dirty="0" err="1">
                <a:latin typeface="Arial"/>
                <a:cs typeface="Times New Roman"/>
              </a:rPr>
              <a:t>left_subtree</a:t>
            </a:r>
            <a:r>
              <a:rPr lang="en-US" sz="2000" dirty="0">
                <a:latin typeface="Arial"/>
                <a:cs typeface="Times New Roman"/>
              </a:rPr>
              <a:t> (keys) &lt; node (key) ≤ </a:t>
            </a:r>
            <a:r>
              <a:rPr lang="en-US" sz="2000" dirty="0" err="1">
                <a:latin typeface="Arial"/>
                <a:cs typeface="Times New Roman"/>
              </a:rPr>
              <a:t>right_subtree</a:t>
            </a:r>
            <a:r>
              <a:rPr lang="en-US" sz="2000" dirty="0">
                <a:latin typeface="Arial"/>
                <a:cs typeface="Times New Roman"/>
              </a:rPr>
              <a:t> (keys)</a:t>
            </a:r>
          </a:p>
          <a:p>
            <a:pPr marL="285750" indent="-285750" algn="just"/>
            <a:r>
              <a:rPr lang="en-US" sz="2000" dirty="0">
                <a:cs typeface="Times New Roman"/>
              </a:rPr>
              <a:t>It is called a binary tree because each tree node has a maximum of two children.\</a:t>
            </a:r>
          </a:p>
          <a:p>
            <a:pPr marL="285750" indent="-285750" algn="just"/>
            <a:r>
              <a:rPr lang="en-US" sz="2000" dirty="0">
                <a:cs typeface="Times New Roman"/>
              </a:rPr>
              <a:t>It is called a search tree because it can be used to search for the presence of a number in </a:t>
            </a:r>
            <a:r>
              <a:rPr lang="en-US" sz="2000" dirty="0">
                <a:latin typeface="Consolas"/>
                <a:cs typeface="Times New Roman"/>
              </a:rPr>
              <a:t>O(log(n))</a:t>
            </a:r>
            <a:r>
              <a:rPr lang="en-US" sz="2000" dirty="0">
                <a:cs typeface="Times New Roman"/>
              </a:rPr>
              <a:t> time.</a:t>
            </a:r>
          </a:p>
          <a:p>
            <a:pPr marL="285750" indent="-285750" algn="just"/>
            <a:endParaRPr lang="en-US" sz="2000" dirty="0">
              <a:cs typeface="Times New Roman"/>
            </a:endParaRPr>
          </a:p>
          <a:p>
            <a:pPr marL="285750" indent="-285750" algn="just"/>
            <a:endParaRPr lang="en-US" sz="2000" dirty="0">
              <a:cs typeface="Times New Roman"/>
            </a:endParaRPr>
          </a:p>
          <a:p>
            <a:pPr marL="0" indent="0" algn="just">
              <a:lnSpc>
                <a:spcPct val="114999"/>
              </a:lnSpc>
              <a:spcBef>
                <a:spcPts val="0"/>
              </a:spcBef>
              <a:buNone/>
            </a:pPr>
            <a:endParaRPr lang="en-US" sz="2000" i="1" u="sng" dirty="0">
              <a:solidFill>
                <a:srgbClr val="000000"/>
              </a:solidFill>
              <a:latin typeface="Times New Roman"/>
              <a:ea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
        <p:cNvGrpSpPr/>
        <p:nvPr/>
      </p:nvGrpSpPr>
      <p:grpSpPr>
        <a:xfrm>
          <a:off x="0" y="0"/>
          <a:ext cx="0" cy="0"/>
          <a:chOff x="0" y="0"/>
          <a:chExt cx="0" cy="0"/>
        </a:xfrm>
      </p:grpSpPr>
      <p:sp>
        <p:nvSpPr>
          <p:cNvPr id="112" name="Google Shape;112;p15"/>
          <p:cNvSpPr txBox="1"/>
          <p:nvPr/>
        </p:nvSpPr>
        <p:spPr>
          <a:xfrm>
            <a:off x="422775" y="875142"/>
            <a:ext cx="11313094" cy="1508065"/>
          </a:xfrm>
          <a:prstGeom prst="rect">
            <a:avLst/>
          </a:prstGeom>
          <a:noFill/>
          <a:ln>
            <a:noFill/>
          </a:ln>
        </p:spPr>
        <p:txBody>
          <a:bodyPr spcFirstLastPara="1" wrap="square" lIns="91425" tIns="45700" rIns="91425" bIns="45700" anchor="t" anchorCtr="0">
            <a:spAutoFit/>
          </a:bodyPr>
          <a:lstStyle/>
          <a:p>
            <a:pPr algn="ctr"/>
            <a:r>
              <a:rPr lang="en-US" sz="3200" dirty="0">
                <a:solidFill>
                  <a:schemeClr val="bg1"/>
                </a:solidFill>
                <a:sym typeface="Times New Roman"/>
              </a:rPr>
              <a:t>Time Complexity of operations in Binary Search Tree</a:t>
            </a:r>
            <a:endParaRPr lang="en-US" sz="3200" dirty="0">
              <a:solidFill>
                <a:schemeClr val="bg1"/>
              </a:solidFill>
            </a:endParaRPr>
          </a:p>
          <a:p>
            <a:pPr marL="0" marR="0" lvl="0" indent="0" algn="ctr">
              <a:spcBef>
                <a:spcPts val="0"/>
              </a:spcBef>
              <a:spcAft>
                <a:spcPts val="0"/>
              </a:spcAft>
              <a:buNone/>
            </a:pPr>
            <a:endParaRPr lang="en-US" sz="6000" i="1" u="sng" dirty="0">
              <a:solidFill>
                <a:schemeClr val="bg1"/>
              </a:solidFill>
              <a:latin typeface="Times New Roman"/>
              <a:ea typeface="Gill Sans"/>
              <a:cs typeface="Times New Roman"/>
            </a:endParaRPr>
          </a:p>
        </p:txBody>
      </p:sp>
      <p:sp>
        <p:nvSpPr>
          <p:cNvPr id="113" name="Google Shape;113;p15"/>
          <p:cNvSpPr txBox="1">
            <a:spLocks noGrp="1"/>
          </p:cNvSpPr>
          <p:nvPr>
            <p:ph type="body" idx="1"/>
          </p:nvPr>
        </p:nvSpPr>
        <p:spPr>
          <a:xfrm>
            <a:off x="423822" y="2006561"/>
            <a:ext cx="11029615" cy="3678303"/>
          </a:xfrm>
          <a:prstGeom prst="rect">
            <a:avLst/>
          </a:prstGeom>
          <a:noFill/>
          <a:ln>
            <a:noFill/>
          </a:ln>
        </p:spPr>
        <p:txBody>
          <a:bodyPr spcFirstLastPara="1" wrap="square" lIns="91425" tIns="45700" rIns="91425" bIns="45700" anchor="ctr" anchorCtr="0">
            <a:noAutofit/>
          </a:bodyPr>
          <a:lstStyle/>
          <a:p>
            <a:pPr indent="-333375"/>
            <a:r>
              <a:rPr lang="en-US" sz="2000" b="1">
                <a:ea typeface="Times New Roman"/>
                <a:cs typeface="Times New Roman"/>
              </a:rPr>
              <a:t>Searching:</a:t>
            </a:r>
            <a:r>
              <a:rPr lang="en-US" sz="2000">
                <a:ea typeface="Times New Roman"/>
                <a:cs typeface="Times New Roman"/>
              </a:rPr>
              <a:t> For </a:t>
            </a:r>
            <a:r>
              <a:rPr lang="en-US" sz="2000">
                <a:ea typeface="Times New Roman"/>
                <a:cs typeface="Times New Roman"/>
                <a:sym typeface="Times New Roman"/>
              </a:rPr>
              <a:t>searching element 7, we have to traverse all elements (in order 1, 2, 3, 4, 5, 6, 7). Therefore, searching in binary search tree has worst case complexity of O(n). In general, time complexity is O(h) where </a:t>
            </a:r>
            <a:r>
              <a:rPr lang="en-US" sz="2000" b="1" dirty="0">
                <a:ea typeface="Times New Roman"/>
                <a:cs typeface="Times New Roman"/>
                <a:sym typeface="Times New Roman"/>
              </a:rPr>
              <a:t>h</a:t>
            </a:r>
            <a:r>
              <a:rPr lang="en-US" sz="2000">
                <a:ea typeface="Times New Roman"/>
                <a:cs typeface="Times New Roman"/>
                <a:sym typeface="Times New Roman"/>
              </a:rPr>
              <a:t> is height of BST.</a:t>
            </a:r>
            <a:endParaRPr lang="en-US" sz="2000"/>
          </a:p>
          <a:p>
            <a:pPr indent="-333375"/>
            <a:r>
              <a:rPr lang="en-US" sz="2000" b="1">
                <a:ea typeface="Times New Roman"/>
                <a:cs typeface="Times New Roman"/>
                <a:sym typeface="Times New Roman"/>
              </a:rPr>
              <a:t>Insertion:</a:t>
            </a:r>
            <a:r>
              <a:rPr lang="en-US" sz="2000">
                <a:ea typeface="Times New Roman"/>
                <a:cs typeface="Times New Roman"/>
                <a:sym typeface="Times New Roman"/>
              </a:rPr>
              <a:t> For inserting element 8, it must be inserted as right child of 7. Therefore, we need to traverse all elements (in order 1, 2, 3, 4, 5, 6, 7) to insert 8 which has worst case complexity of O(n). In general, time complexity is O(</a:t>
            </a:r>
            <a:r>
              <a:rPr lang="en-US" sz="2000">
                <a:cs typeface="Times New Roman"/>
                <a:sym typeface="Times New Roman"/>
              </a:rPr>
              <a:t>h</a:t>
            </a:r>
            <a:r>
              <a:rPr lang="en-US" sz="2000" dirty="0">
                <a:ea typeface="Times New Roman"/>
                <a:cs typeface="Times New Roman"/>
                <a:sym typeface="Times New Roman"/>
              </a:rPr>
              <a:t>).</a:t>
            </a:r>
            <a:endParaRPr lang="en-US" dirty="0"/>
          </a:p>
          <a:p>
            <a:pPr indent="-333375"/>
            <a:r>
              <a:rPr lang="en-US" sz="2000" b="1">
                <a:cs typeface="Times New Roman"/>
                <a:sym typeface="Times New Roman"/>
              </a:rPr>
              <a:t>Deletion:</a:t>
            </a:r>
            <a:r>
              <a:rPr lang="en-US" sz="2000">
                <a:cs typeface="Times New Roman"/>
                <a:sym typeface="Times New Roman"/>
              </a:rPr>
              <a:t> For </a:t>
            </a:r>
            <a:r>
              <a:rPr lang="en-US" sz="2000">
                <a:cs typeface="Times New Roman"/>
              </a:rPr>
              <a:t>deletion of element 7, we have </a:t>
            </a:r>
            <a:r>
              <a:rPr lang="en-US" sz="2000">
                <a:ea typeface="Times New Roman"/>
                <a:cs typeface="Times New Roman"/>
                <a:sym typeface="Times New Roman"/>
              </a:rPr>
              <a:t>to </a:t>
            </a:r>
            <a:r>
              <a:rPr lang="en-US" sz="2000">
                <a:cs typeface="Times New Roman"/>
              </a:rPr>
              <a:t>traverse </a:t>
            </a:r>
            <a:r>
              <a:rPr lang="en-US" sz="2000">
                <a:ea typeface="Times New Roman"/>
                <a:cs typeface="Times New Roman"/>
                <a:sym typeface="Times New Roman"/>
              </a:rPr>
              <a:t>all </a:t>
            </a:r>
            <a:r>
              <a:rPr lang="en-US" sz="2000">
                <a:cs typeface="Times New Roman"/>
              </a:rPr>
              <a:t>elements to find 7 (in order 1, 2, 3, 4, 5, 6, 7). Therefore, deletion in binary tree has worst case complexity of O(n). In general, time complexity is O(h).</a:t>
            </a:r>
            <a:endParaRPr lang="en-US"/>
          </a:p>
          <a:p>
            <a:pPr indent="-333375"/>
            <a:endParaRPr lang="en-US" sz="2000" dirty="0">
              <a:solidFill>
                <a:srgbClr val="3D3D3D"/>
              </a:solidFill>
              <a:ea typeface="Times New Roman"/>
              <a:cs typeface="Times New Roman"/>
            </a:endParaRPr>
          </a:p>
        </p:txBody>
      </p:sp>
    </p:spTree>
    <p:extLst>
      <p:ext uri="{BB962C8B-B14F-4D97-AF65-F5344CB8AC3E}">
        <p14:creationId xmlns:p14="http://schemas.microsoft.com/office/powerpoint/2010/main" val="3271657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0DBD4729-DBDF-40A6-9BA4-E4C97EF6D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55125130-F4AB-465E-8AE2-E583FCAAB2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E0BA65A2-0302-4468-ADA7-9EC3F959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587D26DA-9773-4A0E-B213-DDF20A1F1F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7" descr="Chart, bubble chart&#10;&#10;Description automatically generated">
            <a:extLst>
              <a:ext uri="{FF2B5EF4-FFF2-40B4-BE49-F238E27FC236}">
                <a16:creationId xmlns:a16="http://schemas.microsoft.com/office/drawing/2014/main" id="{1E7F6398-E3FD-4DA9-B2A7-9BDC9A38EA6A}"/>
              </a:ext>
            </a:extLst>
          </p:cNvPr>
          <p:cNvPicPr>
            <a:picLocks noChangeAspect="1"/>
          </p:cNvPicPr>
          <p:nvPr/>
        </p:nvPicPr>
        <p:blipFill>
          <a:blip r:embed="rId3"/>
          <a:stretch>
            <a:fillRect/>
          </a:stretch>
        </p:blipFill>
        <p:spPr>
          <a:xfrm>
            <a:off x="1704792" y="671344"/>
            <a:ext cx="9293516" cy="5041385"/>
          </a:xfrm>
          <a:prstGeom prst="rect">
            <a:avLst/>
          </a:prstGeom>
        </p:spPr>
      </p:pic>
      <p:sp>
        <p:nvSpPr>
          <p:cNvPr id="8" name="TextBox 7">
            <a:extLst>
              <a:ext uri="{FF2B5EF4-FFF2-40B4-BE49-F238E27FC236}">
                <a16:creationId xmlns:a16="http://schemas.microsoft.com/office/drawing/2014/main" id="{AE7DBE4F-7B2E-47FE-BFC8-68A97E62D24A}"/>
              </a:ext>
            </a:extLst>
          </p:cNvPr>
          <p:cNvSpPr txBox="1"/>
          <p:nvPr/>
        </p:nvSpPr>
        <p:spPr>
          <a:xfrm>
            <a:off x="7113026" y="5673871"/>
            <a:ext cx="404356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Height balanced binary search </a:t>
            </a:r>
            <a:r>
              <a:rPr lang="en-US"/>
              <a:t>tree – O(log n)</a:t>
            </a:r>
          </a:p>
        </p:txBody>
      </p:sp>
      <p:sp>
        <p:nvSpPr>
          <p:cNvPr id="9" name="TextBox 8">
            <a:extLst>
              <a:ext uri="{FF2B5EF4-FFF2-40B4-BE49-F238E27FC236}">
                <a16:creationId xmlns:a16="http://schemas.microsoft.com/office/drawing/2014/main" id="{B5C17447-4F74-43B7-BA3B-64671C41E994}"/>
              </a:ext>
            </a:extLst>
          </p:cNvPr>
          <p:cNvSpPr txBox="1"/>
          <p:nvPr/>
        </p:nvSpPr>
        <p:spPr>
          <a:xfrm>
            <a:off x="2203861" y="5669426"/>
            <a:ext cx="33147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Skewed binary search tree – </a:t>
            </a:r>
            <a:r>
              <a:rPr lang="en-US"/>
              <a:t>O(n)</a:t>
            </a:r>
          </a:p>
        </p:txBody>
      </p:sp>
      <p:pic>
        <p:nvPicPr>
          <p:cNvPr id="13" name="Picture 13" descr="Plain White Background Free Stock Photo - Public Domain Pictures">
            <a:extLst>
              <a:ext uri="{FF2B5EF4-FFF2-40B4-BE49-F238E27FC236}">
                <a16:creationId xmlns:a16="http://schemas.microsoft.com/office/drawing/2014/main" id="{7CA87501-6591-4E85-95D9-93AFFF420375}"/>
              </a:ext>
            </a:extLst>
          </p:cNvPr>
          <p:cNvPicPr>
            <a:picLocks noChangeAspect="1"/>
          </p:cNvPicPr>
          <p:nvPr/>
        </p:nvPicPr>
        <p:blipFill>
          <a:blip r:embed="rId4"/>
          <a:stretch>
            <a:fillRect/>
          </a:stretch>
        </p:blipFill>
        <p:spPr>
          <a:xfrm>
            <a:off x="8492987" y="139562"/>
            <a:ext cx="2743200" cy="1543050"/>
          </a:xfrm>
          <a:prstGeom prst="rect">
            <a:avLst/>
          </a:prstGeom>
        </p:spPr>
      </p:pic>
    </p:spTree>
    <p:extLst>
      <p:ext uri="{BB962C8B-B14F-4D97-AF65-F5344CB8AC3E}">
        <p14:creationId xmlns:p14="http://schemas.microsoft.com/office/powerpoint/2010/main" val="3232562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67"/>
        <p:cNvGrpSpPr/>
        <p:nvPr/>
      </p:nvGrpSpPr>
      <p:grpSpPr>
        <a:xfrm>
          <a:off x="0" y="0"/>
          <a:ext cx="0" cy="0"/>
          <a:chOff x="0" y="0"/>
          <a:chExt cx="0" cy="0"/>
        </a:xfrm>
      </p:grpSpPr>
      <p:sp>
        <p:nvSpPr>
          <p:cNvPr id="168" name="Google Shape;168;p17"/>
          <p:cNvSpPr/>
          <p:nvPr/>
        </p:nvSpPr>
        <p:spPr>
          <a:xfrm>
            <a:off x="0" y="0"/>
            <a:ext cx="12192000" cy="6858000"/>
          </a:xfrm>
          <a:prstGeom prst="rect">
            <a:avLst/>
          </a:prstGeom>
          <a:solidFill>
            <a:srgbClr val="E4E4E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69" name="Google Shape;169;p17"/>
          <p:cNvSpPr/>
          <p:nvPr/>
        </p:nvSpPr>
        <p:spPr>
          <a:xfrm>
            <a:off x="446533" y="457201"/>
            <a:ext cx="112989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7"/>
          <p:cNvSpPr txBox="1"/>
          <p:nvPr/>
        </p:nvSpPr>
        <p:spPr>
          <a:xfrm>
            <a:off x="443528" y="217929"/>
            <a:ext cx="7151635" cy="1407861"/>
          </a:xfrm>
          <a:prstGeom prst="rect">
            <a:avLst/>
          </a:prstGeom>
          <a:noFill/>
          <a:ln>
            <a:noFill/>
          </a:ln>
        </p:spPr>
        <p:txBody>
          <a:bodyPr spcFirstLastPara="1" wrap="square" lIns="91425" tIns="45700" rIns="91425" bIns="45700" anchor="ctr" anchorCtr="0">
            <a:normAutofit/>
          </a:bodyPr>
          <a:lstStyle/>
          <a:p>
            <a:r>
              <a:rPr lang="en-US" sz="2000" dirty="0"/>
              <a:t>Example: 13, 3, 4, 12, 14</a:t>
            </a:r>
            <a:r>
              <a:rPr lang="en-US" sz="2000" dirty="0">
                <a:sym typeface="Libre Franklin"/>
              </a:rPr>
              <a:t>, 10, 5</a:t>
            </a:r>
            <a:r>
              <a:rPr lang="en-US" sz="2000" dirty="0"/>
              <a:t>, </a:t>
            </a:r>
            <a:r>
              <a:rPr lang="en-US" sz="2000" dirty="0">
                <a:sym typeface="Libre Franklin"/>
              </a:rPr>
              <a:t>1, 8, 2, 7, 9, 11, 6, 18</a:t>
            </a:r>
            <a:endParaRPr lang="en-US" dirty="0"/>
          </a:p>
        </p:txBody>
      </p:sp>
      <p:pic>
        <p:nvPicPr>
          <p:cNvPr id="5" name="Picture 6">
            <a:extLst>
              <a:ext uri="{FF2B5EF4-FFF2-40B4-BE49-F238E27FC236}">
                <a16:creationId xmlns:a16="http://schemas.microsoft.com/office/drawing/2014/main" id="{CFA03066-2B25-4E75-81D8-99B8126ED5FE}"/>
              </a:ext>
            </a:extLst>
          </p:cNvPr>
          <p:cNvPicPr>
            <a:picLocks noChangeAspect="1"/>
          </p:cNvPicPr>
          <p:nvPr/>
        </p:nvPicPr>
        <p:blipFill>
          <a:blip r:embed="rId3"/>
          <a:stretch>
            <a:fillRect/>
          </a:stretch>
        </p:blipFill>
        <p:spPr>
          <a:xfrm>
            <a:off x="4334578" y="1794013"/>
            <a:ext cx="2727714" cy="50341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
        <p:cNvGrpSpPr/>
        <p:nvPr/>
      </p:nvGrpSpPr>
      <p:grpSpPr>
        <a:xfrm>
          <a:off x="0" y="0"/>
          <a:ext cx="0" cy="0"/>
          <a:chOff x="0" y="0"/>
          <a:chExt cx="0" cy="0"/>
        </a:xfrm>
      </p:grpSpPr>
      <p:sp>
        <p:nvSpPr>
          <p:cNvPr id="112" name="Google Shape;112;p15"/>
          <p:cNvSpPr txBox="1"/>
          <p:nvPr/>
        </p:nvSpPr>
        <p:spPr>
          <a:xfrm>
            <a:off x="422775" y="875142"/>
            <a:ext cx="11313094" cy="584735"/>
          </a:xfrm>
          <a:prstGeom prst="rect">
            <a:avLst/>
          </a:prstGeom>
          <a:noFill/>
          <a:ln>
            <a:noFill/>
          </a:ln>
        </p:spPr>
        <p:txBody>
          <a:bodyPr spcFirstLastPara="1" wrap="square" lIns="91425" tIns="45700" rIns="91425" bIns="45700" anchor="t" anchorCtr="0">
            <a:spAutoFit/>
          </a:bodyPr>
          <a:lstStyle/>
          <a:p>
            <a:pPr algn="ctr"/>
            <a:r>
              <a:rPr lang="en-US" sz="3200" dirty="0">
                <a:solidFill>
                  <a:schemeClr val="bg1"/>
                </a:solidFill>
                <a:sym typeface="Times New Roman"/>
              </a:rPr>
              <a:t>Problem Statement</a:t>
            </a:r>
            <a:endParaRPr lang="en-US" dirty="0">
              <a:solidFill>
                <a:schemeClr val="bg1"/>
              </a:solidFill>
            </a:endParaRPr>
          </a:p>
        </p:txBody>
      </p:sp>
      <p:sp>
        <p:nvSpPr>
          <p:cNvPr id="113" name="Google Shape;113;p15"/>
          <p:cNvSpPr txBox="1">
            <a:spLocks noGrp="1"/>
          </p:cNvSpPr>
          <p:nvPr>
            <p:ph type="body" idx="1"/>
          </p:nvPr>
        </p:nvSpPr>
        <p:spPr>
          <a:xfrm>
            <a:off x="581192" y="1907170"/>
            <a:ext cx="11029615" cy="3678303"/>
          </a:xfrm>
          <a:prstGeom prst="rect">
            <a:avLst/>
          </a:prstGeom>
          <a:noFill/>
          <a:ln>
            <a:noFill/>
          </a:ln>
        </p:spPr>
        <p:txBody>
          <a:bodyPr spcFirstLastPara="1" wrap="square" lIns="91425" tIns="45700" rIns="91425" bIns="45700" anchor="ctr" anchorCtr="0">
            <a:noAutofit/>
          </a:bodyPr>
          <a:lstStyle/>
          <a:p>
            <a:pPr marL="123825" indent="0">
              <a:buNone/>
            </a:pPr>
            <a:r>
              <a:rPr lang="en-US" sz="2400" dirty="0">
                <a:ea typeface="Times New Roman"/>
                <a:cs typeface="Times New Roman"/>
                <a:sym typeface="Times New Roman"/>
              </a:rPr>
              <a:t>In an attendance monitoring system, the unique integer ID number of every employee is noted whenever the employee enters the organization. First time an employee enters into the office, the corresponding id is set to 1. From then onwards, each time an employee leaves the office premises for tea break or lunch break</a:t>
            </a:r>
            <a:r>
              <a:rPr lang="en-US" sz="2400" dirty="0">
                <a:cs typeface="Times New Roman"/>
              </a:rPr>
              <a:t>, and enters back this id is incremented.</a:t>
            </a:r>
            <a:endParaRPr lang="en-US" sz="2400">
              <a:solidFill>
                <a:srgbClr val="3D3D3D"/>
              </a:solidFill>
              <a:ea typeface="Times New Roman"/>
              <a:cs typeface="Times New Roman"/>
            </a:endParaRPr>
          </a:p>
        </p:txBody>
      </p:sp>
    </p:spTree>
    <p:extLst>
      <p:ext uri="{BB962C8B-B14F-4D97-AF65-F5344CB8AC3E}">
        <p14:creationId xmlns:p14="http://schemas.microsoft.com/office/powerpoint/2010/main" val="4170116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45"/>
        <p:cNvGrpSpPr/>
        <p:nvPr/>
      </p:nvGrpSpPr>
      <p:grpSpPr>
        <a:xfrm>
          <a:off x="0" y="0"/>
          <a:ext cx="0" cy="0"/>
          <a:chOff x="0" y="0"/>
          <a:chExt cx="0" cy="0"/>
        </a:xfrm>
      </p:grpSpPr>
      <p:sp>
        <p:nvSpPr>
          <p:cNvPr id="246" name="Google Shape;246;p25"/>
          <p:cNvSpPr/>
          <p:nvPr/>
        </p:nvSpPr>
        <p:spPr>
          <a:xfrm>
            <a:off x="-25" y="0"/>
            <a:ext cx="12192000" cy="6858000"/>
          </a:xfrm>
          <a:prstGeom prst="rect">
            <a:avLst/>
          </a:prstGeom>
          <a:solidFill>
            <a:srgbClr val="E4E4E4"/>
          </a:solidFill>
          <a:ln>
            <a:noFill/>
          </a:ln>
        </p:spPr>
        <p:txBody>
          <a:bodyPr spcFirstLastPara="1" wrap="square" lIns="91425" tIns="45700" rIns="91425" bIns="45700" anchor="ctr" anchorCtr="0">
            <a:noAutofit/>
          </a:bodyPr>
          <a:lstStyle/>
          <a:p>
            <a:pPr marL="285750" indent="-186055">
              <a:lnSpc>
                <a:spcPct val="90000"/>
              </a:lnSpc>
              <a:spcBef>
                <a:spcPts val="940"/>
              </a:spcBef>
              <a:buSzPts val="1100"/>
            </a:pPr>
            <a:r>
              <a:rPr lang="en-US" sz="2100" dirty="0">
                <a:solidFill>
                  <a:schemeClr val="dk2"/>
                </a:solidFill>
                <a:latin typeface="Gill Sans"/>
                <a:ea typeface="Gill Sans"/>
                <a:cs typeface="Gill Sans"/>
                <a:sym typeface="Gill Sans"/>
              </a:rPr>
              <a:t>   Output :</a:t>
            </a:r>
            <a:endParaRPr lang="en-US" sz="1800" dirty="0">
              <a:solidFill>
                <a:schemeClr val="dk2"/>
              </a:solidFill>
              <a:latin typeface="Gill Sans"/>
              <a:ea typeface="Gill Sans"/>
              <a:cs typeface="Gill Sans"/>
            </a:endParaRPr>
          </a:p>
        </p:txBody>
      </p:sp>
      <p:sp>
        <p:nvSpPr>
          <p:cNvPr id="247" name="Google Shape;247;p25"/>
          <p:cNvSpPr/>
          <p:nvPr/>
        </p:nvSpPr>
        <p:spPr>
          <a:xfrm>
            <a:off x="446533" y="457201"/>
            <a:ext cx="112989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5" descr="Graphical user interface, text, application, email&#10;&#10;Description automatically generated">
            <a:extLst>
              <a:ext uri="{FF2B5EF4-FFF2-40B4-BE49-F238E27FC236}">
                <a16:creationId xmlns:a16="http://schemas.microsoft.com/office/drawing/2014/main" id="{5A9CF3D5-76D6-41EB-BAAF-CB6BD2C71CC3}"/>
              </a:ext>
            </a:extLst>
          </p:cNvPr>
          <p:cNvPicPr>
            <a:picLocks noChangeAspect="1"/>
          </p:cNvPicPr>
          <p:nvPr/>
        </p:nvPicPr>
        <p:blipFill rotWithShape="1">
          <a:blip r:embed="rId3"/>
          <a:srcRect r="14423" b="184"/>
          <a:stretch/>
        </p:blipFill>
        <p:spPr>
          <a:xfrm>
            <a:off x="1436205" y="1141566"/>
            <a:ext cx="10304989" cy="5229208"/>
          </a:xfrm>
          <a:prstGeom prst="rect">
            <a:avLst/>
          </a:prstGeom>
        </p:spPr>
      </p:pic>
    </p:spTree>
    <p:extLst>
      <p:ext uri="{BB962C8B-B14F-4D97-AF65-F5344CB8AC3E}">
        <p14:creationId xmlns:p14="http://schemas.microsoft.com/office/powerpoint/2010/main" val="3326395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45"/>
        <p:cNvGrpSpPr/>
        <p:nvPr/>
      </p:nvGrpSpPr>
      <p:grpSpPr>
        <a:xfrm>
          <a:off x="0" y="0"/>
          <a:ext cx="0" cy="0"/>
          <a:chOff x="0" y="0"/>
          <a:chExt cx="0" cy="0"/>
        </a:xfrm>
      </p:grpSpPr>
      <p:sp>
        <p:nvSpPr>
          <p:cNvPr id="246" name="Google Shape;246;p25"/>
          <p:cNvSpPr/>
          <p:nvPr/>
        </p:nvSpPr>
        <p:spPr>
          <a:xfrm>
            <a:off x="-25" y="0"/>
            <a:ext cx="12192000" cy="6858000"/>
          </a:xfrm>
          <a:prstGeom prst="rect">
            <a:avLst/>
          </a:prstGeom>
          <a:solidFill>
            <a:srgbClr val="E4E4E4"/>
          </a:solidFill>
          <a:ln>
            <a:noFill/>
          </a:ln>
        </p:spPr>
        <p:txBody>
          <a:bodyPr spcFirstLastPara="1" wrap="square" lIns="91425" tIns="45700" rIns="91425" bIns="45700" anchor="ctr" anchorCtr="0">
            <a:noAutofit/>
          </a:bodyPr>
          <a:lstStyle/>
          <a:p>
            <a:pPr marL="285750" indent="-186055">
              <a:lnSpc>
                <a:spcPct val="90000"/>
              </a:lnSpc>
              <a:spcBef>
                <a:spcPts val="940"/>
              </a:spcBef>
              <a:buSzPts val="1100"/>
            </a:pPr>
            <a:r>
              <a:rPr lang="en-US" sz="2100" dirty="0">
                <a:solidFill>
                  <a:schemeClr val="dk2"/>
                </a:solidFill>
                <a:latin typeface="Gill Sans"/>
                <a:ea typeface="Gill Sans"/>
                <a:cs typeface="Gill Sans"/>
                <a:sym typeface="Gill Sans"/>
              </a:rPr>
              <a:t>    Output :</a:t>
            </a:r>
            <a:endParaRPr lang="en-US" sz="1800" dirty="0">
              <a:solidFill>
                <a:schemeClr val="dk2"/>
              </a:solidFill>
              <a:latin typeface="Gill Sans"/>
              <a:ea typeface="Gill Sans"/>
              <a:cs typeface="Gill Sans"/>
            </a:endParaRPr>
          </a:p>
        </p:txBody>
      </p:sp>
      <p:sp>
        <p:nvSpPr>
          <p:cNvPr id="247" name="Google Shape;247;p25"/>
          <p:cNvSpPr/>
          <p:nvPr/>
        </p:nvSpPr>
        <p:spPr>
          <a:xfrm>
            <a:off x="446533" y="457201"/>
            <a:ext cx="112989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4" descr="Graphical user interface, text, application, email&#10;&#10;Description automatically generated">
            <a:extLst>
              <a:ext uri="{FF2B5EF4-FFF2-40B4-BE49-F238E27FC236}">
                <a16:creationId xmlns:a16="http://schemas.microsoft.com/office/drawing/2014/main" id="{F0E08E7A-CB39-44CD-AA87-82F06A2EE57F}"/>
              </a:ext>
            </a:extLst>
          </p:cNvPr>
          <p:cNvPicPr>
            <a:picLocks noChangeAspect="1"/>
          </p:cNvPicPr>
          <p:nvPr/>
        </p:nvPicPr>
        <p:blipFill rotWithShape="1">
          <a:blip r:embed="rId3"/>
          <a:srcRect r="13440" b="-173"/>
          <a:stretch/>
        </p:blipFill>
        <p:spPr>
          <a:xfrm>
            <a:off x="1568726" y="1178426"/>
            <a:ext cx="9799759" cy="5221743"/>
          </a:xfrm>
          <a:prstGeom prst="rect">
            <a:avLst/>
          </a:prstGeom>
        </p:spPr>
      </p:pic>
    </p:spTree>
    <p:extLst>
      <p:ext uri="{BB962C8B-B14F-4D97-AF65-F5344CB8AC3E}">
        <p14:creationId xmlns:p14="http://schemas.microsoft.com/office/powerpoint/2010/main" val="3957541854"/>
      </p:ext>
    </p:extLst>
  </p:cSld>
  <p:clrMapOvr>
    <a:masterClrMapping/>
  </p:clrMapOvr>
</p:sld>
</file>

<file path=ppt/theme/theme1.xml><?xml version="1.0" encoding="utf-8"?>
<a:theme xmlns:a="http://schemas.openxmlformats.org/drawingml/2006/main"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10</Notes>
  <HiddenSlides>0</HiddenSlide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Dividend</vt:lpstr>
      <vt:lpstr>Dividend</vt:lpstr>
      <vt:lpstr>Data structures and files</vt:lpstr>
      <vt:lpstr>GROUP MEMBERS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MEMBERS</dc:title>
  <cp:revision>342</cp:revision>
  <dcterms:modified xsi:type="dcterms:W3CDTF">2021-05-08T10:42:17Z</dcterms:modified>
</cp:coreProperties>
</file>