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4"/>
  </p:notesMasterIdLst>
  <p:handoutMasterIdLst>
    <p:handoutMasterId r:id="rId15"/>
  </p:handoutMasterIdLst>
  <p:sldIdLst>
    <p:sldId id="296" r:id="rId2"/>
    <p:sldId id="297" r:id="rId3"/>
    <p:sldId id="304" r:id="rId4"/>
    <p:sldId id="298" r:id="rId5"/>
    <p:sldId id="302" r:id="rId6"/>
    <p:sldId id="303" r:id="rId7"/>
    <p:sldId id="305" r:id="rId8"/>
    <p:sldId id="300" r:id="rId9"/>
    <p:sldId id="307" r:id="rId10"/>
    <p:sldId id="308" r:id="rId11"/>
    <p:sldId id="309"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C79"/>
    <a:srgbClr val="FEFCF7"/>
    <a:srgbClr val="FCF5E5"/>
    <a:srgbClr val="292C48"/>
    <a:srgbClr val="2C2D39"/>
    <a:srgbClr val="242630"/>
    <a:srgbClr val="2A1F43"/>
    <a:srgbClr val="0C1B43"/>
    <a:srgbClr val="000000"/>
    <a:srgbClr val="1D22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487" autoAdjust="0"/>
  </p:normalViewPr>
  <p:slideViewPr>
    <p:cSldViewPr snapToGrid="0" snapToObjects="1">
      <p:cViewPr varScale="1">
        <p:scale>
          <a:sx n="47" d="100"/>
          <a:sy n="47" d="100"/>
        </p:scale>
        <p:origin x="1348" y="40"/>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3D91A-F1E0-45E8-8FA9-A3EAAC269D84}"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2F79D2A0-AFAE-4CFE-9D26-E68B88A54EE8}">
      <dgm:prSet phldrT="[Text]"/>
      <dgm:spPr>
        <a:solidFill>
          <a:schemeClr val="bg1">
            <a:lumMod val="90000"/>
          </a:schemeClr>
        </a:solidFill>
      </dgm:spPr>
      <dgm:t>
        <a:bodyPr/>
        <a:lstStyle/>
        <a:p>
          <a:r>
            <a:rPr lang="en-IN" dirty="0"/>
            <a:t>Flexibility and Adaptability</a:t>
          </a:r>
        </a:p>
      </dgm:t>
    </dgm:pt>
    <dgm:pt modelId="{CB443C48-AFE0-4F57-A091-A805BE596482}" type="parTrans" cxnId="{5E8C27E5-73D7-4C50-9643-F7461B4EDFC9}">
      <dgm:prSet/>
      <dgm:spPr/>
      <dgm:t>
        <a:bodyPr/>
        <a:lstStyle/>
        <a:p>
          <a:endParaRPr lang="en-IN"/>
        </a:p>
      </dgm:t>
    </dgm:pt>
    <dgm:pt modelId="{2850600F-F514-4139-BDF7-51D1C1AA3134}" type="sibTrans" cxnId="{5E8C27E5-73D7-4C50-9643-F7461B4EDFC9}">
      <dgm:prSet/>
      <dgm:spPr/>
      <dgm:t>
        <a:bodyPr/>
        <a:lstStyle/>
        <a:p>
          <a:endParaRPr lang="en-IN"/>
        </a:p>
      </dgm:t>
    </dgm:pt>
    <dgm:pt modelId="{F6C8E164-1B28-49F2-B6C2-C4499F808E2B}">
      <dgm:prSet phldrT="[Text]"/>
      <dgm:spPr>
        <a:solidFill>
          <a:schemeClr val="bg1">
            <a:lumMod val="90000"/>
          </a:schemeClr>
        </a:solidFill>
      </dgm:spPr>
      <dgm:t>
        <a:bodyPr/>
        <a:lstStyle/>
        <a:p>
          <a:r>
            <a:rPr lang="en-IN" dirty="0"/>
            <a:t>Improved Product Quality</a:t>
          </a:r>
        </a:p>
      </dgm:t>
    </dgm:pt>
    <dgm:pt modelId="{DB01BBBB-BE26-4BC1-8E8B-9102F52BA12D}" type="parTrans" cxnId="{84B12C14-29FE-4E2B-924C-5584DD259357}">
      <dgm:prSet/>
      <dgm:spPr/>
      <dgm:t>
        <a:bodyPr/>
        <a:lstStyle/>
        <a:p>
          <a:endParaRPr lang="en-IN"/>
        </a:p>
      </dgm:t>
    </dgm:pt>
    <dgm:pt modelId="{414841A4-1EDF-433C-B96D-B19F25E5406D}" type="sibTrans" cxnId="{84B12C14-29FE-4E2B-924C-5584DD259357}">
      <dgm:prSet/>
      <dgm:spPr/>
      <dgm:t>
        <a:bodyPr/>
        <a:lstStyle/>
        <a:p>
          <a:endParaRPr lang="en-IN"/>
        </a:p>
      </dgm:t>
    </dgm:pt>
    <dgm:pt modelId="{44221B33-E709-45DC-A70F-C1E03CC8219A}">
      <dgm:prSet phldrT="[Text]"/>
      <dgm:spPr>
        <a:solidFill>
          <a:schemeClr val="bg1">
            <a:lumMod val="90000"/>
          </a:schemeClr>
        </a:solidFill>
      </dgm:spPr>
      <dgm:t>
        <a:bodyPr/>
        <a:lstStyle/>
        <a:p>
          <a:r>
            <a:rPr lang="en-IN" dirty="0"/>
            <a:t>Increased Team Collaboration</a:t>
          </a:r>
        </a:p>
      </dgm:t>
    </dgm:pt>
    <dgm:pt modelId="{74682958-B890-4114-9AF5-537DD5B4F624}" type="parTrans" cxnId="{D0511706-6300-4240-8EB0-91DB1828317F}">
      <dgm:prSet/>
      <dgm:spPr/>
      <dgm:t>
        <a:bodyPr/>
        <a:lstStyle/>
        <a:p>
          <a:endParaRPr lang="en-IN"/>
        </a:p>
      </dgm:t>
    </dgm:pt>
    <dgm:pt modelId="{3E3C5D5D-922B-414C-9F9A-A483925CBE41}" type="sibTrans" cxnId="{D0511706-6300-4240-8EB0-91DB1828317F}">
      <dgm:prSet/>
      <dgm:spPr/>
      <dgm:t>
        <a:bodyPr/>
        <a:lstStyle/>
        <a:p>
          <a:endParaRPr lang="en-IN"/>
        </a:p>
      </dgm:t>
    </dgm:pt>
    <dgm:pt modelId="{41110584-B58F-46D2-937A-F04CE867B077}">
      <dgm:prSet phldrT="[Text]"/>
      <dgm:spPr>
        <a:solidFill>
          <a:schemeClr val="bg1">
            <a:lumMod val="90000"/>
          </a:schemeClr>
        </a:solidFill>
      </dgm:spPr>
      <dgm:t>
        <a:bodyPr/>
        <a:lstStyle/>
        <a:p>
          <a:r>
            <a:rPr lang="en-IN" dirty="0"/>
            <a:t>Enhanced Customer Satisfaction</a:t>
          </a:r>
        </a:p>
      </dgm:t>
    </dgm:pt>
    <dgm:pt modelId="{CE198C69-3B95-4313-89B7-8079FC8DE48B}" type="sibTrans" cxnId="{CAC9DDE2-80FC-4258-81E2-90C8912EE388}">
      <dgm:prSet/>
      <dgm:spPr/>
      <dgm:t>
        <a:bodyPr/>
        <a:lstStyle/>
        <a:p>
          <a:endParaRPr lang="en-IN"/>
        </a:p>
      </dgm:t>
    </dgm:pt>
    <dgm:pt modelId="{46EC12D1-9FEE-4C4B-ACE6-C2E4485AEDD5}" type="parTrans" cxnId="{CAC9DDE2-80FC-4258-81E2-90C8912EE388}">
      <dgm:prSet/>
      <dgm:spPr/>
      <dgm:t>
        <a:bodyPr/>
        <a:lstStyle/>
        <a:p>
          <a:endParaRPr lang="en-IN"/>
        </a:p>
      </dgm:t>
    </dgm:pt>
    <dgm:pt modelId="{71242857-F7E0-45B0-B4B3-77867615C4AE}">
      <dgm:prSet phldrT="[Text]"/>
      <dgm:spPr>
        <a:solidFill>
          <a:schemeClr val="bg1">
            <a:lumMod val="90000"/>
          </a:schemeClr>
        </a:solidFill>
      </dgm:spPr>
      <dgm:t>
        <a:bodyPr/>
        <a:lstStyle/>
        <a:p>
          <a:r>
            <a:rPr lang="en-IN" dirty="0"/>
            <a:t>Rapid Adaptation</a:t>
          </a:r>
        </a:p>
      </dgm:t>
    </dgm:pt>
    <dgm:pt modelId="{68831756-4D0F-407C-954D-F648C6354CDD}" type="parTrans" cxnId="{3672F8AC-CC9C-408F-A0A8-5D56F79DC473}">
      <dgm:prSet/>
      <dgm:spPr/>
      <dgm:t>
        <a:bodyPr/>
        <a:lstStyle/>
        <a:p>
          <a:endParaRPr lang="en-IN"/>
        </a:p>
      </dgm:t>
    </dgm:pt>
    <dgm:pt modelId="{69FB93FC-BC00-4F64-AB30-DFFECAF4548F}" type="sibTrans" cxnId="{3672F8AC-CC9C-408F-A0A8-5D56F79DC473}">
      <dgm:prSet/>
      <dgm:spPr/>
      <dgm:t>
        <a:bodyPr/>
        <a:lstStyle/>
        <a:p>
          <a:endParaRPr lang="en-IN"/>
        </a:p>
      </dgm:t>
    </dgm:pt>
    <dgm:pt modelId="{70F17CA9-77FF-4138-83AD-9040110C23E8}">
      <dgm:prSet phldrT="[Text]"/>
      <dgm:spPr>
        <a:solidFill>
          <a:schemeClr val="bg1">
            <a:lumMod val="90000"/>
          </a:schemeClr>
        </a:solidFill>
      </dgm:spPr>
      <dgm:t>
        <a:bodyPr/>
        <a:lstStyle/>
        <a:p>
          <a:r>
            <a:rPr lang="en-IN" dirty="0"/>
            <a:t>Transparent Communication</a:t>
          </a:r>
        </a:p>
      </dgm:t>
    </dgm:pt>
    <dgm:pt modelId="{59B8455E-BD2B-474C-B9A0-41D23CF2E572}" type="parTrans" cxnId="{6C61AFC1-0B15-435C-B523-73BA016E44A5}">
      <dgm:prSet/>
      <dgm:spPr/>
      <dgm:t>
        <a:bodyPr/>
        <a:lstStyle/>
        <a:p>
          <a:endParaRPr lang="en-IN"/>
        </a:p>
      </dgm:t>
    </dgm:pt>
    <dgm:pt modelId="{C68533CC-7E88-4E60-A4A5-4745976BB143}" type="sibTrans" cxnId="{6C61AFC1-0B15-435C-B523-73BA016E44A5}">
      <dgm:prSet/>
      <dgm:spPr/>
      <dgm:t>
        <a:bodyPr/>
        <a:lstStyle/>
        <a:p>
          <a:endParaRPr lang="en-IN"/>
        </a:p>
      </dgm:t>
    </dgm:pt>
    <dgm:pt modelId="{9F18942B-0952-4CBB-AEB1-258A751A991D}">
      <dgm:prSet phldrT="[Text]"/>
      <dgm:spPr>
        <a:solidFill>
          <a:schemeClr val="bg1">
            <a:lumMod val="90000"/>
          </a:schemeClr>
        </a:solidFill>
      </dgm:spPr>
      <dgm:t>
        <a:bodyPr/>
        <a:lstStyle/>
        <a:p>
          <a:r>
            <a:rPr lang="en-IN" dirty="0"/>
            <a:t>Continuous Improvement</a:t>
          </a:r>
        </a:p>
      </dgm:t>
    </dgm:pt>
    <dgm:pt modelId="{8E58A5FB-3878-44F4-A419-B625F496929A}" type="parTrans" cxnId="{7BF4D9DF-79E0-49D3-A264-2D9272BDF713}">
      <dgm:prSet/>
      <dgm:spPr/>
      <dgm:t>
        <a:bodyPr/>
        <a:lstStyle/>
        <a:p>
          <a:endParaRPr lang="en-IN"/>
        </a:p>
      </dgm:t>
    </dgm:pt>
    <dgm:pt modelId="{A1507DD6-B334-4FCD-A170-ABA0346D8AE4}" type="sibTrans" cxnId="{7BF4D9DF-79E0-49D3-A264-2D9272BDF713}">
      <dgm:prSet/>
      <dgm:spPr/>
      <dgm:t>
        <a:bodyPr/>
        <a:lstStyle/>
        <a:p>
          <a:endParaRPr lang="en-IN"/>
        </a:p>
      </dgm:t>
    </dgm:pt>
    <dgm:pt modelId="{64E51D28-03B0-4B86-A0F5-E076F631437B}">
      <dgm:prSet phldrT="[Text]"/>
      <dgm:spPr>
        <a:solidFill>
          <a:schemeClr val="bg1">
            <a:lumMod val="90000"/>
          </a:schemeClr>
        </a:solidFill>
      </dgm:spPr>
      <dgm:t>
        <a:bodyPr/>
        <a:lstStyle/>
        <a:p>
          <a:r>
            <a:rPr lang="en-IN" dirty="0"/>
            <a:t>Reduced Risk</a:t>
          </a:r>
        </a:p>
      </dgm:t>
    </dgm:pt>
    <dgm:pt modelId="{BCD23126-29E6-4FAE-9EFF-8C28A1BF0A25}" type="parTrans" cxnId="{A9D4EF58-DC37-4AB4-929D-9FF40FF7E624}">
      <dgm:prSet/>
      <dgm:spPr/>
      <dgm:t>
        <a:bodyPr/>
        <a:lstStyle/>
        <a:p>
          <a:endParaRPr lang="en-IN"/>
        </a:p>
      </dgm:t>
    </dgm:pt>
    <dgm:pt modelId="{DDF5DC93-3942-4489-9F26-F199255820A4}" type="sibTrans" cxnId="{A9D4EF58-DC37-4AB4-929D-9FF40FF7E624}">
      <dgm:prSet/>
      <dgm:spPr/>
      <dgm:t>
        <a:bodyPr/>
        <a:lstStyle/>
        <a:p>
          <a:endParaRPr lang="en-IN"/>
        </a:p>
      </dgm:t>
    </dgm:pt>
    <dgm:pt modelId="{464F333F-092D-4171-BC72-EBEB8D3DCECB}">
      <dgm:prSet phldrT="[Text]"/>
      <dgm:spPr>
        <a:solidFill>
          <a:schemeClr val="bg1">
            <a:lumMod val="90000"/>
          </a:schemeClr>
        </a:solidFill>
      </dgm:spPr>
      <dgm:t>
        <a:bodyPr/>
        <a:lstStyle/>
        <a:p>
          <a:r>
            <a:rPr lang="en-IN" dirty="0"/>
            <a:t>Adapting to Market Changes</a:t>
          </a:r>
        </a:p>
      </dgm:t>
    </dgm:pt>
    <dgm:pt modelId="{D4C76478-0391-4E6F-99A3-E0121555BD8E}" type="parTrans" cxnId="{B5BF6CEA-214D-4939-AF3C-EFCC09954A11}">
      <dgm:prSet/>
      <dgm:spPr/>
      <dgm:t>
        <a:bodyPr/>
        <a:lstStyle/>
        <a:p>
          <a:endParaRPr lang="en-IN"/>
        </a:p>
      </dgm:t>
    </dgm:pt>
    <dgm:pt modelId="{79331C2E-424D-4FF2-BFEB-D93D5FA42E24}" type="sibTrans" cxnId="{B5BF6CEA-214D-4939-AF3C-EFCC09954A11}">
      <dgm:prSet/>
      <dgm:spPr/>
      <dgm:t>
        <a:bodyPr/>
        <a:lstStyle/>
        <a:p>
          <a:endParaRPr lang="en-IN"/>
        </a:p>
      </dgm:t>
    </dgm:pt>
    <dgm:pt modelId="{EB567B73-A35A-4A39-B055-1233D684EFA6}">
      <dgm:prSet phldrT="[Text]"/>
      <dgm:spPr>
        <a:solidFill>
          <a:schemeClr val="bg1">
            <a:lumMod val="90000"/>
          </a:schemeClr>
        </a:solidFill>
      </dgm:spPr>
      <dgm:t>
        <a:bodyPr/>
        <a:lstStyle/>
        <a:p>
          <a:r>
            <a:rPr lang="en-IN" dirty="0"/>
            <a:t>Early and Predictable Delivery</a:t>
          </a:r>
        </a:p>
      </dgm:t>
    </dgm:pt>
    <dgm:pt modelId="{D1E3517C-5D13-4AC7-BE22-B2A5D4C524F7}" type="parTrans" cxnId="{097483C2-D5F5-4B98-86CB-BF9F19E197E2}">
      <dgm:prSet/>
      <dgm:spPr/>
      <dgm:t>
        <a:bodyPr/>
        <a:lstStyle/>
        <a:p>
          <a:endParaRPr lang="en-IN"/>
        </a:p>
      </dgm:t>
    </dgm:pt>
    <dgm:pt modelId="{458B2100-7F44-4505-AE94-A796E56FC9FA}" type="sibTrans" cxnId="{097483C2-D5F5-4B98-86CB-BF9F19E197E2}">
      <dgm:prSet/>
      <dgm:spPr/>
      <dgm:t>
        <a:bodyPr/>
        <a:lstStyle/>
        <a:p>
          <a:endParaRPr lang="en-IN"/>
        </a:p>
      </dgm:t>
    </dgm:pt>
    <dgm:pt modelId="{2271C1BE-0E4D-40A8-8963-5C1736EEA29E}" type="pres">
      <dgm:prSet presAssocID="{AF63D91A-F1E0-45E8-8FA9-A3EAAC269D84}" presName="linear" presStyleCnt="0">
        <dgm:presLayoutVars>
          <dgm:animLvl val="lvl"/>
          <dgm:resizeHandles val="exact"/>
        </dgm:presLayoutVars>
      </dgm:prSet>
      <dgm:spPr/>
    </dgm:pt>
    <dgm:pt modelId="{24916285-3FED-4929-9199-4B6885391855}" type="pres">
      <dgm:prSet presAssocID="{2F79D2A0-AFAE-4CFE-9D26-E68B88A54EE8}" presName="parentText" presStyleLbl="node1" presStyleIdx="0" presStyleCnt="10">
        <dgm:presLayoutVars>
          <dgm:chMax val="0"/>
          <dgm:bulletEnabled val="1"/>
        </dgm:presLayoutVars>
      </dgm:prSet>
      <dgm:spPr/>
    </dgm:pt>
    <dgm:pt modelId="{62F63025-9F9E-44E4-86BA-74D9593EB76E}" type="pres">
      <dgm:prSet presAssocID="{2850600F-F514-4139-BDF7-51D1C1AA3134}" presName="spacer" presStyleCnt="0"/>
      <dgm:spPr/>
    </dgm:pt>
    <dgm:pt modelId="{CBC9ACED-9D4B-45F6-B1E3-C254D05C9FF4}" type="pres">
      <dgm:prSet presAssocID="{41110584-B58F-46D2-937A-F04CE867B077}" presName="parentText" presStyleLbl="node1" presStyleIdx="1" presStyleCnt="10">
        <dgm:presLayoutVars>
          <dgm:chMax val="0"/>
          <dgm:bulletEnabled val="1"/>
        </dgm:presLayoutVars>
      </dgm:prSet>
      <dgm:spPr/>
    </dgm:pt>
    <dgm:pt modelId="{4CA7B3ED-8E17-4D45-8332-0FD3711A181D}" type="pres">
      <dgm:prSet presAssocID="{CE198C69-3B95-4313-89B7-8079FC8DE48B}" presName="spacer" presStyleCnt="0"/>
      <dgm:spPr/>
    </dgm:pt>
    <dgm:pt modelId="{FAA6E1D2-2248-44B7-A147-7111FB405C1C}" type="pres">
      <dgm:prSet presAssocID="{F6C8E164-1B28-49F2-B6C2-C4499F808E2B}" presName="parentText" presStyleLbl="node1" presStyleIdx="2" presStyleCnt="10">
        <dgm:presLayoutVars>
          <dgm:chMax val="0"/>
          <dgm:bulletEnabled val="1"/>
        </dgm:presLayoutVars>
      </dgm:prSet>
      <dgm:spPr/>
    </dgm:pt>
    <dgm:pt modelId="{22906E46-7485-4C71-BF39-3F2B6D45069E}" type="pres">
      <dgm:prSet presAssocID="{414841A4-1EDF-433C-B96D-B19F25E5406D}" presName="spacer" presStyleCnt="0"/>
      <dgm:spPr/>
    </dgm:pt>
    <dgm:pt modelId="{51D1EAE3-9BAC-477A-98DA-FA611BB82F43}" type="pres">
      <dgm:prSet presAssocID="{44221B33-E709-45DC-A70F-C1E03CC8219A}" presName="parentText" presStyleLbl="node1" presStyleIdx="3" presStyleCnt="10">
        <dgm:presLayoutVars>
          <dgm:chMax val="0"/>
          <dgm:bulletEnabled val="1"/>
        </dgm:presLayoutVars>
      </dgm:prSet>
      <dgm:spPr/>
    </dgm:pt>
    <dgm:pt modelId="{DC08B18C-3873-4E8C-B15D-843878C32D06}" type="pres">
      <dgm:prSet presAssocID="{3E3C5D5D-922B-414C-9F9A-A483925CBE41}" presName="spacer" presStyleCnt="0"/>
      <dgm:spPr/>
    </dgm:pt>
    <dgm:pt modelId="{946ACA2E-5942-4217-B0E5-1B342AEE254A}" type="pres">
      <dgm:prSet presAssocID="{71242857-F7E0-45B0-B4B3-77867615C4AE}" presName="parentText" presStyleLbl="node1" presStyleIdx="4" presStyleCnt="10">
        <dgm:presLayoutVars>
          <dgm:chMax val="0"/>
          <dgm:bulletEnabled val="1"/>
        </dgm:presLayoutVars>
      </dgm:prSet>
      <dgm:spPr/>
    </dgm:pt>
    <dgm:pt modelId="{E25870DB-AAE4-49D2-8C29-517F44029CB5}" type="pres">
      <dgm:prSet presAssocID="{69FB93FC-BC00-4F64-AB30-DFFECAF4548F}" presName="spacer" presStyleCnt="0"/>
      <dgm:spPr/>
    </dgm:pt>
    <dgm:pt modelId="{51CD1386-630A-4199-B831-4EF762F5EF9A}" type="pres">
      <dgm:prSet presAssocID="{70F17CA9-77FF-4138-83AD-9040110C23E8}" presName="parentText" presStyleLbl="node1" presStyleIdx="5" presStyleCnt="10">
        <dgm:presLayoutVars>
          <dgm:chMax val="0"/>
          <dgm:bulletEnabled val="1"/>
        </dgm:presLayoutVars>
      </dgm:prSet>
      <dgm:spPr/>
    </dgm:pt>
    <dgm:pt modelId="{AA814EA6-3A93-4D06-87F5-FB22D84E20A0}" type="pres">
      <dgm:prSet presAssocID="{C68533CC-7E88-4E60-A4A5-4745976BB143}" presName="spacer" presStyleCnt="0"/>
      <dgm:spPr/>
    </dgm:pt>
    <dgm:pt modelId="{847176D0-D078-44A1-9C59-9C64DAFDE674}" type="pres">
      <dgm:prSet presAssocID="{EB567B73-A35A-4A39-B055-1233D684EFA6}" presName="parentText" presStyleLbl="node1" presStyleIdx="6" presStyleCnt="10">
        <dgm:presLayoutVars>
          <dgm:chMax val="0"/>
          <dgm:bulletEnabled val="1"/>
        </dgm:presLayoutVars>
      </dgm:prSet>
      <dgm:spPr/>
    </dgm:pt>
    <dgm:pt modelId="{91BAE614-30B9-4306-B99C-142C7047FDDA}" type="pres">
      <dgm:prSet presAssocID="{458B2100-7F44-4505-AE94-A796E56FC9FA}" presName="spacer" presStyleCnt="0"/>
      <dgm:spPr/>
    </dgm:pt>
    <dgm:pt modelId="{57EE6CD8-7DCB-4FB2-882E-111ED5F5A0E7}" type="pres">
      <dgm:prSet presAssocID="{9F18942B-0952-4CBB-AEB1-258A751A991D}" presName="parentText" presStyleLbl="node1" presStyleIdx="7" presStyleCnt="10">
        <dgm:presLayoutVars>
          <dgm:chMax val="0"/>
          <dgm:bulletEnabled val="1"/>
        </dgm:presLayoutVars>
      </dgm:prSet>
      <dgm:spPr/>
    </dgm:pt>
    <dgm:pt modelId="{F3A833C2-DF6C-40D2-BC08-AC2603C16ECD}" type="pres">
      <dgm:prSet presAssocID="{A1507DD6-B334-4FCD-A170-ABA0346D8AE4}" presName="spacer" presStyleCnt="0"/>
      <dgm:spPr/>
    </dgm:pt>
    <dgm:pt modelId="{C3C32DEA-50C9-4A54-9ACB-E986F8C3BADD}" type="pres">
      <dgm:prSet presAssocID="{64E51D28-03B0-4B86-A0F5-E076F631437B}" presName="parentText" presStyleLbl="node1" presStyleIdx="8" presStyleCnt="10">
        <dgm:presLayoutVars>
          <dgm:chMax val="0"/>
          <dgm:bulletEnabled val="1"/>
        </dgm:presLayoutVars>
      </dgm:prSet>
      <dgm:spPr/>
    </dgm:pt>
    <dgm:pt modelId="{71A5724F-0205-45BD-BBBD-4595747DDBFA}" type="pres">
      <dgm:prSet presAssocID="{DDF5DC93-3942-4489-9F26-F199255820A4}" presName="spacer" presStyleCnt="0"/>
      <dgm:spPr/>
    </dgm:pt>
    <dgm:pt modelId="{392B29F5-FEFA-4A58-BEE4-40A4D289BDEA}" type="pres">
      <dgm:prSet presAssocID="{464F333F-092D-4171-BC72-EBEB8D3DCECB}" presName="parentText" presStyleLbl="node1" presStyleIdx="9" presStyleCnt="10">
        <dgm:presLayoutVars>
          <dgm:chMax val="0"/>
          <dgm:bulletEnabled val="1"/>
        </dgm:presLayoutVars>
      </dgm:prSet>
      <dgm:spPr/>
    </dgm:pt>
  </dgm:ptLst>
  <dgm:cxnLst>
    <dgm:cxn modelId="{D0511706-6300-4240-8EB0-91DB1828317F}" srcId="{AF63D91A-F1E0-45E8-8FA9-A3EAAC269D84}" destId="{44221B33-E709-45DC-A70F-C1E03CC8219A}" srcOrd="3" destOrd="0" parTransId="{74682958-B890-4114-9AF5-537DD5B4F624}" sibTransId="{3E3C5D5D-922B-414C-9F9A-A483925CBE41}"/>
    <dgm:cxn modelId="{198A4B0E-B04A-49C9-8B46-702BA89DC702}" type="presOf" srcId="{41110584-B58F-46D2-937A-F04CE867B077}" destId="{CBC9ACED-9D4B-45F6-B1E3-C254D05C9FF4}" srcOrd="0" destOrd="0" presId="urn:microsoft.com/office/officeart/2005/8/layout/vList2"/>
    <dgm:cxn modelId="{84B12C14-29FE-4E2B-924C-5584DD259357}" srcId="{AF63D91A-F1E0-45E8-8FA9-A3EAAC269D84}" destId="{F6C8E164-1B28-49F2-B6C2-C4499F808E2B}" srcOrd="2" destOrd="0" parTransId="{DB01BBBB-BE26-4BC1-8E8B-9102F52BA12D}" sibTransId="{414841A4-1EDF-433C-B96D-B19F25E5406D}"/>
    <dgm:cxn modelId="{8740CF2A-B170-4C21-9FA1-36A80E1FEB66}" type="presOf" srcId="{464F333F-092D-4171-BC72-EBEB8D3DCECB}" destId="{392B29F5-FEFA-4A58-BEE4-40A4D289BDEA}" srcOrd="0" destOrd="0" presId="urn:microsoft.com/office/officeart/2005/8/layout/vList2"/>
    <dgm:cxn modelId="{A1ABE22C-9667-42FC-AD9C-8E3A17819C28}" type="presOf" srcId="{2F79D2A0-AFAE-4CFE-9D26-E68B88A54EE8}" destId="{24916285-3FED-4929-9199-4B6885391855}" srcOrd="0" destOrd="0" presId="urn:microsoft.com/office/officeart/2005/8/layout/vList2"/>
    <dgm:cxn modelId="{EA4A4557-A103-40C7-88D9-36134299925C}" type="presOf" srcId="{64E51D28-03B0-4B86-A0F5-E076F631437B}" destId="{C3C32DEA-50C9-4A54-9ACB-E986F8C3BADD}" srcOrd="0" destOrd="0" presId="urn:microsoft.com/office/officeart/2005/8/layout/vList2"/>
    <dgm:cxn modelId="{A9D4EF58-DC37-4AB4-929D-9FF40FF7E624}" srcId="{AF63D91A-F1E0-45E8-8FA9-A3EAAC269D84}" destId="{64E51D28-03B0-4B86-A0F5-E076F631437B}" srcOrd="8" destOrd="0" parTransId="{BCD23126-29E6-4FAE-9EFF-8C28A1BF0A25}" sibTransId="{DDF5DC93-3942-4489-9F26-F199255820A4}"/>
    <dgm:cxn modelId="{2D88AFA4-E39C-4501-8F21-F20E94327EFB}" type="presOf" srcId="{AF63D91A-F1E0-45E8-8FA9-A3EAAC269D84}" destId="{2271C1BE-0E4D-40A8-8963-5C1736EEA29E}" srcOrd="0" destOrd="0" presId="urn:microsoft.com/office/officeart/2005/8/layout/vList2"/>
    <dgm:cxn modelId="{3672F8AC-CC9C-408F-A0A8-5D56F79DC473}" srcId="{AF63D91A-F1E0-45E8-8FA9-A3EAAC269D84}" destId="{71242857-F7E0-45B0-B4B3-77867615C4AE}" srcOrd="4" destOrd="0" parTransId="{68831756-4D0F-407C-954D-F648C6354CDD}" sibTransId="{69FB93FC-BC00-4F64-AB30-DFFECAF4548F}"/>
    <dgm:cxn modelId="{8F2ADCBD-6AD5-402E-908B-6679E47A8930}" type="presOf" srcId="{70F17CA9-77FF-4138-83AD-9040110C23E8}" destId="{51CD1386-630A-4199-B831-4EF762F5EF9A}" srcOrd="0" destOrd="0" presId="urn:microsoft.com/office/officeart/2005/8/layout/vList2"/>
    <dgm:cxn modelId="{6C61AFC1-0B15-435C-B523-73BA016E44A5}" srcId="{AF63D91A-F1E0-45E8-8FA9-A3EAAC269D84}" destId="{70F17CA9-77FF-4138-83AD-9040110C23E8}" srcOrd="5" destOrd="0" parTransId="{59B8455E-BD2B-474C-B9A0-41D23CF2E572}" sibTransId="{C68533CC-7E88-4E60-A4A5-4745976BB143}"/>
    <dgm:cxn modelId="{097483C2-D5F5-4B98-86CB-BF9F19E197E2}" srcId="{AF63D91A-F1E0-45E8-8FA9-A3EAAC269D84}" destId="{EB567B73-A35A-4A39-B055-1233D684EFA6}" srcOrd="6" destOrd="0" parTransId="{D1E3517C-5D13-4AC7-BE22-B2A5D4C524F7}" sibTransId="{458B2100-7F44-4505-AE94-A796E56FC9FA}"/>
    <dgm:cxn modelId="{81F59BC7-140B-49CB-B146-2BDAA4A37920}" type="presOf" srcId="{9F18942B-0952-4CBB-AEB1-258A751A991D}" destId="{57EE6CD8-7DCB-4FB2-882E-111ED5F5A0E7}" srcOrd="0" destOrd="0" presId="urn:microsoft.com/office/officeart/2005/8/layout/vList2"/>
    <dgm:cxn modelId="{7CAB43CA-FA99-4B45-936F-D79C802D37ED}" type="presOf" srcId="{44221B33-E709-45DC-A70F-C1E03CC8219A}" destId="{51D1EAE3-9BAC-477A-98DA-FA611BB82F43}" srcOrd="0" destOrd="0" presId="urn:microsoft.com/office/officeart/2005/8/layout/vList2"/>
    <dgm:cxn modelId="{7BF4D9DF-79E0-49D3-A264-2D9272BDF713}" srcId="{AF63D91A-F1E0-45E8-8FA9-A3EAAC269D84}" destId="{9F18942B-0952-4CBB-AEB1-258A751A991D}" srcOrd="7" destOrd="0" parTransId="{8E58A5FB-3878-44F4-A419-B625F496929A}" sibTransId="{A1507DD6-B334-4FCD-A170-ABA0346D8AE4}"/>
    <dgm:cxn modelId="{CAC9DDE2-80FC-4258-81E2-90C8912EE388}" srcId="{AF63D91A-F1E0-45E8-8FA9-A3EAAC269D84}" destId="{41110584-B58F-46D2-937A-F04CE867B077}" srcOrd="1" destOrd="0" parTransId="{46EC12D1-9FEE-4C4B-ACE6-C2E4485AEDD5}" sibTransId="{CE198C69-3B95-4313-89B7-8079FC8DE48B}"/>
    <dgm:cxn modelId="{5E8C27E5-73D7-4C50-9643-F7461B4EDFC9}" srcId="{AF63D91A-F1E0-45E8-8FA9-A3EAAC269D84}" destId="{2F79D2A0-AFAE-4CFE-9D26-E68B88A54EE8}" srcOrd="0" destOrd="0" parTransId="{CB443C48-AFE0-4F57-A091-A805BE596482}" sibTransId="{2850600F-F514-4139-BDF7-51D1C1AA3134}"/>
    <dgm:cxn modelId="{A41F74E7-4C2F-42CA-82B7-0D573E51F566}" type="presOf" srcId="{F6C8E164-1B28-49F2-B6C2-C4499F808E2B}" destId="{FAA6E1D2-2248-44B7-A147-7111FB405C1C}" srcOrd="0" destOrd="0" presId="urn:microsoft.com/office/officeart/2005/8/layout/vList2"/>
    <dgm:cxn modelId="{B5BF6CEA-214D-4939-AF3C-EFCC09954A11}" srcId="{AF63D91A-F1E0-45E8-8FA9-A3EAAC269D84}" destId="{464F333F-092D-4171-BC72-EBEB8D3DCECB}" srcOrd="9" destOrd="0" parTransId="{D4C76478-0391-4E6F-99A3-E0121555BD8E}" sibTransId="{79331C2E-424D-4FF2-BFEB-D93D5FA42E24}"/>
    <dgm:cxn modelId="{D5D552F9-A7AE-4C4D-B0B1-499248DF14CE}" type="presOf" srcId="{EB567B73-A35A-4A39-B055-1233D684EFA6}" destId="{847176D0-D078-44A1-9C59-9C64DAFDE674}" srcOrd="0" destOrd="0" presId="urn:microsoft.com/office/officeart/2005/8/layout/vList2"/>
    <dgm:cxn modelId="{8022C0FF-94FB-4C02-860A-3E43F9012D98}" type="presOf" srcId="{71242857-F7E0-45B0-B4B3-77867615C4AE}" destId="{946ACA2E-5942-4217-B0E5-1B342AEE254A}" srcOrd="0" destOrd="0" presId="urn:microsoft.com/office/officeart/2005/8/layout/vList2"/>
    <dgm:cxn modelId="{2DFE415D-05FB-4276-A13F-13E23664DF1F}" type="presParOf" srcId="{2271C1BE-0E4D-40A8-8963-5C1736EEA29E}" destId="{24916285-3FED-4929-9199-4B6885391855}" srcOrd="0" destOrd="0" presId="urn:microsoft.com/office/officeart/2005/8/layout/vList2"/>
    <dgm:cxn modelId="{F66AAD02-1255-4A6C-977C-82B48DEC4FE3}" type="presParOf" srcId="{2271C1BE-0E4D-40A8-8963-5C1736EEA29E}" destId="{62F63025-9F9E-44E4-86BA-74D9593EB76E}" srcOrd="1" destOrd="0" presId="urn:microsoft.com/office/officeart/2005/8/layout/vList2"/>
    <dgm:cxn modelId="{4E383F88-0259-4AB3-9180-488BE11AC2C7}" type="presParOf" srcId="{2271C1BE-0E4D-40A8-8963-5C1736EEA29E}" destId="{CBC9ACED-9D4B-45F6-B1E3-C254D05C9FF4}" srcOrd="2" destOrd="0" presId="urn:microsoft.com/office/officeart/2005/8/layout/vList2"/>
    <dgm:cxn modelId="{51833246-E927-445B-9568-950F38E10A90}" type="presParOf" srcId="{2271C1BE-0E4D-40A8-8963-5C1736EEA29E}" destId="{4CA7B3ED-8E17-4D45-8332-0FD3711A181D}" srcOrd="3" destOrd="0" presId="urn:microsoft.com/office/officeart/2005/8/layout/vList2"/>
    <dgm:cxn modelId="{D1D13446-E8AF-448C-BB95-2F16BB28F570}" type="presParOf" srcId="{2271C1BE-0E4D-40A8-8963-5C1736EEA29E}" destId="{FAA6E1D2-2248-44B7-A147-7111FB405C1C}" srcOrd="4" destOrd="0" presId="urn:microsoft.com/office/officeart/2005/8/layout/vList2"/>
    <dgm:cxn modelId="{53D4E756-9C6B-4B5D-A5D0-99783EABB9E9}" type="presParOf" srcId="{2271C1BE-0E4D-40A8-8963-5C1736EEA29E}" destId="{22906E46-7485-4C71-BF39-3F2B6D45069E}" srcOrd="5" destOrd="0" presId="urn:microsoft.com/office/officeart/2005/8/layout/vList2"/>
    <dgm:cxn modelId="{51948F69-6B08-45F5-A554-39DFED55824B}" type="presParOf" srcId="{2271C1BE-0E4D-40A8-8963-5C1736EEA29E}" destId="{51D1EAE3-9BAC-477A-98DA-FA611BB82F43}" srcOrd="6" destOrd="0" presId="urn:microsoft.com/office/officeart/2005/8/layout/vList2"/>
    <dgm:cxn modelId="{5E782E68-35B7-4D9E-A0C9-9A4A8F984EA9}" type="presParOf" srcId="{2271C1BE-0E4D-40A8-8963-5C1736EEA29E}" destId="{DC08B18C-3873-4E8C-B15D-843878C32D06}" srcOrd="7" destOrd="0" presId="urn:microsoft.com/office/officeart/2005/8/layout/vList2"/>
    <dgm:cxn modelId="{5E3896F2-FDA3-4BC9-82B3-80B66717B074}" type="presParOf" srcId="{2271C1BE-0E4D-40A8-8963-5C1736EEA29E}" destId="{946ACA2E-5942-4217-B0E5-1B342AEE254A}" srcOrd="8" destOrd="0" presId="urn:microsoft.com/office/officeart/2005/8/layout/vList2"/>
    <dgm:cxn modelId="{29C34755-CFE9-4F88-A889-085473824798}" type="presParOf" srcId="{2271C1BE-0E4D-40A8-8963-5C1736EEA29E}" destId="{E25870DB-AAE4-49D2-8C29-517F44029CB5}" srcOrd="9" destOrd="0" presId="urn:microsoft.com/office/officeart/2005/8/layout/vList2"/>
    <dgm:cxn modelId="{F00B12B2-7DB4-42FD-84C9-4D285434A5FE}" type="presParOf" srcId="{2271C1BE-0E4D-40A8-8963-5C1736EEA29E}" destId="{51CD1386-630A-4199-B831-4EF762F5EF9A}" srcOrd="10" destOrd="0" presId="urn:microsoft.com/office/officeart/2005/8/layout/vList2"/>
    <dgm:cxn modelId="{EFEC0A06-0BE1-4E76-8EB3-32231B961889}" type="presParOf" srcId="{2271C1BE-0E4D-40A8-8963-5C1736EEA29E}" destId="{AA814EA6-3A93-4D06-87F5-FB22D84E20A0}" srcOrd="11" destOrd="0" presId="urn:microsoft.com/office/officeart/2005/8/layout/vList2"/>
    <dgm:cxn modelId="{82DDD5AA-FD0C-47B7-9FEC-791E5775A38B}" type="presParOf" srcId="{2271C1BE-0E4D-40A8-8963-5C1736EEA29E}" destId="{847176D0-D078-44A1-9C59-9C64DAFDE674}" srcOrd="12" destOrd="0" presId="urn:microsoft.com/office/officeart/2005/8/layout/vList2"/>
    <dgm:cxn modelId="{433E4D2B-698F-43F5-8FAE-8B0299EF7155}" type="presParOf" srcId="{2271C1BE-0E4D-40A8-8963-5C1736EEA29E}" destId="{91BAE614-30B9-4306-B99C-142C7047FDDA}" srcOrd="13" destOrd="0" presId="urn:microsoft.com/office/officeart/2005/8/layout/vList2"/>
    <dgm:cxn modelId="{CAE12B50-99C1-4435-BA81-9E3FA5DD90E9}" type="presParOf" srcId="{2271C1BE-0E4D-40A8-8963-5C1736EEA29E}" destId="{57EE6CD8-7DCB-4FB2-882E-111ED5F5A0E7}" srcOrd="14" destOrd="0" presId="urn:microsoft.com/office/officeart/2005/8/layout/vList2"/>
    <dgm:cxn modelId="{32B1FBBE-B228-4FC4-84AF-354CAF11E9D7}" type="presParOf" srcId="{2271C1BE-0E4D-40A8-8963-5C1736EEA29E}" destId="{F3A833C2-DF6C-40D2-BC08-AC2603C16ECD}" srcOrd="15" destOrd="0" presId="urn:microsoft.com/office/officeart/2005/8/layout/vList2"/>
    <dgm:cxn modelId="{63AEC2F7-0045-4872-A99B-032C41924881}" type="presParOf" srcId="{2271C1BE-0E4D-40A8-8963-5C1736EEA29E}" destId="{C3C32DEA-50C9-4A54-9ACB-E986F8C3BADD}" srcOrd="16" destOrd="0" presId="urn:microsoft.com/office/officeart/2005/8/layout/vList2"/>
    <dgm:cxn modelId="{7A153984-DD41-403F-B30B-463CD3EAFB48}" type="presParOf" srcId="{2271C1BE-0E4D-40A8-8963-5C1736EEA29E}" destId="{71A5724F-0205-45BD-BBBD-4595747DDBFA}" srcOrd="17" destOrd="0" presId="urn:microsoft.com/office/officeart/2005/8/layout/vList2"/>
    <dgm:cxn modelId="{929B714A-2D1A-450E-9383-8753A03E479B}" type="presParOf" srcId="{2271C1BE-0E4D-40A8-8963-5C1736EEA29E}" destId="{392B29F5-FEFA-4A58-BEE4-40A4D289BDEA}"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F63D91A-F1E0-45E8-8FA9-A3EAAC269D84}"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2F79D2A0-AFAE-4CFE-9D26-E68B88A54EE8}">
      <dgm:prSet phldrT="[Text]"/>
      <dgm:spPr>
        <a:solidFill>
          <a:schemeClr val="bg1">
            <a:lumMod val="90000"/>
          </a:schemeClr>
        </a:solidFill>
      </dgm:spPr>
      <dgm:t>
        <a:bodyPr/>
        <a:lstStyle/>
        <a:p>
          <a:r>
            <a:rPr lang="en-US" dirty="0"/>
            <a:t>Customer Satisfaction</a:t>
          </a:r>
          <a:endParaRPr lang="en-IN" dirty="0"/>
        </a:p>
      </dgm:t>
    </dgm:pt>
    <dgm:pt modelId="{CB443C48-AFE0-4F57-A091-A805BE596482}" type="parTrans" cxnId="{5E8C27E5-73D7-4C50-9643-F7461B4EDFC9}">
      <dgm:prSet/>
      <dgm:spPr/>
      <dgm:t>
        <a:bodyPr/>
        <a:lstStyle/>
        <a:p>
          <a:endParaRPr lang="en-IN"/>
        </a:p>
      </dgm:t>
    </dgm:pt>
    <dgm:pt modelId="{2850600F-F514-4139-BDF7-51D1C1AA3134}" type="sibTrans" cxnId="{5E8C27E5-73D7-4C50-9643-F7461B4EDFC9}">
      <dgm:prSet/>
      <dgm:spPr/>
      <dgm:t>
        <a:bodyPr/>
        <a:lstStyle/>
        <a:p>
          <a:endParaRPr lang="en-IN"/>
        </a:p>
      </dgm:t>
    </dgm:pt>
    <dgm:pt modelId="{106BFA2C-980E-44AA-8484-39AE8925ABCF}">
      <dgm:prSet phldrT="[Text]"/>
      <dgm:spPr>
        <a:solidFill>
          <a:schemeClr val="bg1">
            <a:lumMod val="90000"/>
          </a:schemeClr>
        </a:solidFill>
      </dgm:spPr>
      <dgm:t>
        <a:bodyPr/>
        <a:lstStyle/>
        <a:p>
          <a:r>
            <a:rPr lang="en-IN" dirty="0"/>
            <a:t>Changing Requirements</a:t>
          </a:r>
        </a:p>
      </dgm:t>
    </dgm:pt>
    <dgm:pt modelId="{3D970D86-D7C8-4495-98AA-77223A50BF70}" type="parTrans" cxnId="{9C707AE2-1F8D-4EE8-86F7-587A06F67E99}">
      <dgm:prSet/>
      <dgm:spPr/>
    </dgm:pt>
    <dgm:pt modelId="{7FCF7A9C-B9DF-474B-AF04-75ED1CEA22FC}" type="sibTrans" cxnId="{9C707AE2-1F8D-4EE8-86F7-587A06F67E99}">
      <dgm:prSet/>
      <dgm:spPr/>
    </dgm:pt>
    <dgm:pt modelId="{42743000-9BD2-4DA9-B7EC-420668F3CC9D}">
      <dgm:prSet phldrT="[Text]"/>
      <dgm:spPr>
        <a:solidFill>
          <a:schemeClr val="bg1">
            <a:lumMod val="90000"/>
          </a:schemeClr>
        </a:solidFill>
      </dgm:spPr>
      <dgm:t>
        <a:bodyPr/>
        <a:lstStyle/>
        <a:p>
          <a:r>
            <a:rPr lang="en-IN" dirty="0"/>
            <a:t>Frequent Delivery</a:t>
          </a:r>
        </a:p>
      </dgm:t>
    </dgm:pt>
    <dgm:pt modelId="{B5DD1B6B-B4E0-44E2-854B-D7D20E2149B0}" type="parTrans" cxnId="{1FF26779-D382-4923-AF56-6F5D7E55D6D8}">
      <dgm:prSet/>
      <dgm:spPr/>
    </dgm:pt>
    <dgm:pt modelId="{92270F16-AEC4-4F87-9981-2B58F18D1488}" type="sibTrans" cxnId="{1FF26779-D382-4923-AF56-6F5D7E55D6D8}">
      <dgm:prSet/>
      <dgm:spPr/>
    </dgm:pt>
    <dgm:pt modelId="{2BFC737C-A6C8-44F3-8678-237E8F1A7BA1}">
      <dgm:prSet phldrT="[Text]"/>
      <dgm:spPr>
        <a:solidFill>
          <a:schemeClr val="bg1">
            <a:lumMod val="90000"/>
          </a:schemeClr>
        </a:solidFill>
      </dgm:spPr>
      <dgm:t>
        <a:bodyPr/>
        <a:lstStyle/>
        <a:p>
          <a:r>
            <a:rPr lang="en-US" dirty="0"/>
            <a:t>Collaboration Between Teams and Stakeholders</a:t>
          </a:r>
          <a:endParaRPr lang="en-IN" dirty="0"/>
        </a:p>
      </dgm:t>
    </dgm:pt>
    <dgm:pt modelId="{00BC6245-5AD7-480B-AA4A-6A067ABA94AC}" type="parTrans" cxnId="{B6AA8185-AEE5-4357-A7FB-23C4FCE0D370}">
      <dgm:prSet/>
      <dgm:spPr/>
    </dgm:pt>
    <dgm:pt modelId="{5A0694EF-8A89-4290-9C2A-80F7F9AEF748}" type="sibTrans" cxnId="{B6AA8185-AEE5-4357-A7FB-23C4FCE0D370}">
      <dgm:prSet/>
      <dgm:spPr/>
    </dgm:pt>
    <dgm:pt modelId="{B64FF993-6F7B-4077-AECF-1E6F1D016258}">
      <dgm:prSet phldrT="[Text]"/>
      <dgm:spPr>
        <a:solidFill>
          <a:schemeClr val="bg1">
            <a:lumMod val="90000"/>
          </a:schemeClr>
        </a:solidFill>
      </dgm:spPr>
      <dgm:t>
        <a:bodyPr/>
        <a:lstStyle/>
        <a:p>
          <a:r>
            <a:rPr lang="en-US" dirty="0"/>
            <a:t>Build Projects Around Motivated Individuals</a:t>
          </a:r>
          <a:endParaRPr lang="en-IN" dirty="0"/>
        </a:p>
      </dgm:t>
    </dgm:pt>
    <dgm:pt modelId="{F0309025-61BA-4B38-AF05-20BAF2D50C02}" type="parTrans" cxnId="{A82AC0F4-164D-4C38-97AB-DE9122FB09D5}">
      <dgm:prSet/>
      <dgm:spPr/>
    </dgm:pt>
    <dgm:pt modelId="{A51909ED-9362-4704-85FE-ED89845B32D0}" type="sibTrans" cxnId="{A82AC0F4-164D-4C38-97AB-DE9122FB09D5}">
      <dgm:prSet/>
      <dgm:spPr/>
    </dgm:pt>
    <dgm:pt modelId="{4915828C-7F8A-40E4-A4D9-4F5E68302F3E}">
      <dgm:prSet phldrT="[Text]"/>
      <dgm:spPr>
        <a:solidFill>
          <a:schemeClr val="bg1">
            <a:lumMod val="90000"/>
          </a:schemeClr>
        </a:solidFill>
      </dgm:spPr>
      <dgm:t>
        <a:bodyPr/>
        <a:lstStyle/>
        <a:p>
          <a:r>
            <a:rPr lang="en-IN" dirty="0"/>
            <a:t>Face-to-Face Communication</a:t>
          </a:r>
        </a:p>
      </dgm:t>
    </dgm:pt>
    <dgm:pt modelId="{00FBD3DA-55A9-4852-99B9-43FA2A4F9378}" type="parTrans" cxnId="{EFB3E410-5F05-403B-89EE-90D380FCEA8B}">
      <dgm:prSet/>
      <dgm:spPr/>
    </dgm:pt>
    <dgm:pt modelId="{BD4BEE8E-4068-45AE-9A99-30F8573D6A4D}" type="sibTrans" cxnId="{EFB3E410-5F05-403B-89EE-90D380FCEA8B}">
      <dgm:prSet/>
      <dgm:spPr/>
    </dgm:pt>
    <dgm:pt modelId="{5E119605-1FA0-4D12-8540-38AA7BC3B349}">
      <dgm:prSet phldrT="[Text]"/>
      <dgm:spPr>
        <a:solidFill>
          <a:schemeClr val="bg1">
            <a:lumMod val="90000"/>
          </a:schemeClr>
        </a:solidFill>
      </dgm:spPr>
      <dgm:t>
        <a:bodyPr/>
        <a:lstStyle/>
        <a:p>
          <a:r>
            <a:rPr lang="en-IN" dirty="0"/>
            <a:t>Measure Progress</a:t>
          </a:r>
        </a:p>
      </dgm:t>
    </dgm:pt>
    <dgm:pt modelId="{6EE66558-7588-42BE-A26B-F3CF310DE6A7}" type="parTrans" cxnId="{4D92B4BF-15AE-4908-9391-8613293C313D}">
      <dgm:prSet/>
      <dgm:spPr/>
    </dgm:pt>
    <dgm:pt modelId="{1CAB437D-C6AF-4671-A38C-CC15DFE1CF10}" type="sibTrans" cxnId="{4D92B4BF-15AE-4908-9391-8613293C313D}">
      <dgm:prSet/>
      <dgm:spPr/>
    </dgm:pt>
    <dgm:pt modelId="{FF79807B-454D-4113-A32A-14D9B18E83CD}">
      <dgm:prSet phldrT="[Text]"/>
      <dgm:spPr>
        <a:solidFill>
          <a:schemeClr val="bg1">
            <a:lumMod val="90000"/>
          </a:schemeClr>
        </a:solidFill>
      </dgm:spPr>
      <dgm:t>
        <a:bodyPr/>
        <a:lstStyle/>
        <a:p>
          <a:r>
            <a:rPr lang="en-US" dirty="0"/>
            <a:t>Maintain a Sustainable Pace of Work</a:t>
          </a:r>
          <a:endParaRPr lang="en-IN" dirty="0"/>
        </a:p>
      </dgm:t>
    </dgm:pt>
    <dgm:pt modelId="{011EE756-59B0-449A-B341-6036DFF6618F}" type="parTrans" cxnId="{62890860-C5C6-4294-8DED-D9D0C503CCCB}">
      <dgm:prSet/>
      <dgm:spPr/>
    </dgm:pt>
    <dgm:pt modelId="{1B43DA25-4FB0-4AD7-A639-4898AD08E20C}" type="sibTrans" cxnId="{62890860-C5C6-4294-8DED-D9D0C503CCCB}">
      <dgm:prSet/>
      <dgm:spPr/>
    </dgm:pt>
    <dgm:pt modelId="{B361B2E0-95E7-437C-8C61-E6E46B25690C}">
      <dgm:prSet phldrT="[Text]"/>
      <dgm:spPr>
        <a:solidFill>
          <a:schemeClr val="bg1">
            <a:lumMod val="90000"/>
          </a:schemeClr>
        </a:solidFill>
      </dgm:spPr>
      <dgm:t>
        <a:bodyPr/>
        <a:lstStyle/>
        <a:p>
          <a:r>
            <a:rPr lang="en-IN" dirty="0"/>
            <a:t>Continuous Attention to Technical Excellence</a:t>
          </a:r>
        </a:p>
      </dgm:t>
    </dgm:pt>
    <dgm:pt modelId="{5A9477CE-5FCC-4D99-86B3-8ECC32D91C2D}" type="parTrans" cxnId="{4E250BB8-4552-469D-B77E-2CDC815BABBF}">
      <dgm:prSet/>
      <dgm:spPr/>
    </dgm:pt>
    <dgm:pt modelId="{72D1C164-F333-4598-813E-0F442B61B4FF}" type="sibTrans" cxnId="{4E250BB8-4552-469D-B77E-2CDC815BABBF}">
      <dgm:prSet/>
      <dgm:spPr/>
    </dgm:pt>
    <dgm:pt modelId="{B71DC2DF-F1AE-4A46-A31C-62DE0887AFF7}">
      <dgm:prSet phldrT="[Text]"/>
      <dgm:spPr>
        <a:solidFill>
          <a:schemeClr val="bg1">
            <a:lumMod val="90000"/>
          </a:schemeClr>
        </a:solidFill>
      </dgm:spPr>
      <dgm:t>
        <a:bodyPr/>
        <a:lstStyle/>
        <a:p>
          <a:r>
            <a:rPr lang="en-IN" dirty="0"/>
            <a:t>Simplicity is Essential</a:t>
          </a:r>
        </a:p>
      </dgm:t>
    </dgm:pt>
    <dgm:pt modelId="{DF849B9A-DE5B-4107-A564-9D262A37E2B5}" type="parTrans" cxnId="{0AF00B38-3BC5-4C8A-997A-BB93C21DD4A3}">
      <dgm:prSet/>
      <dgm:spPr/>
    </dgm:pt>
    <dgm:pt modelId="{6C889CA7-7318-4244-B51F-0D4CC701D9CC}" type="sibTrans" cxnId="{0AF00B38-3BC5-4C8A-997A-BB93C21DD4A3}">
      <dgm:prSet/>
      <dgm:spPr/>
    </dgm:pt>
    <dgm:pt modelId="{E560F4A9-2463-4D0E-8578-B8F31F11A72A}">
      <dgm:prSet phldrT="[Text]"/>
      <dgm:spPr>
        <a:solidFill>
          <a:schemeClr val="bg1">
            <a:lumMod val="90000"/>
          </a:schemeClr>
        </a:solidFill>
      </dgm:spPr>
      <dgm:t>
        <a:bodyPr/>
        <a:lstStyle/>
        <a:p>
          <a:r>
            <a:rPr lang="en-IN" dirty="0"/>
            <a:t>Self-Organizing Teams are Key</a:t>
          </a:r>
        </a:p>
      </dgm:t>
    </dgm:pt>
    <dgm:pt modelId="{EC2D3D09-47A5-4613-8E9A-98580012D7A1}" type="parTrans" cxnId="{2F0910FF-26A0-46E8-AE96-5A54BFD37A1F}">
      <dgm:prSet/>
      <dgm:spPr/>
    </dgm:pt>
    <dgm:pt modelId="{24977C9A-CBA9-4371-A783-117C6F145F0E}" type="sibTrans" cxnId="{2F0910FF-26A0-46E8-AE96-5A54BFD37A1F}">
      <dgm:prSet/>
      <dgm:spPr/>
    </dgm:pt>
    <dgm:pt modelId="{AAE9D217-53A6-4A46-B313-B4512A5C4233}">
      <dgm:prSet phldrT="[Text]"/>
      <dgm:spPr>
        <a:solidFill>
          <a:schemeClr val="bg1">
            <a:lumMod val="90000"/>
          </a:schemeClr>
        </a:solidFill>
      </dgm:spPr>
      <dgm:t>
        <a:bodyPr/>
        <a:lstStyle/>
        <a:p>
          <a:r>
            <a:rPr lang="en-IN" dirty="0"/>
            <a:t>Regular Reflection and Adaptation</a:t>
          </a:r>
        </a:p>
      </dgm:t>
    </dgm:pt>
    <dgm:pt modelId="{3654F96A-59EB-4FBC-A3DA-E8757D484972}" type="parTrans" cxnId="{0EDF63C8-9764-474F-832A-2E457BE698DF}">
      <dgm:prSet/>
      <dgm:spPr/>
    </dgm:pt>
    <dgm:pt modelId="{64C5BCB4-13AD-4872-AED8-CE6CF3C5CA6B}" type="sibTrans" cxnId="{0EDF63C8-9764-474F-832A-2E457BE698DF}">
      <dgm:prSet/>
      <dgm:spPr/>
    </dgm:pt>
    <dgm:pt modelId="{2271C1BE-0E4D-40A8-8963-5C1736EEA29E}" type="pres">
      <dgm:prSet presAssocID="{AF63D91A-F1E0-45E8-8FA9-A3EAAC269D84}" presName="linear" presStyleCnt="0">
        <dgm:presLayoutVars>
          <dgm:animLvl val="lvl"/>
          <dgm:resizeHandles val="exact"/>
        </dgm:presLayoutVars>
      </dgm:prSet>
      <dgm:spPr/>
    </dgm:pt>
    <dgm:pt modelId="{24916285-3FED-4929-9199-4B6885391855}" type="pres">
      <dgm:prSet presAssocID="{2F79D2A0-AFAE-4CFE-9D26-E68B88A54EE8}" presName="parentText" presStyleLbl="node1" presStyleIdx="0" presStyleCnt="12">
        <dgm:presLayoutVars>
          <dgm:chMax val="0"/>
          <dgm:bulletEnabled val="1"/>
        </dgm:presLayoutVars>
      </dgm:prSet>
      <dgm:spPr/>
    </dgm:pt>
    <dgm:pt modelId="{2B223367-E01F-4ED7-9065-B88DA0A99C33}" type="pres">
      <dgm:prSet presAssocID="{2850600F-F514-4139-BDF7-51D1C1AA3134}" presName="spacer" presStyleCnt="0"/>
      <dgm:spPr/>
    </dgm:pt>
    <dgm:pt modelId="{0C09CDEA-F41C-4333-8F59-87405D4DC002}" type="pres">
      <dgm:prSet presAssocID="{106BFA2C-980E-44AA-8484-39AE8925ABCF}" presName="parentText" presStyleLbl="node1" presStyleIdx="1" presStyleCnt="12">
        <dgm:presLayoutVars>
          <dgm:chMax val="0"/>
          <dgm:bulletEnabled val="1"/>
        </dgm:presLayoutVars>
      </dgm:prSet>
      <dgm:spPr/>
    </dgm:pt>
    <dgm:pt modelId="{A5226995-5605-423F-A2C2-09D0CF2DCDB5}" type="pres">
      <dgm:prSet presAssocID="{7FCF7A9C-B9DF-474B-AF04-75ED1CEA22FC}" presName="spacer" presStyleCnt="0"/>
      <dgm:spPr/>
    </dgm:pt>
    <dgm:pt modelId="{A7428A51-FC8F-4E19-BC93-F70D9FFD59EE}" type="pres">
      <dgm:prSet presAssocID="{42743000-9BD2-4DA9-B7EC-420668F3CC9D}" presName="parentText" presStyleLbl="node1" presStyleIdx="2" presStyleCnt="12">
        <dgm:presLayoutVars>
          <dgm:chMax val="0"/>
          <dgm:bulletEnabled val="1"/>
        </dgm:presLayoutVars>
      </dgm:prSet>
      <dgm:spPr/>
    </dgm:pt>
    <dgm:pt modelId="{4354F596-433D-433B-B0F9-4A48218EBA5F}" type="pres">
      <dgm:prSet presAssocID="{92270F16-AEC4-4F87-9981-2B58F18D1488}" presName="spacer" presStyleCnt="0"/>
      <dgm:spPr/>
    </dgm:pt>
    <dgm:pt modelId="{E39CC1C6-F399-4FE0-8E3D-C2CFFA957567}" type="pres">
      <dgm:prSet presAssocID="{2BFC737C-A6C8-44F3-8678-237E8F1A7BA1}" presName="parentText" presStyleLbl="node1" presStyleIdx="3" presStyleCnt="12">
        <dgm:presLayoutVars>
          <dgm:chMax val="0"/>
          <dgm:bulletEnabled val="1"/>
        </dgm:presLayoutVars>
      </dgm:prSet>
      <dgm:spPr/>
    </dgm:pt>
    <dgm:pt modelId="{EC2D9B3A-0AEC-42AF-80EF-9DA70717388F}" type="pres">
      <dgm:prSet presAssocID="{5A0694EF-8A89-4290-9C2A-80F7F9AEF748}" presName="spacer" presStyleCnt="0"/>
      <dgm:spPr/>
    </dgm:pt>
    <dgm:pt modelId="{7504771F-D583-4284-BB62-CC94D830282E}" type="pres">
      <dgm:prSet presAssocID="{B64FF993-6F7B-4077-AECF-1E6F1D016258}" presName="parentText" presStyleLbl="node1" presStyleIdx="4" presStyleCnt="12">
        <dgm:presLayoutVars>
          <dgm:chMax val="0"/>
          <dgm:bulletEnabled val="1"/>
        </dgm:presLayoutVars>
      </dgm:prSet>
      <dgm:spPr/>
    </dgm:pt>
    <dgm:pt modelId="{8F554490-510D-4464-A150-2BFB7397F55D}" type="pres">
      <dgm:prSet presAssocID="{A51909ED-9362-4704-85FE-ED89845B32D0}" presName="spacer" presStyleCnt="0"/>
      <dgm:spPr/>
    </dgm:pt>
    <dgm:pt modelId="{9CD6BEC1-3ECF-475A-878E-9643220F1E26}" type="pres">
      <dgm:prSet presAssocID="{4915828C-7F8A-40E4-A4D9-4F5E68302F3E}" presName="parentText" presStyleLbl="node1" presStyleIdx="5" presStyleCnt="12">
        <dgm:presLayoutVars>
          <dgm:chMax val="0"/>
          <dgm:bulletEnabled val="1"/>
        </dgm:presLayoutVars>
      </dgm:prSet>
      <dgm:spPr/>
    </dgm:pt>
    <dgm:pt modelId="{B36BB013-AA8E-4BD9-8D87-12BBD0F1D15C}" type="pres">
      <dgm:prSet presAssocID="{BD4BEE8E-4068-45AE-9A99-30F8573D6A4D}" presName="spacer" presStyleCnt="0"/>
      <dgm:spPr/>
    </dgm:pt>
    <dgm:pt modelId="{F0DBEEE2-95D3-4F32-AEE5-200BDD378353}" type="pres">
      <dgm:prSet presAssocID="{5E119605-1FA0-4D12-8540-38AA7BC3B349}" presName="parentText" presStyleLbl="node1" presStyleIdx="6" presStyleCnt="12">
        <dgm:presLayoutVars>
          <dgm:chMax val="0"/>
          <dgm:bulletEnabled val="1"/>
        </dgm:presLayoutVars>
      </dgm:prSet>
      <dgm:spPr/>
    </dgm:pt>
    <dgm:pt modelId="{3698354B-C720-46C4-BB82-D3EE2B6A6B74}" type="pres">
      <dgm:prSet presAssocID="{1CAB437D-C6AF-4671-A38C-CC15DFE1CF10}" presName="spacer" presStyleCnt="0"/>
      <dgm:spPr/>
    </dgm:pt>
    <dgm:pt modelId="{F6874831-DD65-4493-AC1D-4DC1FDF044C8}" type="pres">
      <dgm:prSet presAssocID="{FF79807B-454D-4113-A32A-14D9B18E83CD}" presName="parentText" presStyleLbl="node1" presStyleIdx="7" presStyleCnt="12">
        <dgm:presLayoutVars>
          <dgm:chMax val="0"/>
          <dgm:bulletEnabled val="1"/>
        </dgm:presLayoutVars>
      </dgm:prSet>
      <dgm:spPr/>
    </dgm:pt>
    <dgm:pt modelId="{B41C939F-790F-491B-BA81-907F9B8B17E3}" type="pres">
      <dgm:prSet presAssocID="{1B43DA25-4FB0-4AD7-A639-4898AD08E20C}" presName="spacer" presStyleCnt="0"/>
      <dgm:spPr/>
    </dgm:pt>
    <dgm:pt modelId="{39719278-0FD4-4E3E-9465-49742F8D3964}" type="pres">
      <dgm:prSet presAssocID="{B361B2E0-95E7-437C-8C61-E6E46B25690C}" presName="parentText" presStyleLbl="node1" presStyleIdx="8" presStyleCnt="12">
        <dgm:presLayoutVars>
          <dgm:chMax val="0"/>
          <dgm:bulletEnabled val="1"/>
        </dgm:presLayoutVars>
      </dgm:prSet>
      <dgm:spPr/>
    </dgm:pt>
    <dgm:pt modelId="{591125AA-AA12-4096-B1F6-4683D1ED16AC}" type="pres">
      <dgm:prSet presAssocID="{72D1C164-F333-4598-813E-0F442B61B4FF}" presName="spacer" presStyleCnt="0"/>
      <dgm:spPr/>
    </dgm:pt>
    <dgm:pt modelId="{2CBE369E-4A65-4B61-8949-8A9B268FB511}" type="pres">
      <dgm:prSet presAssocID="{B71DC2DF-F1AE-4A46-A31C-62DE0887AFF7}" presName="parentText" presStyleLbl="node1" presStyleIdx="9" presStyleCnt="12">
        <dgm:presLayoutVars>
          <dgm:chMax val="0"/>
          <dgm:bulletEnabled val="1"/>
        </dgm:presLayoutVars>
      </dgm:prSet>
      <dgm:spPr/>
    </dgm:pt>
    <dgm:pt modelId="{953366A4-7949-40EC-BAC2-E5D1B75FB2F9}" type="pres">
      <dgm:prSet presAssocID="{6C889CA7-7318-4244-B51F-0D4CC701D9CC}" presName="spacer" presStyleCnt="0"/>
      <dgm:spPr/>
    </dgm:pt>
    <dgm:pt modelId="{97D6B8F5-877C-4FE7-880D-BFAA35B9BF10}" type="pres">
      <dgm:prSet presAssocID="{E560F4A9-2463-4D0E-8578-B8F31F11A72A}" presName="parentText" presStyleLbl="node1" presStyleIdx="10" presStyleCnt="12">
        <dgm:presLayoutVars>
          <dgm:chMax val="0"/>
          <dgm:bulletEnabled val="1"/>
        </dgm:presLayoutVars>
      </dgm:prSet>
      <dgm:spPr/>
    </dgm:pt>
    <dgm:pt modelId="{E2BD8122-60AC-483C-B7C5-908585366D5C}" type="pres">
      <dgm:prSet presAssocID="{24977C9A-CBA9-4371-A783-117C6F145F0E}" presName="spacer" presStyleCnt="0"/>
      <dgm:spPr/>
    </dgm:pt>
    <dgm:pt modelId="{343E305B-EA5D-4FB1-ACA1-22A51A1BC6A0}" type="pres">
      <dgm:prSet presAssocID="{AAE9D217-53A6-4A46-B313-B4512A5C4233}" presName="parentText" presStyleLbl="node1" presStyleIdx="11" presStyleCnt="12">
        <dgm:presLayoutVars>
          <dgm:chMax val="0"/>
          <dgm:bulletEnabled val="1"/>
        </dgm:presLayoutVars>
      </dgm:prSet>
      <dgm:spPr/>
    </dgm:pt>
  </dgm:ptLst>
  <dgm:cxnLst>
    <dgm:cxn modelId="{EFB3E410-5F05-403B-89EE-90D380FCEA8B}" srcId="{AF63D91A-F1E0-45E8-8FA9-A3EAAC269D84}" destId="{4915828C-7F8A-40E4-A4D9-4F5E68302F3E}" srcOrd="5" destOrd="0" parTransId="{00FBD3DA-55A9-4852-99B9-43FA2A4F9378}" sibTransId="{BD4BEE8E-4068-45AE-9A99-30F8573D6A4D}"/>
    <dgm:cxn modelId="{62BD8E1C-870E-49C5-BCD4-F39AC77FC873}" type="presOf" srcId="{5E119605-1FA0-4D12-8540-38AA7BC3B349}" destId="{F0DBEEE2-95D3-4F32-AEE5-200BDD378353}" srcOrd="0" destOrd="0" presId="urn:microsoft.com/office/officeart/2005/8/layout/vList2"/>
    <dgm:cxn modelId="{A1ABE22C-9667-42FC-AD9C-8E3A17819C28}" type="presOf" srcId="{2F79D2A0-AFAE-4CFE-9D26-E68B88A54EE8}" destId="{24916285-3FED-4929-9199-4B6885391855}" srcOrd="0" destOrd="0" presId="urn:microsoft.com/office/officeart/2005/8/layout/vList2"/>
    <dgm:cxn modelId="{0AF00B38-3BC5-4C8A-997A-BB93C21DD4A3}" srcId="{AF63D91A-F1E0-45E8-8FA9-A3EAAC269D84}" destId="{B71DC2DF-F1AE-4A46-A31C-62DE0887AFF7}" srcOrd="9" destOrd="0" parTransId="{DF849B9A-DE5B-4107-A564-9D262A37E2B5}" sibTransId="{6C889CA7-7318-4244-B51F-0D4CC701D9CC}"/>
    <dgm:cxn modelId="{B98A6D40-22D2-4B0B-B110-17CA54937388}" type="presOf" srcId="{FF79807B-454D-4113-A32A-14D9B18E83CD}" destId="{F6874831-DD65-4493-AC1D-4DC1FDF044C8}" srcOrd="0" destOrd="0" presId="urn:microsoft.com/office/officeart/2005/8/layout/vList2"/>
    <dgm:cxn modelId="{62890860-C5C6-4294-8DED-D9D0C503CCCB}" srcId="{AF63D91A-F1E0-45E8-8FA9-A3EAAC269D84}" destId="{FF79807B-454D-4113-A32A-14D9B18E83CD}" srcOrd="7" destOrd="0" parTransId="{011EE756-59B0-449A-B341-6036DFF6618F}" sibTransId="{1B43DA25-4FB0-4AD7-A639-4898AD08E20C}"/>
    <dgm:cxn modelId="{D03BE650-C3C1-4FF7-848F-D1E2A30C25F2}" type="presOf" srcId="{106BFA2C-980E-44AA-8484-39AE8925ABCF}" destId="{0C09CDEA-F41C-4333-8F59-87405D4DC002}" srcOrd="0" destOrd="0" presId="urn:microsoft.com/office/officeart/2005/8/layout/vList2"/>
    <dgm:cxn modelId="{63CDEA51-E348-4534-93C4-5DB026329B18}" type="presOf" srcId="{2BFC737C-A6C8-44F3-8678-237E8F1A7BA1}" destId="{E39CC1C6-F399-4FE0-8E3D-C2CFFA957567}" srcOrd="0" destOrd="0" presId="urn:microsoft.com/office/officeart/2005/8/layout/vList2"/>
    <dgm:cxn modelId="{53AF8B53-3188-4ACD-8E71-A37D2A864D22}" type="presOf" srcId="{AAE9D217-53A6-4A46-B313-B4512A5C4233}" destId="{343E305B-EA5D-4FB1-ACA1-22A51A1BC6A0}" srcOrd="0" destOrd="0" presId="urn:microsoft.com/office/officeart/2005/8/layout/vList2"/>
    <dgm:cxn modelId="{1FF26779-D382-4923-AF56-6F5D7E55D6D8}" srcId="{AF63D91A-F1E0-45E8-8FA9-A3EAAC269D84}" destId="{42743000-9BD2-4DA9-B7EC-420668F3CC9D}" srcOrd="2" destOrd="0" parTransId="{B5DD1B6B-B4E0-44E2-854B-D7D20E2149B0}" sibTransId="{92270F16-AEC4-4F87-9981-2B58F18D1488}"/>
    <dgm:cxn modelId="{1E627E7E-0487-4AA4-AAC9-ACA69DD2B90A}" type="presOf" srcId="{B361B2E0-95E7-437C-8C61-E6E46B25690C}" destId="{39719278-0FD4-4E3E-9465-49742F8D3964}" srcOrd="0" destOrd="0" presId="urn:microsoft.com/office/officeart/2005/8/layout/vList2"/>
    <dgm:cxn modelId="{B6AA8185-AEE5-4357-A7FB-23C4FCE0D370}" srcId="{AF63D91A-F1E0-45E8-8FA9-A3EAAC269D84}" destId="{2BFC737C-A6C8-44F3-8678-237E8F1A7BA1}" srcOrd="3" destOrd="0" parTransId="{00BC6245-5AD7-480B-AA4A-6A067ABA94AC}" sibTransId="{5A0694EF-8A89-4290-9C2A-80F7F9AEF748}"/>
    <dgm:cxn modelId="{2D88AFA4-E39C-4501-8F21-F20E94327EFB}" type="presOf" srcId="{AF63D91A-F1E0-45E8-8FA9-A3EAAC269D84}" destId="{2271C1BE-0E4D-40A8-8963-5C1736EEA29E}" srcOrd="0" destOrd="0" presId="urn:microsoft.com/office/officeart/2005/8/layout/vList2"/>
    <dgm:cxn modelId="{43070EAA-F1E9-47EC-AE76-96F3F76EAE89}" type="presOf" srcId="{42743000-9BD2-4DA9-B7EC-420668F3CC9D}" destId="{A7428A51-FC8F-4E19-BC93-F70D9FFD59EE}" srcOrd="0" destOrd="0" presId="urn:microsoft.com/office/officeart/2005/8/layout/vList2"/>
    <dgm:cxn modelId="{4E250BB8-4552-469D-B77E-2CDC815BABBF}" srcId="{AF63D91A-F1E0-45E8-8FA9-A3EAAC269D84}" destId="{B361B2E0-95E7-437C-8C61-E6E46B25690C}" srcOrd="8" destOrd="0" parTransId="{5A9477CE-5FCC-4D99-86B3-8ECC32D91C2D}" sibTransId="{72D1C164-F333-4598-813E-0F442B61B4FF}"/>
    <dgm:cxn modelId="{4D92B4BF-15AE-4908-9391-8613293C313D}" srcId="{AF63D91A-F1E0-45E8-8FA9-A3EAAC269D84}" destId="{5E119605-1FA0-4D12-8540-38AA7BC3B349}" srcOrd="6" destOrd="0" parTransId="{6EE66558-7588-42BE-A26B-F3CF310DE6A7}" sibTransId="{1CAB437D-C6AF-4671-A38C-CC15DFE1CF10}"/>
    <dgm:cxn modelId="{A20E98C2-B9E4-440C-A0EF-6281A7D72DF2}" type="presOf" srcId="{B71DC2DF-F1AE-4A46-A31C-62DE0887AFF7}" destId="{2CBE369E-4A65-4B61-8949-8A9B268FB511}" srcOrd="0" destOrd="0" presId="urn:microsoft.com/office/officeart/2005/8/layout/vList2"/>
    <dgm:cxn modelId="{0EDF63C8-9764-474F-832A-2E457BE698DF}" srcId="{AF63D91A-F1E0-45E8-8FA9-A3EAAC269D84}" destId="{AAE9D217-53A6-4A46-B313-B4512A5C4233}" srcOrd="11" destOrd="0" parTransId="{3654F96A-59EB-4FBC-A3DA-E8757D484972}" sibTransId="{64C5BCB4-13AD-4872-AED8-CE6CF3C5CA6B}"/>
    <dgm:cxn modelId="{F7A656D2-4A4C-4386-A736-09E6E146FA12}" type="presOf" srcId="{4915828C-7F8A-40E4-A4D9-4F5E68302F3E}" destId="{9CD6BEC1-3ECF-475A-878E-9643220F1E26}" srcOrd="0" destOrd="0" presId="urn:microsoft.com/office/officeart/2005/8/layout/vList2"/>
    <dgm:cxn modelId="{7BA054DD-D896-4CC7-83FD-65DBF670E508}" type="presOf" srcId="{B64FF993-6F7B-4077-AECF-1E6F1D016258}" destId="{7504771F-D583-4284-BB62-CC94D830282E}" srcOrd="0" destOrd="0" presId="urn:microsoft.com/office/officeart/2005/8/layout/vList2"/>
    <dgm:cxn modelId="{9C707AE2-1F8D-4EE8-86F7-587A06F67E99}" srcId="{AF63D91A-F1E0-45E8-8FA9-A3EAAC269D84}" destId="{106BFA2C-980E-44AA-8484-39AE8925ABCF}" srcOrd="1" destOrd="0" parTransId="{3D970D86-D7C8-4495-98AA-77223A50BF70}" sibTransId="{7FCF7A9C-B9DF-474B-AF04-75ED1CEA22FC}"/>
    <dgm:cxn modelId="{45773CE3-8CB0-45BC-890C-17622906C3D6}" type="presOf" srcId="{E560F4A9-2463-4D0E-8578-B8F31F11A72A}" destId="{97D6B8F5-877C-4FE7-880D-BFAA35B9BF10}" srcOrd="0" destOrd="0" presId="urn:microsoft.com/office/officeart/2005/8/layout/vList2"/>
    <dgm:cxn modelId="{5E8C27E5-73D7-4C50-9643-F7461B4EDFC9}" srcId="{AF63D91A-F1E0-45E8-8FA9-A3EAAC269D84}" destId="{2F79D2A0-AFAE-4CFE-9D26-E68B88A54EE8}" srcOrd="0" destOrd="0" parTransId="{CB443C48-AFE0-4F57-A091-A805BE596482}" sibTransId="{2850600F-F514-4139-BDF7-51D1C1AA3134}"/>
    <dgm:cxn modelId="{A82AC0F4-164D-4C38-97AB-DE9122FB09D5}" srcId="{AF63D91A-F1E0-45E8-8FA9-A3EAAC269D84}" destId="{B64FF993-6F7B-4077-AECF-1E6F1D016258}" srcOrd="4" destOrd="0" parTransId="{F0309025-61BA-4B38-AF05-20BAF2D50C02}" sibTransId="{A51909ED-9362-4704-85FE-ED89845B32D0}"/>
    <dgm:cxn modelId="{2F0910FF-26A0-46E8-AE96-5A54BFD37A1F}" srcId="{AF63D91A-F1E0-45E8-8FA9-A3EAAC269D84}" destId="{E560F4A9-2463-4D0E-8578-B8F31F11A72A}" srcOrd="10" destOrd="0" parTransId="{EC2D3D09-47A5-4613-8E9A-98580012D7A1}" sibTransId="{24977C9A-CBA9-4371-A783-117C6F145F0E}"/>
    <dgm:cxn modelId="{2DFE415D-05FB-4276-A13F-13E23664DF1F}" type="presParOf" srcId="{2271C1BE-0E4D-40A8-8963-5C1736EEA29E}" destId="{24916285-3FED-4929-9199-4B6885391855}" srcOrd="0" destOrd="0" presId="urn:microsoft.com/office/officeart/2005/8/layout/vList2"/>
    <dgm:cxn modelId="{1087ABBE-2573-434C-B485-DECF4B22F8E1}" type="presParOf" srcId="{2271C1BE-0E4D-40A8-8963-5C1736EEA29E}" destId="{2B223367-E01F-4ED7-9065-B88DA0A99C33}" srcOrd="1" destOrd="0" presId="urn:microsoft.com/office/officeart/2005/8/layout/vList2"/>
    <dgm:cxn modelId="{A12EC6BA-7F77-45EC-9D30-7FE51D1816F5}" type="presParOf" srcId="{2271C1BE-0E4D-40A8-8963-5C1736EEA29E}" destId="{0C09CDEA-F41C-4333-8F59-87405D4DC002}" srcOrd="2" destOrd="0" presId="urn:microsoft.com/office/officeart/2005/8/layout/vList2"/>
    <dgm:cxn modelId="{E0AF9CD5-6B57-4D06-8233-6CC27B57D36B}" type="presParOf" srcId="{2271C1BE-0E4D-40A8-8963-5C1736EEA29E}" destId="{A5226995-5605-423F-A2C2-09D0CF2DCDB5}" srcOrd="3" destOrd="0" presId="urn:microsoft.com/office/officeart/2005/8/layout/vList2"/>
    <dgm:cxn modelId="{4E84BD0D-A9CC-4F5D-BA35-87C2E87B03D1}" type="presParOf" srcId="{2271C1BE-0E4D-40A8-8963-5C1736EEA29E}" destId="{A7428A51-FC8F-4E19-BC93-F70D9FFD59EE}" srcOrd="4" destOrd="0" presId="urn:microsoft.com/office/officeart/2005/8/layout/vList2"/>
    <dgm:cxn modelId="{D7456169-A321-4CF4-A07A-EC641B19ED4F}" type="presParOf" srcId="{2271C1BE-0E4D-40A8-8963-5C1736EEA29E}" destId="{4354F596-433D-433B-B0F9-4A48218EBA5F}" srcOrd="5" destOrd="0" presId="urn:microsoft.com/office/officeart/2005/8/layout/vList2"/>
    <dgm:cxn modelId="{09D81EF8-BD81-4D45-8591-163273844A21}" type="presParOf" srcId="{2271C1BE-0E4D-40A8-8963-5C1736EEA29E}" destId="{E39CC1C6-F399-4FE0-8E3D-C2CFFA957567}" srcOrd="6" destOrd="0" presId="urn:microsoft.com/office/officeart/2005/8/layout/vList2"/>
    <dgm:cxn modelId="{3307C025-2046-43FE-9606-526BB585297B}" type="presParOf" srcId="{2271C1BE-0E4D-40A8-8963-5C1736EEA29E}" destId="{EC2D9B3A-0AEC-42AF-80EF-9DA70717388F}" srcOrd="7" destOrd="0" presId="urn:microsoft.com/office/officeart/2005/8/layout/vList2"/>
    <dgm:cxn modelId="{59E74262-A1D8-48C5-9004-6C3E4ADEDF9E}" type="presParOf" srcId="{2271C1BE-0E4D-40A8-8963-5C1736EEA29E}" destId="{7504771F-D583-4284-BB62-CC94D830282E}" srcOrd="8" destOrd="0" presId="urn:microsoft.com/office/officeart/2005/8/layout/vList2"/>
    <dgm:cxn modelId="{0474DD00-4611-4165-B6F1-A4F48D5A28F7}" type="presParOf" srcId="{2271C1BE-0E4D-40A8-8963-5C1736EEA29E}" destId="{8F554490-510D-4464-A150-2BFB7397F55D}" srcOrd="9" destOrd="0" presId="urn:microsoft.com/office/officeart/2005/8/layout/vList2"/>
    <dgm:cxn modelId="{8FD293A0-8D62-473F-8974-23737C404437}" type="presParOf" srcId="{2271C1BE-0E4D-40A8-8963-5C1736EEA29E}" destId="{9CD6BEC1-3ECF-475A-878E-9643220F1E26}" srcOrd="10" destOrd="0" presId="urn:microsoft.com/office/officeart/2005/8/layout/vList2"/>
    <dgm:cxn modelId="{AC3497A8-76CD-402A-A6B8-147AF31011B7}" type="presParOf" srcId="{2271C1BE-0E4D-40A8-8963-5C1736EEA29E}" destId="{B36BB013-AA8E-4BD9-8D87-12BBD0F1D15C}" srcOrd="11" destOrd="0" presId="urn:microsoft.com/office/officeart/2005/8/layout/vList2"/>
    <dgm:cxn modelId="{1EF6301D-6DBF-4CB0-8078-8E45BB912A1E}" type="presParOf" srcId="{2271C1BE-0E4D-40A8-8963-5C1736EEA29E}" destId="{F0DBEEE2-95D3-4F32-AEE5-200BDD378353}" srcOrd="12" destOrd="0" presId="urn:microsoft.com/office/officeart/2005/8/layout/vList2"/>
    <dgm:cxn modelId="{02A17E13-0C82-4DF7-A3E7-39F8C5441CE9}" type="presParOf" srcId="{2271C1BE-0E4D-40A8-8963-5C1736EEA29E}" destId="{3698354B-C720-46C4-BB82-D3EE2B6A6B74}" srcOrd="13" destOrd="0" presId="urn:microsoft.com/office/officeart/2005/8/layout/vList2"/>
    <dgm:cxn modelId="{3155EAD7-0FA7-4228-B78B-6ACC908BADFD}" type="presParOf" srcId="{2271C1BE-0E4D-40A8-8963-5C1736EEA29E}" destId="{F6874831-DD65-4493-AC1D-4DC1FDF044C8}" srcOrd="14" destOrd="0" presId="urn:microsoft.com/office/officeart/2005/8/layout/vList2"/>
    <dgm:cxn modelId="{E1A66DBD-AAD5-4312-9658-43C1D156C4AE}" type="presParOf" srcId="{2271C1BE-0E4D-40A8-8963-5C1736EEA29E}" destId="{B41C939F-790F-491B-BA81-907F9B8B17E3}" srcOrd="15" destOrd="0" presId="urn:microsoft.com/office/officeart/2005/8/layout/vList2"/>
    <dgm:cxn modelId="{A4F6139F-6433-48E8-8E98-6E2EE8D9FECA}" type="presParOf" srcId="{2271C1BE-0E4D-40A8-8963-5C1736EEA29E}" destId="{39719278-0FD4-4E3E-9465-49742F8D3964}" srcOrd="16" destOrd="0" presId="urn:microsoft.com/office/officeart/2005/8/layout/vList2"/>
    <dgm:cxn modelId="{FEA59CC4-B4F0-4FEB-AECC-D716A325D84A}" type="presParOf" srcId="{2271C1BE-0E4D-40A8-8963-5C1736EEA29E}" destId="{591125AA-AA12-4096-B1F6-4683D1ED16AC}" srcOrd="17" destOrd="0" presId="urn:microsoft.com/office/officeart/2005/8/layout/vList2"/>
    <dgm:cxn modelId="{D467E907-3C4C-4B88-92B2-DBE5F97F8074}" type="presParOf" srcId="{2271C1BE-0E4D-40A8-8963-5C1736EEA29E}" destId="{2CBE369E-4A65-4B61-8949-8A9B268FB511}" srcOrd="18" destOrd="0" presId="urn:microsoft.com/office/officeart/2005/8/layout/vList2"/>
    <dgm:cxn modelId="{266A851B-B8EB-4997-8840-72B2AAE6CA2B}" type="presParOf" srcId="{2271C1BE-0E4D-40A8-8963-5C1736EEA29E}" destId="{953366A4-7949-40EC-BAC2-E5D1B75FB2F9}" srcOrd="19" destOrd="0" presId="urn:microsoft.com/office/officeart/2005/8/layout/vList2"/>
    <dgm:cxn modelId="{C13C61F7-ACFC-4CEC-8BCF-7E87D518C8DB}" type="presParOf" srcId="{2271C1BE-0E4D-40A8-8963-5C1736EEA29E}" destId="{97D6B8F5-877C-4FE7-880D-BFAA35B9BF10}" srcOrd="20" destOrd="0" presId="urn:microsoft.com/office/officeart/2005/8/layout/vList2"/>
    <dgm:cxn modelId="{EBE93190-E49B-4007-A93B-65CB391CE46F}" type="presParOf" srcId="{2271C1BE-0E4D-40A8-8963-5C1736EEA29E}" destId="{E2BD8122-60AC-483C-B7C5-908585366D5C}" srcOrd="21" destOrd="0" presId="urn:microsoft.com/office/officeart/2005/8/layout/vList2"/>
    <dgm:cxn modelId="{EECC3DD0-8870-4950-968E-EC76A5895C42}" type="presParOf" srcId="{2271C1BE-0E4D-40A8-8963-5C1736EEA29E}" destId="{343E305B-EA5D-4FB1-ACA1-22A51A1BC6A0}" srcOrd="2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F63D91A-F1E0-45E8-8FA9-A3EAAC269D84}"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464F333F-092D-4171-BC72-EBEB8D3DCECB}">
      <dgm:prSet phldrT="[Text]"/>
      <dgm:spPr>
        <a:solidFill>
          <a:schemeClr val="bg1">
            <a:lumMod val="90000"/>
          </a:schemeClr>
        </a:solidFill>
      </dgm:spPr>
      <dgm:t>
        <a:bodyPr/>
        <a:lstStyle/>
        <a:p>
          <a:r>
            <a:rPr lang="en-IN" dirty="0"/>
            <a:t>Scrum</a:t>
          </a:r>
        </a:p>
      </dgm:t>
    </dgm:pt>
    <dgm:pt modelId="{D4C76478-0391-4E6F-99A3-E0121555BD8E}" type="parTrans" cxnId="{B5BF6CEA-214D-4939-AF3C-EFCC09954A11}">
      <dgm:prSet/>
      <dgm:spPr/>
      <dgm:t>
        <a:bodyPr/>
        <a:lstStyle/>
        <a:p>
          <a:endParaRPr lang="en-IN"/>
        </a:p>
      </dgm:t>
    </dgm:pt>
    <dgm:pt modelId="{79331C2E-424D-4FF2-BFEB-D93D5FA42E24}" type="sibTrans" cxnId="{B5BF6CEA-214D-4939-AF3C-EFCC09954A11}">
      <dgm:prSet/>
      <dgm:spPr/>
      <dgm:t>
        <a:bodyPr/>
        <a:lstStyle/>
        <a:p>
          <a:endParaRPr lang="en-IN"/>
        </a:p>
      </dgm:t>
    </dgm:pt>
    <dgm:pt modelId="{8DB1ED88-6CC7-4EE4-AC5E-D4A57B674BBF}">
      <dgm:prSet phldrT="[Text]"/>
      <dgm:spPr>
        <a:solidFill>
          <a:schemeClr val="bg1">
            <a:lumMod val="90000"/>
          </a:schemeClr>
        </a:solidFill>
      </dgm:spPr>
      <dgm:t>
        <a:bodyPr/>
        <a:lstStyle/>
        <a:p>
          <a:r>
            <a:rPr lang="en-IN" dirty="0"/>
            <a:t>Kanban</a:t>
          </a:r>
        </a:p>
      </dgm:t>
    </dgm:pt>
    <dgm:pt modelId="{B3EE93DB-5924-43AD-A8D3-3BAFD0CAE6D9}" type="parTrans" cxnId="{E5BA605B-6D08-4E2C-863A-282568EE2E3A}">
      <dgm:prSet/>
      <dgm:spPr/>
      <dgm:t>
        <a:bodyPr/>
        <a:lstStyle/>
        <a:p>
          <a:endParaRPr lang="en-IN"/>
        </a:p>
      </dgm:t>
    </dgm:pt>
    <dgm:pt modelId="{77BC385F-7E1B-4596-ABD2-8168C5877D63}" type="sibTrans" cxnId="{E5BA605B-6D08-4E2C-863A-282568EE2E3A}">
      <dgm:prSet/>
      <dgm:spPr/>
      <dgm:t>
        <a:bodyPr/>
        <a:lstStyle/>
        <a:p>
          <a:endParaRPr lang="en-IN"/>
        </a:p>
      </dgm:t>
    </dgm:pt>
    <dgm:pt modelId="{B892A7AD-CB04-4A00-95C5-78BA78DE8A8A}">
      <dgm:prSet phldrT="[Text]"/>
      <dgm:spPr>
        <a:solidFill>
          <a:schemeClr val="bg1">
            <a:lumMod val="90000"/>
          </a:schemeClr>
        </a:solidFill>
      </dgm:spPr>
      <dgm:t>
        <a:bodyPr/>
        <a:lstStyle/>
        <a:p>
          <a:r>
            <a:rPr lang="en-IN" dirty="0"/>
            <a:t>Extreme Programming (XP)</a:t>
          </a:r>
        </a:p>
      </dgm:t>
    </dgm:pt>
    <dgm:pt modelId="{E0D02093-4265-45E8-AE34-F93FEDDE4E50}" type="parTrans" cxnId="{5CD22D0A-D69B-4B78-ACCE-733338EBCD74}">
      <dgm:prSet/>
      <dgm:spPr/>
      <dgm:t>
        <a:bodyPr/>
        <a:lstStyle/>
        <a:p>
          <a:endParaRPr lang="en-IN"/>
        </a:p>
      </dgm:t>
    </dgm:pt>
    <dgm:pt modelId="{E54B24A5-2607-47F2-BCB6-3B8A1DBE124A}" type="sibTrans" cxnId="{5CD22D0A-D69B-4B78-ACCE-733338EBCD74}">
      <dgm:prSet/>
      <dgm:spPr/>
      <dgm:t>
        <a:bodyPr/>
        <a:lstStyle/>
        <a:p>
          <a:endParaRPr lang="en-IN"/>
        </a:p>
      </dgm:t>
    </dgm:pt>
    <dgm:pt modelId="{B13755A0-709D-421C-8675-75F018CA266A}">
      <dgm:prSet phldrT="[Text]"/>
      <dgm:spPr>
        <a:solidFill>
          <a:schemeClr val="bg1">
            <a:lumMod val="90000"/>
          </a:schemeClr>
        </a:solidFill>
      </dgm:spPr>
      <dgm:t>
        <a:bodyPr/>
        <a:lstStyle/>
        <a:p>
          <a:r>
            <a:rPr lang="en-IN" dirty="0"/>
            <a:t>Lean</a:t>
          </a:r>
        </a:p>
      </dgm:t>
    </dgm:pt>
    <dgm:pt modelId="{3E76DBA8-2F23-4D25-8867-1C1696C68434}" type="parTrans" cxnId="{7CACC0E8-D4B2-49CA-9BF6-5985457D9A25}">
      <dgm:prSet/>
      <dgm:spPr/>
      <dgm:t>
        <a:bodyPr/>
        <a:lstStyle/>
        <a:p>
          <a:endParaRPr lang="en-IN"/>
        </a:p>
      </dgm:t>
    </dgm:pt>
    <dgm:pt modelId="{E3DC5D6B-7355-466E-818E-CE6062AECD8E}" type="sibTrans" cxnId="{7CACC0E8-D4B2-49CA-9BF6-5985457D9A25}">
      <dgm:prSet/>
      <dgm:spPr/>
      <dgm:t>
        <a:bodyPr/>
        <a:lstStyle/>
        <a:p>
          <a:endParaRPr lang="en-IN"/>
        </a:p>
      </dgm:t>
    </dgm:pt>
    <dgm:pt modelId="{A0D804CE-3E74-4E09-990B-B148D709F74A}">
      <dgm:prSet phldrT="[Text]"/>
      <dgm:spPr>
        <a:solidFill>
          <a:schemeClr val="bg1">
            <a:lumMod val="90000"/>
          </a:schemeClr>
        </a:solidFill>
      </dgm:spPr>
      <dgm:t>
        <a:bodyPr/>
        <a:lstStyle/>
        <a:p>
          <a:r>
            <a:rPr lang="en-IN" dirty="0"/>
            <a:t>Feature-Driven Development (FDD)</a:t>
          </a:r>
        </a:p>
      </dgm:t>
    </dgm:pt>
    <dgm:pt modelId="{0A826583-12A9-4CAB-B2EB-71498B785064}" type="parTrans" cxnId="{323DF82F-71D4-432A-9546-4353CB332C6C}">
      <dgm:prSet/>
      <dgm:spPr/>
      <dgm:t>
        <a:bodyPr/>
        <a:lstStyle/>
        <a:p>
          <a:endParaRPr lang="en-IN"/>
        </a:p>
      </dgm:t>
    </dgm:pt>
    <dgm:pt modelId="{EEC0A58B-3D2F-4B1F-B144-B1F05F1047B7}" type="sibTrans" cxnId="{323DF82F-71D4-432A-9546-4353CB332C6C}">
      <dgm:prSet/>
      <dgm:spPr/>
      <dgm:t>
        <a:bodyPr/>
        <a:lstStyle/>
        <a:p>
          <a:endParaRPr lang="en-IN"/>
        </a:p>
      </dgm:t>
    </dgm:pt>
    <dgm:pt modelId="{4EEEFF79-6CA1-41D6-8A85-FF114178CD62}">
      <dgm:prSet phldrT="[Text]"/>
      <dgm:spPr>
        <a:solidFill>
          <a:schemeClr val="bg1">
            <a:lumMod val="90000"/>
          </a:schemeClr>
        </a:solidFill>
      </dgm:spPr>
      <dgm:t>
        <a:bodyPr/>
        <a:lstStyle/>
        <a:p>
          <a:r>
            <a:rPr lang="en-IN" dirty="0"/>
            <a:t>Dynamic Systems Development Method (DSDM)</a:t>
          </a:r>
        </a:p>
      </dgm:t>
    </dgm:pt>
    <dgm:pt modelId="{B93B812D-3C3C-43AE-9A20-911D2AF8D0F6}" type="parTrans" cxnId="{B9858A27-6A01-4B1E-BDCA-F00CA8173118}">
      <dgm:prSet/>
      <dgm:spPr/>
      <dgm:t>
        <a:bodyPr/>
        <a:lstStyle/>
        <a:p>
          <a:endParaRPr lang="en-IN"/>
        </a:p>
      </dgm:t>
    </dgm:pt>
    <dgm:pt modelId="{60072861-419D-4717-99ED-09418D4E1561}" type="sibTrans" cxnId="{B9858A27-6A01-4B1E-BDCA-F00CA8173118}">
      <dgm:prSet/>
      <dgm:spPr/>
      <dgm:t>
        <a:bodyPr/>
        <a:lstStyle/>
        <a:p>
          <a:endParaRPr lang="en-IN"/>
        </a:p>
      </dgm:t>
    </dgm:pt>
    <dgm:pt modelId="{40FDFE9D-5ED0-40D6-A9C4-4DAF98FBEA2C}">
      <dgm:prSet phldrT="[Text]"/>
      <dgm:spPr>
        <a:solidFill>
          <a:schemeClr val="bg1">
            <a:lumMod val="90000"/>
          </a:schemeClr>
        </a:solidFill>
      </dgm:spPr>
      <dgm:t>
        <a:bodyPr/>
        <a:lstStyle/>
        <a:p>
          <a:r>
            <a:rPr lang="en-IN" dirty="0"/>
            <a:t>Crystal</a:t>
          </a:r>
        </a:p>
      </dgm:t>
    </dgm:pt>
    <dgm:pt modelId="{05C48AED-717F-4DA0-AE56-4153A0F9FC50}" type="parTrans" cxnId="{1CE99590-E961-4A7A-8925-23015B2A8B35}">
      <dgm:prSet/>
      <dgm:spPr/>
      <dgm:t>
        <a:bodyPr/>
        <a:lstStyle/>
        <a:p>
          <a:endParaRPr lang="en-IN"/>
        </a:p>
      </dgm:t>
    </dgm:pt>
    <dgm:pt modelId="{C89D320E-3961-4B96-8B90-8C7DC4D08E6C}" type="sibTrans" cxnId="{1CE99590-E961-4A7A-8925-23015B2A8B35}">
      <dgm:prSet/>
      <dgm:spPr/>
      <dgm:t>
        <a:bodyPr/>
        <a:lstStyle/>
        <a:p>
          <a:endParaRPr lang="en-IN"/>
        </a:p>
      </dgm:t>
    </dgm:pt>
    <dgm:pt modelId="{083ECA94-3603-4B34-B2C2-735C59F7B573}">
      <dgm:prSet phldrT="[Text]"/>
      <dgm:spPr>
        <a:solidFill>
          <a:schemeClr val="bg1">
            <a:lumMod val="90000"/>
          </a:schemeClr>
        </a:solidFill>
      </dgm:spPr>
      <dgm:t>
        <a:bodyPr/>
        <a:lstStyle/>
        <a:p>
          <a:r>
            <a:rPr lang="en-IN" dirty="0"/>
            <a:t>Adaptive Software Development (ASD)</a:t>
          </a:r>
        </a:p>
      </dgm:t>
    </dgm:pt>
    <dgm:pt modelId="{7F5CF754-5984-4754-9251-4E8631C74DA3}" type="parTrans" cxnId="{3693EEF6-5500-4D00-9ED3-5C52548B8D21}">
      <dgm:prSet/>
      <dgm:spPr/>
      <dgm:t>
        <a:bodyPr/>
        <a:lstStyle/>
        <a:p>
          <a:endParaRPr lang="en-IN"/>
        </a:p>
      </dgm:t>
    </dgm:pt>
    <dgm:pt modelId="{D69EEA29-A9E0-40FD-948D-840C71066163}" type="sibTrans" cxnId="{3693EEF6-5500-4D00-9ED3-5C52548B8D21}">
      <dgm:prSet/>
      <dgm:spPr/>
      <dgm:t>
        <a:bodyPr/>
        <a:lstStyle/>
        <a:p>
          <a:endParaRPr lang="en-IN"/>
        </a:p>
      </dgm:t>
    </dgm:pt>
    <dgm:pt modelId="{2271C1BE-0E4D-40A8-8963-5C1736EEA29E}" type="pres">
      <dgm:prSet presAssocID="{AF63D91A-F1E0-45E8-8FA9-A3EAAC269D84}" presName="linear" presStyleCnt="0">
        <dgm:presLayoutVars>
          <dgm:animLvl val="lvl"/>
          <dgm:resizeHandles val="exact"/>
        </dgm:presLayoutVars>
      </dgm:prSet>
      <dgm:spPr/>
    </dgm:pt>
    <dgm:pt modelId="{392B29F5-FEFA-4A58-BEE4-40A4D289BDEA}" type="pres">
      <dgm:prSet presAssocID="{464F333F-092D-4171-BC72-EBEB8D3DCECB}" presName="parentText" presStyleLbl="node1" presStyleIdx="0" presStyleCnt="8">
        <dgm:presLayoutVars>
          <dgm:chMax val="0"/>
          <dgm:bulletEnabled val="1"/>
        </dgm:presLayoutVars>
      </dgm:prSet>
      <dgm:spPr/>
    </dgm:pt>
    <dgm:pt modelId="{9EDE2EC9-F979-494C-98FA-4F3C2641E502}" type="pres">
      <dgm:prSet presAssocID="{79331C2E-424D-4FF2-BFEB-D93D5FA42E24}" presName="spacer" presStyleCnt="0"/>
      <dgm:spPr/>
    </dgm:pt>
    <dgm:pt modelId="{393CB2EB-7E02-440A-8657-A44B6D77E984}" type="pres">
      <dgm:prSet presAssocID="{8DB1ED88-6CC7-4EE4-AC5E-D4A57B674BBF}" presName="parentText" presStyleLbl="node1" presStyleIdx="1" presStyleCnt="8">
        <dgm:presLayoutVars>
          <dgm:chMax val="0"/>
          <dgm:bulletEnabled val="1"/>
        </dgm:presLayoutVars>
      </dgm:prSet>
      <dgm:spPr/>
    </dgm:pt>
    <dgm:pt modelId="{026F42B1-14E0-41CF-B6BB-9BBB7CA4E586}" type="pres">
      <dgm:prSet presAssocID="{77BC385F-7E1B-4596-ABD2-8168C5877D63}" presName="spacer" presStyleCnt="0"/>
      <dgm:spPr/>
    </dgm:pt>
    <dgm:pt modelId="{D3F84A75-18D6-4D2B-9B69-FD74D31450AC}" type="pres">
      <dgm:prSet presAssocID="{B892A7AD-CB04-4A00-95C5-78BA78DE8A8A}" presName="parentText" presStyleLbl="node1" presStyleIdx="2" presStyleCnt="8">
        <dgm:presLayoutVars>
          <dgm:chMax val="0"/>
          <dgm:bulletEnabled val="1"/>
        </dgm:presLayoutVars>
      </dgm:prSet>
      <dgm:spPr/>
    </dgm:pt>
    <dgm:pt modelId="{A8A31C84-5319-4637-9A75-7A407F8B06A2}" type="pres">
      <dgm:prSet presAssocID="{E54B24A5-2607-47F2-BCB6-3B8A1DBE124A}" presName="spacer" presStyleCnt="0"/>
      <dgm:spPr/>
    </dgm:pt>
    <dgm:pt modelId="{36825D90-4C1F-4266-A548-B1B4038E22E2}" type="pres">
      <dgm:prSet presAssocID="{B13755A0-709D-421C-8675-75F018CA266A}" presName="parentText" presStyleLbl="node1" presStyleIdx="3" presStyleCnt="8">
        <dgm:presLayoutVars>
          <dgm:chMax val="0"/>
          <dgm:bulletEnabled val="1"/>
        </dgm:presLayoutVars>
      </dgm:prSet>
      <dgm:spPr/>
    </dgm:pt>
    <dgm:pt modelId="{4A063D04-C28F-4079-B0F1-458B7952FC75}" type="pres">
      <dgm:prSet presAssocID="{E3DC5D6B-7355-466E-818E-CE6062AECD8E}" presName="spacer" presStyleCnt="0"/>
      <dgm:spPr/>
    </dgm:pt>
    <dgm:pt modelId="{C4620DC5-3BD4-4F88-8620-29185C02271B}" type="pres">
      <dgm:prSet presAssocID="{A0D804CE-3E74-4E09-990B-B148D709F74A}" presName="parentText" presStyleLbl="node1" presStyleIdx="4" presStyleCnt="8">
        <dgm:presLayoutVars>
          <dgm:chMax val="0"/>
          <dgm:bulletEnabled val="1"/>
        </dgm:presLayoutVars>
      </dgm:prSet>
      <dgm:spPr/>
    </dgm:pt>
    <dgm:pt modelId="{3CD941FC-B0D4-421F-9D53-57EA7ADBF697}" type="pres">
      <dgm:prSet presAssocID="{EEC0A58B-3D2F-4B1F-B144-B1F05F1047B7}" presName="spacer" presStyleCnt="0"/>
      <dgm:spPr/>
    </dgm:pt>
    <dgm:pt modelId="{DA41BC9F-8D16-4D81-90A5-6609EBF015FE}" type="pres">
      <dgm:prSet presAssocID="{4EEEFF79-6CA1-41D6-8A85-FF114178CD62}" presName="parentText" presStyleLbl="node1" presStyleIdx="5" presStyleCnt="8">
        <dgm:presLayoutVars>
          <dgm:chMax val="0"/>
          <dgm:bulletEnabled val="1"/>
        </dgm:presLayoutVars>
      </dgm:prSet>
      <dgm:spPr/>
    </dgm:pt>
    <dgm:pt modelId="{3CBD00C8-7D81-469A-B27E-58DD25DD0DE0}" type="pres">
      <dgm:prSet presAssocID="{60072861-419D-4717-99ED-09418D4E1561}" presName="spacer" presStyleCnt="0"/>
      <dgm:spPr/>
    </dgm:pt>
    <dgm:pt modelId="{D779F3F7-CAEF-4422-A48D-047975DC6C5C}" type="pres">
      <dgm:prSet presAssocID="{40FDFE9D-5ED0-40D6-A9C4-4DAF98FBEA2C}" presName="parentText" presStyleLbl="node1" presStyleIdx="6" presStyleCnt="8">
        <dgm:presLayoutVars>
          <dgm:chMax val="0"/>
          <dgm:bulletEnabled val="1"/>
        </dgm:presLayoutVars>
      </dgm:prSet>
      <dgm:spPr/>
    </dgm:pt>
    <dgm:pt modelId="{DB4B9728-4753-46C2-8637-1D867B785659}" type="pres">
      <dgm:prSet presAssocID="{C89D320E-3961-4B96-8B90-8C7DC4D08E6C}" presName="spacer" presStyleCnt="0"/>
      <dgm:spPr/>
    </dgm:pt>
    <dgm:pt modelId="{33AEE282-2910-47C7-9294-5047BEFCE461}" type="pres">
      <dgm:prSet presAssocID="{083ECA94-3603-4B34-B2C2-735C59F7B573}" presName="parentText" presStyleLbl="node1" presStyleIdx="7" presStyleCnt="8">
        <dgm:presLayoutVars>
          <dgm:chMax val="0"/>
          <dgm:bulletEnabled val="1"/>
        </dgm:presLayoutVars>
      </dgm:prSet>
      <dgm:spPr/>
    </dgm:pt>
  </dgm:ptLst>
  <dgm:cxnLst>
    <dgm:cxn modelId="{5CD22D0A-D69B-4B78-ACCE-733338EBCD74}" srcId="{AF63D91A-F1E0-45E8-8FA9-A3EAAC269D84}" destId="{B892A7AD-CB04-4A00-95C5-78BA78DE8A8A}" srcOrd="2" destOrd="0" parTransId="{E0D02093-4265-45E8-AE34-F93FEDDE4E50}" sibTransId="{E54B24A5-2607-47F2-BCB6-3B8A1DBE124A}"/>
    <dgm:cxn modelId="{38899A1C-A93E-47C5-803A-4F435C4C5FA2}" type="presOf" srcId="{4EEEFF79-6CA1-41D6-8A85-FF114178CD62}" destId="{DA41BC9F-8D16-4D81-90A5-6609EBF015FE}" srcOrd="0" destOrd="0" presId="urn:microsoft.com/office/officeart/2005/8/layout/vList2"/>
    <dgm:cxn modelId="{83CC7222-A9EC-48D5-9355-38F66AF4F1E2}" type="presOf" srcId="{40FDFE9D-5ED0-40D6-A9C4-4DAF98FBEA2C}" destId="{D779F3F7-CAEF-4422-A48D-047975DC6C5C}" srcOrd="0" destOrd="0" presId="urn:microsoft.com/office/officeart/2005/8/layout/vList2"/>
    <dgm:cxn modelId="{B9858A27-6A01-4B1E-BDCA-F00CA8173118}" srcId="{AF63D91A-F1E0-45E8-8FA9-A3EAAC269D84}" destId="{4EEEFF79-6CA1-41D6-8A85-FF114178CD62}" srcOrd="5" destOrd="0" parTransId="{B93B812D-3C3C-43AE-9A20-911D2AF8D0F6}" sibTransId="{60072861-419D-4717-99ED-09418D4E1561}"/>
    <dgm:cxn modelId="{8740CF2A-B170-4C21-9FA1-36A80E1FEB66}" type="presOf" srcId="{464F333F-092D-4171-BC72-EBEB8D3DCECB}" destId="{392B29F5-FEFA-4A58-BEE4-40A4D289BDEA}" srcOrd="0" destOrd="0" presId="urn:microsoft.com/office/officeart/2005/8/layout/vList2"/>
    <dgm:cxn modelId="{323DF82F-71D4-432A-9546-4353CB332C6C}" srcId="{AF63D91A-F1E0-45E8-8FA9-A3EAAC269D84}" destId="{A0D804CE-3E74-4E09-990B-B148D709F74A}" srcOrd="4" destOrd="0" parTransId="{0A826583-12A9-4CAB-B2EB-71498B785064}" sibTransId="{EEC0A58B-3D2F-4B1F-B144-B1F05F1047B7}"/>
    <dgm:cxn modelId="{869B083A-AD73-4F24-8C87-C03E5995FCB4}" type="presOf" srcId="{8DB1ED88-6CC7-4EE4-AC5E-D4A57B674BBF}" destId="{393CB2EB-7E02-440A-8657-A44B6D77E984}" srcOrd="0" destOrd="0" presId="urn:microsoft.com/office/officeart/2005/8/layout/vList2"/>
    <dgm:cxn modelId="{E5BA605B-6D08-4E2C-863A-282568EE2E3A}" srcId="{AF63D91A-F1E0-45E8-8FA9-A3EAAC269D84}" destId="{8DB1ED88-6CC7-4EE4-AC5E-D4A57B674BBF}" srcOrd="1" destOrd="0" parTransId="{B3EE93DB-5924-43AD-A8D3-3BAFD0CAE6D9}" sibTransId="{77BC385F-7E1B-4596-ABD2-8168C5877D63}"/>
    <dgm:cxn modelId="{DA9D0150-0D80-457A-9461-A377DC9AF349}" type="presOf" srcId="{B892A7AD-CB04-4A00-95C5-78BA78DE8A8A}" destId="{D3F84A75-18D6-4D2B-9B69-FD74D31450AC}" srcOrd="0" destOrd="0" presId="urn:microsoft.com/office/officeart/2005/8/layout/vList2"/>
    <dgm:cxn modelId="{C07E898E-C847-44A8-82DE-81546F55F1D9}" type="presOf" srcId="{083ECA94-3603-4B34-B2C2-735C59F7B573}" destId="{33AEE282-2910-47C7-9294-5047BEFCE461}" srcOrd="0" destOrd="0" presId="urn:microsoft.com/office/officeart/2005/8/layout/vList2"/>
    <dgm:cxn modelId="{1CE99590-E961-4A7A-8925-23015B2A8B35}" srcId="{AF63D91A-F1E0-45E8-8FA9-A3EAAC269D84}" destId="{40FDFE9D-5ED0-40D6-A9C4-4DAF98FBEA2C}" srcOrd="6" destOrd="0" parTransId="{05C48AED-717F-4DA0-AE56-4153A0F9FC50}" sibTransId="{C89D320E-3961-4B96-8B90-8C7DC4D08E6C}"/>
    <dgm:cxn modelId="{F1EAFB99-4E4A-4D8C-BB0A-8A1E903BCCD8}" type="presOf" srcId="{A0D804CE-3E74-4E09-990B-B148D709F74A}" destId="{C4620DC5-3BD4-4F88-8620-29185C02271B}" srcOrd="0" destOrd="0" presId="urn:microsoft.com/office/officeart/2005/8/layout/vList2"/>
    <dgm:cxn modelId="{2D88AFA4-E39C-4501-8F21-F20E94327EFB}" type="presOf" srcId="{AF63D91A-F1E0-45E8-8FA9-A3EAAC269D84}" destId="{2271C1BE-0E4D-40A8-8963-5C1736EEA29E}" srcOrd="0" destOrd="0" presId="urn:microsoft.com/office/officeart/2005/8/layout/vList2"/>
    <dgm:cxn modelId="{FA7C02D3-4E40-47DA-97F5-2D88A63A454C}" type="presOf" srcId="{B13755A0-709D-421C-8675-75F018CA266A}" destId="{36825D90-4C1F-4266-A548-B1B4038E22E2}" srcOrd="0" destOrd="0" presId="urn:microsoft.com/office/officeart/2005/8/layout/vList2"/>
    <dgm:cxn modelId="{7CACC0E8-D4B2-49CA-9BF6-5985457D9A25}" srcId="{AF63D91A-F1E0-45E8-8FA9-A3EAAC269D84}" destId="{B13755A0-709D-421C-8675-75F018CA266A}" srcOrd="3" destOrd="0" parTransId="{3E76DBA8-2F23-4D25-8867-1C1696C68434}" sibTransId="{E3DC5D6B-7355-466E-818E-CE6062AECD8E}"/>
    <dgm:cxn modelId="{B5BF6CEA-214D-4939-AF3C-EFCC09954A11}" srcId="{AF63D91A-F1E0-45E8-8FA9-A3EAAC269D84}" destId="{464F333F-092D-4171-BC72-EBEB8D3DCECB}" srcOrd="0" destOrd="0" parTransId="{D4C76478-0391-4E6F-99A3-E0121555BD8E}" sibTransId="{79331C2E-424D-4FF2-BFEB-D93D5FA42E24}"/>
    <dgm:cxn modelId="{3693EEF6-5500-4D00-9ED3-5C52548B8D21}" srcId="{AF63D91A-F1E0-45E8-8FA9-A3EAAC269D84}" destId="{083ECA94-3603-4B34-B2C2-735C59F7B573}" srcOrd="7" destOrd="0" parTransId="{7F5CF754-5984-4754-9251-4E8631C74DA3}" sibTransId="{D69EEA29-A9E0-40FD-948D-840C71066163}"/>
    <dgm:cxn modelId="{929B714A-2D1A-450E-9383-8753A03E479B}" type="presParOf" srcId="{2271C1BE-0E4D-40A8-8963-5C1736EEA29E}" destId="{392B29F5-FEFA-4A58-BEE4-40A4D289BDEA}" srcOrd="0" destOrd="0" presId="urn:microsoft.com/office/officeart/2005/8/layout/vList2"/>
    <dgm:cxn modelId="{C21CFF71-D91C-4B93-8ED7-43BDB29CCA00}" type="presParOf" srcId="{2271C1BE-0E4D-40A8-8963-5C1736EEA29E}" destId="{9EDE2EC9-F979-494C-98FA-4F3C2641E502}" srcOrd="1" destOrd="0" presId="urn:microsoft.com/office/officeart/2005/8/layout/vList2"/>
    <dgm:cxn modelId="{052B40F7-1AB1-47C0-8AD7-4215EF91E0F4}" type="presParOf" srcId="{2271C1BE-0E4D-40A8-8963-5C1736EEA29E}" destId="{393CB2EB-7E02-440A-8657-A44B6D77E984}" srcOrd="2" destOrd="0" presId="urn:microsoft.com/office/officeart/2005/8/layout/vList2"/>
    <dgm:cxn modelId="{EF0AAB97-79FD-4D8A-A5CC-2D1569BEF199}" type="presParOf" srcId="{2271C1BE-0E4D-40A8-8963-5C1736EEA29E}" destId="{026F42B1-14E0-41CF-B6BB-9BBB7CA4E586}" srcOrd="3" destOrd="0" presId="urn:microsoft.com/office/officeart/2005/8/layout/vList2"/>
    <dgm:cxn modelId="{4FC55118-8953-408A-9914-22923FAB4B50}" type="presParOf" srcId="{2271C1BE-0E4D-40A8-8963-5C1736EEA29E}" destId="{D3F84A75-18D6-4D2B-9B69-FD74D31450AC}" srcOrd="4" destOrd="0" presId="urn:microsoft.com/office/officeart/2005/8/layout/vList2"/>
    <dgm:cxn modelId="{D25E869B-AEEB-4A76-B62D-A12FCD8BCEEC}" type="presParOf" srcId="{2271C1BE-0E4D-40A8-8963-5C1736EEA29E}" destId="{A8A31C84-5319-4637-9A75-7A407F8B06A2}" srcOrd="5" destOrd="0" presId="urn:microsoft.com/office/officeart/2005/8/layout/vList2"/>
    <dgm:cxn modelId="{70D6C012-54DD-4380-8883-DCE244C0A004}" type="presParOf" srcId="{2271C1BE-0E4D-40A8-8963-5C1736EEA29E}" destId="{36825D90-4C1F-4266-A548-B1B4038E22E2}" srcOrd="6" destOrd="0" presId="urn:microsoft.com/office/officeart/2005/8/layout/vList2"/>
    <dgm:cxn modelId="{613569E2-A0AC-4CEE-B807-9CD9ABE59E19}" type="presParOf" srcId="{2271C1BE-0E4D-40A8-8963-5C1736EEA29E}" destId="{4A063D04-C28F-4079-B0F1-458B7952FC75}" srcOrd="7" destOrd="0" presId="urn:microsoft.com/office/officeart/2005/8/layout/vList2"/>
    <dgm:cxn modelId="{0D78FCE9-DA37-4959-B643-32C8594A8F3D}" type="presParOf" srcId="{2271C1BE-0E4D-40A8-8963-5C1736EEA29E}" destId="{C4620DC5-3BD4-4F88-8620-29185C02271B}" srcOrd="8" destOrd="0" presId="urn:microsoft.com/office/officeart/2005/8/layout/vList2"/>
    <dgm:cxn modelId="{80FF9459-5E78-4A1B-AC1D-25DA81843FB5}" type="presParOf" srcId="{2271C1BE-0E4D-40A8-8963-5C1736EEA29E}" destId="{3CD941FC-B0D4-421F-9D53-57EA7ADBF697}" srcOrd="9" destOrd="0" presId="urn:microsoft.com/office/officeart/2005/8/layout/vList2"/>
    <dgm:cxn modelId="{97A99255-2B9B-4E88-8AC3-45F1AE7EB521}" type="presParOf" srcId="{2271C1BE-0E4D-40A8-8963-5C1736EEA29E}" destId="{DA41BC9F-8D16-4D81-90A5-6609EBF015FE}" srcOrd="10" destOrd="0" presId="urn:microsoft.com/office/officeart/2005/8/layout/vList2"/>
    <dgm:cxn modelId="{93DA3364-305F-46E5-8E66-E0D747E6BB43}" type="presParOf" srcId="{2271C1BE-0E4D-40A8-8963-5C1736EEA29E}" destId="{3CBD00C8-7D81-469A-B27E-58DD25DD0DE0}" srcOrd="11" destOrd="0" presId="urn:microsoft.com/office/officeart/2005/8/layout/vList2"/>
    <dgm:cxn modelId="{275E8624-417C-4761-BFD2-5F9DF42A3966}" type="presParOf" srcId="{2271C1BE-0E4D-40A8-8963-5C1736EEA29E}" destId="{D779F3F7-CAEF-4422-A48D-047975DC6C5C}" srcOrd="12" destOrd="0" presId="urn:microsoft.com/office/officeart/2005/8/layout/vList2"/>
    <dgm:cxn modelId="{37928FD7-E542-4E74-8114-27124354F3E2}" type="presParOf" srcId="{2271C1BE-0E4D-40A8-8963-5C1736EEA29E}" destId="{DB4B9728-4753-46C2-8637-1D867B785659}" srcOrd="13" destOrd="0" presId="urn:microsoft.com/office/officeart/2005/8/layout/vList2"/>
    <dgm:cxn modelId="{0A93C2FE-665B-4761-9444-4D22C0DD63A3}" type="presParOf" srcId="{2271C1BE-0E4D-40A8-8963-5C1736EEA29E}" destId="{33AEE282-2910-47C7-9294-5047BEFCE461}"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F63D91A-F1E0-45E8-8FA9-A3EAAC269D84}"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DE78EC4F-889A-48CA-A6A6-C9E27119CF68}">
      <dgm:prSet/>
      <dgm:spPr/>
      <dgm:t>
        <a:bodyPr/>
        <a:lstStyle/>
        <a:p>
          <a:r>
            <a:rPr lang="en-IN"/>
            <a:t>Embrace a Growth Mindset</a:t>
          </a:r>
        </a:p>
      </dgm:t>
    </dgm:pt>
    <dgm:pt modelId="{FF51F8A7-2B7A-48FB-9DD2-D438E1505663}" type="parTrans" cxnId="{811A174F-747E-47FC-A1EE-8ACD88A4D1F8}">
      <dgm:prSet/>
      <dgm:spPr/>
      <dgm:t>
        <a:bodyPr/>
        <a:lstStyle/>
        <a:p>
          <a:endParaRPr lang="en-IN"/>
        </a:p>
      </dgm:t>
    </dgm:pt>
    <dgm:pt modelId="{E39A6ED1-9FFF-4143-AADB-691B756E4AEB}" type="sibTrans" cxnId="{811A174F-747E-47FC-A1EE-8ACD88A4D1F8}">
      <dgm:prSet/>
      <dgm:spPr/>
      <dgm:t>
        <a:bodyPr/>
        <a:lstStyle/>
        <a:p>
          <a:endParaRPr lang="en-IN"/>
        </a:p>
      </dgm:t>
    </dgm:pt>
    <dgm:pt modelId="{85AD3E75-807C-421D-A5DC-1A60A5DE19EC}">
      <dgm:prSet/>
      <dgm:spPr/>
      <dgm:t>
        <a:bodyPr/>
        <a:lstStyle/>
        <a:p>
          <a:r>
            <a:rPr lang="en-IN" dirty="0"/>
            <a:t>Open Communication Channels</a:t>
          </a:r>
        </a:p>
      </dgm:t>
    </dgm:pt>
    <dgm:pt modelId="{8ACA0C00-3AF0-47F8-A41D-1AA9F37E47D7}" type="parTrans" cxnId="{70D35DAE-0026-4A75-B421-925F0F1B4446}">
      <dgm:prSet/>
      <dgm:spPr/>
      <dgm:t>
        <a:bodyPr/>
        <a:lstStyle/>
        <a:p>
          <a:endParaRPr lang="en-IN"/>
        </a:p>
      </dgm:t>
    </dgm:pt>
    <dgm:pt modelId="{90C33DC8-851E-4571-BC33-227FA4DB044C}" type="sibTrans" cxnId="{70D35DAE-0026-4A75-B421-925F0F1B4446}">
      <dgm:prSet/>
      <dgm:spPr/>
      <dgm:t>
        <a:bodyPr/>
        <a:lstStyle/>
        <a:p>
          <a:endParaRPr lang="en-IN"/>
        </a:p>
      </dgm:t>
    </dgm:pt>
    <dgm:pt modelId="{BC801D72-0295-41A1-8596-BCFB68C13419}">
      <dgm:prSet/>
      <dgm:spPr/>
      <dgm:t>
        <a:bodyPr/>
        <a:lstStyle/>
        <a:p>
          <a:r>
            <a:rPr lang="en-IN" dirty="0"/>
            <a:t>Regular Retrospectives</a:t>
          </a:r>
        </a:p>
      </dgm:t>
    </dgm:pt>
    <dgm:pt modelId="{C86221A9-D89F-4DD9-B86C-DD1B6811DACD}" type="parTrans" cxnId="{AFD98BF8-0379-4B5B-AE6F-35E824F3170B}">
      <dgm:prSet/>
      <dgm:spPr/>
      <dgm:t>
        <a:bodyPr/>
        <a:lstStyle/>
        <a:p>
          <a:endParaRPr lang="en-IN"/>
        </a:p>
      </dgm:t>
    </dgm:pt>
    <dgm:pt modelId="{5B0237D4-ADA4-4DC8-B3C5-6658073A4D0A}" type="sibTrans" cxnId="{AFD98BF8-0379-4B5B-AE6F-35E824F3170B}">
      <dgm:prSet/>
      <dgm:spPr/>
      <dgm:t>
        <a:bodyPr/>
        <a:lstStyle/>
        <a:p>
          <a:endParaRPr lang="en-IN"/>
        </a:p>
      </dgm:t>
    </dgm:pt>
    <dgm:pt modelId="{0A29C96E-F816-44DB-9191-04882B086071}">
      <dgm:prSet/>
      <dgm:spPr/>
      <dgm:t>
        <a:bodyPr/>
        <a:lstStyle/>
        <a:p>
          <a:r>
            <a:rPr lang="en-IN" dirty="0"/>
            <a:t>Cross-Functional Collaboration</a:t>
          </a:r>
        </a:p>
      </dgm:t>
    </dgm:pt>
    <dgm:pt modelId="{F61A3269-5C34-42EA-BBE1-E0A10409FB1C}" type="parTrans" cxnId="{4ACE5B16-D0A9-41F4-8D3E-5DAF1F2717BA}">
      <dgm:prSet/>
      <dgm:spPr/>
      <dgm:t>
        <a:bodyPr/>
        <a:lstStyle/>
        <a:p>
          <a:endParaRPr lang="en-IN"/>
        </a:p>
      </dgm:t>
    </dgm:pt>
    <dgm:pt modelId="{0477F46D-150D-426B-B547-CFB6CEE3496B}" type="sibTrans" cxnId="{4ACE5B16-D0A9-41F4-8D3E-5DAF1F2717BA}">
      <dgm:prSet/>
      <dgm:spPr/>
      <dgm:t>
        <a:bodyPr/>
        <a:lstStyle/>
        <a:p>
          <a:endParaRPr lang="en-IN"/>
        </a:p>
      </dgm:t>
    </dgm:pt>
    <dgm:pt modelId="{CA4CEAA7-6656-43F4-94D0-B7A1BF3F1342}">
      <dgm:prSet/>
      <dgm:spPr/>
      <dgm:t>
        <a:bodyPr/>
        <a:lstStyle/>
        <a:p>
          <a:r>
            <a:rPr lang="en-IN" dirty="0"/>
            <a:t>Prioritize and Adapt</a:t>
          </a:r>
        </a:p>
      </dgm:t>
    </dgm:pt>
    <dgm:pt modelId="{417CA2F6-1286-4ABB-A4C8-4C4824FD09C2}" type="parTrans" cxnId="{8B596FE0-0180-449E-91FA-361F426E8CDF}">
      <dgm:prSet/>
      <dgm:spPr/>
      <dgm:t>
        <a:bodyPr/>
        <a:lstStyle/>
        <a:p>
          <a:endParaRPr lang="en-IN"/>
        </a:p>
      </dgm:t>
    </dgm:pt>
    <dgm:pt modelId="{B32CF334-4772-4302-B5FF-6B570CE91FC0}" type="sibTrans" cxnId="{8B596FE0-0180-449E-91FA-361F426E8CDF}">
      <dgm:prSet/>
      <dgm:spPr/>
      <dgm:t>
        <a:bodyPr/>
        <a:lstStyle/>
        <a:p>
          <a:endParaRPr lang="en-IN"/>
        </a:p>
      </dgm:t>
    </dgm:pt>
    <dgm:pt modelId="{1226F2DE-C95E-4089-AC75-7797B34CB538}">
      <dgm:prSet/>
      <dgm:spPr/>
      <dgm:t>
        <a:bodyPr/>
        <a:lstStyle/>
        <a:p>
          <a:r>
            <a:rPr lang="en-IN" dirty="0"/>
            <a:t>Invest in Team Training</a:t>
          </a:r>
        </a:p>
      </dgm:t>
    </dgm:pt>
    <dgm:pt modelId="{403F77B2-1A55-47AD-9EAE-C5238822F1FB}" type="parTrans" cxnId="{7B325815-3A27-45E6-B627-C7273082B879}">
      <dgm:prSet/>
      <dgm:spPr/>
      <dgm:t>
        <a:bodyPr/>
        <a:lstStyle/>
        <a:p>
          <a:endParaRPr lang="en-IN"/>
        </a:p>
      </dgm:t>
    </dgm:pt>
    <dgm:pt modelId="{7C3A1CAB-65D3-472A-AEB9-1F647BC8B764}" type="sibTrans" cxnId="{7B325815-3A27-45E6-B627-C7273082B879}">
      <dgm:prSet/>
      <dgm:spPr/>
      <dgm:t>
        <a:bodyPr/>
        <a:lstStyle/>
        <a:p>
          <a:endParaRPr lang="en-IN"/>
        </a:p>
      </dgm:t>
    </dgm:pt>
    <dgm:pt modelId="{94E3AB96-BA35-4969-BDBA-31FE6DE91CB8}">
      <dgm:prSet/>
      <dgm:spPr/>
      <dgm:t>
        <a:bodyPr/>
        <a:lstStyle/>
        <a:p>
          <a:r>
            <a:rPr lang="en-IN" dirty="0"/>
            <a:t>Customer Collaboration</a:t>
          </a:r>
        </a:p>
      </dgm:t>
    </dgm:pt>
    <dgm:pt modelId="{2FE5F2AD-8BD1-45F4-82B5-885CCFF73EFC}" type="parTrans" cxnId="{E364ACCF-AA35-40AD-AC21-6C2EB7843492}">
      <dgm:prSet/>
      <dgm:spPr/>
      <dgm:t>
        <a:bodyPr/>
        <a:lstStyle/>
        <a:p>
          <a:endParaRPr lang="en-IN"/>
        </a:p>
      </dgm:t>
    </dgm:pt>
    <dgm:pt modelId="{D2412403-374D-41E1-8317-AD1BFDD41BCD}" type="sibTrans" cxnId="{E364ACCF-AA35-40AD-AC21-6C2EB7843492}">
      <dgm:prSet/>
      <dgm:spPr/>
      <dgm:t>
        <a:bodyPr/>
        <a:lstStyle/>
        <a:p>
          <a:endParaRPr lang="en-IN"/>
        </a:p>
      </dgm:t>
    </dgm:pt>
    <dgm:pt modelId="{99B7CF77-66CA-4A85-AAB6-DE4AE659B134}">
      <dgm:prSet/>
      <dgm:spPr/>
      <dgm:t>
        <a:bodyPr/>
        <a:lstStyle/>
        <a:p>
          <a:r>
            <a:rPr lang="en-IN" dirty="0"/>
            <a:t>Manage Work-in-Progress (WIP)</a:t>
          </a:r>
        </a:p>
      </dgm:t>
    </dgm:pt>
    <dgm:pt modelId="{22BDB6CB-254B-4BB2-953E-4F2186558729}" type="parTrans" cxnId="{154000F5-A3BA-41AA-86C7-087E147C66A2}">
      <dgm:prSet/>
      <dgm:spPr/>
      <dgm:t>
        <a:bodyPr/>
        <a:lstStyle/>
        <a:p>
          <a:endParaRPr lang="en-IN"/>
        </a:p>
      </dgm:t>
    </dgm:pt>
    <dgm:pt modelId="{4D735681-7EF1-447C-A37F-EC8743EF43AA}" type="sibTrans" cxnId="{154000F5-A3BA-41AA-86C7-087E147C66A2}">
      <dgm:prSet/>
      <dgm:spPr/>
      <dgm:t>
        <a:bodyPr/>
        <a:lstStyle/>
        <a:p>
          <a:endParaRPr lang="en-IN"/>
        </a:p>
      </dgm:t>
    </dgm:pt>
    <dgm:pt modelId="{BF5E9FC8-FE19-456A-834B-EB629661E745}">
      <dgm:prSet/>
      <dgm:spPr/>
      <dgm:t>
        <a:bodyPr/>
        <a:lstStyle/>
        <a:p>
          <a:r>
            <a:rPr lang="en-IN" dirty="0"/>
            <a:t>Celebrate Small Wins</a:t>
          </a:r>
        </a:p>
      </dgm:t>
    </dgm:pt>
    <dgm:pt modelId="{3E79E318-E618-4F9F-8916-64580595A655}" type="parTrans" cxnId="{D738C613-22E1-4E8F-BF43-2E2674484D09}">
      <dgm:prSet/>
      <dgm:spPr/>
      <dgm:t>
        <a:bodyPr/>
        <a:lstStyle/>
        <a:p>
          <a:endParaRPr lang="en-IN"/>
        </a:p>
      </dgm:t>
    </dgm:pt>
    <dgm:pt modelId="{2EF0C3EA-C653-4CC4-B720-34B34F24A4BC}" type="sibTrans" cxnId="{D738C613-22E1-4E8F-BF43-2E2674484D09}">
      <dgm:prSet/>
      <dgm:spPr/>
      <dgm:t>
        <a:bodyPr/>
        <a:lstStyle/>
        <a:p>
          <a:endParaRPr lang="en-IN"/>
        </a:p>
      </dgm:t>
    </dgm:pt>
    <dgm:pt modelId="{F38DD387-A2C0-4EEE-8F2A-ADB856A7BC15}">
      <dgm:prSet/>
      <dgm:spPr/>
      <dgm:t>
        <a:bodyPr/>
        <a:lstStyle/>
        <a:p>
          <a:r>
            <a:rPr lang="en-US" dirty="0"/>
            <a:t>Lean on the Agile Community</a:t>
          </a:r>
          <a:endParaRPr lang="en-IN" dirty="0"/>
        </a:p>
      </dgm:t>
    </dgm:pt>
    <dgm:pt modelId="{269088FF-30C7-4827-94E9-52B892C6A57E}" type="parTrans" cxnId="{42C3FEC9-13B6-4961-B45A-DCC4E6686AA6}">
      <dgm:prSet/>
      <dgm:spPr/>
      <dgm:t>
        <a:bodyPr/>
        <a:lstStyle/>
        <a:p>
          <a:endParaRPr lang="en-IN"/>
        </a:p>
      </dgm:t>
    </dgm:pt>
    <dgm:pt modelId="{707CB0A4-95F9-48F2-9DF8-7B935A8CDB71}" type="sibTrans" cxnId="{42C3FEC9-13B6-4961-B45A-DCC4E6686AA6}">
      <dgm:prSet/>
      <dgm:spPr/>
      <dgm:t>
        <a:bodyPr/>
        <a:lstStyle/>
        <a:p>
          <a:endParaRPr lang="en-IN"/>
        </a:p>
      </dgm:t>
    </dgm:pt>
    <dgm:pt modelId="{2271C1BE-0E4D-40A8-8963-5C1736EEA29E}" type="pres">
      <dgm:prSet presAssocID="{AF63D91A-F1E0-45E8-8FA9-A3EAAC269D84}" presName="linear" presStyleCnt="0">
        <dgm:presLayoutVars>
          <dgm:animLvl val="lvl"/>
          <dgm:resizeHandles val="exact"/>
        </dgm:presLayoutVars>
      </dgm:prSet>
      <dgm:spPr/>
    </dgm:pt>
    <dgm:pt modelId="{06F65FAC-8012-4E6E-94B6-BD6D45CFBF93}" type="pres">
      <dgm:prSet presAssocID="{DE78EC4F-889A-48CA-A6A6-C9E27119CF68}" presName="parentText" presStyleLbl="node1" presStyleIdx="0" presStyleCnt="10">
        <dgm:presLayoutVars>
          <dgm:chMax val="0"/>
          <dgm:bulletEnabled val="1"/>
        </dgm:presLayoutVars>
      </dgm:prSet>
      <dgm:spPr/>
    </dgm:pt>
    <dgm:pt modelId="{42A8F00E-4AD0-4C6B-AA78-E131F09ADAFF}" type="pres">
      <dgm:prSet presAssocID="{E39A6ED1-9FFF-4143-AADB-691B756E4AEB}" presName="spacer" presStyleCnt="0"/>
      <dgm:spPr/>
    </dgm:pt>
    <dgm:pt modelId="{6C41250C-03BB-4E8E-9794-138C9C66F19D}" type="pres">
      <dgm:prSet presAssocID="{85AD3E75-807C-421D-A5DC-1A60A5DE19EC}" presName="parentText" presStyleLbl="node1" presStyleIdx="1" presStyleCnt="10">
        <dgm:presLayoutVars>
          <dgm:chMax val="0"/>
          <dgm:bulletEnabled val="1"/>
        </dgm:presLayoutVars>
      </dgm:prSet>
      <dgm:spPr/>
    </dgm:pt>
    <dgm:pt modelId="{5935344B-CE69-4A04-9A8B-019136737A13}" type="pres">
      <dgm:prSet presAssocID="{90C33DC8-851E-4571-BC33-227FA4DB044C}" presName="spacer" presStyleCnt="0"/>
      <dgm:spPr/>
    </dgm:pt>
    <dgm:pt modelId="{57B0EEE6-8137-4B92-BD74-8702E46FC216}" type="pres">
      <dgm:prSet presAssocID="{BC801D72-0295-41A1-8596-BCFB68C13419}" presName="parentText" presStyleLbl="node1" presStyleIdx="2" presStyleCnt="10">
        <dgm:presLayoutVars>
          <dgm:chMax val="0"/>
          <dgm:bulletEnabled val="1"/>
        </dgm:presLayoutVars>
      </dgm:prSet>
      <dgm:spPr/>
    </dgm:pt>
    <dgm:pt modelId="{6F4DBB89-42C9-467F-BB56-64B28B2D1007}" type="pres">
      <dgm:prSet presAssocID="{5B0237D4-ADA4-4DC8-B3C5-6658073A4D0A}" presName="spacer" presStyleCnt="0"/>
      <dgm:spPr/>
    </dgm:pt>
    <dgm:pt modelId="{2E53EF2A-9996-454C-9AEC-A2E6E55EAF9A}" type="pres">
      <dgm:prSet presAssocID="{0A29C96E-F816-44DB-9191-04882B086071}" presName="parentText" presStyleLbl="node1" presStyleIdx="3" presStyleCnt="10">
        <dgm:presLayoutVars>
          <dgm:chMax val="0"/>
          <dgm:bulletEnabled val="1"/>
        </dgm:presLayoutVars>
      </dgm:prSet>
      <dgm:spPr/>
    </dgm:pt>
    <dgm:pt modelId="{2571B684-4723-48A7-A611-0E7570EA712E}" type="pres">
      <dgm:prSet presAssocID="{0477F46D-150D-426B-B547-CFB6CEE3496B}" presName="spacer" presStyleCnt="0"/>
      <dgm:spPr/>
    </dgm:pt>
    <dgm:pt modelId="{BB2738AF-5287-4F1D-A10B-9FFC72918A3E}" type="pres">
      <dgm:prSet presAssocID="{CA4CEAA7-6656-43F4-94D0-B7A1BF3F1342}" presName="parentText" presStyleLbl="node1" presStyleIdx="4" presStyleCnt="10">
        <dgm:presLayoutVars>
          <dgm:chMax val="0"/>
          <dgm:bulletEnabled val="1"/>
        </dgm:presLayoutVars>
      </dgm:prSet>
      <dgm:spPr/>
    </dgm:pt>
    <dgm:pt modelId="{74DE2432-FA12-4D51-8CD8-5FC2D0810EF6}" type="pres">
      <dgm:prSet presAssocID="{B32CF334-4772-4302-B5FF-6B570CE91FC0}" presName="spacer" presStyleCnt="0"/>
      <dgm:spPr/>
    </dgm:pt>
    <dgm:pt modelId="{D960ED1B-7356-4637-B535-EA6C33AFEAA4}" type="pres">
      <dgm:prSet presAssocID="{1226F2DE-C95E-4089-AC75-7797B34CB538}" presName="parentText" presStyleLbl="node1" presStyleIdx="5" presStyleCnt="10">
        <dgm:presLayoutVars>
          <dgm:chMax val="0"/>
          <dgm:bulletEnabled val="1"/>
        </dgm:presLayoutVars>
      </dgm:prSet>
      <dgm:spPr/>
    </dgm:pt>
    <dgm:pt modelId="{4C0721BD-C22A-4FD5-8752-EE955D665AA7}" type="pres">
      <dgm:prSet presAssocID="{7C3A1CAB-65D3-472A-AEB9-1F647BC8B764}" presName="spacer" presStyleCnt="0"/>
      <dgm:spPr/>
    </dgm:pt>
    <dgm:pt modelId="{9CDBB755-1C70-4096-835F-89059C07AA6A}" type="pres">
      <dgm:prSet presAssocID="{94E3AB96-BA35-4969-BDBA-31FE6DE91CB8}" presName="parentText" presStyleLbl="node1" presStyleIdx="6" presStyleCnt="10">
        <dgm:presLayoutVars>
          <dgm:chMax val="0"/>
          <dgm:bulletEnabled val="1"/>
        </dgm:presLayoutVars>
      </dgm:prSet>
      <dgm:spPr/>
    </dgm:pt>
    <dgm:pt modelId="{CF089513-FD96-40A7-8C7D-A7EAFC7D5EFE}" type="pres">
      <dgm:prSet presAssocID="{D2412403-374D-41E1-8317-AD1BFDD41BCD}" presName="spacer" presStyleCnt="0"/>
      <dgm:spPr/>
    </dgm:pt>
    <dgm:pt modelId="{B0F5871F-1EEA-4A32-95B6-CF0FE1BA38B1}" type="pres">
      <dgm:prSet presAssocID="{99B7CF77-66CA-4A85-AAB6-DE4AE659B134}" presName="parentText" presStyleLbl="node1" presStyleIdx="7" presStyleCnt="10">
        <dgm:presLayoutVars>
          <dgm:chMax val="0"/>
          <dgm:bulletEnabled val="1"/>
        </dgm:presLayoutVars>
      </dgm:prSet>
      <dgm:spPr/>
    </dgm:pt>
    <dgm:pt modelId="{5698CED6-ADB0-4DFF-B76E-FC9577505A80}" type="pres">
      <dgm:prSet presAssocID="{4D735681-7EF1-447C-A37F-EC8743EF43AA}" presName="spacer" presStyleCnt="0"/>
      <dgm:spPr/>
    </dgm:pt>
    <dgm:pt modelId="{816425E2-4D1C-4EE7-9841-E075D83B7A3B}" type="pres">
      <dgm:prSet presAssocID="{BF5E9FC8-FE19-456A-834B-EB629661E745}" presName="parentText" presStyleLbl="node1" presStyleIdx="8" presStyleCnt="10">
        <dgm:presLayoutVars>
          <dgm:chMax val="0"/>
          <dgm:bulletEnabled val="1"/>
        </dgm:presLayoutVars>
      </dgm:prSet>
      <dgm:spPr/>
    </dgm:pt>
    <dgm:pt modelId="{60159E1C-B27D-45F3-A6EB-618FCB06C0B6}" type="pres">
      <dgm:prSet presAssocID="{2EF0C3EA-C653-4CC4-B720-34B34F24A4BC}" presName="spacer" presStyleCnt="0"/>
      <dgm:spPr/>
    </dgm:pt>
    <dgm:pt modelId="{5E4B660A-985E-4FB2-8918-0C157DE7E8B7}" type="pres">
      <dgm:prSet presAssocID="{F38DD387-A2C0-4EEE-8F2A-ADB856A7BC15}" presName="parentText" presStyleLbl="node1" presStyleIdx="9" presStyleCnt="10">
        <dgm:presLayoutVars>
          <dgm:chMax val="0"/>
          <dgm:bulletEnabled val="1"/>
        </dgm:presLayoutVars>
      </dgm:prSet>
      <dgm:spPr/>
    </dgm:pt>
  </dgm:ptLst>
  <dgm:cxnLst>
    <dgm:cxn modelId="{D738C613-22E1-4E8F-BF43-2E2674484D09}" srcId="{AF63D91A-F1E0-45E8-8FA9-A3EAAC269D84}" destId="{BF5E9FC8-FE19-456A-834B-EB629661E745}" srcOrd="8" destOrd="0" parTransId="{3E79E318-E618-4F9F-8916-64580595A655}" sibTransId="{2EF0C3EA-C653-4CC4-B720-34B34F24A4BC}"/>
    <dgm:cxn modelId="{7B325815-3A27-45E6-B627-C7273082B879}" srcId="{AF63D91A-F1E0-45E8-8FA9-A3EAAC269D84}" destId="{1226F2DE-C95E-4089-AC75-7797B34CB538}" srcOrd="5" destOrd="0" parTransId="{403F77B2-1A55-47AD-9EAE-C5238822F1FB}" sibTransId="{7C3A1CAB-65D3-472A-AEB9-1F647BC8B764}"/>
    <dgm:cxn modelId="{4ACE5B16-D0A9-41F4-8D3E-5DAF1F2717BA}" srcId="{AF63D91A-F1E0-45E8-8FA9-A3EAAC269D84}" destId="{0A29C96E-F816-44DB-9191-04882B086071}" srcOrd="3" destOrd="0" parTransId="{F61A3269-5C34-42EA-BBE1-E0A10409FB1C}" sibTransId="{0477F46D-150D-426B-B547-CFB6CEE3496B}"/>
    <dgm:cxn modelId="{64A8AC3E-4F00-42EA-8C5D-32D6EDB79BE6}" type="presOf" srcId="{BF5E9FC8-FE19-456A-834B-EB629661E745}" destId="{816425E2-4D1C-4EE7-9841-E075D83B7A3B}" srcOrd="0" destOrd="0" presId="urn:microsoft.com/office/officeart/2005/8/layout/vList2"/>
    <dgm:cxn modelId="{CB271962-BE57-4442-BA9D-CD464C168CC2}" type="presOf" srcId="{F38DD387-A2C0-4EEE-8F2A-ADB856A7BC15}" destId="{5E4B660A-985E-4FB2-8918-0C157DE7E8B7}" srcOrd="0" destOrd="0" presId="urn:microsoft.com/office/officeart/2005/8/layout/vList2"/>
    <dgm:cxn modelId="{D5CCAA69-AA1D-4B9C-A76B-DF51B5752CF4}" type="presOf" srcId="{0A29C96E-F816-44DB-9191-04882B086071}" destId="{2E53EF2A-9996-454C-9AEC-A2E6E55EAF9A}" srcOrd="0" destOrd="0" presId="urn:microsoft.com/office/officeart/2005/8/layout/vList2"/>
    <dgm:cxn modelId="{811A174F-747E-47FC-A1EE-8ACD88A4D1F8}" srcId="{AF63D91A-F1E0-45E8-8FA9-A3EAAC269D84}" destId="{DE78EC4F-889A-48CA-A6A6-C9E27119CF68}" srcOrd="0" destOrd="0" parTransId="{FF51F8A7-2B7A-48FB-9DD2-D438E1505663}" sibTransId="{E39A6ED1-9FFF-4143-AADB-691B756E4AEB}"/>
    <dgm:cxn modelId="{6416D979-9702-421F-B677-A8E9A7875352}" type="presOf" srcId="{85AD3E75-807C-421D-A5DC-1A60A5DE19EC}" destId="{6C41250C-03BB-4E8E-9794-138C9C66F19D}" srcOrd="0" destOrd="0" presId="urn:microsoft.com/office/officeart/2005/8/layout/vList2"/>
    <dgm:cxn modelId="{054CE45A-3F12-4538-9F13-4663AED18674}" type="presOf" srcId="{CA4CEAA7-6656-43F4-94D0-B7A1BF3F1342}" destId="{BB2738AF-5287-4F1D-A10B-9FFC72918A3E}" srcOrd="0" destOrd="0" presId="urn:microsoft.com/office/officeart/2005/8/layout/vList2"/>
    <dgm:cxn modelId="{BC4DBB81-9FBC-4D06-A1EB-E00CD5381A2B}" type="presOf" srcId="{94E3AB96-BA35-4969-BDBA-31FE6DE91CB8}" destId="{9CDBB755-1C70-4096-835F-89059C07AA6A}" srcOrd="0" destOrd="0" presId="urn:microsoft.com/office/officeart/2005/8/layout/vList2"/>
    <dgm:cxn modelId="{2D88AFA4-E39C-4501-8F21-F20E94327EFB}" type="presOf" srcId="{AF63D91A-F1E0-45E8-8FA9-A3EAAC269D84}" destId="{2271C1BE-0E4D-40A8-8963-5C1736EEA29E}" srcOrd="0" destOrd="0" presId="urn:microsoft.com/office/officeart/2005/8/layout/vList2"/>
    <dgm:cxn modelId="{70D35DAE-0026-4A75-B421-925F0F1B4446}" srcId="{AF63D91A-F1E0-45E8-8FA9-A3EAAC269D84}" destId="{85AD3E75-807C-421D-A5DC-1A60A5DE19EC}" srcOrd="1" destOrd="0" parTransId="{8ACA0C00-3AF0-47F8-A41D-1AA9F37E47D7}" sibTransId="{90C33DC8-851E-4571-BC33-227FA4DB044C}"/>
    <dgm:cxn modelId="{A5C678BE-98A6-4830-B6FD-F76C280DFA7D}" type="presOf" srcId="{DE78EC4F-889A-48CA-A6A6-C9E27119CF68}" destId="{06F65FAC-8012-4E6E-94B6-BD6D45CFBF93}" srcOrd="0" destOrd="0" presId="urn:microsoft.com/office/officeart/2005/8/layout/vList2"/>
    <dgm:cxn modelId="{42C3FEC9-13B6-4961-B45A-DCC4E6686AA6}" srcId="{AF63D91A-F1E0-45E8-8FA9-A3EAAC269D84}" destId="{F38DD387-A2C0-4EEE-8F2A-ADB856A7BC15}" srcOrd="9" destOrd="0" parTransId="{269088FF-30C7-4827-94E9-52B892C6A57E}" sibTransId="{707CB0A4-95F9-48F2-9DF8-7B935A8CDB71}"/>
    <dgm:cxn modelId="{E364ACCF-AA35-40AD-AC21-6C2EB7843492}" srcId="{AF63D91A-F1E0-45E8-8FA9-A3EAAC269D84}" destId="{94E3AB96-BA35-4969-BDBA-31FE6DE91CB8}" srcOrd="6" destOrd="0" parTransId="{2FE5F2AD-8BD1-45F4-82B5-885CCFF73EFC}" sibTransId="{D2412403-374D-41E1-8317-AD1BFDD41BCD}"/>
    <dgm:cxn modelId="{8B596FE0-0180-449E-91FA-361F426E8CDF}" srcId="{AF63D91A-F1E0-45E8-8FA9-A3EAAC269D84}" destId="{CA4CEAA7-6656-43F4-94D0-B7A1BF3F1342}" srcOrd="4" destOrd="0" parTransId="{417CA2F6-1286-4ABB-A4C8-4C4824FD09C2}" sibTransId="{B32CF334-4772-4302-B5FF-6B570CE91FC0}"/>
    <dgm:cxn modelId="{E972ADE0-6CBA-4452-A415-A4650AD7CE92}" type="presOf" srcId="{99B7CF77-66CA-4A85-AAB6-DE4AE659B134}" destId="{B0F5871F-1EEA-4A32-95B6-CF0FE1BA38B1}" srcOrd="0" destOrd="0" presId="urn:microsoft.com/office/officeart/2005/8/layout/vList2"/>
    <dgm:cxn modelId="{154000F5-A3BA-41AA-86C7-087E147C66A2}" srcId="{AF63D91A-F1E0-45E8-8FA9-A3EAAC269D84}" destId="{99B7CF77-66CA-4A85-AAB6-DE4AE659B134}" srcOrd="7" destOrd="0" parTransId="{22BDB6CB-254B-4BB2-953E-4F2186558729}" sibTransId="{4D735681-7EF1-447C-A37F-EC8743EF43AA}"/>
    <dgm:cxn modelId="{662736F7-123C-4B51-A20A-CA97E6EC0698}" type="presOf" srcId="{1226F2DE-C95E-4089-AC75-7797B34CB538}" destId="{D960ED1B-7356-4637-B535-EA6C33AFEAA4}" srcOrd="0" destOrd="0" presId="urn:microsoft.com/office/officeart/2005/8/layout/vList2"/>
    <dgm:cxn modelId="{AFD98BF8-0379-4B5B-AE6F-35E824F3170B}" srcId="{AF63D91A-F1E0-45E8-8FA9-A3EAAC269D84}" destId="{BC801D72-0295-41A1-8596-BCFB68C13419}" srcOrd="2" destOrd="0" parTransId="{C86221A9-D89F-4DD9-B86C-DD1B6811DACD}" sibTransId="{5B0237D4-ADA4-4DC8-B3C5-6658073A4D0A}"/>
    <dgm:cxn modelId="{459893F9-7CD5-4F68-80CF-8541D4A4EF81}" type="presOf" srcId="{BC801D72-0295-41A1-8596-BCFB68C13419}" destId="{57B0EEE6-8137-4B92-BD74-8702E46FC216}" srcOrd="0" destOrd="0" presId="urn:microsoft.com/office/officeart/2005/8/layout/vList2"/>
    <dgm:cxn modelId="{0033B1A2-F432-4399-A362-3E8E85FDCFB8}" type="presParOf" srcId="{2271C1BE-0E4D-40A8-8963-5C1736EEA29E}" destId="{06F65FAC-8012-4E6E-94B6-BD6D45CFBF93}" srcOrd="0" destOrd="0" presId="urn:microsoft.com/office/officeart/2005/8/layout/vList2"/>
    <dgm:cxn modelId="{903A162A-4184-4DE7-8CAF-3F43D3B2E471}" type="presParOf" srcId="{2271C1BE-0E4D-40A8-8963-5C1736EEA29E}" destId="{42A8F00E-4AD0-4C6B-AA78-E131F09ADAFF}" srcOrd="1" destOrd="0" presId="urn:microsoft.com/office/officeart/2005/8/layout/vList2"/>
    <dgm:cxn modelId="{87AB5E3F-5767-4642-873D-162B8F0082B6}" type="presParOf" srcId="{2271C1BE-0E4D-40A8-8963-5C1736EEA29E}" destId="{6C41250C-03BB-4E8E-9794-138C9C66F19D}" srcOrd="2" destOrd="0" presId="urn:microsoft.com/office/officeart/2005/8/layout/vList2"/>
    <dgm:cxn modelId="{D2DBC83B-2FE2-4BA2-95AE-17ACA4233036}" type="presParOf" srcId="{2271C1BE-0E4D-40A8-8963-5C1736EEA29E}" destId="{5935344B-CE69-4A04-9A8B-019136737A13}" srcOrd="3" destOrd="0" presId="urn:microsoft.com/office/officeart/2005/8/layout/vList2"/>
    <dgm:cxn modelId="{2DBE7F37-7BB6-4090-8C2C-8E84988C5D46}" type="presParOf" srcId="{2271C1BE-0E4D-40A8-8963-5C1736EEA29E}" destId="{57B0EEE6-8137-4B92-BD74-8702E46FC216}" srcOrd="4" destOrd="0" presId="urn:microsoft.com/office/officeart/2005/8/layout/vList2"/>
    <dgm:cxn modelId="{EE2A3A1C-A289-4E15-B21F-6DC1A48F7170}" type="presParOf" srcId="{2271C1BE-0E4D-40A8-8963-5C1736EEA29E}" destId="{6F4DBB89-42C9-467F-BB56-64B28B2D1007}" srcOrd="5" destOrd="0" presId="urn:microsoft.com/office/officeart/2005/8/layout/vList2"/>
    <dgm:cxn modelId="{47F4AA96-4EBE-4C77-A11D-832998B7F50B}" type="presParOf" srcId="{2271C1BE-0E4D-40A8-8963-5C1736EEA29E}" destId="{2E53EF2A-9996-454C-9AEC-A2E6E55EAF9A}" srcOrd="6" destOrd="0" presId="urn:microsoft.com/office/officeart/2005/8/layout/vList2"/>
    <dgm:cxn modelId="{83092820-1A01-416D-997B-B4834C2FFD19}" type="presParOf" srcId="{2271C1BE-0E4D-40A8-8963-5C1736EEA29E}" destId="{2571B684-4723-48A7-A611-0E7570EA712E}" srcOrd="7" destOrd="0" presId="urn:microsoft.com/office/officeart/2005/8/layout/vList2"/>
    <dgm:cxn modelId="{7FA6C6B1-A937-4CF2-9B51-E77A1D01D132}" type="presParOf" srcId="{2271C1BE-0E4D-40A8-8963-5C1736EEA29E}" destId="{BB2738AF-5287-4F1D-A10B-9FFC72918A3E}" srcOrd="8" destOrd="0" presId="urn:microsoft.com/office/officeart/2005/8/layout/vList2"/>
    <dgm:cxn modelId="{9B899C64-5446-461D-8841-8F35955F5133}" type="presParOf" srcId="{2271C1BE-0E4D-40A8-8963-5C1736EEA29E}" destId="{74DE2432-FA12-4D51-8CD8-5FC2D0810EF6}" srcOrd="9" destOrd="0" presId="urn:microsoft.com/office/officeart/2005/8/layout/vList2"/>
    <dgm:cxn modelId="{09277B0E-E1CB-4145-A588-CB6CD2379E96}" type="presParOf" srcId="{2271C1BE-0E4D-40A8-8963-5C1736EEA29E}" destId="{D960ED1B-7356-4637-B535-EA6C33AFEAA4}" srcOrd="10" destOrd="0" presId="urn:microsoft.com/office/officeart/2005/8/layout/vList2"/>
    <dgm:cxn modelId="{81E71076-3D4D-42DB-956E-73565A310506}" type="presParOf" srcId="{2271C1BE-0E4D-40A8-8963-5C1736EEA29E}" destId="{4C0721BD-C22A-4FD5-8752-EE955D665AA7}" srcOrd="11" destOrd="0" presId="urn:microsoft.com/office/officeart/2005/8/layout/vList2"/>
    <dgm:cxn modelId="{5A60BD29-2ED4-469B-BC03-180029920E72}" type="presParOf" srcId="{2271C1BE-0E4D-40A8-8963-5C1736EEA29E}" destId="{9CDBB755-1C70-4096-835F-89059C07AA6A}" srcOrd="12" destOrd="0" presId="urn:microsoft.com/office/officeart/2005/8/layout/vList2"/>
    <dgm:cxn modelId="{EA0562DA-EB3D-4A4A-86C2-5D5244490C23}" type="presParOf" srcId="{2271C1BE-0E4D-40A8-8963-5C1736EEA29E}" destId="{CF089513-FD96-40A7-8C7D-A7EAFC7D5EFE}" srcOrd="13" destOrd="0" presId="urn:microsoft.com/office/officeart/2005/8/layout/vList2"/>
    <dgm:cxn modelId="{7E5DC483-E877-4087-BB92-FFD52970043F}" type="presParOf" srcId="{2271C1BE-0E4D-40A8-8963-5C1736EEA29E}" destId="{B0F5871F-1EEA-4A32-95B6-CF0FE1BA38B1}" srcOrd="14" destOrd="0" presId="urn:microsoft.com/office/officeart/2005/8/layout/vList2"/>
    <dgm:cxn modelId="{A56F1DDD-CA57-4666-B42C-B9CA46FED389}" type="presParOf" srcId="{2271C1BE-0E4D-40A8-8963-5C1736EEA29E}" destId="{5698CED6-ADB0-4DFF-B76E-FC9577505A80}" srcOrd="15" destOrd="0" presId="urn:microsoft.com/office/officeart/2005/8/layout/vList2"/>
    <dgm:cxn modelId="{0148AB8B-5C93-4C7D-B8F0-E74443AB5E27}" type="presParOf" srcId="{2271C1BE-0E4D-40A8-8963-5C1736EEA29E}" destId="{816425E2-4D1C-4EE7-9841-E075D83B7A3B}" srcOrd="16" destOrd="0" presId="urn:microsoft.com/office/officeart/2005/8/layout/vList2"/>
    <dgm:cxn modelId="{1236F982-D25F-48D6-82EC-763108BBBBA1}" type="presParOf" srcId="{2271C1BE-0E4D-40A8-8963-5C1736EEA29E}" destId="{60159E1C-B27D-45F3-A6EB-618FCB06C0B6}" srcOrd="17" destOrd="0" presId="urn:microsoft.com/office/officeart/2005/8/layout/vList2"/>
    <dgm:cxn modelId="{CEF27A38-595B-4498-BA78-957641344329}" type="presParOf" srcId="{2271C1BE-0E4D-40A8-8963-5C1736EEA29E}" destId="{5E4B660A-985E-4FB2-8918-0C157DE7E8B7}"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16285-3FED-4929-9199-4B6885391855}">
      <dsp:nvSpPr>
        <dsp:cNvPr id="0" name=""/>
        <dsp:cNvSpPr/>
      </dsp:nvSpPr>
      <dsp:spPr>
        <a:xfrm>
          <a:off x="0" y="11517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Flexibility and Adaptability</a:t>
          </a:r>
        </a:p>
      </dsp:txBody>
      <dsp:txXfrm>
        <a:off x="23303" y="138476"/>
        <a:ext cx="10857832" cy="430754"/>
      </dsp:txXfrm>
    </dsp:sp>
    <dsp:sp modelId="{CBC9ACED-9D4B-45F6-B1E3-C254D05C9FF4}">
      <dsp:nvSpPr>
        <dsp:cNvPr id="0" name=""/>
        <dsp:cNvSpPr/>
      </dsp:nvSpPr>
      <dsp:spPr>
        <a:xfrm>
          <a:off x="0" y="63861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Enhanced Customer Satisfaction</a:t>
          </a:r>
        </a:p>
      </dsp:txBody>
      <dsp:txXfrm>
        <a:off x="23303" y="661916"/>
        <a:ext cx="10857832" cy="430754"/>
      </dsp:txXfrm>
    </dsp:sp>
    <dsp:sp modelId="{FAA6E1D2-2248-44B7-A147-7111FB405C1C}">
      <dsp:nvSpPr>
        <dsp:cNvPr id="0" name=""/>
        <dsp:cNvSpPr/>
      </dsp:nvSpPr>
      <dsp:spPr>
        <a:xfrm>
          <a:off x="0" y="116205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Improved Product Quality</a:t>
          </a:r>
        </a:p>
      </dsp:txBody>
      <dsp:txXfrm>
        <a:off x="23303" y="1185356"/>
        <a:ext cx="10857832" cy="430754"/>
      </dsp:txXfrm>
    </dsp:sp>
    <dsp:sp modelId="{51D1EAE3-9BAC-477A-98DA-FA611BB82F43}">
      <dsp:nvSpPr>
        <dsp:cNvPr id="0" name=""/>
        <dsp:cNvSpPr/>
      </dsp:nvSpPr>
      <dsp:spPr>
        <a:xfrm>
          <a:off x="0" y="168549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Increased Team Collaboration</a:t>
          </a:r>
        </a:p>
      </dsp:txBody>
      <dsp:txXfrm>
        <a:off x="23303" y="1708796"/>
        <a:ext cx="10857832" cy="430754"/>
      </dsp:txXfrm>
    </dsp:sp>
    <dsp:sp modelId="{946ACA2E-5942-4217-B0E5-1B342AEE254A}">
      <dsp:nvSpPr>
        <dsp:cNvPr id="0" name=""/>
        <dsp:cNvSpPr/>
      </dsp:nvSpPr>
      <dsp:spPr>
        <a:xfrm>
          <a:off x="0" y="220893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Rapid Adaptation</a:t>
          </a:r>
        </a:p>
      </dsp:txBody>
      <dsp:txXfrm>
        <a:off x="23303" y="2232236"/>
        <a:ext cx="10857832" cy="430754"/>
      </dsp:txXfrm>
    </dsp:sp>
    <dsp:sp modelId="{51CD1386-630A-4199-B831-4EF762F5EF9A}">
      <dsp:nvSpPr>
        <dsp:cNvPr id="0" name=""/>
        <dsp:cNvSpPr/>
      </dsp:nvSpPr>
      <dsp:spPr>
        <a:xfrm>
          <a:off x="0" y="273237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Transparent Communication</a:t>
          </a:r>
        </a:p>
      </dsp:txBody>
      <dsp:txXfrm>
        <a:off x="23303" y="2755676"/>
        <a:ext cx="10857832" cy="430754"/>
      </dsp:txXfrm>
    </dsp:sp>
    <dsp:sp modelId="{847176D0-D078-44A1-9C59-9C64DAFDE674}">
      <dsp:nvSpPr>
        <dsp:cNvPr id="0" name=""/>
        <dsp:cNvSpPr/>
      </dsp:nvSpPr>
      <dsp:spPr>
        <a:xfrm>
          <a:off x="0" y="325581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Early and Predictable Delivery</a:t>
          </a:r>
        </a:p>
      </dsp:txBody>
      <dsp:txXfrm>
        <a:off x="23303" y="3279116"/>
        <a:ext cx="10857832" cy="430754"/>
      </dsp:txXfrm>
    </dsp:sp>
    <dsp:sp modelId="{57EE6CD8-7DCB-4FB2-882E-111ED5F5A0E7}">
      <dsp:nvSpPr>
        <dsp:cNvPr id="0" name=""/>
        <dsp:cNvSpPr/>
      </dsp:nvSpPr>
      <dsp:spPr>
        <a:xfrm>
          <a:off x="0" y="377925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Continuous Improvement</a:t>
          </a:r>
        </a:p>
      </dsp:txBody>
      <dsp:txXfrm>
        <a:off x="23303" y="3802556"/>
        <a:ext cx="10857832" cy="430754"/>
      </dsp:txXfrm>
    </dsp:sp>
    <dsp:sp modelId="{C3C32DEA-50C9-4A54-9ACB-E986F8C3BADD}">
      <dsp:nvSpPr>
        <dsp:cNvPr id="0" name=""/>
        <dsp:cNvSpPr/>
      </dsp:nvSpPr>
      <dsp:spPr>
        <a:xfrm>
          <a:off x="0" y="430269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Reduced Risk</a:t>
          </a:r>
        </a:p>
      </dsp:txBody>
      <dsp:txXfrm>
        <a:off x="23303" y="4325996"/>
        <a:ext cx="10857832" cy="430754"/>
      </dsp:txXfrm>
    </dsp:sp>
    <dsp:sp modelId="{392B29F5-FEFA-4A58-BEE4-40A4D289BDEA}">
      <dsp:nvSpPr>
        <dsp:cNvPr id="0" name=""/>
        <dsp:cNvSpPr/>
      </dsp:nvSpPr>
      <dsp:spPr>
        <a:xfrm>
          <a:off x="0" y="4826133"/>
          <a:ext cx="10904438" cy="47736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Adapting to Market Changes</a:t>
          </a:r>
        </a:p>
      </dsp:txBody>
      <dsp:txXfrm>
        <a:off x="23303" y="4849436"/>
        <a:ext cx="10857832" cy="430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16285-3FED-4929-9199-4B6885391855}">
      <dsp:nvSpPr>
        <dsp:cNvPr id="0" name=""/>
        <dsp:cNvSpPr/>
      </dsp:nvSpPr>
      <dsp:spPr>
        <a:xfrm>
          <a:off x="0" y="176283"/>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Customer Satisfaction</a:t>
          </a:r>
          <a:endParaRPr lang="en-IN" sz="1300" kern="1200" dirty="0"/>
        </a:p>
      </dsp:txBody>
      <dsp:txXfrm>
        <a:off x="18934" y="195217"/>
        <a:ext cx="10866570" cy="349987"/>
      </dsp:txXfrm>
    </dsp:sp>
    <dsp:sp modelId="{0C09CDEA-F41C-4333-8F59-87405D4DC002}">
      <dsp:nvSpPr>
        <dsp:cNvPr id="0" name=""/>
        <dsp:cNvSpPr/>
      </dsp:nvSpPr>
      <dsp:spPr>
        <a:xfrm>
          <a:off x="0" y="601578"/>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Changing Requirements</a:t>
          </a:r>
        </a:p>
      </dsp:txBody>
      <dsp:txXfrm>
        <a:off x="18934" y="620512"/>
        <a:ext cx="10866570" cy="349987"/>
      </dsp:txXfrm>
    </dsp:sp>
    <dsp:sp modelId="{A7428A51-FC8F-4E19-BC93-F70D9FFD59EE}">
      <dsp:nvSpPr>
        <dsp:cNvPr id="0" name=""/>
        <dsp:cNvSpPr/>
      </dsp:nvSpPr>
      <dsp:spPr>
        <a:xfrm>
          <a:off x="0" y="1026873"/>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Frequent Delivery</a:t>
          </a:r>
        </a:p>
      </dsp:txBody>
      <dsp:txXfrm>
        <a:off x="18934" y="1045807"/>
        <a:ext cx="10866570" cy="349987"/>
      </dsp:txXfrm>
    </dsp:sp>
    <dsp:sp modelId="{E39CC1C6-F399-4FE0-8E3D-C2CFFA957567}">
      <dsp:nvSpPr>
        <dsp:cNvPr id="0" name=""/>
        <dsp:cNvSpPr/>
      </dsp:nvSpPr>
      <dsp:spPr>
        <a:xfrm>
          <a:off x="0" y="1452168"/>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Collaboration Between Teams and Stakeholders</a:t>
          </a:r>
          <a:endParaRPr lang="en-IN" sz="1300" kern="1200" dirty="0"/>
        </a:p>
      </dsp:txBody>
      <dsp:txXfrm>
        <a:off x="18934" y="1471102"/>
        <a:ext cx="10866570" cy="349987"/>
      </dsp:txXfrm>
    </dsp:sp>
    <dsp:sp modelId="{7504771F-D583-4284-BB62-CC94D830282E}">
      <dsp:nvSpPr>
        <dsp:cNvPr id="0" name=""/>
        <dsp:cNvSpPr/>
      </dsp:nvSpPr>
      <dsp:spPr>
        <a:xfrm>
          <a:off x="0" y="1877463"/>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Build Projects Around Motivated Individuals</a:t>
          </a:r>
          <a:endParaRPr lang="en-IN" sz="1300" kern="1200" dirty="0"/>
        </a:p>
      </dsp:txBody>
      <dsp:txXfrm>
        <a:off x="18934" y="1896397"/>
        <a:ext cx="10866570" cy="349987"/>
      </dsp:txXfrm>
    </dsp:sp>
    <dsp:sp modelId="{9CD6BEC1-3ECF-475A-878E-9643220F1E26}">
      <dsp:nvSpPr>
        <dsp:cNvPr id="0" name=""/>
        <dsp:cNvSpPr/>
      </dsp:nvSpPr>
      <dsp:spPr>
        <a:xfrm>
          <a:off x="0" y="2302758"/>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Face-to-Face Communication</a:t>
          </a:r>
        </a:p>
      </dsp:txBody>
      <dsp:txXfrm>
        <a:off x="18934" y="2321692"/>
        <a:ext cx="10866570" cy="349987"/>
      </dsp:txXfrm>
    </dsp:sp>
    <dsp:sp modelId="{F0DBEEE2-95D3-4F32-AEE5-200BDD378353}">
      <dsp:nvSpPr>
        <dsp:cNvPr id="0" name=""/>
        <dsp:cNvSpPr/>
      </dsp:nvSpPr>
      <dsp:spPr>
        <a:xfrm>
          <a:off x="0" y="2728053"/>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Measure Progress</a:t>
          </a:r>
        </a:p>
      </dsp:txBody>
      <dsp:txXfrm>
        <a:off x="18934" y="2746987"/>
        <a:ext cx="10866570" cy="349987"/>
      </dsp:txXfrm>
    </dsp:sp>
    <dsp:sp modelId="{F6874831-DD65-4493-AC1D-4DC1FDF044C8}">
      <dsp:nvSpPr>
        <dsp:cNvPr id="0" name=""/>
        <dsp:cNvSpPr/>
      </dsp:nvSpPr>
      <dsp:spPr>
        <a:xfrm>
          <a:off x="0" y="3153348"/>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Maintain a Sustainable Pace of Work</a:t>
          </a:r>
          <a:endParaRPr lang="en-IN" sz="1300" kern="1200" dirty="0"/>
        </a:p>
      </dsp:txBody>
      <dsp:txXfrm>
        <a:off x="18934" y="3172282"/>
        <a:ext cx="10866570" cy="349987"/>
      </dsp:txXfrm>
    </dsp:sp>
    <dsp:sp modelId="{39719278-0FD4-4E3E-9465-49742F8D3964}">
      <dsp:nvSpPr>
        <dsp:cNvPr id="0" name=""/>
        <dsp:cNvSpPr/>
      </dsp:nvSpPr>
      <dsp:spPr>
        <a:xfrm>
          <a:off x="0" y="3578643"/>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Continuous Attention to Technical Excellence</a:t>
          </a:r>
        </a:p>
      </dsp:txBody>
      <dsp:txXfrm>
        <a:off x="18934" y="3597577"/>
        <a:ext cx="10866570" cy="349987"/>
      </dsp:txXfrm>
    </dsp:sp>
    <dsp:sp modelId="{2CBE369E-4A65-4B61-8949-8A9B268FB511}">
      <dsp:nvSpPr>
        <dsp:cNvPr id="0" name=""/>
        <dsp:cNvSpPr/>
      </dsp:nvSpPr>
      <dsp:spPr>
        <a:xfrm>
          <a:off x="0" y="4003938"/>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Simplicity is Essential</a:t>
          </a:r>
        </a:p>
      </dsp:txBody>
      <dsp:txXfrm>
        <a:off x="18934" y="4022872"/>
        <a:ext cx="10866570" cy="349987"/>
      </dsp:txXfrm>
    </dsp:sp>
    <dsp:sp modelId="{97D6B8F5-877C-4FE7-880D-BFAA35B9BF10}">
      <dsp:nvSpPr>
        <dsp:cNvPr id="0" name=""/>
        <dsp:cNvSpPr/>
      </dsp:nvSpPr>
      <dsp:spPr>
        <a:xfrm>
          <a:off x="0" y="4429233"/>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Self-Organizing Teams are Key</a:t>
          </a:r>
        </a:p>
      </dsp:txBody>
      <dsp:txXfrm>
        <a:off x="18934" y="4448167"/>
        <a:ext cx="10866570" cy="349987"/>
      </dsp:txXfrm>
    </dsp:sp>
    <dsp:sp modelId="{343E305B-EA5D-4FB1-ACA1-22A51A1BC6A0}">
      <dsp:nvSpPr>
        <dsp:cNvPr id="0" name=""/>
        <dsp:cNvSpPr/>
      </dsp:nvSpPr>
      <dsp:spPr>
        <a:xfrm>
          <a:off x="0" y="4854528"/>
          <a:ext cx="10904438" cy="387855"/>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Regular Reflection and Adaptation</a:t>
          </a:r>
        </a:p>
      </dsp:txBody>
      <dsp:txXfrm>
        <a:off x="18934" y="4873462"/>
        <a:ext cx="10866570" cy="3499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B29F5-FEFA-4A58-BEE4-40A4D289BDEA}">
      <dsp:nvSpPr>
        <dsp:cNvPr id="0" name=""/>
        <dsp:cNvSpPr/>
      </dsp:nvSpPr>
      <dsp:spPr>
        <a:xfrm>
          <a:off x="0" y="120933"/>
          <a:ext cx="10904438" cy="59670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Scrum</a:t>
          </a:r>
        </a:p>
      </dsp:txBody>
      <dsp:txXfrm>
        <a:off x="29128" y="150061"/>
        <a:ext cx="10846182" cy="538444"/>
      </dsp:txXfrm>
    </dsp:sp>
    <dsp:sp modelId="{393CB2EB-7E02-440A-8657-A44B6D77E984}">
      <dsp:nvSpPr>
        <dsp:cNvPr id="0" name=""/>
        <dsp:cNvSpPr/>
      </dsp:nvSpPr>
      <dsp:spPr>
        <a:xfrm>
          <a:off x="0" y="775233"/>
          <a:ext cx="10904438" cy="59670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Kanban</a:t>
          </a:r>
        </a:p>
      </dsp:txBody>
      <dsp:txXfrm>
        <a:off x="29128" y="804361"/>
        <a:ext cx="10846182" cy="538444"/>
      </dsp:txXfrm>
    </dsp:sp>
    <dsp:sp modelId="{D3F84A75-18D6-4D2B-9B69-FD74D31450AC}">
      <dsp:nvSpPr>
        <dsp:cNvPr id="0" name=""/>
        <dsp:cNvSpPr/>
      </dsp:nvSpPr>
      <dsp:spPr>
        <a:xfrm>
          <a:off x="0" y="1429533"/>
          <a:ext cx="10904438" cy="59670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Extreme Programming (XP)</a:t>
          </a:r>
        </a:p>
      </dsp:txBody>
      <dsp:txXfrm>
        <a:off x="29128" y="1458661"/>
        <a:ext cx="10846182" cy="538444"/>
      </dsp:txXfrm>
    </dsp:sp>
    <dsp:sp modelId="{36825D90-4C1F-4266-A548-B1B4038E22E2}">
      <dsp:nvSpPr>
        <dsp:cNvPr id="0" name=""/>
        <dsp:cNvSpPr/>
      </dsp:nvSpPr>
      <dsp:spPr>
        <a:xfrm>
          <a:off x="0" y="2083833"/>
          <a:ext cx="10904438" cy="59670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Lean</a:t>
          </a:r>
        </a:p>
      </dsp:txBody>
      <dsp:txXfrm>
        <a:off x="29128" y="2112961"/>
        <a:ext cx="10846182" cy="538444"/>
      </dsp:txXfrm>
    </dsp:sp>
    <dsp:sp modelId="{C4620DC5-3BD4-4F88-8620-29185C02271B}">
      <dsp:nvSpPr>
        <dsp:cNvPr id="0" name=""/>
        <dsp:cNvSpPr/>
      </dsp:nvSpPr>
      <dsp:spPr>
        <a:xfrm>
          <a:off x="0" y="2738133"/>
          <a:ext cx="10904438" cy="59670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Feature-Driven Development (FDD)</a:t>
          </a:r>
        </a:p>
      </dsp:txBody>
      <dsp:txXfrm>
        <a:off x="29128" y="2767261"/>
        <a:ext cx="10846182" cy="538444"/>
      </dsp:txXfrm>
    </dsp:sp>
    <dsp:sp modelId="{DA41BC9F-8D16-4D81-90A5-6609EBF015FE}">
      <dsp:nvSpPr>
        <dsp:cNvPr id="0" name=""/>
        <dsp:cNvSpPr/>
      </dsp:nvSpPr>
      <dsp:spPr>
        <a:xfrm>
          <a:off x="0" y="3392433"/>
          <a:ext cx="10904438" cy="59670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Dynamic Systems Development Method (DSDM)</a:t>
          </a:r>
        </a:p>
      </dsp:txBody>
      <dsp:txXfrm>
        <a:off x="29128" y="3421561"/>
        <a:ext cx="10846182" cy="538444"/>
      </dsp:txXfrm>
    </dsp:sp>
    <dsp:sp modelId="{D779F3F7-CAEF-4422-A48D-047975DC6C5C}">
      <dsp:nvSpPr>
        <dsp:cNvPr id="0" name=""/>
        <dsp:cNvSpPr/>
      </dsp:nvSpPr>
      <dsp:spPr>
        <a:xfrm>
          <a:off x="0" y="4046733"/>
          <a:ext cx="10904438" cy="59670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Crystal</a:t>
          </a:r>
        </a:p>
      </dsp:txBody>
      <dsp:txXfrm>
        <a:off x="29128" y="4075861"/>
        <a:ext cx="10846182" cy="538444"/>
      </dsp:txXfrm>
    </dsp:sp>
    <dsp:sp modelId="{33AEE282-2910-47C7-9294-5047BEFCE461}">
      <dsp:nvSpPr>
        <dsp:cNvPr id="0" name=""/>
        <dsp:cNvSpPr/>
      </dsp:nvSpPr>
      <dsp:spPr>
        <a:xfrm>
          <a:off x="0" y="4701033"/>
          <a:ext cx="10904438" cy="596700"/>
        </a:xfrm>
        <a:prstGeom prst="roundRect">
          <a:avLst/>
        </a:prstGeom>
        <a:solidFill>
          <a:schemeClr val="bg1">
            <a:lumMod val="9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Adaptive Software Development (ASD)</a:t>
          </a:r>
        </a:p>
      </dsp:txBody>
      <dsp:txXfrm>
        <a:off x="29128" y="4730161"/>
        <a:ext cx="10846182" cy="5384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65FAC-8012-4E6E-94B6-BD6D45CFBF93}">
      <dsp:nvSpPr>
        <dsp:cNvPr id="0" name=""/>
        <dsp:cNvSpPr/>
      </dsp:nvSpPr>
      <dsp:spPr>
        <a:xfrm>
          <a:off x="0" y="11517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Embrace a Growth Mindset</a:t>
          </a:r>
        </a:p>
      </dsp:txBody>
      <dsp:txXfrm>
        <a:off x="23303" y="138476"/>
        <a:ext cx="10857832" cy="430754"/>
      </dsp:txXfrm>
    </dsp:sp>
    <dsp:sp modelId="{6C41250C-03BB-4E8E-9794-138C9C66F19D}">
      <dsp:nvSpPr>
        <dsp:cNvPr id="0" name=""/>
        <dsp:cNvSpPr/>
      </dsp:nvSpPr>
      <dsp:spPr>
        <a:xfrm>
          <a:off x="0" y="63861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Open Communication Channels</a:t>
          </a:r>
        </a:p>
      </dsp:txBody>
      <dsp:txXfrm>
        <a:off x="23303" y="661916"/>
        <a:ext cx="10857832" cy="430754"/>
      </dsp:txXfrm>
    </dsp:sp>
    <dsp:sp modelId="{57B0EEE6-8137-4B92-BD74-8702E46FC216}">
      <dsp:nvSpPr>
        <dsp:cNvPr id="0" name=""/>
        <dsp:cNvSpPr/>
      </dsp:nvSpPr>
      <dsp:spPr>
        <a:xfrm>
          <a:off x="0" y="116205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Regular Retrospectives</a:t>
          </a:r>
        </a:p>
      </dsp:txBody>
      <dsp:txXfrm>
        <a:off x="23303" y="1185356"/>
        <a:ext cx="10857832" cy="430754"/>
      </dsp:txXfrm>
    </dsp:sp>
    <dsp:sp modelId="{2E53EF2A-9996-454C-9AEC-A2E6E55EAF9A}">
      <dsp:nvSpPr>
        <dsp:cNvPr id="0" name=""/>
        <dsp:cNvSpPr/>
      </dsp:nvSpPr>
      <dsp:spPr>
        <a:xfrm>
          <a:off x="0" y="168549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Cross-Functional Collaboration</a:t>
          </a:r>
        </a:p>
      </dsp:txBody>
      <dsp:txXfrm>
        <a:off x="23303" y="1708796"/>
        <a:ext cx="10857832" cy="430754"/>
      </dsp:txXfrm>
    </dsp:sp>
    <dsp:sp modelId="{BB2738AF-5287-4F1D-A10B-9FFC72918A3E}">
      <dsp:nvSpPr>
        <dsp:cNvPr id="0" name=""/>
        <dsp:cNvSpPr/>
      </dsp:nvSpPr>
      <dsp:spPr>
        <a:xfrm>
          <a:off x="0" y="220893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Prioritize and Adapt</a:t>
          </a:r>
        </a:p>
      </dsp:txBody>
      <dsp:txXfrm>
        <a:off x="23303" y="2232236"/>
        <a:ext cx="10857832" cy="430754"/>
      </dsp:txXfrm>
    </dsp:sp>
    <dsp:sp modelId="{D960ED1B-7356-4637-B535-EA6C33AFEAA4}">
      <dsp:nvSpPr>
        <dsp:cNvPr id="0" name=""/>
        <dsp:cNvSpPr/>
      </dsp:nvSpPr>
      <dsp:spPr>
        <a:xfrm>
          <a:off x="0" y="273237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Invest in Team Training</a:t>
          </a:r>
        </a:p>
      </dsp:txBody>
      <dsp:txXfrm>
        <a:off x="23303" y="2755676"/>
        <a:ext cx="10857832" cy="430754"/>
      </dsp:txXfrm>
    </dsp:sp>
    <dsp:sp modelId="{9CDBB755-1C70-4096-835F-89059C07AA6A}">
      <dsp:nvSpPr>
        <dsp:cNvPr id="0" name=""/>
        <dsp:cNvSpPr/>
      </dsp:nvSpPr>
      <dsp:spPr>
        <a:xfrm>
          <a:off x="0" y="325581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Customer Collaboration</a:t>
          </a:r>
        </a:p>
      </dsp:txBody>
      <dsp:txXfrm>
        <a:off x="23303" y="3279116"/>
        <a:ext cx="10857832" cy="430754"/>
      </dsp:txXfrm>
    </dsp:sp>
    <dsp:sp modelId="{B0F5871F-1EEA-4A32-95B6-CF0FE1BA38B1}">
      <dsp:nvSpPr>
        <dsp:cNvPr id="0" name=""/>
        <dsp:cNvSpPr/>
      </dsp:nvSpPr>
      <dsp:spPr>
        <a:xfrm>
          <a:off x="0" y="377925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Manage Work-in-Progress (WIP)</a:t>
          </a:r>
        </a:p>
      </dsp:txBody>
      <dsp:txXfrm>
        <a:off x="23303" y="3802556"/>
        <a:ext cx="10857832" cy="430754"/>
      </dsp:txXfrm>
    </dsp:sp>
    <dsp:sp modelId="{816425E2-4D1C-4EE7-9841-E075D83B7A3B}">
      <dsp:nvSpPr>
        <dsp:cNvPr id="0" name=""/>
        <dsp:cNvSpPr/>
      </dsp:nvSpPr>
      <dsp:spPr>
        <a:xfrm>
          <a:off x="0" y="430269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Celebrate Small Wins</a:t>
          </a:r>
        </a:p>
      </dsp:txBody>
      <dsp:txXfrm>
        <a:off x="23303" y="4325996"/>
        <a:ext cx="10857832" cy="430754"/>
      </dsp:txXfrm>
    </dsp:sp>
    <dsp:sp modelId="{5E4B660A-985E-4FB2-8918-0C157DE7E8B7}">
      <dsp:nvSpPr>
        <dsp:cNvPr id="0" name=""/>
        <dsp:cNvSpPr/>
      </dsp:nvSpPr>
      <dsp:spPr>
        <a:xfrm>
          <a:off x="0" y="4826133"/>
          <a:ext cx="10904438" cy="4773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Lean on the Agile Community</a:t>
          </a:r>
          <a:endParaRPr lang="en-IN" sz="1600" kern="1200" dirty="0"/>
        </a:p>
      </dsp:txBody>
      <dsp:txXfrm>
        <a:off x="23303" y="4849436"/>
        <a:ext cx="10857832" cy="4307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6/30/2024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6/30/2024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Overcoming Agile Challenges:</a:t>
            </a:r>
          </a:p>
          <a:p>
            <a:endParaRPr lang="en-US" dirty="0"/>
          </a:p>
          <a:p>
            <a:pPr marL="171450" indent="-171450">
              <a:buFont typeface="Arial" panose="020B0604020202020204" pitchFamily="34" charset="0"/>
              <a:buChar char="•"/>
            </a:pPr>
            <a:r>
              <a:rPr lang="en-US" b="1" dirty="0"/>
              <a:t>Embrace a Growth Mindset: </a:t>
            </a:r>
            <a:r>
              <a:rPr lang="en-US" dirty="0"/>
              <a:t>Foster a culture of continuous learning and adaptation. Encourage teams to view challenges as opportunities for growth and improvement.</a:t>
            </a:r>
          </a:p>
          <a:p>
            <a:pPr marL="171450" indent="-171450">
              <a:buFont typeface="Arial" panose="020B0604020202020204" pitchFamily="34" charset="0"/>
              <a:buChar char="•"/>
            </a:pPr>
            <a:r>
              <a:rPr lang="en-US" b="1" dirty="0"/>
              <a:t>Open Communication Channels:</a:t>
            </a:r>
            <a:r>
              <a:rPr lang="en-US" dirty="0"/>
              <a:t> Establish open and transparent communication channels within the team. Encourage sharing concerns, feedback, and ideas to address challenges collectively.</a:t>
            </a:r>
          </a:p>
          <a:p>
            <a:pPr marL="171450" indent="-171450">
              <a:buFont typeface="Arial" panose="020B0604020202020204" pitchFamily="34" charset="0"/>
              <a:buChar char="•"/>
            </a:pPr>
            <a:r>
              <a:rPr lang="en-US" b="1" dirty="0"/>
              <a:t>Regular Retrospectives: </a:t>
            </a:r>
            <a:r>
              <a:rPr lang="en-US" dirty="0"/>
              <a:t>Conduct regular retrospectives to reflect on the team's performance, identify challenges, and collaboratively devise solutions for continuous improvement.</a:t>
            </a:r>
          </a:p>
          <a:p>
            <a:pPr marL="171450" indent="-171450">
              <a:buFont typeface="Arial" panose="020B0604020202020204" pitchFamily="34" charset="0"/>
              <a:buChar char="•"/>
            </a:pPr>
            <a:r>
              <a:rPr lang="en-US" b="1" dirty="0"/>
              <a:t>Cross-Functional Collaboration: </a:t>
            </a:r>
            <a:r>
              <a:rPr lang="en-US" dirty="0"/>
              <a:t>Encourage collaboration among team members with diverse skills. Cross-functional teams can bring varied perspectives to problem-solving.</a:t>
            </a:r>
          </a:p>
          <a:p>
            <a:pPr marL="171450" indent="-171450">
              <a:buFont typeface="Arial" panose="020B0604020202020204" pitchFamily="34" charset="0"/>
              <a:buChar char="•"/>
            </a:pPr>
            <a:r>
              <a:rPr lang="en-US" b="1" dirty="0"/>
              <a:t>Prioritize and Adapt:</a:t>
            </a:r>
            <a:r>
              <a:rPr lang="en-US" dirty="0"/>
              <a:t> Prioritize tasks based on their impact and urgency. Agile teams should be flexible and ready to adapt plans when unforeseen challenges arise.</a:t>
            </a:r>
          </a:p>
          <a:p>
            <a:pPr marL="171450" indent="-171450">
              <a:buFont typeface="Arial" panose="020B0604020202020204" pitchFamily="34" charset="0"/>
              <a:buChar char="•"/>
            </a:pPr>
            <a:r>
              <a:rPr lang="en-US" b="1" dirty="0"/>
              <a:t>Invest in Team Training: </a:t>
            </a:r>
            <a:r>
              <a:rPr lang="en-US" dirty="0"/>
              <a:t>Invest in continuous training and skill development for team members. Well-equipped teams are better prepared to tackle challenges effectively.</a:t>
            </a:r>
          </a:p>
          <a:p>
            <a:pPr marL="171450" indent="-171450">
              <a:buFont typeface="Arial" panose="020B0604020202020204" pitchFamily="34" charset="0"/>
              <a:buChar char="•"/>
            </a:pPr>
            <a:r>
              <a:rPr lang="en-US" b="1" dirty="0"/>
              <a:t>Customer Collaboration:</a:t>
            </a:r>
            <a:r>
              <a:rPr lang="en-US" dirty="0"/>
              <a:t> Foster collaboration with customers throughout the development process. Regular feedback from customers can help address challenges related to changing requirements.</a:t>
            </a:r>
          </a:p>
          <a:p>
            <a:pPr marL="171450" indent="-171450">
              <a:buFont typeface="Arial" panose="020B0604020202020204" pitchFamily="34" charset="0"/>
              <a:buChar char="•"/>
            </a:pPr>
            <a:r>
              <a:rPr lang="en-US" b="1" dirty="0"/>
              <a:t>Manage Work-in-Progress (WIP):</a:t>
            </a:r>
            <a:r>
              <a:rPr lang="en-US" dirty="0"/>
              <a:t> Implement Kanban principles to manage work-in-progress effectively. Limiting WIP can prevent overloading the team and improve focus on high-priority tasks.</a:t>
            </a:r>
          </a:p>
          <a:p>
            <a:pPr marL="171450" indent="-171450">
              <a:buFont typeface="Arial" panose="020B0604020202020204" pitchFamily="34" charset="0"/>
              <a:buChar char="•"/>
            </a:pPr>
            <a:r>
              <a:rPr lang="en-US" b="1" dirty="0"/>
              <a:t>Celebrate Small Wins: </a:t>
            </a:r>
            <a:r>
              <a:rPr lang="en-US" dirty="0"/>
              <a:t>Acknowledge and celebrate small achievements. Recognizing progress boosts team morale and resilience, helping them overcome challenges with a positive mindset.</a:t>
            </a:r>
          </a:p>
          <a:p>
            <a:pPr marL="171450" indent="-171450">
              <a:buFont typeface="Arial" panose="020B0604020202020204" pitchFamily="34" charset="0"/>
              <a:buChar char="•"/>
            </a:pPr>
            <a:r>
              <a:rPr lang="en-US" b="1" dirty="0"/>
              <a:t>Lean on the Agile Community:</a:t>
            </a:r>
            <a:r>
              <a:rPr lang="en-US" dirty="0"/>
              <a:t> Leverage the Agile community for support and insights. Learning from others who have faced similar challenges can provide valuable perspectives.</a:t>
            </a:r>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11</a:t>
            </a:fld>
            <a:endParaRPr lang="en-US" dirty="0"/>
          </a:p>
        </p:txBody>
      </p:sp>
    </p:spTree>
    <p:extLst>
      <p:ext uri="{BB962C8B-B14F-4D97-AF65-F5344CB8AC3E}">
        <p14:creationId xmlns:p14="http://schemas.microsoft.com/office/powerpoint/2010/main" val="1154175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12</a:t>
            </a:fld>
            <a:endParaRPr lang="en-US" dirty="0"/>
          </a:p>
        </p:txBody>
      </p:sp>
    </p:spTree>
    <p:extLst>
      <p:ext uri="{BB962C8B-B14F-4D97-AF65-F5344CB8AC3E}">
        <p14:creationId xmlns:p14="http://schemas.microsoft.com/office/powerpoint/2010/main" val="3976685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Drawbacks of Waterfall Method:</a:t>
            </a:r>
          </a:p>
          <a:p>
            <a:endParaRPr lang="en-US" dirty="0"/>
          </a:p>
          <a:p>
            <a:pPr marL="171450" indent="-171450">
              <a:buFont typeface="Arial" panose="020B0604020202020204" pitchFamily="34" charset="0"/>
              <a:buChar char="•"/>
            </a:pPr>
            <a:r>
              <a:rPr lang="en-US" b="1" dirty="0"/>
              <a:t>Inflexibility: </a:t>
            </a:r>
            <a:r>
              <a:rPr lang="en-US" dirty="0"/>
              <a:t>Waterfall follows a sequential, inflexible structure where each phase must be completed before moving to the next. This lack of flexibility makes it challenging to accommodate changes or adapt to evolving requirements.</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Late Customer Feedback:</a:t>
            </a:r>
            <a:r>
              <a:rPr lang="en-US" dirty="0"/>
              <a:t> Customer involvement is typically limited until the end of the project in Waterfall. This delays feedback, and if there are misunderstandings or misalignments with customer needs, they may only become apparent late in the development cycle.</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Risk of Project Failure:</a:t>
            </a:r>
            <a:r>
              <a:rPr lang="en-US" dirty="0"/>
              <a:t> Since Waterfall requires detailed planning upfront, any unforeseen issues or changes may only become apparent late in the development process. This increases the risk of project failure, especially if issues are discovered too late to address effectively.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Long Time-to-Market:</a:t>
            </a:r>
            <a:r>
              <a:rPr lang="en-US" dirty="0"/>
              <a:t> Waterfall projects often take a longer time to deliver a final product since each phase must be completed before moving on to the next. This extended timeline can result in delays in bringing the product to market.</a:t>
            </a:r>
          </a:p>
          <a:p>
            <a:endParaRPr lang="en-US" dirty="0"/>
          </a:p>
          <a:p>
            <a:r>
              <a:rPr lang="en-US" b="1" dirty="0"/>
              <a:t>Advantages of Agile Over Waterfall:</a:t>
            </a:r>
          </a:p>
          <a:p>
            <a:endParaRPr lang="en-US" dirty="0"/>
          </a:p>
          <a:p>
            <a:pPr marL="171450" indent="-171450">
              <a:buFont typeface="Arial" panose="020B0604020202020204" pitchFamily="34" charset="0"/>
              <a:buChar char="•"/>
            </a:pPr>
            <a:r>
              <a:rPr lang="en-US" b="1" dirty="0"/>
              <a:t>Flexibility and Adaptability:</a:t>
            </a:r>
            <a:r>
              <a:rPr lang="en-US" dirty="0"/>
              <a:t> Agile is highly adaptive, allowing teams to respond quickly to changing requirements and priorities. It supports iterative development, enabling adjustments to be made throughout the project.</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Customer-Centric Approach:</a:t>
            </a:r>
            <a:r>
              <a:rPr lang="en-US" dirty="0"/>
              <a:t> Agile promotes continuous customer involvement throughout the development process. Regular feedback loops ensure that the final product aligns closely with customer expectations, reducing the risk of misalignment.</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Iterative and Incremental Development:</a:t>
            </a:r>
            <a:r>
              <a:rPr lang="en-US" dirty="0"/>
              <a:t> Agile follows an iterative and incremental development approach, delivering small, functional increments at regular intervals. This enables stakeholders to see progress, make adjustments, and allows for earlier delivery of working solutions.</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Reduced Project Risk:</a:t>
            </a:r>
            <a:r>
              <a:rPr lang="en-US" dirty="0"/>
              <a:t> By breaking the project into smaller, manageable increments, Agile reduces the overall project risk. Any issues or changes can be identified and addressed early in the development process, contributing to project success.</a:t>
            </a:r>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3</a:t>
            </a:fld>
            <a:endParaRPr lang="en-US" dirty="0"/>
          </a:p>
        </p:txBody>
      </p:sp>
    </p:spTree>
    <p:extLst>
      <p:ext uri="{BB962C8B-B14F-4D97-AF65-F5344CB8AC3E}">
        <p14:creationId xmlns:p14="http://schemas.microsoft.com/office/powerpoint/2010/main" val="387320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4</a:t>
            </a:fld>
            <a:endParaRPr lang="en-US" dirty="0"/>
          </a:p>
        </p:txBody>
      </p:sp>
    </p:spTree>
    <p:extLst>
      <p:ext uri="{BB962C8B-B14F-4D97-AF65-F5344CB8AC3E}">
        <p14:creationId xmlns:p14="http://schemas.microsoft.com/office/powerpoint/2010/main" val="229706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Benefits of Agile:</a:t>
            </a:r>
          </a:p>
          <a:p>
            <a:endParaRPr lang="en-US" dirty="0"/>
          </a:p>
          <a:p>
            <a:pPr marL="171450" indent="-171450">
              <a:buFont typeface="Arial" panose="020B0604020202020204" pitchFamily="34" charset="0"/>
              <a:buChar char="•"/>
            </a:pPr>
            <a:r>
              <a:rPr lang="en-US" b="1" dirty="0"/>
              <a:t>Flexibility and Adaptability:</a:t>
            </a:r>
            <a:r>
              <a:rPr lang="en-US" dirty="0"/>
              <a:t> Agile allows teams to respond quickly to changing requirements and priorities, fostering flexibility in project development.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Enhanced Customer Satisfaction:</a:t>
            </a:r>
            <a:r>
              <a:rPr lang="en-US" dirty="0"/>
              <a:t> Continuous customer involvement throughout the development process ensures that the product aligns closely with customer expectations, leading to higher satisfaction.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Improved Product Quality:</a:t>
            </a:r>
            <a:r>
              <a:rPr lang="en-US" dirty="0"/>
              <a:t> Incremental development and continuous testing in Agile methodologies contribute to higher-quality end products, reducing the risk of defects.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Increased Team Collaboration:</a:t>
            </a:r>
            <a:r>
              <a:rPr lang="en-US" dirty="0"/>
              <a:t> Agile fosters a collaborative environment, promoting effective communication and teamwork, which is essential for project success.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Rapid Adaptation:</a:t>
            </a:r>
            <a:r>
              <a:rPr lang="en-US" dirty="0"/>
              <a:t> Agile methodologies enable teams to quickly adapt to changing circumstances and deliver a better product that meets evolving needs.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Transparent Communication: </a:t>
            </a:r>
            <a:r>
              <a:rPr lang="en-US" dirty="0"/>
              <a:t>Regular communication and feedback loops ensure that project status and challenges are transparent, facilitating better decision-making.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Early and Predictable Delivery:</a:t>
            </a:r>
            <a:r>
              <a:rPr lang="en-US" dirty="0"/>
              <a:t> Agile emphasizes the delivery of small, working pieces of the product at regular intervals, providing stakeholders with early and predictable releases.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Continuous Improvement:</a:t>
            </a:r>
            <a:r>
              <a:rPr lang="en-US" dirty="0"/>
              <a:t> Agile encourages a culture of continuous improvement, allowing teams to reflect on their processes and make adjustments for ongoing optimization.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Reduced Risk:</a:t>
            </a:r>
            <a:r>
              <a:rPr lang="en-US" dirty="0"/>
              <a:t> By breaking down the project into manageable increments, Agile reduces the risk of large-scale project failure, as issues can be identified and addressed early in the development process.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Adapting to Market Changes:</a:t>
            </a:r>
            <a:r>
              <a:rPr lang="en-US" dirty="0"/>
              <a:t> Agile methodologies enable organizations to adapt quickly to changes in the market, ensuring that the delivered product remains relevant and competitive.</a:t>
            </a:r>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5</a:t>
            </a:fld>
            <a:endParaRPr lang="en-US" dirty="0"/>
          </a:p>
        </p:txBody>
      </p:sp>
    </p:spTree>
    <p:extLst>
      <p:ext uri="{BB962C8B-B14F-4D97-AF65-F5344CB8AC3E}">
        <p14:creationId xmlns:p14="http://schemas.microsoft.com/office/powerpoint/2010/main" val="221267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Core Values of the Agile Manifesto:</a:t>
            </a:r>
          </a:p>
          <a:p>
            <a:endParaRPr lang="en-US" dirty="0"/>
          </a:p>
          <a:p>
            <a:pPr marL="171450" indent="-171450">
              <a:buFont typeface="Arial" panose="020B0604020202020204" pitchFamily="34" charset="0"/>
              <a:buChar char="•"/>
            </a:pPr>
            <a:r>
              <a:rPr lang="en-US" b="1" dirty="0"/>
              <a:t>Individuals and Interactions over Processes and Tools:</a:t>
            </a:r>
            <a:r>
              <a:rPr lang="en-US" dirty="0"/>
              <a:t> Emphasizes the importance of people and effective communication within the development team over relying solely on processes and tools.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Working Solutions over Comprehensive Documentation:</a:t>
            </a:r>
            <a:r>
              <a:rPr lang="en-US" dirty="0"/>
              <a:t> Prioritizes delivering a working product and functionality over extensive documentation, recognizing the value of tangible outcomes.</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Customer Collaboration over Contract Negotiation:</a:t>
            </a:r>
            <a:r>
              <a:rPr lang="en-US" dirty="0"/>
              <a:t> Advocates for active collaboration with customers throughout the development process, valuing their input and feedback over rigid contractual agreements.</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Responding to Change over Following a Plan:</a:t>
            </a:r>
            <a:r>
              <a:rPr lang="en-US" dirty="0"/>
              <a:t> Encourages adaptability and flexibility in response to changing requirements, acknowledging that plans may need adjustment to meet evolving needs.</a:t>
            </a:r>
          </a:p>
        </p:txBody>
      </p:sp>
      <p:sp>
        <p:nvSpPr>
          <p:cNvPr id="4" name="Slide Number Placeholder 3"/>
          <p:cNvSpPr>
            <a:spLocks noGrp="1"/>
          </p:cNvSpPr>
          <p:nvPr>
            <p:ph type="sldNum" sz="quarter" idx="5"/>
          </p:nvPr>
        </p:nvSpPr>
        <p:spPr/>
        <p:txBody>
          <a:bodyPr/>
          <a:lstStyle/>
          <a:p>
            <a:fld id="{DB303FA8-A3F3-7640-B13D-36C73B3E5587}" type="slidenum">
              <a:rPr lang="en-US" smtClean="0"/>
              <a:t>6</a:t>
            </a:fld>
            <a:endParaRPr lang="en-US" dirty="0"/>
          </a:p>
        </p:txBody>
      </p:sp>
    </p:spTree>
    <p:extLst>
      <p:ext uri="{BB962C8B-B14F-4D97-AF65-F5344CB8AC3E}">
        <p14:creationId xmlns:p14="http://schemas.microsoft.com/office/powerpoint/2010/main" val="318283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principles of Agile:</a:t>
            </a:r>
          </a:p>
          <a:p>
            <a:endParaRPr lang="en-US" dirty="0"/>
          </a:p>
          <a:p>
            <a:pPr marL="171450" indent="-171450">
              <a:buFont typeface="Arial" panose="020B0604020202020204" pitchFamily="34" charset="0"/>
              <a:buChar char="•"/>
            </a:pPr>
            <a:r>
              <a:rPr lang="en-US" b="1" dirty="0"/>
              <a:t>Highest Priority is Customer Satisfaction:</a:t>
            </a:r>
            <a:r>
              <a:rPr lang="en-US" dirty="0"/>
              <a:t> Agile prioritizes delivering valuable software that satisfies customer needs. Customer satisfaction is the ultimate measure of project success.</a:t>
            </a:r>
          </a:p>
          <a:p>
            <a:pPr marL="171450" indent="-171450">
              <a:buFont typeface="Arial" panose="020B0604020202020204" pitchFamily="34" charset="0"/>
              <a:buChar char="•"/>
            </a:pPr>
            <a:r>
              <a:rPr lang="en-US" b="1" dirty="0"/>
              <a:t>Welcome Changing Requirements:</a:t>
            </a:r>
            <a:r>
              <a:rPr lang="en-US" dirty="0"/>
              <a:t> Agile embraces changes in requirements, even late in the development process. It values responding to change over following a fixed plan.</a:t>
            </a:r>
          </a:p>
          <a:p>
            <a:pPr marL="171450" indent="-171450">
              <a:buFont typeface="Arial" panose="020B0604020202020204" pitchFamily="34" charset="0"/>
              <a:buChar char="•"/>
            </a:pPr>
            <a:r>
              <a:rPr lang="en-US" b="1" dirty="0"/>
              <a:t>Frequent Delivery of Working Software:</a:t>
            </a:r>
            <a:r>
              <a:rPr lang="en-US" dirty="0"/>
              <a:t> Agile promotes delivering working software in small, incremental releases. This allows for continuous feedback and ensures that the product is evolving to meet customer expectations.</a:t>
            </a:r>
          </a:p>
          <a:p>
            <a:pPr marL="171450" indent="-171450">
              <a:buFont typeface="Arial" panose="020B0604020202020204" pitchFamily="34" charset="0"/>
              <a:buChar char="•"/>
            </a:pPr>
            <a:r>
              <a:rPr lang="en-US" b="1" dirty="0"/>
              <a:t>Collaboration Between Teams and Stakeholders:</a:t>
            </a:r>
            <a:r>
              <a:rPr lang="en-US" dirty="0"/>
              <a:t> Agile emphasizes the importance of individuals and interactions over processes and tools. Collaboration among cross-functional teams and with stakeholders is crucial for project success.</a:t>
            </a:r>
          </a:p>
          <a:p>
            <a:pPr marL="171450" indent="-171450">
              <a:buFont typeface="Arial" panose="020B0604020202020204" pitchFamily="34" charset="0"/>
              <a:buChar char="•"/>
            </a:pPr>
            <a:r>
              <a:rPr lang="en-US" b="1" dirty="0"/>
              <a:t>Build Projects Around Motivated Individuals:</a:t>
            </a:r>
            <a:r>
              <a:rPr lang="en-US" dirty="0"/>
              <a:t> Agile recognizes the value of motivated and empowered team members. Providing individuals with the resources and support they need fosters a productive and efficient work environment.</a:t>
            </a:r>
          </a:p>
          <a:p>
            <a:pPr marL="171450" indent="-171450">
              <a:buFont typeface="Arial" panose="020B0604020202020204" pitchFamily="34" charset="0"/>
              <a:buChar char="•"/>
            </a:pPr>
            <a:r>
              <a:rPr lang="en-US" b="1" dirty="0"/>
              <a:t>Face-to-Face Communication is Essential:</a:t>
            </a:r>
            <a:r>
              <a:rPr lang="en-US" dirty="0"/>
              <a:t> Agile values direct, face-to-face communication as the most effective means of conveying information within a development team. This promotes understanding and reduces the risk of miscommunication.</a:t>
            </a:r>
          </a:p>
          <a:p>
            <a:pPr marL="171450" indent="-171450">
              <a:buFont typeface="Arial" panose="020B0604020202020204" pitchFamily="34" charset="0"/>
              <a:buChar char="•"/>
            </a:pPr>
            <a:r>
              <a:rPr lang="en-US" b="1" dirty="0"/>
              <a:t>Working Software is the Primary Measure of Progress:</a:t>
            </a:r>
            <a:r>
              <a:rPr lang="en-US" dirty="0"/>
              <a:t> Agile focuses on tangible outcomes. The primary measure of progress is the delivery of working software that meets the requirements and expectations of stakeholders.</a:t>
            </a:r>
          </a:p>
          <a:p>
            <a:pPr marL="171450" indent="-171450">
              <a:buFont typeface="Arial" panose="020B0604020202020204" pitchFamily="34" charset="0"/>
              <a:buChar char="•"/>
            </a:pPr>
            <a:r>
              <a:rPr lang="en-US" b="1" dirty="0"/>
              <a:t>Maintain a Sustainable Pace of Work:</a:t>
            </a:r>
            <a:r>
              <a:rPr lang="en-US" dirty="0"/>
              <a:t> Agile acknowledges the importance of maintaining a sustainable pace of work. Avoiding overwork ensures the long-term productivity and well-being of team members.</a:t>
            </a:r>
          </a:p>
          <a:p>
            <a:pPr marL="171450" indent="-171450">
              <a:buFont typeface="Arial" panose="020B0604020202020204" pitchFamily="34" charset="0"/>
              <a:buChar char="•"/>
            </a:pPr>
            <a:r>
              <a:rPr lang="en-US" b="1" dirty="0"/>
              <a:t>Continuous Attention to Technical Excellence:</a:t>
            </a:r>
            <a:r>
              <a:rPr lang="en-US" dirty="0"/>
              <a:t> Agile encourages a commitment to continuous improvement in technical skills and processes. Striving for technical excellence enhances the quality of the software being developed.</a:t>
            </a:r>
          </a:p>
          <a:p>
            <a:pPr marL="171450" indent="-171450">
              <a:buFont typeface="Arial" panose="020B0604020202020204" pitchFamily="34" charset="0"/>
              <a:buChar char="•"/>
            </a:pPr>
            <a:r>
              <a:rPr lang="en-US" b="1" dirty="0"/>
              <a:t>Simplicity is Essential:</a:t>
            </a:r>
            <a:r>
              <a:rPr lang="en-US" dirty="0"/>
              <a:t> Agile favors simplicity in both the development process and the resulting software. Simplicity reduces unnecessary complexity and improves the efficiency of the development effort.</a:t>
            </a:r>
          </a:p>
          <a:p>
            <a:pPr marL="171450" indent="-171450">
              <a:buFont typeface="Arial" panose="020B0604020202020204" pitchFamily="34" charset="0"/>
              <a:buChar char="•"/>
            </a:pPr>
            <a:r>
              <a:rPr lang="en-US" b="1" dirty="0"/>
              <a:t>Self-Organizing Teams are Key:</a:t>
            </a:r>
            <a:r>
              <a:rPr lang="en-US" dirty="0"/>
              <a:t> Agile trusts and empowers self-organizing teams. Giving teams the autonomy to make decisions fosters innovation and increases ownership of the project.</a:t>
            </a:r>
          </a:p>
          <a:p>
            <a:pPr marL="171450" indent="-171450">
              <a:buFont typeface="Arial" panose="020B0604020202020204" pitchFamily="34" charset="0"/>
              <a:buChar char="•"/>
            </a:pPr>
            <a:r>
              <a:rPr lang="en-US" b="1" dirty="0"/>
              <a:t>Regular Reflection and Adaptation:</a:t>
            </a:r>
            <a:r>
              <a:rPr lang="en-US" dirty="0"/>
              <a:t> Agile teams regularly reflect on their processes and outcomes. Continuous improvement through reflection and adaptation is crucial for enhancing efficiency and effectiveness.</a:t>
            </a:r>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7</a:t>
            </a:fld>
            <a:endParaRPr lang="en-US" dirty="0"/>
          </a:p>
        </p:txBody>
      </p:sp>
    </p:spTree>
    <p:extLst>
      <p:ext uri="{BB962C8B-B14F-4D97-AF65-F5344CB8AC3E}">
        <p14:creationId xmlns:p14="http://schemas.microsoft.com/office/powerpoint/2010/main" val="4104015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Forming an Agile Team:</a:t>
            </a:r>
          </a:p>
          <a:p>
            <a:endParaRPr lang="en-US" dirty="0"/>
          </a:p>
          <a:p>
            <a:pPr marL="171450" indent="-171450">
              <a:buFont typeface="Arial" panose="020B0604020202020204" pitchFamily="34" charset="0"/>
              <a:buChar char="•"/>
            </a:pPr>
            <a:r>
              <a:rPr lang="en-US" b="1" dirty="0"/>
              <a:t>Define Clear Objectives:</a:t>
            </a:r>
            <a:r>
              <a:rPr lang="en-US" dirty="0"/>
              <a:t> Clearly outline the project's goals, scope, and expected outcomes to provide the team with a shared understanding of the mission.</a:t>
            </a:r>
          </a:p>
          <a:p>
            <a:pPr marL="171450" indent="-171450">
              <a:buFont typeface="Arial" panose="020B0604020202020204" pitchFamily="34" charset="0"/>
              <a:buChar char="•"/>
            </a:pPr>
            <a:r>
              <a:rPr lang="en-US" b="1" dirty="0"/>
              <a:t>Identify Team Roles:</a:t>
            </a:r>
            <a:r>
              <a:rPr lang="en-US" dirty="0"/>
              <a:t> Define roles such as Product Owner, Scrum Master, and Development Team members, each with specific responsibilities to ensure a well-defined structure.</a:t>
            </a:r>
          </a:p>
          <a:p>
            <a:pPr marL="171450" indent="-171450">
              <a:buFont typeface="Arial" panose="020B0604020202020204" pitchFamily="34" charset="0"/>
              <a:buChar char="•"/>
            </a:pPr>
            <a:r>
              <a:rPr lang="en-US" b="1" dirty="0"/>
              <a:t>Select Cross-Functional Members:</a:t>
            </a:r>
            <a:r>
              <a:rPr lang="en-US" dirty="0"/>
              <a:t> Assemble a cross-functional team with diverse skills to cover various aspects of development, fostering a collaborative environment.</a:t>
            </a:r>
          </a:p>
          <a:p>
            <a:pPr marL="171450" indent="-171450">
              <a:buFont typeface="Arial" panose="020B0604020202020204" pitchFamily="34" charset="0"/>
              <a:buChar char="•"/>
            </a:pPr>
            <a:r>
              <a:rPr lang="en-US" b="1" dirty="0"/>
              <a:t>Establish Team Norms:</a:t>
            </a:r>
            <a:r>
              <a:rPr lang="en-US" dirty="0"/>
              <a:t> Collaboratively set norms and expectations for communication, decision-making, and work processes to create a shared understanding of how the team will operate.</a:t>
            </a:r>
          </a:p>
          <a:p>
            <a:endParaRPr lang="en-US" dirty="0"/>
          </a:p>
          <a:p>
            <a:r>
              <a:rPr lang="en-US" b="1" dirty="0"/>
              <a:t>Agile Team Structure:</a:t>
            </a:r>
          </a:p>
          <a:p>
            <a:endParaRPr lang="en-US" dirty="0"/>
          </a:p>
          <a:p>
            <a:pPr marL="171450" indent="-171450">
              <a:buFont typeface="Arial" panose="020B0604020202020204" pitchFamily="34" charset="0"/>
              <a:buChar char="•"/>
            </a:pPr>
            <a:r>
              <a:rPr lang="en-US" b="1" dirty="0"/>
              <a:t>Product Owner:</a:t>
            </a:r>
            <a:r>
              <a:rPr lang="en-US" dirty="0"/>
              <a:t> Responsible for defining and prioritizing the product backlog, ensuring alignment with business goals, and acting as the voice of the customer.</a:t>
            </a:r>
          </a:p>
          <a:p>
            <a:pPr marL="171450" indent="-171450">
              <a:buFont typeface="Arial" panose="020B0604020202020204" pitchFamily="34" charset="0"/>
              <a:buChar char="•"/>
            </a:pPr>
            <a:r>
              <a:rPr lang="en-US" b="1" dirty="0"/>
              <a:t>Scrum Master:</a:t>
            </a:r>
            <a:r>
              <a:rPr lang="en-US" dirty="0"/>
              <a:t> Facilitates the Scrum process, removes impediments, and ensures the team follows Agile principles, fostering a culture of continuous improvement.</a:t>
            </a:r>
          </a:p>
          <a:p>
            <a:pPr marL="171450" indent="-171450">
              <a:buFont typeface="Arial" panose="020B0604020202020204" pitchFamily="34" charset="0"/>
              <a:buChar char="•"/>
            </a:pPr>
            <a:r>
              <a:rPr lang="en-US" b="1" dirty="0"/>
              <a:t>Development Team: </a:t>
            </a:r>
            <a:r>
              <a:rPr lang="en-US" dirty="0"/>
              <a:t>Cross-functional members responsible for delivering increments of a working product. They collaborate to complete tasks and achieve sprint goals.</a:t>
            </a:r>
          </a:p>
          <a:p>
            <a:pPr marL="171450" indent="-171450">
              <a:buFont typeface="Arial" panose="020B0604020202020204" pitchFamily="34" charset="0"/>
              <a:buChar char="•"/>
            </a:pPr>
            <a:r>
              <a:rPr lang="en-US" b="1" dirty="0"/>
              <a:t>Stakeholder Collaboration:</a:t>
            </a:r>
            <a:r>
              <a:rPr lang="en-US" dirty="0"/>
              <a:t> Engage stakeholders throughout the development process to gather feedback, ensure alignment with business objectives, and maintain transparency.</a:t>
            </a:r>
          </a:p>
          <a:p>
            <a:pPr marL="171450" indent="-171450">
              <a:buFont typeface="Arial" panose="020B0604020202020204" pitchFamily="34" charset="0"/>
              <a:buChar char="•"/>
            </a:pPr>
            <a:r>
              <a:rPr lang="en-US" b="1" dirty="0"/>
              <a:t>Adaptability and Continuous Improvement:</a:t>
            </a:r>
            <a:r>
              <a:rPr lang="en-US" dirty="0"/>
              <a:t> Encourage a culture of adaptability and continuous improvement, where the team reflects on its processes and outcomes in regular retrospectives.</a:t>
            </a:r>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8</a:t>
            </a:fld>
            <a:endParaRPr lang="en-US" dirty="0"/>
          </a:p>
        </p:txBody>
      </p:sp>
    </p:spTree>
    <p:extLst>
      <p:ext uri="{BB962C8B-B14F-4D97-AF65-F5344CB8AC3E}">
        <p14:creationId xmlns:p14="http://schemas.microsoft.com/office/powerpoint/2010/main" val="344412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Types of Agile Methodologies:</a:t>
            </a:r>
          </a:p>
          <a:p>
            <a:endParaRPr lang="en-US" dirty="0"/>
          </a:p>
          <a:p>
            <a:pPr marL="171450" indent="-171450">
              <a:buFont typeface="Arial" panose="020B0604020202020204" pitchFamily="34" charset="0"/>
              <a:buChar char="•"/>
            </a:pPr>
            <a:r>
              <a:rPr lang="en-US" b="1" dirty="0"/>
              <a:t>Scrum:</a:t>
            </a:r>
            <a:r>
              <a:rPr lang="en-US" dirty="0"/>
              <a:t> A widely adopted Agile framework with defined roles, events, and artifacts. It emphasizes iterative development in fixed-length sprints.</a:t>
            </a:r>
          </a:p>
          <a:p>
            <a:pPr marL="171450" indent="-171450">
              <a:buFont typeface="Arial" panose="020B0604020202020204" pitchFamily="34" charset="0"/>
              <a:buChar char="•"/>
            </a:pPr>
            <a:r>
              <a:rPr lang="en-US" b="1" dirty="0"/>
              <a:t>Kanban: </a:t>
            </a:r>
            <a:r>
              <a:rPr lang="en-US" dirty="0"/>
              <a:t>A visual management method that focuses on continuous delivery by visualizing work, limiting work in progress, and enhancing flow.</a:t>
            </a:r>
          </a:p>
          <a:p>
            <a:pPr marL="171450" indent="-171450">
              <a:buFont typeface="Arial" panose="020B0604020202020204" pitchFamily="34" charset="0"/>
              <a:buChar char="•"/>
            </a:pPr>
            <a:r>
              <a:rPr lang="en-US" b="1" dirty="0"/>
              <a:t>Extreme Programming (XP):</a:t>
            </a:r>
            <a:r>
              <a:rPr lang="en-US" dirty="0"/>
              <a:t> Emphasizes technical excellence and frequent releases through practices like pair programming, continuous integration, and test-driven development.</a:t>
            </a:r>
          </a:p>
          <a:p>
            <a:pPr marL="171450" indent="-171450">
              <a:buFont typeface="Arial" panose="020B0604020202020204" pitchFamily="34" charset="0"/>
              <a:buChar char="•"/>
            </a:pPr>
            <a:r>
              <a:rPr lang="en-US" b="1" dirty="0"/>
              <a:t>Lean:</a:t>
            </a:r>
            <a:r>
              <a:rPr lang="en-US" dirty="0"/>
              <a:t> Based on Lean manufacturing principles, it aims to maximize value while minimizing waste. Focuses on efficiency, continuous improvement, and customer value.</a:t>
            </a:r>
          </a:p>
          <a:p>
            <a:pPr marL="171450" indent="-171450">
              <a:buFont typeface="Arial" panose="020B0604020202020204" pitchFamily="34" charset="0"/>
              <a:buChar char="•"/>
            </a:pPr>
            <a:r>
              <a:rPr lang="en-US" b="1" dirty="0"/>
              <a:t>Feature-Driven Development (FDD):</a:t>
            </a:r>
            <a:r>
              <a:rPr lang="en-US" dirty="0"/>
              <a:t> A model-driven methodology focusing on features as the primary development unit. It promotes domain object modeling and regular feature updates.</a:t>
            </a:r>
          </a:p>
          <a:p>
            <a:pPr marL="171450" indent="-171450">
              <a:buFont typeface="Arial" panose="020B0604020202020204" pitchFamily="34" charset="0"/>
              <a:buChar char="•"/>
            </a:pPr>
            <a:r>
              <a:rPr lang="en-US" b="1" dirty="0"/>
              <a:t>Dynamic Systems Development Method (DSDM):</a:t>
            </a:r>
            <a:r>
              <a:rPr lang="en-US" dirty="0"/>
              <a:t> An Agile project delivery framework that emphasizes user involvement, iterative development, and the importance of frequent delivery.</a:t>
            </a:r>
          </a:p>
          <a:p>
            <a:pPr marL="171450" indent="-171450">
              <a:buFont typeface="Arial" panose="020B0604020202020204" pitchFamily="34" charset="0"/>
              <a:buChar char="•"/>
            </a:pPr>
            <a:r>
              <a:rPr lang="en-US" b="1" dirty="0"/>
              <a:t>Crystal: </a:t>
            </a:r>
            <a:r>
              <a:rPr lang="en-US" dirty="0"/>
              <a:t>A family of Agile methodologies with different characteristics tailored to project priorities, team sizes, and criticality.</a:t>
            </a:r>
          </a:p>
          <a:p>
            <a:pPr marL="171450" indent="-171450">
              <a:buFont typeface="Arial" panose="020B0604020202020204" pitchFamily="34" charset="0"/>
              <a:buChar char="•"/>
            </a:pPr>
            <a:r>
              <a:rPr lang="en-US" b="1" dirty="0"/>
              <a:t>Adaptive Software Development (ASD):</a:t>
            </a:r>
            <a:r>
              <a:rPr lang="en-US" dirty="0"/>
              <a:t> Emphasizes collaboration and adaptation to changing circumstances, incorporating elements of Scrum, Extreme Programming, and Lean.</a:t>
            </a:r>
          </a:p>
          <a:p>
            <a:endParaRPr lang="en-US" dirty="0"/>
          </a:p>
          <a:p>
            <a:r>
              <a:rPr lang="en-US" dirty="0"/>
              <a:t>Selecting the right Agile methodology depends on factors such as project scope, team size, and organizational goals, allowing teams to tailor their approach for optimal results.</a:t>
            </a:r>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9</a:t>
            </a:fld>
            <a:endParaRPr lang="en-US" dirty="0"/>
          </a:p>
        </p:txBody>
      </p:sp>
    </p:spTree>
    <p:extLst>
      <p:ext uri="{BB962C8B-B14F-4D97-AF65-F5344CB8AC3E}">
        <p14:creationId xmlns:p14="http://schemas.microsoft.com/office/powerpoint/2010/main" val="105009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Team Leader in Agile:</a:t>
            </a:r>
          </a:p>
          <a:p>
            <a:endParaRPr lang="en-US" dirty="0"/>
          </a:p>
          <a:p>
            <a:r>
              <a:rPr lang="en-US" b="1" dirty="0"/>
              <a:t>Servant Leadership: </a:t>
            </a:r>
            <a:r>
              <a:rPr lang="en-US" dirty="0"/>
              <a:t>Embrace a servant leadership style, prioritizing the needs of the team, fostering collaboration, and removing impediments to enhance productivity.</a:t>
            </a:r>
          </a:p>
          <a:p>
            <a:r>
              <a:rPr lang="en-US" b="1" dirty="0"/>
              <a:t>Facilitator and Coach: </a:t>
            </a:r>
            <a:r>
              <a:rPr lang="en-US" dirty="0"/>
              <a:t>Act as a facilitator to ensure smooth collaboration and as a coach to guide the team in adopting Agile principles and practices.</a:t>
            </a:r>
          </a:p>
          <a:p>
            <a:r>
              <a:rPr lang="en-US" b="1" dirty="0"/>
              <a:t>Effective Communication: </a:t>
            </a:r>
            <a:r>
              <a:rPr lang="en-US" dirty="0"/>
              <a:t>Foster transparent and open communication within the team, promoting a culture of trust and collaboration.</a:t>
            </a:r>
          </a:p>
          <a:p>
            <a:r>
              <a:rPr lang="en-US" b="1" dirty="0"/>
              <a:t>Empowerment and Trust: </a:t>
            </a:r>
            <a:r>
              <a:rPr lang="en-US" dirty="0"/>
              <a:t>Empower team members by trusting their capabilities, allowing autonomy in decision-making, and providing the support needed for success.</a:t>
            </a:r>
          </a:p>
          <a:p>
            <a:r>
              <a:rPr lang="en-US" b="1" dirty="0"/>
              <a:t>Continuous Improvement Advocate: </a:t>
            </a:r>
            <a:r>
              <a:rPr lang="en-US" dirty="0"/>
              <a:t>Encourage a culture of continuous improvement by regularly assessing team performance, addressing challenges, and adapting processes accordingly.</a:t>
            </a:r>
          </a:p>
          <a:p>
            <a:br>
              <a:rPr lang="en-US" b="1" dirty="0"/>
            </a:br>
            <a:r>
              <a:rPr lang="en-US" b="1" dirty="0"/>
              <a:t>Setting Up an Agile Team:</a:t>
            </a:r>
          </a:p>
          <a:p>
            <a:endParaRPr lang="en-US" dirty="0"/>
          </a:p>
          <a:p>
            <a:r>
              <a:rPr lang="en-US" b="1" dirty="0"/>
              <a:t>Define Clear Objectives: </a:t>
            </a:r>
            <a:r>
              <a:rPr lang="en-US" dirty="0"/>
              <a:t>Clearly outline the project's goals, scope, and expected outcomes to provide the team with a shared understanding of the mission.</a:t>
            </a:r>
          </a:p>
          <a:p>
            <a:r>
              <a:rPr lang="en-US" b="1" dirty="0"/>
              <a:t>Identify Roles and Responsibilities: </a:t>
            </a:r>
            <a:r>
              <a:rPr lang="en-US" dirty="0"/>
              <a:t>Define roles such as Product Owner, Scrum Master, and Development Team members, each with specific responsibilities to ensure a well-defined structure.</a:t>
            </a:r>
          </a:p>
          <a:p>
            <a:r>
              <a:rPr lang="en-US" b="1" dirty="0"/>
              <a:t>Cross-Functional Team Formation: </a:t>
            </a:r>
            <a:r>
              <a:rPr lang="en-US" dirty="0"/>
              <a:t>Assemble a cross-functional team with diverse skills to cover various aspects of development, fostering a collaborative environment.</a:t>
            </a:r>
          </a:p>
          <a:p>
            <a:r>
              <a:rPr lang="en-US" b="1" dirty="0"/>
              <a:t>Establish Agile Processes: </a:t>
            </a:r>
            <a:r>
              <a:rPr lang="en-US" dirty="0"/>
              <a:t>Choose an Agile methodology (e.g., Scrum, Kanban) and establish processes for iteration planning, daily stand-ups, and retrospectives.</a:t>
            </a:r>
          </a:p>
          <a:p>
            <a:r>
              <a:rPr lang="en-US" b="1" dirty="0"/>
              <a:t>Encourage Collaboration: </a:t>
            </a:r>
            <a:r>
              <a:rPr lang="en-US" dirty="0"/>
              <a:t>Create a collaborative workspace that encourages open communication and frequent interactions among team members.</a:t>
            </a:r>
          </a:p>
          <a:p>
            <a:r>
              <a:rPr lang="en-US" b="1" dirty="0"/>
              <a:t>Continuous Learning Culture: </a:t>
            </a:r>
            <a:r>
              <a:rPr lang="en-US" dirty="0"/>
              <a:t>Foster a culture of continuous learning and improvement by providing resources, training, and opportunities for skill development.</a:t>
            </a:r>
          </a:p>
          <a:p>
            <a:r>
              <a:rPr lang="en-US" b="1" dirty="0"/>
              <a:t>Feedback Loops and Adaptation: </a:t>
            </a:r>
            <a:r>
              <a:rPr lang="en-US" dirty="0"/>
              <a:t>Implement regular feedback loops and mechanisms for adaptation, allowing the team to reflect on its processes and make necessary adjustments.</a:t>
            </a:r>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10</a:t>
            </a:fld>
            <a:endParaRPr lang="en-US" dirty="0"/>
          </a:p>
        </p:txBody>
      </p:sp>
    </p:spTree>
    <p:extLst>
      <p:ext uri="{BB962C8B-B14F-4D97-AF65-F5344CB8AC3E}">
        <p14:creationId xmlns:p14="http://schemas.microsoft.com/office/powerpoint/2010/main" val="3240330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anchor="ctr" anchorCtr="0">
            <a:noAutofit/>
          </a:bodyPr>
          <a:lstStyle>
            <a:lvl1pPr algn="l">
              <a:defRPr sz="8800" b="1" i="0" spc="150" baseline="0">
                <a:solidFill>
                  <a:schemeClr val="tx1"/>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a:noAutofit/>
          </a:bodyPr>
          <a:lstStyle>
            <a:lvl1pPr marL="0" indent="0">
              <a:buNone/>
              <a:defRPr>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anchor="ctr">
            <a:normAutofit/>
          </a:bodyPr>
          <a:lstStyle>
            <a:lvl1pPr marL="0" indent="0">
              <a:buNone/>
              <a:defRPr sz="2400" b="1" i="0" cap="all" spc="600" baseline="0"/>
            </a:lvl1pPr>
          </a:lstStyle>
          <a:p>
            <a:pPr lvl="0"/>
            <a:r>
              <a:rPr lang="en-US" dirty="0"/>
              <a:t>Subtitle</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6/30/2024</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6/30/2024</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a:lstStyle>
            <a:lvl1pPr marL="0" indent="0">
              <a:buNone/>
              <a:defRPr>
                <a:solidFill>
                  <a:schemeClr val="bg1"/>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a:lstStyle>
            <a:lvl1pPr>
              <a:lnSpc>
                <a:spcPct val="200000"/>
              </a:lnSpc>
              <a:spcBef>
                <a:spcPts val="1000"/>
              </a:spcBef>
              <a:buClrTx/>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a:r>
              <a:rPr lang="en-US"/>
              <a:t>Click to edit Master text styles</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6/30/2024</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noProof="0" dirty="0">
              <a:solidFill>
                <a:schemeClr val="bg1"/>
              </a:solidFill>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E910-71FF-13EC-3319-691FCCDCF5CE}"/>
              </a:ext>
            </a:extLst>
          </p:cNvPr>
          <p:cNvSpPr>
            <a:spLocks noGrp="1"/>
          </p:cNvSpPr>
          <p:nvPr>
            <p:ph type="title"/>
          </p:nvPr>
        </p:nvSpPr>
        <p:spPr/>
        <p:txBody>
          <a:bodyPr/>
          <a:lstStyle/>
          <a:p>
            <a:r>
              <a:rPr lang="en-US"/>
              <a:t>Click to edit Master title style</a:t>
            </a:r>
            <a:endParaRPr lang="en-IN"/>
          </a:p>
        </p:txBody>
      </p:sp>
      <p:sp>
        <p:nvSpPr>
          <p:cNvPr id="7" name="SmartArt Placeholder 6">
            <a:extLst>
              <a:ext uri="{FF2B5EF4-FFF2-40B4-BE49-F238E27FC236}">
                <a16:creationId xmlns:a16="http://schemas.microsoft.com/office/drawing/2014/main" id="{F2014A87-19C4-558D-CBAD-E42C642C4829}"/>
              </a:ext>
            </a:extLst>
          </p:cNvPr>
          <p:cNvSpPr>
            <a:spLocks noGrp="1"/>
          </p:cNvSpPr>
          <p:nvPr>
            <p:ph type="dgm" sz="quarter" idx="10"/>
          </p:nvPr>
        </p:nvSpPr>
        <p:spPr>
          <a:xfrm>
            <a:off x="5183188" y="2514600"/>
            <a:ext cx="1828800" cy="1828800"/>
          </a:xfrm>
          <a:solidFill>
            <a:schemeClr val="tx1">
              <a:lumMod val="10000"/>
              <a:lumOff val="90000"/>
            </a:schemeClr>
          </a:solidFill>
        </p:spPr>
        <p:txBody>
          <a:bodyPr/>
          <a:lstStyle/>
          <a:p>
            <a:endParaRPr lang="en-IN"/>
          </a:p>
        </p:txBody>
      </p:sp>
    </p:spTree>
    <p:extLst>
      <p:ext uri="{BB962C8B-B14F-4D97-AF65-F5344CB8AC3E}">
        <p14:creationId xmlns:p14="http://schemas.microsoft.com/office/powerpoint/2010/main" val="331077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6/30/2024</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a:lstStyle>
            <a:lvl1pPr marL="0" indent="0">
              <a:buNone/>
              <a:defRPr>
                <a:solidFill>
                  <a:schemeClr val="bg1"/>
                </a:solidFill>
              </a:defRPr>
            </a:lvl1pPr>
          </a:lstStyle>
          <a:p>
            <a:r>
              <a:rPr lang="en-US" noProof="0"/>
              <a:t>Click icon to add picture</a:t>
            </a:r>
            <a:endParaRPr lang="en-US" noProof="0" dirty="0"/>
          </a:p>
        </p:txBody>
      </p:sp>
      <p:sp>
        <p:nvSpPr>
          <p:cNvPr id="6" name="Content Placeholder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a:lstStyle>
            <a:lvl1pPr marL="0" indent="0">
              <a:lnSpc>
                <a:spcPct val="200000"/>
              </a:lnSpc>
              <a:spcBef>
                <a:spcPts val="1900"/>
              </a:spcBef>
              <a:buNone/>
              <a:defRPr/>
            </a:lvl1pPr>
          </a:lstStyle>
          <a:p>
            <a:pPr lvl="0"/>
            <a:r>
              <a:rPr lang="en-US"/>
              <a:t>Click to edit Master text styles</a:t>
            </a:r>
          </a:p>
        </p:txBody>
      </p:sp>
    </p:spTree>
    <p:extLst>
      <p:ext uri="{BB962C8B-B14F-4D97-AF65-F5344CB8AC3E}">
        <p14:creationId xmlns:p14="http://schemas.microsoft.com/office/powerpoint/2010/main" val="202084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6/30/2024</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defRPr>
            </a:lvl1pPr>
          </a:lstStyle>
          <a:p>
            <a:fld id="{CACCE73A-EC7C-C74F-BDE1-B9AFE6B3713A}" type="datetimeFigureOut">
              <a:rPr lang="en-US" smtClean="0"/>
              <a:pPr/>
              <a:t>6/30/2024</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1" r:id="rId5"/>
    <p:sldLayoutId id="2147483730" r:id="rId6"/>
    <p:sldLayoutId id="214748372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B2B7-A83A-4015-92BD-4080BC4FD7E7}"/>
              </a:ext>
            </a:extLst>
          </p:cNvPr>
          <p:cNvSpPr>
            <a:spLocks noGrp="1"/>
          </p:cNvSpPr>
          <p:nvPr>
            <p:ph type="title"/>
          </p:nvPr>
        </p:nvSpPr>
        <p:spPr>
          <a:xfrm>
            <a:off x="1002100" y="3267744"/>
            <a:ext cx="5651293" cy="1086304"/>
          </a:xfrm>
        </p:spPr>
        <p:txBody>
          <a:bodyPr/>
          <a:lstStyle/>
          <a:p>
            <a:r>
              <a:rPr lang="en-US" sz="2400" dirty="0">
                <a:latin typeface="Meiryo UI (Headings)"/>
                <a:cs typeface="Times New Roman" panose="02020603050405020304" pitchFamily="18" charset="0"/>
              </a:rPr>
              <a:t>Agile Leadership Unveiled: Crafting Success in Unknown Territories</a:t>
            </a:r>
          </a:p>
        </p:txBody>
      </p:sp>
      <p:sp>
        <p:nvSpPr>
          <p:cNvPr id="4" name="Text Placeholder 3">
            <a:extLst>
              <a:ext uri="{FF2B5EF4-FFF2-40B4-BE49-F238E27FC236}">
                <a16:creationId xmlns:a16="http://schemas.microsoft.com/office/drawing/2014/main" id="{A2A41CAF-9D90-4203-BE4A-53EA37304B99}"/>
              </a:ext>
            </a:extLst>
          </p:cNvPr>
          <p:cNvSpPr>
            <a:spLocks noGrp="1"/>
          </p:cNvSpPr>
          <p:nvPr>
            <p:ph type="body" sz="quarter" idx="15"/>
          </p:nvPr>
        </p:nvSpPr>
        <p:spPr/>
        <p:txBody>
          <a:bodyPr/>
          <a:lstStyle/>
          <a:p>
            <a:r>
              <a:rPr lang="en-US" dirty="0">
                <a:cs typeface="Times New Roman" panose="02020603050405020304" pitchFamily="18" charset="0"/>
              </a:rPr>
              <a:t>VATSAL GOHEL</a:t>
            </a:r>
          </a:p>
        </p:txBody>
      </p:sp>
      <p:cxnSp>
        <p:nvCxnSpPr>
          <p:cNvPr id="5" name="Straight Connector 4">
            <a:extLst>
              <a:ext uri="{FF2B5EF4-FFF2-40B4-BE49-F238E27FC236}">
                <a16:creationId xmlns:a16="http://schemas.microsoft.com/office/drawing/2014/main" id="{DF69D25A-ECEE-CCC8-E4D0-99C32242ECDB}"/>
              </a:ext>
            </a:extLst>
          </p:cNvPr>
          <p:cNvCxnSpPr>
            <a:cxnSpLocks/>
          </p:cNvCxnSpPr>
          <p:nvPr/>
        </p:nvCxnSpPr>
        <p:spPr>
          <a:xfrm>
            <a:off x="1124261" y="4354048"/>
            <a:ext cx="5276539" cy="0"/>
          </a:xfrm>
          <a:prstGeom prst="line">
            <a:avLst/>
          </a:prstGeom>
          <a:ln/>
        </p:spPr>
        <p:style>
          <a:lnRef idx="3">
            <a:schemeClr val="dk1"/>
          </a:lnRef>
          <a:fillRef idx="0">
            <a:schemeClr val="dk1"/>
          </a:fillRef>
          <a:effectRef idx="2">
            <a:schemeClr val="dk1"/>
          </a:effectRef>
          <a:fontRef idx="minor">
            <a:schemeClr val="tx1"/>
          </a:fontRef>
        </p:style>
      </p:cxnSp>
      <p:pic>
        <p:nvPicPr>
          <p:cNvPr id="22" name="Picture 21" descr="A group of people in a meeting">
            <a:extLst>
              <a:ext uri="{FF2B5EF4-FFF2-40B4-BE49-F238E27FC236}">
                <a16:creationId xmlns:a16="http://schemas.microsoft.com/office/drawing/2014/main" id="{60AB8C15-FBCE-E3E4-CA9B-F4BB68B9BB9A}"/>
              </a:ext>
            </a:extLst>
          </p:cNvPr>
          <p:cNvPicPr>
            <a:picLocks noChangeAspect="1"/>
          </p:cNvPicPr>
          <p:nvPr/>
        </p:nvPicPr>
        <p:blipFill>
          <a:blip r:embed="rId3">
            <a:alphaModFix amt="85000"/>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7145078" y="-1"/>
            <a:ext cx="5046921" cy="6858000"/>
          </a:xfrm>
          <a:prstGeom prst="rect">
            <a:avLst/>
          </a:prstGeom>
        </p:spPr>
      </p:pic>
    </p:spTree>
    <p:extLst>
      <p:ext uri="{BB962C8B-B14F-4D97-AF65-F5344CB8AC3E}">
        <p14:creationId xmlns:p14="http://schemas.microsoft.com/office/powerpoint/2010/main" val="361142600"/>
      </p:ext>
    </p:extLst>
  </p:cSld>
  <p:clrMapOvr>
    <a:masterClrMapping/>
  </p:clrMapOvr>
  <mc:AlternateContent xmlns:mc="http://schemas.openxmlformats.org/markup-compatibility/2006" xmlns:p14="http://schemas.microsoft.com/office/powerpoint/2010/main">
    <mc:Choice Requires="p14">
      <p:transition spd="slow" p14:dur="2000" advTm="11168"/>
    </mc:Choice>
    <mc:Fallback xmlns="">
      <p:transition spd="slow" advTm="111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46DC-D64C-425E-9709-5C39FB3C99F1}"/>
              </a:ext>
            </a:extLst>
          </p:cNvPr>
          <p:cNvSpPr>
            <a:spLocks noGrp="1"/>
          </p:cNvSpPr>
          <p:nvPr>
            <p:ph type="title"/>
          </p:nvPr>
        </p:nvSpPr>
        <p:spPr/>
        <p:txBody>
          <a:bodyPr/>
          <a:lstStyle/>
          <a:p>
            <a:r>
              <a:rPr lang="en-US" dirty="0"/>
              <a:t>Leadership and Setup: Crafting Effective Agile Teams</a:t>
            </a:r>
          </a:p>
        </p:txBody>
      </p:sp>
      <p:sp>
        <p:nvSpPr>
          <p:cNvPr id="3" name="Text Placeholder 2">
            <a:extLst>
              <a:ext uri="{FF2B5EF4-FFF2-40B4-BE49-F238E27FC236}">
                <a16:creationId xmlns:a16="http://schemas.microsoft.com/office/drawing/2014/main" id="{BF70FD2E-07E5-41D8-BDD0-92C45701AFA9}"/>
              </a:ext>
            </a:extLst>
          </p:cNvPr>
          <p:cNvSpPr>
            <a:spLocks noGrp="1"/>
          </p:cNvSpPr>
          <p:nvPr>
            <p:ph type="body" idx="1"/>
          </p:nvPr>
        </p:nvSpPr>
        <p:spPr/>
        <p:txBody>
          <a:bodyPr/>
          <a:lstStyle/>
          <a:p>
            <a:r>
              <a:rPr lang="en-US" dirty="0"/>
              <a:t>Team Leader in Agile</a:t>
            </a:r>
          </a:p>
        </p:txBody>
      </p:sp>
      <p:sp>
        <p:nvSpPr>
          <p:cNvPr id="4" name="Text Placeholder 3">
            <a:extLst>
              <a:ext uri="{FF2B5EF4-FFF2-40B4-BE49-F238E27FC236}">
                <a16:creationId xmlns:a16="http://schemas.microsoft.com/office/drawing/2014/main" id="{F8568792-C689-427B-B993-5FE8858931ED}"/>
              </a:ext>
            </a:extLst>
          </p:cNvPr>
          <p:cNvSpPr>
            <a:spLocks noGrp="1"/>
          </p:cNvSpPr>
          <p:nvPr>
            <p:ph type="body" idx="14"/>
          </p:nvPr>
        </p:nvSpPr>
        <p:spPr/>
        <p:txBody>
          <a:bodyPr/>
          <a:lstStyle/>
          <a:p>
            <a:r>
              <a:rPr lang="en-US" dirty="0"/>
              <a:t>Setting Up an Agile Team</a:t>
            </a:r>
          </a:p>
        </p:txBody>
      </p:sp>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p:txBody>
          <a:bodyPr>
            <a:normAutofit/>
          </a:bodyPr>
          <a:lstStyle/>
          <a:p>
            <a:r>
              <a:rPr lang="en-US" dirty="0"/>
              <a:t>Servant Leadership</a:t>
            </a:r>
          </a:p>
          <a:p>
            <a:r>
              <a:rPr lang="en-US" dirty="0"/>
              <a:t>Facilitator and Coach</a:t>
            </a:r>
          </a:p>
          <a:p>
            <a:r>
              <a:rPr lang="en-US" dirty="0"/>
              <a:t>Effective Communication</a:t>
            </a:r>
          </a:p>
          <a:p>
            <a:r>
              <a:rPr lang="en-US" dirty="0"/>
              <a:t>Empowerment and Trust</a:t>
            </a:r>
          </a:p>
          <a:p>
            <a:r>
              <a:rPr lang="en-US" dirty="0"/>
              <a:t>Continuous Improvement Advocate</a:t>
            </a:r>
          </a:p>
        </p:txBody>
      </p:sp>
      <p:sp>
        <p:nvSpPr>
          <p:cNvPr id="6" name="Content Placeholder 5">
            <a:extLst>
              <a:ext uri="{FF2B5EF4-FFF2-40B4-BE49-F238E27FC236}">
                <a16:creationId xmlns:a16="http://schemas.microsoft.com/office/drawing/2014/main" id="{574555AA-2AFD-4C4E-AC01-1667CE904042}"/>
              </a:ext>
            </a:extLst>
          </p:cNvPr>
          <p:cNvSpPr>
            <a:spLocks noGrp="1"/>
          </p:cNvSpPr>
          <p:nvPr>
            <p:ph sz="quarter" idx="16"/>
          </p:nvPr>
        </p:nvSpPr>
        <p:spPr/>
        <p:txBody>
          <a:bodyPr>
            <a:normAutofit fontScale="85000" lnSpcReduction="20000"/>
          </a:bodyPr>
          <a:lstStyle/>
          <a:p>
            <a:r>
              <a:rPr lang="en-US" dirty="0"/>
              <a:t>Define Clear Objectives</a:t>
            </a:r>
          </a:p>
          <a:p>
            <a:r>
              <a:rPr lang="en-US" dirty="0"/>
              <a:t>Identify Roles and Responsibilities</a:t>
            </a:r>
          </a:p>
          <a:p>
            <a:r>
              <a:rPr lang="en-US" dirty="0"/>
              <a:t>Cross-Functional Team Formation</a:t>
            </a:r>
          </a:p>
          <a:p>
            <a:r>
              <a:rPr lang="en-US" dirty="0"/>
              <a:t>Establish Agile Processes</a:t>
            </a:r>
          </a:p>
          <a:p>
            <a:r>
              <a:rPr lang="en-US" dirty="0"/>
              <a:t>Encourage Collaboration</a:t>
            </a:r>
          </a:p>
          <a:p>
            <a:r>
              <a:rPr lang="en-US" dirty="0"/>
              <a:t>Continuous Learning Culture</a:t>
            </a:r>
          </a:p>
          <a:p>
            <a:r>
              <a:rPr lang="en-US" dirty="0"/>
              <a:t>Feedback Loops and Adaptation</a:t>
            </a:r>
          </a:p>
        </p:txBody>
      </p:sp>
    </p:spTree>
    <p:extLst>
      <p:ext uri="{BB962C8B-B14F-4D97-AF65-F5344CB8AC3E}">
        <p14:creationId xmlns:p14="http://schemas.microsoft.com/office/powerpoint/2010/main" val="2276381678"/>
      </p:ext>
    </p:extLst>
  </p:cSld>
  <p:clrMapOvr>
    <a:masterClrMapping/>
  </p:clrMapOvr>
  <mc:AlternateContent xmlns:mc="http://schemas.openxmlformats.org/markup-compatibility/2006" xmlns:p14="http://schemas.microsoft.com/office/powerpoint/2010/main">
    <mc:Choice Requires="p14">
      <p:transition spd="slow" p14:dur="2000" advTm="82739"/>
    </mc:Choice>
    <mc:Fallback xmlns="">
      <p:transition spd="slow" advTm="8273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t>Strategies for Agile Success</a:t>
            </a:r>
          </a:p>
        </p:txBody>
      </p:sp>
      <p:graphicFrame>
        <p:nvGraphicFramePr>
          <p:cNvPr id="6" name="Diagram 5">
            <a:extLst>
              <a:ext uri="{FF2B5EF4-FFF2-40B4-BE49-F238E27FC236}">
                <a16:creationId xmlns:a16="http://schemas.microsoft.com/office/drawing/2014/main" id="{1970F056-468C-D776-3934-0BB6C18D1724}"/>
              </a:ext>
            </a:extLst>
          </p:cNvPr>
          <p:cNvGraphicFramePr/>
          <p:nvPr>
            <p:extLst>
              <p:ext uri="{D42A27DB-BD31-4B8C-83A1-F6EECF244321}">
                <p14:modId xmlns:p14="http://schemas.microsoft.com/office/powerpoint/2010/main" val="879190934"/>
              </p:ext>
            </p:extLst>
          </p:nvPr>
        </p:nvGraphicFramePr>
        <p:xfrm>
          <a:off x="639413" y="1304457"/>
          <a:ext cx="1090443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9999563"/>
      </p:ext>
    </p:extLst>
  </p:cSld>
  <p:clrMapOvr>
    <a:masterClrMapping/>
  </p:clrMapOvr>
  <mc:AlternateContent xmlns:mc="http://schemas.openxmlformats.org/markup-compatibility/2006" xmlns:p14="http://schemas.microsoft.com/office/powerpoint/2010/main">
    <mc:Choice Requires="p14">
      <p:transition spd="slow" p14:dur="2000" advTm="87633"/>
    </mc:Choice>
    <mc:Fallback xmlns="">
      <p:transition spd="slow" advTm="876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yellow envelope with a note and a pen&#10;&#10;Description automatically generated">
            <a:extLst>
              <a:ext uri="{FF2B5EF4-FFF2-40B4-BE49-F238E27FC236}">
                <a16:creationId xmlns:a16="http://schemas.microsoft.com/office/drawing/2014/main" id="{078D03A6-4AF8-03A8-D804-101C51C73B0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992292" y="883525"/>
            <a:ext cx="5103708" cy="5090949"/>
          </a:xfrm>
          <a:prstGeom prst="rect">
            <a:avLst/>
          </a:prstGeom>
          <a:solidFill>
            <a:srgbClr val="F0CC79"/>
          </a:solidFill>
        </p:spPr>
      </p:pic>
    </p:spTree>
    <p:extLst>
      <p:ext uri="{BB962C8B-B14F-4D97-AF65-F5344CB8AC3E}">
        <p14:creationId xmlns:p14="http://schemas.microsoft.com/office/powerpoint/2010/main" val="2888430270"/>
      </p:ext>
    </p:extLst>
  </p:cSld>
  <p:clrMapOvr>
    <a:masterClrMapping/>
  </p:clrMapOvr>
  <mc:AlternateContent xmlns:mc="http://schemas.openxmlformats.org/markup-compatibility/2006" xmlns:p14="http://schemas.microsoft.com/office/powerpoint/2010/main">
    <mc:Choice Requires="p14">
      <p:transition spd="slow" p14:dur="2000" advTm="7816"/>
    </mc:Choice>
    <mc:Fallback xmlns="">
      <p:transition spd="slow" advTm="78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0913505" cy="4707218"/>
          </a:xfrm>
        </p:spPr>
        <p:txBody>
          <a:bodyPr>
            <a:normAutofit/>
          </a:bodyPr>
          <a:lstStyle/>
          <a:p>
            <a:r>
              <a:rPr lang="en-US" b="1" dirty="0"/>
              <a:t>Educational Background:</a:t>
            </a:r>
            <a:r>
              <a:rPr lang="en-US" dirty="0"/>
              <a:t> Currently pursuing a Master's in Data Analytics at Clark University</a:t>
            </a:r>
          </a:p>
          <a:p>
            <a:r>
              <a:rPr lang="en-US" b="1" dirty="0"/>
              <a:t>Skill Set:</a:t>
            </a:r>
            <a:r>
              <a:rPr lang="en-US" dirty="0"/>
              <a:t> Proficient in SQL, Tableau, Python, and experienced in applying agile methodologies through coursework in Agile Software Development.</a:t>
            </a:r>
          </a:p>
          <a:p>
            <a:r>
              <a:rPr lang="en-US" b="1" dirty="0"/>
              <a:t>Professional Success:</a:t>
            </a:r>
            <a:r>
              <a:rPr lang="en-US" dirty="0"/>
              <a:t> Awarded the Spot Award at Numerator for effectively managing transitions and consistently fulfilling responsibilities.</a:t>
            </a: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459366218"/>
      </p:ext>
    </p:extLst>
  </p:cSld>
  <p:clrMapOvr>
    <a:masterClrMapping/>
  </p:clrMapOvr>
  <mc:AlternateContent xmlns:mc="http://schemas.openxmlformats.org/markup-compatibility/2006" xmlns:p14="http://schemas.microsoft.com/office/powerpoint/2010/main">
    <mc:Choice Requires="p14">
      <p:transition spd="slow" p14:dur="2000" advTm="30587"/>
    </mc:Choice>
    <mc:Fallback xmlns="">
      <p:transition spd="slow" advTm="305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46DC-D64C-425E-9709-5C39FB3C99F1}"/>
              </a:ext>
            </a:extLst>
          </p:cNvPr>
          <p:cNvSpPr>
            <a:spLocks noGrp="1"/>
          </p:cNvSpPr>
          <p:nvPr>
            <p:ph type="title"/>
          </p:nvPr>
        </p:nvSpPr>
        <p:spPr/>
        <p:txBody>
          <a:bodyPr/>
          <a:lstStyle/>
          <a:p>
            <a:r>
              <a:rPr lang="en-US" dirty="0"/>
              <a:t>Choosing the Right Path: Pitfalls of Waterfall vs. Advantages of Agile</a:t>
            </a:r>
          </a:p>
        </p:txBody>
      </p:sp>
      <p:sp>
        <p:nvSpPr>
          <p:cNvPr id="3" name="Text Placeholder 2">
            <a:extLst>
              <a:ext uri="{FF2B5EF4-FFF2-40B4-BE49-F238E27FC236}">
                <a16:creationId xmlns:a16="http://schemas.microsoft.com/office/drawing/2014/main" id="{BF70FD2E-07E5-41D8-BDD0-92C45701AFA9}"/>
              </a:ext>
            </a:extLst>
          </p:cNvPr>
          <p:cNvSpPr>
            <a:spLocks noGrp="1"/>
          </p:cNvSpPr>
          <p:nvPr>
            <p:ph type="body" idx="1"/>
          </p:nvPr>
        </p:nvSpPr>
        <p:spPr/>
        <p:txBody>
          <a:bodyPr/>
          <a:lstStyle/>
          <a:p>
            <a:r>
              <a:rPr lang="en-US" dirty="0"/>
              <a:t>Waterfall</a:t>
            </a:r>
          </a:p>
        </p:txBody>
      </p:sp>
      <p:sp>
        <p:nvSpPr>
          <p:cNvPr id="4" name="Text Placeholder 3">
            <a:extLst>
              <a:ext uri="{FF2B5EF4-FFF2-40B4-BE49-F238E27FC236}">
                <a16:creationId xmlns:a16="http://schemas.microsoft.com/office/drawing/2014/main" id="{F8568792-C689-427B-B993-5FE8858931ED}"/>
              </a:ext>
            </a:extLst>
          </p:cNvPr>
          <p:cNvSpPr>
            <a:spLocks noGrp="1"/>
          </p:cNvSpPr>
          <p:nvPr>
            <p:ph type="body" idx="14"/>
          </p:nvPr>
        </p:nvSpPr>
        <p:spPr/>
        <p:txBody>
          <a:bodyPr/>
          <a:lstStyle/>
          <a:p>
            <a:r>
              <a:rPr lang="en-US" dirty="0"/>
              <a:t>Agile</a:t>
            </a:r>
          </a:p>
        </p:txBody>
      </p:sp>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p:txBody>
          <a:bodyPr>
            <a:normAutofit/>
          </a:bodyPr>
          <a:lstStyle/>
          <a:p>
            <a:r>
              <a:rPr lang="en-US" dirty="0"/>
              <a:t>Inflexibility </a:t>
            </a:r>
          </a:p>
          <a:p>
            <a:r>
              <a:rPr lang="en-US" dirty="0"/>
              <a:t>Late Customer Feedback</a:t>
            </a:r>
          </a:p>
          <a:p>
            <a:r>
              <a:rPr lang="en-US" dirty="0"/>
              <a:t>Risk of Project Failure</a:t>
            </a:r>
          </a:p>
          <a:p>
            <a:r>
              <a:rPr lang="en-US" dirty="0"/>
              <a:t>Long Time-to-Market</a:t>
            </a:r>
          </a:p>
        </p:txBody>
      </p:sp>
      <p:sp>
        <p:nvSpPr>
          <p:cNvPr id="6" name="Content Placeholder 5">
            <a:extLst>
              <a:ext uri="{FF2B5EF4-FFF2-40B4-BE49-F238E27FC236}">
                <a16:creationId xmlns:a16="http://schemas.microsoft.com/office/drawing/2014/main" id="{574555AA-2AFD-4C4E-AC01-1667CE904042}"/>
              </a:ext>
            </a:extLst>
          </p:cNvPr>
          <p:cNvSpPr>
            <a:spLocks noGrp="1"/>
          </p:cNvSpPr>
          <p:nvPr>
            <p:ph sz="quarter" idx="16"/>
          </p:nvPr>
        </p:nvSpPr>
        <p:spPr/>
        <p:txBody>
          <a:bodyPr/>
          <a:lstStyle/>
          <a:p>
            <a:r>
              <a:rPr lang="en-US" dirty="0"/>
              <a:t>Flexibility and Adaptability</a:t>
            </a:r>
          </a:p>
          <a:p>
            <a:r>
              <a:rPr lang="en-US" dirty="0"/>
              <a:t>Customer-Centric Approach</a:t>
            </a:r>
          </a:p>
          <a:p>
            <a:r>
              <a:rPr lang="en-US" dirty="0"/>
              <a:t>Iterative and Incremental Development</a:t>
            </a:r>
          </a:p>
          <a:p>
            <a:r>
              <a:rPr lang="en-US" dirty="0"/>
              <a:t>Reduced Project Risk</a:t>
            </a:r>
          </a:p>
        </p:txBody>
      </p:sp>
    </p:spTree>
    <p:extLst>
      <p:ext uri="{BB962C8B-B14F-4D97-AF65-F5344CB8AC3E}">
        <p14:creationId xmlns:p14="http://schemas.microsoft.com/office/powerpoint/2010/main" val="3278239137"/>
      </p:ext>
    </p:extLst>
  </p:cSld>
  <p:clrMapOvr>
    <a:masterClrMapping/>
  </p:clrMapOvr>
  <mc:AlternateContent xmlns:mc="http://schemas.openxmlformats.org/markup-compatibility/2006" xmlns:p14="http://schemas.microsoft.com/office/powerpoint/2010/main">
    <mc:Choice Requires="p14">
      <p:transition spd="slow" p14:dur="2000" advTm="60565"/>
    </mc:Choice>
    <mc:Fallback xmlns="">
      <p:transition spd="slow" advTm="605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a:normAutofit/>
          </a:bodyPr>
          <a:lstStyle/>
          <a:p>
            <a:r>
              <a:rPr lang="en-US" dirty="0"/>
              <a:t>Agile is a project management and product development approach that emphasizes iterative progress, breaking down work into small, functional increments. It enables teams to adapt quickly to changing requirements and deliver tangible value at regular intervals.</a:t>
            </a:r>
          </a:p>
          <a:p>
            <a:r>
              <a:rPr lang="en-US" dirty="0"/>
              <a:t>Agile is guided by values such as individual interactions, working solutions, customer collaboration, and responsiveness to change, as outlined in the Agile Manifesto.</a:t>
            </a:r>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a:xfrm>
            <a:off x="6761117" y="681037"/>
            <a:ext cx="5179246" cy="583800"/>
          </a:xfrm>
        </p:spPr>
        <p:txBody>
          <a:bodyPr/>
          <a:lstStyle/>
          <a:p>
            <a:r>
              <a:rPr lang="en-US" dirty="0"/>
              <a:t>What is agile methodology?</a:t>
            </a:r>
          </a:p>
        </p:txBody>
      </p:sp>
      <p:pic>
        <p:nvPicPr>
          <p:cNvPr id="7" name="Picture Placeholder 6" descr="A diagram of process and process flow&#10;&#10;Description automatically generated">
            <a:extLst>
              <a:ext uri="{FF2B5EF4-FFF2-40B4-BE49-F238E27FC236}">
                <a16:creationId xmlns:a16="http://schemas.microsoft.com/office/drawing/2014/main" id="{FB0AD474-A8F2-4A1D-FFFD-B855868E816F}"/>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Lst>
          </a:blip>
          <a:srcRect l="42704"/>
          <a:stretch/>
        </p:blipFill>
        <p:spPr>
          <a:xfrm>
            <a:off x="542925" y="571500"/>
            <a:ext cx="5553075" cy="5715000"/>
          </a:xfrm>
          <a:prstGeom prst="rect">
            <a:avLst/>
          </a:prstGeom>
        </p:spPr>
      </p:pic>
    </p:spTree>
    <p:extLst>
      <p:ext uri="{BB962C8B-B14F-4D97-AF65-F5344CB8AC3E}">
        <p14:creationId xmlns:p14="http://schemas.microsoft.com/office/powerpoint/2010/main" val="3728819239"/>
      </p:ext>
    </p:extLst>
  </p:cSld>
  <p:clrMapOvr>
    <a:masterClrMapping/>
  </p:clrMapOvr>
  <mc:AlternateContent xmlns:mc="http://schemas.openxmlformats.org/markup-compatibility/2006" xmlns:p14="http://schemas.microsoft.com/office/powerpoint/2010/main">
    <mc:Choice Requires="p14">
      <p:transition spd="slow" p14:dur="2000" advTm="65590"/>
    </mc:Choice>
    <mc:Fallback xmlns="">
      <p:transition spd="slow" advTm="6559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t>Benefits of Agile</a:t>
            </a:r>
          </a:p>
        </p:txBody>
      </p:sp>
      <p:graphicFrame>
        <p:nvGraphicFramePr>
          <p:cNvPr id="6" name="Diagram 5">
            <a:extLst>
              <a:ext uri="{FF2B5EF4-FFF2-40B4-BE49-F238E27FC236}">
                <a16:creationId xmlns:a16="http://schemas.microsoft.com/office/drawing/2014/main" id="{1970F056-468C-D776-3934-0BB6C18D1724}"/>
              </a:ext>
            </a:extLst>
          </p:cNvPr>
          <p:cNvGraphicFramePr/>
          <p:nvPr>
            <p:extLst>
              <p:ext uri="{D42A27DB-BD31-4B8C-83A1-F6EECF244321}">
                <p14:modId xmlns:p14="http://schemas.microsoft.com/office/powerpoint/2010/main" val="1333583070"/>
              </p:ext>
            </p:extLst>
          </p:nvPr>
        </p:nvGraphicFramePr>
        <p:xfrm>
          <a:off x="639413" y="1304457"/>
          <a:ext cx="1090443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4800209"/>
      </p:ext>
    </p:extLst>
  </p:cSld>
  <p:clrMapOvr>
    <a:masterClrMapping/>
  </p:clrMapOvr>
  <mc:AlternateContent xmlns:mc="http://schemas.openxmlformats.org/markup-compatibility/2006" xmlns:p14="http://schemas.microsoft.com/office/powerpoint/2010/main">
    <mc:Choice Requires="p14">
      <p:transition spd="slow" p14:dur="2000" advTm="137431"/>
    </mc:Choice>
    <mc:Fallback xmlns="">
      <p:transition spd="slow" advTm="13743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a:xfrm>
            <a:off x="6761117" y="681037"/>
            <a:ext cx="4791637" cy="583800"/>
          </a:xfrm>
        </p:spPr>
        <p:txBody>
          <a:bodyPr anchor="ctr">
            <a:normAutofit/>
          </a:bodyPr>
          <a:lstStyle/>
          <a:p>
            <a:r>
              <a:rPr lang="en-US" dirty="0"/>
              <a:t>Agile Manifesto </a:t>
            </a:r>
          </a:p>
        </p:txBody>
      </p:sp>
      <p:pic>
        <p:nvPicPr>
          <p:cNvPr id="5" name="Picture Placeholder 4" descr="A diagram of software components">
            <a:extLst>
              <a:ext uri="{FF2B5EF4-FFF2-40B4-BE49-F238E27FC236}">
                <a16:creationId xmlns:a16="http://schemas.microsoft.com/office/drawing/2014/main" id="{468DADAB-B277-0EC8-EF3F-EA2E9255C53F}"/>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Lst>
          </a:blip>
          <a:srcRect l="22861" t="12131" r="23315"/>
          <a:stretch/>
        </p:blipFill>
        <p:spPr>
          <a:xfrm>
            <a:off x="965200" y="1264836"/>
            <a:ext cx="4902200" cy="5021663"/>
          </a:xfrm>
          <a:noFill/>
        </p:spPr>
      </p:pic>
      <p:sp>
        <p:nvSpPr>
          <p:cNvPr id="23" name="Content Placeholder 22">
            <a:extLst>
              <a:ext uri="{FF2B5EF4-FFF2-40B4-BE49-F238E27FC236}">
                <a16:creationId xmlns:a16="http://schemas.microsoft.com/office/drawing/2014/main" id="{3E408D6E-B51C-CD4F-AC1A-15EC32AAB741}"/>
              </a:ext>
            </a:extLst>
          </p:cNvPr>
          <p:cNvSpPr>
            <a:spLocks noGrp="1"/>
          </p:cNvSpPr>
          <p:nvPr>
            <p:ph sz="quarter" idx="15"/>
          </p:nvPr>
        </p:nvSpPr>
        <p:spPr>
          <a:xfrm>
            <a:off x="6761117" y="1264837"/>
            <a:ext cx="4791636" cy="4912126"/>
          </a:xfrm>
        </p:spPr>
        <p:txBody>
          <a:bodyPr>
            <a:normAutofit/>
          </a:bodyPr>
          <a:lstStyle/>
          <a:p>
            <a:r>
              <a:rPr lang="en-US" dirty="0"/>
              <a:t>The Agile Manifesto is a set of guiding values and principles for Agile software development. Created in 2001, it prioritizes values like collaboration, working solutions, and adaptability over rigid processes. It encourages a customer-centric and iterative approach to create more responsive and efficient development practices.</a:t>
            </a:r>
          </a:p>
        </p:txBody>
      </p:sp>
    </p:spTree>
    <p:extLst>
      <p:ext uri="{BB962C8B-B14F-4D97-AF65-F5344CB8AC3E}">
        <p14:creationId xmlns:p14="http://schemas.microsoft.com/office/powerpoint/2010/main" val="1092977092"/>
      </p:ext>
    </p:extLst>
  </p:cSld>
  <p:clrMapOvr>
    <a:masterClrMapping/>
  </p:clrMapOvr>
  <mc:AlternateContent xmlns:mc="http://schemas.openxmlformats.org/markup-compatibility/2006" xmlns:p14="http://schemas.microsoft.com/office/powerpoint/2010/main">
    <mc:Choice Requires="p14">
      <p:transition spd="slow" p14:dur="2000" advTm="47275"/>
    </mc:Choice>
    <mc:Fallback xmlns="">
      <p:transition spd="slow" advTm="4727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t>Principles of Agile Software</a:t>
            </a:r>
          </a:p>
        </p:txBody>
      </p:sp>
      <p:graphicFrame>
        <p:nvGraphicFramePr>
          <p:cNvPr id="6" name="Diagram 5">
            <a:extLst>
              <a:ext uri="{FF2B5EF4-FFF2-40B4-BE49-F238E27FC236}">
                <a16:creationId xmlns:a16="http://schemas.microsoft.com/office/drawing/2014/main" id="{1970F056-468C-D776-3934-0BB6C18D1724}"/>
              </a:ext>
            </a:extLst>
          </p:cNvPr>
          <p:cNvGraphicFramePr/>
          <p:nvPr>
            <p:extLst>
              <p:ext uri="{D42A27DB-BD31-4B8C-83A1-F6EECF244321}">
                <p14:modId xmlns:p14="http://schemas.microsoft.com/office/powerpoint/2010/main" val="4170784816"/>
              </p:ext>
            </p:extLst>
          </p:nvPr>
        </p:nvGraphicFramePr>
        <p:xfrm>
          <a:off x="639413" y="1304457"/>
          <a:ext cx="1090443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421932"/>
      </p:ext>
    </p:extLst>
  </p:cSld>
  <p:clrMapOvr>
    <a:masterClrMapping/>
  </p:clrMapOvr>
  <mc:AlternateContent xmlns:mc="http://schemas.openxmlformats.org/markup-compatibility/2006" xmlns:p14="http://schemas.microsoft.com/office/powerpoint/2010/main">
    <mc:Choice Requires="p14">
      <p:transition spd="slow" p14:dur="2000" advTm="153532"/>
    </mc:Choice>
    <mc:Fallback xmlns="">
      <p:transition spd="slow" advTm="15353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46DC-D64C-425E-9709-5C39FB3C99F1}"/>
              </a:ext>
            </a:extLst>
          </p:cNvPr>
          <p:cNvSpPr>
            <a:spLocks noGrp="1"/>
          </p:cNvSpPr>
          <p:nvPr>
            <p:ph type="title"/>
          </p:nvPr>
        </p:nvSpPr>
        <p:spPr/>
        <p:txBody>
          <a:bodyPr/>
          <a:lstStyle/>
          <a:p>
            <a:r>
              <a:rPr lang="en-US" dirty="0"/>
              <a:t>Building High-Performance Agile Teams</a:t>
            </a:r>
            <a:r>
              <a:rPr lang="en-US"/>
              <a:t>: Formation and Structure</a:t>
            </a:r>
            <a:endParaRPr lang="en-US" dirty="0"/>
          </a:p>
        </p:txBody>
      </p:sp>
      <p:sp>
        <p:nvSpPr>
          <p:cNvPr id="3" name="Text Placeholder 2">
            <a:extLst>
              <a:ext uri="{FF2B5EF4-FFF2-40B4-BE49-F238E27FC236}">
                <a16:creationId xmlns:a16="http://schemas.microsoft.com/office/drawing/2014/main" id="{BF70FD2E-07E5-41D8-BDD0-92C45701AFA9}"/>
              </a:ext>
            </a:extLst>
          </p:cNvPr>
          <p:cNvSpPr>
            <a:spLocks noGrp="1"/>
          </p:cNvSpPr>
          <p:nvPr>
            <p:ph type="body" idx="1"/>
          </p:nvPr>
        </p:nvSpPr>
        <p:spPr/>
        <p:txBody>
          <a:bodyPr/>
          <a:lstStyle/>
          <a:p>
            <a:r>
              <a:rPr lang="en-US" dirty="0"/>
              <a:t>Forming an Agile Team:</a:t>
            </a:r>
          </a:p>
        </p:txBody>
      </p:sp>
      <p:sp>
        <p:nvSpPr>
          <p:cNvPr id="4" name="Text Placeholder 3">
            <a:extLst>
              <a:ext uri="{FF2B5EF4-FFF2-40B4-BE49-F238E27FC236}">
                <a16:creationId xmlns:a16="http://schemas.microsoft.com/office/drawing/2014/main" id="{F8568792-C689-427B-B993-5FE8858931ED}"/>
              </a:ext>
            </a:extLst>
          </p:cNvPr>
          <p:cNvSpPr>
            <a:spLocks noGrp="1"/>
          </p:cNvSpPr>
          <p:nvPr>
            <p:ph type="body" idx="14"/>
          </p:nvPr>
        </p:nvSpPr>
        <p:spPr/>
        <p:txBody>
          <a:bodyPr/>
          <a:lstStyle/>
          <a:p>
            <a:r>
              <a:rPr lang="en-US" dirty="0"/>
              <a:t>Agile Team Structure</a:t>
            </a:r>
          </a:p>
        </p:txBody>
      </p:sp>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p:txBody>
          <a:bodyPr>
            <a:normAutofit/>
          </a:bodyPr>
          <a:lstStyle/>
          <a:p>
            <a:r>
              <a:rPr lang="en-US" dirty="0"/>
              <a:t>Define Clear Objectives</a:t>
            </a:r>
          </a:p>
          <a:p>
            <a:r>
              <a:rPr lang="en-US" dirty="0"/>
              <a:t>Identify Team Roles</a:t>
            </a:r>
          </a:p>
          <a:p>
            <a:r>
              <a:rPr lang="en-US" dirty="0"/>
              <a:t>Select Cross-Functional Members</a:t>
            </a:r>
          </a:p>
          <a:p>
            <a:r>
              <a:rPr lang="en-US" dirty="0"/>
              <a:t>Establish Team Norms</a:t>
            </a:r>
          </a:p>
        </p:txBody>
      </p:sp>
      <p:sp>
        <p:nvSpPr>
          <p:cNvPr id="6" name="Content Placeholder 5">
            <a:extLst>
              <a:ext uri="{FF2B5EF4-FFF2-40B4-BE49-F238E27FC236}">
                <a16:creationId xmlns:a16="http://schemas.microsoft.com/office/drawing/2014/main" id="{574555AA-2AFD-4C4E-AC01-1667CE904042}"/>
              </a:ext>
            </a:extLst>
          </p:cNvPr>
          <p:cNvSpPr>
            <a:spLocks noGrp="1"/>
          </p:cNvSpPr>
          <p:nvPr>
            <p:ph sz="quarter" idx="16"/>
          </p:nvPr>
        </p:nvSpPr>
        <p:spPr/>
        <p:txBody>
          <a:bodyPr/>
          <a:lstStyle/>
          <a:p>
            <a:r>
              <a:rPr lang="en-US" dirty="0"/>
              <a:t>Product Owner</a:t>
            </a:r>
          </a:p>
          <a:p>
            <a:r>
              <a:rPr lang="en-US" dirty="0"/>
              <a:t>Scrum Master</a:t>
            </a:r>
          </a:p>
          <a:p>
            <a:r>
              <a:rPr lang="en-US" dirty="0"/>
              <a:t>Development Team</a:t>
            </a:r>
          </a:p>
          <a:p>
            <a:r>
              <a:rPr lang="en-US" dirty="0"/>
              <a:t>Stakeholder Collaboration</a:t>
            </a:r>
          </a:p>
          <a:p>
            <a:r>
              <a:rPr lang="en-US" dirty="0"/>
              <a:t>Adaptability and Continuous Improvement</a:t>
            </a:r>
          </a:p>
        </p:txBody>
      </p:sp>
    </p:spTree>
    <p:extLst>
      <p:ext uri="{BB962C8B-B14F-4D97-AF65-F5344CB8AC3E}">
        <p14:creationId xmlns:p14="http://schemas.microsoft.com/office/powerpoint/2010/main" val="2186474293"/>
      </p:ext>
    </p:extLst>
  </p:cSld>
  <p:clrMapOvr>
    <a:masterClrMapping/>
  </p:clrMapOvr>
  <mc:AlternateContent xmlns:mc="http://schemas.openxmlformats.org/markup-compatibility/2006" xmlns:p14="http://schemas.microsoft.com/office/powerpoint/2010/main">
    <mc:Choice Requires="p14">
      <p:transition spd="slow" p14:dur="2000" advTm="68070"/>
    </mc:Choice>
    <mc:Fallback xmlns="">
      <p:transition spd="slow" advTm="6807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t>Navigating the Agile Landscape: Types of Agile Methodologies</a:t>
            </a:r>
          </a:p>
        </p:txBody>
      </p:sp>
      <p:graphicFrame>
        <p:nvGraphicFramePr>
          <p:cNvPr id="6" name="Diagram 5">
            <a:extLst>
              <a:ext uri="{FF2B5EF4-FFF2-40B4-BE49-F238E27FC236}">
                <a16:creationId xmlns:a16="http://schemas.microsoft.com/office/drawing/2014/main" id="{1970F056-468C-D776-3934-0BB6C18D1724}"/>
              </a:ext>
            </a:extLst>
          </p:cNvPr>
          <p:cNvGraphicFramePr/>
          <p:nvPr>
            <p:extLst>
              <p:ext uri="{D42A27DB-BD31-4B8C-83A1-F6EECF244321}">
                <p14:modId xmlns:p14="http://schemas.microsoft.com/office/powerpoint/2010/main" val="2714445729"/>
              </p:ext>
            </p:extLst>
          </p:nvPr>
        </p:nvGraphicFramePr>
        <p:xfrm>
          <a:off x="639413" y="1304457"/>
          <a:ext cx="1090443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231125"/>
      </p:ext>
    </p:extLst>
  </p:cSld>
  <p:clrMapOvr>
    <a:masterClrMapping/>
  </p:clrMapOvr>
  <mc:AlternateContent xmlns:mc="http://schemas.openxmlformats.org/markup-compatibility/2006" xmlns:p14="http://schemas.microsoft.com/office/powerpoint/2010/main">
    <mc:Choice Requires="p14">
      <p:transition spd="slow" p14:dur="2000" advTm="35795"/>
    </mc:Choice>
    <mc:Fallback xmlns="">
      <p:transition spd="slow" advTm="35795"/>
    </mc:Fallback>
  </mc:AlternateContent>
</p:sld>
</file>

<file path=ppt/theme/theme1.xml><?xml version="1.0" encoding="utf-8"?>
<a:theme xmlns:a="http://schemas.openxmlformats.org/drawingml/2006/main" name="Minimal and Muted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D9CFDCE-107C-4BA4-BAF5-1A16F67739C2}" vid="{98006FC8-790D-4EF4-A18C-2AD650A278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Japanese business presentation</Template>
  <TotalTime>463</TotalTime>
  <Words>2620</Words>
  <Application>Microsoft Office PowerPoint</Application>
  <PresentationFormat>Widescreen</PresentationFormat>
  <Paragraphs>221</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Meiryo</vt:lpstr>
      <vt:lpstr>Meiryo UI</vt:lpstr>
      <vt:lpstr>Arial</vt:lpstr>
      <vt:lpstr>Calibri</vt:lpstr>
      <vt:lpstr>Meiryo UI (Headings)</vt:lpstr>
      <vt:lpstr>Times New Roman</vt:lpstr>
      <vt:lpstr>Wingdings</vt:lpstr>
      <vt:lpstr>Minimal and Muted_ALT</vt:lpstr>
      <vt:lpstr>Agile Leadership Unveiled: Crafting Success in Unknown Territories</vt:lpstr>
      <vt:lpstr>Introduction</vt:lpstr>
      <vt:lpstr>Choosing the Right Path: Pitfalls of Waterfall vs. Advantages of Agile</vt:lpstr>
      <vt:lpstr>What is agile methodology?</vt:lpstr>
      <vt:lpstr>Benefits of Agile</vt:lpstr>
      <vt:lpstr>Agile Manifesto </vt:lpstr>
      <vt:lpstr>Principles of Agile Software</vt:lpstr>
      <vt:lpstr>Building High-Performance Agile Teams: Formation and Structure</vt:lpstr>
      <vt:lpstr>Navigating the Agile Landscape: Types of Agile Methodologies</vt:lpstr>
      <vt:lpstr>Leadership and Setup: Crafting Effective Agile Teams</vt:lpstr>
      <vt:lpstr>Strategies for Agile Success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Presentation</dc:title>
  <dc:creator>Gohel, Vatsal Rameshbhai</dc:creator>
  <cp:lastModifiedBy>Gohel, Vatsal Rameshbhai</cp:lastModifiedBy>
  <cp:revision>34</cp:revision>
  <dcterms:created xsi:type="dcterms:W3CDTF">2023-11-26T17:21:30Z</dcterms:created>
  <dcterms:modified xsi:type="dcterms:W3CDTF">2024-06-30T17:47:00Z</dcterms:modified>
</cp:coreProperties>
</file>