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82" r:id="rId7"/>
    <p:sldId id="283" r:id="rId8"/>
    <p:sldId id="284" r:id="rId9"/>
    <p:sldId id="285" r:id="rId10"/>
    <p:sldId id="279" r:id="rId11"/>
    <p:sldId id="278" r:id="rId12"/>
    <p:sldId id="281"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6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86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76300" y="2843021"/>
            <a:ext cx="13335398" cy="1855470"/>
          </a:xfrm>
          <a:prstGeom prst="rect">
            <a:avLst/>
          </a:prstGeom>
        </p:spPr>
        <p:txBody>
          <a:bodyPr wrap="square" lIns="0" tIns="0" rIns="0" bIns="0">
            <a:spAutoFit/>
          </a:bodyPr>
          <a:lstStyle>
            <a:lvl1pPr>
              <a:defRPr sz="5900" b="1" i="0">
                <a:solidFill>
                  <a:srgbClr val="868BF0"/>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1" i="0">
                <a:solidFill>
                  <a:srgbClr val="D5656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150" b="0" i="0">
                <a:solidFill>
                  <a:srgbClr val="20124D"/>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1" i="0">
                <a:solidFill>
                  <a:srgbClr val="D56565"/>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1" i="0">
                <a:solidFill>
                  <a:srgbClr val="D5656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60000"/>
            <a:lumOff val="40000"/>
            <a:alpha val="99000"/>
          </a:schemeClr>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7E2F1"/>
          </a:solidFill>
        </p:spPr>
        <p:txBody>
          <a:bodyPr wrap="square" lIns="0" tIns="0" rIns="0" bIns="0" rtlCol="0"/>
          <a:lstStyle/>
          <a:p>
            <a:endParaRPr/>
          </a:p>
        </p:txBody>
      </p:sp>
      <p:sp>
        <p:nvSpPr>
          <p:cNvPr id="2" name="Holder 2"/>
          <p:cNvSpPr>
            <a:spLocks noGrp="1"/>
          </p:cNvSpPr>
          <p:nvPr>
            <p:ph type="title"/>
          </p:nvPr>
        </p:nvSpPr>
        <p:spPr>
          <a:xfrm>
            <a:off x="1552876" y="1464333"/>
            <a:ext cx="6378575" cy="3646170"/>
          </a:xfrm>
          <a:prstGeom prst="rect">
            <a:avLst/>
          </a:prstGeom>
        </p:spPr>
        <p:txBody>
          <a:bodyPr wrap="square" lIns="0" tIns="0" rIns="0" bIns="0">
            <a:spAutoFit/>
          </a:bodyPr>
          <a:lstStyle>
            <a:lvl1pPr>
              <a:defRPr sz="10000" b="1" i="0">
                <a:solidFill>
                  <a:srgbClr val="D56565"/>
                </a:solidFill>
                <a:latin typeface="Trebuchet MS"/>
                <a:cs typeface="Trebuchet MS"/>
              </a:defRPr>
            </a:lvl1pPr>
          </a:lstStyle>
          <a:p>
            <a:endParaRPr/>
          </a:p>
        </p:txBody>
      </p:sp>
      <p:sp>
        <p:nvSpPr>
          <p:cNvPr id="3" name="Holder 3"/>
          <p:cNvSpPr>
            <a:spLocks noGrp="1"/>
          </p:cNvSpPr>
          <p:nvPr>
            <p:ph type="body" idx="1"/>
          </p:nvPr>
        </p:nvSpPr>
        <p:spPr>
          <a:xfrm>
            <a:off x="5312717" y="2890250"/>
            <a:ext cx="7662565" cy="5926455"/>
          </a:xfrm>
          <a:prstGeom prst="rect">
            <a:avLst/>
          </a:prstGeom>
        </p:spPr>
        <p:txBody>
          <a:bodyPr wrap="square" lIns="0" tIns="0" rIns="0" bIns="0">
            <a:spAutoFit/>
          </a:bodyPr>
          <a:lstStyle>
            <a:lvl1pPr>
              <a:defRPr sz="3150" b="0" i="0">
                <a:solidFill>
                  <a:srgbClr val="20124D"/>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8/7/2023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16802"/>
            <a:ext cx="17535074" cy="8918064"/>
          </a:xfrm>
          <a:prstGeom prst="rect">
            <a:avLst/>
          </a:prstGeom>
        </p:spPr>
      </p:pic>
      <p:sp>
        <p:nvSpPr>
          <p:cNvPr id="3" name="object 3"/>
          <p:cNvSpPr txBox="1"/>
          <p:nvPr/>
        </p:nvSpPr>
        <p:spPr>
          <a:xfrm>
            <a:off x="924188" y="6362968"/>
            <a:ext cx="8042570" cy="3123932"/>
          </a:xfrm>
          <a:prstGeom prst="rect">
            <a:avLst/>
          </a:prstGeom>
        </p:spPr>
        <p:txBody>
          <a:bodyPr vert="horz" wrap="square" lIns="0" tIns="134620" rIns="0" bIns="0" rtlCol="0">
            <a:spAutoFit/>
          </a:bodyPr>
          <a:lstStyle/>
          <a:p>
            <a:pPr marL="12700" marR="5080">
              <a:lnSpc>
                <a:spcPts val="4950"/>
              </a:lnSpc>
              <a:spcBef>
                <a:spcPts val="1060"/>
              </a:spcBef>
            </a:pPr>
            <a:r>
              <a:rPr lang="en-US" sz="4000" b="1" dirty="0">
                <a:solidFill>
                  <a:srgbClr val="20124D"/>
                </a:solidFill>
                <a:latin typeface="Arial" panose="020B0604020202020204" pitchFamily="34" charset="0"/>
                <a:cs typeface="Arial" panose="020B0604020202020204" pitchFamily="34" charset="0"/>
              </a:rPr>
              <a:t>Group Name:</a:t>
            </a:r>
            <a:r>
              <a:rPr lang="en-US" sz="4000" dirty="0">
                <a:solidFill>
                  <a:srgbClr val="20124D"/>
                </a:solidFill>
                <a:latin typeface="Arial" panose="020B0604020202020204" pitchFamily="34" charset="0"/>
                <a:cs typeface="Arial" panose="020B0604020202020204" pitchFamily="34" charset="0"/>
              </a:rPr>
              <a:t> </a:t>
            </a:r>
            <a:r>
              <a:rPr lang="en-US" sz="4000" b="1" dirty="0">
                <a:solidFill>
                  <a:srgbClr val="D56565"/>
                </a:solidFill>
                <a:latin typeface="Arial" panose="020B0604020202020204" pitchFamily="34" charset="0"/>
                <a:cs typeface="Arial" panose="020B0604020202020204" pitchFamily="34" charset="0"/>
              </a:rPr>
              <a:t>Data Vizards</a:t>
            </a:r>
          </a:p>
          <a:p>
            <a:pPr marL="12700" marR="5080">
              <a:lnSpc>
                <a:spcPts val="4950"/>
              </a:lnSpc>
              <a:spcBef>
                <a:spcPts val="1060"/>
              </a:spcBef>
            </a:pPr>
            <a:r>
              <a:rPr lang="en-US" sz="4000" b="1" dirty="0">
                <a:solidFill>
                  <a:srgbClr val="20124D"/>
                </a:solidFill>
                <a:latin typeface="Arial" panose="020B0604020202020204" pitchFamily="34" charset="0"/>
                <a:cs typeface="Arial" panose="020B0604020202020204" pitchFamily="34" charset="0"/>
              </a:rPr>
              <a:t>Members:</a:t>
            </a:r>
          </a:p>
          <a:p>
            <a:pPr marL="2298700" marR="5080" lvl="5">
              <a:lnSpc>
                <a:spcPts val="4950"/>
              </a:lnSpc>
              <a:spcBef>
                <a:spcPts val="1060"/>
              </a:spcBef>
            </a:pPr>
            <a:r>
              <a:rPr lang="en-US" sz="4000" b="1" dirty="0">
                <a:solidFill>
                  <a:srgbClr val="D56565"/>
                </a:solidFill>
                <a:latin typeface="Arial" panose="020B0604020202020204" pitchFamily="34" charset="0"/>
                <a:cs typeface="Arial" panose="020B0604020202020204" pitchFamily="34" charset="0"/>
              </a:rPr>
              <a:t>Muskan Garg</a:t>
            </a:r>
          </a:p>
          <a:p>
            <a:pPr marL="2298700" marR="5080" lvl="5">
              <a:lnSpc>
                <a:spcPts val="4950"/>
              </a:lnSpc>
              <a:spcBef>
                <a:spcPts val="1060"/>
              </a:spcBef>
            </a:pPr>
            <a:r>
              <a:rPr lang="en-US" sz="4000" b="1" dirty="0" err="1">
                <a:solidFill>
                  <a:srgbClr val="D56565"/>
                </a:solidFill>
                <a:latin typeface="Arial" panose="020B0604020202020204" pitchFamily="34" charset="0"/>
                <a:cs typeface="Arial" panose="020B0604020202020204" pitchFamily="34" charset="0"/>
              </a:rPr>
              <a:t>Vatsal</a:t>
            </a:r>
            <a:r>
              <a:rPr lang="en-US" sz="4000" b="1" dirty="0">
                <a:solidFill>
                  <a:srgbClr val="D56565"/>
                </a:solidFill>
                <a:latin typeface="Arial" panose="020B0604020202020204" pitchFamily="34" charset="0"/>
                <a:cs typeface="Arial" panose="020B0604020202020204" pitchFamily="34" charset="0"/>
              </a:rPr>
              <a:t> Gohel</a:t>
            </a:r>
            <a:endParaRPr sz="4000" b="1" dirty="0">
              <a:solidFill>
                <a:srgbClr val="D56565"/>
              </a:solidFill>
              <a:latin typeface="Arial" panose="020B0604020202020204" pitchFamily="34" charset="0"/>
              <a:cs typeface="Arial" panose="020B0604020202020204" pitchFamily="34" charset="0"/>
            </a:endParaRPr>
          </a:p>
        </p:txBody>
      </p:sp>
      <p:grpSp>
        <p:nvGrpSpPr>
          <p:cNvPr id="4" name="object 4"/>
          <p:cNvGrpSpPr/>
          <p:nvPr/>
        </p:nvGrpSpPr>
        <p:grpSpPr>
          <a:xfrm>
            <a:off x="9492505" y="1438533"/>
            <a:ext cx="7679690" cy="7683500"/>
            <a:chOff x="9492505" y="1438533"/>
            <a:chExt cx="7679690" cy="7683500"/>
          </a:xfrm>
        </p:grpSpPr>
        <p:sp>
          <p:nvSpPr>
            <p:cNvPr id="5" name="object 5"/>
            <p:cNvSpPr/>
            <p:nvPr/>
          </p:nvSpPr>
          <p:spPr>
            <a:xfrm>
              <a:off x="11027962" y="4050993"/>
              <a:ext cx="4651375" cy="2686050"/>
            </a:xfrm>
            <a:custGeom>
              <a:avLst/>
              <a:gdLst/>
              <a:ahLst/>
              <a:cxnLst/>
              <a:rect l="l" t="t" r="r" b="b"/>
              <a:pathLst>
                <a:path w="4651375" h="2686050">
                  <a:moveTo>
                    <a:pt x="2078052" y="2685994"/>
                  </a:moveTo>
                  <a:lnTo>
                    <a:pt x="0" y="1485549"/>
                  </a:lnTo>
                  <a:lnTo>
                    <a:pt x="2573184" y="0"/>
                  </a:lnTo>
                  <a:lnTo>
                    <a:pt x="4651236" y="1200444"/>
                  </a:lnTo>
                  <a:lnTo>
                    <a:pt x="2078052" y="2685994"/>
                  </a:lnTo>
                  <a:close/>
                </a:path>
              </a:pathLst>
            </a:custGeom>
            <a:solidFill>
              <a:srgbClr val="82C8FF"/>
            </a:solidFill>
          </p:spPr>
          <p:txBody>
            <a:bodyPr wrap="square" lIns="0" tIns="0" rIns="0" bIns="0" rtlCol="0"/>
            <a:lstStyle/>
            <a:p>
              <a:endParaRPr/>
            </a:p>
          </p:txBody>
        </p:sp>
        <p:pic>
          <p:nvPicPr>
            <p:cNvPr id="6" name="object 6"/>
            <p:cNvPicPr/>
            <p:nvPr/>
          </p:nvPicPr>
          <p:blipFill>
            <a:blip r:embed="rId3" cstate="print"/>
            <a:stretch>
              <a:fillRect/>
            </a:stretch>
          </p:blipFill>
          <p:spPr>
            <a:xfrm>
              <a:off x="11026711" y="5484024"/>
              <a:ext cx="180047" cy="105038"/>
            </a:xfrm>
            <a:prstGeom prst="rect">
              <a:avLst/>
            </a:prstGeom>
          </p:spPr>
        </p:pic>
        <p:pic>
          <p:nvPicPr>
            <p:cNvPr id="7" name="object 7"/>
            <p:cNvPicPr/>
            <p:nvPr/>
          </p:nvPicPr>
          <p:blipFill>
            <a:blip r:embed="rId4" cstate="print"/>
            <a:stretch>
              <a:fillRect/>
            </a:stretch>
          </p:blipFill>
          <p:spPr>
            <a:xfrm>
              <a:off x="15502275" y="5198918"/>
              <a:ext cx="178172" cy="102538"/>
            </a:xfrm>
            <a:prstGeom prst="rect">
              <a:avLst/>
            </a:prstGeom>
          </p:spPr>
        </p:pic>
        <p:pic>
          <p:nvPicPr>
            <p:cNvPr id="8" name="object 8"/>
            <p:cNvPicPr/>
            <p:nvPr/>
          </p:nvPicPr>
          <p:blipFill>
            <a:blip r:embed="rId5" cstate="print"/>
            <a:stretch>
              <a:fillRect/>
            </a:stretch>
          </p:blipFill>
          <p:spPr>
            <a:xfrm>
              <a:off x="15525406" y="7176604"/>
              <a:ext cx="130034" cy="76122"/>
            </a:xfrm>
            <a:prstGeom prst="rect">
              <a:avLst/>
            </a:prstGeom>
          </p:spPr>
        </p:pic>
        <p:sp>
          <p:nvSpPr>
            <p:cNvPr id="9" name="object 9"/>
            <p:cNvSpPr/>
            <p:nvPr/>
          </p:nvSpPr>
          <p:spPr>
            <a:xfrm>
              <a:off x="15499150" y="5251438"/>
              <a:ext cx="180340" cy="1963420"/>
            </a:xfrm>
            <a:custGeom>
              <a:avLst/>
              <a:gdLst/>
              <a:ahLst/>
              <a:cxnLst/>
              <a:rect l="l" t="t" r="r" b="b"/>
              <a:pathLst>
                <a:path w="180340" h="1963420">
                  <a:moveTo>
                    <a:pt x="157541" y="1963227"/>
                  </a:moveTo>
                  <a:lnTo>
                    <a:pt x="25006" y="1963227"/>
                  </a:lnTo>
                  <a:lnTo>
                    <a:pt x="0" y="0"/>
                  </a:lnTo>
                  <a:lnTo>
                    <a:pt x="180048" y="0"/>
                  </a:lnTo>
                  <a:lnTo>
                    <a:pt x="157541" y="1963227"/>
                  </a:lnTo>
                  <a:close/>
                </a:path>
              </a:pathLst>
            </a:custGeom>
            <a:solidFill>
              <a:srgbClr val="868BF0"/>
            </a:solidFill>
          </p:spPr>
          <p:txBody>
            <a:bodyPr wrap="square" lIns="0" tIns="0" rIns="0" bIns="0" rtlCol="0"/>
            <a:lstStyle/>
            <a:p>
              <a:endParaRPr/>
            </a:p>
          </p:txBody>
        </p:sp>
        <p:pic>
          <p:nvPicPr>
            <p:cNvPr id="10" name="object 10"/>
            <p:cNvPicPr/>
            <p:nvPr/>
          </p:nvPicPr>
          <p:blipFill>
            <a:blip r:embed="rId6" cstate="print"/>
            <a:stretch>
              <a:fillRect/>
            </a:stretch>
          </p:blipFill>
          <p:spPr>
            <a:xfrm>
              <a:off x="13009738" y="6626948"/>
              <a:ext cx="180048" cy="105039"/>
            </a:xfrm>
            <a:prstGeom prst="rect">
              <a:avLst/>
            </a:prstGeom>
          </p:spPr>
        </p:pic>
        <p:pic>
          <p:nvPicPr>
            <p:cNvPr id="11" name="object 11"/>
            <p:cNvPicPr/>
            <p:nvPr/>
          </p:nvPicPr>
          <p:blipFill>
            <a:blip r:embed="rId7" cstate="print"/>
            <a:stretch>
              <a:fillRect/>
            </a:stretch>
          </p:blipFill>
          <p:spPr>
            <a:xfrm>
              <a:off x="13034744" y="8605180"/>
              <a:ext cx="130034" cy="75027"/>
            </a:xfrm>
            <a:prstGeom prst="rect">
              <a:avLst/>
            </a:prstGeom>
          </p:spPr>
        </p:pic>
        <p:sp>
          <p:nvSpPr>
            <p:cNvPr id="12" name="object 12"/>
            <p:cNvSpPr/>
            <p:nvPr/>
          </p:nvSpPr>
          <p:spPr>
            <a:xfrm>
              <a:off x="13010989" y="6679467"/>
              <a:ext cx="177800" cy="1963420"/>
            </a:xfrm>
            <a:custGeom>
              <a:avLst/>
              <a:gdLst/>
              <a:ahLst/>
              <a:cxnLst/>
              <a:rect l="l" t="t" r="r" b="b"/>
              <a:pathLst>
                <a:path w="177800" h="1963420">
                  <a:moveTo>
                    <a:pt x="155041" y="1963227"/>
                  </a:moveTo>
                  <a:lnTo>
                    <a:pt x="25006" y="1963227"/>
                  </a:lnTo>
                  <a:lnTo>
                    <a:pt x="0" y="0"/>
                  </a:lnTo>
                  <a:lnTo>
                    <a:pt x="177548" y="0"/>
                  </a:lnTo>
                  <a:lnTo>
                    <a:pt x="155041" y="1963227"/>
                  </a:lnTo>
                  <a:close/>
                </a:path>
              </a:pathLst>
            </a:custGeom>
            <a:solidFill>
              <a:srgbClr val="868BF0"/>
            </a:solidFill>
          </p:spPr>
          <p:txBody>
            <a:bodyPr wrap="square" lIns="0" tIns="0" rIns="0" bIns="0" rtlCol="0"/>
            <a:lstStyle/>
            <a:p>
              <a:endParaRPr/>
            </a:p>
          </p:txBody>
        </p:sp>
        <p:pic>
          <p:nvPicPr>
            <p:cNvPr id="13" name="object 13"/>
            <p:cNvPicPr/>
            <p:nvPr/>
          </p:nvPicPr>
          <p:blipFill>
            <a:blip r:embed="rId8" cstate="print"/>
            <a:stretch>
              <a:fillRect/>
            </a:stretch>
          </p:blipFill>
          <p:spPr>
            <a:xfrm>
              <a:off x="13507371" y="4050993"/>
              <a:ext cx="180048" cy="102538"/>
            </a:xfrm>
            <a:prstGeom prst="rect">
              <a:avLst/>
            </a:prstGeom>
          </p:spPr>
        </p:pic>
        <p:pic>
          <p:nvPicPr>
            <p:cNvPr id="14" name="object 14"/>
            <p:cNvPicPr/>
            <p:nvPr/>
          </p:nvPicPr>
          <p:blipFill>
            <a:blip r:embed="rId9" cstate="print"/>
            <a:stretch>
              <a:fillRect/>
            </a:stretch>
          </p:blipFill>
          <p:spPr>
            <a:xfrm>
              <a:off x="13532689" y="6026725"/>
              <a:ext cx="129720" cy="77528"/>
            </a:xfrm>
            <a:prstGeom prst="rect">
              <a:avLst/>
            </a:prstGeom>
          </p:spPr>
        </p:pic>
        <p:sp>
          <p:nvSpPr>
            <p:cNvPr id="15" name="object 15"/>
            <p:cNvSpPr/>
            <p:nvPr/>
          </p:nvSpPr>
          <p:spPr>
            <a:xfrm>
              <a:off x="13508620" y="4103513"/>
              <a:ext cx="177800" cy="1963420"/>
            </a:xfrm>
            <a:custGeom>
              <a:avLst/>
              <a:gdLst/>
              <a:ahLst/>
              <a:cxnLst/>
              <a:rect l="l" t="t" r="r" b="b"/>
              <a:pathLst>
                <a:path w="177800" h="1963420">
                  <a:moveTo>
                    <a:pt x="155041" y="1963227"/>
                  </a:moveTo>
                  <a:lnTo>
                    <a:pt x="25006" y="1963227"/>
                  </a:lnTo>
                  <a:lnTo>
                    <a:pt x="0" y="0"/>
                  </a:lnTo>
                  <a:lnTo>
                    <a:pt x="177547" y="0"/>
                  </a:lnTo>
                  <a:lnTo>
                    <a:pt x="155041" y="1963227"/>
                  </a:lnTo>
                  <a:close/>
                </a:path>
              </a:pathLst>
            </a:custGeom>
            <a:solidFill>
              <a:srgbClr val="82C8FF"/>
            </a:solidFill>
          </p:spPr>
          <p:txBody>
            <a:bodyPr wrap="square" lIns="0" tIns="0" rIns="0" bIns="0" rtlCol="0"/>
            <a:lstStyle/>
            <a:p>
              <a:endParaRPr/>
            </a:p>
          </p:txBody>
        </p:sp>
        <p:sp>
          <p:nvSpPr>
            <p:cNvPr id="16" name="object 16"/>
            <p:cNvSpPr/>
            <p:nvPr/>
          </p:nvSpPr>
          <p:spPr>
            <a:xfrm>
              <a:off x="15096541" y="2592958"/>
              <a:ext cx="690245" cy="414020"/>
            </a:xfrm>
            <a:custGeom>
              <a:avLst/>
              <a:gdLst/>
              <a:ahLst/>
              <a:cxnLst/>
              <a:rect l="l" t="t" r="r" b="b"/>
              <a:pathLst>
                <a:path w="690244" h="414019">
                  <a:moveTo>
                    <a:pt x="291947" y="296049"/>
                  </a:moveTo>
                  <a:lnTo>
                    <a:pt x="291477" y="275844"/>
                  </a:lnTo>
                  <a:lnTo>
                    <a:pt x="290068" y="255092"/>
                  </a:lnTo>
                  <a:lnTo>
                    <a:pt x="285661" y="232587"/>
                  </a:lnTo>
                  <a:lnTo>
                    <a:pt x="279450" y="200812"/>
                  </a:lnTo>
                  <a:lnTo>
                    <a:pt x="275361" y="185064"/>
                  </a:lnTo>
                  <a:lnTo>
                    <a:pt x="265061" y="145364"/>
                  </a:lnTo>
                  <a:lnTo>
                    <a:pt x="245059" y="92265"/>
                  </a:lnTo>
                  <a:lnTo>
                    <a:pt x="217551" y="45021"/>
                  </a:lnTo>
                  <a:lnTo>
                    <a:pt x="212547" y="40017"/>
                  </a:lnTo>
                  <a:lnTo>
                    <a:pt x="210045" y="40017"/>
                  </a:lnTo>
                  <a:lnTo>
                    <a:pt x="205054" y="37515"/>
                  </a:lnTo>
                  <a:lnTo>
                    <a:pt x="197548" y="45021"/>
                  </a:lnTo>
                  <a:lnTo>
                    <a:pt x="197434" y="70027"/>
                  </a:lnTo>
                  <a:lnTo>
                    <a:pt x="200367" y="84721"/>
                  </a:lnTo>
                  <a:lnTo>
                    <a:pt x="205638" y="98983"/>
                  </a:lnTo>
                  <a:lnTo>
                    <a:pt x="212547" y="112547"/>
                  </a:lnTo>
                  <a:lnTo>
                    <a:pt x="215404" y="129501"/>
                  </a:lnTo>
                  <a:lnTo>
                    <a:pt x="216509" y="145364"/>
                  </a:lnTo>
                  <a:lnTo>
                    <a:pt x="216420" y="165303"/>
                  </a:lnTo>
                  <a:lnTo>
                    <a:pt x="215049" y="185064"/>
                  </a:lnTo>
                  <a:lnTo>
                    <a:pt x="212547" y="182575"/>
                  </a:lnTo>
                  <a:lnTo>
                    <a:pt x="211302" y="180073"/>
                  </a:lnTo>
                  <a:lnTo>
                    <a:pt x="210045" y="177571"/>
                  </a:lnTo>
                  <a:lnTo>
                    <a:pt x="187947" y="142557"/>
                  </a:lnTo>
                  <a:lnTo>
                    <a:pt x="186690" y="140563"/>
                  </a:lnTo>
                  <a:lnTo>
                    <a:pt x="167538" y="99098"/>
                  </a:lnTo>
                  <a:lnTo>
                    <a:pt x="150266" y="56235"/>
                  </a:lnTo>
                  <a:lnTo>
                    <a:pt x="132524" y="15011"/>
                  </a:lnTo>
                  <a:lnTo>
                    <a:pt x="130035" y="10007"/>
                  </a:lnTo>
                  <a:lnTo>
                    <a:pt x="127533" y="0"/>
                  </a:lnTo>
                  <a:lnTo>
                    <a:pt x="120027" y="0"/>
                  </a:lnTo>
                  <a:lnTo>
                    <a:pt x="113461" y="2108"/>
                  </a:lnTo>
                  <a:lnTo>
                    <a:pt x="108775" y="7505"/>
                  </a:lnTo>
                  <a:lnTo>
                    <a:pt x="105956" y="14770"/>
                  </a:lnTo>
                  <a:lnTo>
                    <a:pt x="105029" y="22504"/>
                  </a:lnTo>
                  <a:lnTo>
                    <a:pt x="107950" y="53581"/>
                  </a:lnTo>
                  <a:lnTo>
                    <a:pt x="113461" y="83464"/>
                  </a:lnTo>
                  <a:lnTo>
                    <a:pt x="122250" y="112890"/>
                  </a:lnTo>
                  <a:lnTo>
                    <a:pt x="135026" y="142557"/>
                  </a:lnTo>
                  <a:lnTo>
                    <a:pt x="120929" y="120002"/>
                  </a:lnTo>
                  <a:lnTo>
                    <a:pt x="108458" y="97231"/>
                  </a:lnTo>
                  <a:lnTo>
                    <a:pt x="97409" y="73977"/>
                  </a:lnTo>
                  <a:lnTo>
                    <a:pt x="87515" y="50025"/>
                  </a:lnTo>
                  <a:lnTo>
                    <a:pt x="85140" y="44157"/>
                  </a:lnTo>
                  <a:lnTo>
                    <a:pt x="81584" y="38760"/>
                  </a:lnTo>
                  <a:lnTo>
                    <a:pt x="76619" y="35255"/>
                  </a:lnTo>
                  <a:lnTo>
                    <a:pt x="70015" y="35013"/>
                  </a:lnTo>
                  <a:lnTo>
                    <a:pt x="57937" y="54165"/>
                  </a:lnTo>
                  <a:lnTo>
                    <a:pt x="63449" y="100037"/>
                  </a:lnTo>
                  <a:lnTo>
                    <a:pt x="75996" y="149669"/>
                  </a:lnTo>
                  <a:lnTo>
                    <a:pt x="85013" y="180073"/>
                  </a:lnTo>
                  <a:lnTo>
                    <a:pt x="72859" y="160845"/>
                  </a:lnTo>
                  <a:lnTo>
                    <a:pt x="62826" y="140677"/>
                  </a:lnTo>
                  <a:lnTo>
                    <a:pt x="55130" y="119583"/>
                  </a:lnTo>
                  <a:lnTo>
                    <a:pt x="50012" y="97536"/>
                  </a:lnTo>
                  <a:lnTo>
                    <a:pt x="47510" y="92532"/>
                  </a:lnTo>
                  <a:lnTo>
                    <a:pt x="47510" y="87528"/>
                  </a:lnTo>
                  <a:lnTo>
                    <a:pt x="45008" y="80035"/>
                  </a:lnTo>
                  <a:lnTo>
                    <a:pt x="42506" y="75031"/>
                  </a:lnTo>
                  <a:lnTo>
                    <a:pt x="32499" y="70027"/>
                  </a:lnTo>
                  <a:lnTo>
                    <a:pt x="27495" y="75031"/>
                  </a:lnTo>
                  <a:lnTo>
                    <a:pt x="21907" y="115011"/>
                  </a:lnTo>
                  <a:lnTo>
                    <a:pt x="23431" y="129743"/>
                  </a:lnTo>
                  <a:lnTo>
                    <a:pt x="26365" y="144005"/>
                  </a:lnTo>
                  <a:lnTo>
                    <a:pt x="29997" y="157556"/>
                  </a:lnTo>
                  <a:lnTo>
                    <a:pt x="38277" y="176314"/>
                  </a:lnTo>
                  <a:lnTo>
                    <a:pt x="56730" y="213829"/>
                  </a:lnTo>
                  <a:lnTo>
                    <a:pt x="65011" y="232587"/>
                  </a:lnTo>
                  <a:lnTo>
                    <a:pt x="20002" y="177571"/>
                  </a:lnTo>
                  <a:lnTo>
                    <a:pt x="12496" y="170065"/>
                  </a:lnTo>
                  <a:lnTo>
                    <a:pt x="7493" y="172567"/>
                  </a:lnTo>
                  <a:lnTo>
                    <a:pt x="2489" y="172567"/>
                  </a:lnTo>
                  <a:lnTo>
                    <a:pt x="0" y="182575"/>
                  </a:lnTo>
                  <a:lnTo>
                    <a:pt x="2489" y="187566"/>
                  </a:lnTo>
                  <a:lnTo>
                    <a:pt x="14757" y="218554"/>
                  </a:lnTo>
                  <a:lnTo>
                    <a:pt x="46799" y="275844"/>
                  </a:lnTo>
                  <a:lnTo>
                    <a:pt x="78054" y="314921"/>
                  </a:lnTo>
                  <a:lnTo>
                    <a:pt x="101968" y="336727"/>
                  </a:lnTo>
                  <a:lnTo>
                    <a:pt x="112522" y="347624"/>
                  </a:lnTo>
                  <a:lnTo>
                    <a:pt x="150152" y="378231"/>
                  </a:lnTo>
                  <a:lnTo>
                    <a:pt x="198793" y="395147"/>
                  </a:lnTo>
                  <a:lnTo>
                    <a:pt x="232549" y="397649"/>
                  </a:lnTo>
                  <a:lnTo>
                    <a:pt x="244398" y="395579"/>
                  </a:lnTo>
                  <a:lnTo>
                    <a:pt x="275996" y="369239"/>
                  </a:lnTo>
                  <a:lnTo>
                    <a:pt x="291477" y="315937"/>
                  </a:lnTo>
                  <a:lnTo>
                    <a:pt x="291947" y="296049"/>
                  </a:lnTo>
                  <a:close/>
                </a:path>
                <a:path w="690244" h="414019">
                  <a:moveTo>
                    <a:pt x="690181" y="304800"/>
                  </a:moveTo>
                  <a:lnTo>
                    <a:pt x="688378" y="284289"/>
                  </a:lnTo>
                  <a:lnTo>
                    <a:pt x="686282" y="270103"/>
                  </a:lnTo>
                  <a:lnTo>
                    <a:pt x="685177" y="262597"/>
                  </a:lnTo>
                  <a:lnTo>
                    <a:pt x="678307" y="235089"/>
                  </a:lnTo>
                  <a:lnTo>
                    <a:pt x="677672" y="232587"/>
                  </a:lnTo>
                  <a:lnTo>
                    <a:pt x="661733" y="190614"/>
                  </a:lnTo>
                  <a:lnTo>
                    <a:pt x="648881" y="167563"/>
                  </a:lnTo>
                  <a:lnTo>
                    <a:pt x="643305" y="157556"/>
                  </a:lnTo>
                  <a:lnTo>
                    <a:pt x="612965" y="117932"/>
                  </a:lnTo>
                  <a:lnTo>
                    <a:pt x="580148" y="90030"/>
                  </a:lnTo>
                  <a:lnTo>
                    <a:pt x="537641" y="70027"/>
                  </a:lnTo>
                  <a:lnTo>
                    <a:pt x="530136" y="67525"/>
                  </a:lnTo>
                  <a:lnTo>
                    <a:pt x="525132" y="65024"/>
                  </a:lnTo>
                  <a:lnTo>
                    <a:pt x="510133" y="65024"/>
                  </a:lnTo>
                  <a:lnTo>
                    <a:pt x="497624" y="62522"/>
                  </a:lnTo>
                  <a:lnTo>
                    <a:pt x="492620" y="67525"/>
                  </a:lnTo>
                  <a:lnTo>
                    <a:pt x="492620" y="72529"/>
                  </a:lnTo>
                  <a:lnTo>
                    <a:pt x="495122" y="77533"/>
                  </a:lnTo>
                  <a:lnTo>
                    <a:pt x="500557" y="86398"/>
                  </a:lnTo>
                  <a:lnTo>
                    <a:pt x="508571" y="94094"/>
                  </a:lnTo>
                  <a:lnTo>
                    <a:pt x="517982" y="100393"/>
                  </a:lnTo>
                  <a:lnTo>
                    <a:pt x="527634" y="105041"/>
                  </a:lnTo>
                  <a:lnTo>
                    <a:pt x="541934" y="116763"/>
                  </a:lnTo>
                  <a:lnTo>
                    <a:pt x="552018" y="129425"/>
                  </a:lnTo>
                  <a:lnTo>
                    <a:pt x="559282" y="143027"/>
                  </a:lnTo>
                  <a:lnTo>
                    <a:pt x="565150" y="157556"/>
                  </a:lnTo>
                  <a:lnTo>
                    <a:pt x="533577" y="124739"/>
                  </a:lnTo>
                  <a:lnTo>
                    <a:pt x="517677" y="110083"/>
                  </a:lnTo>
                  <a:lnTo>
                    <a:pt x="480898" y="85661"/>
                  </a:lnTo>
                  <a:lnTo>
                    <a:pt x="439648" y="66586"/>
                  </a:lnTo>
                  <a:lnTo>
                    <a:pt x="398856" y="50952"/>
                  </a:lnTo>
                  <a:lnTo>
                    <a:pt x="389470" y="49428"/>
                  </a:lnTo>
                  <a:lnTo>
                    <a:pt x="380098" y="50025"/>
                  </a:lnTo>
                  <a:lnTo>
                    <a:pt x="370408" y="53619"/>
                  </a:lnTo>
                  <a:lnTo>
                    <a:pt x="364464" y="60020"/>
                  </a:lnTo>
                  <a:lnTo>
                    <a:pt x="363220" y="68313"/>
                  </a:lnTo>
                  <a:lnTo>
                    <a:pt x="367588" y="77533"/>
                  </a:lnTo>
                  <a:lnTo>
                    <a:pt x="375881" y="84213"/>
                  </a:lnTo>
                  <a:lnTo>
                    <a:pt x="385102" y="89725"/>
                  </a:lnTo>
                  <a:lnTo>
                    <a:pt x="394322" y="94767"/>
                  </a:lnTo>
                  <a:lnTo>
                    <a:pt x="402602" y="100037"/>
                  </a:lnTo>
                  <a:lnTo>
                    <a:pt x="436714" y="121145"/>
                  </a:lnTo>
                  <a:lnTo>
                    <a:pt x="470115" y="152552"/>
                  </a:lnTo>
                  <a:lnTo>
                    <a:pt x="472617" y="162560"/>
                  </a:lnTo>
                  <a:lnTo>
                    <a:pt x="477621" y="167563"/>
                  </a:lnTo>
                  <a:lnTo>
                    <a:pt x="466369" y="162991"/>
                  </a:lnTo>
                  <a:lnTo>
                    <a:pt x="455117" y="157251"/>
                  </a:lnTo>
                  <a:lnTo>
                    <a:pt x="443865" y="151028"/>
                  </a:lnTo>
                  <a:lnTo>
                    <a:pt x="432612" y="145059"/>
                  </a:lnTo>
                  <a:lnTo>
                    <a:pt x="421754" y="140169"/>
                  </a:lnTo>
                  <a:lnTo>
                    <a:pt x="411353" y="135991"/>
                  </a:lnTo>
                  <a:lnTo>
                    <a:pt x="400964" y="131343"/>
                  </a:lnTo>
                  <a:lnTo>
                    <a:pt x="390093" y="125044"/>
                  </a:lnTo>
                  <a:lnTo>
                    <a:pt x="381114" y="120865"/>
                  </a:lnTo>
                  <a:lnTo>
                    <a:pt x="372592" y="115976"/>
                  </a:lnTo>
                  <a:lnTo>
                    <a:pt x="355092" y="105041"/>
                  </a:lnTo>
                  <a:lnTo>
                    <a:pt x="350088" y="100037"/>
                  </a:lnTo>
                  <a:lnTo>
                    <a:pt x="340093" y="97536"/>
                  </a:lnTo>
                  <a:lnTo>
                    <a:pt x="335089" y="102539"/>
                  </a:lnTo>
                  <a:lnTo>
                    <a:pt x="330085" y="105041"/>
                  </a:lnTo>
                  <a:lnTo>
                    <a:pt x="330085" y="120040"/>
                  </a:lnTo>
                  <a:lnTo>
                    <a:pt x="355130" y="152552"/>
                  </a:lnTo>
                  <a:lnTo>
                    <a:pt x="369697" y="161734"/>
                  </a:lnTo>
                  <a:lnTo>
                    <a:pt x="376339" y="166624"/>
                  </a:lnTo>
                  <a:lnTo>
                    <a:pt x="382981" y="171983"/>
                  </a:lnTo>
                  <a:lnTo>
                    <a:pt x="390093" y="177571"/>
                  </a:lnTo>
                  <a:lnTo>
                    <a:pt x="399478" y="183629"/>
                  </a:lnTo>
                  <a:lnTo>
                    <a:pt x="408851" y="190385"/>
                  </a:lnTo>
                  <a:lnTo>
                    <a:pt x="418236" y="197612"/>
                  </a:lnTo>
                  <a:lnTo>
                    <a:pt x="427609" y="205079"/>
                  </a:lnTo>
                  <a:lnTo>
                    <a:pt x="437616" y="215074"/>
                  </a:lnTo>
                  <a:lnTo>
                    <a:pt x="445109" y="220078"/>
                  </a:lnTo>
                  <a:lnTo>
                    <a:pt x="450113" y="222580"/>
                  </a:lnTo>
                  <a:lnTo>
                    <a:pt x="454837" y="232016"/>
                  </a:lnTo>
                  <a:lnTo>
                    <a:pt x="441401" y="224218"/>
                  </a:lnTo>
                  <a:lnTo>
                    <a:pt x="422922" y="213829"/>
                  </a:lnTo>
                  <a:lnTo>
                    <a:pt x="381584" y="188747"/>
                  </a:lnTo>
                  <a:lnTo>
                    <a:pt x="362585" y="172567"/>
                  </a:lnTo>
                  <a:lnTo>
                    <a:pt x="355053" y="166001"/>
                  </a:lnTo>
                  <a:lnTo>
                    <a:pt x="347268" y="161315"/>
                  </a:lnTo>
                  <a:lnTo>
                    <a:pt x="339026" y="158496"/>
                  </a:lnTo>
                  <a:lnTo>
                    <a:pt x="330085" y="157556"/>
                  </a:lnTo>
                  <a:lnTo>
                    <a:pt x="327583" y="157556"/>
                  </a:lnTo>
                  <a:lnTo>
                    <a:pt x="325081" y="155054"/>
                  </a:lnTo>
                  <a:lnTo>
                    <a:pt x="322580" y="157556"/>
                  </a:lnTo>
                  <a:lnTo>
                    <a:pt x="317576" y="160058"/>
                  </a:lnTo>
                  <a:lnTo>
                    <a:pt x="317576" y="167563"/>
                  </a:lnTo>
                  <a:lnTo>
                    <a:pt x="320078" y="172567"/>
                  </a:lnTo>
                  <a:lnTo>
                    <a:pt x="320078" y="175069"/>
                  </a:lnTo>
                  <a:lnTo>
                    <a:pt x="322580" y="177571"/>
                  </a:lnTo>
                  <a:lnTo>
                    <a:pt x="357390" y="219417"/>
                  </a:lnTo>
                  <a:lnTo>
                    <a:pt x="397916" y="255092"/>
                  </a:lnTo>
                  <a:lnTo>
                    <a:pt x="427609" y="270103"/>
                  </a:lnTo>
                  <a:lnTo>
                    <a:pt x="406006" y="264947"/>
                  </a:lnTo>
                  <a:lnTo>
                    <a:pt x="386029" y="256971"/>
                  </a:lnTo>
                  <a:lnTo>
                    <a:pt x="367474" y="246189"/>
                  </a:lnTo>
                  <a:lnTo>
                    <a:pt x="350088" y="232587"/>
                  </a:lnTo>
                  <a:lnTo>
                    <a:pt x="342150" y="225196"/>
                  </a:lnTo>
                  <a:lnTo>
                    <a:pt x="333514" y="218516"/>
                  </a:lnTo>
                  <a:lnTo>
                    <a:pt x="324421" y="213245"/>
                  </a:lnTo>
                  <a:lnTo>
                    <a:pt x="315074" y="210083"/>
                  </a:lnTo>
                  <a:lnTo>
                    <a:pt x="305079" y="210083"/>
                  </a:lnTo>
                  <a:lnTo>
                    <a:pt x="302577" y="215074"/>
                  </a:lnTo>
                  <a:lnTo>
                    <a:pt x="300075" y="217576"/>
                  </a:lnTo>
                  <a:lnTo>
                    <a:pt x="333209" y="266979"/>
                  </a:lnTo>
                  <a:lnTo>
                    <a:pt x="372592" y="295109"/>
                  </a:lnTo>
                  <a:lnTo>
                    <a:pt x="383451" y="301523"/>
                  </a:lnTo>
                  <a:lnTo>
                    <a:pt x="404241" y="316217"/>
                  </a:lnTo>
                  <a:lnTo>
                    <a:pt x="415099" y="322618"/>
                  </a:lnTo>
                  <a:lnTo>
                    <a:pt x="426745" y="329768"/>
                  </a:lnTo>
                  <a:lnTo>
                    <a:pt x="438861" y="336689"/>
                  </a:lnTo>
                  <a:lnTo>
                    <a:pt x="450977" y="344068"/>
                  </a:lnTo>
                  <a:lnTo>
                    <a:pt x="462622" y="352628"/>
                  </a:lnTo>
                  <a:lnTo>
                    <a:pt x="491998" y="369354"/>
                  </a:lnTo>
                  <a:lnTo>
                    <a:pt x="555459" y="399059"/>
                  </a:lnTo>
                  <a:lnTo>
                    <a:pt x="596988" y="411949"/>
                  </a:lnTo>
                  <a:lnTo>
                    <a:pt x="614730" y="413664"/>
                  </a:lnTo>
                  <a:lnTo>
                    <a:pt x="622655" y="412648"/>
                  </a:lnTo>
                  <a:lnTo>
                    <a:pt x="631609" y="412102"/>
                  </a:lnTo>
                  <a:lnTo>
                    <a:pt x="667283" y="389089"/>
                  </a:lnTo>
                  <a:lnTo>
                    <a:pt x="687679" y="345122"/>
                  </a:lnTo>
                  <a:lnTo>
                    <a:pt x="690105" y="324853"/>
                  </a:lnTo>
                  <a:lnTo>
                    <a:pt x="690181" y="304800"/>
                  </a:lnTo>
                  <a:close/>
                </a:path>
              </a:pathLst>
            </a:custGeom>
            <a:solidFill>
              <a:srgbClr val="FFC7AF"/>
            </a:solidFill>
          </p:spPr>
          <p:txBody>
            <a:bodyPr wrap="square" lIns="0" tIns="0" rIns="0" bIns="0" rtlCol="0"/>
            <a:lstStyle/>
            <a:p>
              <a:endParaRPr/>
            </a:p>
          </p:txBody>
        </p:sp>
        <p:sp>
          <p:nvSpPr>
            <p:cNvPr id="17" name="object 17"/>
            <p:cNvSpPr/>
            <p:nvPr/>
          </p:nvSpPr>
          <p:spPr>
            <a:xfrm>
              <a:off x="15716706" y="2242606"/>
              <a:ext cx="630555" cy="963930"/>
            </a:xfrm>
            <a:custGeom>
              <a:avLst/>
              <a:gdLst/>
              <a:ahLst/>
              <a:cxnLst/>
              <a:rect l="l" t="t" r="r" b="b"/>
              <a:pathLst>
                <a:path w="630555" h="963930">
                  <a:moveTo>
                    <a:pt x="508804" y="963373"/>
                  </a:moveTo>
                  <a:lnTo>
                    <a:pt x="433452" y="956547"/>
                  </a:lnTo>
                  <a:lnTo>
                    <a:pt x="390074" y="945975"/>
                  </a:lnTo>
                  <a:lnTo>
                    <a:pt x="343840" y="931499"/>
                  </a:lnTo>
                  <a:lnTo>
                    <a:pt x="295464" y="913770"/>
                  </a:lnTo>
                  <a:lnTo>
                    <a:pt x="245655" y="893437"/>
                  </a:lnTo>
                  <a:lnTo>
                    <a:pt x="195124" y="871152"/>
                  </a:lnTo>
                  <a:lnTo>
                    <a:pt x="144582" y="847565"/>
                  </a:lnTo>
                  <a:lnTo>
                    <a:pt x="94740" y="823328"/>
                  </a:lnTo>
                  <a:lnTo>
                    <a:pt x="0" y="775504"/>
                  </a:lnTo>
                  <a:lnTo>
                    <a:pt x="5361" y="718403"/>
                  </a:lnTo>
                  <a:lnTo>
                    <a:pt x="22485" y="662622"/>
                  </a:lnTo>
                  <a:lnTo>
                    <a:pt x="43931" y="614885"/>
                  </a:lnTo>
                  <a:lnTo>
                    <a:pt x="62256" y="581913"/>
                  </a:lnTo>
                  <a:lnTo>
                    <a:pt x="70019" y="570428"/>
                  </a:lnTo>
                  <a:lnTo>
                    <a:pt x="360096" y="667964"/>
                  </a:lnTo>
                  <a:lnTo>
                    <a:pt x="356325" y="610846"/>
                  </a:lnTo>
                  <a:lnTo>
                    <a:pt x="354011" y="553817"/>
                  </a:lnTo>
                  <a:lnTo>
                    <a:pt x="353150" y="497306"/>
                  </a:lnTo>
                  <a:lnTo>
                    <a:pt x="353734" y="441741"/>
                  </a:lnTo>
                  <a:lnTo>
                    <a:pt x="355758" y="387548"/>
                  </a:lnTo>
                  <a:lnTo>
                    <a:pt x="359218" y="335156"/>
                  </a:lnTo>
                  <a:lnTo>
                    <a:pt x="364106" y="284993"/>
                  </a:lnTo>
                  <a:lnTo>
                    <a:pt x="370418" y="237485"/>
                  </a:lnTo>
                  <a:lnTo>
                    <a:pt x="378148" y="193061"/>
                  </a:lnTo>
                  <a:lnTo>
                    <a:pt x="387290" y="152148"/>
                  </a:lnTo>
                  <a:lnTo>
                    <a:pt x="397839" y="115175"/>
                  </a:lnTo>
                  <a:lnTo>
                    <a:pt x="423134" y="54755"/>
                  </a:lnTo>
                  <a:lnTo>
                    <a:pt x="453988" y="15223"/>
                  </a:lnTo>
                  <a:lnTo>
                    <a:pt x="490355" y="0"/>
                  </a:lnTo>
                  <a:lnTo>
                    <a:pt x="510593" y="2573"/>
                  </a:lnTo>
                  <a:lnTo>
                    <a:pt x="555147" y="30228"/>
                  </a:lnTo>
                  <a:lnTo>
                    <a:pt x="581471" y="76277"/>
                  </a:lnTo>
                  <a:lnTo>
                    <a:pt x="602063" y="155036"/>
                  </a:lnTo>
                  <a:lnTo>
                    <a:pt x="610237" y="204019"/>
                  </a:lnTo>
                  <a:lnTo>
                    <a:pt x="617012" y="257983"/>
                  </a:lnTo>
                  <a:lnTo>
                    <a:pt x="622397" y="315863"/>
                  </a:lnTo>
                  <a:lnTo>
                    <a:pt x="626404" y="376593"/>
                  </a:lnTo>
                  <a:lnTo>
                    <a:pt x="629044" y="439109"/>
                  </a:lnTo>
                  <a:lnTo>
                    <a:pt x="630328" y="502345"/>
                  </a:lnTo>
                  <a:lnTo>
                    <a:pt x="630266" y="565235"/>
                  </a:lnTo>
                  <a:lnTo>
                    <a:pt x="628870" y="626714"/>
                  </a:lnTo>
                  <a:lnTo>
                    <a:pt x="626151" y="685716"/>
                  </a:lnTo>
                  <a:lnTo>
                    <a:pt x="622119" y="741177"/>
                  </a:lnTo>
                  <a:lnTo>
                    <a:pt x="616785" y="792030"/>
                  </a:lnTo>
                  <a:lnTo>
                    <a:pt x="610161" y="837210"/>
                  </a:lnTo>
                  <a:lnTo>
                    <a:pt x="602257" y="875652"/>
                  </a:lnTo>
                  <a:lnTo>
                    <a:pt x="582654" y="928061"/>
                  </a:lnTo>
                  <a:lnTo>
                    <a:pt x="539355" y="958327"/>
                  </a:lnTo>
                  <a:lnTo>
                    <a:pt x="508804" y="963373"/>
                  </a:lnTo>
                  <a:close/>
                </a:path>
              </a:pathLst>
            </a:custGeom>
            <a:solidFill>
              <a:srgbClr val="3C3C6D"/>
            </a:solidFill>
          </p:spPr>
          <p:txBody>
            <a:bodyPr wrap="square" lIns="0" tIns="0" rIns="0" bIns="0" rtlCol="0"/>
            <a:lstStyle/>
            <a:p>
              <a:endParaRPr/>
            </a:p>
          </p:txBody>
        </p:sp>
        <p:pic>
          <p:nvPicPr>
            <p:cNvPr id="18" name="object 18"/>
            <p:cNvPicPr/>
            <p:nvPr/>
          </p:nvPicPr>
          <p:blipFill>
            <a:blip r:embed="rId10" cstate="print"/>
            <a:stretch>
              <a:fillRect/>
            </a:stretch>
          </p:blipFill>
          <p:spPr>
            <a:xfrm>
              <a:off x="9492505" y="1438533"/>
              <a:ext cx="7679588" cy="7683078"/>
            </a:xfrm>
            <a:prstGeom prst="rect">
              <a:avLst/>
            </a:prstGeom>
          </p:spPr>
        </p:pic>
      </p:grpSp>
      <p:sp>
        <p:nvSpPr>
          <p:cNvPr id="19" name="object 19"/>
          <p:cNvSpPr txBox="1">
            <a:spLocks noGrp="1"/>
          </p:cNvSpPr>
          <p:nvPr>
            <p:ph type="title"/>
          </p:nvPr>
        </p:nvSpPr>
        <p:spPr>
          <a:xfrm>
            <a:off x="752926" y="2324100"/>
            <a:ext cx="9076874" cy="847027"/>
          </a:xfrm>
          <a:prstGeom prst="rect">
            <a:avLst/>
          </a:prstGeom>
        </p:spPr>
        <p:txBody>
          <a:bodyPr vert="horz" wrap="square" lIns="0" tIns="15875" rIns="0" bIns="0" rtlCol="0">
            <a:spAutoFit/>
          </a:bodyPr>
          <a:lstStyle/>
          <a:p>
            <a:pPr marL="12700" algn="ctr">
              <a:lnSpc>
                <a:spcPct val="100000"/>
              </a:lnSpc>
              <a:spcBef>
                <a:spcPts val="125"/>
              </a:spcBef>
            </a:pPr>
            <a:r>
              <a:rPr lang="en-IN" sz="5400" dirty="0">
                <a:solidFill>
                  <a:srgbClr val="868BF0"/>
                </a:solidFill>
                <a:latin typeface="Arial" panose="020B0604020202020204" pitchFamily="34" charset="0"/>
                <a:cs typeface="Arial" panose="020B0604020202020204" pitchFamily="34" charset="0"/>
              </a:rPr>
              <a:t>Sales &amp; Customer Analysis</a:t>
            </a:r>
            <a:endParaRPr sz="5400" dirty="0">
              <a:latin typeface="Arial" panose="020B0604020202020204" pitchFamily="34" charset="0"/>
              <a:cs typeface="Arial" panose="020B0604020202020204" pitchFamily="34" charset="0"/>
            </a:endParaRPr>
          </a:p>
        </p:txBody>
      </p:sp>
      <p:sp>
        <p:nvSpPr>
          <p:cNvPr id="20" name="object 20"/>
          <p:cNvSpPr txBox="1"/>
          <p:nvPr/>
        </p:nvSpPr>
        <p:spPr>
          <a:xfrm>
            <a:off x="1303840" y="3216517"/>
            <a:ext cx="7763509" cy="631583"/>
          </a:xfrm>
          <a:prstGeom prst="rect">
            <a:avLst/>
          </a:prstGeom>
        </p:spPr>
        <p:txBody>
          <a:bodyPr vert="horz" wrap="square" lIns="0" tIns="15875" rIns="0" bIns="0" rtlCol="0" anchor="ctr">
            <a:spAutoFit/>
          </a:bodyPr>
          <a:lstStyle/>
          <a:p>
            <a:pPr marL="12700" algn="ctr">
              <a:spcBef>
                <a:spcPts val="125"/>
              </a:spcBef>
            </a:pPr>
            <a:r>
              <a:rPr lang="en-IN" sz="4000" b="1" dirty="0">
                <a:solidFill>
                  <a:srgbClr val="D56565"/>
                </a:solidFill>
                <a:latin typeface="Arial" panose="020B0604020202020204" pitchFamily="34" charset="0"/>
                <a:cs typeface="Arial" panose="020B0604020202020204" pitchFamily="34" charset="0"/>
              </a:rPr>
              <a:t> Project Phase - 3</a:t>
            </a:r>
            <a:endParaRPr sz="40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7259"/>
    </mc:Choice>
    <mc:Fallback xmlns="">
      <p:transition spd="slow" advTm="172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85212" y="148101"/>
            <a:ext cx="11403330" cy="10134600"/>
          </a:xfrm>
          <a:custGeom>
            <a:avLst/>
            <a:gdLst/>
            <a:ahLst/>
            <a:cxnLst/>
            <a:rect l="l" t="t" r="r" b="b"/>
            <a:pathLst>
              <a:path w="11403330" h="10134600">
                <a:moveTo>
                  <a:pt x="11402787" y="5537199"/>
                </a:moveTo>
                <a:lnTo>
                  <a:pt x="9847987" y="5537199"/>
                </a:lnTo>
                <a:lnTo>
                  <a:pt x="9889680" y="5524499"/>
                </a:lnTo>
                <a:lnTo>
                  <a:pt x="9970115" y="5524499"/>
                </a:lnTo>
                <a:lnTo>
                  <a:pt x="10046680" y="5499099"/>
                </a:lnTo>
                <a:lnTo>
                  <a:pt x="10083535" y="5499099"/>
                </a:lnTo>
                <a:lnTo>
                  <a:pt x="10119452" y="5486399"/>
                </a:lnTo>
                <a:lnTo>
                  <a:pt x="10188509" y="5460999"/>
                </a:lnTo>
                <a:lnTo>
                  <a:pt x="10221668" y="5448299"/>
                </a:lnTo>
                <a:lnTo>
                  <a:pt x="10253927" y="5448299"/>
                </a:lnTo>
                <a:lnTo>
                  <a:pt x="10285296" y="5422899"/>
                </a:lnTo>
                <a:lnTo>
                  <a:pt x="10315785" y="5410199"/>
                </a:lnTo>
                <a:lnTo>
                  <a:pt x="10345403" y="5397499"/>
                </a:lnTo>
                <a:lnTo>
                  <a:pt x="10374159" y="5384799"/>
                </a:lnTo>
                <a:lnTo>
                  <a:pt x="10402064" y="5372099"/>
                </a:lnTo>
                <a:lnTo>
                  <a:pt x="10429127" y="5346699"/>
                </a:lnTo>
                <a:lnTo>
                  <a:pt x="10455358" y="5333999"/>
                </a:lnTo>
                <a:lnTo>
                  <a:pt x="10480766" y="5321299"/>
                </a:lnTo>
                <a:lnTo>
                  <a:pt x="10505361" y="5295899"/>
                </a:lnTo>
                <a:lnTo>
                  <a:pt x="10529153" y="5283199"/>
                </a:lnTo>
                <a:lnTo>
                  <a:pt x="10552151" y="5257799"/>
                </a:lnTo>
                <a:lnTo>
                  <a:pt x="10574366" y="5245099"/>
                </a:lnTo>
                <a:lnTo>
                  <a:pt x="10595806" y="5219699"/>
                </a:lnTo>
                <a:lnTo>
                  <a:pt x="10616481" y="5194299"/>
                </a:lnTo>
                <a:lnTo>
                  <a:pt x="10636402" y="5168899"/>
                </a:lnTo>
                <a:lnTo>
                  <a:pt x="10655577" y="5156199"/>
                </a:lnTo>
                <a:lnTo>
                  <a:pt x="10691730" y="5105399"/>
                </a:lnTo>
                <a:lnTo>
                  <a:pt x="10725019" y="5054599"/>
                </a:lnTo>
                <a:lnTo>
                  <a:pt x="10755519" y="5003799"/>
                </a:lnTo>
                <a:lnTo>
                  <a:pt x="10783308" y="4952999"/>
                </a:lnTo>
                <a:lnTo>
                  <a:pt x="10808465" y="4889499"/>
                </a:lnTo>
                <a:lnTo>
                  <a:pt x="10820079" y="4864099"/>
                </a:lnTo>
                <a:lnTo>
                  <a:pt x="10831065" y="4838699"/>
                </a:lnTo>
                <a:lnTo>
                  <a:pt x="10841431" y="4813299"/>
                </a:lnTo>
                <a:lnTo>
                  <a:pt x="10851187" y="4775199"/>
                </a:lnTo>
                <a:lnTo>
                  <a:pt x="10860342" y="4749799"/>
                </a:lnTo>
                <a:lnTo>
                  <a:pt x="10868907" y="4724399"/>
                </a:lnTo>
                <a:lnTo>
                  <a:pt x="10876890" y="4686299"/>
                </a:lnTo>
                <a:lnTo>
                  <a:pt x="10884303" y="4660899"/>
                </a:lnTo>
                <a:lnTo>
                  <a:pt x="10891153" y="4622799"/>
                </a:lnTo>
                <a:lnTo>
                  <a:pt x="10897452" y="4597399"/>
                </a:lnTo>
                <a:lnTo>
                  <a:pt x="10903208" y="4559299"/>
                </a:lnTo>
                <a:lnTo>
                  <a:pt x="10908432" y="4533899"/>
                </a:lnTo>
                <a:lnTo>
                  <a:pt x="10913132" y="4495799"/>
                </a:lnTo>
                <a:lnTo>
                  <a:pt x="10917319" y="4457699"/>
                </a:lnTo>
                <a:lnTo>
                  <a:pt x="10921002" y="4432299"/>
                </a:lnTo>
                <a:lnTo>
                  <a:pt x="10924192" y="4394199"/>
                </a:lnTo>
                <a:lnTo>
                  <a:pt x="10926897" y="4368799"/>
                </a:lnTo>
                <a:lnTo>
                  <a:pt x="10929127" y="4330699"/>
                </a:lnTo>
                <a:lnTo>
                  <a:pt x="10930892" y="4292599"/>
                </a:lnTo>
                <a:lnTo>
                  <a:pt x="10933065" y="4229099"/>
                </a:lnTo>
                <a:lnTo>
                  <a:pt x="10933493" y="4190999"/>
                </a:lnTo>
                <a:lnTo>
                  <a:pt x="10933494" y="4152899"/>
                </a:lnTo>
                <a:lnTo>
                  <a:pt x="10933079" y="4114799"/>
                </a:lnTo>
                <a:lnTo>
                  <a:pt x="10931036" y="4051299"/>
                </a:lnTo>
                <a:lnTo>
                  <a:pt x="10929428" y="4013199"/>
                </a:lnTo>
                <a:lnTo>
                  <a:pt x="10927442" y="3975099"/>
                </a:lnTo>
                <a:lnTo>
                  <a:pt x="10925088" y="3936999"/>
                </a:lnTo>
                <a:lnTo>
                  <a:pt x="10922375" y="3911599"/>
                </a:lnTo>
                <a:lnTo>
                  <a:pt x="10919312" y="3873499"/>
                </a:lnTo>
                <a:lnTo>
                  <a:pt x="10915911" y="3835399"/>
                </a:lnTo>
                <a:lnTo>
                  <a:pt x="10912179" y="3797299"/>
                </a:lnTo>
                <a:lnTo>
                  <a:pt x="10908127" y="3759199"/>
                </a:lnTo>
                <a:lnTo>
                  <a:pt x="10903765" y="3721099"/>
                </a:lnTo>
                <a:lnTo>
                  <a:pt x="10899102" y="3695699"/>
                </a:lnTo>
                <a:lnTo>
                  <a:pt x="10894148" y="3657599"/>
                </a:lnTo>
                <a:lnTo>
                  <a:pt x="10888912" y="3619499"/>
                </a:lnTo>
                <a:lnTo>
                  <a:pt x="10883404" y="3581399"/>
                </a:lnTo>
                <a:lnTo>
                  <a:pt x="10877634" y="3543299"/>
                </a:lnTo>
                <a:lnTo>
                  <a:pt x="10871612" y="3505199"/>
                </a:lnTo>
                <a:lnTo>
                  <a:pt x="10865347" y="3467099"/>
                </a:lnTo>
                <a:lnTo>
                  <a:pt x="10858849" y="3428999"/>
                </a:lnTo>
                <a:lnTo>
                  <a:pt x="10852127" y="3403599"/>
                </a:lnTo>
                <a:lnTo>
                  <a:pt x="10845191" y="3365499"/>
                </a:lnTo>
                <a:lnTo>
                  <a:pt x="10838051" y="3327399"/>
                </a:lnTo>
                <a:lnTo>
                  <a:pt x="10830717" y="3289299"/>
                </a:lnTo>
                <a:lnTo>
                  <a:pt x="10823198" y="3251199"/>
                </a:lnTo>
                <a:lnTo>
                  <a:pt x="10815503" y="3213099"/>
                </a:lnTo>
                <a:lnTo>
                  <a:pt x="10807643" y="3187699"/>
                </a:lnTo>
                <a:lnTo>
                  <a:pt x="10799627" y="3149599"/>
                </a:lnTo>
                <a:lnTo>
                  <a:pt x="10791465" y="3111499"/>
                </a:lnTo>
                <a:lnTo>
                  <a:pt x="10783166" y="3073399"/>
                </a:lnTo>
                <a:lnTo>
                  <a:pt x="10774740" y="3047999"/>
                </a:lnTo>
                <a:lnTo>
                  <a:pt x="10766197" y="3009899"/>
                </a:lnTo>
                <a:lnTo>
                  <a:pt x="10757547" y="2971799"/>
                </a:lnTo>
                <a:lnTo>
                  <a:pt x="10748799" y="2933699"/>
                </a:lnTo>
                <a:lnTo>
                  <a:pt x="10739962" y="2908299"/>
                </a:lnTo>
                <a:lnTo>
                  <a:pt x="10731047" y="2870199"/>
                </a:lnTo>
                <a:lnTo>
                  <a:pt x="10722062" y="2832099"/>
                </a:lnTo>
                <a:lnTo>
                  <a:pt x="10713019" y="2806699"/>
                </a:lnTo>
                <a:lnTo>
                  <a:pt x="10703926" y="2768599"/>
                </a:lnTo>
                <a:lnTo>
                  <a:pt x="10694793" y="2743199"/>
                </a:lnTo>
                <a:lnTo>
                  <a:pt x="10685630" y="2705099"/>
                </a:lnTo>
                <a:lnTo>
                  <a:pt x="10676446" y="2679699"/>
                </a:lnTo>
                <a:lnTo>
                  <a:pt x="10667251" y="2641599"/>
                </a:lnTo>
                <a:lnTo>
                  <a:pt x="10658055" y="2616199"/>
                </a:lnTo>
                <a:lnTo>
                  <a:pt x="10648867" y="2578099"/>
                </a:lnTo>
                <a:lnTo>
                  <a:pt x="10639697" y="2552699"/>
                </a:lnTo>
                <a:lnTo>
                  <a:pt x="10630555" y="2514599"/>
                </a:lnTo>
                <a:lnTo>
                  <a:pt x="10621450" y="2489199"/>
                </a:lnTo>
                <a:lnTo>
                  <a:pt x="10612393" y="2451099"/>
                </a:lnTo>
                <a:lnTo>
                  <a:pt x="10603392" y="2425699"/>
                </a:lnTo>
                <a:lnTo>
                  <a:pt x="10594457" y="2400299"/>
                </a:lnTo>
                <a:lnTo>
                  <a:pt x="10585598" y="2374899"/>
                </a:lnTo>
                <a:lnTo>
                  <a:pt x="10503599" y="1295399"/>
                </a:lnTo>
                <a:lnTo>
                  <a:pt x="10827803" y="546099"/>
                </a:lnTo>
                <a:lnTo>
                  <a:pt x="11249045" y="101599"/>
                </a:lnTo>
                <a:lnTo>
                  <a:pt x="11402787" y="0"/>
                </a:lnTo>
                <a:lnTo>
                  <a:pt x="11402787" y="5537199"/>
                </a:lnTo>
                <a:close/>
              </a:path>
              <a:path w="11403330" h="10134600">
                <a:moveTo>
                  <a:pt x="5948727" y="4813299"/>
                </a:moveTo>
                <a:lnTo>
                  <a:pt x="5481514" y="4813299"/>
                </a:lnTo>
                <a:lnTo>
                  <a:pt x="5510444" y="4800599"/>
                </a:lnTo>
                <a:lnTo>
                  <a:pt x="5910913" y="4800599"/>
                </a:lnTo>
                <a:lnTo>
                  <a:pt x="5948727" y="4813299"/>
                </a:lnTo>
                <a:close/>
              </a:path>
              <a:path w="11403330" h="10134600">
                <a:moveTo>
                  <a:pt x="6066267" y="4825999"/>
                </a:moveTo>
                <a:lnTo>
                  <a:pt x="5398828" y="4825999"/>
                </a:lnTo>
                <a:lnTo>
                  <a:pt x="5425706" y="4813299"/>
                </a:lnTo>
                <a:lnTo>
                  <a:pt x="6026404" y="4813299"/>
                </a:lnTo>
                <a:lnTo>
                  <a:pt x="6066267" y="4825999"/>
                </a:lnTo>
                <a:close/>
              </a:path>
              <a:path w="11403330" h="10134600">
                <a:moveTo>
                  <a:pt x="6148043" y="4838699"/>
                </a:moveTo>
                <a:lnTo>
                  <a:pt x="5347123" y="4838699"/>
                </a:lnTo>
                <a:lnTo>
                  <a:pt x="5372633" y="4825999"/>
                </a:lnTo>
                <a:lnTo>
                  <a:pt x="6106814" y="4825999"/>
                </a:lnTo>
                <a:lnTo>
                  <a:pt x="6148043" y="4838699"/>
                </a:lnTo>
                <a:close/>
              </a:path>
              <a:path w="11403330" h="10134600">
                <a:moveTo>
                  <a:pt x="6319789" y="4864099"/>
                </a:moveTo>
                <a:lnTo>
                  <a:pt x="5274694" y="4864099"/>
                </a:lnTo>
                <a:lnTo>
                  <a:pt x="5298153" y="4851399"/>
                </a:lnTo>
                <a:lnTo>
                  <a:pt x="5322296" y="4838699"/>
                </a:lnTo>
                <a:lnTo>
                  <a:pt x="6232551" y="4838699"/>
                </a:lnTo>
                <a:lnTo>
                  <a:pt x="6319789" y="4864099"/>
                </a:lnTo>
                <a:close/>
              </a:path>
              <a:path w="11403330" h="10134600">
                <a:moveTo>
                  <a:pt x="11402787" y="6896099"/>
                </a:moveTo>
                <a:lnTo>
                  <a:pt x="4189862" y="6896099"/>
                </a:lnTo>
                <a:lnTo>
                  <a:pt x="4224981" y="6883399"/>
                </a:lnTo>
                <a:lnTo>
                  <a:pt x="4327181" y="6883399"/>
                </a:lnTo>
                <a:lnTo>
                  <a:pt x="4360091" y="6870699"/>
                </a:lnTo>
                <a:lnTo>
                  <a:pt x="4392370" y="6870699"/>
                </a:lnTo>
                <a:lnTo>
                  <a:pt x="4423986" y="6857999"/>
                </a:lnTo>
                <a:lnTo>
                  <a:pt x="4485106" y="6832599"/>
                </a:lnTo>
                <a:lnTo>
                  <a:pt x="4543199" y="6807199"/>
                </a:lnTo>
                <a:lnTo>
                  <a:pt x="4598012" y="6781799"/>
                </a:lnTo>
                <a:lnTo>
                  <a:pt x="4649295" y="6743699"/>
                </a:lnTo>
                <a:lnTo>
                  <a:pt x="4673534" y="6730999"/>
                </a:lnTo>
                <a:lnTo>
                  <a:pt x="4719048" y="6680199"/>
                </a:lnTo>
                <a:lnTo>
                  <a:pt x="4760403" y="6629399"/>
                </a:lnTo>
                <a:lnTo>
                  <a:pt x="4797347" y="6578599"/>
                </a:lnTo>
                <a:lnTo>
                  <a:pt x="4814085" y="6540499"/>
                </a:lnTo>
                <a:lnTo>
                  <a:pt x="4829627" y="6515099"/>
                </a:lnTo>
                <a:lnTo>
                  <a:pt x="4843939" y="6476999"/>
                </a:lnTo>
                <a:lnTo>
                  <a:pt x="4856991" y="6438899"/>
                </a:lnTo>
                <a:lnTo>
                  <a:pt x="4868752" y="6400799"/>
                </a:lnTo>
                <a:lnTo>
                  <a:pt x="4879189" y="6362699"/>
                </a:lnTo>
                <a:lnTo>
                  <a:pt x="4888272" y="6324599"/>
                </a:lnTo>
                <a:lnTo>
                  <a:pt x="4895969" y="6273799"/>
                </a:lnTo>
                <a:lnTo>
                  <a:pt x="4902248" y="6235699"/>
                </a:lnTo>
                <a:lnTo>
                  <a:pt x="4907078" y="6184899"/>
                </a:lnTo>
                <a:lnTo>
                  <a:pt x="4910428" y="6134099"/>
                </a:lnTo>
                <a:lnTo>
                  <a:pt x="4912266" y="6083299"/>
                </a:lnTo>
                <a:lnTo>
                  <a:pt x="4912560" y="6019799"/>
                </a:lnTo>
                <a:lnTo>
                  <a:pt x="4911280" y="5968999"/>
                </a:lnTo>
                <a:lnTo>
                  <a:pt x="4908393" y="5905499"/>
                </a:lnTo>
                <a:lnTo>
                  <a:pt x="4903868" y="5841999"/>
                </a:lnTo>
                <a:lnTo>
                  <a:pt x="4897674" y="5778499"/>
                </a:lnTo>
                <a:lnTo>
                  <a:pt x="4893741" y="5740399"/>
                </a:lnTo>
                <a:lnTo>
                  <a:pt x="4890492" y="5702299"/>
                </a:lnTo>
                <a:lnTo>
                  <a:pt x="4887930" y="5664199"/>
                </a:lnTo>
                <a:lnTo>
                  <a:pt x="4886053" y="5626099"/>
                </a:lnTo>
                <a:lnTo>
                  <a:pt x="4884861" y="5600699"/>
                </a:lnTo>
                <a:lnTo>
                  <a:pt x="4884355" y="5562599"/>
                </a:lnTo>
                <a:lnTo>
                  <a:pt x="4884534" y="5524499"/>
                </a:lnTo>
                <a:lnTo>
                  <a:pt x="4885399" y="5499099"/>
                </a:lnTo>
                <a:lnTo>
                  <a:pt x="4886948" y="5460999"/>
                </a:lnTo>
                <a:lnTo>
                  <a:pt x="4889184" y="5435599"/>
                </a:lnTo>
                <a:lnTo>
                  <a:pt x="4892104" y="5397499"/>
                </a:lnTo>
                <a:lnTo>
                  <a:pt x="4895710" y="5372099"/>
                </a:lnTo>
                <a:lnTo>
                  <a:pt x="4900000" y="5346699"/>
                </a:lnTo>
                <a:lnTo>
                  <a:pt x="4904976" y="5308599"/>
                </a:lnTo>
                <a:lnTo>
                  <a:pt x="4916983" y="5257799"/>
                </a:lnTo>
                <a:lnTo>
                  <a:pt x="4931730" y="5206999"/>
                </a:lnTo>
                <a:lnTo>
                  <a:pt x="4940131" y="5194299"/>
                </a:lnTo>
                <a:lnTo>
                  <a:pt x="4949217" y="5168899"/>
                </a:lnTo>
                <a:lnTo>
                  <a:pt x="4958988" y="5143499"/>
                </a:lnTo>
                <a:lnTo>
                  <a:pt x="4969443" y="5118099"/>
                </a:lnTo>
                <a:lnTo>
                  <a:pt x="4980583" y="5105399"/>
                </a:lnTo>
                <a:lnTo>
                  <a:pt x="4992408" y="5079999"/>
                </a:lnTo>
                <a:lnTo>
                  <a:pt x="5004918" y="5067299"/>
                </a:lnTo>
                <a:lnTo>
                  <a:pt x="5018112" y="5041899"/>
                </a:lnTo>
                <a:lnTo>
                  <a:pt x="5031991" y="5029199"/>
                </a:lnTo>
                <a:lnTo>
                  <a:pt x="5061802" y="4991099"/>
                </a:lnTo>
                <a:lnTo>
                  <a:pt x="5094351" y="4965699"/>
                </a:lnTo>
                <a:lnTo>
                  <a:pt x="5129637" y="4940299"/>
                </a:lnTo>
                <a:lnTo>
                  <a:pt x="5167661" y="4914899"/>
                </a:lnTo>
                <a:lnTo>
                  <a:pt x="5208422" y="4889499"/>
                </a:lnTo>
                <a:lnTo>
                  <a:pt x="5251919" y="4864099"/>
                </a:lnTo>
                <a:lnTo>
                  <a:pt x="6364433" y="4864099"/>
                </a:lnTo>
                <a:lnTo>
                  <a:pt x="6409759" y="4876799"/>
                </a:lnTo>
                <a:lnTo>
                  <a:pt x="6455768" y="4876799"/>
                </a:lnTo>
                <a:lnTo>
                  <a:pt x="6597891" y="4914899"/>
                </a:lnTo>
                <a:lnTo>
                  <a:pt x="6646630" y="4914899"/>
                </a:lnTo>
                <a:lnTo>
                  <a:pt x="6900563" y="4978399"/>
                </a:lnTo>
                <a:lnTo>
                  <a:pt x="6953397" y="4978399"/>
                </a:lnTo>
                <a:lnTo>
                  <a:pt x="7342333" y="5067299"/>
                </a:lnTo>
                <a:lnTo>
                  <a:pt x="7400624" y="5092699"/>
                </a:lnTo>
                <a:lnTo>
                  <a:pt x="7702304" y="5156199"/>
                </a:lnTo>
                <a:lnTo>
                  <a:pt x="7827749" y="5194299"/>
                </a:lnTo>
                <a:lnTo>
                  <a:pt x="8086817" y="5257799"/>
                </a:lnTo>
                <a:lnTo>
                  <a:pt x="8288274" y="5295899"/>
                </a:lnTo>
                <a:lnTo>
                  <a:pt x="8356789" y="5321299"/>
                </a:lnTo>
                <a:lnTo>
                  <a:pt x="8495863" y="5346699"/>
                </a:lnTo>
                <a:lnTo>
                  <a:pt x="8566422" y="5372099"/>
                </a:lnTo>
                <a:lnTo>
                  <a:pt x="8709583" y="5397499"/>
                </a:lnTo>
                <a:lnTo>
                  <a:pt x="8782186" y="5422899"/>
                </a:lnTo>
                <a:lnTo>
                  <a:pt x="8855469" y="5435599"/>
                </a:lnTo>
                <a:lnTo>
                  <a:pt x="9097600" y="5486399"/>
                </a:lnTo>
                <a:lnTo>
                  <a:pt x="9211779" y="5511799"/>
                </a:lnTo>
                <a:lnTo>
                  <a:pt x="9267180" y="5511799"/>
                </a:lnTo>
                <a:lnTo>
                  <a:pt x="9321469" y="5524499"/>
                </a:lnTo>
                <a:lnTo>
                  <a:pt x="9374655" y="5524499"/>
                </a:lnTo>
                <a:lnTo>
                  <a:pt x="9426748" y="5537199"/>
                </a:lnTo>
                <a:lnTo>
                  <a:pt x="11402787" y="5537199"/>
                </a:lnTo>
                <a:lnTo>
                  <a:pt x="11402787" y="6896099"/>
                </a:lnTo>
                <a:close/>
              </a:path>
              <a:path w="11403330" h="10134600">
                <a:moveTo>
                  <a:pt x="2457863" y="6616699"/>
                </a:moveTo>
                <a:lnTo>
                  <a:pt x="2108718" y="6616699"/>
                </a:lnTo>
                <a:lnTo>
                  <a:pt x="2157896" y="6603999"/>
                </a:lnTo>
                <a:lnTo>
                  <a:pt x="2407642" y="6603999"/>
                </a:lnTo>
                <a:lnTo>
                  <a:pt x="2457863" y="6616699"/>
                </a:lnTo>
                <a:close/>
              </a:path>
              <a:path w="11403330" h="10134600">
                <a:moveTo>
                  <a:pt x="2657273" y="6629399"/>
                </a:moveTo>
                <a:lnTo>
                  <a:pt x="1964009" y="6629399"/>
                </a:lnTo>
                <a:lnTo>
                  <a:pt x="2011703" y="6616699"/>
                </a:lnTo>
                <a:lnTo>
                  <a:pt x="2607784" y="6616699"/>
                </a:lnTo>
                <a:lnTo>
                  <a:pt x="2657273" y="6629399"/>
                </a:lnTo>
                <a:close/>
              </a:path>
              <a:path w="11403330" h="10134600">
                <a:moveTo>
                  <a:pt x="2897870" y="6667499"/>
                </a:moveTo>
                <a:lnTo>
                  <a:pt x="1780323" y="6667499"/>
                </a:lnTo>
                <a:lnTo>
                  <a:pt x="1916953" y="6629399"/>
                </a:lnTo>
                <a:lnTo>
                  <a:pt x="2706401" y="6629399"/>
                </a:lnTo>
                <a:lnTo>
                  <a:pt x="2755096" y="6642099"/>
                </a:lnTo>
                <a:lnTo>
                  <a:pt x="2803286" y="6642099"/>
                </a:lnTo>
                <a:lnTo>
                  <a:pt x="2897870" y="6667499"/>
                </a:lnTo>
                <a:close/>
              </a:path>
              <a:path w="11403330" h="10134600">
                <a:moveTo>
                  <a:pt x="11402787" y="10134599"/>
                </a:moveTo>
                <a:lnTo>
                  <a:pt x="0" y="10134599"/>
                </a:lnTo>
                <a:lnTo>
                  <a:pt x="36372" y="10121899"/>
                </a:lnTo>
                <a:lnTo>
                  <a:pt x="110247" y="10121899"/>
                </a:lnTo>
                <a:lnTo>
                  <a:pt x="147691" y="10109199"/>
                </a:lnTo>
                <a:lnTo>
                  <a:pt x="185435" y="10109199"/>
                </a:lnTo>
                <a:lnTo>
                  <a:pt x="223450" y="10096499"/>
                </a:lnTo>
                <a:lnTo>
                  <a:pt x="261706" y="10096499"/>
                </a:lnTo>
                <a:lnTo>
                  <a:pt x="338829" y="10071099"/>
                </a:lnTo>
                <a:lnTo>
                  <a:pt x="377638" y="10071099"/>
                </a:lnTo>
                <a:lnTo>
                  <a:pt x="455605" y="10045699"/>
                </a:lnTo>
                <a:lnTo>
                  <a:pt x="494706" y="10045699"/>
                </a:lnTo>
                <a:lnTo>
                  <a:pt x="1033154" y="9867899"/>
                </a:lnTo>
                <a:lnTo>
                  <a:pt x="1069820" y="9842499"/>
                </a:lnTo>
                <a:lnTo>
                  <a:pt x="1141942" y="9817099"/>
                </a:lnTo>
                <a:lnTo>
                  <a:pt x="1177341" y="9791699"/>
                </a:lnTo>
                <a:lnTo>
                  <a:pt x="1212260" y="9778999"/>
                </a:lnTo>
                <a:lnTo>
                  <a:pt x="1246670" y="9753599"/>
                </a:lnTo>
                <a:lnTo>
                  <a:pt x="1280542" y="9740899"/>
                </a:lnTo>
                <a:lnTo>
                  <a:pt x="1313848" y="9715499"/>
                </a:lnTo>
                <a:lnTo>
                  <a:pt x="1346559" y="9702799"/>
                </a:lnTo>
                <a:lnTo>
                  <a:pt x="1378645" y="9677399"/>
                </a:lnTo>
                <a:lnTo>
                  <a:pt x="1410078" y="9664699"/>
                </a:lnTo>
                <a:lnTo>
                  <a:pt x="1440829" y="9639299"/>
                </a:lnTo>
                <a:lnTo>
                  <a:pt x="1470870" y="9613899"/>
                </a:lnTo>
                <a:lnTo>
                  <a:pt x="1500170" y="9601199"/>
                </a:lnTo>
                <a:lnTo>
                  <a:pt x="1528702" y="9575799"/>
                </a:lnTo>
                <a:lnTo>
                  <a:pt x="1583344" y="9524999"/>
                </a:lnTo>
                <a:lnTo>
                  <a:pt x="1634565" y="9474199"/>
                </a:lnTo>
                <a:lnTo>
                  <a:pt x="1682135" y="9423399"/>
                </a:lnTo>
                <a:lnTo>
                  <a:pt x="1725822" y="9372599"/>
                </a:lnTo>
                <a:lnTo>
                  <a:pt x="1765394" y="9321799"/>
                </a:lnTo>
                <a:lnTo>
                  <a:pt x="1800623" y="9270999"/>
                </a:lnTo>
                <a:lnTo>
                  <a:pt x="1831275" y="9207499"/>
                </a:lnTo>
                <a:lnTo>
                  <a:pt x="1844813" y="9182099"/>
                </a:lnTo>
                <a:lnTo>
                  <a:pt x="1857121" y="9156699"/>
                </a:lnTo>
                <a:lnTo>
                  <a:pt x="1868169" y="9118599"/>
                </a:lnTo>
                <a:lnTo>
                  <a:pt x="1877929" y="9093199"/>
                </a:lnTo>
                <a:lnTo>
                  <a:pt x="1886372" y="9055099"/>
                </a:lnTo>
                <a:lnTo>
                  <a:pt x="1893468" y="9029699"/>
                </a:lnTo>
                <a:lnTo>
                  <a:pt x="1899190" y="8991599"/>
                </a:lnTo>
                <a:lnTo>
                  <a:pt x="1903509" y="8966199"/>
                </a:lnTo>
                <a:lnTo>
                  <a:pt x="1906394" y="8928099"/>
                </a:lnTo>
                <a:lnTo>
                  <a:pt x="1907818" y="8902699"/>
                </a:lnTo>
                <a:lnTo>
                  <a:pt x="1907752" y="8864599"/>
                </a:lnTo>
                <a:lnTo>
                  <a:pt x="1906166" y="8826499"/>
                </a:lnTo>
                <a:lnTo>
                  <a:pt x="1898322" y="8762999"/>
                </a:lnTo>
                <a:lnTo>
                  <a:pt x="1892006" y="8724899"/>
                </a:lnTo>
                <a:lnTo>
                  <a:pt x="1884054" y="8686799"/>
                </a:lnTo>
                <a:lnTo>
                  <a:pt x="1874440" y="8648699"/>
                </a:lnTo>
                <a:lnTo>
                  <a:pt x="1863133" y="8610599"/>
                </a:lnTo>
                <a:lnTo>
                  <a:pt x="1850104" y="8572499"/>
                </a:lnTo>
                <a:lnTo>
                  <a:pt x="1835325" y="8534399"/>
                </a:lnTo>
                <a:lnTo>
                  <a:pt x="1818768" y="8496299"/>
                </a:lnTo>
                <a:lnTo>
                  <a:pt x="1800402" y="8458199"/>
                </a:lnTo>
                <a:lnTo>
                  <a:pt x="1780200" y="8420099"/>
                </a:lnTo>
                <a:lnTo>
                  <a:pt x="1758132" y="8381999"/>
                </a:lnTo>
                <a:lnTo>
                  <a:pt x="1734169" y="8343899"/>
                </a:lnTo>
                <a:lnTo>
                  <a:pt x="1708283" y="8305799"/>
                </a:lnTo>
                <a:lnTo>
                  <a:pt x="1680445" y="8254999"/>
                </a:lnTo>
                <a:lnTo>
                  <a:pt x="1650625" y="8216899"/>
                </a:lnTo>
                <a:lnTo>
                  <a:pt x="1618796" y="8178799"/>
                </a:lnTo>
                <a:lnTo>
                  <a:pt x="1584928" y="8140699"/>
                </a:lnTo>
                <a:lnTo>
                  <a:pt x="1536842" y="8077199"/>
                </a:lnTo>
                <a:lnTo>
                  <a:pt x="1491935" y="8013699"/>
                </a:lnTo>
                <a:lnTo>
                  <a:pt x="1450152" y="7962899"/>
                </a:lnTo>
                <a:lnTo>
                  <a:pt x="1411442" y="7899399"/>
                </a:lnTo>
                <a:lnTo>
                  <a:pt x="1375754" y="7848599"/>
                </a:lnTo>
                <a:lnTo>
                  <a:pt x="1343035" y="7797799"/>
                </a:lnTo>
                <a:lnTo>
                  <a:pt x="1313232" y="7746999"/>
                </a:lnTo>
                <a:lnTo>
                  <a:pt x="1286294" y="7696199"/>
                </a:lnTo>
                <a:lnTo>
                  <a:pt x="1262169" y="7645399"/>
                </a:lnTo>
                <a:lnTo>
                  <a:pt x="1240805" y="7607299"/>
                </a:lnTo>
                <a:lnTo>
                  <a:pt x="1222149" y="7556499"/>
                </a:lnTo>
                <a:lnTo>
                  <a:pt x="1206149" y="7505699"/>
                </a:lnTo>
                <a:lnTo>
                  <a:pt x="1192754" y="7467599"/>
                </a:lnTo>
                <a:lnTo>
                  <a:pt x="1181912" y="7429499"/>
                </a:lnTo>
                <a:lnTo>
                  <a:pt x="1173569" y="7391399"/>
                </a:lnTo>
                <a:lnTo>
                  <a:pt x="1167674" y="7353299"/>
                </a:lnTo>
                <a:lnTo>
                  <a:pt x="1164176" y="7315199"/>
                </a:lnTo>
                <a:lnTo>
                  <a:pt x="1163021" y="7277099"/>
                </a:lnTo>
                <a:lnTo>
                  <a:pt x="1164159" y="7238999"/>
                </a:lnTo>
                <a:lnTo>
                  <a:pt x="1167536" y="7200899"/>
                </a:lnTo>
                <a:lnTo>
                  <a:pt x="1173100" y="7175499"/>
                </a:lnTo>
                <a:lnTo>
                  <a:pt x="1180800" y="7137399"/>
                </a:lnTo>
                <a:lnTo>
                  <a:pt x="1190584" y="7111999"/>
                </a:lnTo>
                <a:lnTo>
                  <a:pt x="1202399" y="7073899"/>
                </a:lnTo>
                <a:lnTo>
                  <a:pt x="1219586" y="7035799"/>
                </a:lnTo>
                <a:lnTo>
                  <a:pt x="1238908" y="7010399"/>
                </a:lnTo>
                <a:lnTo>
                  <a:pt x="1260295" y="6972299"/>
                </a:lnTo>
                <a:lnTo>
                  <a:pt x="1283676" y="6946899"/>
                </a:lnTo>
                <a:lnTo>
                  <a:pt x="1308978" y="6908799"/>
                </a:lnTo>
                <a:lnTo>
                  <a:pt x="1365061" y="6857999"/>
                </a:lnTo>
                <a:lnTo>
                  <a:pt x="1395701" y="6832599"/>
                </a:lnTo>
                <a:lnTo>
                  <a:pt x="1427976" y="6807199"/>
                </a:lnTo>
                <a:lnTo>
                  <a:pt x="1461817" y="6781799"/>
                </a:lnTo>
                <a:lnTo>
                  <a:pt x="1497152" y="6769099"/>
                </a:lnTo>
                <a:lnTo>
                  <a:pt x="1533908" y="6743699"/>
                </a:lnTo>
                <a:lnTo>
                  <a:pt x="1572016" y="6730999"/>
                </a:lnTo>
                <a:lnTo>
                  <a:pt x="1611404" y="6718299"/>
                </a:lnTo>
                <a:lnTo>
                  <a:pt x="1651999" y="6692899"/>
                </a:lnTo>
                <a:lnTo>
                  <a:pt x="1736531" y="6667499"/>
                </a:lnTo>
                <a:lnTo>
                  <a:pt x="2944121" y="6667499"/>
                </a:lnTo>
                <a:lnTo>
                  <a:pt x="3034182" y="6692899"/>
                </a:lnTo>
                <a:lnTo>
                  <a:pt x="3077850" y="6692899"/>
                </a:lnTo>
                <a:lnTo>
                  <a:pt x="3162105" y="6718299"/>
                </a:lnTo>
                <a:lnTo>
                  <a:pt x="3202548" y="6730999"/>
                </a:lnTo>
                <a:lnTo>
                  <a:pt x="3239757" y="6730999"/>
                </a:lnTo>
                <a:lnTo>
                  <a:pt x="3391404" y="6781799"/>
                </a:lnTo>
                <a:lnTo>
                  <a:pt x="3429862" y="6781799"/>
                </a:lnTo>
                <a:lnTo>
                  <a:pt x="3507214" y="6807199"/>
                </a:lnTo>
                <a:lnTo>
                  <a:pt x="3546045" y="6807199"/>
                </a:lnTo>
                <a:lnTo>
                  <a:pt x="3623858" y="6832599"/>
                </a:lnTo>
                <a:lnTo>
                  <a:pt x="3662778" y="6832599"/>
                </a:lnTo>
                <a:lnTo>
                  <a:pt x="3701665" y="6845299"/>
                </a:lnTo>
                <a:lnTo>
                  <a:pt x="3740488" y="6845299"/>
                </a:lnTo>
                <a:lnTo>
                  <a:pt x="3779214" y="6857999"/>
                </a:lnTo>
                <a:lnTo>
                  <a:pt x="3817812" y="6857999"/>
                </a:lnTo>
                <a:lnTo>
                  <a:pt x="3856252" y="6870699"/>
                </a:lnTo>
                <a:lnTo>
                  <a:pt x="3894501" y="6870699"/>
                </a:lnTo>
                <a:lnTo>
                  <a:pt x="3932528" y="6883399"/>
                </a:lnTo>
                <a:lnTo>
                  <a:pt x="4044964" y="6883399"/>
                </a:lnTo>
                <a:lnTo>
                  <a:pt x="4081789" y="6896099"/>
                </a:lnTo>
                <a:lnTo>
                  <a:pt x="11402787" y="6896099"/>
                </a:lnTo>
                <a:lnTo>
                  <a:pt x="11402787" y="10134599"/>
                </a:lnTo>
                <a:close/>
              </a:path>
            </a:pathLst>
          </a:custGeom>
          <a:solidFill>
            <a:srgbClr val="F5F1FF"/>
          </a:solidFill>
        </p:spPr>
        <p:txBody>
          <a:bodyPr wrap="square" lIns="0" tIns="0" rIns="0" bIns="0" rtlCol="0"/>
          <a:lstStyle/>
          <a:p>
            <a:endParaRPr dirty="0"/>
          </a:p>
        </p:txBody>
      </p:sp>
      <p:sp>
        <p:nvSpPr>
          <p:cNvPr id="10" name="object 4">
            <a:extLst>
              <a:ext uri="{FF2B5EF4-FFF2-40B4-BE49-F238E27FC236}">
                <a16:creationId xmlns:a16="http://schemas.microsoft.com/office/drawing/2014/main" id="{79B1DDFB-8EB7-9AEE-425A-86A586FDA4E5}"/>
              </a:ext>
            </a:extLst>
          </p:cNvPr>
          <p:cNvSpPr txBox="1">
            <a:spLocks/>
          </p:cNvSpPr>
          <p:nvPr/>
        </p:nvSpPr>
        <p:spPr>
          <a:xfrm>
            <a:off x="1790700" y="723900"/>
            <a:ext cx="6781800" cy="925830"/>
          </a:xfrm>
          <a:prstGeom prst="rect">
            <a:avLst/>
          </a:prstGeom>
        </p:spPr>
        <p:txBody>
          <a:bodyPr vert="horz" wrap="square" lIns="0" tIns="13335" rIns="0" bIns="0" rtlCol="0">
            <a:spAutoFit/>
          </a:bodyPr>
          <a:lstStyle>
            <a:lvl1pPr>
              <a:defRPr sz="10000" b="1" i="0">
                <a:solidFill>
                  <a:srgbClr val="D56565"/>
                </a:solidFill>
                <a:latin typeface="Trebuchet MS"/>
                <a:ea typeface="+mj-ea"/>
                <a:cs typeface="Trebuchet MS"/>
              </a:defRPr>
            </a:lvl1pPr>
          </a:lstStyle>
          <a:p>
            <a:pPr marL="12700">
              <a:spcBef>
                <a:spcPts val="105"/>
              </a:spcBef>
            </a:pPr>
            <a:r>
              <a:rPr lang="en-IN" sz="5900" kern="0" dirty="0">
                <a:latin typeface="Arial" panose="020B0604020202020204" pitchFamily="34" charset="0"/>
                <a:cs typeface="Arial" panose="020B0604020202020204" pitchFamily="34" charset="0"/>
              </a:rPr>
              <a:t>Recommendations</a:t>
            </a:r>
          </a:p>
        </p:txBody>
      </p:sp>
      <p:sp>
        <p:nvSpPr>
          <p:cNvPr id="3" name="object 4">
            <a:extLst>
              <a:ext uri="{FF2B5EF4-FFF2-40B4-BE49-F238E27FC236}">
                <a16:creationId xmlns:a16="http://schemas.microsoft.com/office/drawing/2014/main" id="{74917699-2C43-A9BF-42E4-D7DD0D688E39}"/>
              </a:ext>
            </a:extLst>
          </p:cNvPr>
          <p:cNvSpPr txBox="1"/>
          <p:nvPr/>
        </p:nvSpPr>
        <p:spPr>
          <a:xfrm>
            <a:off x="685800" y="1875604"/>
            <a:ext cx="8991600" cy="7980390"/>
          </a:xfrm>
          <a:prstGeom prst="rect">
            <a:avLst/>
          </a:prstGeom>
        </p:spPr>
        <p:txBody>
          <a:bodyPr vert="horz" wrap="square" lIns="0" tIns="92710" rIns="0" bIns="0" rtlCol="0">
            <a:spAutoFit/>
          </a:bodyPr>
          <a:lstStyle/>
          <a:p>
            <a:pPr marL="12700" marR="5080" indent="318770" algn="just">
              <a:lnSpc>
                <a:spcPts val="3150"/>
              </a:lnSpc>
              <a:spcBef>
                <a:spcPts val="730"/>
              </a:spcBef>
            </a:pPr>
            <a:r>
              <a:rPr lang="en-US" sz="2800" dirty="0">
                <a:solidFill>
                  <a:srgbClr val="20124D"/>
                </a:solidFill>
                <a:latin typeface="Arial" panose="020B0604020202020204" pitchFamily="34" charset="0"/>
                <a:cs typeface="Arial" panose="020B0604020202020204" pitchFamily="34" charset="0"/>
              </a:rPr>
              <a:t>We can evaluate pricing strategies after analyzing sales. Inventory management, product pricing, marketing campaigns, and customer service can all be improved by understanding market trends and sales. Analyzing the trends of which categories are more likely to be sold or recommended in more attractive ways, so that they can be stacked or recommended in a way that makes them more readily accessible to consumers.</a:t>
            </a:r>
          </a:p>
          <a:p>
            <a:pPr marL="12700" marR="5080" indent="318770" algn="just">
              <a:lnSpc>
                <a:spcPts val="3150"/>
              </a:lnSpc>
              <a:spcBef>
                <a:spcPts val="730"/>
              </a:spcBef>
            </a:pPr>
            <a:r>
              <a:rPr lang="en-US" sz="2800" dirty="0">
                <a:latin typeface="Arial" panose="020B0604020202020204" pitchFamily="34" charset="0"/>
                <a:cs typeface="Arial" panose="020B0604020202020204" pitchFamily="34" charset="0"/>
              </a:rPr>
              <a:t>E-commerce sales patterns can change over time, so it's crucial to regularly update our analysis and forecasts as new data becomes available. Continuously monitor the accuracy and reliability of our predictions and adjusting our strategies accordingly. Periodically reassessing our models and assumptions to ensure they remain valid and up-to-date.</a:t>
            </a:r>
            <a:r>
              <a:rPr lang="en-US" sz="2800" dirty="0">
                <a:solidFill>
                  <a:srgbClr val="20124D"/>
                </a:solidFill>
                <a:latin typeface="Arial" panose="020B0604020202020204" pitchFamily="34" charset="0"/>
                <a:cs typeface="Arial" panose="020B0604020202020204" pitchFamily="34" charset="0"/>
              </a:rPr>
              <a:t> We can consider incorporating external data sources or market research to complement our analysis and ensuring our forecasts and recommendations reflect the current business environment.</a:t>
            </a:r>
            <a:endParaRPr sz="2800" dirty="0">
              <a:latin typeface="Arial" panose="020B0604020202020204" pitchFamily="34" charset="0"/>
              <a:cs typeface="Arial" panose="020B0604020202020204" pitchFamily="34" charset="0"/>
            </a:endParaRPr>
          </a:p>
        </p:txBody>
      </p:sp>
      <p:pic>
        <p:nvPicPr>
          <p:cNvPr id="5" name="object 6">
            <a:extLst>
              <a:ext uri="{FF2B5EF4-FFF2-40B4-BE49-F238E27FC236}">
                <a16:creationId xmlns:a16="http://schemas.microsoft.com/office/drawing/2014/main" id="{69779013-53D4-4320-24C4-3992DC30F351}"/>
              </a:ext>
            </a:extLst>
          </p:cNvPr>
          <p:cNvPicPr/>
          <p:nvPr/>
        </p:nvPicPr>
        <p:blipFill>
          <a:blip r:embed="rId2" cstate="print"/>
          <a:stretch>
            <a:fillRect/>
          </a:stretch>
        </p:blipFill>
        <p:spPr>
          <a:xfrm>
            <a:off x="10372725" y="0"/>
            <a:ext cx="7915274" cy="10286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8792"/>
    </mc:Choice>
    <mc:Fallback xmlns="">
      <p:transition spd="slow" advTm="5879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91458" y="5269"/>
            <a:ext cx="11696700" cy="10274300"/>
          </a:xfrm>
          <a:custGeom>
            <a:avLst/>
            <a:gdLst/>
            <a:ahLst/>
            <a:cxnLst/>
            <a:rect l="l" t="t" r="r" b="b"/>
            <a:pathLst>
              <a:path w="11696700" h="10274300">
                <a:moveTo>
                  <a:pt x="11696541" y="5626099"/>
                </a:moveTo>
                <a:lnTo>
                  <a:pt x="10031179" y="5626099"/>
                </a:lnTo>
                <a:lnTo>
                  <a:pt x="10074036" y="5613399"/>
                </a:lnTo>
                <a:lnTo>
                  <a:pt x="10156791" y="5613399"/>
                </a:lnTo>
                <a:lnTo>
                  <a:pt x="10196707" y="5600699"/>
                </a:lnTo>
                <a:lnTo>
                  <a:pt x="10235661" y="5600699"/>
                </a:lnTo>
                <a:lnTo>
                  <a:pt x="10273663" y="5587999"/>
                </a:lnTo>
                <a:lnTo>
                  <a:pt x="10310723" y="5587999"/>
                </a:lnTo>
                <a:lnTo>
                  <a:pt x="10346850" y="5575299"/>
                </a:lnTo>
                <a:lnTo>
                  <a:pt x="10416342" y="5549899"/>
                </a:lnTo>
                <a:lnTo>
                  <a:pt x="10482215" y="5524499"/>
                </a:lnTo>
                <a:lnTo>
                  <a:pt x="10544546" y="5499099"/>
                </a:lnTo>
                <a:lnTo>
                  <a:pt x="10603411" y="5473699"/>
                </a:lnTo>
                <a:lnTo>
                  <a:pt x="10658885" y="5435599"/>
                </a:lnTo>
                <a:lnTo>
                  <a:pt x="10685375" y="5422899"/>
                </a:lnTo>
                <a:lnTo>
                  <a:pt x="10711045" y="5410199"/>
                </a:lnTo>
                <a:lnTo>
                  <a:pt x="10735906" y="5384799"/>
                </a:lnTo>
                <a:lnTo>
                  <a:pt x="10759967" y="5372099"/>
                </a:lnTo>
                <a:lnTo>
                  <a:pt x="10783237" y="5346699"/>
                </a:lnTo>
                <a:lnTo>
                  <a:pt x="10805726" y="5333999"/>
                </a:lnTo>
                <a:lnTo>
                  <a:pt x="10827444" y="5308599"/>
                </a:lnTo>
                <a:lnTo>
                  <a:pt x="10848399" y="5283199"/>
                </a:lnTo>
                <a:lnTo>
                  <a:pt x="10868602" y="5257799"/>
                </a:lnTo>
                <a:lnTo>
                  <a:pt x="10888062" y="5245099"/>
                </a:lnTo>
                <a:lnTo>
                  <a:pt x="10924790" y="5194299"/>
                </a:lnTo>
                <a:lnTo>
                  <a:pt x="10958660" y="5143499"/>
                </a:lnTo>
                <a:lnTo>
                  <a:pt x="10989748" y="5092699"/>
                </a:lnTo>
                <a:lnTo>
                  <a:pt x="11018130" y="5041899"/>
                </a:lnTo>
                <a:lnTo>
                  <a:pt x="11043881" y="4991099"/>
                </a:lnTo>
                <a:lnTo>
                  <a:pt x="11055794" y="4952999"/>
                </a:lnTo>
                <a:lnTo>
                  <a:pt x="11067078" y="4927599"/>
                </a:lnTo>
                <a:lnTo>
                  <a:pt x="11077742" y="4902199"/>
                </a:lnTo>
                <a:lnTo>
                  <a:pt x="11087796" y="4876799"/>
                </a:lnTo>
                <a:lnTo>
                  <a:pt x="11097250" y="4838699"/>
                </a:lnTo>
                <a:lnTo>
                  <a:pt x="11106113" y="4813299"/>
                </a:lnTo>
                <a:lnTo>
                  <a:pt x="11114394" y="4775199"/>
                </a:lnTo>
                <a:lnTo>
                  <a:pt x="11122103" y="4749799"/>
                </a:lnTo>
                <a:lnTo>
                  <a:pt x="11129249" y="4724399"/>
                </a:lnTo>
                <a:lnTo>
                  <a:pt x="11135843" y="4686299"/>
                </a:lnTo>
                <a:lnTo>
                  <a:pt x="11141893" y="4660899"/>
                </a:lnTo>
                <a:lnTo>
                  <a:pt x="11147408" y="4622799"/>
                </a:lnTo>
                <a:lnTo>
                  <a:pt x="11152400" y="4584699"/>
                </a:lnTo>
                <a:lnTo>
                  <a:pt x="11156876" y="4559299"/>
                </a:lnTo>
                <a:lnTo>
                  <a:pt x="11160846" y="4521199"/>
                </a:lnTo>
                <a:lnTo>
                  <a:pt x="11164321" y="4495799"/>
                </a:lnTo>
                <a:lnTo>
                  <a:pt x="11167309" y="4457699"/>
                </a:lnTo>
                <a:lnTo>
                  <a:pt x="11169820" y="4419599"/>
                </a:lnTo>
                <a:lnTo>
                  <a:pt x="11171863" y="4394199"/>
                </a:lnTo>
                <a:lnTo>
                  <a:pt x="11173448" y="4356099"/>
                </a:lnTo>
                <a:lnTo>
                  <a:pt x="11174585" y="4317999"/>
                </a:lnTo>
                <a:lnTo>
                  <a:pt x="11175283" y="4279899"/>
                </a:lnTo>
                <a:lnTo>
                  <a:pt x="11175551" y="4254499"/>
                </a:lnTo>
                <a:lnTo>
                  <a:pt x="11175399" y="4216399"/>
                </a:lnTo>
                <a:lnTo>
                  <a:pt x="11174837" y="4178299"/>
                </a:lnTo>
                <a:lnTo>
                  <a:pt x="11173873" y="4140199"/>
                </a:lnTo>
                <a:lnTo>
                  <a:pt x="11172518" y="4114799"/>
                </a:lnTo>
                <a:lnTo>
                  <a:pt x="11170781" y="4076699"/>
                </a:lnTo>
                <a:lnTo>
                  <a:pt x="11168671" y="4038599"/>
                </a:lnTo>
                <a:lnTo>
                  <a:pt x="11166199" y="4000499"/>
                </a:lnTo>
                <a:lnTo>
                  <a:pt x="11163372" y="3962399"/>
                </a:lnTo>
                <a:lnTo>
                  <a:pt x="11160202" y="3924299"/>
                </a:lnTo>
                <a:lnTo>
                  <a:pt x="11156697" y="3886199"/>
                </a:lnTo>
                <a:lnTo>
                  <a:pt x="11152867" y="3860799"/>
                </a:lnTo>
                <a:lnTo>
                  <a:pt x="11148722" y="3822699"/>
                </a:lnTo>
                <a:lnTo>
                  <a:pt x="11144271" y="3784599"/>
                </a:lnTo>
                <a:lnTo>
                  <a:pt x="11139523" y="3746499"/>
                </a:lnTo>
                <a:lnTo>
                  <a:pt x="11134488" y="3708399"/>
                </a:lnTo>
                <a:lnTo>
                  <a:pt x="11129175" y="3670299"/>
                </a:lnTo>
                <a:lnTo>
                  <a:pt x="11123594" y="3632199"/>
                </a:lnTo>
                <a:lnTo>
                  <a:pt x="11117755" y="3606799"/>
                </a:lnTo>
                <a:lnTo>
                  <a:pt x="11111667" y="3568699"/>
                </a:lnTo>
                <a:lnTo>
                  <a:pt x="11105339" y="3530599"/>
                </a:lnTo>
                <a:lnTo>
                  <a:pt x="11098782" y="3492499"/>
                </a:lnTo>
                <a:lnTo>
                  <a:pt x="11092003" y="3454399"/>
                </a:lnTo>
                <a:lnTo>
                  <a:pt x="11085014" y="3416299"/>
                </a:lnTo>
                <a:lnTo>
                  <a:pt x="11077823" y="3378199"/>
                </a:lnTo>
                <a:lnTo>
                  <a:pt x="11070440" y="3352799"/>
                </a:lnTo>
                <a:lnTo>
                  <a:pt x="11062875" y="3314699"/>
                </a:lnTo>
                <a:lnTo>
                  <a:pt x="11055137" y="3276599"/>
                </a:lnTo>
                <a:lnTo>
                  <a:pt x="11047235" y="3238499"/>
                </a:lnTo>
                <a:lnTo>
                  <a:pt x="11039179" y="3200399"/>
                </a:lnTo>
                <a:lnTo>
                  <a:pt x="11030978" y="3174999"/>
                </a:lnTo>
                <a:lnTo>
                  <a:pt x="11022643" y="3136899"/>
                </a:lnTo>
                <a:lnTo>
                  <a:pt x="11014181" y="3098799"/>
                </a:lnTo>
                <a:lnTo>
                  <a:pt x="11005604" y="3060699"/>
                </a:lnTo>
                <a:lnTo>
                  <a:pt x="10996921" y="3035299"/>
                </a:lnTo>
                <a:lnTo>
                  <a:pt x="10988140" y="2997199"/>
                </a:lnTo>
                <a:lnTo>
                  <a:pt x="10979272" y="2959099"/>
                </a:lnTo>
                <a:lnTo>
                  <a:pt x="10970326" y="2933699"/>
                </a:lnTo>
                <a:lnTo>
                  <a:pt x="10961311" y="2895599"/>
                </a:lnTo>
                <a:lnTo>
                  <a:pt x="10952237" y="2857499"/>
                </a:lnTo>
                <a:lnTo>
                  <a:pt x="10943114" y="2832099"/>
                </a:lnTo>
                <a:lnTo>
                  <a:pt x="10933951" y="2793999"/>
                </a:lnTo>
                <a:lnTo>
                  <a:pt x="10924757" y="2755899"/>
                </a:lnTo>
                <a:lnTo>
                  <a:pt x="10915542" y="2730499"/>
                </a:lnTo>
                <a:lnTo>
                  <a:pt x="10906316" y="2692399"/>
                </a:lnTo>
                <a:lnTo>
                  <a:pt x="10897088" y="2666999"/>
                </a:lnTo>
                <a:lnTo>
                  <a:pt x="10887867" y="2628899"/>
                </a:lnTo>
                <a:lnTo>
                  <a:pt x="10869486" y="2578099"/>
                </a:lnTo>
                <a:lnTo>
                  <a:pt x="10860344" y="2539999"/>
                </a:lnTo>
                <a:lnTo>
                  <a:pt x="10851248" y="2514599"/>
                </a:lnTo>
                <a:lnTo>
                  <a:pt x="10842207" y="2489199"/>
                </a:lnTo>
                <a:lnTo>
                  <a:pt x="10833231" y="2451099"/>
                </a:lnTo>
                <a:lnTo>
                  <a:pt x="10824329" y="2425699"/>
                </a:lnTo>
                <a:lnTo>
                  <a:pt x="10741412" y="1333499"/>
                </a:lnTo>
                <a:lnTo>
                  <a:pt x="11068354" y="584199"/>
                </a:lnTo>
                <a:lnTo>
                  <a:pt x="11493248" y="139699"/>
                </a:lnTo>
                <a:lnTo>
                  <a:pt x="11696541" y="0"/>
                </a:lnTo>
                <a:lnTo>
                  <a:pt x="11696541" y="5626099"/>
                </a:lnTo>
                <a:close/>
              </a:path>
              <a:path w="11696700" h="10274300">
                <a:moveTo>
                  <a:pt x="6126465" y="4889499"/>
                </a:moveTo>
                <a:lnTo>
                  <a:pt x="5692252" y="4889499"/>
                </a:lnTo>
                <a:lnTo>
                  <a:pt x="5721590" y="4876799"/>
                </a:lnTo>
                <a:lnTo>
                  <a:pt x="6089002" y="4876799"/>
                </a:lnTo>
                <a:lnTo>
                  <a:pt x="6126465" y="4889499"/>
                </a:lnTo>
                <a:close/>
              </a:path>
              <a:path w="11696700" h="10274300">
                <a:moveTo>
                  <a:pt x="6242916" y="4902199"/>
                </a:moveTo>
                <a:lnTo>
                  <a:pt x="5608302" y="4902199"/>
                </a:lnTo>
                <a:lnTo>
                  <a:pt x="5635608" y="4889499"/>
                </a:lnTo>
                <a:lnTo>
                  <a:pt x="6203422" y="4889499"/>
                </a:lnTo>
                <a:lnTo>
                  <a:pt x="6242916" y="4902199"/>
                </a:lnTo>
                <a:close/>
              </a:path>
              <a:path w="11696700" h="10274300">
                <a:moveTo>
                  <a:pt x="6365457" y="4914899"/>
                </a:moveTo>
                <a:lnTo>
                  <a:pt x="5555723" y="4914899"/>
                </a:lnTo>
                <a:lnTo>
                  <a:pt x="5581673" y="4902199"/>
                </a:lnTo>
                <a:lnTo>
                  <a:pt x="6323933" y="4902199"/>
                </a:lnTo>
                <a:lnTo>
                  <a:pt x="6365457" y="4914899"/>
                </a:lnTo>
                <a:close/>
              </a:path>
              <a:path w="11696700" h="10274300">
                <a:moveTo>
                  <a:pt x="6450534" y="4927599"/>
                </a:moveTo>
                <a:lnTo>
                  <a:pt x="5505854" y="4927599"/>
                </a:lnTo>
                <a:lnTo>
                  <a:pt x="5530449" y="4914899"/>
                </a:lnTo>
                <a:lnTo>
                  <a:pt x="6407657" y="4914899"/>
                </a:lnTo>
                <a:lnTo>
                  <a:pt x="6450534" y="4927599"/>
                </a:lnTo>
                <a:close/>
              </a:path>
              <a:path w="11696700" h="10274300">
                <a:moveTo>
                  <a:pt x="6583223" y="4952999"/>
                </a:moveTo>
                <a:lnTo>
                  <a:pt x="5436133" y="4952999"/>
                </a:lnTo>
                <a:lnTo>
                  <a:pt x="5458695" y="4940299"/>
                </a:lnTo>
                <a:lnTo>
                  <a:pt x="5481936" y="4927599"/>
                </a:lnTo>
                <a:lnTo>
                  <a:pt x="6494087" y="4927599"/>
                </a:lnTo>
                <a:lnTo>
                  <a:pt x="6583223" y="4952999"/>
                </a:lnTo>
                <a:close/>
              </a:path>
              <a:path w="11696700" h="10274300">
                <a:moveTo>
                  <a:pt x="11696541" y="6984999"/>
                </a:moveTo>
                <a:lnTo>
                  <a:pt x="4459674" y="6984999"/>
                </a:lnTo>
                <a:lnTo>
                  <a:pt x="4493216" y="6972299"/>
                </a:lnTo>
                <a:lnTo>
                  <a:pt x="4558560" y="6972299"/>
                </a:lnTo>
                <a:lnTo>
                  <a:pt x="4621381" y="6946899"/>
                </a:lnTo>
                <a:lnTo>
                  <a:pt x="4651769" y="6946899"/>
                </a:lnTo>
                <a:lnTo>
                  <a:pt x="4681436" y="6934199"/>
                </a:lnTo>
                <a:lnTo>
                  <a:pt x="4710351" y="6921499"/>
                </a:lnTo>
                <a:lnTo>
                  <a:pt x="4738483" y="6908799"/>
                </a:lnTo>
                <a:lnTo>
                  <a:pt x="4765802" y="6896099"/>
                </a:lnTo>
                <a:lnTo>
                  <a:pt x="4792278" y="6870699"/>
                </a:lnTo>
                <a:lnTo>
                  <a:pt x="4817881" y="6857999"/>
                </a:lnTo>
                <a:lnTo>
                  <a:pt x="4842579" y="6832599"/>
                </a:lnTo>
                <a:lnTo>
                  <a:pt x="4866343" y="6819899"/>
                </a:lnTo>
                <a:lnTo>
                  <a:pt x="4889143" y="6794499"/>
                </a:lnTo>
                <a:lnTo>
                  <a:pt x="4931727" y="6743699"/>
                </a:lnTo>
                <a:lnTo>
                  <a:pt x="4970088" y="6692899"/>
                </a:lnTo>
                <a:lnTo>
                  <a:pt x="5003982" y="6629399"/>
                </a:lnTo>
                <a:lnTo>
                  <a:pt x="5019179" y="6603999"/>
                </a:lnTo>
                <a:lnTo>
                  <a:pt x="5033169" y="6565899"/>
                </a:lnTo>
                <a:lnTo>
                  <a:pt x="5045920" y="6527799"/>
                </a:lnTo>
                <a:lnTo>
                  <a:pt x="5057403" y="6489699"/>
                </a:lnTo>
                <a:lnTo>
                  <a:pt x="5067587" y="6451599"/>
                </a:lnTo>
                <a:lnTo>
                  <a:pt x="5076443" y="6400799"/>
                </a:lnTo>
                <a:lnTo>
                  <a:pt x="5083939" y="6362699"/>
                </a:lnTo>
                <a:lnTo>
                  <a:pt x="5090045" y="6311899"/>
                </a:lnTo>
                <a:lnTo>
                  <a:pt x="5094732" y="6273799"/>
                </a:lnTo>
                <a:lnTo>
                  <a:pt x="5097968" y="6222999"/>
                </a:lnTo>
                <a:lnTo>
                  <a:pt x="5099723" y="6159499"/>
                </a:lnTo>
                <a:lnTo>
                  <a:pt x="5099967" y="6108699"/>
                </a:lnTo>
                <a:lnTo>
                  <a:pt x="5098669" y="6057899"/>
                </a:lnTo>
                <a:lnTo>
                  <a:pt x="5095800" y="5994399"/>
                </a:lnTo>
                <a:lnTo>
                  <a:pt x="5091328" y="5930899"/>
                </a:lnTo>
                <a:lnTo>
                  <a:pt x="5085224" y="5867399"/>
                </a:lnTo>
                <a:lnTo>
                  <a:pt x="5081325" y="5829299"/>
                </a:lnTo>
                <a:lnTo>
                  <a:pt x="5078105" y="5791199"/>
                </a:lnTo>
                <a:lnTo>
                  <a:pt x="5075565" y="5753099"/>
                </a:lnTo>
                <a:lnTo>
                  <a:pt x="5073704" y="5714999"/>
                </a:lnTo>
                <a:lnTo>
                  <a:pt x="5072522" y="5689599"/>
                </a:lnTo>
                <a:lnTo>
                  <a:pt x="5072019" y="5651499"/>
                </a:lnTo>
                <a:lnTo>
                  <a:pt x="5072195" y="5613399"/>
                </a:lnTo>
                <a:lnTo>
                  <a:pt x="5073050" y="5587999"/>
                </a:lnTo>
                <a:lnTo>
                  <a:pt x="5074584" y="5549899"/>
                </a:lnTo>
                <a:lnTo>
                  <a:pt x="5076797" y="5524499"/>
                </a:lnTo>
                <a:lnTo>
                  <a:pt x="5079689" y="5486399"/>
                </a:lnTo>
                <a:lnTo>
                  <a:pt x="5083259" y="5460999"/>
                </a:lnTo>
                <a:lnTo>
                  <a:pt x="5087509" y="5435599"/>
                </a:lnTo>
                <a:lnTo>
                  <a:pt x="5092437" y="5397499"/>
                </a:lnTo>
                <a:lnTo>
                  <a:pt x="5104330" y="5346699"/>
                </a:lnTo>
                <a:lnTo>
                  <a:pt x="5118938" y="5295899"/>
                </a:lnTo>
                <a:lnTo>
                  <a:pt x="5136259" y="5245099"/>
                </a:lnTo>
                <a:lnTo>
                  <a:pt x="5145938" y="5232399"/>
                </a:lnTo>
                <a:lnTo>
                  <a:pt x="5156295" y="5206999"/>
                </a:lnTo>
                <a:lnTo>
                  <a:pt x="5167331" y="5181599"/>
                </a:lnTo>
                <a:lnTo>
                  <a:pt x="5179045" y="5168899"/>
                </a:lnTo>
                <a:lnTo>
                  <a:pt x="5191437" y="5143499"/>
                </a:lnTo>
                <a:lnTo>
                  <a:pt x="5204508" y="5130799"/>
                </a:lnTo>
                <a:lnTo>
                  <a:pt x="5218256" y="5105399"/>
                </a:lnTo>
                <a:lnTo>
                  <a:pt x="5232683" y="5092699"/>
                </a:lnTo>
                <a:lnTo>
                  <a:pt x="5247789" y="5079999"/>
                </a:lnTo>
                <a:lnTo>
                  <a:pt x="5263572" y="5054599"/>
                </a:lnTo>
                <a:lnTo>
                  <a:pt x="5280034" y="5041899"/>
                </a:lnTo>
                <a:lnTo>
                  <a:pt x="5314991" y="5016499"/>
                </a:lnTo>
                <a:lnTo>
                  <a:pt x="5352660" y="4991099"/>
                </a:lnTo>
                <a:lnTo>
                  <a:pt x="5393041" y="4965699"/>
                </a:lnTo>
                <a:lnTo>
                  <a:pt x="5414248" y="4952999"/>
                </a:lnTo>
                <a:lnTo>
                  <a:pt x="6628806" y="4952999"/>
                </a:lnTo>
                <a:lnTo>
                  <a:pt x="6722001" y="4978399"/>
                </a:lnTo>
                <a:lnTo>
                  <a:pt x="6769612" y="4978399"/>
                </a:lnTo>
                <a:lnTo>
                  <a:pt x="6916505" y="5016499"/>
                </a:lnTo>
                <a:lnTo>
                  <a:pt x="6966822" y="5016499"/>
                </a:lnTo>
                <a:lnTo>
                  <a:pt x="7282917" y="5092699"/>
                </a:lnTo>
                <a:lnTo>
                  <a:pt x="7682446" y="5181599"/>
                </a:lnTo>
                <a:lnTo>
                  <a:pt x="7802678" y="5206999"/>
                </a:lnTo>
                <a:lnTo>
                  <a:pt x="7863808" y="5232399"/>
                </a:lnTo>
                <a:lnTo>
                  <a:pt x="8051248" y="5270499"/>
                </a:lnTo>
                <a:lnTo>
                  <a:pt x="8310623" y="5333999"/>
                </a:lnTo>
                <a:lnTo>
                  <a:pt x="8444362" y="5372099"/>
                </a:lnTo>
                <a:lnTo>
                  <a:pt x="8580802" y="5397499"/>
                </a:lnTo>
                <a:lnTo>
                  <a:pt x="8650034" y="5422899"/>
                </a:lnTo>
                <a:lnTo>
                  <a:pt x="8790523" y="5448299"/>
                </a:lnTo>
                <a:lnTo>
                  <a:pt x="8861780" y="5473699"/>
                </a:lnTo>
                <a:lnTo>
                  <a:pt x="9006319" y="5499099"/>
                </a:lnTo>
                <a:lnTo>
                  <a:pt x="9079601" y="5524499"/>
                </a:lnTo>
                <a:lnTo>
                  <a:pt x="9321889" y="5575299"/>
                </a:lnTo>
                <a:lnTo>
                  <a:pt x="9379606" y="5575299"/>
                </a:lnTo>
                <a:lnTo>
                  <a:pt x="9491679" y="5600699"/>
                </a:lnTo>
                <a:lnTo>
                  <a:pt x="9546055" y="5600699"/>
                </a:lnTo>
                <a:lnTo>
                  <a:pt x="9599337" y="5613399"/>
                </a:lnTo>
                <a:lnTo>
                  <a:pt x="9651533" y="5613399"/>
                </a:lnTo>
                <a:lnTo>
                  <a:pt x="9702653" y="5626099"/>
                </a:lnTo>
                <a:lnTo>
                  <a:pt x="11696541" y="5626099"/>
                </a:lnTo>
                <a:lnTo>
                  <a:pt x="11696541" y="6984999"/>
                </a:lnTo>
                <a:close/>
              </a:path>
              <a:path w="11696700" h="10274300">
                <a:moveTo>
                  <a:pt x="2724658" y="6718299"/>
                </a:moveTo>
                <a:lnTo>
                  <a:pt x="2173909" y="6718299"/>
                </a:lnTo>
                <a:lnTo>
                  <a:pt x="2222545" y="6705599"/>
                </a:lnTo>
                <a:lnTo>
                  <a:pt x="2674232" y="6705599"/>
                </a:lnTo>
                <a:lnTo>
                  <a:pt x="2724658" y="6718299"/>
                </a:lnTo>
                <a:close/>
              </a:path>
              <a:path w="11696700" h="10274300">
                <a:moveTo>
                  <a:pt x="2874362" y="6730999"/>
                </a:moveTo>
                <a:lnTo>
                  <a:pt x="2078426" y="6730999"/>
                </a:lnTo>
                <a:lnTo>
                  <a:pt x="2125845" y="6718299"/>
                </a:lnTo>
                <a:lnTo>
                  <a:pt x="2824795" y="6718299"/>
                </a:lnTo>
                <a:lnTo>
                  <a:pt x="2874362" y="6730999"/>
                </a:lnTo>
                <a:close/>
              </a:path>
              <a:path w="11696700" h="10274300">
                <a:moveTo>
                  <a:pt x="11696541" y="10274299"/>
                </a:moveTo>
                <a:lnTo>
                  <a:pt x="0" y="10274299"/>
                </a:lnTo>
                <a:lnTo>
                  <a:pt x="34478" y="10261599"/>
                </a:lnTo>
                <a:lnTo>
                  <a:pt x="140777" y="10261599"/>
                </a:lnTo>
                <a:lnTo>
                  <a:pt x="177071" y="10248899"/>
                </a:lnTo>
                <a:lnTo>
                  <a:pt x="250782" y="10248899"/>
                </a:lnTo>
                <a:lnTo>
                  <a:pt x="288142" y="10236199"/>
                </a:lnTo>
                <a:lnTo>
                  <a:pt x="325801" y="10236199"/>
                </a:lnTo>
                <a:lnTo>
                  <a:pt x="363731" y="10223499"/>
                </a:lnTo>
                <a:lnTo>
                  <a:pt x="401903" y="10223499"/>
                </a:lnTo>
                <a:lnTo>
                  <a:pt x="440289" y="10210799"/>
                </a:lnTo>
                <a:lnTo>
                  <a:pt x="478862" y="10210799"/>
                </a:lnTo>
                <a:lnTo>
                  <a:pt x="556452" y="10185399"/>
                </a:lnTo>
                <a:lnTo>
                  <a:pt x="595413" y="10185399"/>
                </a:lnTo>
                <a:lnTo>
                  <a:pt x="751709" y="10134599"/>
                </a:lnTo>
                <a:lnTo>
                  <a:pt x="790755" y="10134599"/>
                </a:lnTo>
                <a:lnTo>
                  <a:pt x="1022616" y="10058399"/>
                </a:lnTo>
                <a:lnTo>
                  <a:pt x="1060595" y="10032999"/>
                </a:lnTo>
                <a:lnTo>
                  <a:pt x="1209574" y="9982199"/>
                </a:lnTo>
                <a:lnTo>
                  <a:pt x="1245944" y="9956799"/>
                </a:lnTo>
                <a:lnTo>
                  <a:pt x="1317437" y="9931399"/>
                </a:lnTo>
                <a:lnTo>
                  <a:pt x="1352504" y="9905999"/>
                </a:lnTo>
                <a:lnTo>
                  <a:pt x="1387080" y="9893299"/>
                </a:lnTo>
                <a:lnTo>
                  <a:pt x="1421136" y="9867899"/>
                </a:lnTo>
                <a:lnTo>
                  <a:pt x="1454645" y="9855199"/>
                </a:lnTo>
                <a:lnTo>
                  <a:pt x="1487579" y="9829799"/>
                </a:lnTo>
                <a:lnTo>
                  <a:pt x="1519909" y="9817099"/>
                </a:lnTo>
                <a:lnTo>
                  <a:pt x="1551607" y="9791699"/>
                </a:lnTo>
                <a:lnTo>
                  <a:pt x="1582645" y="9778999"/>
                </a:lnTo>
                <a:lnTo>
                  <a:pt x="1612994" y="9753599"/>
                </a:lnTo>
                <a:lnTo>
                  <a:pt x="1642627" y="9728199"/>
                </a:lnTo>
                <a:lnTo>
                  <a:pt x="1671515" y="9702799"/>
                </a:lnTo>
                <a:lnTo>
                  <a:pt x="1699630" y="9690099"/>
                </a:lnTo>
                <a:lnTo>
                  <a:pt x="1753429" y="9639299"/>
                </a:lnTo>
                <a:lnTo>
                  <a:pt x="1803797" y="9588499"/>
                </a:lnTo>
                <a:lnTo>
                  <a:pt x="1850509" y="9537699"/>
                </a:lnTo>
                <a:lnTo>
                  <a:pt x="1893339" y="9486899"/>
                </a:lnTo>
                <a:lnTo>
                  <a:pt x="1932061" y="9436099"/>
                </a:lnTo>
                <a:lnTo>
                  <a:pt x="1966451" y="9385299"/>
                </a:lnTo>
                <a:lnTo>
                  <a:pt x="1981950" y="9347199"/>
                </a:lnTo>
                <a:lnTo>
                  <a:pt x="1996282" y="9321799"/>
                </a:lnTo>
                <a:lnTo>
                  <a:pt x="2009417" y="9296399"/>
                </a:lnTo>
                <a:lnTo>
                  <a:pt x="2021328" y="9258299"/>
                </a:lnTo>
                <a:lnTo>
                  <a:pt x="2031986" y="9232899"/>
                </a:lnTo>
                <a:lnTo>
                  <a:pt x="2041364" y="9207499"/>
                </a:lnTo>
                <a:lnTo>
                  <a:pt x="2049433" y="9169399"/>
                </a:lnTo>
                <a:lnTo>
                  <a:pt x="2056165" y="9143999"/>
                </a:lnTo>
                <a:lnTo>
                  <a:pt x="2061531" y="9105899"/>
                </a:lnTo>
                <a:lnTo>
                  <a:pt x="2065504" y="9080499"/>
                </a:lnTo>
                <a:lnTo>
                  <a:pt x="2068055" y="9042399"/>
                </a:lnTo>
                <a:lnTo>
                  <a:pt x="2069156" y="9004299"/>
                </a:lnTo>
                <a:lnTo>
                  <a:pt x="2068779" y="8978899"/>
                </a:lnTo>
                <a:lnTo>
                  <a:pt x="2066896" y="8940799"/>
                </a:lnTo>
                <a:lnTo>
                  <a:pt x="2063477" y="8902699"/>
                </a:lnTo>
                <a:lnTo>
                  <a:pt x="2058497" y="8864599"/>
                </a:lnTo>
                <a:lnTo>
                  <a:pt x="2051925" y="8839199"/>
                </a:lnTo>
                <a:lnTo>
                  <a:pt x="2043734" y="8801099"/>
                </a:lnTo>
                <a:lnTo>
                  <a:pt x="2033895" y="8762999"/>
                </a:lnTo>
                <a:lnTo>
                  <a:pt x="2022381" y="8724899"/>
                </a:lnTo>
                <a:lnTo>
                  <a:pt x="2009163" y="8686799"/>
                </a:lnTo>
                <a:lnTo>
                  <a:pt x="1994213" y="8648699"/>
                </a:lnTo>
                <a:lnTo>
                  <a:pt x="1977503" y="8610599"/>
                </a:lnTo>
                <a:lnTo>
                  <a:pt x="1959004" y="8572499"/>
                </a:lnTo>
                <a:lnTo>
                  <a:pt x="1938688" y="8534399"/>
                </a:lnTo>
                <a:lnTo>
                  <a:pt x="1916528" y="8496299"/>
                </a:lnTo>
                <a:lnTo>
                  <a:pt x="1892495" y="8458199"/>
                </a:lnTo>
                <a:lnTo>
                  <a:pt x="1866560" y="8407399"/>
                </a:lnTo>
                <a:lnTo>
                  <a:pt x="1838696" y="8369299"/>
                </a:lnTo>
                <a:lnTo>
                  <a:pt x="1808874" y="8331199"/>
                </a:lnTo>
                <a:lnTo>
                  <a:pt x="1777067" y="8293099"/>
                </a:lnTo>
                <a:lnTo>
                  <a:pt x="1694871" y="8178799"/>
                </a:lnTo>
                <a:lnTo>
                  <a:pt x="1649699" y="8127999"/>
                </a:lnTo>
                <a:lnTo>
                  <a:pt x="1607675" y="8064499"/>
                </a:lnTo>
                <a:lnTo>
                  <a:pt x="1568746" y="8013699"/>
                </a:lnTo>
                <a:lnTo>
                  <a:pt x="1532860" y="7962899"/>
                </a:lnTo>
                <a:lnTo>
                  <a:pt x="1499962" y="7899399"/>
                </a:lnTo>
                <a:lnTo>
                  <a:pt x="1470000" y="7848599"/>
                </a:lnTo>
                <a:lnTo>
                  <a:pt x="1442921" y="7797799"/>
                </a:lnTo>
                <a:lnTo>
                  <a:pt x="1418671" y="7746999"/>
                </a:lnTo>
                <a:lnTo>
                  <a:pt x="1397198" y="7708899"/>
                </a:lnTo>
                <a:lnTo>
                  <a:pt x="1378447" y="7658099"/>
                </a:lnTo>
                <a:lnTo>
                  <a:pt x="1362367" y="7619999"/>
                </a:lnTo>
                <a:lnTo>
                  <a:pt x="1348903" y="7569199"/>
                </a:lnTo>
                <a:lnTo>
                  <a:pt x="1338003" y="7531099"/>
                </a:lnTo>
                <a:lnTo>
                  <a:pt x="1329613" y="7492999"/>
                </a:lnTo>
                <a:lnTo>
                  <a:pt x="1323680" y="7442199"/>
                </a:lnTo>
                <a:lnTo>
                  <a:pt x="1320152" y="7404099"/>
                </a:lnTo>
                <a:lnTo>
                  <a:pt x="1318975" y="7378699"/>
                </a:lnTo>
                <a:lnTo>
                  <a:pt x="1320095" y="7340599"/>
                </a:lnTo>
                <a:lnTo>
                  <a:pt x="1323461" y="7302499"/>
                </a:lnTo>
                <a:lnTo>
                  <a:pt x="1329017" y="7264399"/>
                </a:lnTo>
                <a:lnTo>
                  <a:pt x="1336712" y="7238999"/>
                </a:lnTo>
                <a:lnTo>
                  <a:pt x="1346493" y="7200899"/>
                </a:lnTo>
                <a:lnTo>
                  <a:pt x="1358305" y="7175499"/>
                </a:lnTo>
                <a:lnTo>
                  <a:pt x="1375650" y="7137399"/>
                </a:lnTo>
                <a:lnTo>
                  <a:pt x="1395144" y="7099299"/>
                </a:lnTo>
                <a:lnTo>
                  <a:pt x="1416714" y="7073899"/>
                </a:lnTo>
                <a:lnTo>
                  <a:pt x="1440288" y="7035799"/>
                </a:lnTo>
                <a:lnTo>
                  <a:pt x="1465797" y="7010399"/>
                </a:lnTo>
                <a:lnTo>
                  <a:pt x="1522326" y="6959599"/>
                </a:lnTo>
                <a:lnTo>
                  <a:pt x="1553205" y="6934199"/>
                </a:lnTo>
                <a:lnTo>
                  <a:pt x="1585730" y="6908799"/>
                </a:lnTo>
                <a:lnTo>
                  <a:pt x="1619831" y="6883399"/>
                </a:lnTo>
                <a:lnTo>
                  <a:pt x="1655435" y="6857999"/>
                </a:lnTo>
                <a:lnTo>
                  <a:pt x="1692471" y="6845299"/>
                </a:lnTo>
                <a:lnTo>
                  <a:pt x="1730868" y="6819899"/>
                </a:lnTo>
                <a:lnTo>
                  <a:pt x="1811456" y="6794499"/>
                </a:lnTo>
                <a:lnTo>
                  <a:pt x="1896628" y="6769099"/>
                </a:lnTo>
                <a:lnTo>
                  <a:pt x="2031724" y="6730999"/>
                </a:lnTo>
                <a:lnTo>
                  <a:pt x="2923499" y="6730999"/>
                </a:lnTo>
                <a:lnTo>
                  <a:pt x="2972135" y="6743699"/>
                </a:lnTo>
                <a:lnTo>
                  <a:pt x="3020198" y="6743699"/>
                </a:lnTo>
                <a:lnTo>
                  <a:pt x="3114320" y="6769099"/>
                </a:lnTo>
                <a:lnTo>
                  <a:pt x="3160235" y="6769099"/>
                </a:lnTo>
                <a:lnTo>
                  <a:pt x="3292539" y="6807199"/>
                </a:lnTo>
                <a:lnTo>
                  <a:pt x="3334587" y="6807199"/>
                </a:lnTo>
                <a:lnTo>
                  <a:pt x="3375490" y="6819899"/>
                </a:lnTo>
                <a:lnTo>
                  <a:pt x="3486984" y="6857999"/>
                </a:lnTo>
                <a:lnTo>
                  <a:pt x="3524688" y="6857999"/>
                </a:lnTo>
                <a:lnTo>
                  <a:pt x="3638997" y="6896099"/>
                </a:lnTo>
                <a:lnTo>
                  <a:pt x="3677397" y="6896099"/>
                </a:lnTo>
                <a:lnTo>
                  <a:pt x="3754461" y="6921499"/>
                </a:lnTo>
                <a:lnTo>
                  <a:pt x="3793064" y="6921499"/>
                </a:lnTo>
                <a:lnTo>
                  <a:pt x="3831674" y="6934199"/>
                </a:lnTo>
                <a:lnTo>
                  <a:pt x="3870260" y="6934199"/>
                </a:lnTo>
                <a:lnTo>
                  <a:pt x="3947241" y="6959599"/>
                </a:lnTo>
                <a:lnTo>
                  <a:pt x="3985574" y="6959599"/>
                </a:lnTo>
                <a:lnTo>
                  <a:pt x="4023763" y="6972299"/>
                </a:lnTo>
                <a:lnTo>
                  <a:pt x="4099585" y="6972299"/>
                </a:lnTo>
                <a:lnTo>
                  <a:pt x="4137156" y="6984999"/>
                </a:lnTo>
                <a:lnTo>
                  <a:pt x="11696541" y="6984999"/>
                </a:lnTo>
                <a:lnTo>
                  <a:pt x="11696541" y="10274299"/>
                </a:lnTo>
                <a:close/>
              </a:path>
            </a:pathLst>
          </a:custGeom>
          <a:solidFill>
            <a:srgbClr val="F5F1FF"/>
          </a:solidFill>
        </p:spPr>
        <p:txBody>
          <a:bodyPr wrap="square" lIns="0" tIns="0" rIns="0" bIns="0" rtlCol="0"/>
          <a:lstStyle/>
          <a:p>
            <a:endParaRPr/>
          </a:p>
        </p:txBody>
      </p:sp>
      <p:grpSp>
        <p:nvGrpSpPr>
          <p:cNvPr id="5" name="object 5"/>
          <p:cNvGrpSpPr/>
          <p:nvPr/>
        </p:nvGrpSpPr>
        <p:grpSpPr>
          <a:xfrm>
            <a:off x="11339844" y="3159039"/>
            <a:ext cx="6657975" cy="7019925"/>
            <a:chOff x="10814117" y="2125000"/>
            <a:chExt cx="6657975" cy="7019925"/>
          </a:xfrm>
        </p:grpSpPr>
        <p:sp>
          <p:nvSpPr>
            <p:cNvPr id="6" name="object 6"/>
            <p:cNvSpPr/>
            <p:nvPr/>
          </p:nvSpPr>
          <p:spPr>
            <a:xfrm>
              <a:off x="10814113" y="5796279"/>
              <a:ext cx="5205730" cy="3348990"/>
            </a:xfrm>
            <a:custGeom>
              <a:avLst/>
              <a:gdLst/>
              <a:ahLst/>
              <a:cxnLst/>
              <a:rect l="l" t="t" r="r" b="b"/>
              <a:pathLst>
                <a:path w="5205730" h="3348990">
                  <a:moveTo>
                    <a:pt x="5205527" y="2737256"/>
                  </a:moveTo>
                  <a:lnTo>
                    <a:pt x="5201831" y="2664714"/>
                  </a:lnTo>
                  <a:lnTo>
                    <a:pt x="5184051" y="2593644"/>
                  </a:lnTo>
                  <a:lnTo>
                    <a:pt x="5152250" y="2523909"/>
                  </a:lnTo>
                  <a:lnTo>
                    <a:pt x="5131092" y="2489758"/>
                  </a:lnTo>
                  <a:lnTo>
                    <a:pt x="5106428" y="2456243"/>
                  </a:lnTo>
                  <a:lnTo>
                    <a:pt x="5078247" y="2423426"/>
                  </a:lnTo>
                  <a:lnTo>
                    <a:pt x="5046561" y="2391410"/>
                  </a:lnTo>
                  <a:lnTo>
                    <a:pt x="5011356" y="2360295"/>
                  </a:lnTo>
                  <a:lnTo>
                    <a:pt x="4972634" y="2330170"/>
                  </a:lnTo>
                  <a:lnTo>
                    <a:pt x="4930394" y="2301138"/>
                  </a:lnTo>
                  <a:lnTo>
                    <a:pt x="4884648" y="2273274"/>
                  </a:lnTo>
                  <a:lnTo>
                    <a:pt x="4844021" y="2251011"/>
                  </a:lnTo>
                  <a:lnTo>
                    <a:pt x="4801908" y="2230145"/>
                  </a:lnTo>
                  <a:lnTo>
                    <a:pt x="4758410" y="2210701"/>
                  </a:lnTo>
                  <a:lnTo>
                    <a:pt x="4713630" y="2192667"/>
                  </a:lnTo>
                  <a:lnTo>
                    <a:pt x="4667656" y="2176056"/>
                  </a:lnTo>
                  <a:lnTo>
                    <a:pt x="4620603" y="2160867"/>
                  </a:lnTo>
                  <a:lnTo>
                    <a:pt x="4572546" y="2147112"/>
                  </a:lnTo>
                  <a:lnTo>
                    <a:pt x="4523613" y="2134793"/>
                  </a:lnTo>
                  <a:lnTo>
                    <a:pt x="4473892" y="2123910"/>
                  </a:lnTo>
                  <a:lnTo>
                    <a:pt x="4429645" y="2115629"/>
                  </a:lnTo>
                  <a:lnTo>
                    <a:pt x="4456557" y="2088324"/>
                  </a:lnTo>
                  <a:lnTo>
                    <a:pt x="4486313" y="2055876"/>
                  </a:lnTo>
                  <a:lnTo>
                    <a:pt x="4514253" y="2023021"/>
                  </a:lnTo>
                  <a:lnTo>
                    <a:pt x="4540377" y="1989797"/>
                  </a:lnTo>
                  <a:lnTo>
                    <a:pt x="4564685" y="1956219"/>
                  </a:lnTo>
                  <a:lnTo>
                    <a:pt x="4587176" y="1922310"/>
                  </a:lnTo>
                  <a:lnTo>
                    <a:pt x="4607852" y="1888109"/>
                  </a:lnTo>
                  <a:lnTo>
                    <a:pt x="4626711" y="1853641"/>
                  </a:lnTo>
                  <a:lnTo>
                    <a:pt x="4643755" y="1818906"/>
                  </a:lnTo>
                  <a:lnTo>
                    <a:pt x="4658982" y="1783956"/>
                  </a:lnTo>
                  <a:lnTo>
                    <a:pt x="4684001" y="1713484"/>
                  </a:lnTo>
                  <a:lnTo>
                    <a:pt x="4701768" y="1642414"/>
                  </a:lnTo>
                  <a:lnTo>
                    <a:pt x="4712271" y="1570939"/>
                  </a:lnTo>
                  <a:lnTo>
                    <a:pt x="4715535" y="1499260"/>
                  </a:lnTo>
                  <a:lnTo>
                    <a:pt x="4714456" y="1463408"/>
                  </a:lnTo>
                  <a:lnTo>
                    <a:pt x="4706848" y="1391818"/>
                  </a:lnTo>
                  <a:lnTo>
                    <a:pt x="4692002" y="1320507"/>
                  </a:lnTo>
                  <a:lnTo>
                    <a:pt x="4669904" y="1249718"/>
                  </a:lnTo>
                  <a:lnTo>
                    <a:pt x="4640580" y="1179614"/>
                  </a:lnTo>
                  <a:lnTo>
                    <a:pt x="4623206" y="1144892"/>
                  </a:lnTo>
                  <a:lnTo>
                    <a:pt x="4604016" y="1110411"/>
                  </a:lnTo>
                  <a:lnTo>
                    <a:pt x="4583023" y="1076210"/>
                  </a:lnTo>
                  <a:lnTo>
                    <a:pt x="4560227" y="1042301"/>
                  </a:lnTo>
                  <a:lnTo>
                    <a:pt x="4535614" y="1008735"/>
                  </a:lnTo>
                  <a:lnTo>
                    <a:pt x="4509198" y="975499"/>
                  </a:lnTo>
                  <a:lnTo>
                    <a:pt x="4480979" y="942644"/>
                  </a:lnTo>
                  <a:lnTo>
                    <a:pt x="4450956" y="910196"/>
                  </a:lnTo>
                  <a:lnTo>
                    <a:pt x="4419117" y="878166"/>
                  </a:lnTo>
                  <a:lnTo>
                    <a:pt x="4385475" y="846582"/>
                  </a:lnTo>
                  <a:lnTo>
                    <a:pt x="4350029" y="815479"/>
                  </a:lnTo>
                  <a:lnTo>
                    <a:pt x="4312767" y="784872"/>
                  </a:lnTo>
                  <a:lnTo>
                    <a:pt x="4273715" y="754799"/>
                  </a:lnTo>
                  <a:lnTo>
                    <a:pt x="4232859" y="725258"/>
                  </a:lnTo>
                  <a:lnTo>
                    <a:pt x="4190187" y="696302"/>
                  </a:lnTo>
                  <a:lnTo>
                    <a:pt x="4145711" y="667943"/>
                  </a:lnTo>
                  <a:lnTo>
                    <a:pt x="4099445" y="640219"/>
                  </a:lnTo>
                  <a:lnTo>
                    <a:pt x="4059364" y="617601"/>
                  </a:lnTo>
                  <a:lnTo>
                    <a:pt x="4018508" y="595731"/>
                  </a:lnTo>
                  <a:lnTo>
                    <a:pt x="3976916" y="574611"/>
                  </a:lnTo>
                  <a:lnTo>
                    <a:pt x="3934599" y="554240"/>
                  </a:lnTo>
                  <a:lnTo>
                    <a:pt x="3891584" y="534619"/>
                  </a:lnTo>
                  <a:lnTo>
                    <a:pt x="3847909" y="515734"/>
                  </a:lnTo>
                  <a:lnTo>
                    <a:pt x="3803586" y="497611"/>
                  </a:lnTo>
                  <a:lnTo>
                    <a:pt x="3758654" y="480225"/>
                  </a:lnTo>
                  <a:lnTo>
                    <a:pt x="3713124" y="463575"/>
                  </a:lnTo>
                  <a:lnTo>
                    <a:pt x="3667036" y="447687"/>
                  </a:lnTo>
                  <a:lnTo>
                    <a:pt x="3620401" y="432536"/>
                  </a:lnTo>
                  <a:lnTo>
                    <a:pt x="3573259" y="418134"/>
                  </a:lnTo>
                  <a:lnTo>
                    <a:pt x="3525621" y="404469"/>
                  </a:lnTo>
                  <a:lnTo>
                    <a:pt x="3477526" y="391553"/>
                  </a:lnTo>
                  <a:lnTo>
                    <a:pt x="3429000" y="379374"/>
                  </a:lnTo>
                  <a:lnTo>
                    <a:pt x="3380054" y="367931"/>
                  </a:lnTo>
                  <a:lnTo>
                    <a:pt x="3330727" y="357238"/>
                  </a:lnTo>
                  <a:lnTo>
                    <a:pt x="3281032" y="347294"/>
                  </a:lnTo>
                  <a:lnTo>
                    <a:pt x="3231019" y="338074"/>
                  </a:lnTo>
                  <a:lnTo>
                    <a:pt x="3180689" y="329603"/>
                  </a:lnTo>
                  <a:lnTo>
                    <a:pt x="3130067" y="321868"/>
                  </a:lnTo>
                  <a:lnTo>
                    <a:pt x="3079204" y="314871"/>
                  </a:lnTo>
                  <a:lnTo>
                    <a:pt x="3028099" y="308622"/>
                  </a:lnTo>
                  <a:lnTo>
                    <a:pt x="2976791" y="303098"/>
                  </a:lnTo>
                  <a:lnTo>
                    <a:pt x="2925305" y="298323"/>
                  </a:lnTo>
                  <a:lnTo>
                    <a:pt x="2873667" y="294271"/>
                  </a:lnTo>
                  <a:lnTo>
                    <a:pt x="2821902" y="290969"/>
                  </a:lnTo>
                  <a:lnTo>
                    <a:pt x="2770035" y="288391"/>
                  </a:lnTo>
                  <a:lnTo>
                    <a:pt x="2718079" y="286562"/>
                  </a:lnTo>
                  <a:lnTo>
                    <a:pt x="2666085" y="285457"/>
                  </a:lnTo>
                  <a:lnTo>
                    <a:pt x="2614053" y="285089"/>
                  </a:lnTo>
                  <a:lnTo>
                    <a:pt x="2562263" y="285457"/>
                  </a:lnTo>
                  <a:lnTo>
                    <a:pt x="2510485" y="286562"/>
                  </a:lnTo>
                  <a:lnTo>
                    <a:pt x="2458745" y="288391"/>
                  </a:lnTo>
                  <a:lnTo>
                    <a:pt x="2407069" y="290969"/>
                  </a:lnTo>
                  <a:lnTo>
                    <a:pt x="2355481" y="294271"/>
                  </a:lnTo>
                  <a:lnTo>
                    <a:pt x="2304008" y="298323"/>
                  </a:lnTo>
                  <a:lnTo>
                    <a:pt x="2252688" y="303098"/>
                  </a:lnTo>
                  <a:lnTo>
                    <a:pt x="2201532" y="308622"/>
                  </a:lnTo>
                  <a:lnTo>
                    <a:pt x="2150580" y="314871"/>
                  </a:lnTo>
                  <a:lnTo>
                    <a:pt x="2099843" y="321868"/>
                  </a:lnTo>
                  <a:lnTo>
                    <a:pt x="2049373" y="329603"/>
                  </a:lnTo>
                  <a:lnTo>
                    <a:pt x="2043150" y="330657"/>
                  </a:lnTo>
                  <a:lnTo>
                    <a:pt x="2016721" y="303999"/>
                  </a:lnTo>
                  <a:lnTo>
                    <a:pt x="1981314" y="272732"/>
                  </a:lnTo>
                  <a:lnTo>
                    <a:pt x="1942363" y="242430"/>
                  </a:lnTo>
                  <a:lnTo>
                    <a:pt x="1899881" y="213169"/>
                  </a:lnTo>
                  <a:lnTo>
                    <a:pt x="1853857" y="185064"/>
                  </a:lnTo>
                  <a:lnTo>
                    <a:pt x="1813229" y="162788"/>
                  </a:lnTo>
                  <a:lnTo>
                    <a:pt x="1771129" y="141922"/>
                  </a:lnTo>
                  <a:lnTo>
                    <a:pt x="1727644" y="122478"/>
                  </a:lnTo>
                  <a:lnTo>
                    <a:pt x="1682877" y="104444"/>
                  </a:lnTo>
                  <a:lnTo>
                    <a:pt x="1636941" y="87833"/>
                  </a:lnTo>
                  <a:lnTo>
                    <a:pt x="1589938" y="72656"/>
                  </a:lnTo>
                  <a:lnTo>
                    <a:pt x="1541970" y="58902"/>
                  </a:lnTo>
                  <a:lnTo>
                    <a:pt x="1493139" y="46570"/>
                  </a:lnTo>
                  <a:lnTo>
                    <a:pt x="1443545" y="35687"/>
                  </a:lnTo>
                  <a:lnTo>
                    <a:pt x="1393291" y="26238"/>
                  </a:lnTo>
                  <a:lnTo>
                    <a:pt x="1342478" y="18237"/>
                  </a:lnTo>
                  <a:lnTo>
                    <a:pt x="1291209" y="11684"/>
                  </a:lnTo>
                  <a:lnTo>
                    <a:pt x="1239596" y="6578"/>
                  </a:lnTo>
                  <a:lnTo>
                    <a:pt x="1187729" y="2921"/>
                  </a:lnTo>
                  <a:lnTo>
                    <a:pt x="1135722" y="723"/>
                  </a:lnTo>
                  <a:lnTo>
                    <a:pt x="1083665" y="0"/>
                  </a:lnTo>
                  <a:lnTo>
                    <a:pt x="1031608" y="723"/>
                  </a:lnTo>
                  <a:lnTo>
                    <a:pt x="979601" y="2921"/>
                  </a:lnTo>
                  <a:lnTo>
                    <a:pt x="927735" y="6578"/>
                  </a:lnTo>
                  <a:lnTo>
                    <a:pt x="876147" y="11684"/>
                  </a:lnTo>
                  <a:lnTo>
                    <a:pt x="824915" y="18237"/>
                  </a:lnTo>
                  <a:lnTo>
                    <a:pt x="774166" y="26238"/>
                  </a:lnTo>
                  <a:lnTo>
                    <a:pt x="723988" y="35687"/>
                  </a:lnTo>
                  <a:lnTo>
                    <a:pt x="674497" y="46570"/>
                  </a:lnTo>
                  <a:lnTo>
                    <a:pt x="625792" y="58902"/>
                  </a:lnTo>
                  <a:lnTo>
                    <a:pt x="577989" y="72656"/>
                  </a:lnTo>
                  <a:lnTo>
                    <a:pt x="531190" y="87833"/>
                  </a:lnTo>
                  <a:lnTo>
                    <a:pt x="485495" y="104444"/>
                  </a:lnTo>
                  <a:lnTo>
                    <a:pt x="441020" y="122478"/>
                  </a:lnTo>
                  <a:lnTo>
                    <a:pt x="397878" y="141922"/>
                  </a:lnTo>
                  <a:lnTo>
                    <a:pt x="356146" y="162788"/>
                  </a:lnTo>
                  <a:lnTo>
                    <a:pt x="315963" y="185064"/>
                  </a:lnTo>
                  <a:lnTo>
                    <a:pt x="270738" y="212915"/>
                  </a:lnTo>
                  <a:lnTo>
                    <a:pt x="229006" y="241947"/>
                  </a:lnTo>
                  <a:lnTo>
                    <a:pt x="190754" y="272072"/>
                  </a:lnTo>
                  <a:lnTo>
                    <a:pt x="155981" y="303199"/>
                  </a:lnTo>
                  <a:lnTo>
                    <a:pt x="124688" y="335216"/>
                  </a:lnTo>
                  <a:lnTo>
                    <a:pt x="96888" y="368046"/>
                  </a:lnTo>
                  <a:lnTo>
                    <a:pt x="72567" y="401586"/>
                  </a:lnTo>
                  <a:lnTo>
                    <a:pt x="51739" y="435749"/>
                  </a:lnTo>
                  <a:lnTo>
                    <a:pt x="34404" y="470433"/>
                  </a:lnTo>
                  <a:lnTo>
                    <a:pt x="10210" y="541007"/>
                  </a:lnTo>
                  <a:lnTo>
                    <a:pt x="0" y="612571"/>
                  </a:lnTo>
                  <a:lnTo>
                    <a:pt x="139" y="648487"/>
                  </a:lnTo>
                  <a:lnTo>
                    <a:pt x="10909" y="720102"/>
                  </a:lnTo>
                  <a:lnTo>
                    <a:pt x="35699" y="790829"/>
                  </a:lnTo>
                  <a:lnTo>
                    <a:pt x="53352" y="825614"/>
                  </a:lnTo>
                  <a:lnTo>
                    <a:pt x="74510" y="859904"/>
                  </a:lnTo>
                  <a:lnTo>
                    <a:pt x="99187" y="893584"/>
                  </a:lnTo>
                  <a:lnTo>
                    <a:pt x="127368" y="926579"/>
                  </a:lnTo>
                  <a:lnTo>
                    <a:pt x="159054" y="958786"/>
                  </a:lnTo>
                  <a:lnTo>
                    <a:pt x="194259" y="990104"/>
                  </a:lnTo>
                  <a:lnTo>
                    <a:pt x="232981" y="1020457"/>
                  </a:lnTo>
                  <a:lnTo>
                    <a:pt x="275209" y="1049743"/>
                  </a:lnTo>
                  <a:lnTo>
                    <a:pt x="320967" y="1077861"/>
                  </a:lnTo>
                  <a:lnTo>
                    <a:pt x="361594" y="1100137"/>
                  </a:lnTo>
                  <a:lnTo>
                    <a:pt x="403694" y="1120990"/>
                  </a:lnTo>
                  <a:lnTo>
                    <a:pt x="447179" y="1140434"/>
                  </a:lnTo>
                  <a:lnTo>
                    <a:pt x="491947" y="1158443"/>
                  </a:lnTo>
                  <a:lnTo>
                    <a:pt x="537883" y="1175016"/>
                  </a:lnTo>
                  <a:lnTo>
                    <a:pt x="584885" y="1190142"/>
                  </a:lnTo>
                  <a:lnTo>
                    <a:pt x="590054" y="1191628"/>
                  </a:lnTo>
                  <a:lnTo>
                    <a:pt x="580047" y="1214564"/>
                  </a:lnTo>
                  <a:lnTo>
                    <a:pt x="554990" y="1285036"/>
                  </a:lnTo>
                  <a:lnTo>
                    <a:pt x="537210" y="1356118"/>
                  </a:lnTo>
                  <a:lnTo>
                    <a:pt x="526719" y="1427594"/>
                  </a:lnTo>
                  <a:lnTo>
                    <a:pt x="523519" y="1499260"/>
                  </a:lnTo>
                  <a:lnTo>
                    <a:pt x="524637" y="1535112"/>
                  </a:lnTo>
                  <a:lnTo>
                    <a:pt x="532358" y="1606715"/>
                  </a:lnTo>
                  <a:lnTo>
                    <a:pt x="547344" y="1678012"/>
                  </a:lnTo>
                  <a:lnTo>
                    <a:pt x="569607" y="1748815"/>
                  </a:lnTo>
                  <a:lnTo>
                    <a:pt x="599147" y="1818906"/>
                  </a:lnTo>
                  <a:lnTo>
                    <a:pt x="616648" y="1853641"/>
                  </a:lnTo>
                  <a:lnTo>
                    <a:pt x="635952" y="1888109"/>
                  </a:lnTo>
                  <a:lnTo>
                    <a:pt x="657085" y="1922310"/>
                  </a:lnTo>
                  <a:lnTo>
                    <a:pt x="680034" y="1956219"/>
                  </a:lnTo>
                  <a:lnTo>
                    <a:pt x="704811" y="1989797"/>
                  </a:lnTo>
                  <a:lnTo>
                    <a:pt x="731393" y="2023021"/>
                  </a:lnTo>
                  <a:lnTo>
                    <a:pt x="759790" y="2055876"/>
                  </a:lnTo>
                  <a:lnTo>
                    <a:pt x="790003" y="2088324"/>
                  </a:lnTo>
                  <a:lnTo>
                    <a:pt x="822045" y="2120354"/>
                  </a:lnTo>
                  <a:lnTo>
                    <a:pt x="855891" y="2151938"/>
                  </a:lnTo>
                  <a:lnTo>
                    <a:pt x="891552" y="2183041"/>
                  </a:lnTo>
                  <a:lnTo>
                    <a:pt x="929043" y="2213648"/>
                  </a:lnTo>
                  <a:lnTo>
                    <a:pt x="968336" y="2243721"/>
                  </a:lnTo>
                  <a:lnTo>
                    <a:pt x="1009446" y="2273262"/>
                  </a:lnTo>
                  <a:lnTo>
                    <a:pt x="1052372" y="2302218"/>
                  </a:lnTo>
                  <a:lnTo>
                    <a:pt x="1097114" y="2330577"/>
                  </a:lnTo>
                  <a:lnTo>
                    <a:pt x="1143673" y="2358313"/>
                  </a:lnTo>
                  <a:lnTo>
                    <a:pt x="1183754" y="2380919"/>
                  </a:lnTo>
                  <a:lnTo>
                    <a:pt x="1224610" y="2402789"/>
                  </a:lnTo>
                  <a:lnTo>
                    <a:pt x="1266202" y="2423909"/>
                  </a:lnTo>
                  <a:lnTo>
                    <a:pt x="1308519" y="2444280"/>
                  </a:lnTo>
                  <a:lnTo>
                    <a:pt x="1351521" y="2463914"/>
                  </a:lnTo>
                  <a:lnTo>
                    <a:pt x="1395196" y="2482786"/>
                  </a:lnTo>
                  <a:lnTo>
                    <a:pt x="1439506" y="2500922"/>
                  </a:lnTo>
                  <a:lnTo>
                    <a:pt x="1484426" y="2518308"/>
                  </a:lnTo>
                  <a:lnTo>
                    <a:pt x="1529930" y="2534945"/>
                  </a:lnTo>
                  <a:lnTo>
                    <a:pt x="1576006" y="2550833"/>
                  </a:lnTo>
                  <a:lnTo>
                    <a:pt x="1622602" y="2565984"/>
                  </a:lnTo>
                  <a:lnTo>
                    <a:pt x="1669719" y="2580398"/>
                  </a:lnTo>
                  <a:lnTo>
                    <a:pt x="1717306" y="2594051"/>
                  </a:lnTo>
                  <a:lnTo>
                    <a:pt x="1765363" y="2606979"/>
                  </a:lnTo>
                  <a:lnTo>
                    <a:pt x="1813839" y="2619159"/>
                  </a:lnTo>
                  <a:lnTo>
                    <a:pt x="1862721" y="2630589"/>
                  </a:lnTo>
                  <a:lnTo>
                    <a:pt x="1911985" y="2641282"/>
                  </a:lnTo>
                  <a:lnTo>
                    <a:pt x="1961591" y="2651239"/>
                  </a:lnTo>
                  <a:lnTo>
                    <a:pt x="2011527" y="2660446"/>
                  </a:lnTo>
                  <a:lnTo>
                    <a:pt x="2061756" y="2668917"/>
                  </a:lnTo>
                  <a:lnTo>
                    <a:pt x="2112264" y="2676652"/>
                  </a:lnTo>
                  <a:lnTo>
                    <a:pt x="2163026" y="2683649"/>
                  </a:lnTo>
                  <a:lnTo>
                    <a:pt x="2213991" y="2689910"/>
                  </a:lnTo>
                  <a:lnTo>
                    <a:pt x="2265159" y="2695422"/>
                  </a:lnTo>
                  <a:lnTo>
                    <a:pt x="2316492" y="2700197"/>
                  </a:lnTo>
                  <a:lnTo>
                    <a:pt x="2367978" y="2704249"/>
                  </a:lnTo>
                  <a:lnTo>
                    <a:pt x="2419566" y="2707551"/>
                  </a:lnTo>
                  <a:lnTo>
                    <a:pt x="2471242" y="2710129"/>
                  </a:lnTo>
                  <a:lnTo>
                    <a:pt x="2522994" y="2711958"/>
                  </a:lnTo>
                  <a:lnTo>
                    <a:pt x="2574772" y="2713063"/>
                  </a:lnTo>
                  <a:lnTo>
                    <a:pt x="2626563" y="2713431"/>
                  </a:lnTo>
                  <a:lnTo>
                    <a:pt x="2678353" y="2713063"/>
                  </a:lnTo>
                  <a:lnTo>
                    <a:pt x="2730131" y="2711958"/>
                  </a:lnTo>
                  <a:lnTo>
                    <a:pt x="2781871" y="2710129"/>
                  </a:lnTo>
                  <a:lnTo>
                    <a:pt x="2833547" y="2707551"/>
                  </a:lnTo>
                  <a:lnTo>
                    <a:pt x="2885135" y="2704249"/>
                  </a:lnTo>
                  <a:lnTo>
                    <a:pt x="2936608" y="2700197"/>
                  </a:lnTo>
                  <a:lnTo>
                    <a:pt x="2987929" y="2695422"/>
                  </a:lnTo>
                  <a:lnTo>
                    <a:pt x="3029267" y="2690977"/>
                  </a:lnTo>
                  <a:lnTo>
                    <a:pt x="3028378" y="2700515"/>
                  </a:lnTo>
                  <a:lnTo>
                    <a:pt x="3032061" y="2772968"/>
                  </a:lnTo>
                  <a:lnTo>
                    <a:pt x="3049841" y="2843860"/>
                  </a:lnTo>
                  <a:lnTo>
                    <a:pt x="3081642" y="2913430"/>
                  </a:lnTo>
                  <a:lnTo>
                    <a:pt x="3102800" y="2947479"/>
                  </a:lnTo>
                  <a:lnTo>
                    <a:pt x="3127464" y="2980918"/>
                  </a:lnTo>
                  <a:lnTo>
                    <a:pt x="3155645" y="3013659"/>
                  </a:lnTo>
                  <a:lnTo>
                    <a:pt x="3187344" y="3045599"/>
                  </a:lnTo>
                  <a:lnTo>
                    <a:pt x="3222447" y="3076575"/>
                  </a:lnTo>
                  <a:lnTo>
                    <a:pt x="3261207" y="3106699"/>
                  </a:lnTo>
                  <a:lnTo>
                    <a:pt x="3303486" y="3135731"/>
                  </a:lnTo>
                  <a:lnTo>
                    <a:pt x="3349244" y="3163582"/>
                  </a:lnTo>
                  <a:lnTo>
                    <a:pt x="3389884" y="3185858"/>
                  </a:lnTo>
                  <a:lnTo>
                    <a:pt x="3431984" y="3206724"/>
                  </a:lnTo>
                  <a:lnTo>
                    <a:pt x="3475469" y="3226168"/>
                  </a:lnTo>
                  <a:lnTo>
                    <a:pt x="3520236" y="3244202"/>
                  </a:lnTo>
                  <a:lnTo>
                    <a:pt x="3566160" y="3260814"/>
                  </a:lnTo>
                  <a:lnTo>
                    <a:pt x="3613162" y="3275990"/>
                  </a:lnTo>
                  <a:lnTo>
                    <a:pt x="3661130" y="3289744"/>
                  </a:lnTo>
                  <a:lnTo>
                    <a:pt x="3709962" y="3302076"/>
                  </a:lnTo>
                  <a:lnTo>
                    <a:pt x="3759568" y="3312960"/>
                  </a:lnTo>
                  <a:lnTo>
                    <a:pt x="3809822" y="3322409"/>
                  </a:lnTo>
                  <a:lnTo>
                    <a:pt x="3860635" y="3330410"/>
                  </a:lnTo>
                  <a:lnTo>
                    <a:pt x="3911892" y="3336963"/>
                  </a:lnTo>
                  <a:lnTo>
                    <a:pt x="3963517" y="3342068"/>
                  </a:lnTo>
                  <a:lnTo>
                    <a:pt x="4015384" y="3345726"/>
                  </a:lnTo>
                  <a:lnTo>
                    <a:pt x="4067391" y="3347923"/>
                  </a:lnTo>
                  <a:lnTo>
                    <a:pt x="4119448" y="3348647"/>
                  </a:lnTo>
                  <a:lnTo>
                    <a:pt x="4171505" y="3347923"/>
                  </a:lnTo>
                  <a:lnTo>
                    <a:pt x="4223524" y="3345726"/>
                  </a:lnTo>
                  <a:lnTo>
                    <a:pt x="4275379" y="3342068"/>
                  </a:lnTo>
                  <a:lnTo>
                    <a:pt x="4327004" y="3336963"/>
                  </a:lnTo>
                  <a:lnTo>
                    <a:pt x="4378274" y="3330410"/>
                  </a:lnTo>
                  <a:lnTo>
                    <a:pt x="4429074" y="3322409"/>
                  </a:lnTo>
                  <a:lnTo>
                    <a:pt x="4479328" y="3312960"/>
                  </a:lnTo>
                  <a:lnTo>
                    <a:pt x="4528934" y="3302076"/>
                  </a:lnTo>
                  <a:lnTo>
                    <a:pt x="4577766" y="3289744"/>
                  </a:lnTo>
                  <a:lnTo>
                    <a:pt x="4625733" y="3275990"/>
                  </a:lnTo>
                  <a:lnTo>
                    <a:pt x="4672736" y="3260814"/>
                  </a:lnTo>
                  <a:lnTo>
                    <a:pt x="4718672" y="3244202"/>
                  </a:lnTo>
                  <a:lnTo>
                    <a:pt x="4763427" y="3226168"/>
                  </a:lnTo>
                  <a:lnTo>
                    <a:pt x="4806912" y="3206724"/>
                  </a:lnTo>
                  <a:lnTo>
                    <a:pt x="4849025" y="3185858"/>
                  </a:lnTo>
                  <a:lnTo>
                    <a:pt x="4889652" y="3163582"/>
                  </a:lnTo>
                  <a:lnTo>
                    <a:pt x="4934851" y="3135744"/>
                  </a:lnTo>
                  <a:lnTo>
                    <a:pt x="4976546" y="3106737"/>
                  </a:lnTo>
                  <a:lnTo>
                    <a:pt x="5014760" y="3076651"/>
                  </a:lnTo>
                  <a:lnTo>
                    <a:pt x="5049634" y="3045460"/>
                  </a:lnTo>
                  <a:lnTo>
                    <a:pt x="5080927" y="3013443"/>
                  </a:lnTo>
                  <a:lnTo>
                    <a:pt x="5108727" y="2980626"/>
                  </a:lnTo>
                  <a:lnTo>
                    <a:pt x="5133035" y="2947098"/>
                  </a:lnTo>
                  <a:lnTo>
                    <a:pt x="5153863" y="2912961"/>
                  </a:lnTo>
                  <a:lnTo>
                    <a:pt x="5171198" y="2878302"/>
                  </a:lnTo>
                  <a:lnTo>
                    <a:pt x="5195392" y="2807805"/>
                  </a:lnTo>
                  <a:lnTo>
                    <a:pt x="5202250" y="2772143"/>
                  </a:lnTo>
                  <a:lnTo>
                    <a:pt x="5205527" y="2737256"/>
                  </a:lnTo>
                  <a:close/>
                </a:path>
              </a:pathLst>
            </a:custGeom>
            <a:solidFill>
              <a:srgbClr val="D5D6F1"/>
            </a:solidFill>
          </p:spPr>
          <p:txBody>
            <a:bodyPr wrap="square" lIns="0" tIns="0" rIns="0" bIns="0" rtlCol="0"/>
            <a:lstStyle/>
            <a:p>
              <a:endParaRPr/>
            </a:p>
          </p:txBody>
        </p:sp>
        <p:sp>
          <p:nvSpPr>
            <p:cNvPr id="7" name="object 7"/>
            <p:cNvSpPr/>
            <p:nvPr/>
          </p:nvSpPr>
          <p:spPr>
            <a:xfrm>
              <a:off x="15221142" y="2125000"/>
              <a:ext cx="2145665" cy="1210945"/>
            </a:xfrm>
            <a:custGeom>
              <a:avLst/>
              <a:gdLst/>
              <a:ahLst/>
              <a:cxnLst/>
              <a:rect l="l" t="t" r="r" b="b"/>
              <a:pathLst>
                <a:path w="2145665" h="1210945">
                  <a:moveTo>
                    <a:pt x="2075538" y="1210417"/>
                  </a:moveTo>
                  <a:lnTo>
                    <a:pt x="75019" y="57519"/>
                  </a:lnTo>
                  <a:lnTo>
                    <a:pt x="70017" y="52517"/>
                  </a:lnTo>
                  <a:lnTo>
                    <a:pt x="40011" y="42514"/>
                  </a:lnTo>
                  <a:lnTo>
                    <a:pt x="10003" y="42514"/>
                  </a:lnTo>
                  <a:lnTo>
                    <a:pt x="0" y="47516"/>
                  </a:lnTo>
                  <a:lnTo>
                    <a:pt x="70017" y="7502"/>
                  </a:lnTo>
                  <a:lnTo>
                    <a:pt x="75019" y="5001"/>
                  </a:lnTo>
                  <a:lnTo>
                    <a:pt x="77520" y="5001"/>
                  </a:lnTo>
                  <a:lnTo>
                    <a:pt x="80021" y="2500"/>
                  </a:lnTo>
                  <a:lnTo>
                    <a:pt x="87522" y="0"/>
                  </a:lnTo>
                  <a:lnTo>
                    <a:pt x="105025" y="0"/>
                  </a:lnTo>
                  <a:lnTo>
                    <a:pt x="110027" y="5001"/>
                  </a:lnTo>
                  <a:lnTo>
                    <a:pt x="127532" y="5001"/>
                  </a:lnTo>
                  <a:lnTo>
                    <a:pt x="130032" y="7502"/>
                  </a:lnTo>
                  <a:lnTo>
                    <a:pt x="145037" y="15005"/>
                  </a:lnTo>
                  <a:lnTo>
                    <a:pt x="147537" y="15005"/>
                  </a:lnTo>
                  <a:lnTo>
                    <a:pt x="2145556" y="1167903"/>
                  </a:lnTo>
                  <a:lnTo>
                    <a:pt x="2075538" y="1210417"/>
                  </a:lnTo>
                  <a:close/>
                </a:path>
              </a:pathLst>
            </a:custGeom>
            <a:solidFill>
              <a:srgbClr val="66659C"/>
            </a:solidFill>
          </p:spPr>
          <p:txBody>
            <a:bodyPr wrap="square" lIns="0" tIns="0" rIns="0" bIns="0" rtlCol="0"/>
            <a:lstStyle/>
            <a:p>
              <a:endParaRPr/>
            </a:p>
          </p:txBody>
        </p:sp>
        <p:pic>
          <p:nvPicPr>
            <p:cNvPr id="8" name="object 8"/>
            <p:cNvPicPr/>
            <p:nvPr/>
          </p:nvPicPr>
          <p:blipFill>
            <a:blip r:embed="rId2" cstate="print"/>
            <a:stretch>
              <a:fillRect/>
            </a:stretch>
          </p:blipFill>
          <p:spPr>
            <a:xfrm>
              <a:off x="10954235" y="2167514"/>
              <a:ext cx="6517486" cy="6739828"/>
            </a:xfrm>
            <a:prstGeom prst="rect">
              <a:avLst/>
            </a:prstGeom>
          </p:spPr>
        </p:pic>
      </p:grpSp>
      <p:sp>
        <p:nvSpPr>
          <p:cNvPr id="9" name="object 4">
            <a:extLst>
              <a:ext uri="{FF2B5EF4-FFF2-40B4-BE49-F238E27FC236}">
                <a16:creationId xmlns:a16="http://schemas.microsoft.com/office/drawing/2014/main" id="{56391DD6-E29A-F952-2AFC-B1169C0E6A90}"/>
              </a:ext>
            </a:extLst>
          </p:cNvPr>
          <p:cNvSpPr txBox="1">
            <a:spLocks/>
          </p:cNvSpPr>
          <p:nvPr/>
        </p:nvSpPr>
        <p:spPr>
          <a:xfrm>
            <a:off x="3505200" y="718457"/>
            <a:ext cx="4343400" cy="921406"/>
          </a:xfrm>
          <a:prstGeom prst="rect">
            <a:avLst/>
          </a:prstGeom>
        </p:spPr>
        <p:txBody>
          <a:bodyPr vert="horz" wrap="square" lIns="0" tIns="13335" rIns="0" bIns="0" rtlCol="0">
            <a:spAutoFit/>
          </a:bodyPr>
          <a:lstStyle>
            <a:lvl1pPr>
              <a:defRPr sz="10000" b="1" i="0">
                <a:solidFill>
                  <a:srgbClr val="D56565"/>
                </a:solidFill>
                <a:latin typeface="Trebuchet MS"/>
                <a:ea typeface="+mj-ea"/>
                <a:cs typeface="Trebuchet MS"/>
              </a:defRPr>
            </a:lvl1pPr>
          </a:lstStyle>
          <a:p>
            <a:pPr marL="12700">
              <a:spcBef>
                <a:spcPts val="105"/>
              </a:spcBef>
            </a:pPr>
            <a:r>
              <a:rPr lang="en-IN" sz="5900" kern="0" dirty="0">
                <a:latin typeface="Arial" panose="020B0604020202020204" pitchFamily="34" charset="0"/>
                <a:cs typeface="Arial" panose="020B0604020202020204" pitchFamily="34" charset="0"/>
              </a:rPr>
              <a:t>Conclusion</a:t>
            </a:r>
          </a:p>
        </p:txBody>
      </p:sp>
      <p:sp>
        <p:nvSpPr>
          <p:cNvPr id="3" name="object 4">
            <a:extLst>
              <a:ext uri="{FF2B5EF4-FFF2-40B4-BE49-F238E27FC236}">
                <a16:creationId xmlns:a16="http://schemas.microsoft.com/office/drawing/2014/main" id="{836C2873-8951-D0A1-A4AD-21401F2440D0}"/>
              </a:ext>
            </a:extLst>
          </p:cNvPr>
          <p:cNvSpPr txBox="1"/>
          <p:nvPr/>
        </p:nvSpPr>
        <p:spPr>
          <a:xfrm>
            <a:off x="1143000" y="1818986"/>
            <a:ext cx="9296400" cy="7749557"/>
          </a:xfrm>
          <a:prstGeom prst="rect">
            <a:avLst/>
          </a:prstGeom>
        </p:spPr>
        <p:txBody>
          <a:bodyPr vert="horz" wrap="square" lIns="0" tIns="92710" rIns="0" bIns="0" rtlCol="0">
            <a:spAutoFit/>
          </a:bodyPr>
          <a:lstStyle/>
          <a:p>
            <a:pPr marL="12700" marR="5080" indent="318770" algn="just">
              <a:lnSpc>
                <a:spcPts val="3150"/>
              </a:lnSpc>
              <a:spcBef>
                <a:spcPts val="730"/>
              </a:spcBef>
            </a:pPr>
            <a:r>
              <a:rPr lang="en-US" sz="2800" dirty="0">
                <a:solidFill>
                  <a:srgbClr val="20124D"/>
                </a:solidFill>
                <a:latin typeface="Arial" panose="020B0604020202020204" pitchFamily="34" charset="0"/>
                <a:cs typeface="Arial" panose="020B0604020202020204" pitchFamily="34" charset="0"/>
              </a:rPr>
              <a:t>Our dataset provides insight into gender-related customer behavior, discount percentages' impact on sales, and the predominance of Cash on Delivery over other payment methods. These insights help businesses develop targeted marketing strategies, optimize pricing, discounting, and payment options to cater to diverse customer preferences. Take advantage of this valuable knowledge to drive growth, enhance customer satisfaction, and secure a competitive edge. </a:t>
            </a:r>
          </a:p>
          <a:p>
            <a:pPr marL="12700" marR="5080" indent="318770" algn="just">
              <a:lnSpc>
                <a:spcPts val="3150"/>
              </a:lnSpc>
              <a:spcBef>
                <a:spcPts val="730"/>
              </a:spcBef>
            </a:pPr>
            <a:endParaRPr lang="en-US" sz="2800" dirty="0">
              <a:solidFill>
                <a:srgbClr val="20124D"/>
              </a:solidFill>
              <a:latin typeface="Arial" panose="020B0604020202020204" pitchFamily="34" charset="0"/>
              <a:cs typeface="Arial" panose="020B0604020202020204" pitchFamily="34" charset="0"/>
            </a:endParaRPr>
          </a:p>
          <a:p>
            <a:pPr marL="12700" marR="5080" indent="318770" algn="just">
              <a:lnSpc>
                <a:spcPts val="3150"/>
              </a:lnSpc>
              <a:spcBef>
                <a:spcPts val="730"/>
              </a:spcBef>
            </a:pPr>
            <a:r>
              <a:rPr lang="en-US" sz="2800" dirty="0">
                <a:solidFill>
                  <a:srgbClr val="20124D"/>
                </a:solidFill>
                <a:latin typeface="Arial" panose="020B0604020202020204" pitchFamily="34" charset="0"/>
                <a:cs typeface="Arial" panose="020B0604020202020204" pitchFamily="34" charset="0"/>
              </a:rPr>
              <a:t>This analysis helps us understand customer behavior and a selling pattern for an e-commerce website. It gives rise to an opportunity to expand the business in realms of offline old school Markets too. More external features like sold products, external campaigns could have helped this analysis in a better way to know in-out of an e-commerce website to make high margin business. </a:t>
            </a:r>
          </a:p>
          <a:p>
            <a:pPr marL="12700" marR="5080" indent="318770" algn="just">
              <a:lnSpc>
                <a:spcPts val="3150"/>
              </a:lnSpc>
              <a:spcBef>
                <a:spcPts val="730"/>
              </a:spcBef>
            </a:pPr>
            <a:endParaRPr sz="28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1998"/>
    </mc:Choice>
    <mc:Fallback xmlns="">
      <p:transition spd="slow" advTm="9199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93921" y="6989"/>
            <a:ext cx="11694078" cy="10274299"/>
          </a:xfrm>
          <a:prstGeom prst="rect">
            <a:avLst/>
          </a:prstGeom>
        </p:spPr>
      </p:pic>
      <p:sp>
        <p:nvSpPr>
          <p:cNvPr id="3" name="object 3"/>
          <p:cNvSpPr txBox="1">
            <a:spLocks noGrp="1"/>
          </p:cNvSpPr>
          <p:nvPr>
            <p:ph type="title"/>
          </p:nvPr>
        </p:nvSpPr>
        <p:spPr>
          <a:xfrm>
            <a:off x="768367" y="4365625"/>
            <a:ext cx="5675630" cy="1555750"/>
          </a:xfrm>
          <a:prstGeom prst="rect">
            <a:avLst/>
          </a:prstGeom>
        </p:spPr>
        <p:txBody>
          <a:bodyPr vert="horz" wrap="square" lIns="0" tIns="17145" rIns="0" bIns="0" rtlCol="0">
            <a:spAutoFit/>
          </a:bodyPr>
          <a:lstStyle/>
          <a:p>
            <a:pPr marL="12700">
              <a:lnSpc>
                <a:spcPct val="100000"/>
              </a:lnSpc>
              <a:spcBef>
                <a:spcPts val="135"/>
              </a:spcBef>
            </a:pPr>
            <a:r>
              <a:rPr spc="-80" dirty="0">
                <a:solidFill>
                  <a:srgbClr val="868BF0"/>
                </a:solidFill>
                <a:latin typeface="Arial"/>
                <a:cs typeface="Arial"/>
              </a:rPr>
              <a:t>THANKS!</a:t>
            </a:r>
          </a:p>
        </p:txBody>
      </p:sp>
      <p:grpSp>
        <p:nvGrpSpPr>
          <p:cNvPr id="24" name="object 24"/>
          <p:cNvGrpSpPr/>
          <p:nvPr/>
        </p:nvGrpSpPr>
        <p:grpSpPr>
          <a:xfrm>
            <a:off x="10710709" y="1914411"/>
            <a:ext cx="6140450" cy="6647815"/>
            <a:chOff x="10710709" y="1914411"/>
            <a:chExt cx="6140450" cy="6647815"/>
          </a:xfrm>
        </p:grpSpPr>
        <p:sp>
          <p:nvSpPr>
            <p:cNvPr id="25" name="object 25"/>
            <p:cNvSpPr/>
            <p:nvPr/>
          </p:nvSpPr>
          <p:spPr>
            <a:xfrm>
              <a:off x="11991247" y="5320683"/>
              <a:ext cx="2898775" cy="1459865"/>
            </a:xfrm>
            <a:custGeom>
              <a:avLst/>
              <a:gdLst/>
              <a:ahLst/>
              <a:cxnLst/>
              <a:rect l="l" t="t" r="r" b="b"/>
              <a:pathLst>
                <a:path w="2898775" h="1459865">
                  <a:moveTo>
                    <a:pt x="1655694" y="1459302"/>
                  </a:moveTo>
                  <a:lnTo>
                    <a:pt x="1102962" y="1451806"/>
                  </a:lnTo>
                  <a:lnTo>
                    <a:pt x="931679" y="1215473"/>
                  </a:lnTo>
                  <a:lnTo>
                    <a:pt x="552419" y="717469"/>
                  </a:lnTo>
                  <a:lnTo>
                    <a:pt x="172689" y="223682"/>
                  </a:lnTo>
                  <a:lnTo>
                    <a:pt x="0" y="0"/>
                  </a:lnTo>
                  <a:lnTo>
                    <a:pt x="2898716" y="0"/>
                  </a:lnTo>
                  <a:lnTo>
                    <a:pt x="1655694" y="1459302"/>
                  </a:lnTo>
                  <a:close/>
                </a:path>
              </a:pathLst>
            </a:custGeom>
            <a:solidFill>
              <a:srgbClr val="BEE1F4"/>
            </a:solidFill>
          </p:spPr>
          <p:txBody>
            <a:bodyPr wrap="square" lIns="0" tIns="0" rIns="0" bIns="0" rtlCol="0"/>
            <a:lstStyle/>
            <a:p>
              <a:endParaRPr/>
            </a:p>
          </p:txBody>
        </p:sp>
        <p:pic>
          <p:nvPicPr>
            <p:cNvPr id="26" name="object 26"/>
            <p:cNvPicPr/>
            <p:nvPr/>
          </p:nvPicPr>
          <p:blipFill>
            <a:blip r:embed="rId3" cstate="print"/>
            <a:stretch>
              <a:fillRect/>
            </a:stretch>
          </p:blipFill>
          <p:spPr>
            <a:xfrm>
              <a:off x="10710709" y="1914411"/>
              <a:ext cx="6030342" cy="4641502"/>
            </a:xfrm>
            <a:prstGeom prst="rect">
              <a:avLst/>
            </a:prstGeom>
          </p:spPr>
        </p:pic>
        <p:sp>
          <p:nvSpPr>
            <p:cNvPr id="27" name="object 27"/>
            <p:cNvSpPr/>
            <p:nvPr/>
          </p:nvSpPr>
          <p:spPr>
            <a:xfrm>
              <a:off x="13361822" y="2379589"/>
              <a:ext cx="17780" cy="3630929"/>
            </a:xfrm>
            <a:custGeom>
              <a:avLst/>
              <a:gdLst/>
              <a:ahLst/>
              <a:cxnLst/>
              <a:rect l="l" t="t" r="r" b="b"/>
              <a:pathLst>
                <a:path w="17780" h="3630929">
                  <a:moveTo>
                    <a:pt x="17507" y="3630764"/>
                  </a:moveTo>
                  <a:lnTo>
                    <a:pt x="0" y="3630764"/>
                  </a:lnTo>
                  <a:lnTo>
                    <a:pt x="0" y="0"/>
                  </a:lnTo>
                  <a:lnTo>
                    <a:pt x="17507" y="0"/>
                  </a:lnTo>
                  <a:lnTo>
                    <a:pt x="17507" y="3630764"/>
                  </a:lnTo>
                  <a:close/>
                </a:path>
              </a:pathLst>
            </a:custGeom>
            <a:solidFill>
              <a:srgbClr val="FFFFFF"/>
            </a:solidFill>
          </p:spPr>
          <p:txBody>
            <a:bodyPr wrap="square" lIns="0" tIns="0" rIns="0" bIns="0" rtlCol="0"/>
            <a:lstStyle/>
            <a:p>
              <a:endParaRPr/>
            </a:p>
          </p:txBody>
        </p:sp>
        <p:sp>
          <p:nvSpPr>
            <p:cNvPr id="28" name="object 28"/>
            <p:cNvSpPr/>
            <p:nvPr/>
          </p:nvSpPr>
          <p:spPr>
            <a:xfrm>
              <a:off x="11876198" y="8419202"/>
              <a:ext cx="515620" cy="142875"/>
            </a:xfrm>
            <a:custGeom>
              <a:avLst/>
              <a:gdLst/>
              <a:ahLst/>
              <a:cxnLst/>
              <a:rect l="l" t="t" r="r" b="b"/>
              <a:pathLst>
                <a:path w="515620" h="142875">
                  <a:moveTo>
                    <a:pt x="100041" y="142431"/>
                  </a:moveTo>
                  <a:lnTo>
                    <a:pt x="45096" y="140791"/>
                  </a:lnTo>
                  <a:lnTo>
                    <a:pt x="0" y="127438"/>
                  </a:lnTo>
                  <a:lnTo>
                    <a:pt x="2" y="104949"/>
                  </a:lnTo>
                  <a:lnTo>
                    <a:pt x="10913" y="102214"/>
                  </a:lnTo>
                  <a:lnTo>
                    <a:pt x="469186" y="10157"/>
                  </a:lnTo>
                  <a:lnTo>
                    <a:pt x="515215" y="0"/>
                  </a:lnTo>
                  <a:lnTo>
                    <a:pt x="498959" y="51850"/>
                  </a:lnTo>
                  <a:lnTo>
                    <a:pt x="467695" y="84959"/>
                  </a:lnTo>
                  <a:lnTo>
                    <a:pt x="426150" y="108697"/>
                  </a:lnTo>
                  <a:lnTo>
                    <a:pt x="230096" y="108697"/>
                  </a:lnTo>
                  <a:lnTo>
                    <a:pt x="203835" y="112914"/>
                  </a:lnTo>
                  <a:lnTo>
                    <a:pt x="185077" y="127438"/>
                  </a:lnTo>
                  <a:lnTo>
                    <a:pt x="151235" y="136574"/>
                  </a:lnTo>
                  <a:lnTo>
                    <a:pt x="100041" y="142431"/>
                  </a:lnTo>
                  <a:close/>
                </a:path>
                <a:path w="515620" h="142875">
                  <a:moveTo>
                    <a:pt x="351631" y="122909"/>
                  </a:moveTo>
                  <a:lnTo>
                    <a:pt x="282618" y="119942"/>
                  </a:lnTo>
                  <a:lnTo>
                    <a:pt x="258233" y="111977"/>
                  </a:lnTo>
                  <a:lnTo>
                    <a:pt x="230096" y="108697"/>
                  </a:lnTo>
                  <a:lnTo>
                    <a:pt x="426150" y="108697"/>
                  </a:lnTo>
                  <a:lnTo>
                    <a:pt x="401418" y="117443"/>
                  </a:lnTo>
                  <a:lnTo>
                    <a:pt x="351631" y="122909"/>
                  </a:lnTo>
                  <a:close/>
                </a:path>
              </a:pathLst>
            </a:custGeom>
            <a:solidFill>
              <a:srgbClr val="606AF1"/>
            </a:solidFill>
          </p:spPr>
          <p:txBody>
            <a:bodyPr wrap="square" lIns="0" tIns="0" rIns="0" bIns="0" rtlCol="0"/>
            <a:lstStyle/>
            <a:p>
              <a:endParaRPr/>
            </a:p>
          </p:txBody>
        </p:sp>
        <p:sp>
          <p:nvSpPr>
            <p:cNvPr id="29" name="object 29"/>
            <p:cNvSpPr/>
            <p:nvPr/>
          </p:nvSpPr>
          <p:spPr>
            <a:xfrm>
              <a:off x="11400994" y="7924088"/>
              <a:ext cx="991235" cy="614045"/>
            </a:xfrm>
            <a:custGeom>
              <a:avLst/>
              <a:gdLst/>
              <a:ahLst/>
              <a:cxnLst/>
              <a:rect l="l" t="t" r="r" b="b"/>
              <a:pathLst>
                <a:path w="991234" h="614045">
                  <a:moveTo>
                    <a:pt x="377659" y="67818"/>
                  </a:moveTo>
                  <a:lnTo>
                    <a:pt x="373710" y="29260"/>
                  </a:lnTo>
                  <a:lnTo>
                    <a:pt x="350329" y="7607"/>
                  </a:lnTo>
                  <a:lnTo>
                    <a:pt x="312648" y="0"/>
                  </a:lnTo>
                  <a:lnTo>
                    <a:pt x="265849" y="3530"/>
                  </a:lnTo>
                  <a:lnTo>
                    <a:pt x="215087" y="15354"/>
                  </a:lnTo>
                  <a:lnTo>
                    <a:pt x="0" y="255231"/>
                  </a:lnTo>
                  <a:lnTo>
                    <a:pt x="8051" y="286778"/>
                  </a:lnTo>
                  <a:lnTo>
                    <a:pt x="34391" y="308952"/>
                  </a:lnTo>
                  <a:lnTo>
                    <a:pt x="71043" y="314274"/>
                  </a:lnTo>
                  <a:lnTo>
                    <a:pt x="110045" y="295211"/>
                  </a:lnTo>
                  <a:lnTo>
                    <a:pt x="180073" y="232740"/>
                  </a:lnTo>
                  <a:lnTo>
                    <a:pt x="220065" y="202831"/>
                  </a:lnTo>
                  <a:lnTo>
                    <a:pt x="262420" y="176657"/>
                  </a:lnTo>
                  <a:lnTo>
                    <a:pt x="303250" y="152158"/>
                  </a:lnTo>
                  <a:lnTo>
                    <a:pt x="338658" y="127241"/>
                  </a:lnTo>
                  <a:lnTo>
                    <a:pt x="364756" y="99822"/>
                  </a:lnTo>
                  <a:lnTo>
                    <a:pt x="377659" y="67818"/>
                  </a:lnTo>
                  <a:close/>
                </a:path>
                <a:path w="991234" h="614045">
                  <a:moveTo>
                    <a:pt x="991196" y="505040"/>
                  </a:moveTo>
                  <a:lnTo>
                    <a:pt x="987907" y="480123"/>
                  </a:lnTo>
                  <a:lnTo>
                    <a:pt x="968883" y="466026"/>
                  </a:lnTo>
                  <a:lnTo>
                    <a:pt x="938834" y="461073"/>
                  </a:lnTo>
                  <a:lnTo>
                    <a:pt x="898931" y="459397"/>
                  </a:lnTo>
                  <a:lnTo>
                    <a:pt x="850353" y="455142"/>
                  </a:lnTo>
                  <a:lnTo>
                    <a:pt x="790054" y="444284"/>
                  </a:lnTo>
                  <a:lnTo>
                    <a:pt x="728116" y="430149"/>
                  </a:lnTo>
                  <a:lnTo>
                    <a:pt x="660273" y="412661"/>
                  </a:lnTo>
                  <a:lnTo>
                    <a:pt x="475195" y="427647"/>
                  </a:lnTo>
                  <a:lnTo>
                    <a:pt x="470979" y="451777"/>
                  </a:lnTo>
                  <a:lnTo>
                    <a:pt x="463943" y="504494"/>
                  </a:lnTo>
                  <a:lnTo>
                    <a:pt x="462534" y="561886"/>
                  </a:lnTo>
                  <a:lnTo>
                    <a:pt x="475195" y="600075"/>
                  </a:lnTo>
                  <a:lnTo>
                    <a:pt x="510209" y="613740"/>
                  </a:lnTo>
                  <a:lnTo>
                    <a:pt x="563981" y="613816"/>
                  </a:lnTo>
                  <a:lnTo>
                    <a:pt x="621512" y="606399"/>
                  </a:lnTo>
                  <a:lnTo>
                    <a:pt x="667778" y="597573"/>
                  </a:lnTo>
                  <a:lnTo>
                    <a:pt x="704735" y="595109"/>
                  </a:lnTo>
                  <a:lnTo>
                    <a:pt x="808418" y="599554"/>
                  </a:lnTo>
                  <a:lnTo>
                    <a:pt x="861225" y="598525"/>
                  </a:lnTo>
                  <a:lnTo>
                    <a:pt x="905383" y="590080"/>
                  </a:lnTo>
                  <a:lnTo>
                    <a:pt x="947115" y="567982"/>
                  </a:lnTo>
                  <a:lnTo>
                    <a:pt x="976655" y="536981"/>
                  </a:lnTo>
                  <a:lnTo>
                    <a:pt x="991196" y="505040"/>
                  </a:lnTo>
                  <a:close/>
                </a:path>
              </a:pathLst>
            </a:custGeom>
            <a:solidFill>
              <a:srgbClr val="56538B"/>
            </a:solidFill>
          </p:spPr>
          <p:txBody>
            <a:bodyPr wrap="square" lIns="0" tIns="0" rIns="0" bIns="0" rtlCol="0"/>
            <a:lstStyle/>
            <a:p>
              <a:endParaRPr/>
            </a:p>
          </p:txBody>
        </p:sp>
        <p:sp>
          <p:nvSpPr>
            <p:cNvPr id="30" name="object 30"/>
            <p:cNvSpPr/>
            <p:nvPr/>
          </p:nvSpPr>
          <p:spPr>
            <a:xfrm>
              <a:off x="12644019" y="4718745"/>
              <a:ext cx="285115" cy="408305"/>
            </a:xfrm>
            <a:custGeom>
              <a:avLst/>
              <a:gdLst/>
              <a:ahLst/>
              <a:cxnLst/>
              <a:rect l="l" t="t" r="r" b="b"/>
              <a:pathLst>
                <a:path w="285115" h="408304">
                  <a:moveTo>
                    <a:pt x="271774" y="199631"/>
                  </a:moveTo>
                  <a:lnTo>
                    <a:pt x="97541" y="199631"/>
                  </a:lnTo>
                  <a:lnTo>
                    <a:pt x="131071" y="156370"/>
                  </a:lnTo>
                  <a:lnTo>
                    <a:pt x="161318" y="110298"/>
                  </a:lnTo>
                  <a:lnTo>
                    <a:pt x="217591" y="17218"/>
                  </a:lnTo>
                  <a:lnTo>
                    <a:pt x="222633" y="9604"/>
                  </a:lnTo>
                  <a:lnTo>
                    <a:pt x="229784" y="3162"/>
                  </a:lnTo>
                  <a:lnTo>
                    <a:pt x="238342" y="0"/>
                  </a:lnTo>
                  <a:lnTo>
                    <a:pt x="247604" y="2225"/>
                  </a:lnTo>
                  <a:lnTo>
                    <a:pt x="252607" y="4724"/>
                  </a:lnTo>
                  <a:lnTo>
                    <a:pt x="252607" y="7223"/>
                  </a:lnTo>
                  <a:lnTo>
                    <a:pt x="255107" y="9721"/>
                  </a:lnTo>
                  <a:lnTo>
                    <a:pt x="268589" y="37599"/>
                  </a:lnTo>
                  <a:lnTo>
                    <a:pt x="278554" y="67819"/>
                  </a:lnTo>
                  <a:lnTo>
                    <a:pt x="284299" y="98976"/>
                  </a:lnTo>
                  <a:lnTo>
                    <a:pt x="285120" y="129664"/>
                  </a:lnTo>
                  <a:lnTo>
                    <a:pt x="280665" y="164804"/>
                  </a:lnTo>
                  <a:lnTo>
                    <a:pt x="271990" y="199006"/>
                  </a:lnTo>
                  <a:lnTo>
                    <a:pt x="271774" y="199631"/>
                  </a:lnTo>
                  <a:close/>
                </a:path>
                <a:path w="285115" h="408304">
                  <a:moveTo>
                    <a:pt x="86520" y="408164"/>
                  </a:moveTo>
                  <a:lnTo>
                    <a:pt x="46894" y="393601"/>
                  </a:lnTo>
                  <a:lnTo>
                    <a:pt x="13833" y="375758"/>
                  </a:lnTo>
                  <a:lnTo>
                    <a:pt x="2935" y="368898"/>
                  </a:lnTo>
                  <a:lnTo>
                    <a:pt x="7503" y="362053"/>
                  </a:lnTo>
                  <a:lnTo>
                    <a:pt x="15006" y="352058"/>
                  </a:lnTo>
                  <a:lnTo>
                    <a:pt x="5002" y="342063"/>
                  </a:lnTo>
                  <a:lnTo>
                    <a:pt x="6800" y="329452"/>
                  </a:lnTo>
                  <a:lnTo>
                    <a:pt x="13756" y="299271"/>
                  </a:lnTo>
                  <a:lnTo>
                    <a:pt x="22588" y="262999"/>
                  </a:lnTo>
                  <a:lnTo>
                    <a:pt x="30012" y="232115"/>
                  </a:lnTo>
                  <a:lnTo>
                    <a:pt x="42479" y="200256"/>
                  </a:lnTo>
                  <a:lnTo>
                    <a:pt x="64090" y="160899"/>
                  </a:lnTo>
                  <a:lnTo>
                    <a:pt x="88045" y="125291"/>
                  </a:lnTo>
                  <a:lnTo>
                    <a:pt x="107545" y="104676"/>
                  </a:lnTo>
                  <a:lnTo>
                    <a:pt x="112665" y="104793"/>
                  </a:lnTo>
                  <a:lnTo>
                    <a:pt x="120363" y="107487"/>
                  </a:lnTo>
                  <a:lnTo>
                    <a:pt x="124779" y="116272"/>
                  </a:lnTo>
                  <a:lnTo>
                    <a:pt x="120050" y="134662"/>
                  </a:lnTo>
                  <a:lnTo>
                    <a:pt x="111609" y="150436"/>
                  </a:lnTo>
                  <a:lnTo>
                    <a:pt x="105044" y="167146"/>
                  </a:lnTo>
                  <a:lnTo>
                    <a:pt x="100355" y="183857"/>
                  </a:lnTo>
                  <a:lnTo>
                    <a:pt x="97541" y="199631"/>
                  </a:lnTo>
                  <a:lnTo>
                    <a:pt x="271774" y="199631"/>
                  </a:lnTo>
                  <a:lnTo>
                    <a:pt x="260500" y="232271"/>
                  </a:lnTo>
                  <a:lnTo>
                    <a:pt x="225916" y="304073"/>
                  </a:lnTo>
                  <a:lnTo>
                    <a:pt x="194145" y="344249"/>
                  </a:lnTo>
                  <a:lnTo>
                    <a:pt x="157215" y="380208"/>
                  </a:lnTo>
                  <a:lnTo>
                    <a:pt x="120051" y="407031"/>
                  </a:lnTo>
                  <a:lnTo>
                    <a:pt x="86520" y="408164"/>
                  </a:lnTo>
                  <a:close/>
                </a:path>
                <a:path w="285115" h="408304">
                  <a:moveTo>
                    <a:pt x="2501" y="369549"/>
                  </a:moveTo>
                  <a:lnTo>
                    <a:pt x="0" y="367051"/>
                  </a:lnTo>
                  <a:lnTo>
                    <a:pt x="2935" y="368898"/>
                  </a:lnTo>
                  <a:lnTo>
                    <a:pt x="2501" y="369549"/>
                  </a:lnTo>
                  <a:close/>
                </a:path>
              </a:pathLst>
            </a:custGeom>
            <a:solidFill>
              <a:srgbClr val="FFC7AF"/>
            </a:solidFill>
          </p:spPr>
          <p:txBody>
            <a:bodyPr wrap="square" lIns="0" tIns="0" rIns="0" bIns="0" rtlCol="0"/>
            <a:lstStyle/>
            <a:p>
              <a:endParaRPr/>
            </a:p>
          </p:txBody>
        </p:sp>
        <p:sp>
          <p:nvSpPr>
            <p:cNvPr id="31" name="object 31"/>
            <p:cNvSpPr/>
            <p:nvPr/>
          </p:nvSpPr>
          <p:spPr>
            <a:xfrm>
              <a:off x="11269068" y="5320683"/>
              <a:ext cx="152400" cy="410209"/>
            </a:xfrm>
            <a:custGeom>
              <a:avLst/>
              <a:gdLst/>
              <a:ahLst/>
              <a:cxnLst/>
              <a:rect l="l" t="t" r="r" b="b"/>
              <a:pathLst>
                <a:path w="152400" h="410210">
                  <a:moveTo>
                    <a:pt x="86911" y="409804"/>
                  </a:moveTo>
                  <a:lnTo>
                    <a:pt x="0" y="218216"/>
                  </a:lnTo>
                  <a:lnTo>
                    <a:pt x="33138" y="91518"/>
                  </a:lnTo>
                  <a:lnTo>
                    <a:pt x="109420" y="21513"/>
                  </a:lnTo>
                  <a:lnTo>
                    <a:pt x="151938" y="0"/>
                  </a:lnTo>
                  <a:lnTo>
                    <a:pt x="86911" y="409804"/>
                  </a:lnTo>
                  <a:close/>
                </a:path>
              </a:pathLst>
            </a:custGeom>
            <a:solidFill>
              <a:srgbClr val="112A45"/>
            </a:solidFill>
          </p:spPr>
          <p:txBody>
            <a:bodyPr wrap="square" lIns="0" tIns="0" rIns="0" bIns="0" rtlCol="0"/>
            <a:lstStyle/>
            <a:p>
              <a:endParaRPr/>
            </a:p>
          </p:txBody>
        </p:sp>
        <p:sp>
          <p:nvSpPr>
            <p:cNvPr id="32" name="object 32"/>
            <p:cNvSpPr/>
            <p:nvPr/>
          </p:nvSpPr>
          <p:spPr>
            <a:xfrm>
              <a:off x="11471021" y="4718481"/>
              <a:ext cx="546735" cy="666750"/>
            </a:xfrm>
            <a:custGeom>
              <a:avLst/>
              <a:gdLst/>
              <a:ahLst/>
              <a:cxnLst/>
              <a:rect l="l" t="t" r="r" b="b"/>
              <a:pathLst>
                <a:path w="546734" h="666750">
                  <a:moveTo>
                    <a:pt x="546684" y="358660"/>
                  </a:moveTo>
                  <a:lnTo>
                    <a:pt x="543826" y="304126"/>
                  </a:lnTo>
                  <a:lnTo>
                    <a:pt x="537235" y="252882"/>
                  </a:lnTo>
                  <a:lnTo>
                    <a:pt x="527723" y="207391"/>
                  </a:lnTo>
                  <a:lnTo>
                    <a:pt x="512635" y="161391"/>
                  </a:lnTo>
                  <a:lnTo>
                    <a:pt x="492061" y="120865"/>
                  </a:lnTo>
                  <a:lnTo>
                    <a:pt x="465505" y="85890"/>
                  </a:lnTo>
                  <a:lnTo>
                    <a:pt x="432498" y="56540"/>
                  </a:lnTo>
                  <a:lnTo>
                    <a:pt x="392544" y="32880"/>
                  </a:lnTo>
                  <a:lnTo>
                    <a:pt x="345147" y="14986"/>
                  </a:lnTo>
                  <a:lnTo>
                    <a:pt x="294690" y="3975"/>
                  </a:lnTo>
                  <a:lnTo>
                    <a:pt x="239788" y="0"/>
                  </a:lnTo>
                  <a:lnTo>
                    <a:pt x="184416" y="1638"/>
                  </a:lnTo>
                  <a:lnTo>
                    <a:pt x="132562" y="7493"/>
                  </a:lnTo>
                  <a:lnTo>
                    <a:pt x="89560" y="24295"/>
                  </a:lnTo>
                  <a:lnTo>
                    <a:pt x="55397" y="54419"/>
                  </a:lnTo>
                  <a:lnTo>
                    <a:pt x="29705" y="93700"/>
                  </a:lnTo>
                  <a:lnTo>
                    <a:pt x="12141" y="137985"/>
                  </a:lnTo>
                  <a:lnTo>
                    <a:pt x="2349" y="183108"/>
                  </a:lnTo>
                  <a:lnTo>
                    <a:pt x="0" y="224891"/>
                  </a:lnTo>
                  <a:lnTo>
                    <a:pt x="6489" y="273545"/>
                  </a:lnTo>
                  <a:lnTo>
                    <a:pt x="18529" y="325120"/>
                  </a:lnTo>
                  <a:lnTo>
                    <a:pt x="36271" y="376694"/>
                  </a:lnTo>
                  <a:lnTo>
                    <a:pt x="59842" y="425348"/>
                  </a:lnTo>
                  <a:lnTo>
                    <a:pt x="89395" y="468172"/>
                  </a:lnTo>
                  <a:lnTo>
                    <a:pt x="122008" y="499351"/>
                  </a:lnTo>
                  <a:lnTo>
                    <a:pt x="80035" y="577215"/>
                  </a:lnTo>
                  <a:lnTo>
                    <a:pt x="89217" y="602056"/>
                  </a:lnTo>
                  <a:lnTo>
                    <a:pt x="112229" y="618451"/>
                  </a:lnTo>
                  <a:lnTo>
                    <a:pt x="142290" y="629221"/>
                  </a:lnTo>
                  <a:lnTo>
                    <a:pt x="172567" y="637197"/>
                  </a:lnTo>
                  <a:lnTo>
                    <a:pt x="213918" y="648792"/>
                  </a:lnTo>
                  <a:lnTo>
                    <a:pt x="261366" y="660615"/>
                  </a:lnTo>
                  <a:lnTo>
                    <a:pt x="312559" y="666356"/>
                  </a:lnTo>
                  <a:lnTo>
                    <a:pt x="365150" y="659676"/>
                  </a:lnTo>
                  <a:lnTo>
                    <a:pt x="370154" y="599706"/>
                  </a:lnTo>
                  <a:lnTo>
                    <a:pt x="335140" y="592213"/>
                  </a:lnTo>
                  <a:lnTo>
                    <a:pt x="380009" y="601192"/>
                  </a:lnTo>
                  <a:lnTo>
                    <a:pt x="427685" y="602208"/>
                  </a:lnTo>
                  <a:lnTo>
                    <a:pt x="471601" y="590105"/>
                  </a:lnTo>
                  <a:lnTo>
                    <a:pt x="505218" y="559727"/>
                  </a:lnTo>
                  <a:lnTo>
                    <a:pt x="525094" y="517004"/>
                  </a:lnTo>
                  <a:lnTo>
                    <a:pt x="538111" y="467588"/>
                  </a:lnTo>
                  <a:lnTo>
                    <a:pt x="545045" y="413969"/>
                  </a:lnTo>
                  <a:lnTo>
                    <a:pt x="546684" y="358660"/>
                  </a:lnTo>
                  <a:close/>
                </a:path>
              </a:pathLst>
            </a:custGeom>
            <a:solidFill>
              <a:srgbClr val="FFC7AF"/>
            </a:solidFill>
          </p:spPr>
          <p:txBody>
            <a:bodyPr wrap="square" lIns="0" tIns="0" rIns="0" bIns="0" rtlCol="0"/>
            <a:lstStyle/>
            <a:p>
              <a:endParaRPr/>
            </a:p>
          </p:txBody>
        </p:sp>
        <p:sp>
          <p:nvSpPr>
            <p:cNvPr id="33" name="object 33"/>
            <p:cNvSpPr/>
            <p:nvPr/>
          </p:nvSpPr>
          <p:spPr>
            <a:xfrm>
              <a:off x="11469787" y="4647568"/>
              <a:ext cx="551815" cy="626110"/>
            </a:xfrm>
            <a:custGeom>
              <a:avLst/>
              <a:gdLst/>
              <a:ahLst/>
              <a:cxnLst/>
              <a:rect l="l" t="t" r="r" b="b"/>
              <a:pathLst>
                <a:path w="551815" h="626110">
                  <a:moveTo>
                    <a:pt x="226334" y="625637"/>
                  </a:moveTo>
                  <a:lnTo>
                    <a:pt x="170686" y="605959"/>
                  </a:lnTo>
                  <a:lnTo>
                    <a:pt x="126292" y="573162"/>
                  </a:lnTo>
                  <a:lnTo>
                    <a:pt x="90282" y="538584"/>
                  </a:lnTo>
                  <a:lnTo>
                    <a:pt x="59968" y="496440"/>
                  </a:lnTo>
                  <a:lnTo>
                    <a:pt x="35629" y="449159"/>
                  </a:lnTo>
                  <a:lnTo>
                    <a:pt x="17543" y="399172"/>
                  </a:lnTo>
                  <a:lnTo>
                    <a:pt x="5987" y="348906"/>
                  </a:lnTo>
                  <a:lnTo>
                    <a:pt x="1240" y="300793"/>
                  </a:lnTo>
                  <a:lnTo>
                    <a:pt x="0" y="258633"/>
                  </a:lnTo>
                  <a:lnTo>
                    <a:pt x="1520" y="212995"/>
                  </a:lnTo>
                  <a:lnTo>
                    <a:pt x="9163" y="168196"/>
                  </a:lnTo>
                  <a:lnTo>
                    <a:pt x="26291" y="128555"/>
                  </a:lnTo>
                  <a:lnTo>
                    <a:pt x="56262" y="98390"/>
                  </a:lnTo>
                  <a:lnTo>
                    <a:pt x="75392" y="66667"/>
                  </a:lnTo>
                  <a:lnTo>
                    <a:pt x="136628" y="21259"/>
                  </a:lnTo>
                  <a:lnTo>
                    <a:pt x="177564" y="7808"/>
                  </a:lnTo>
                  <a:lnTo>
                    <a:pt x="224595" y="683"/>
                  </a:lnTo>
                  <a:lnTo>
                    <a:pt x="277137" y="0"/>
                  </a:lnTo>
                  <a:lnTo>
                    <a:pt x="334602" y="5876"/>
                  </a:lnTo>
                  <a:lnTo>
                    <a:pt x="396405" y="18428"/>
                  </a:lnTo>
                  <a:lnTo>
                    <a:pt x="458306" y="41230"/>
                  </a:lnTo>
                  <a:lnTo>
                    <a:pt x="516455" y="73402"/>
                  </a:lnTo>
                  <a:lnTo>
                    <a:pt x="539590" y="104637"/>
                  </a:lnTo>
                  <a:lnTo>
                    <a:pt x="551470" y="143368"/>
                  </a:lnTo>
                  <a:lnTo>
                    <a:pt x="551392" y="166599"/>
                  </a:lnTo>
                  <a:lnTo>
                    <a:pt x="543342" y="183037"/>
                  </a:lnTo>
                  <a:lnTo>
                    <a:pt x="526850" y="197132"/>
                  </a:lnTo>
                  <a:lnTo>
                    <a:pt x="501449" y="213335"/>
                  </a:lnTo>
                  <a:lnTo>
                    <a:pt x="486052" y="233404"/>
                  </a:lnTo>
                  <a:lnTo>
                    <a:pt x="464559" y="265185"/>
                  </a:lnTo>
                  <a:lnTo>
                    <a:pt x="434624" y="294156"/>
                  </a:lnTo>
                  <a:lnTo>
                    <a:pt x="393904" y="305791"/>
                  </a:lnTo>
                  <a:lnTo>
                    <a:pt x="391442" y="312662"/>
                  </a:lnTo>
                  <a:lnTo>
                    <a:pt x="387339" y="330779"/>
                  </a:lnTo>
                  <a:lnTo>
                    <a:pt x="386518" y="356391"/>
                  </a:lnTo>
                  <a:lnTo>
                    <a:pt x="393904" y="385752"/>
                  </a:lnTo>
                  <a:lnTo>
                    <a:pt x="397578" y="413942"/>
                  </a:lnTo>
                  <a:lnTo>
                    <a:pt x="389527" y="435104"/>
                  </a:lnTo>
                  <a:lnTo>
                    <a:pt x="374912" y="449706"/>
                  </a:lnTo>
                  <a:lnTo>
                    <a:pt x="358890" y="458218"/>
                  </a:lnTo>
                  <a:lnTo>
                    <a:pt x="354864" y="447949"/>
                  </a:lnTo>
                  <a:lnTo>
                    <a:pt x="343570" y="426670"/>
                  </a:lnTo>
                  <a:lnTo>
                    <a:pt x="326180" y="408671"/>
                  </a:lnTo>
                  <a:lnTo>
                    <a:pt x="303866" y="408241"/>
                  </a:lnTo>
                  <a:lnTo>
                    <a:pt x="291048" y="423078"/>
                  </a:lnTo>
                  <a:lnTo>
                    <a:pt x="285734" y="446348"/>
                  </a:lnTo>
                  <a:lnTo>
                    <a:pt x="286984" y="474304"/>
                  </a:lnTo>
                  <a:lnTo>
                    <a:pt x="293862" y="503196"/>
                  </a:lnTo>
                  <a:lnTo>
                    <a:pt x="299685" y="531464"/>
                  </a:lnTo>
                  <a:lnTo>
                    <a:pt x="282256" y="583314"/>
                  </a:lnTo>
                  <a:lnTo>
                    <a:pt x="250250" y="611582"/>
                  </a:lnTo>
                  <a:lnTo>
                    <a:pt x="240090" y="618141"/>
                  </a:lnTo>
                  <a:lnTo>
                    <a:pt x="226334" y="625637"/>
                  </a:lnTo>
                  <a:close/>
                </a:path>
              </a:pathLst>
            </a:custGeom>
            <a:solidFill>
              <a:srgbClr val="20124D"/>
            </a:solidFill>
          </p:spPr>
          <p:txBody>
            <a:bodyPr wrap="square" lIns="0" tIns="0" rIns="0" bIns="0" rtlCol="0"/>
            <a:lstStyle/>
            <a:p>
              <a:endParaRPr/>
            </a:p>
          </p:txBody>
        </p:sp>
        <p:sp>
          <p:nvSpPr>
            <p:cNvPr id="34" name="object 34"/>
            <p:cNvSpPr/>
            <p:nvPr/>
          </p:nvSpPr>
          <p:spPr>
            <a:xfrm>
              <a:off x="11400998" y="7991906"/>
              <a:ext cx="377825" cy="273050"/>
            </a:xfrm>
            <a:custGeom>
              <a:avLst/>
              <a:gdLst/>
              <a:ahLst/>
              <a:cxnLst/>
              <a:rect l="l" t="t" r="r" b="b"/>
              <a:pathLst>
                <a:path w="377825" h="273050">
                  <a:moveTo>
                    <a:pt x="113503" y="246795"/>
                  </a:moveTo>
                  <a:lnTo>
                    <a:pt x="69990" y="246795"/>
                  </a:lnTo>
                  <a:lnTo>
                    <a:pt x="110045" y="227391"/>
                  </a:lnTo>
                  <a:lnTo>
                    <a:pt x="180075" y="164921"/>
                  </a:lnTo>
                  <a:lnTo>
                    <a:pt x="219895" y="133963"/>
                  </a:lnTo>
                  <a:lnTo>
                    <a:pt x="261868" y="107170"/>
                  </a:lnTo>
                  <a:lnTo>
                    <a:pt x="302313" y="82460"/>
                  </a:lnTo>
                  <a:lnTo>
                    <a:pt x="337548" y="57750"/>
                  </a:lnTo>
                  <a:lnTo>
                    <a:pt x="363890" y="30957"/>
                  </a:lnTo>
                  <a:lnTo>
                    <a:pt x="377658" y="0"/>
                  </a:lnTo>
                  <a:lnTo>
                    <a:pt x="377658" y="22488"/>
                  </a:lnTo>
                  <a:lnTo>
                    <a:pt x="364759" y="54487"/>
                  </a:lnTo>
                  <a:lnTo>
                    <a:pt x="338660" y="81904"/>
                  </a:lnTo>
                  <a:lnTo>
                    <a:pt x="303251" y="106823"/>
                  </a:lnTo>
                  <a:lnTo>
                    <a:pt x="262424" y="131325"/>
                  </a:lnTo>
                  <a:lnTo>
                    <a:pt x="220068" y="157494"/>
                  </a:lnTo>
                  <a:lnTo>
                    <a:pt x="180075" y="187410"/>
                  </a:lnTo>
                  <a:lnTo>
                    <a:pt x="113503" y="246795"/>
                  </a:lnTo>
                  <a:close/>
                </a:path>
                <a:path w="377825" h="273050">
                  <a:moveTo>
                    <a:pt x="42858" y="272869"/>
                  </a:moveTo>
                  <a:lnTo>
                    <a:pt x="16767" y="257976"/>
                  </a:lnTo>
                  <a:lnTo>
                    <a:pt x="1120" y="228690"/>
                  </a:lnTo>
                  <a:lnTo>
                    <a:pt x="0" y="187410"/>
                  </a:lnTo>
                  <a:lnTo>
                    <a:pt x="7698" y="220011"/>
                  </a:lnTo>
                  <a:lnTo>
                    <a:pt x="33451" y="242071"/>
                  </a:lnTo>
                  <a:lnTo>
                    <a:pt x="69990" y="246795"/>
                  </a:lnTo>
                  <a:lnTo>
                    <a:pt x="113503" y="246795"/>
                  </a:lnTo>
                  <a:lnTo>
                    <a:pt x="110045" y="249880"/>
                  </a:lnTo>
                  <a:lnTo>
                    <a:pt x="75311" y="270970"/>
                  </a:lnTo>
                  <a:lnTo>
                    <a:pt x="42858" y="272869"/>
                  </a:lnTo>
                  <a:close/>
                </a:path>
              </a:pathLst>
            </a:custGeom>
            <a:solidFill>
              <a:srgbClr val="606AF1"/>
            </a:solidFill>
          </p:spPr>
          <p:txBody>
            <a:bodyPr wrap="square" lIns="0" tIns="0" rIns="0" bIns="0" rtlCol="0"/>
            <a:lstStyle/>
            <a:p>
              <a:endParaRPr/>
            </a:p>
          </p:txBody>
        </p:sp>
        <p:sp>
          <p:nvSpPr>
            <p:cNvPr id="35" name="object 35"/>
            <p:cNvSpPr/>
            <p:nvPr/>
          </p:nvSpPr>
          <p:spPr>
            <a:xfrm>
              <a:off x="11376383" y="6420157"/>
              <a:ext cx="417830" cy="1765935"/>
            </a:xfrm>
            <a:custGeom>
              <a:avLst/>
              <a:gdLst/>
              <a:ahLst/>
              <a:cxnLst/>
              <a:rect l="l" t="t" r="r" b="b"/>
              <a:pathLst>
                <a:path w="417829" h="1765934">
                  <a:moveTo>
                    <a:pt x="58600" y="1765703"/>
                  </a:moveTo>
                  <a:lnTo>
                    <a:pt x="10112" y="1750759"/>
                  </a:lnTo>
                  <a:lnTo>
                    <a:pt x="349" y="1696376"/>
                  </a:lnTo>
                  <a:lnTo>
                    <a:pt x="0" y="1653194"/>
                  </a:lnTo>
                  <a:lnTo>
                    <a:pt x="937" y="1607472"/>
                  </a:lnTo>
                  <a:lnTo>
                    <a:pt x="3039" y="1559559"/>
                  </a:lnTo>
                  <a:lnTo>
                    <a:pt x="6186" y="1509806"/>
                  </a:lnTo>
                  <a:lnTo>
                    <a:pt x="10258" y="1458562"/>
                  </a:lnTo>
                  <a:lnTo>
                    <a:pt x="15131" y="1406176"/>
                  </a:lnTo>
                  <a:lnTo>
                    <a:pt x="20687" y="1352998"/>
                  </a:lnTo>
                  <a:lnTo>
                    <a:pt x="33360" y="1245666"/>
                  </a:lnTo>
                  <a:lnTo>
                    <a:pt x="47310" y="1139363"/>
                  </a:lnTo>
                  <a:lnTo>
                    <a:pt x="87142" y="854591"/>
                  </a:lnTo>
                  <a:lnTo>
                    <a:pt x="93914" y="788440"/>
                  </a:lnTo>
                  <a:lnTo>
                    <a:pt x="95949" y="724092"/>
                  </a:lnTo>
                  <a:lnTo>
                    <a:pt x="93961" y="661714"/>
                  </a:lnTo>
                  <a:lnTo>
                    <a:pt x="88666" y="601470"/>
                  </a:lnTo>
                  <a:lnTo>
                    <a:pt x="80776" y="543525"/>
                  </a:lnTo>
                  <a:lnTo>
                    <a:pt x="71007" y="488043"/>
                  </a:lnTo>
                  <a:lnTo>
                    <a:pt x="60073" y="435189"/>
                  </a:lnTo>
                  <a:lnTo>
                    <a:pt x="27424" y="294044"/>
                  </a:lnTo>
                  <a:lnTo>
                    <a:pt x="18974" y="253350"/>
                  </a:lnTo>
                  <a:lnTo>
                    <a:pt x="12931" y="216108"/>
                  </a:lnTo>
                  <a:lnTo>
                    <a:pt x="10009" y="182482"/>
                  </a:lnTo>
                  <a:lnTo>
                    <a:pt x="10923" y="152637"/>
                  </a:lnTo>
                  <a:lnTo>
                    <a:pt x="16388" y="126738"/>
                  </a:lnTo>
                  <a:lnTo>
                    <a:pt x="27117" y="104950"/>
                  </a:lnTo>
                  <a:lnTo>
                    <a:pt x="399773" y="0"/>
                  </a:lnTo>
                  <a:lnTo>
                    <a:pt x="417280" y="777128"/>
                  </a:lnTo>
                  <a:lnTo>
                    <a:pt x="410519" y="823804"/>
                  </a:lnTo>
                  <a:lnTo>
                    <a:pt x="402656" y="869613"/>
                  </a:lnTo>
                  <a:lnTo>
                    <a:pt x="393781" y="914778"/>
                  </a:lnTo>
                  <a:lnTo>
                    <a:pt x="383987" y="959522"/>
                  </a:lnTo>
                  <a:lnTo>
                    <a:pt x="373366" y="1004068"/>
                  </a:lnTo>
                  <a:lnTo>
                    <a:pt x="362008" y="1048638"/>
                  </a:lnTo>
                  <a:lnTo>
                    <a:pt x="350006" y="1093455"/>
                  </a:lnTo>
                  <a:lnTo>
                    <a:pt x="283534" y="1329047"/>
                  </a:lnTo>
                  <a:lnTo>
                    <a:pt x="255641" y="1432810"/>
                  </a:lnTo>
                  <a:lnTo>
                    <a:pt x="241782" y="1487625"/>
                  </a:lnTo>
                  <a:lnTo>
                    <a:pt x="228103" y="1544691"/>
                  </a:lnTo>
                  <a:lnTo>
                    <a:pt x="214695" y="1604233"/>
                  </a:lnTo>
                  <a:lnTo>
                    <a:pt x="192738" y="1669675"/>
                  </a:lnTo>
                  <a:lnTo>
                    <a:pt x="162838" y="1715937"/>
                  </a:lnTo>
                  <a:lnTo>
                    <a:pt x="128307" y="1745625"/>
                  </a:lnTo>
                  <a:lnTo>
                    <a:pt x="92457" y="1761345"/>
                  </a:lnTo>
                  <a:lnTo>
                    <a:pt x="58600" y="1765703"/>
                  </a:lnTo>
                  <a:close/>
                </a:path>
              </a:pathLst>
            </a:custGeom>
            <a:solidFill>
              <a:srgbClr val="707BDA"/>
            </a:solidFill>
          </p:spPr>
          <p:txBody>
            <a:bodyPr wrap="square" lIns="0" tIns="0" rIns="0" bIns="0" rtlCol="0"/>
            <a:lstStyle/>
            <a:p>
              <a:endParaRPr/>
            </a:p>
          </p:txBody>
        </p:sp>
        <p:sp>
          <p:nvSpPr>
            <p:cNvPr id="36" name="object 36"/>
            <p:cNvSpPr/>
            <p:nvPr/>
          </p:nvSpPr>
          <p:spPr>
            <a:xfrm>
              <a:off x="11637404" y="6487625"/>
              <a:ext cx="531495" cy="1898650"/>
            </a:xfrm>
            <a:custGeom>
              <a:avLst/>
              <a:gdLst/>
              <a:ahLst/>
              <a:cxnLst/>
              <a:rect l="l" t="t" r="r" b="b"/>
              <a:pathLst>
                <a:path w="531495" h="1898650">
                  <a:moveTo>
                    <a:pt x="331332" y="1898467"/>
                  </a:moveTo>
                  <a:lnTo>
                    <a:pt x="248563" y="1878945"/>
                  </a:lnTo>
                  <a:lnTo>
                    <a:pt x="211281" y="1864108"/>
                  </a:lnTo>
                  <a:lnTo>
                    <a:pt x="210276" y="1765572"/>
                  </a:lnTo>
                  <a:lnTo>
                    <a:pt x="207686" y="1665348"/>
                  </a:lnTo>
                  <a:lnTo>
                    <a:pt x="196786" y="1361759"/>
                  </a:lnTo>
                  <a:lnTo>
                    <a:pt x="194237" y="1261989"/>
                  </a:lnTo>
                  <a:lnTo>
                    <a:pt x="193294" y="1164131"/>
                  </a:lnTo>
                  <a:lnTo>
                    <a:pt x="193623" y="1116144"/>
                  </a:lnTo>
                  <a:lnTo>
                    <a:pt x="194594" y="1068905"/>
                  </a:lnTo>
                  <a:lnTo>
                    <a:pt x="196285" y="1022505"/>
                  </a:lnTo>
                  <a:lnTo>
                    <a:pt x="198776" y="977032"/>
                  </a:lnTo>
                  <a:lnTo>
                    <a:pt x="199290" y="939012"/>
                  </a:lnTo>
                  <a:lnTo>
                    <a:pt x="196758" y="899290"/>
                  </a:lnTo>
                  <a:lnTo>
                    <a:pt x="191506" y="858000"/>
                  </a:lnTo>
                  <a:lnTo>
                    <a:pt x="183858" y="815278"/>
                  </a:lnTo>
                  <a:lnTo>
                    <a:pt x="174137" y="771258"/>
                  </a:lnTo>
                  <a:lnTo>
                    <a:pt x="162668" y="726074"/>
                  </a:lnTo>
                  <a:lnTo>
                    <a:pt x="149774" y="679860"/>
                  </a:lnTo>
                  <a:lnTo>
                    <a:pt x="135780" y="632750"/>
                  </a:lnTo>
                  <a:lnTo>
                    <a:pt x="75284" y="438048"/>
                  </a:lnTo>
                  <a:lnTo>
                    <a:pt x="60650" y="388478"/>
                  </a:lnTo>
                  <a:lnTo>
                    <a:pt x="46861" y="338819"/>
                  </a:lnTo>
                  <a:lnTo>
                    <a:pt x="34239" y="289205"/>
                  </a:lnTo>
                  <a:lnTo>
                    <a:pt x="23110" y="239771"/>
                  </a:lnTo>
                  <a:lnTo>
                    <a:pt x="13798" y="190651"/>
                  </a:lnTo>
                  <a:lnTo>
                    <a:pt x="6626" y="141980"/>
                  </a:lnTo>
                  <a:lnTo>
                    <a:pt x="1918" y="93891"/>
                  </a:lnTo>
                  <a:lnTo>
                    <a:pt x="0" y="46519"/>
                  </a:lnTo>
                  <a:lnTo>
                    <a:pt x="1193" y="0"/>
                  </a:lnTo>
                  <a:lnTo>
                    <a:pt x="456384" y="14992"/>
                  </a:lnTo>
                  <a:lnTo>
                    <a:pt x="468092" y="99846"/>
                  </a:lnTo>
                  <a:lnTo>
                    <a:pt x="478649" y="180847"/>
                  </a:lnTo>
                  <a:lnTo>
                    <a:pt x="488100" y="258159"/>
                  </a:lnTo>
                  <a:lnTo>
                    <a:pt x="496487" y="331943"/>
                  </a:lnTo>
                  <a:lnTo>
                    <a:pt x="503851" y="402362"/>
                  </a:lnTo>
                  <a:lnTo>
                    <a:pt x="510238" y="469578"/>
                  </a:lnTo>
                  <a:lnTo>
                    <a:pt x="515688" y="533754"/>
                  </a:lnTo>
                  <a:lnTo>
                    <a:pt x="520245" y="595051"/>
                  </a:lnTo>
                  <a:lnTo>
                    <a:pt x="523951" y="653632"/>
                  </a:lnTo>
                  <a:lnTo>
                    <a:pt x="526850" y="709660"/>
                  </a:lnTo>
                  <a:lnTo>
                    <a:pt x="528984" y="763296"/>
                  </a:lnTo>
                  <a:lnTo>
                    <a:pt x="530397" y="814703"/>
                  </a:lnTo>
                  <a:lnTo>
                    <a:pt x="531129" y="864043"/>
                  </a:lnTo>
                  <a:lnTo>
                    <a:pt x="531226" y="911478"/>
                  </a:lnTo>
                  <a:lnTo>
                    <a:pt x="530728" y="957171"/>
                  </a:lnTo>
                  <a:lnTo>
                    <a:pt x="529680" y="1001284"/>
                  </a:lnTo>
                  <a:lnTo>
                    <a:pt x="528123" y="1043979"/>
                  </a:lnTo>
                  <a:lnTo>
                    <a:pt x="523656" y="1125765"/>
                  </a:lnTo>
                  <a:lnTo>
                    <a:pt x="517670" y="1203827"/>
                  </a:lnTo>
                  <a:lnTo>
                    <a:pt x="510507" y="1279463"/>
                  </a:lnTo>
                  <a:lnTo>
                    <a:pt x="472879" y="1624621"/>
                  </a:lnTo>
                  <a:lnTo>
                    <a:pt x="465359" y="1710123"/>
                  </a:lnTo>
                  <a:lnTo>
                    <a:pt x="458885" y="1801638"/>
                  </a:lnTo>
                  <a:lnTo>
                    <a:pt x="415977" y="1885192"/>
                  </a:lnTo>
                  <a:lnTo>
                    <a:pt x="331332" y="1898467"/>
                  </a:lnTo>
                  <a:close/>
                </a:path>
              </a:pathLst>
            </a:custGeom>
            <a:solidFill>
              <a:srgbClr val="868BF0"/>
            </a:solidFill>
          </p:spPr>
          <p:txBody>
            <a:bodyPr wrap="square" lIns="0" tIns="0" rIns="0" bIns="0" rtlCol="0"/>
            <a:lstStyle/>
            <a:p>
              <a:endParaRPr/>
            </a:p>
          </p:txBody>
        </p:sp>
        <p:sp>
          <p:nvSpPr>
            <p:cNvPr id="37" name="object 37"/>
            <p:cNvSpPr/>
            <p:nvPr/>
          </p:nvSpPr>
          <p:spPr>
            <a:xfrm>
              <a:off x="11299660" y="5043322"/>
              <a:ext cx="1479550" cy="1709420"/>
            </a:xfrm>
            <a:custGeom>
              <a:avLst/>
              <a:gdLst/>
              <a:ahLst/>
              <a:cxnLst/>
              <a:rect l="l" t="t" r="r" b="b"/>
              <a:pathLst>
                <a:path w="1479550" h="1709420">
                  <a:moveTo>
                    <a:pt x="1479410" y="84963"/>
                  </a:moveTo>
                  <a:lnTo>
                    <a:pt x="1473073" y="72732"/>
                  </a:lnTo>
                  <a:lnTo>
                    <a:pt x="1451267" y="45288"/>
                  </a:lnTo>
                  <a:lnTo>
                    <a:pt x="1409776" y="16433"/>
                  </a:lnTo>
                  <a:lnTo>
                    <a:pt x="1344358" y="0"/>
                  </a:lnTo>
                  <a:lnTo>
                    <a:pt x="1318323" y="49466"/>
                  </a:lnTo>
                  <a:lnTo>
                    <a:pt x="1250569" y="170853"/>
                  </a:lnTo>
                  <a:lnTo>
                    <a:pt x="1156538" y="323634"/>
                  </a:lnTo>
                  <a:lnTo>
                    <a:pt x="1051725" y="467271"/>
                  </a:lnTo>
                  <a:lnTo>
                    <a:pt x="1001839" y="464985"/>
                  </a:lnTo>
                  <a:lnTo>
                    <a:pt x="948131" y="460273"/>
                  </a:lnTo>
                  <a:lnTo>
                    <a:pt x="891946" y="453859"/>
                  </a:lnTo>
                  <a:lnTo>
                    <a:pt x="722147" y="431558"/>
                  </a:lnTo>
                  <a:lnTo>
                    <a:pt x="669671" y="425500"/>
                  </a:lnTo>
                  <a:lnTo>
                    <a:pt x="627951" y="421906"/>
                  </a:lnTo>
                  <a:lnTo>
                    <a:pt x="619048" y="414807"/>
                  </a:lnTo>
                  <a:lnTo>
                    <a:pt x="544017" y="322351"/>
                  </a:lnTo>
                  <a:lnTo>
                    <a:pt x="495630" y="309626"/>
                  </a:lnTo>
                  <a:lnTo>
                    <a:pt x="447865" y="296430"/>
                  </a:lnTo>
                  <a:lnTo>
                    <a:pt x="400519" y="282676"/>
                  </a:lnTo>
                  <a:lnTo>
                    <a:pt x="353377" y="268300"/>
                  </a:lnTo>
                  <a:lnTo>
                    <a:pt x="306247" y="253225"/>
                  </a:lnTo>
                  <a:lnTo>
                    <a:pt x="258902" y="237388"/>
                  </a:lnTo>
                  <a:lnTo>
                    <a:pt x="121335" y="277368"/>
                  </a:lnTo>
                  <a:lnTo>
                    <a:pt x="82677" y="299440"/>
                  </a:lnTo>
                  <a:lnTo>
                    <a:pt x="51193" y="329336"/>
                  </a:lnTo>
                  <a:lnTo>
                    <a:pt x="27038" y="365963"/>
                  </a:lnTo>
                  <a:lnTo>
                    <a:pt x="10363" y="408241"/>
                  </a:lnTo>
                  <a:lnTo>
                    <a:pt x="1295" y="455091"/>
                  </a:lnTo>
                  <a:lnTo>
                    <a:pt x="0" y="505421"/>
                  </a:lnTo>
                  <a:lnTo>
                    <a:pt x="6616" y="558152"/>
                  </a:lnTo>
                  <a:lnTo>
                    <a:pt x="21297" y="612203"/>
                  </a:lnTo>
                  <a:lnTo>
                    <a:pt x="24599" y="625830"/>
                  </a:lnTo>
                  <a:lnTo>
                    <a:pt x="69342" y="765670"/>
                  </a:lnTo>
                  <a:lnTo>
                    <a:pt x="89687" y="830884"/>
                  </a:lnTo>
                  <a:lnTo>
                    <a:pt x="109664" y="898182"/>
                  </a:lnTo>
                  <a:lnTo>
                    <a:pt x="127419" y="963269"/>
                  </a:lnTo>
                  <a:lnTo>
                    <a:pt x="141097" y="1021803"/>
                  </a:lnTo>
                  <a:lnTo>
                    <a:pt x="148856" y="1069492"/>
                  </a:lnTo>
                  <a:lnTo>
                    <a:pt x="145910" y="1083703"/>
                  </a:lnTo>
                  <a:lnTo>
                    <a:pt x="95846" y="1289240"/>
                  </a:lnTo>
                  <a:lnTo>
                    <a:pt x="79933" y="1357134"/>
                  </a:lnTo>
                  <a:lnTo>
                    <a:pt x="65138" y="1423352"/>
                  </a:lnTo>
                  <a:lnTo>
                    <a:pt x="52679" y="1483779"/>
                  </a:lnTo>
                  <a:lnTo>
                    <a:pt x="43802" y="1534261"/>
                  </a:lnTo>
                  <a:lnTo>
                    <a:pt x="148856" y="1629219"/>
                  </a:lnTo>
                  <a:lnTo>
                    <a:pt x="178295" y="1658251"/>
                  </a:lnTo>
                  <a:lnTo>
                    <a:pt x="213194" y="1680210"/>
                  </a:lnTo>
                  <a:lnTo>
                    <a:pt x="252755" y="1695602"/>
                  </a:lnTo>
                  <a:lnTo>
                    <a:pt x="296189" y="1704962"/>
                  </a:lnTo>
                  <a:lnTo>
                    <a:pt x="342722" y="1708797"/>
                  </a:lnTo>
                  <a:lnTo>
                    <a:pt x="391566" y="1707629"/>
                  </a:lnTo>
                  <a:lnTo>
                    <a:pt x="441921" y="1701990"/>
                  </a:lnTo>
                  <a:lnTo>
                    <a:pt x="493026" y="1692389"/>
                  </a:lnTo>
                  <a:lnTo>
                    <a:pt x="544080" y="1679346"/>
                  </a:lnTo>
                  <a:lnTo>
                    <a:pt x="594296" y="1663395"/>
                  </a:lnTo>
                  <a:lnTo>
                    <a:pt x="642899" y="1645031"/>
                  </a:lnTo>
                  <a:lnTo>
                    <a:pt x="689089" y="1624799"/>
                  </a:lnTo>
                  <a:lnTo>
                    <a:pt x="732104" y="1603209"/>
                  </a:lnTo>
                  <a:lnTo>
                    <a:pt x="771131" y="1580781"/>
                  </a:lnTo>
                  <a:lnTo>
                    <a:pt x="805395" y="1558036"/>
                  </a:lnTo>
                  <a:lnTo>
                    <a:pt x="856513" y="1513674"/>
                  </a:lnTo>
                  <a:lnTo>
                    <a:pt x="879157" y="1474292"/>
                  </a:lnTo>
                  <a:lnTo>
                    <a:pt x="878052" y="1451927"/>
                  </a:lnTo>
                  <a:lnTo>
                    <a:pt x="869378" y="1419593"/>
                  </a:lnTo>
                  <a:lnTo>
                    <a:pt x="854748" y="1378038"/>
                  </a:lnTo>
                  <a:lnTo>
                    <a:pt x="814120" y="1270241"/>
                  </a:lnTo>
                  <a:lnTo>
                    <a:pt x="791349" y="1205471"/>
                  </a:lnTo>
                  <a:lnTo>
                    <a:pt x="769112" y="1134452"/>
                  </a:lnTo>
                  <a:lnTo>
                    <a:pt x="764463" y="907300"/>
                  </a:lnTo>
                  <a:lnTo>
                    <a:pt x="748538" y="728052"/>
                  </a:lnTo>
                  <a:lnTo>
                    <a:pt x="906195" y="724039"/>
                  </a:lnTo>
                  <a:lnTo>
                    <a:pt x="1047661" y="718210"/>
                  </a:lnTo>
                  <a:lnTo>
                    <a:pt x="1102715" y="714819"/>
                  </a:lnTo>
                  <a:lnTo>
                    <a:pt x="1140726" y="711123"/>
                  </a:lnTo>
                  <a:lnTo>
                    <a:pt x="1160170" y="704519"/>
                  </a:lnTo>
                  <a:lnTo>
                    <a:pt x="1165453" y="700887"/>
                  </a:lnTo>
                  <a:lnTo>
                    <a:pt x="1194295" y="673569"/>
                  </a:lnTo>
                  <a:lnTo>
                    <a:pt x="1225918" y="631113"/>
                  </a:lnTo>
                  <a:lnTo>
                    <a:pt x="1268958" y="559447"/>
                  </a:lnTo>
                  <a:lnTo>
                    <a:pt x="1295171" y="510032"/>
                  </a:lnTo>
                  <a:lnTo>
                    <a:pt x="1316253" y="467271"/>
                  </a:lnTo>
                  <a:lnTo>
                    <a:pt x="1324698" y="450151"/>
                  </a:lnTo>
                  <a:lnTo>
                    <a:pt x="1357744" y="378764"/>
                  </a:lnTo>
                  <a:lnTo>
                    <a:pt x="1394421" y="294792"/>
                  </a:lnTo>
                  <a:lnTo>
                    <a:pt x="1434934" y="197218"/>
                  </a:lnTo>
                  <a:lnTo>
                    <a:pt x="1479410" y="84963"/>
                  </a:lnTo>
                  <a:close/>
                </a:path>
              </a:pathLst>
            </a:custGeom>
            <a:solidFill>
              <a:srgbClr val="56538B"/>
            </a:solidFill>
          </p:spPr>
          <p:txBody>
            <a:bodyPr wrap="square" lIns="0" tIns="0" rIns="0" bIns="0" rtlCol="0"/>
            <a:lstStyle/>
            <a:p>
              <a:endParaRPr/>
            </a:p>
          </p:txBody>
        </p:sp>
        <p:pic>
          <p:nvPicPr>
            <p:cNvPr id="38" name="object 38"/>
            <p:cNvPicPr/>
            <p:nvPr/>
          </p:nvPicPr>
          <p:blipFill>
            <a:blip r:embed="rId4" cstate="print"/>
            <a:stretch>
              <a:fillRect/>
            </a:stretch>
          </p:blipFill>
          <p:spPr>
            <a:xfrm>
              <a:off x="11543558" y="2716928"/>
              <a:ext cx="5124650" cy="5814719"/>
            </a:xfrm>
            <a:prstGeom prst="rect">
              <a:avLst/>
            </a:prstGeom>
          </p:spPr>
        </p:pic>
        <p:sp>
          <p:nvSpPr>
            <p:cNvPr id="39" name="object 39"/>
            <p:cNvSpPr/>
            <p:nvPr/>
          </p:nvSpPr>
          <p:spPr>
            <a:xfrm>
              <a:off x="16255536" y="2506416"/>
              <a:ext cx="595630" cy="762635"/>
            </a:xfrm>
            <a:custGeom>
              <a:avLst/>
              <a:gdLst/>
              <a:ahLst/>
              <a:cxnLst/>
              <a:rect l="l" t="t" r="r" b="b"/>
              <a:pathLst>
                <a:path w="595630" h="762635">
                  <a:moveTo>
                    <a:pt x="434708" y="762257"/>
                  </a:moveTo>
                  <a:lnTo>
                    <a:pt x="391965" y="758589"/>
                  </a:lnTo>
                  <a:lnTo>
                    <a:pt x="346071" y="745536"/>
                  </a:lnTo>
                  <a:lnTo>
                    <a:pt x="297625" y="722766"/>
                  </a:lnTo>
                  <a:lnTo>
                    <a:pt x="260687" y="698539"/>
                  </a:lnTo>
                  <a:lnTo>
                    <a:pt x="225089" y="670006"/>
                  </a:lnTo>
                  <a:lnTo>
                    <a:pt x="191102" y="637651"/>
                  </a:lnTo>
                  <a:lnTo>
                    <a:pt x="159001" y="601959"/>
                  </a:lnTo>
                  <a:lnTo>
                    <a:pt x="129057" y="563415"/>
                  </a:lnTo>
                  <a:lnTo>
                    <a:pt x="101546" y="522503"/>
                  </a:lnTo>
                  <a:lnTo>
                    <a:pt x="76739" y="479707"/>
                  </a:lnTo>
                  <a:lnTo>
                    <a:pt x="54910" y="435512"/>
                  </a:lnTo>
                  <a:lnTo>
                    <a:pt x="36333" y="390403"/>
                  </a:lnTo>
                  <a:lnTo>
                    <a:pt x="21280" y="344863"/>
                  </a:lnTo>
                  <a:lnTo>
                    <a:pt x="10024" y="299379"/>
                  </a:lnTo>
                  <a:lnTo>
                    <a:pt x="2840" y="254433"/>
                  </a:lnTo>
                  <a:lnTo>
                    <a:pt x="0" y="210511"/>
                  </a:lnTo>
                  <a:lnTo>
                    <a:pt x="3876" y="157649"/>
                  </a:lnTo>
                  <a:lnTo>
                    <a:pt x="15106" y="111759"/>
                  </a:lnTo>
                  <a:lnTo>
                    <a:pt x="33088" y="73215"/>
                  </a:lnTo>
                  <a:lnTo>
                    <a:pt x="57223" y="42392"/>
                  </a:lnTo>
                  <a:lnTo>
                    <a:pt x="121550" y="5409"/>
                  </a:lnTo>
                  <a:lnTo>
                    <a:pt x="160542" y="0"/>
                  </a:lnTo>
                  <a:lnTo>
                    <a:pt x="203285" y="3810"/>
                  </a:lnTo>
                  <a:lnTo>
                    <a:pt x="249179" y="17216"/>
                  </a:lnTo>
                  <a:lnTo>
                    <a:pt x="297625" y="40593"/>
                  </a:lnTo>
                  <a:lnTo>
                    <a:pt x="335095" y="64287"/>
                  </a:lnTo>
                  <a:lnTo>
                    <a:pt x="371138" y="92377"/>
                  </a:lnTo>
                  <a:lnTo>
                    <a:pt x="405480" y="124377"/>
                  </a:lnTo>
                  <a:lnTo>
                    <a:pt x="437848" y="159803"/>
                  </a:lnTo>
                  <a:lnTo>
                    <a:pt x="467968" y="198170"/>
                  </a:lnTo>
                  <a:lnTo>
                    <a:pt x="495569" y="238993"/>
                  </a:lnTo>
                  <a:lnTo>
                    <a:pt x="520376" y="281789"/>
                  </a:lnTo>
                  <a:lnTo>
                    <a:pt x="542116" y="326073"/>
                  </a:lnTo>
                  <a:lnTo>
                    <a:pt x="560515" y="371359"/>
                  </a:lnTo>
                  <a:lnTo>
                    <a:pt x="575302" y="417165"/>
                  </a:lnTo>
                  <a:lnTo>
                    <a:pt x="586202" y="463004"/>
                  </a:lnTo>
                  <a:lnTo>
                    <a:pt x="592943" y="508393"/>
                  </a:lnTo>
                  <a:lnTo>
                    <a:pt x="595250" y="552848"/>
                  </a:lnTo>
                  <a:lnTo>
                    <a:pt x="591374" y="605642"/>
                  </a:lnTo>
                  <a:lnTo>
                    <a:pt x="580144" y="651361"/>
                  </a:lnTo>
                  <a:lnTo>
                    <a:pt x="562162" y="689672"/>
                  </a:lnTo>
                  <a:lnTo>
                    <a:pt x="538026" y="720248"/>
                  </a:lnTo>
                  <a:lnTo>
                    <a:pt x="473699" y="756870"/>
                  </a:lnTo>
                  <a:lnTo>
                    <a:pt x="434708" y="762257"/>
                  </a:lnTo>
                  <a:close/>
                </a:path>
              </a:pathLst>
            </a:custGeom>
            <a:solidFill>
              <a:srgbClr val="868BF0"/>
            </a:solidFill>
          </p:spPr>
          <p:txBody>
            <a:bodyPr wrap="square" lIns="0" tIns="0" rIns="0" bIns="0" rtlCol="0"/>
            <a:lstStyle/>
            <a:p>
              <a:endParaRPr/>
            </a:p>
          </p:txBody>
        </p:sp>
        <p:sp>
          <p:nvSpPr>
            <p:cNvPr id="40" name="object 40"/>
            <p:cNvSpPr/>
            <p:nvPr/>
          </p:nvSpPr>
          <p:spPr>
            <a:xfrm>
              <a:off x="16320563" y="2590270"/>
              <a:ext cx="467995" cy="594995"/>
            </a:xfrm>
            <a:custGeom>
              <a:avLst/>
              <a:gdLst/>
              <a:ahLst/>
              <a:cxnLst/>
              <a:rect l="l" t="t" r="r" b="b"/>
              <a:pathLst>
                <a:path w="467994" h="594994">
                  <a:moveTo>
                    <a:pt x="324198" y="594559"/>
                  </a:moveTo>
                  <a:lnTo>
                    <a:pt x="280039" y="585110"/>
                  </a:lnTo>
                  <a:lnTo>
                    <a:pt x="232597" y="563949"/>
                  </a:lnTo>
                  <a:lnTo>
                    <a:pt x="195089" y="538448"/>
                  </a:lnTo>
                  <a:lnTo>
                    <a:pt x="159426" y="507476"/>
                  </a:lnTo>
                  <a:lnTo>
                    <a:pt x="126105" y="471855"/>
                  </a:lnTo>
                  <a:lnTo>
                    <a:pt x="95620" y="432411"/>
                  </a:lnTo>
                  <a:lnTo>
                    <a:pt x="68466" y="389969"/>
                  </a:lnTo>
                  <a:lnTo>
                    <a:pt x="45139" y="345353"/>
                  </a:lnTo>
                  <a:lnTo>
                    <a:pt x="26133" y="299388"/>
                  </a:lnTo>
                  <a:lnTo>
                    <a:pt x="11945" y="252897"/>
                  </a:lnTo>
                  <a:lnTo>
                    <a:pt x="3068" y="206707"/>
                  </a:lnTo>
                  <a:lnTo>
                    <a:pt x="0" y="161641"/>
                  </a:lnTo>
                  <a:lnTo>
                    <a:pt x="4762" y="111372"/>
                  </a:lnTo>
                  <a:lnTo>
                    <a:pt x="18406" y="69654"/>
                  </a:lnTo>
                  <a:lnTo>
                    <a:pt x="39963" y="37072"/>
                  </a:lnTo>
                  <a:lnTo>
                    <a:pt x="102948" y="1659"/>
                  </a:lnTo>
                  <a:lnTo>
                    <a:pt x="142442" y="0"/>
                  </a:lnTo>
                  <a:lnTo>
                    <a:pt x="185981" y="9819"/>
                  </a:lnTo>
                  <a:lnTo>
                    <a:pt x="232597" y="31703"/>
                  </a:lnTo>
                  <a:lnTo>
                    <a:pt x="270783" y="56526"/>
                  </a:lnTo>
                  <a:lnTo>
                    <a:pt x="306988" y="86957"/>
                  </a:lnTo>
                  <a:lnTo>
                    <a:pt x="340732" y="122155"/>
                  </a:lnTo>
                  <a:lnTo>
                    <a:pt x="371535" y="161281"/>
                  </a:lnTo>
                  <a:lnTo>
                    <a:pt x="398917" y="203496"/>
                  </a:lnTo>
                  <a:lnTo>
                    <a:pt x="422397" y="247960"/>
                  </a:lnTo>
                  <a:lnTo>
                    <a:pt x="441495" y="293833"/>
                  </a:lnTo>
                  <a:lnTo>
                    <a:pt x="455731" y="340276"/>
                  </a:lnTo>
                  <a:lnTo>
                    <a:pt x="464625" y="386448"/>
                  </a:lnTo>
                  <a:lnTo>
                    <a:pt x="467696" y="431512"/>
                  </a:lnTo>
                  <a:lnTo>
                    <a:pt x="462928" y="482503"/>
                  </a:lnTo>
                  <a:lnTo>
                    <a:pt x="449251" y="524592"/>
                  </a:lnTo>
                  <a:lnTo>
                    <a:pt x="427601" y="557311"/>
                  </a:lnTo>
                  <a:lnTo>
                    <a:pt x="364137" y="592763"/>
                  </a:lnTo>
                  <a:lnTo>
                    <a:pt x="324198" y="594559"/>
                  </a:lnTo>
                  <a:close/>
                </a:path>
              </a:pathLst>
            </a:custGeom>
            <a:solidFill>
              <a:srgbClr val="EC817D"/>
            </a:solidFill>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401"/>
    </mc:Choice>
    <mc:Fallback xmlns="">
      <p:transition spd="slow" advTm="24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41565" y="342900"/>
            <a:ext cx="10846435" cy="9944100"/>
          </a:xfrm>
          <a:custGeom>
            <a:avLst/>
            <a:gdLst/>
            <a:ahLst/>
            <a:cxnLst/>
            <a:rect l="l" t="t" r="r" b="b"/>
            <a:pathLst>
              <a:path w="10846435" h="9944100">
                <a:moveTo>
                  <a:pt x="8426080" y="12700"/>
                </a:moveTo>
                <a:lnTo>
                  <a:pt x="7838264" y="12700"/>
                </a:lnTo>
                <a:lnTo>
                  <a:pt x="7887060" y="0"/>
                </a:lnTo>
                <a:lnTo>
                  <a:pt x="8377145" y="0"/>
                </a:lnTo>
                <a:lnTo>
                  <a:pt x="8426080" y="12700"/>
                </a:lnTo>
                <a:close/>
              </a:path>
              <a:path w="10846435" h="9944100">
                <a:moveTo>
                  <a:pt x="10846179" y="9944100"/>
                </a:moveTo>
                <a:lnTo>
                  <a:pt x="3519" y="9944100"/>
                </a:lnTo>
                <a:lnTo>
                  <a:pt x="2584" y="9931400"/>
                </a:lnTo>
                <a:lnTo>
                  <a:pt x="744" y="9880600"/>
                </a:lnTo>
                <a:lnTo>
                  <a:pt x="0" y="9842500"/>
                </a:lnTo>
                <a:lnTo>
                  <a:pt x="296" y="9791700"/>
                </a:lnTo>
                <a:lnTo>
                  <a:pt x="1580" y="9740900"/>
                </a:lnTo>
                <a:lnTo>
                  <a:pt x="3795" y="9702800"/>
                </a:lnTo>
                <a:lnTo>
                  <a:pt x="6887" y="9652000"/>
                </a:lnTo>
                <a:lnTo>
                  <a:pt x="10800" y="9601200"/>
                </a:lnTo>
                <a:lnTo>
                  <a:pt x="15481" y="9550400"/>
                </a:lnTo>
                <a:lnTo>
                  <a:pt x="20874" y="9499600"/>
                </a:lnTo>
                <a:lnTo>
                  <a:pt x="26924" y="9461500"/>
                </a:lnTo>
                <a:lnTo>
                  <a:pt x="33578" y="9410700"/>
                </a:lnTo>
                <a:lnTo>
                  <a:pt x="40778" y="9359900"/>
                </a:lnTo>
                <a:lnTo>
                  <a:pt x="48472" y="9309100"/>
                </a:lnTo>
                <a:lnTo>
                  <a:pt x="56604" y="9258300"/>
                </a:lnTo>
                <a:lnTo>
                  <a:pt x="65119" y="9207500"/>
                </a:lnTo>
                <a:lnTo>
                  <a:pt x="73963" y="9169400"/>
                </a:lnTo>
                <a:lnTo>
                  <a:pt x="83081" y="9118600"/>
                </a:lnTo>
                <a:lnTo>
                  <a:pt x="92417" y="9067800"/>
                </a:lnTo>
                <a:lnTo>
                  <a:pt x="101917" y="9017000"/>
                </a:lnTo>
                <a:lnTo>
                  <a:pt x="111526" y="8966200"/>
                </a:lnTo>
                <a:lnTo>
                  <a:pt x="121190" y="8928100"/>
                </a:lnTo>
                <a:lnTo>
                  <a:pt x="140461" y="8826500"/>
                </a:lnTo>
                <a:lnTo>
                  <a:pt x="149958" y="8775700"/>
                </a:lnTo>
                <a:lnTo>
                  <a:pt x="159291" y="8737600"/>
                </a:lnTo>
                <a:lnTo>
                  <a:pt x="168403" y="8686800"/>
                </a:lnTo>
                <a:lnTo>
                  <a:pt x="177241" y="8636000"/>
                </a:lnTo>
                <a:lnTo>
                  <a:pt x="185750" y="8597900"/>
                </a:lnTo>
                <a:lnTo>
                  <a:pt x="193874" y="8547100"/>
                </a:lnTo>
                <a:lnTo>
                  <a:pt x="201559" y="8509000"/>
                </a:lnTo>
                <a:lnTo>
                  <a:pt x="208750" y="8458200"/>
                </a:lnTo>
                <a:lnTo>
                  <a:pt x="215393" y="8420100"/>
                </a:lnTo>
                <a:lnTo>
                  <a:pt x="221431" y="8369300"/>
                </a:lnTo>
                <a:lnTo>
                  <a:pt x="226812" y="8331200"/>
                </a:lnTo>
                <a:lnTo>
                  <a:pt x="231479" y="8280400"/>
                </a:lnTo>
                <a:lnTo>
                  <a:pt x="235377" y="8242300"/>
                </a:lnTo>
                <a:lnTo>
                  <a:pt x="238453" y="8204200"/>
                </a:lnTo>
                <a:lnTo>
                  <a:pt x="240651" y="8166100"/>
                </a:lnTo>
                <a:lnTo>
                  <a:pt x="241674" y="8115300"/>
                </a:lnTo>
                <a:lnTo>
                  <a:pt x="240865" y="8064500"/>
                </a:lnTo>
                <a:lnTo>
                  <a:pt x="238409" y="8013700"/>
                </a:lnTo>
                <a:lnTo>
                  <a:pt x="229298" y="7924800"/>
                </a:lnTo>
                <a:lnTo>
                  <a:pt x="223013" y="7874000"/>
                </a:lnTo>
                <a:lnTo>
                  <a:pt x="215821" y="7835900"/>
                </a:lnTo>
                <a:lnTo>
                  <a:pt x="207908" y="7785100"/>
                </a:lnTo>
                <a:lnTo>
                  <a:pt x="199458" y="7734300"/>
                </a:lnTo>
                <a:lnTo>
                  <a:pt x="190657" y="7696200"/>
                </a:lnTo>
                <a:lnTo>
                  <a:pt x="172739" y="7594600"/>
                </a:lnTo>
                <a:lnTo>
                  <a:pt x="163992" y="7556500"/>
                </a:lnTo>
                <a:lnTo>
                  <a:pt x="155634" y="7505700"/>
                </a:lnTo>
                <a:lnTo>
                  <a:pt x="147849" y="7467600"/>
                </a:lnTo>
                <a:lnTo>
                  <a:pt x="140822" y="7416800"/>
                </a:lnTo>
                <a:lnTo>
                  <a:pt x="134738" y="7366000"/>
                </a:lnTo>
                <a:lnTo>
                  <a:pt x="129783" y="7327900"/>
                </a:lnTo>
                <a:lnTo>
                  <a:pt x="126141" y="7277100"/>
                </a:lnTo>
                <a:lnTo>
                  <a:pt x="123997" y="7239000"/>
                </a:lnTo>
                <a:lnTo>
                  <a:pt x="123536" y="7188200"/>
                </a:lnTo>
                <a:lnTo>
                  <a:pt x="124944" y="7137400"/>
                </a:lnTo>
                <a:lnTo>
                  <a:pt x="128404" y="7099300"/>
                </a:lnTo>
                <a:lnTo>
                  <a:pt x="134103" y="7048500"/>
                </a:lnTo>
                <a:lnTo>
                  <a:pt x="142224" y="7010400"/>
                </a:lnTo>
                <a:lnTo>
                  <a:pt x="152954" y="6959600"/>
                </a:lnTo>
                <a:lnTo>
                  <a:pt x="166477" y="6908800"/>
                </a:lnTo>
                <a:lnTo>
                  <a:pt x="182977" y="6870700"/>
                </a:lnTo>
                <a:lnTo>
                  <a:pt x="202641" y="6819900"/>
                </a:lnTo>
                <a:lnTo>
                  <a:pt x="225653" y="6781800"/>
                </a:lnTo>
                <a:lnTo>
                  <a:pt x="250224" y="6731000"/>
                </a:lnTo>
                <a:lnTo>
                  <a:pt x="276355" y="6692900"/>
                </a:lnTo>
                <a:lnTo>
                  <a:pt x="303911" y="6654800"/>
                </a:lnTo>
                <a:lnTo>
                  <a:pt x="332759" y="6604000"/>
                </a:lnTo>
                <a:lnTo>
                  <a:pt x="362766" y="6565900"/>
                </a:lnTo>
                <a:lnTo>
                  <a:pt x="393799" y="6527800"/>
                </a:lnTo>
                <a:lnTo>
                  <a:pt x="425723" y="6489700"/>
                </a:lnTo>
                <a:lnTo>
                  <a:pt x="458405" y="6451600"/>
                </a:lnTo>
                <a:lnTo>
                  <a:pt x="491713" y="6426200"/>
                </a:lnTo>
                <a:lnTo>
                  <a:pt x="525512" y="6388100"/>
                </a:lnTo>
                <a:lnTo>
                  <a:pt x="662953" y="6235700"/>
                </a:lnTo>
                <a:lnTo>
                  <a:pt x="697208" y="6210300"/>
                </a:lnTo>
                <a:lnTo>
                  <a:pt x="731153" y="6172200"/>
                </a:lnTo>
                <a:lnTo>
                  <a:pt x="764656" y="6134100"/>
                </a:lnTo>
                <a:lnTo>
                  <a:pt x="797583" y="6096000"/>
                </a:lnTo>
                <a:lnTo>
                  <a:pt x="829800" y="6057900"/>
                </a:lnTo>
                <a:lnTo>
                  <a:pt x="861174" y="6019800"/>
                </a:lnTo>
                <a:lnTo>
                  <a:pt x="891571" y="5981700"/>
                </a:lnTo>
                <a:lnTo>
                  <a:pt x="920859" y="5943600"/>
                </a:lnTo>
                <a:lnTo>
                  <a:pt x="948903" y="5905500"/>
                </a:lnTo>
                <a:lnTo>
                  <a:pt x="975571" y="5854700"/>
                </a:lnTo>
                <a:lnTo>
                  <a:pt x="1000269" y="5816600"/>
                </a:lnTo>
                <a:lnTo>
                  <a:pt x="1023432" y="5765800"/>
                </a:lnTo>
                <a:lnTo>
                  <a:pt x="1045160" y="5727700"/>
                </a:lnTo>
                <a:lnTo>
                  <a:pt x="1065550" y="5676900"/>
                </a:lnTo>
                <a:lnTo>
                  <a:pt x="1084699" y="5638800"/>
                </a:lnTo>
                <a:lnTo>
                  <a:pt x="1102706" y="5588000"/>
                </a:lnTo>
                <a:lnTo>
                  <a:pt x="1119669" y="5549900"/>
                </a:lnTo>
                <a:lnTo>
                  <a:pt x="1135685" y="5499100"/>
                </a:lnTo>
                <a:lnTo>
                  <a:pt x="1150853" y="5448300"/>
                </a:lnTo>
                <a:lnTo>
                  <a:pt x="1165270" y="5410200"/>
                </a:lnTo>
                <a:lnTo>
                  <a:pt x="1179035" y="5359400"/>
                </a:lnTo>
                <a:lnTo>
                  <a:pt x="1192244" y="5308600"/>
                </a:lnTo>
                <a:lnTo>
                  <a:pt x="1204997" y="5257800"/>
                </a:lnTo>
                <a:lnTo>
                  <a:pt x="1217391" y="5219700"/>
                </a:lnTo>
                <a:lnTo>
                  <a:pt x="1229523" y="5168900"/>
                </a:lnTo>
                <a:lnTo>
                  <a:pt x="1241492" y="5118100"/>
                </a:lnTo>
                <a:lnTo>
                  <a:pt x="1253397" y="5067300"/>
                </a:lnTo>
                <a:lnTo>
                  <a:pt x="1265333" y="5029200"/>
                </a:lnTo>
                <a:lnTo>
                  <a:pt x="1277401" y="4978400"/>
                </a:lnTo>
                <a:lnTo>
                  <a:pt x="1289696" y="4927600"/>
                </a:lnTo>
                <a:lnTo>
                  <a:pt x="1302319" y="4876800"/>
                </a:lnTo>
                <a:lnTo>
                  <a:pt x="1315365" y="4838700"/>
                </a:lnTo>
                <a:lnTo>
                  <a:pt x="1328934" y="4787900"/>
                </a:lnTo>
                <a:lnTo>
                  <a:pt x="1343122" y="4737100"/>
                </a:lnTo>
                <a:lnTo>
                  <a:pt x="1358029" y="4686300"/>
                </a:lnTo>
                <a:lnTo>
                  <a:pt x="1374431" y="4648200"/>
                </a:lnTo>
                <a:lnTo>
                  <a:pt x="1391758" y="4597400"/>
                </a:lnTo>
                <a:lnTo>
                  <a:pt x="1409996" y="4546600"/>
                </a:lnTo>
                <a:lnTo>
                  <a:pt x="1429133" y="4495800"/>
                </a:lnTo>
                <a:lnTo>
                  <a:pt x="1449154" y="4457700"/>
                </a:lnTo>
                <a:lnTo>
                  <a:pt x="1470048" y="4406900"/>
                </a:lnTo>
                <a:lnTo>
                  <a:pt x="1491802" y="4356100"/>
                </a:lnTo>
                <a:lnTo>
                  <a:pt x="1514401" y="4318000"/>
                </a:lnTo>
                <a:lnTo>
                  <a:pt x="1537834" y="4267200"/>
                </a:lnTo>
                <a:lnTo>
                  <a:pt x="1562087" y="4216400"/>
                </a:lnTo>
                <a:lnTo>
                  <a:pt x="1587147" y="4178300"/>
                </a:lnTo>
                <a:lnTo>
                  <a:pt x="1613001" y="4127500"/>
                </a:lnTo>
                <a:lnTo>
                  <a:pt x="1639637" y="4089400"/>
                </a:lnTo>
                <a:lnTo>
                  <a:pt x="1667041" y="4051300"/>
                </a:lnTo>
                <a:lnTo>
                  <a:pt x="1695199" y="4000500"/>
                </a:lnTo>
                <a:lnTo>
                  <a:pt x="1724100" y="3962400"/>
                </a:lnTo>
                <a:lnTo>
                  <a:pt x="1753730" y="3924300"/>
                </a:lnTo>
                <a:lnTo>
                  <a:pt x="1784076" y="3873500"/>
                </a:lnTo>
                <a:lnTo>
                  <a:pt x="1815125" y="3835400"/>
                </a:lnTo>
                <a:lnTo>
                  <a:pt x="1846865" y="3797300"/>
                </a:lnTo>
                <a:lnTo>
                  <a:pt x="1879281" y="3759200"/>
                </a:lnTo>
                <a:lnTo>
                  <a:pt x="1912361" y="3721100"/>
                </a:lnTo>
                <a:lnTo>
                  <a:pt x="1946092" y="3683000"/>
                </a:lnTo>
                <a:lnTo>
                  <a:pt x="2014989" y="3606800"/>
                </a:lnTo>
                <a:lnTo>
                  <a:pt x="2050042" y="3568700"/>
                </a:lnTo>
                <a:lnTo>
                  <a:pt x="2085613" y="3530600"/>
                </a:lnTo>
                <a:lnTo>
                  <a:pt x="2121690" y="3492500"/>
                </a:lnTo>
                <a:lnTo>
                  <a:pt x="2158264" y="3467100"/>
                </a:lnTo>
                <a:lnTo>
                  <a:pt x="2195326" y="3429000"/>
                </a:lnTo>
                <a:lnTo>
                  <a:pt x="2232864" y="3403600"/>
                </a:lnTo>
                <a:lnTo>
                  <a:pt x="2270870" y="3365500"/>
                </a:lnTo>
                <a:lnTo>
                  <a:pt x="2309334" y="3340100"/>
                </a:lnTo>
                <a:lnTo>
                  <a:pt x="2348245" y="3302000"/>
                </a:lnTo>
                <a:lnTo>
                  <a:pt x="2387594" y="3276600"/>
                </a:lnTo>
                <a:lnTo>
                  <a:pt x="2427371" y="3238500"/>
                </a:lnTo>
                <a:lnTo>
                  <a:pt x="2508171" y="3187700"/>
                </a:lnTo>
                <a:lnTo>
                  <a:pt x="2549173" y="3149600"/>
                </a:lnTo>
                <a:lnTo>
                  <a:pt x="2632334" y="3098800"/>
                </a:lnTo>
                <a:lnTo>
                  <a:pt x="2759820" y="3022600"/>
                </a:lnTo>
                <a:lnTo>
                  <a:pt x="2934507" y="2921000"/>
                </a:lnTo>
                <a:lnTo>
                  <a:pt x="2978954" y="2908300"/>
                </a:lnTo>
                <a:lnTo>
                  <a:pt x="3113998" y="2832100"/>
                </a:lnTo>
                <a:lnTo>
                  <a:pt x="3159548" y="2819400"/>
                </a:lnTo>
                <a:lnTo>
                  <a:pt x="3205348" y="2794000"/>
                </a:lnTo>
                <a:lnTo>
                  <a:pt x="3251390" y="2781300"/>
                </a:lnTo>
                <a:lnTo>
                  <a:pt x="3297663" y="2755900"/>
                </a:lnTo>
                <a:lnTo>
                  <a:pt x="3344157" y="2743200"/>
                </a:lnTo>
                <a:lnTo>
                  <a:pt x="3390863" y="2717800"/>
                </a:lnTo>
                <a:lnTo>
                  <a:pt x="3484871" y="2692400"/>
                </a:lnTo>
                <a:lnTo>
                  <a:pt x="3532153" y="2667000"/>
                </a:lnTo>
                <a:lnTo>
                  <a:pt x="4110165" y="2514600"/>
                </a:lnTo>
                <a:lnTo>
                  <a:pt x="4158920" y="2514600"/>
                </a:lnTo>
                <a:lnTo>
                  <a:pt x="4256162" y="2489200"/>
                </a:lnTo>
                <a:lnTo>
                  <a:pt x="4304937" y="2489200"/>
                </a:lnTo>
                <a:lnTo>
                  <a:pt x="4353978" y="2476500"/>
                </a:lnTo>
                <a:lnTo>
                  <a:pt x="4403220" y="2476500"/>
                </a:lnTo>
                <a:lnTo>
                  <a:pt x="4452597" y="2463800"/>
                </a:lnTo>
                <a:lnTo>
                  <a:pt x="4551498" y="2463800"/>
                </a:lnTo>
                <a:lnTo>
                  <a:pt x="4600890" y="2451100"/>
                </a:lnTo>
                <a:lnTo>
                  <a:pt x="4650157" y="2451100"/>
                </a:lnTo>
                <a:lnTo>
                  <a:pt x="4699233" y="2438400"/>
                </a:lnTo>
                <a:lnTo>
                  <a:pt x="4748052" y="2438400"/>
                </a:lnTo>
                <a:lnTo>
                  <a:pt x="5077119" y="2349500"/>
                </a:lnTo>
                <a:lnTo>
                  <a:pt x="5121535" y="2324100"/>
                </a:lnTo>
                <a:lnTo>
                  <a:pt x="5165106" y="2298700"/>
                </a:lnTo>
                <a:lnTo>
                  <a:pt x="5207768" y="2273300"/>
                </a:lnTo>
                <a:lnTo>
                  <a:pt x="5249455" y="2247900"/>
                </a:lnTo>
                <a:lnTo>
                  <a:pt x="5290101" y="2209800"/>
                </a:lnTo>
                <a:lnTo>
                  <a:pt x="5328054" y="2184400"/>
                </a:lnTo>
                <a:lnTo>
                  <a:pt x="5363846" y="2146300"/>
                </a:lnTo>
                <a:lnTo>
                  <a:pt x="5397603" y="2108200"/>
                </a:lnTo>
                <a:lnTo>
                  <a:pt x="5429448" y="2070100"/>
                </a:lnTo>
                <a:lnTo>
                  <a:pt x="5459508" y="2032000"/>
                </a:lnTo>
                <a:lnTo>
                  <a:pt x="5487905" y="1993900"/>
                </a:lnTo>
                <a:lnTo>
                  <a:pt x="5514765" y="1955800"/>
                </a:lnTo>
                <a:lnTo>
                  <a:pt x="5540212" y="1905000"/>
                </a:lnTo>
                <a:lnTo>
                  <a:pt x="5564372" y="1866900"/>
                </a:lnTo>
                <a:lnTo>
                  <a:pt x="5587368" y="1828800"/>
                </a:lnTo>
                <a:lnTo>
                  <a:pt x="5609325" y="1778000"/>
                </a:lnTo>
                <a:lnTo>
                  <a:pt x="5630369" y="1727200"/>
                </a:lnTo>
                <a:lnTo>
                  <a:pt x="5650623" y="1689100"/>
                </a:lnTo>
                <a:lnTo>
                  <a:pt x="5670212" y="1638300"/>
                </a:lnTo>
                <a:lnTo>
                  <a:pt x="5689261" y="1587500"/>
                </a:lnTo>
                <a:lnTo>
                  <a:pt x="5707895" y="1549400"/>
                </a:lnTo>
                <a:lnTo>
                  <a:pt x="5726237" y="1498600"/>
                </a:lnTo>
                <a:lnTo>
                  <a:pt x="5762549" y="1397000"/>
                </a:lnTo>
                <a:lnTo>
                  <a:pt x="5781915" y="1346200"/>
                </a:lnTo>
                <a:lnTo>
                  <a:pt x="5801915" y="1308100"/>
                </a:lnTo>
                <a:lnTo>
                  <a:pt x="5822586" y="1257300"/>
                </a:lnTo>
                <a:lnTo>
                  <a:pt x="5843964" y="1206500"/>
                </a:lnTo>
                <a:lnTo>
                  <a:pt x="5866083" y="1168400"/>
                </a:lnTo>
                <a:lnTo>
                  <a:pt x="5888980" y="1130300"/>
                </a:lnTo>
                <a:lnTo>
                  <a:pt x="5912692" y="1079500"/>
                </a:lnTo>
                <a:lnTo>
                  <a:pt x="5937252" y="1041400"/>
                </a:lnTo>
                <a:lnTo>
                  <a:pt x="5962698" y="1003300"/>
                </a:lnTo>
                <a:lnTo>
                  <a:pt x="5989065" y="965200"/>
                </a:lnTo>
                <a:lnTo>
                  <a:pt x="6016389" y="927100"/>
                </a:lnTo>
                <a:lnTo>
                  <a:pt x="6044706" y="889000"/>
                </a:lnTo>
                <a:lnTo>
                  <a:pt x="6074051" y="850900"/>
                </a:lnTo>
                <a:lnTo>
                  <a:pt x="6104461" y="812800"/>
                </a:lnTo>
                <a:lnTo>
                  <a:pt x="6135970" y="774700"/>
                </a:lnTo>
                <a:lnTo>
                  <a:pt x="6168616" y="749300"/>
                </a:lnTo>
                <a:lnTo>
                  <a:pt x="6202433" y="711200"/>
                </a:lnTo>
                <a:lnTo>
                  <a:pt x="6237458" y="673100"/>
                </a:lnTo>
                <a:lnTo>
                  <a:pt x="6273727" y="647700"/>
                </a:lnTo>
                <a:lnTo>
                  <a:pt x="6311274" y="609600"/>
                </a:lnTo>
                <a:lnTo>
                  <a:pt x="6350137" y="584200"/>
                </a:lnTo>
                <a:lnTo>
                  <a:pt x="6390350" y="546100"/>
                </a:lnTo>
                <a:lnTo>
                  <a:pt x="6431949" y="520700"/>
                </a:lnTo>
                <a:lnTo>
                  <a:pt x="6474972" y="495300"/>
                </a:lnTo>
                <a:lnTo>
                  <a:pt x="6515394" y="457200"/>
                </a:lnTo>
                <a:lnTo>
                  <a:pt x="6556284" y="431800"/>
                </a:lnTo>
                <a:lnTo>
                  <a:pt x="6681629" y="355600"/>
                </a:lnTo>
                <a:lnTo>
                  <a:pt x="6724259" y="342900"/>
                </a:lnTo>
                <a:lnTo>
                  <a:pt x="6854513" y="266700"/>
                </a:lnTo>
                <a:lnTo>
                  <a:pt x="6898676" y="254000"/>
                </a:lnTo>
                <a:lnTo>
                  <a:pt x="6943189" y="228600"/>
                </a:lnTo>
                <a:lnTo>
                  <a:pt x="6988039" y="215900"/>
                </a:lnTo>
                <a:lnTo>
                  <a:pt x="7033215" y="190500"/>
                </a:lnTo>
                <a:lnTo>
                  <a:pt x="7124487" y="165100"/>
                </a:lnTo>
                <a:lnTo>
                  <a:pt x="7170558" y="139700"/>
                </a:lnTo>
                <a:lnTo>
                  <a:pt x="7452254" y="63500"/>
                </a:lnTo>
                <a:lnTo>
                  <a:pt x="7499961" y="63500"/>
                </a:lnTo>
                <a:lnTo>
                  <a:pt x="7595906" y="38100"/>
                </a:lnTo>
                <a:lnTo>
                  <a:pt x="7644118" y="38100"/>
                </a:lnTo>
                <a:lnTo>
                  <a:pt x="7740958" y="12700"/>
                </a:lnTo>
                <a:lnTo>
                  <a:pt x="8523742" y="12700"/>
                </a:lnTo>
                <a:lnTo>
                  <a:pt x="8572442" y="25400"/>
                </a:lnTo>
                <a:lnTo>
                  <a:pt x="8621039" y="25400"/>
                </a:lnTo>
                <a:lnTo>
                  <a:pt x="8717866" y="50800"/>
                </a:lnTo>
                <a:lnTo>
                  <a:pt x="8766072" y="50800"/>
                </a:lnTo>
                <a:lnTo>
                  <a:pt x="9147957" y="152400"/>
                </a:lnTo>
                <a:lnTo>
                  <a:pt x="9195026" y="177800"/>
                </a:lnTo>
                <a:lnTo>
                  <a:pt x="9288388" y="203200"/>
                </a:lnTo>
                <a:lnTo>
                  <a:pt x="9334670" y="228600"/>
                </a:lnTo>
                <a:lnTo>
                  <a:pt x="9380681" y="241300"/>
                </a:lnTo>
                <a:lnTo>
                  <a:pt x="9426414" y="266700"/>
                </a:lnTo>
                <a:lnTo>
                  <a:pt x="9471865" y="279400"/>
                </a:lnTo>
                <a:lnTo>
                  <a:pt x="9561901" y="330200"/>
                </a:lnTo>
                <a:lnTo>
                  <a:pt x="9606477" y="342900"/>
                </a:lnTo>
                <a:lnTo>
                  <a:pt x="9781713" y="444500"/>
                </a:lnTo>
                <a:lnTo>
                  <a:pt x="9951809" y="546100"/>
                </a:lnTo>
                <a:lnTo>
                  <a:pt x="10075818" y="622300"/>
                </a:lnTo>
                <a:lnTo>
                  <a:pt x="10116450" y="660400"/>
                </a:lnTo>
                <a:lnTo>
                  <a:pt x="10196627" y="711200"/>
                </a:lnTo>
                <a:lnTo>
                  <a:pt x="10236162" y="749300"/>
                </a:lnTo>
                <a:lnTo>
                  <a:pt x="10314102" y="800100"/>
                </a:lnTo>
                <a:lnTo>
                  <a:pt x="10352497" y="838200"/>
                </a:lnTo>
                <a:lnTo>
                  <a:pt x="10390502" y="876300"/>
                </a:lnTo>
                <a:lnTo>
                  <a:pt x="10428112" y="901700"/>
                </a:lnTo>
                <a:lnTo>
                  <a:pt x="10465323" y="939800"/>
                </a:lnTo>
                <a:lnTo>
                  <a:pt x="10502128" y="965200"/>
                </a:lnTo>
                <a:lnTo>
                  <a:pt x="10538524" y="1003300"/>
                </a:lnTo>
                <a:lnTo>
                  <a:pt x="10574506" y="1041400"/>
                </a:lnTo>
                <a:lnTo>
                  <a:pt x="10610068" y="1079500"/>
                </a:lnTo>
                <a:lnTo>
                  <a:pt x="10645206" y="1104900"/>
                </a:lnTo>
                <a:lnTo>
                  <a:pt x="10679914" y="1143000"/>
                </a:lnTo>
                <a:lnTo>
                  <a:pt x="10714188" y="1181100"/>
                </a:lnTo>
                <a:lnTo>
                  <a:pt x="10748024" y="1219200"/>
                </a:lnTo>
                <a:lnTo>
                  <a:pt x="10781415" y="1257300"/>
                </a:lnTo>
                <a:lnTo>
                  <a:pt x="10814358" y="1295400"/>
                </a:lnTo>
                <a:lnTo>
                  <a:pt x="10846179" y="1333500"/>
                </a:lnTo>
                <a:lnTo>
                  <a:pt x="10846179" y="9944100"/>
                </a:lnTo>
                <a:close/>
              </a:path>
            </a:pathLst>
          </a:custGeom>
          <a:solidFill>
            <a:srgbClr val="F5F1FF"/>
          </a:solidFill>
        </p:spPr>
        <p:txBody>
          <a:bodyPr wrap="square" lIns="0" tIns="0" rIns="0" bIns="0" rtlCol="0"/>
          <a:lstStyle/>
          <a:p>
            <a:endParaRPr/>
          </a:p>
        </p:txBody>
      </p:sp>
      <p:sp>
        <p:nvSpPr>
          <p:cNvPr id="3" name="object 3"/>
          <p:cNvSpPr txBox="1">
            <a:spLocks noGrp="1"/>
          </p:cNvSpPr>
          <p:nvPr>
            <p:ph type="title"/>
          </p:nvPr>
        </p:nvSpPr>
        <p:spPr>
          <a:xfrm>
            <a:off x="1610150" y="1052600"/>
            <a:ext cx="7627620" cy="925830"/>
          </a:xfrm>
          <a:prstGeom prst="rect">
            <a:avLst/>
          </a:prstGeom>
        </p:spPr>
        <p:txBody>
          <a:bodyPr vert="horz" wrap="square" lIns="0" tIns="13335" rIns="0" bIns="0" rtlCol="0">
            <a:spAutoFit/>
          </a:bodyPr>
          <a:lstStyle/>
          <a:p>
            <a:pPr marL="12700">
              <a:lnSpc>
                <a:spcPct val="100000"/>
              </a:lnSpc>
              <a:spcBef>
                <a:spcPts val="105"/>
              </a:spcBef>
            </a:pPr>
            <a:r>
              <a:rPr sz="5900" spc="225" dirty="0">
                <a:solidFill>
                  <a:srgbClr val="868BF0"/>
                </a:solidFill>
              </a:rPr>
              <a:t>TABLE</a:t>
            </a:r>
            <a:r>
              <a:rPr sz="5900" spc="-295" dirty="0">
                <a:solidFill>
                  <a:srgbClr val="868BF0"/>
                </a:solidFill>
              </a:rPr>
              <a:t> </a:t>
            </a:r>
            <a:r>
              <a:rPr sz="5900" spc="35" dirty="0"/>
              <a:t>OF</a:t>
            </a:r>
            <a:r>
              <a:rPr sz="5900" spc="-405" dirty="0"/>
              <a:t> </a:t>
            </a:r>
            <a:r>
              <a:rPr sz="5900" spc="170" dirty="0"/>
              <a:t>CONTENTS</a:t>
            </a:r>
            <a:endParaRPr sz="5900"/>
          </a:p>
        </p:txBody>
      </p:sp>
      <p:sp>
        <p:nvSpPr>
          <p:cNvPr id="4" name="object 4"/>
          <p:cNvSpPr txBox="1"/>
          <p:nvPr/>
        </p:nvSpPr>
        <p:spPr>
          <a:xfrm>
            <a:off x="1823309" y="2628900"/>
            <a:ext cx="975358" cy="921406"/>
          </a:xfrm>
          <a:prstGeom prst="rect">
            <a:avLst/>
          </a:prstGeom>
        </p:spPr>
        <p:txBody>
          <a:bodyPr vert="horz" wrap="square" lIns="0" tIns="13335" rIns="0" bIns="0" rtlCol="0">
            <a:spAutoFit/>
          </a:bodyPr>
          <a:lstStyle/>
          <a:p>
            <a:pPr marL="12700">
              <a:lnSpc>
                <a:spcPct val="100000"/>
              </a:lnSpc>
              <a:spcBef>
                <a:spcPts val="105"/>
              </a:spcBef>
            </a:pPr>
            <a:r>
              <a:rPr sz="5900" b="1" dirty="0">
                <a:solidFill>
                  <a:srgbClr val="D56565"/>
                </a:solidFill>
                <a:latin typeface="Arial" panose="020B0604020202020204" pitchFamily="34" charset="0"/>
                <a:cs typeface="Arial" panose="020B0604020202020204" pitchFamily="34" charset="0"/>
              </a:rPr>
              <a:t>01</a:t>
            </a:r>
            <a:endParaRPr sz="5900" dirty="0">
              <a:latin typeface="Arial" panose="020B0604020202020204" pitchFamily="34" charset="0"/>
              <a:cs typeface="Arial" panose="020B0604020202020204" pitchFamily="34" charset="0"/>
            </a:endParaRPr>
          </a:p>
        </p:txBody>
      </p:sp>
      <p:sp>
        <p:nvSpPr>
          <p:cNvPr id="5" name="object 5"/>
          <p:cNvSpPr txBox="1"/>
          <p:nvPr/>
        </p:nvSpPr>
        <p:spPr>
          <a:xfrm>
            <a:off x="3079821" y="2778620"/>
            <a:ext cx="4041775" cy="621965"/>
          </a:xfrm>
          <a:prstGeom prst="rect">
            <a:avLst/>
          </a:prstGeom>
        </p:spPr>
        <p:txBody>
          <a:bodyPr vert="horz" wrap="square" lIns="0" tIns="107950" rIns="0" bIns="0" rtlCol="0">
            <a:spAutoFit/>
          </a:bodyPr>
          <a:lstStyle/>
          <a:p>
            <a:pPr marL="12700" marR="1164590">
              <a:lnSpc>
                <a:spcPts val="3979"/>
              </a:lnSpc>
              <a:spcBef>
                <a:spcPts val="850"/>
              </a:spcBef>
            </a:pPr>
            <a:r>
              <a:rPr lang="en-IN" sz="3900" b="1" dirty="0">
                <a:solidFill>
                  <a:srgbClr val="868BF0"/>
                </a:solidFill>
                <a:latin typeface="Arial" panose="020B0604020202020204" pitchFamily="34" charset="0"/>
                <a:cs typeface="Arial" panose="020B0604020202020204" pitchFamily="34" charset="0"/>
              </a:rPr>
              <a:t>Overview</a:t>
            </a:r>
            <a:endParaRPr sz="3900" dirty="0">
              <a:latin typeface="Arial" panose="020B0604020202020204" pitchFamily="34" charset="0"/>
              <a:cs typeface="Arial" panose="020B0604020202020204" pitchFamily="34" charset="0"/>
            </a:endParaRPr>
          </a:p>
        </p:txBody>
      </p:sp>
      <p:sp>
        <p:nvSpPr>
          <p:cNvPr id="6" name="object 6"/>
          <p:cNvSpPr txBox="1"/>
          <p:nvPr/>
        </p:nvSpPr>
        <p:spPr>
          <a:xfrm>
            <a:off x="1823309" y="3548663"/>
            <a:ext cx="984250" cy="925830"/>
          </a:xfrm>
          <a:prstGeom prst="rect">
            <a:avLst/>
          </a:prstGeom>
        </p:spPr>
        <p:txBody>
          <a:bodyPr vert="horz" wrap="square" lIns="0" tIns="13335" rIns="0" bIns="0" rtlCol="0">
            <a:spAutoFit/>
          </a:bodyPr>
          <a:lstStyle/>
          <a:p>
            <a:pPr marL="12700">
              <a:lnSpc>
                <a:spcPct val="100000"/>
              </a:lnSpc>
              <a:spcBef>
                <a:spcPts val="105"/>
              </a:spcBef>
            </a:pPr>
            <a:r>
              <a:rPr sz="5900" b="1" dirty="0">
                <a:solidFill>
                  <a:srgbClr val="D56565"/>
                </a:solidFill>
                <a:latin typeface="Arial" panose="020B0604020202020204" pitchFamily="34" charset="0"/>
                <a:cs typeface="Arial" panose="020B0604020202020204" pitchFamily="34" charset="0"/>
              </a:rPr>
              <a:t>02</a:t>
            </a:r>
            <a:endParaRPr sz="5900" dirty="0">
              <a:latin typeface="Arial" panose="020B0604020202020204" pitchFamily="34" charset="0"/>
              <a:cs typeface="Arial" panose="020B0604020202020204" pitchFamily="34" charset="0"/>
            </a:endParaRPr>
          </a:p>
        </p:txBody>
      </p:sp>
      <p:sp>
        <p:nvSpPr>
          <p:cNvPr id="7" name="object 7"/>
          <p:cNvSpPr txBox="1"/>
          <p:nvPr/>
        </p:nvSpPr>
        <p:spPr>
          <a:xfrm>
            <a:off x="3079821" y="3698192"/>
            <a:ext cx="4627245" cy="621965"/>
          </a:xfrm>
          <a:prstGeom prst="rect">
            <a:avLst/>
          </a:prstGeom>
        </p:spPr>
        <p:txBody>
          <a:bodyPr vert="horz" wrap="square" lIns="0" tIns="107950" rIns="0" bIns="0" rtlCol="0">
            <a:spAutoFit/>
          </a:bodyPr>
          <a:lstStyle/>
          <a:p>
            <a:pPr marL="12700" marR="5080">
              <a:lnSpc>
                <a:spcPts val="3979"/>
              </a:lnSpc>
              <a:spcBef>
                <a:spcPts val="850"/>
              </a:spcBef>
            </a:pPr>
            <a:r>
              <a:rPr lang="en-IN" sz="3900" b="1" dirty="0">
                <a:solidFill>
                  <a:srgbClr val="868BF0"/>
                </a:solidFill>
                <a:latin typeface="Arial" panose="020B0604020202020204" pitchFamily="34" charset="0"/>
                <a:cs typeface="Arial" panose="020B0604020202020204" pitchFamily="34" charset="0"/>
              </a:rPr>
              <a:t>Research Question</a:t>
            </a:r>
            <a:endParaRPr sz="3900" dirty="0">
              <a:latin typeface="Arial" panose="020B0604020202020204" pitchFamily="34" charset="0"/>
              <a:cs typeface="Arial" panose="020B0604020202020204" pitchFamily="34" charset="0"/>
            </a:endParaRPr>
          </a:p>
        </p:txBody>
      </p:sp>
      <p:sp>
        <p:nvSpPr>
          <p:cNvPr id="8" name="object 8"/>
          <p:cNvSpPr txBox="1"/>
          <p:nvPr/>
        </p:nvSpPr>
        <p:spPr>
          <a:xfrm>
            <a:off x="1823309" y="4472850"/>
            <a:ext cx="975360" cy="925830"/>
          </a:xfrm>
          <a:prstGeom prst="rect">
            <a:avLst/>
          </a:prstGeom>
        </p:spPr>
        <p:txBody>
          <a:bodyPr vert="horz" wrap="square" lIns="0" tIns="13335" rIns="0" bIns="0" rtlCol="0">
            <a:spAutoFit/>
          </a:bodyPr>
          <a:lstStyle/>
          <a:p>
            <a:pPr marL="12700">
              <a:lnSpc>
                <a:spcPct val="100000"/>
              </a:lnSpc>
              <a:spcBef>
                <a:spcPts val="105"/>
              </a:spcBef>
            </a:pPr>
            <a:r>
              <a:rPr sz="5900" b="1" dirty="0">
                <a:solidFill>
                  <a:srgbClr val="D56565"/>
                </a:solidFill>
                <a:latin typeface="Arial" panose="020B0604020202020204" pitchFamily="34" charset="0"/>
                <a:cs typeface="Arial" panose="020B0604020202020204" pitchFamily="34" charset="0"/>
              </a:rPr>
              <a:t>03</a:t>
            </a:r>
            <a:endParaRPr sz="5900" dirty="0">
              <a:latin typeface="Arial" panose="020B0604020202020204" pitchFamily="34" charset="0"/>
              <a:cs typeface="Arial" panose="020B0604020202020204" pitchFamily="34" charset="0"/>
            </a:endParaRPr>
          </a:p>
        </p:txBody>
      </p:sp>
      <p:sp>
        <p:nvSpPr>
          <p:cNvPr id="9" name="object 9"/>
          <p:cNvSpPr txBox="1"/>
          <p:nvPr/>
        </p:nvSpPr>
        <p:spPr>
          <a:xfrm>
            <a:off x="3079820" y="4629398"/>
            <a:ext cx="7627620" cy="621965"/>
          </a:xfrm>
          <a:prstGeom prst="rect">
            <a:avLst/>
          </a:prstGeom>
        </p:spPr>
        <p:txBody>
          <a:bodyPr vert="horz" wrap="square" lIns="0" tIns="107950" rIns="0" bIns="0" rtlCol="0">
            <a:spAutoFit/>
          </a:bodyPr>
          <a:lstStyle/>
          <a:p>
            <a:pPr marL="12700" marR="1748789">
              <a:lnSpc>
                <a:spcPts val="3979"/>
              </a:lnSpc>
              <a:spcBef>
                <a:spcPts val="850"/>
              </a:spcBef>
            </a:pPr>
            <a:r>
              <a:rPr lang="en-IN" sz="3900" b="1" dirty="0">
                <a:solidFill>
                  <a:srgbClr val="868BF0"/>
                </a:solidFill>
                <a:latin typeface="Arial" panose="020B0604020202020204" pitchFamily="34" charset="0"/>
                <a:cs typeface="Arial" panose="020B0604020202020204" pitchFamily="34" charset="0"/>
              </a:rPr>
              <a:t>Graphs and Insights</a:t>
            </a:r>
            <a:endParaRPr sz="3900" dirty="0">
              <a:latin typeface="Arial" panose="020B0604020202020204" pitchFamily="34" charset="0"/>
              <a:cs typeface="Arial" panose="020B0604020202020204" pitchFamily="34" charset="0"/>
            </a:endParaRPr>
          </a:p>
        </p:txBody>
      </p:sp>
      <p:sp>
        <p:nvSpPr>
          <p:cNvPr id="10" name="object 10"/>
          <p:cNvSpPr txBox="1"/>
          <p:nvPr/>
        </p:nvSpPr>
        <p:spPr>
          <a:xfrm>
            <a:off x="1823309" y="5397038"/>
            <a:ext cx="1017905" cy="925830"/>
          </a:xfrm>
          <a:prstGeom prst="rect">
            <a:avLst/>
          </a:prstGeom>
        </p:spPr>
        <p:txBody>
          <a:bodyPr vert="horz" wrap="square" lIns="0" tIns="13335" rIns="0" bIns="0" rtlCol="0">
            <a:spAutoFit/>
          </a:bodyPr>
          <a:lstStyle/>
          <a:p>
            <a:pPr marL="12700">
              <a:lnSpc>
                <a:spcPct val="100000"/>
              </a:lnSpc>
              <a:spcBef>
                <a:spcPts val="105"/>
              </a:spcBef>
            </a:pPr>
            <a:r>
              <a:rPr sz="5900" b="1" dirty="0">
                <a:solidFill>
                  <a:srgbClr val="D56565"/>
                </a:solidFill>
                <a:latin typeface="Arial" panose="020B0604020202020204" pitchFamily="34" charset="0"/>
                <a:cs typeface="Arial" panose="020B0604020202020204" pitchFamily="34" charset="0"/>
              </a:rPr>
              <a:t>04</a:t>
            </a:r>
            <a:endParaRPr sz="5900" dirty="0">
              <a:latin typeface="Arial" panose="020B0604020202020204" pitchFamily="34" charset="0"/>
              <a:cs typeface="Arial" panose="020B0604020202020204" pitchFamily="34" charset="0"/>
            </a:endParaRPr>
          </a:p>
        </p:txBody>
      </p:sp>
      <p:sp>
        <p:nvSpPr>
          <p:cNvPr id="11" name="object 11"/>
          <p:cNvSpPr txBox="1"/>
          <p:nvPr/>
        </p:nvSpPr>
        <p:spPr>
          <a:xfrm>
            <a:off x="3079820" y="5548970"/>
            <a:ext cx="5254443" cy="621965"/>
          </a:xfrm>
          <a:prstGeom prst="rect">
            <a:avLst/>
          </a:prstGeom>
        </p:spPr>
        <p:txBody>
          <a:bodyPr vert="horz" wrap="square" lIns="0" tIns="107950" rIns="0" bIns="0" rtlCol="0">
            <a:spAutoFit/>
          </a:bodyPr>
          <a:lstStyle/>
          <a:p>
            <a:pPr marL="12700" marR="492759">
              <a:lnSpc>
                <a:spcPts val="3979"/>
              </a:lnSpc>
              <a:spcBef>
                <a:spcPts val="850"/>
              </a:spcBef>
            </a:pPr>
            <a:r>
              <a:rPr lang="en-IN" sz="3900" b="1" dirty="0">
                <a:solidFill>
                  <a:srgbClr val="868BF0"/>
                </a:solidFill>
                <a:latin typeface="Arial" panose="020B0604020202020204" pitchFamily="34" charset="0"/>
                <a:cs typeface="Arial" panose="020B0604020202020204" pitchFamily="34" charset="0"/>
              </a:rPr>
              <a:t>Recommendations</a:t>
            </a:r>
            <a:endParaRPr lang="en-IN" sz="3900" dirty="0">
              <a:latin typeface="Arial" panose="020B0604020202020204" pitchFamily="34" charset="0"/>
              <a:cs typeface="Arial" panose="020B0604020202020204" pitchFamily="34" charset="0"/>
            </a:endParaRPr>
          </a:p>
        </p:txBody>
      </p:sp>
      <p:sp>
        <p:nvSpPr>
          <p:cNvPr id="12" name="object 10">
            <a:extLst>
              <a:ext uri="{FF2B5EF4-FFF2-40B4-BE49-F238E27FC236}">
                <a16:creationId xmlns:a16="http://schemas.microsoft.com/office/drawing/2014/main" id="{7CDEE918-9E08-FF30-BB3D-1B62DF60FB50}"/>
              </a:ext>
            </a:extLst>
          </p:cNvPr>
          <p:cNvSpPr txBox="1"/>
          <p:nvPr/>
        </p:nvSpPr>
        <p:spPr>
          <a:xfrm>
            <a:off x="1823309" y="6316610"/>
            <a:ext cx="1017905" cy="925830"/>
          </a:xfrm>
          <a:prstGeom prst="rect">
            <a:avLst/>
          </a:prstGeom>
        </p:spPr>
        <p:txBody>
          <a:bodyPr vert="horz" wrap="square" lIns="0" tIns="13335" rIns="0" bIns="0" rtlCol="0">
            <a:spAutoFit/>
          </a:bodyPr>
          <a:lstStyle/>
          <a:p>
            <a:pPr marL="12700">
              <a:lnSpc>
                <a:spcPct val="100000"/>
              </a:lnSpc>
              <a:spcBef>
                <a:spcPts val="105"/>
              </a:spcBef>
            </a:pPr>
            <a:r>
              <a:rPr sz="5900" b="1" dirty="0">
                <a:solidFill>
                  <a:srgbClr val="D56565"/>
                </a:solidFill>
                <a:latin typeface="Arial" panose="020B0604020202020204" pitchFamily="34" charset="0"/>
                <a:cs typeface="Arial" panose="020B0604020202020204" pitchFamily="34" charset="0"/>
              </a:rPr>
              <a:t>0</a:t>
            </a:r>
            <a:r>
              <a:rPr lang="en-IN" sz="5900" b="1" dirty="0">
                <a:solidFill>
                  <a:srgbClr val="D56565"/>
                </a:solidFill>
                <a:latin typeface="Arial" panose="020B0604020202020204" pitchFamily="34" charset="0"/>
                <a:cs typeface="Arial" panose="020B0604020202020204" pitchFamily="34" charset="0"/>
              </a:rPr>
              <a:t>5</a:t>
            </a:r>
            <a:endParaRPr sz="5900" dirty="0">
              <a:latin typeface="Arial" panose="020B0604020202020204" pitchFamily="34" charset="0"/>
              <a:cs typeface="Arial" panose="020B0604020202020204" pitchFamily="34" charset="0"/>
            </a:endParaRPr>
          </a:p>
        </p:txBody>
      </p:sp>
      <p:sp>
        <p:nvSpPr>
          <p:cNvPr id="13" name="object 11">
            <a:extLst>
              <a:ext uri="{FF2B5EF4-FFF2-40B4-BE49-F238E27FC236}">
                <a16:creationId xmlns:a16="http://schemas.microsoft.com/office/drawing/2014/main" id="{F22D20C9-58F3-F7B8-F93C-7DC291D8957B}"/>
              </a:ext>
            </a:extLst>
          </p:cNvPr>
          <p:cNvSpPr txBox="1"/>
          <p:nvPr/>
        </p:nvSpPr>
        <p:spPr>
          <a:xfrm>
            <a:off x="3079821" y="6468542"/>
            <a:ext cx="4939918" cy="621965"/>
          </a:xfrm>
          <a:prstGeom prst="rect">
            <a:avLst/>
          </a:prstGeom>
        </p:spPr>
        <p:txBody>
          <a:bodyPr vert="horz" wrap="square" lIns="0" tIns="107950" rIns="0" bIns="0" rtlCol="0">
            <a:spAutoFit/>
          </a:bodyPr>
          <a:lstStyle/>
          <a:p>
            <a:pPr marL="12700" marR="492759">
              <a:lnSpc>
                <a:spcPts val="3979"/>
              </a:lnSpc>
              <a:spcBef>
                <a:spcPts val="850"/>
              </a:spcBef>
            </a:pPr>
            <a:endParaRPr sz="3900" dirty="0">
              <a:latin typeface="Arial" panose="020B0604020202020204" pitchFamily="34" charset="0"/>
              <a:cs typeface="Arial" panose="020B0604020202020204" pitchFamily="34" charset="0"/>
            </a:endParaRPr>
          </a:p>
        </p:txBody>
      </p:sp>
      <p:sp>
        <p:nvSpPr>
          <p:cNvPr id="15" name="object 11">
            <a:extLst>
              <a:ext uri="{FF2B5EF4-FFF2-40B4-BE49-F238E27FC236}">
                <a16:creationId xmlns:a16="http://schemas.microsoft.com/office/drawing/2014/main" id="{4DE8E68A-4369-09D8-630F-AADA2050CAD4}"/>
              </a:ext>
            </a:extLst>
          </p:cNvPr>
          <p:cNvSpPr txBox="1"/>
          <p:nvPr/>
        </p:nvSpPr>
        <p:spPr>
          <a:xfrm>
            <a:off x="3074377" y="6468541"/>
            <a:ext cx="4939918" cy="621965"/>
          </a:xfrm>
          <a:prstGeom prst="rect">
            <a:avLst/>
          </a:prstGeom>
        </p:spPr>
        <p:txBody>
          <a:bodyPr vert="horz" wrap="square" lIns="0" tIns="107950" rIns="0" bIns="0" rtlCol="0">
            <a:spAutoFit/>
          </a:bodyPr>
          <a:lstStyle/>
          <a:p>
            <a:pPr marL="12700" marR="492759">
              <a:lnSpc>
                <a:spcPts val="3979"/>
              </a:lnSpc>
              <a:spcBef>
                <a:spcPts val="850"/>
              </a:spcBef>
            </a:pPr>
            <a:r>
              <a:rPr lang="en-IN" sz="3900" b="1" dirty="0">
                <a:solidFill>
                  <a:srgbClr val="868BF0"/>
                </a:solidFill>
                <a:latin typeface="Arial" panose="020B0604020202020204" pitchFamily="34" charset="0"/>
                <a:cs typeface="Arial" panose="020B0604020202020204" pitchFamily="34" charset="0"/>
              </a:rPr>
              <a:t>Conclusion</a:t>
            </a:r>
            <a:endParaRPr lang="en-IN" sz="39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4437"/>
    </mc:Choice>
    <mc:Fallback xmlns="">
      <p:transition spd="slow" advTm="344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166"/>
            <a:ext cx="11697335" cy="10274300"/>
          </a:xfrm>
          <a:custGeom>
            <a:avLst/>
            <a:gdLst/>
            <a:ahLst/>
            <a:cxnLst/>
            <a:rect l="l" t="t" r="r" b="b"/>
            <a:pathLst>
              <a:path w="11697335" h="10274300">
                <a:moveTo>
                  <a:pt x="11696727" y="10274299"/>
                </a:moveTo>
                <a:lnTo>
                  <a:pt x="0" y="10274299"/>
                </a:lnTo>
                <a:lnTo>
                  <a:pt x="0" y="0"/>
                </a:lnTo>
                <a:lnTo>
                  <a:pt x="203400" y="139699"/>
                </a:lnTo>
                <a:lnTo>
                  <a:pt x="628205" y="584199"/>
                </a:lnTo>
                <a:lnTo>
                  <a:pt x="955077" y="1333499"/>
                </a:lnTo>
                <a:lnTo>
                  <a:pt x="872178" y="2425699"/>
                </a:lnTo>
                <a:lnTo>
                  <a:pt x="863277" y="2451099"/>
                </a:lnTo>
                <a:lnTo>
                  <a:pt x="854302" y="2489199"/>
                </a:lnTo>
                <a:lnTo>
                  <a:pt x="845263" y="2514599"/>
                </a:lnTo>
                <a:lnTo>
                  <a:pt x="836169" y="2539999"/>
                </a:lnTo>
                <a:lnTo>
                  <a:pt x="827030" y="2578099"/>
                </a:lnTo>
                <a:lnTo>
                  <a:pt x="808653" y="2628899"/>
                </a:lnTo>
                <a:lnTo>
                  <a:pt x="799434" y="2666999"/>
                </a:lnTo>
                <a:lnTo>
                  <a:pt x="790208" y="2692399"/>
                </a:lnTo>
                <a:lnTo>
                  <a:pt x="780984" y="2730499"/>
                </a:lnTo>
                <a:lnTo>
                  <a:pt x="771771" y="2755899"/>
                </a:lnTo>
                <a:lnTo>
                  <a:pt x="762580" y="2793999"/>
                </a:lnTo>
                <a:lnTo>
                  <a:pt x="753419" y="2832099"/>
                </a:lnTo>
                <a:lnTo>
                  <a:pt x="744298" y="2857499"/>
                </a:lnTo>
                <a:lnTo>
                  <a:pt x="735227" y="2895599"/>
                </a:lnTo>
                <a:lnTo>
                  <a:pt x="726215" y="2933699"/>
                </a:lnTo>
                <a:lnTo>
                  <a:pt x="717272" y="2959099"/>
                </a:lnTo>
                <a:lnTo>
                  <a:pt x="708406" y="2997199"/>
                </a:lnTo>
                <a:lnTo>
                  <a:pt x="699629" y="3035299"/>
                </a:lnTo>
                <a:lnTo>
                  <a:pt x="690948" y="3060699"/>
                </a:lnTo>
                <a:lnTo>
                  <a:pt x="682374" y="3098799"/>
                </a:lnTo>
                <a:lnTo>
                  <a:pt x="673916" y="3136899"/>
                </a:lnTo>
                <a:lnTo>
                  <a:pt x="665584" y="3174999"/>
                </a:lnTo>
                <a:lnTo>
                  <a:pt x="657387" y="3200399"/>
                </a:lnTo>
                <a:lnTo>
                  <a:pt x="649335" y="3238499"/>
                </a:lnTo>
                <a:lnTo>
                  <a:pt x="641437" y="3276599"/>
                </a:lnTo>
                <a:lnTo>
                  <a:pt x="633702" y="3314699"/>
                </a:lnTo>
                <a:lnTo>
                  <a:pt x="626141" y="3352799"/>
                </a:lnTo>
                <a:lnTo>
                  <a:pt x="618762" y="3378199"/>
                </a:lnTo>
                <a:lnTo>
                  <a:pt x="611576" y="3416299"/>
                </a:lnTo>
                <a:lnTo>
                  <a:pt x="604591" y="3454399"/>
                </a:lnTo>
                <a:lnTo>
                  <a:pt x="597817" y="3492499"/>
                </a:lnTo>
                <a:lnTo>
                  <a:pt x="591264" y="3530599"/>
                </a:lnTo>
                <a:lnTo>
                  <a:pt x="584942" y="3568699"/>
                </a:lnTo>
                <a:lnTo>
                  <a:pt x="578859" y="3606799"/>
                </a:lnTo>
                <a:lnTo>
                  <a:pt x="573025" y="3632199"/>
                </a:lnTo>
                <a:lnTo>
                  <a:pt x="567450" y="3670299"/>
                </a:lnTo>
                <a:lnTo>
                  <a:pt x="562143" y="3708399"/>
                </a:lnTo>
                <a:lnTo>
                  <a:pt x="557114" y="3746499"/>
                </a:lnTo>
                <a:lnTo>
                  <a:pt x="552372" y="3784599"/>
                </a:lnTo>
                <a:lnTo>
                  <a:pt x="547927" y="3822699"/>
                </a:lnTo>
                <a:lnTo>
                  <a:pt x="543788" y="3860799"/>
                </a:lnTo>
                <a:lnTo>
                  <a:pt x="539965" y="3886199"/>
                </a:lnTo>
                <a:lnTo>
                  <a:pt x="536467" y="3924299"/>
                </a:lnTo>
                <a:lnTo>
                  <a:pt x="533304" y="3962399"/>
                </a:lnTo>
                <a:lnTo>
                  <a:pt x="530485" y="4000499"/>
                </a:lnTo>
                <a:lnTo>
                  <a:pt x="528020" y="4038599"/>
                </a:lnTo>
                <a:lnTo>
                  <a:pt x="525918" y="4076699"/>
                </a:lnTo>
                <a:lnTo>
                  <a:pt x="524189" y="4114799"/>
                </a:lnTo>
                <a:lnTo>
                  <a:pt x="522842" y="4140199"/>
                </a:lnTo>
                <a:lnTo>
                  <a:pt x="521887" y="4178299"/>
                </a:lnTo>
                <a:lnTo>
                  <a:pt x="521333" y="4216399"/>
                </a:lnTo>
                <a:lnTo>
                  <a:pt x="521190" y="4254499"/>
                </a:lnTo>
                <a:lnTo>
                  <a:pt x="521468" y="4279899"/>
                </a:lnTo>
                <a:lnTo>
                  <a:pt x="522175" y="4317999"/>
                </a:lnTo>
                <a:lnTo>
                  <a:pt x="523322" y="4356099"/>
                </a:lnTo>
                <a:lnTo>
                  <a:pt x="524917" y="4394199"/>
                </a:lnTo>
                <a:lnTo>
                  <a:pt x="526971" y="4419599"/>
                </a:lnTo>
                <a:lnTo>
                  <a:pt x="529492" y="4457699"/>
                </a:lnTo>
                <a:lnTo>
                  <a:pt x="532491" y="4495799"/>
                </a:lnTo>
                <a:lnTo>
                  <a:pt x="535977" y="4521199"/>
                </a:lnTo>
                <a:lnTo>
                  <a:pt x="539959" y="4559299"/>
                </a:lnTo>
                <a:lnTo>
                  <a:pt x="544447" y="4584699"/>
                </a:lnTo>
                <a:lnTo>
                  <a:pt x="549450" y="4622799"/>
                </a:lnTo>
                <a:lnTo>
                  <a:pt x="554979" y="4660899"/>
                </a:lnTo>
                <a:lnTo>
                  <a:pt x="561041" y="4686299"/>
                </a:lnTo>
                <a:lnTo>
                  <a:pt x="567648" y="4724399"/>
                </a:lnTo>
                <a:lnTo>
                  <a:pt x="574807" y="4749799"/>
                </a:lnTo>
                <a:lnTo>
                  <a:pt x="582530" y="4775199"/>
                </a:lnTo>
                <a:lnTo>
                  <a:pt x="590825" y="4813299"/>
                </a:lnTo>
                <a:lnTo>
                  <a:pt x="599702" y="4838699"/>
                </a:lnTo>
                <a:lnTo>
                  <a:pt x="609171" y="4876799"/>
                </a:lnTo>
                <a:lnTo>
                  <a:pt x="619240" y="4902199"/>
                </a:lnTo>
                <a:lnTo>
                  <a:pt x="629920" y="4927599"/>
                </a:lnTo>
                <a:lnTo>
                  <a:pt x="641219" y="4952999"/>
                </a:lnTo>
                <a:lnTo>
                  <a:pt x="653148" y="4991099"/>
                </a:lnTo>
                <a:lnTo>
                  <a:pt x="678933" y="5041899"/>
                </a:lnTo>
                <a:lnTo>
                  <a:pt x="707349" y="5092699"/>
                </a:lnTo>
                <a:lnTo>
                  <a:pt x="738473" y="5143499"/>
                </a:lnTo>
                <a:lnTo>
                  <a:pt x="772381" y="5194299"/>
                </a:lnTo>
                <a:lnTo>
                  <a:pt x="809149" y="5245099"/>
                </a:lnTo>
                <a:lnTo>
                  <a:pt x="828629" y="5257799"/>
                </a:lnTo>
                <a:lnTo>
                  <a:pt x="848852" y="5283199"/>
                </a:lnTo>
                <a:lnTo>
                  <a:pt x="869829" y="5308599"/>
                </a:lnTo>
                <a:lnTo>
                  <a:pt x="891568" y="5333999"/>
                </a:lnTo>
                <a:lnTo>
                  <a:pt x="914079" y="5346699"/>
                </a:lnTo>
                <a:lnTo>
                  <a:pt x="937372" y="5372099"/>
                </a:lnTo>
                <a:lnTo>
                  <a:pt x="961455" y="5384799"/>
                </a:lnTo>
                <a:lnTo>
                  <a:pt x="986339" y="5410199"/>
                </a:lnTo>
                <a:lnTo>
                  <a:pt x="1012034" y="5422899"/>
                </a:lnTo>
                <a:lnTo>
                  <a:pt x="1038547" y="5435599"/>
                </a:lnTo>
                <a:lnTo>
                  <a:pt x="1065890" y="5460999"/>
                </a:lnTo>
                <a:lnTo>
                  <a:pt x="1094071" y="5473699"/>
                </a:lnTo>
                <a:lnTo>
                  <a:pt x="1152988" y="5499099"/>
                </a:lnTo>
                <a:lnTo>
                  <a:pt x="1215372" y="5524499"/>
                </a:lnTo>
                <a:lnTo>
                  <a:pt x="1281301" y="5549899"/>
                </a:lnTo>
                <a:lnTo>
                  <a:pt x="1350850" y="5575299"/>
                </a:lnTo>
                <a:lnTo>
                  <a:pt x="1387006" y="5587999"/>
                </a:lnTo>
                <a:lnTo>
                  <a:pt x="1424095" y="5587999"/>
                </a:lnTo>
                <a:lnTo>
                  <a:pt x="1462128" y="5600699"/>
                </a:lnTo>
                <a:lnTo>
                  <a:pt x="1501113" y="5600699"/>
                </a:lnTo>
                <a:lnTo>
                  <a:pt x="1541061" y="5613399"/>
                </a:lnTo>
                <a:lnTo>
                  <a:pt x="1581980" y="5613399"/>
                </a:lnTo>
                <a:lnTo>
                  <a:pt x="1623880" y="5626099"/>
                </a:lnTo>
                <a:lnTo>
                  <a:pt x="6623569" y="5626099"/>
                </a:lnTo>
                <a:lnTo>
                  <a:pt x="6623647" y="5651499"/>
                </a:lnTo>
                <a:lnTo>
                  <a:pt x="6623085" y="5689599"/>
                </a:lnTo>
                <a:lnTo>
                  <a:pt x="6619921" y="5753099"/>
                </a:lnTo>
                <a:lnTo>
                  <a:pt x="6617319" y="5791199"/>
                </a:lnTo>
                <a:lnTo>
                  <a:pt x="6614036" y="5829299"/>
                </a:lnTo>
                <a:lnTo>
                  <a:pt x="6610074" y="5867399"/>
                </a:lnTo>
                <a:lnTo>
                  <a:pt x="6603971" y="5930899"/>
                </a:lnTo>
                <a:lnTo>
                  <a:pt x="6599500" y="5994399"/>
                </a:lnTo>
                <a:lnTo>
                  <a:pt x="6596631" y="6057899"/>
                </a:lnTo>
                <a:lnTo>
                  <a:pt x="6595334" y="6108699"/>
                </a:lnTo>
                <a:lnTo>
                  <a:pt x="6595579" y="6159499"/>
                </a:lnTo>
                <a:lnTo>
                  <a:pt x="6597334" y="6222999"/>
                </a:lnTo>
                <a:lnTo>
                  <a:pt x="6600571" y="6273799"/>
                </a:lnTo>
                <a:lnTo>
                  <a:pt x="6605257" y="6311899"/>
                </a:lnTo>
                <a:lnTo>
                  <a:pt x="6611364" y="6362699"/>
                </a:lnTo>
                <a:lnTo>
                  <a:pt x="6618861" y="6400799"/>
                </a:lnTo>
                <a:lnTo>
                  <a:pt x="6627718" y="6451599"/>
                </a:lnTo>
                <a:lnTo>
                  <a:pt x="6637904" y="6489699"/>
                </a:lnTo>
                <a:lnTo>
                  <a:pt x="6649388" y="6527799"/>
                </a:lnTo>
                <a:lnTo>
                  <a:pt x="6662142" y="6565899"/>
                </a:lnTo>
                <a:lnTo>
                  <a:pt x="6676134" y="6603999"/>
                </a:lnTo>
                <a:lnTo>
                  <a:pt x="6691333" y="6629399"/>
                </a:lnTo>
                <a:lnTo>
                  <a:pt x="6707711" y="6667499"/>
                </a:lnTo>
                <a:lnTo>
                  <a:pt x="6743879" y="6718299"/>
                </a:lnTo>
                <a:lnTo>
                  <a:pt x="6784394" y="6769099"/>
                </a:lnTo>
                <a:lnTo>
                  <a:pt x="6829014" y="6819899"/>
                </a:lnTo>
                <a:lnTo>
                  <a:pt x="6852787" y="6832599"/>
                </a:lnTo>
                <a:lnTo>
                  <a:pt x="6877496" y="6857999"/>
                </a:lnTo>
                <a:lnTo>
                  <a:pt x="6903110" y="6870699"/>
                </a:lnTo>
                <a:lnTo>
                  <a:pt x="6929599" y="6896099"/>
                </a:lnTo>
                <a:lnTo>
                  <a:pt x="6956932" y="6908799"/>
                </a:lnTo>
                <a:lnTo>
                  <a:pt x="6985080" y="6921499"/>
                </a:lnTo>
                <a:lnTo>
                  <a:pt x="7014011" y="6934199"/>
                </a:lnTo>
                <a:lnTo>
                  <a:pt x="7043696" y="6946899"/>
                </a:lnTo>
                <a:lnTo>
                  <a:pt x="7074104" y="6946899"/>
                </a:lnTo>
                <a:lnTo>
                  <a:pt x="7136968" y="6972299"/>
                </a:lnTo>
                <a:lnTo>
                  <a:pt x="7202362" y="6972299"/>
                </a:lnTo>
                <a:lnTo>
                  <a:pt x="7235932" y="6984999"/>
                </a:lnTo>
                <a:lnTo>
                  <a:pt x="10202200" y="6984999"/>
                </a:lnTo>
                <a:lnTo>
                  <a:pt x="10229441" y="7010399"/>
                </a:lnTo>
                <a:lnTo>
                  <a:pt x="10254816" y="7035799"/>
                </a:lnTo>
                <a:lnTo>
                  <a:pt x="10278251" y="7073899"/>
                </a:lnTo>
                <a:lnTo>
                  <a:pt x="10299677" y="7099299"/>
                </a:lnTo>
                <a:lnTo>
                  <a:pt x="10319019" y="7137399"/>
                </a:lnTo>
                <a:lnTo>
                  <a:pt x="10336208" y="7175499"/>
                </a:lnTo>
                <a:lnTo>
                  <a:pt x="10348018" y="7200899"/>
                </a:lnTo>
                <a:lnTo>
                  <a:pt x="10357798" y="7238999"/>
                </a:lnTo>
                <a:lnTo>
                  <a:pt x="10365494" y="7264399"/>
                </a:lnTo>
                <a:lnTo>
                  <a:pt x="10371057" y="7302499"/>
                </a:lnTo>
                <a:lnTo>
                  <a:pt x="10374432" y="7340599"/>
                </a:lnTo>
                <a:lnTo>
                  <a:pt x="10375569" y="7378699"/>
                </a:lnTo>
                <a:lnTo>
                  <a:pt x="10374415" y="7404099"/>
                </a:lnTo>
                <a:lnTo>
                  <a:pt x="10370918" y="7442199"/>
                </a:lnTo>
                <a:lnTo>
                  <a:pt x="10365026" y="7492999"/>
                </a:lnTo>
                <a:lnTo>
                  <a:pt x="10356687" y="7531099"/>
                </a:lnTo>
                <a:lnTo>
                  <a:pt x="10345849" y="7569199"/>
                </a:lnTo>
                <a:lnTo>
                  <a:pt x="10332460" y="7619999"/>
                </a:lnTo>
                <a:lnTo>
                  <a:pt x="10316467" y="7658099"/>
                </a:lnTo>
                <a:lnTo>
                  <a:pt x="10297820" y="7708899"/>
                </a:lnTo>
                <a:lnTo>
                  <a:pt x="10276465" y="7746999"/>
                </a:lnTo>
                <a:lnTo>
                  <a:pt x="10252350" y="7797799"/>
                </a:lnTo>
                <a:lnTo>
                  <a:pt x="10225424" y="7848599"/>
                </a:lnTo>
                <a:lnTo>
                  <a:pt x="10195635" y="7899399"/>
                </a:lnTo>
                <a:lnTo>
                  <a:pt x="10162930" y="7962899"/>
                </a:lnTo>
                <a:lnTo>
                  <a:pt x="10127257" y="8013699"/>
                </a:lnTo>
                <a:lnTo>
                  <a:pt x="10088565" y="8064499"/>
                </a:lnTo>
                <a:lnTo>
                  <a:pt x="10046801" y="8127999"/>
                </a:lnTo>
                <a:lnTo>
                  <a:pt x="10001913" y="8178799"/>
                </a:lnTo>
                <a:lnTo>
                  <a:pt x="9953849" y="8242299"/>
                </a:lnTo>
                <a:lnTo>
                  <a:pt x="9920034" y="8293099"/>
                </a:lnTo>
                <a:lnTo>
                  <a:pt x="9888233" y="8331199"/>
                </a:lnTo>
                <a:lnTo>
                  <a:pt x="9858417" y="8369299"/>
                </a:lnTo>
                <a:lnTo>
                  <a:pt x="9830559" y="8407399"/>
                </a:lnTo>
                <a:lnTo>
                  <a:pt x="9804630" y="8458199"/>
                </a:lnTo>
                <a:lnTo>
                  <a:pt x="9780602" y="8496299"/>
                </a:lnTo>
                <a:lnTo>
                  <a:pt x="9758446" y="8534399"/>
                </a:lnTo>
                <a:lnTo>
                  <a:pt x="9738135" y="8572499"/>
                </a:lnTo>
                <a:lnTo>
                  <a:pt x="9719640" y="8610599"/>
                </a:lnTo>
                <a:lnTo>
                  <a:pt x="9702933" y="8648699"/>
                </a:lnTo>
                <a:lnTo>
                  <a:pt x="9687986" y="8686799"/>
                </a:lnTo>
                <a:lnTo>
                  <a:pt x="9674771" y="8724899"/>
                </a:lnTo>
                <a:lnTo>
                  <a:pt x="9663259" y="8762999"/>
                </a:lnTo>
                <a:lnTo>
                  <a:pt x="9653423" y="8801099"/>
                </a:lnTo>
                <a:lnTo>
                  <a:pt x="9645234" y="8839199"/>
                </a:lnTo>
                <a:lnTo>
                  <a:pt x="9638663" y="8864599"/>
                </a:lnTo>
                <a:lnTo>
                  <a:pt x="9633683" y="8902699"/>
                </a:lnTo>
                <a:lnTo>
                  <a:pt x="9630266" y="8940799"/>
                </a:lnTo>
                <a:lnTo>
                  <a:pt x="9628383" y="8978899"/>
                </a:lnTo>
                <a:lnTo>
                  <a:pt x="9628006" y="9004299"/>
                </a:lnTo>
                <a:lnTo>
                  <a:pt x="9629107" y="9042399"/>
                </a:lnTo>
                <a:lnTo>
                  <a:pt x="9631657" y="9080499"/>
                </a:lnTo>
                <a:lnTo>
                  <a:pt x="9635629" y="9105899"/>
                </a:lnTo>
                <a:lnTo>
                  <a:pt x="9640994" y="9143999"/>
                </a:lnTo>
                <a:lnTo>
                  <a:pt x="9647725" y="9169399"/>
                </a:lnTo>
                <a:lnTo>
                  <a:pt x="9655792" y="9207499"/>
                </a:lnTo>
                <a:lnTo>
                  <a:pt x="9665168" y="9232899"/>
                </a:lnTo>
                <a:lnTo>
                  <a:pt x="9675824" y="9258299"/>
                </a:lnTo>
                <a:lnTo>
                  <a:pt x="9687732" y="9296399"/>
                </a:lnTo>
                <a:lnTo>
                  <a:pt x="9700865" y="9321799"/>
                </a:lnTo>
                <a:lnTo>
                  <a:pt x="9715193" y="9347199"/>
                </a:lnTo>
                <a:lnTo>
                  <a:pt x="9730690" y="9385299"/>
                </a:lnTo>
                <a:lnTo>
                  <a:pt x="9747325" y="9410699"/>
                </a:lnTo>
                <a:lnTo>
                  <a:pt x="9783902" y="9461499"/>
                </a:lnTo>
                <a:lnTo>
                  <a:pt x="9824698" y="9512299"/>
                </a:lnTo>
                <a:lnTo>
                  <a:pt x="9869487" y="9563099"/>
                </a:lnTo>
                <a:lnTo>
                  <a:pt x="9918045" y="9613899"/>
                </a:lnTo>
                <a:lnTo>
                  <a:pt x="9970146" y="9664699"/>
                </a:lnTo>
                <a:lnTo>
                  <a:pt x="10025563" y="9702799"/>
                </a:lnTo>
                <a:lnTo>
                  <a:pt x="10054445" y="9728199"/>
                </a:lnTo>
                <a:lnTo>
                  <a:pt x="10084072" y="9753599"/>
                </a:lnTo>
                <a:lnTo>
                  <a:pt x="10114415" y="9778999"/>
                </a:lnTo>
                <a:lnTo>
                  <a:pt x="10145446" y="9791699"/>
                </a:lnTo>
                <a:lnTo>
                  <a:pt x="10177137" y="9817099"/>
                </a:lnTo>
                <a:lnTo>
                  <a:pt x="10209460" y="9829799"/>
                </a:lnTo>
                <a:lnTo>
                  <a:pt x="10242387" y="9855199"/>
                </a:lnTo>
                <a:lnTo>
                  <a:pt x="10275889" y="9867899"/>
                </a:lnTo>
                <a:lnTo>
                  <a:pt x="10309939" y="9893299"/>
                </a:lnTo>
                <a:lnTo>
                  <a:pt x="10344507" y="9905999"/>
                </a:lnTo>
                <a:lnTo>
                  <a:pt x="10379566" y="9931399"/>
                </a:lnTo>
                <a:lnTo>
                  <a:pt x="10451044" y="9956799"/>
                </a:lnTo>
                <a:lnTo>
                  <a:pt x="10487407" y="9982199"/>
                </a:lnTo>
                <a:lnTo>
                  <a:pt x="10636355" y="10032999"/>
                </a:lnTo>
                <a:lnTo>
                  <a:pt x="10674325" y="10058399"/>
                </a:lnTo>
                <a:lnTo>
                  <a:pt x="10906138" y="10134599"/>
                </a:lnTo>
                <a:lnTo>
                  <a:pt x="10945175" y="10134599"/>
                </a:lnTo>
                <a:lnTo>
                  <a:pt x="11101438" y="10185399"/>
                </a:lnTo>
                <a:lnTo>
                  <a:pt x="11140392" y="10185399"/>
                </a:lnTo>
                <a:lnTo>
                  <a:pt x="11217966" y="10210799"/>
                </a:lnTo>
                <a:lnTo>
                  <a:pt x="11256530" y="10210799"/>
                </a:lnTo>
                <a:lnTo>
                  <a:pt x="11294908" y="10223499"/>
                </a:lnTo>
                <a:lnTo>
                  <a:pt x="11333072" y="10223499"/>
                </a:lnTo>
                <a:lnTo>
                  <a:pt x="11370994" y="10236199"/>
                </a:lnTo>
                <a:lnTo>
                  <a:pt x="11408645" y="10236199"/>
                </a:lnTo>
                <a:lnTo>
                  <a:pt x="11445997" y="10248899"/>
                </a:lnTo>
                <a:lnTo>
                  <a:pt x="11519692" y="10248899"/>
                </a:lnTo>
                <a:lnTo>
                  <a:pt x="11555979" y="10261599"/>
                </a:lnTo>
                <a:lnTo>
                  <a:pt x="11662256" y="10261599"/>
                </a:lnTo>
                <a:lnTo>
                  <a:pt x="11696727" y="10274299"/>
                </a:lnTo>
                <a:close/>
              </a:path>
              <a:path w="11697335" h="10274300">
                <a:moveTo>
                  <a:pt x="6005200" y="4889499"/>
                </a:moveTo>
                <a:lnTo>
                  <a:pt x="5571306" y="4889499"/>
                </a:lnTo>
                <a:lnTo>
                  <a:pt x="5608747" y="4876799"/>
                </a:lnTo>
                <a:lnTo>
                  <a:pt x="5975890" y="4876799"/>
                </a:lnTo>
                <a:lnTo>
                  <a:pt x="6005200" y="4889499"/>
                </a:lnTo>
                <a:close/>
              </a:path>
              <a:path w="11697335" h="10274300">
                <a:moveTo>
                  <a:pt x="6089065" y="4902199"/>
                </a:moveTo>
                <a:lnTo>
                  <a:pt x="5454919" y="4902199"/>
                </a:lnTo>
                <a:lnTo>
                  <a:pt x="5494392" y="4889499"/>
                </a:lnTo>
                <a:lnTo>
                  <a:pt x="6061788" y="4889499"/>
                </a:lnTo>
                <a:lnTo>
                  <a:pt x="6089065" y="4902199"/>
                </a:lnTo>
                <a:close/>
              </a:path>
              <a:path w="11697335" h="10274300">
                <a:moveTo>
                  <a:pt x="6141585" y="4914899"/>
                </a:moveTo>
                <a:lnTo>
                  <a:pt x="5332439" y="4914899"/>
                </a:lnTo>
                <a:lnTo>
                  <a:pt x="5373942" y="4902199"/>
                </a:lnTo>
                <a:lnTo>
                  <a:pt x="6115664" y="4902199"/>
                </a:lnTo>
                <a:lnTo>
                  <a:pt x="6141585" y="4914899"/>
                </a:lnTo>
                <a:close/>
              </a:path>
              <a:path w="11697335" h="10274300">
                <a:moveTo>
                  <a:pt x="6191392" y="4927599"/>
                </a:moveTo>
                <a:lnTo>
                  <a:pt x="5247400" y="4927599"/>
                </a:lnTo>
                <a:lnTo>
                  <a:pt x="5290258" y="4914899"/>
                </a:lnTo>
                <a:lnTo>
                  <a:pt x="6166828" y="4914899"/>
                </a:lnTo>
                <a:lnTo>
                  <a:pt x="6191392" y="4927599"/>
                </a:lnTo>
                <a:close/>
              </a:path>
              <a:path w="11697335" h="10274300">
                <a:moveTo>
                  <a:pt x="6623569" y="5626099"/>
                </a:moveTo>
                <a:lnTo>
                  <a:pt x="1995541" y="5626099"/>
                </a:lnTo>
                <a:lnTo>
                  <a:pt x="2046699" y="5613399"/>
                </a:lnTo>
                <a:lnTo>
                  <a:pt x="2098933" y="5613399"/>
                </a:lnTo>
                <a:lnTo>
                  <a:pt x="2152253" y="5600699"/>
                </a:lnTo>
                <a:lnTo>
                  <a:pt x="2206668" y="5600699"/>
                </a:lnTo>
                <a:lnTo>
                  <a:pt x="2318822" y="5575299"/>
                </a:lnTo>
                <a:lnTo>
                  <a:pt x="2376579" y="5575299"/>
                </a:lnTo>
                <a:lnTo>
                  <a:pt x="2619037" y="5524499"/>
                </a:lnTo>
                <a:lnTo>
                  <a:pt x="2692303" y="5499099"/>
                </a:lnTo>
                <a:lnTo>
                  <a:pt x="2836811" y="5473699"/>
                </a:lnTo>
                <a:lnTo>
                  <a:pt x="2908053" y="5448299"/>
                </a:lnTo>
                <a:lnTo>
                  <a:pt x="3048513" y="5422899"/>
                </a:lnTo>
                <a:lnTo>
                  <a:pt x="3117730" y="5397499"/>
                </a:lnTo>
                <a:lnTo>
                  <a:pt x="3254140" y="5372099"/>
                </a:lnTo>
                <a:lnTo>
                  <a:pt x="3387850" y="5333999"/>
                </a:lnTo>
                <a:lnTo>
                  <a:pt x="3647167" y="5270499"/>
                </a:lnTo>
                <a:lnTo>
                  <a:pt x="3834564" y="5232399"/>
                </a:lnTo>
                <a:lnTo>
                  <a:pt x="3895679" y="5206999"/>
                </a:lnTo>
                <a:lnTo>
                  <a:pt x="4015882" y="5181599"/>
                </a:lnTo>
                <a:lnTo>
                  <a:pt x="4415306" y="5092699"/>
                </a:lnTo>
                <a:lnTo>
                  <a:pt x="4731306" y="5016499"/>
                </a:lnTo>
                <a:lnTo>
                  <a:pt x="4781606" y="5016499"/>
                </a:lnTo>
                <a:lnTo>
                  <a:pt x="4928448" y="4978399"/>
                </a:lnTo>
                <a:lnTo>
                  <a:pt x="4976043" y="4978399"/>
                </a:lnTo>
                <a:lnTo>
                  <a:pt x="5069202" y="4952999"/>
                </a:lnTo>
                <a:lnTo>
                  <a:pt x="5114766" y="4952999"/>
                </a:lnTo>
                <a:lnTo>
                  <a:pt x="5203866" y="4927599"/>
                </a:lnTo>
                <a:lnTo>
                  <a:pt x="6215279" y="4927599"/>
                </a:lnTo>
                <a:lnTo>
                  <a:pt x="6238487" y="4940299"/>
                </a:lnTo>
                <a:lnTo>
                  <a:pt x="6261016" y="4952999"/>
                </a:lnTo>
                <a:lnTo>
                  <a:pt x="6282868" y="4965699"/>
                </a:lnTo>
                <a:lnTo>
                  <a:pt x="6304041" y="4965699"/>
                </a:lnTo>
                <a:lnTo>
                  <a:pt x="6344352" y="4991099"/>
                </a:lnTo>
                <a:lnTo>
                  <a:pt x="6381948" y="5016499"/>
                </a:lnTo>
                <a:lnTo>
                  <a:pt x="6416830" y="5041899"/>
                </a:lnTo>
                <a:lnTo>
                  <a:pt x="6448997" y="5079999"/>
                </a:lnTo>
                <a:lnTo>
                  <a:pt x="6464062" y="5092699"/>
                </a:lnTo>
                <a:lnTo>
                  <a:pt x="6478448" y="5105399"/>
                </a:lnTo>
                <a:lnTo>
                  <a:pt x="6492156" y="5130799"/>
                </a:lnTo>
                <a:lnTo>
                  <a:pt x="6505184" y="5143499"/>
                </a:lnTo>
                <a:lnTo>
                  <a:pt x="6517533" y="5168899"/>
                </a:lnTo>
                <a:lnTo>
                  <a:pt x="6529204" y="5181599"/>
                </a:lnTo>
                <a:lnTo>
                  <a:pt x="6540195" y="5206999"/>
                </a:lnTo>
                <a:lnTo>
                  <a:pt x="6550506" y="5232399"/>
                </a:lnTo>
                <a:lnTo>
                  <a:pt x="6560139" y="5245099"/>
                </a:lnTo>
                <a:lnTo>
                  <a:pt x="6569092" y="5270499"/>
                </a:lnTo>
                <a:lnTo>
                  <a:pt x="6584961" y="5321299"/>
                </a:lnTo>
                <a:lnTo>
                  <a:pt x="6598112" y="5372099"/>
                </a:lnTo>
                <a:lnTo>
                  <a:pt x="6608544" y="5435599"/>
                </a:lnTo>
                <a:lnTo>
                  <a:pt x="6612741" y="5460999"/>
                </a:lnTo>
                <a:lnTo>
                  <a:pt x="6616258" y="5486399"/>
                </a:lnTo>
                <a:lnTo>
                  <a:pt x="6619096" y="5524499"/>
                </a:lnTo>
                <a:lnTo>
                  <a:pt x="6621253" y="5549899"/>
                </a:lnTo>
                <a:lnTo>
                  <a:pt x="6622731" y="5587999"/>
                </a:lnTo>
                <a:lnTo>
                  <a:pt x="6623529" y="5613399"/>
                </a:lnTo>
                <a:lnTo>
                  <a:pt x="6623569" y="5626099"/>
                </a:lnTo>
                <a:close/>
              </a:path>
              <a:path w="11697335" h="10274300">
                <a:moveTo>
                  <a:pt x="9522921" y="6718299"/>
                </a:moveTo>
                <a:lnTo>
                  <a:pt x="8972579" y="6718299"/>
                </a:lnTo>
                <a:lnTo>
                  <a:pt x="9022980" y="6705599"/>
                </a:lnTo>
                <a:lnTo>
                  <a:pt x="9474336" y="6705599"/>
                </a:lnTo>
                <a:lnTo>
                  <a:pt x="9522921" y="6718299"/>
                </a:lnTo>
                <a:close/>
              </a:path>
              <a:path w="11697335" h="10274300">
                <a:moveTo>
                  <a:pt x="9618292" y="6730999"/>
                </a:moveTo>
                <a:lnTo>
                  <a:pt x="8822939" y="6730999"/>
                </a:lnTo>
                <a:lnTo>
                  <a:pt x="8872487" y="6718299"/>
                </a:lnTo>
                <a:lnTo>
                  <a:pt x="9570930" y="6718299"/>
                </a:lnTo>
                <a:lnTo>
                  <a:pt x="9618292" y="6730999"/>
                </a:lnTo>
                <a:close/>
              </a:path>
              <a:path w="11697335" h="10274300">
                <a:moveTo>
                  <a:pt x="10202200" y="6984999"/>
                </a:moveTo>
                <a:lnTo>
                  <a:pt x="7558787" y="6984999"/>
                </a:lnTo>
                <a:lnTo>
                  <a:pt x="7596408" y="6972299"/>
                </a:lnTo>
                <a:lnTo>
                  <a:pt x="7672333" y="6972299"/>
                </a:lnTo>
                <a:lnTo>
                  <a:pt x="7710578" y="6959599"/>
                </a:lnTo>
                <a:lnTo>
                  <a:pt x="7748970" y="6959599"/>
                </a:lnTo>
                <a:lnTo>
                  <a:pt x="7826076" y="6934199"/>
                </a:lnTo>
                <a:lnTo>
                  <a:pt x="7864729" y="6934199"/>
                </a:lnTo>
                <a:lnTo>
                  <a:pt x="7903408" y="6921499"/>
                </a:lnTo>
                <a:lnTo>
                  <a:pt x="7942083" y="6921499"/>
                </a:lnTo>
                <a:lnTo>
                  <a:pt x="8019300" y="6896099"/>
                </a:lnTo>
                <a:lnTo>
                  <a:pt x="8057781" y="6896099"/>
                </a:lnTo>
                <a:lnTo>
                  <a:pt x="8172352" y="6857999"/>
                </a:lnTo>
                <a:lnTo>
                  <a:pt x="8210151" y="6857999"/>
                </a:lnTo>
                <a:lnTo>
                  <a:pt x="8321946" y="6819899"/>
                </a:lnTo>
                <a:lnTo>
                  <a:pt x="8362841" y="6807199"/>
                </a:lnTo>
                <a:lnTo>
                  <a:pt x="8404880" y="6807199"/>
                </a:lnTo>
                <a:lnTo>
                  <a:pt x="8537153" y="6769099"/>
                </a:lnTo>
                <a:lnTo>
                  <a:pt x="8583057" y="6769099"/>
                </a:lnTo>
                <a:lnTo>
                  <a:pt x="8677152" y="6743699"/>
                </a:lnTo>
                <a:lnTo>
                  <a:pt x="8725200" y="6743699"/>
                </a:lnTo>
                <a:lnTo>
                  <a:pt x="8773820" y="6730999"/>
                </a:lnTo>
                <a:lnTo>
                  <a:pt x="9664933" y="6730999"/>
                </a:lnTo>
                <a:lnTo>
                  <a:pt x="9799824" y="6769099"/>
                </a:lnTo>
                <a:lnTo>
                  <a:pt x="9884838" y="6794499"/>
                </a:lnTo>
                <a:lnTo>
                  <a:pt x="9965253" y="6819899"/>
                </a:lnTo>
                <a:lnTo>
                  <a:pt x="10003556" y="6845299"/>
                </a:lnTo>
                <a:lnTo>
                  <a:pt x="10040495" y="6857999"/>
                </a:lnTo>
                <a:lnTo>
                  <a:pt x="10075996" y="6883399"/>
                </a:lnTo>
                <a:lnTo>
                  <a:pt x="10109989" y="6908799"/>
                </a:lnTo>
                <a:lnTo>
                  <a:pt x="10142402" y="6934199"/>
                </a:lnTo>
                <a:lnTo>
                  <a:pt x="10173162" y="6959599"/>
                </a:lnTo>
                <a:lnTo>
                  <a:pt x="10202200" y="6984999"/>
                </a:lnTo>
                <a:close/>
              </a:path>
            </a:pathLst>
          </a:custGeom>
          <a:solidFill>
            <a:srgbClr val="F5F1FF"/>
          </a:solidFill>
        </p:spPr>
        <p:txBody>
          <a:bodyPr wrap="square" lIns="0" tIns="0" rIns="0" bIns="0" rtlCol="0"/>
          <a:lstStyle/>
          <a:p>
            <a:endParaRPr/>
          </a:p>
        </p:txBody>
      </p:sp>
      <p:sp>
        <p:nvSpPr>
          <p:cNvPr id="3" name="object 3"/>
          <p:cNvSpPr txBox="1">
            <a:spLocks noGrp="1"/>
          </p:cNvSpPr>
          <p:nvPr>
            <p:ph type="title"/>
          </p:nvPr>
        </p:nvSpPr>
        <p:spPr>
          <a:xfrm>
            <a:off x="11315362" y="2219008"/>
            <a:ext cx="5389880" cy="925830"/>
          </a:xfrm>
          <a:prstGeom prst="rect">
            <a:avLst/>
          </a:prstGeom>
        </p:spPr>
        <p:txBody>
          <a:bodyPr vert="horz" wrap="square" lIns="0" tIns="13335" rIns="0" bIns="0" rtlCol="0">
            <a:spAutoFit/>
          </a:bodyPr>
          <a:lstStyle/>
          <a:p>
            <a:pPr marL="12700" algn="ctr">
              <a:lnSpc>
                <a:spcPct val="100000"/>
              </a:lnSpc>
              <a:spcBef>
                <a:spcPts val="105"/>
              </a:spcBef>
            </a:pPr>
            <a:r>
              <a:rPr lang="en-IN" sz="5900" dirty="0">
                <a:solidFill>
                  <a:srgbClr val="868BF0"/>
                </a:solidFill>
                <a:latin typeface="Arial" panose="020B0604020202020204" pitchFamily="34" charset="0"/>
                <a:cs typeface="Arial" panose="020B0604020202020204" pitchFamily="34" charset="0"/>
              </a:rPr>
              <a:t>Overview</a:t>
            </a:r>
            <a:endParaRPr sz="5900" dirty="0">
              <a:latin typeface="Arial" panose="020B0604020202020204" pitchFamily="34" charset="0"/>
              <a:cs typeface="Arial" panose="020B0604020202020204" pitchFamily="34" charset="0"/>
            </a:endParaRPr>
          </a:p>
        </p:txBody>
      </p:sp>
      <p:sp>
        <p:nvSpPr>
          <p:cNvPr id="4" name="object 4"/>
          <p:cNvSpPr txBox="1"/>
          <p:nvPr/>
        </p:nvSpPr>
        <p:spPr>
          <a:xfrm>
            <a:off x="10375778" y="3325860"/>
            <a:ext cx="6921622" cy="5018040"/>
          </a:xfrm>
          <a:prstGeom prst="rect">
            <a:avLst/>
          </a:prstGeom>
        </p:spPr>
        <p:txBody>
          <a:bodyPr vert="horz" wrap="square" lIns="0" tIns="92710" rIns="0" bIns="0" rtlCol="0">
            <a:spAutoFit/>
          </a:bodyPr>
          <a:lstStyle/>
          <a:p>
            <a:pPr marL="12700" marR="5080" indent="318770" algn="just">
              <a:lnSpc>
                <a:spcPts val="3150"/>
              </a:lnSpc>
              <a:spcBef>
                <a:spcPts val="730"/>
              </a:spcBef>
            </a:pPr>
            <a:r>
              <a:rPr lang="en-US" sz="2800" dirty="0">
                <a:solidFill>
                  <a:srgbClr val="20124D"/>
                </a:solidFill>
                <a:latin typeface="Arial" panose="020B0604020202020204" pitchFamily="34" charset="0"/>
                <a:cs typeface="Arial" panose="020B0604020202020204" pitchFamily="34" charset="0"/>
              </a:rPr>
              <a:t>Achieving success in a fast-paced world of e-commerce, where online shopping has become the new norm, requires an understanding of customer behavior, which is key to the success of a business. This dataset of sales contains information about orders placed by customers on an e-commerce website. The dataset has a total of 286,392 entries with 36 columns. Our project is Sales and Customer analysis to uncover fascinating insights that shed light on consumer behavior and trends.</a:t>
            </a:r>
            <a:endParaRPr sz="2800" dirty="0">
              <a:latin typeface="Arial" panose="020B0604020202020204" pitchFamily="34" charset="0"/>
              <a:cs typeface="Arial" panose="020B0604020202020204" pitchFamily="34" charset="0"/>
            </a:endParaRPr>
          </a:p>
        </p:txBody>
      </p:sp>
      <p:grpSp>
        <p:nvGrpSpPr>
          <p:cNvPr id="5" name="object 5"/>
          <p:cNvGrpSpPr/>
          <p:nvPr/>
        </p:nvGrpSpPr>
        <p:grpSpPr>
          <a:xfrm>
            <a:off x="1439999" y="1090000"/>
            <a:ext cx="6838950" cy="8115300"/>
            <a:chOff x="1439999" y="1090000"/>
            <a:chExt cx="6838950" cy="8115300"/>
          </a:xfrm>
        </p:grpSpPr>
        <p:sp>
          <p:nvSpPr>
            <p:cNvPr id="6" name="object 6"/>
            <p:cNvSpPr/>
            <p:nvPr/>
          </p:nvSpPr>
          <p:spPr>
            <a:xfrm>
              <a:off x="2742299" y="7228336"/>
              <a:ext cx="505459" cy="880110"/>
            </a:xfrm>
            <a:custGeom>
              <a:avLst/>
              <a:gdLst/>
              <a:ahLst/>
              <a:cxnLst/>
              <a:rect l="l" t="t" r="r" b="b"/>
              <a:pathLst>
                <a:path w="505460" h="880109">
                  <a:moveTo>
                    <a:pt x="0" y="879761"/>
                  </a:moveTo>
                  <a:lnTo>
                    <a:pt x="0" y="289921"/>
                  </a:lnTo>
                  <a:lnTo>
                    <a:pt x="504922" y="0"/>
                  </a:lnTo>
                  <a:lnTo>
                    <a:pt x="504922" y="587340"/>
                  </a:lnTo>
                  <a:lnTo>
                    <a:pt x="0" y="879761"/>
                  </a:lnTo>
                  <a:close/>
                </a:path>
              </a:pathLst>
            </a:custGeom>
            <a:solidFill>
              <a:srgbClr val="BACDE1"/>
            </a:solidFill>
          </p:spPr>
          <p:txBody>
            <a:bodyPr wrap="square" lIns="0" tIns="0" rIns="0" bIns="0" rtlCol="0"/>
            <a:lstStyle/>
            <a:p>
              <a:endParaRPr/>
            </a:p>
          </p:txBody>
        </p:sp>
        <p:sp>
          <p:nvSpPr>
            <p:cNvPr id="7" name="object 7"/>
            <p:cNvSpPr/>
            <p:nvPr/>
          </p:nvSpPr>
          <p:spPr>
            <a:xfrm>
              <a:off x="4552646" y="5851210"/>
              <a:ext cx="2832100" cy="1652270"/>
            </a:xfrm>
            <a:custGeom>
              <a:avLst/>
              <a:gdLst/>
              <a:ahLst/>
              <a:cxnLst/>
              <a:rect l="l" t="t" r="r" b="b"/>
              <a:pathLst>
                <a:path w="2832100" h="1652270">
                  <a:moveTo>
                    <a:pt x="864242" y="1652052"/>
                  </a:moveTo>
                  <a:lnTo>
                    <a:pt x="814679" y="1642562"/>
                  </a:lnTo>
                  <a:lnTo>
                    <a:pt x="24371" y="1182178"/>
                  </a:lnTo>
                  <a:lnTo>
                    <a:pt x="0" y="1142189"/>
                  </a:lnTo>
                  <a:lnTo>
                    <a:pt x="6092" y="1119617"/>
                  </a:lnTo>
                  <a:lnTo>
                    <a:pt x="1909082" y="14995"/>
                  </a:lnTo>
                  <a:lnTo>
                    <a:pt x="1948451" y="936"/>
                  </a:lnTo>
                  <a:lnTo>
                    <a:pt x="1961574" y="0"/>
                  </a:lnTo>
                  <a:lnTo>
                    <a:pt x="1975087" y="937"/>
                  </a:lnTo>
                  <a:lnTo>
                    <a:pt x="2016566" y="14995"/>
                  </a:lnTo>
                  <a:lnTo>
                    <a:pt x="2811443" y="474871"/>
                  </a:lnTo>
                  <a:lnTo>
                    <a:pt x="2832065" y="512048"/>
                  </a:lnTo>
                  <a:lnTo>
                    <a:pt x="2826910" y="532160"/>
                  </a:lnTo>
                  <a:lnTo>
                    <a:pt x="929232" y="1634556"/>
                  </a:lnTo>
                  <a:lnTo>
                    <a:pt x="881076" y="1651075"/>
                  </a:lnTo>
                  <a:lnTo>
                    <a:pt x="864242" y="1652052"/>
                  </a:lnTo>
                  <a:close/>
                </a:path>
              </a:pathLst>
            </a:custGeom>
            <a:solidFill>
              <a:srgbClr val="FFFFFF"/>
            </a:solidFill>
          </p:spPr>
          <p:txBody>
            <a:bodyPr wrap="square" lIns="0" tIns="0" rIns="0" bIns="0" rtlCol="0"/>
            <a:lstStyle/>
            <a:p>
              <a:endParaRPr/>
            </a:p>
          </p:txBody>
        </p:sp>
        <p:sp>
          <p:nvSpPr>
            <p:cNvPr id="8" name="object 8"/>
            <p:cNvSpPr/>
            <p:nvPr/>
          </p:nvSpPr>
          <p:spPr>
            <a:xfrm>
              <a:off x="4552021" y="6363571"/>
              <a:ext cx="2832100" cy="1237615"/>
            </a:xfrm>
            <a:custGeom>
              <a:avLst/>
              <a:gdLst/>
              <a:ahLst/>
              <a:cxnLst/>
              <a:rect l="l" t="t" r="r" b="b"/>
              <a:pathLst>
                <a:path w="2832100" h="1237615">
                  <a:moveTo>
                    <a:pt x="864867" y="1237164"/>
                  </a:moveTo>
                  <a:lnTo>
                    <a:pt x="815304" y="1227674"/>
                  </a:lnTo>
                  <a:lnTo>
                    <a:pt x="24996" y="767291"/>
                  </a:lnTo>
                  <a:lnTo>
                    <a:pt x="0" y="727302"/>
                  </a:lnTo>
                  <a:lnTo>
                    <a:pt x="0" y="629828"/>
                  </a:lnTo>
                  <a:lnTo>
                    <a:pt x="1796" y="641349"/>
                  </a:lnTo>
                  <a:lnTo>
                    <a:pt x="6873" y="652634"/>
                  </a:lnTo>
                  <a:lnTo>
                    <a:pt x="799877" y="1122195"/>
                  </a:lnTo>
                  <a:lnTo>
                    <a:pt x="848033" y="1138714"/>
                  </a:lnTo>
                  <a:lnTo>
                    <a:pt x="864867" y="1139691"/>
                  </a:lnTo>
                  <a:lnTo>
                    <a:pt x="881700" y="1138714"/>
                  </a:lnTo>
                  <a:lnTo>
                    <a:pt x="929857" y="1122195"/>
                  </a:lnTo>
                  <a:lnTo>
                    <a:pt x="2812068" y="34990"/>
                  </a:lnTo>
                  <a:lnTo>
                    <a:pt x="2832065" y="0"/>
                  </a:lnTo>
                  <a:lnTo>
                    <a:pt x="2832065" y="97473"/>
                  </a:lnTo>
                  <a:lnTo>
                    <a:pt x="2812068" y="132463"/>
                  </a:lnTo>
                  <a:lnTo>
                    <a:pt x="929857" y="1219668"/>
                  </a:lnTo>
                  <a:lnTo>
                    <a:pt x="881700" y="1236188"/>
                  </a:lnTo>
                  <a:lnTo>
                    <a:pt x="864867" y="1237164"/>
                  </a:lnTo>
                  <a:close/>
                </a:path>
              </a:pathLst>
            </a:custGeom>
            <a:solidFill>
              <a:srgbClr val="A6BCCD"/>
            </a:solidFill>
          </p:spPr>
          <p:txBody>
            <a:bodyPr wrap="square" lIns="0" tIns="0" rIns="0" bIns="0" rtlCol="0"/>
            <a:lstStyle/>
            <a:p>
              <a:endParaRPr/>
            </a:p>
          </p:txBody>
        </p:sp>
        <p:sp>
          <p:nvSpPr>
            <p:cNvPr id="9" name="object 9"/>
            <p:cNvSpPr/>
            <p:nvPr/>
          </p:nvSpPr>
          <p:spPr>
            <a:xfrm>
              <a:off x="5424387" y="6363571"/>
              <a:ext cx="1960245" cy="1235075"/>
            </a:xfrm>
            <a:custGeom>
              <a:avLst/>
              <a:gdLst/>
              <a:ahLst/>
              <a:cxnLst/>
              <a:rect l="l" t="t" r="r" b="b"/>
              <a:pathLst>
                <a:path w="1960245" h="1235075">
                  <a:moveTo>
                    <a:pt x="0" y="1234665"/>
                  </a:moveTo>
                  <a:lnTo>
                    <a:pt x="0" y="1137191"/>
                  </a:lnTo>
                  <a:lnTo>
                    <a:pt x="14958" y="1136254"/>
                  </a:lnTo>
                  <a:lnTo>
                    <a:pt x="29683" y="1133442"/>
                  </a:lnTo>
                  <a:lnTo>
                    <a:pt x="1939702" y="34990"/>
                  </a:lnTo>
                  <a:lnTo>
                    <a:pt x="1959698" y="0"/>
                  </a:lnTo>
                  <a:lnTo>
                    <a:pt x="1959698" y="97473"/>
                  </a:lnTo>
                  <a:lnTo>
                    <a:pt x="1939702" y="132463"/>
                  </a:lnTo>
                  <a:lnTo>
                    <a:pt x="57491" y="1219668"/>
                  </a:lnTo>
                  <a:lnTo>
                    <a:pt x="14958" y="1233727"/>
                  </a:lnTo>
                  <a:lnTo>
                    <a:pt x="0" y="1234665"/>
                  </a:lnTo>
                  <a:close/>
                </a:path>
              </a:pathLst>
            </a:custGeom>
            <a:solidFill>
              <a:srgbClr val="BACDE1"/>
            </a:solidFill>
          </p:spPr>
          <p:txBody>
            <a:bodyPr wrap="square" lIns="0" tIns="0" rIns="0" bIns="0" rtlCol="0"/>
            <a:lstStyle/>
            <a:p>
              <a:endParaRPr/>
            </a:p>
          </p:txBody>
        </p:sp>
        <p:sp>
          <p:nvSpPr>
            <p:cNvPr id="10" name="object 10"/>
            <p:cNvSpPr/>
            <p:nvPr/>
          </p:nvSpPr>
          <p:spPr>
            <a:xfrm>
              <a:off x="3832133" y="2104725"/>
              <a:ext cx="4446905" cy="5853430"/>
            </a:xfrm>
            <a:custGeom>
              <a:avLst/>
              <a:gdLst/>
              <a:ahLst/>
              <a:cxnLst/>
              <a:rect l="l" t="t" r="r" b="b"/>
              <a:pathLst>
                <a:path w="4446905" h="5853430">
                  <a:moveTo>
                    <a:pt x="0" y="5853412"/>
                  </a:moveTo>
                  <a:lnTo>
                    <a:pt x="0" y="2579300"/>
                  </a:lnTo>
                  <a:lnTo>
                    <a:pt x="4446817" y="0"/>
                  </a:lnTo>
                  <a:lnTo>
                    <a:pt x="4446817" y="3261615"/>
                  </a:lnTo>
                  <a:lnTo>
                    <a:pt x="0" y="5853412"/>
                  </a:lnTo>
                  <a:close/>
                </a:path>
              </a:pathLst>
            </a:custGeom>
            <a:solidFill>
              <a:srgbClr val="868BF0"/>
            </a:solidFill>
          </p:spPr>
          <p:txBody>
            <a:bodyPr wrap="square" lIns="0" tIns="0" rIns="0" bIns="0" rtlCol="0"/>
            <a:lstStyle/>
            <a:p>
              <a:endParaRPr/>
            </a:p>
          </p:txBody>
        </p:sp>
        <p:sp>
          <p:nvSpPr>
            <p:cNvPr id="11" name="object 11"/>
            <p:cNvSpPr/>
            <p:nvPr/>
          </p:nvSpPr>
          <p:spPr>
            <a:xfrm>
              <a:off x="3684655" y="4594050"/>
              <a:ext cx="147955" cy="3364229"/>
            </a:xfrm>
            <a:custGeom>
              <a:avLst/>
              <a:gdLst/>
              <a:ahLst/>
              <a:cxnLst/>
              <a:rect l="l" t="t" r="r" b="b"/>
              <a:pathLst>
                <a:path w="147954" h="3364229">
                  <a:moveTo>
                    <a:pt x="147477" y="3364088"/>
                  </a:moveTo>
                  <a:lnTo>
                    <a:pt x="0" y="3274112"/>
                  </a:lnTo>
                  <a:lnTo>
                    <a:pt x="0" y="0"/>
                  </a:lnTo>
                  <a:lnTo>
                    <a:pt x="147477" y="89975"/>
                  </a:lnTo>
                  <a:lnTo>
                    <a:pt x="147477" y="3364088"/>
                  </a:lnTo>
                  <a:close/>
                </a:path>
              </a:pathLst>
            </a:custGeom>
            <a:solidFill>
              <a:srgbClr val="A6BCCD"/>
            </a:solidFill>
          </p:spPr>
          <p:txBody>
            <a:bodyPr wrap="square" lIns="0" tIns="0" rIns="0" bIns="0" rtlCol="0"/>
            <a:lstStyle/>
            <a:p>
              <a:endParaRPr/>
            </a:p>
          </p:txBody>
        </p:sp>
        <p:sp>
          <p:nvSpPr>
            <p:cNvPr id="12" name="object 12"/>
            <p:cNvSpPr/>
            <p:nvPr/>
          </p:nvSpPr>
          <p:spPr>
            <a:xfrm>
              <a:off x="3684655" y="2014750"/>
              <a:ext cx="4594860" cy="2669540"/>
            </a:xfrm>
            <a:custGeom>
              <a:avLst/>
              <a:gdLst/>
              <a:ahLst/>
              <a:cxnLst/>
              <a:rect l="l" t="t" r="r" b="b"/>
              <a:pathLst>
                <a:path w="4594859" h="2669540">
                  <a:moveTo>
                    <a:pt x="147477" y="2669276"/>
                  </a:moveTo>
                  <a:lnTo>
                    <a:pt x="0" y="2579300"/>
                  </a:lnTo>
                  <a:lnTo>
                    <a:pt x="4444317" y="0"/>
                  </a:lnTo>
                  <a:lnTo>
                    <a:pt x="4594294" y="89975"/>
                  </a:lnTo>
                  <a:lnTo>
                    <a:pt x="147477" y="2669276"/>
                  </a:lnTo>
                  <a:close/>
                </a:path>
              </a:pathLst>
            </a:custGeom>
            <a:solidFill>
              <a:srgbClr val="FFFFFF"/>
            </a:solidFill>
          </p:spPr>
          <p:txBody>
            <a:bodyPr wrap="square" lIns="0" tIns="0" rIns="0" bIns="0" rtlCol="0"/>
            <a:lstStyle/>
            <a:p>
              <a:endParaRPr/>
            </a:p>
          </p:txBody>
        </p:sp>
        <p:sp>
          <p:nvSpPr>
            <p:cNvPr id="13" name="object 13"/>
            <p:cNvSpPr/>
            <p:nvPr/>
          </p:nvSpPr>
          <p:spPr>
            <a:xfrm>
              <a:off x="1567472" y="2104732"/>
              <a:ext cx="6711950" cy="5853430"/>
            </a:xfrm>
            <a:custGeom>
              <a:avLst/>
              <a:gdLst/>
              <a:ahLst/>
              <a:cxnLst/>
              <a:rect l="l" t="t" r="r" b="b"/>
              <a:pathLst>
                <a:path w="6711950" h="5853430">
                  <a:moveTo>
                    <a:pt x="1674749" y="849769"/>
                  </a:moveTo>
                  <a:lnTo>
                    <a:pt x="0" y="1814512"/>
                  </a:lnTo>
                  <a:lnTo>
                    <a:pt x="0" y="3818966"/>
                  </a:lnTo>
                  <a:lnTo>
                    <a:pt x="1674749" y="2849232"/>
                  </a:lnTo>
                  <a:lnTo>
                    <a:pt x="1674749" y="849769"/>
                  </a:lnTo>
                  <a:close/>
                </a:path>
                <a:path w="6711950" h="5853430">
                  <a:moveTo>
                    <a:pt x="6711467" y="0"/>
                  </a:moveTo>
                  <a:lnTo>
                    <a:pt x="6608991" y="59448"/>
                  </a:lnTo>
                  <a:lnTo>
                    <a:pt x="6608991" y="182448"/>
                  </a:lnTo>
                  <a:lnTo>
                    <a:pt x="6608991" y="3201632"/>
                  </a:lnTo>
                  <a:lnTo>
                    <a:pt x="2369642" y="5668467"/>
                  </a:lnTo>
                  <a:lnTo>
                    <a:pt x="2369642" y="2639288"/>
                  </a:lnTo>
                  <a:lnTo>
                    <a:pt x="6608991" y="182448"/>
                  </a:lnTo>
                  <a:lnTo>
                    <a:pt x="6608991" y="59448"/>
                  </a:lnTo>
                  <a:lnTo>
                    <a:pt x="2264651" y="2579293"/>
                  </a:lnTo>
                  <a:lnTo>
                    <a:pt x="2264651" y="5853417"/>
                  </a:lnTo>
                  <a:lnTo>
                    <a:pt x="2581973" y="5668467"/>
                  </a:lnTo>
                  <a:lnTo>
                    <a:pt x="6711467" y="3261614"/>
                  </a:lnTo>
                  <a:lnTo>
                    <a:pt x="6711467" y="182448"/>
                  </a:lnTo>
                  <a:lnTo>
                    <a:pt x="6711467" y="0"/>
                  </a:lnTo>
                  <a:close/>
                </a:path>
              </a:pathLst>
            </a:custGeom>
            <a:solidFill>
              <a:srgbClr val="BACDE1"/>
            </a:solidFill>
          </p:spPr>
          <p:txBody>
            <a:bodyPr wrap="square" lIns="0" tIns="0" rIns="0" bIns="0" rtlCol="0"/>
            <a:lstStyle/>
            <a:p>
              <a:endParaRPr/>
            </a:p>
          </p:txBody>
        </p:sp>
        <p:sp>
          <p:nvSpPr>
            <p:cNvPr id="14" name="object 14"/>
            <p:cNvSpPr/>
            <p:nvPr/>
          </p:nvSpPr>
          <p:spPr>
            <a:xfrm>
              <a:off x="1439999" y="3844254"/>
              <a:ext cx="127635" cy="2079625"/>
            </a:xfrm>
            <a:custGeom>
              <a:avLst/>
              <a:gdLst/>
              <a:ahLst/>
              <a:cxnLst/>
              <a:rect l="l" t="t" r="r" b="b"/>
              <a:pathLst>
                <a:path w="127634" h="2079625">
                  <a:moveTo>
                    <a:pt x="127480" y="2079436"/>
                  </a:moveTo>
                  <a:lnTo>
                    <a:pt x="0" y="2001956"/>
                  </a:lnTo>
                  <a:lnTo>
                    <a:pt x="0" y="0"/>
                  </a:lnTo>
                  <a:lnTo>
                    <a:pt x="127480" y="74979"/>
                  </a:lnTo>
                  <a:lnTo>
                    <a:pt x="127480" y="2079436"/>
                  </a:lnTo>
                  <a:close/>
                </a:path>
              </a:pathLst>
            </a:custGeom>
            <a:solidFill>
              <a:srgbClr val="A6BCCD"/>
            </a:solidFill>
          </p:spPr>
          <p:txBody>
            <a:bodyPr wrap="square" lIns="0" tIns="0" rIns="0" bIns="0" rtlCol="0"/>
            <a:lstStyle/>
            <a:p>
              <a:endParaRPr/>
            </a:p>
          </p:txBody>
        </p:sp>
        <p:sp>
          <p:nvSpPr>
            <p:cNvPr id="15" name="object 15"/>
            <p:cNvSpPr/>
            <p:nvPr/>
          </p:nvSpPr>
          <p:spPr>
            <a:xfrm>
              <a:off x="1439999" y="2882015"/>
              <a:ext cx="1802764" cy="1037590"/>
            </a:xfrm>
            <a:custGeom>
              <a:avLst/>
              <a:gdLst/>
              <a:ahLst/>
              <a:cxnLst/>
              <a:rect l="l" t="t" r="r" b="b"/>
              <a:pathLst>
                <a:path w="1802764" h="1037589">
                  <a:moveTo>
                    <a:pt x="127480" y="1037218"/>
                  </a:moveTo>
                  <a:lnTo>
                    <a:pt x="0" y="962239"/>
                  </a:lnTo>
                  <a:lnTo>
                    <a:pt x="1672243" y="0"/>
                  </a:lnTo>
                  <a:lnTo>
                    <a:pt x="1802223" y="72480"/>
                  </a:lnTo>
                  <a:lnTo>
                    <a:pt x="127480" y="1037218"/>
                  </a:lnTo>
                  <a:close/>
                </a:path>
              </a:pathLst>
            </a:custGeom>
            <a:solidFill>
              <a:srgbClr val="FFFFFF"/>
            </a:solidFill>
          </p:spPr>
          <p:txBody>
            <a:bodyPr wrap="square" lIns="0" tIns="0" rIns="0" bIns="0" rtlCol="0"/>
            <a:lstStyle/>
            <a:p>
              <a:endParaRPr/>
            </a:p>
          </p:txBody>
        </p:sp>
        <p:sp>
          <p:nvSpPr>
            <p:cNvPr id="16" name="object 16"/>
            <p:cNvSpPr/>
            <p:nvPr/>
          </p:nvSpPr>
          <p:spPr>
            <a:xfrm>
              <a:off x="1707458" y="3206927"/>
              <a:ext cx="1392555" cy="2464435"/>
            </a:xfrm>
            <a:custGeom>
              <a:avLst/>
              <a:gdLst/>
              <a:ahLst/>
              <a:cxnLst/>
              <a:rect l="l" t="t" r="r" b="b"/>
              <a:pathLst>
                <a:path w="1392555" h="2464435">
                  <a:moveTo>
                    <a:pt x="0" y="2464331"/>
                  </a:moveTo>
                  <a:lnTo>
                    <a:pt x="0" y="799783"/>
                  </a:lnTo>
                  <a:lnTo>
                    <a:pt x="1392286" y="0"/>
                  </a:lnTo>
                  <a:lnTo>
                    <a:pt x="1392286" y="1657050"/>
                  </a:lnTo>
                  <a:lnTo>
                    <a:pt x="0" y="2464331"/>
                  </a:lnTo>
                  <a:close/>
                </a:path>
              </a:pathLst>
            </a:custGeom>
            <a:solidFill>
              <a:srgbClr val="F5F1FF"/>
            </a:solidFill>
          </p:spPr>
          <p:txBody>
            <a:bodyPr wrap="square" lIns="0" tIns="0" rIns="0" bIns="0" rtlCol="0"/>
            <a:lstStyle/>
            <a:p>
              <a:endParaRPr/>
            </a:p>
          </p:txBody>
        </p:sp>
        <p:sp>
          <p:nvSpPr>
            <p:cNvPr id="17" name="object 17"/>
            <p:cNvSpPr/>
            <p:nvPr/>
          </p:nvSpPr>
          <p:spPr>
            <a:xfrm>
              <a:off x="2744799" y="4336620"/>
              <a:ext cx="255270" cy="594995"/>
            </a:xfrm>
            <a:custGeom>
              <a:avLst/>
              <a:gdLst/>
              <a:ahLst/>
              <a:cxnLst/>
              <a:rect l="l" t="t" r="r" b="b"/>
              <a:pathLst>
                <a:path w="255269" h="594995">
                  <a:moveTo>
                    <a:pt x="0" y="594838"/>
                  </a:moveTo>
                  <a:lnTo>
                    <a:pt x="0" y="144960"/>
                  </a:lnTo>
                  <a:lnTo>
                    <a:pt x="254960" y="0"/>
                  </a:lnTo>
                  <a:lnTo>
                    <a:pt x="254960" y="452377"/>
                  </a:lnTo>
                  <a:lnTo>
                    <a:pt x="0" y="594838"/>
                  </a:lnTo>
                  <a:close/>
                </a:path>
              </a:pathLst>
            </a:custGeom>
            <a:solidFill>
              <a:srgbClr val="FAD05B"/>
            </a:solidFill>
          </p:spPr>
          <p:txBody>
            <a:bodyPr wrap="square" lIns="0" tIns="0" rIns="0" bIns="0" rtlCol="0"/>
            <a:lstStyle/>
            <a:p>
              <a:endParaRPr/>
            </a:p>
          </p:txBody>
        </p:sp>
        <p:sp>
          <p:nvSpPr>
            <p:cNvPr id="18" name="object 18"/>
            <p:cNvSpPr/>
            <p:nvPr/>
          </p:nvSpPr>
          <p:spPr>
            <a:xfrm>
              <a:off x="3047250" y="3501846"/>
              <a:ext cx="78105" cy="1259840"/>
            </a:xfrm>
            <a:custGeom>
              <a:avLst/>
              <a:gdLst/>
              <a:ahLst/>
              <a:cxnLst/>
              <a:rect l="l" t="t" r="r" b="b"/>
              <a:pathLst>
                <a:path w="78105" h="1259839">
                  <a:moveTo>
                    <a:pt x="77482" y="1172184"/>
                  </a:moveTo>
                  <a:lnTo>
                    <a:pt x="0" y="1217180"/>
                  </a:lnTo>
                  <a:lnTo>
                    <a:pt x="0" y="1259662"/>
                  </a:lnTo>
                  <a:lnTo>
                    <a:pt x="77482" y="1214678"/>
                  </a:lnTo>
                  <a:lnTo>
                    <a:pt x="77482" y="1172184"/>
                  </a:lnTo>
                  <a:close/>
                </a:path>
                <a:path w="78105" h="1259839">
                  <a:moveTo>
                    <a:pt x="77482" y="1004735"/>
                  </a:moveTo>
                  <a:lnTo>
                    <a:pt x="0" y="1049718"/>
                  </a:lnTo>
                  <a:lnTo>
                    <a:pt x="0" y="1092212"/>
                  </a:lnTo>
                  <a:lnTo>
                    <a:pt x="77482" y="1047216"/>
                  </a:lnTo>
                  <a:lnTo>
                    <a:pt x="77482" y="1004735"/>
                  </a:lnTo>
                  <a:close/>
                </a:path>
                <a:path w="78105" h="1259839">
                  <a:moveTo>
                    <a:pt x="77482" y="837285"/>
                  </a:moveTo>
                  <a:lnTo>
                    <a:pt x="0" y="882269"/>
                  </a:lnTo>
                  <a:lnTo>
                    <a:pt x="0" y="924750"/>
                  </a:lnTo>
                  <a:lnTo>
                    <a:pt x="77482" y="879767"/>
                  </a:lnTo>
                  <a:lnTo>
                    <a:pt x="77482" y="837285"/>
                  </a:lnTo>
                  <a:close/>
                </a:path>
                <a:path w="78105" h="1259839">
                  <a:moveTo>
                    <a:pt x="77482" y="669823"/>
                  </a:moveTo>
                  <a:lnTo>
                    <a:pt x="0" y="714806"/>
                  </a:lnTo>
                  <a:lnTo>
                    <a:pt x="0" y="757301"/>
                  </a:lnTo>
                  <a:lnTo>
                    <a:pt x="77482" y="712317"/>
                  </a:lnTo>
                  <a:lnTo>
                    <a:pt x="77482" y="669823"/>
                  </a:lnTo>
                  <a:close/>
                </a:path>
                <a:path w="78105" h="1259839">
                  <a:moveTo>
                    <a:pt x="77482" y="502373"/>
                  </a:moveTo>
                  <a:lnTo>
                    <a:pt x="0" y="547357"/>
                  </a:lnTo>
                  <a:lnTo>
                    <a:pt x="0" y="589851"/>
                  </a:lnTo>
                  <a:lnTo>
                    <a:pt x="77482" y="544855"/>
                  </a:lnTo>
                  <a:lnTo>
                    <a:pt x="77482" y="502373"/>
                  </a:lnTo>
                  <a:close/>
                </a:path>
                <a:path w="78105" h="1259839">
                  <a:moveTo>
                    <a:pt x="77482" y="334911"/>
                  </a:moveTo>
                  <a:lnTo>
                    <a:pt x="0" y="379907"/>
                  </a:lnTo>
                  <a:lnTo>
                    <a:pt x="0" y="422389"/>
                  </a:lnTo>
                  <a:lnTo>
                    <a:pt x="77482" y="377405"/>
                  </a:lnTo>
                  <a:lnTo>
                    <a:pt x="77482" y="334911"/>
                  </a:lnTo>
                  <a:close/>
                </a:path>
                <a:path w="78105" h="1259839">
                  <a:moveTo>
                    <a:pt x="77482" y="167462"/>
                  </a:moveTo>
                  <a:lnTo>
                    <a:pt x="0" y="212445"/>
                  </a:lnTo>
                  <a:lnTo>
                    <a:pt x="0" y="254939"/>
                  </a:lnTo>
                  <a:lnTo>
                    <a:pt x="77482" y="209943"/>
                  </a:lnTo>
                  <a:lnTo>
                    <a:pt x="77482" y="167462"/>
                  </a:lnTo>
                  <a:close/>
                </a:path>
                <a:path w="78105" h="1259839">
                  <a:moveTo>
                    <a:pt x="77482" y="0"/>
                  </a:moveTo>
                  <a:lnTo>
                    <a:pt x="0" y="44996"/>
                  </a:lnTo>
                  <a:lnTo>
                    <a:pt x="0" y="87477"/>
                  </a:lnTo>
                  <a:lnTo>
                    <a:pt x="77482" y="42494"/>
                  </a:lnTo>
                  <a:lnTo>
                    <a:pt x="77482" y="0"/>
                  </a:lnTo>
                  <a:close/>
                </a:path>
              </a:pathLst>
            </a:custGeom>
            <a:solidFill>
              <a:srgbClr val="BACDE1"/>
            </a:solidFill>
          </p:spPr>
          <p:txBody>
            <a:bodyPr wrap="square" lIns="0" tIns="0" rIns="0" bIns="0" rtlCol="0"/>
            <a:lstStyle/>
            <a:p>
              <a:endParaRPr/>
            </a:p>
          </p:txBody>
        </p:sp>
        <p:sp>
          <p:nvSpPr>
            <p:cNvPr id="19" name="object 19"/>
            <p:cNvSpPr/>
            <p:nvPr/>
          </p:nvSpPr>
          <p:spPr>
            <a:xfrm>
              <a:off x="1807438" y="4141685"/>
              <a:ext cx="880110" cy="1334770"/>
            </a:xfrm>
            <a:custGeom>
              <a:avLst/>
              <a:gdLst/>
              <a:ahLst/>
              <a:cxnLst/>
              <a:rect l="l" t="t" r="r" b="b"/>
              <a:pathLst>
                <a:path w="880110" h="1334770">
                  <a:moveTo>
                    <a:pt x="254965" y="39979"/>
                  </a:moveTo>
                  <a:lnTo>
                    <a:pt x="0" y="184950"/>
                  </a:lnTo>
                  <a:lnTo>
                    <a:pt x="0" y="1334630"/>
                  </a:lnTo>
                  <a:lnTo>
                    <a:pt x="254965" y="1189672"/>
                  </a:lnTo>
                  <a:lnTo>
                    <a:pt x="254965" y="39979"/>
                  </a:lnTo>
                  <a:close/>
                </a:path>
                <a:path w="880110" h="1334770">
                  <a:moveTo>
                    <a:pt x="567410" y="289915"/>
                  </a:moveTo>
                  <a:lnTo>
                    <a:pt x="312445" y="437375"/>
                  </a:lnTo>
                  <a:lnTo>
                    <a:pt x="312445" y="1154684"/>
                  </a:lnTo>
                  <a:lnTo>
                    <a:pt x="567410" y="1007224"/>
                  </a:lnTo>
                  <a:lnTo>
                    <a:pt x="567410" y="289915"/>
                  </a:lnTo>
                  <a:close/>
                </a:path>
                <a:path w="880110" h="1334770">
                  <a:moveTo>
                    <a:pt x="879868" y="0"/>
                  </a:moveTo>
                  <a:lnTo>
                    <a:pt x="624903" y="142455"/>
                  </a:lnTo>
                  <a:lnTo>
                    <a:pt x="624903" y="972235"/>
                  </a:lnTo>
                  <a:lnTo>
                    <a:pt x="879868" y="827265"/>
                  </a:lnTo>
                  <a:lnTo>
                    <a:pt x="879868" y="0"/>
                  </a:lnTo>
                  <a:close/>
                </a:path>
              </a:pathLst>
            </a:custGeom>
            <a:solidFill>
              <a:srgbClr val="FAD05B"/>
            </a:solidFill>
          </p:spPr>
          <p:txBody>
            <a:bodyPr wrap="square" lIns="0" tIns="0" rIns="0" bIns="0" rtlCol="0"/>
            <a:lstStyle/>
            <a:p>
              <a:endParaRPr/>
            </a:p>
          </p:txBody>
        </p:sp>
        <p:sp>
          <p:nvSpPr>
            <p:cNvPr id="20" name="object 20"/>
            <p:cNvSpPr/>
            <p:nvPr/>
          </p:nvSpPr>
          <p:spPr>
            <a:xfrm>
              <a:off x="3614666" y="1162481"/>
              <a:ext cx="1677670" cy="2964815"/>
            </a:xfrm>
            <a:custGeom>
              <a:avLst/>
              <a:gdLst/>
              <a:ahLst/>
              <a:cxnLst/>
              <a:rect l="l" t="t" r="r" b="b"/>
              <a:pathLst>
                <a:path w="1677670" h="2964815">
                  <a:moveTo>
                    <a:pt x="0" y="2964195"/>
                  </a:moveTo>
                  <a:lnTo>
                    <a:pt x="0" y="962238"/>
                  </a:lnTo>
                  <a:lnTo>
                    <a:pt x="1677242" y="0"/>
                  </a:lnTo>
                  <a:lnTo>
                    <a:pt x="1677242" y="1994458"/>
                  </a:lnTo>
                  <a:lnTo>
                    <a:pt x="0" y="2964195"/>
                  </a:lnTo>
                  <a:close/>
                </a:path>
              </a:pathLst>
            </a:custGeom>
            <a:solidFill>
              <a:srgbClr val="BACDE1"/>
            </a:solidFill>
          </p:spPr>
          <p:txBody>
            <a:bodyPr wrap="square" lIns="0" tIns="0" rIns="0" bIns="0" rtlCol="0"/>
            <a:lstStyle/>
            <a:p>
              <a:endParaRPr/>
            </a:p>
          </p:txBody>
        </p:sp>
        <p:sp>
          <p:nvSpPr>
            <p:cNvPr id="21" name="object 21"/>
            <p:cNvSpPr/>
            <p:nvPr/>
          </p:nvSpPr>
          <p:spPr>
            <a:xfrm>
              <a:off x="3489685" y="2049740"/>
              <a:ext cx="125095" cy="2077085"/>
            </a:xfrm>
            <a:custGeom>
              <a:avLst/>
              <a:gdLst/>
              <a:ahLst/>
              <a:cxnLst/>
              <a:rect l="l" t="t" r="r" b="b"/>
              <a:pathLst>
                <a:path w="125095" h="2077085">
                  <a:moveTo>
                    <a:pt x="124980" y="2076937"/>
                  </a:moveTo>
                  <a:lnTo>
                    <a:pt x="0" y="2001957"/>
                  </a:lnTo>
                  <a:lnTo>
                    <a:pt x="0" y="0"/>
                  </a:lnTo>
                  <a:lnTo>
                    <a:pt x="124980" y="74979"/>
                  </a:lnTo>
                  <a:lnTo>
                    <a:pt x="124980" y="2076937"/>
                  </a:lnTo>
                  <a:close/>
                </a:path>
              </a:pathLst>
            </a:custGeom>
            <a:solidFill>
              <a:srgbClr val="A6BCCD"/>
            </a:solidFill>
          </p:spPr>
          <p:txBody>
            <a:bodyPr wrap="square" lIns="0" tIns="0" rIns="0" bIns="0" rtlCol="0"/>
            <a:lstStyle/>
            <a:p>
              <a:endParaRPr/>
            </a:p>
          </p:txBody>
        </p:sp>
        <p:sp>
          <p:nvSpPr>
            <p:cNvPr id="22" name="object 22"/>
            <p:cNvSpPr/>
            <p:nvPr/>
          </p:nvSpPr>
          <p:spPr>
            <a:xfrm>
              <a:off x="3489685" y="1090000"/>
              <a:ext cx="1802764" cy="1035050"/>
            </a:xfrm>
            <a:custGeom>
              <a:avLst/>
              <a:gdLst/>
              <a:ahLst/>
              <a:cxnLst/>
              <a:rect l="l" t="t" r="r" b="b"/>
              <a:pathLst>
                <a:path w="1802764" h="1035050">
                  <a:moveTo>
                    <a:pt x="124980" y="1034719"/>
                  </a:moveTo>
                  <a:lnTo>
                    <a:pt x="0" y="959739"/>
                  </a:lnTo>
                  <a:lnTo>
                    <a:pt x="1672243" y="0"/>
                  </a:lnTo>
                  <a:lnTo>
                    <a:pt x="1802223" y="72480"/>
                  </a:lnTo>
                  <a:lnTo>
                    <a:pt x="124980" y="1034719"/>
                  </a:lnTo>
                  <a:close/>
                </a:path>
              </a:pathLst>
            </a:custGeom>
            <a:solidFill>
              <a:srgbClr val="FFFFFF"/>
            </a:solidFill>
          </p:spPr>
          <p:txBody>
            <a:bodyPr wrap="square" lIns="0" tIns="0" rIns="0" bIns="0" rtlCol="0"/>
            <a:lstStyle/>
            <a:p>
              <a:endParaRPr/>
            </a:p>
          </p:txBody>
        </p:sp>
        <p:sp>
          <p:nvSpPr>
            <p:cNvPr id="23" name="object 23"/>
            <p:cNvSpPr/>
            <p:nvPr/>
          </p:nvSpPr>
          <p:spPr>
            <a:xfrm>
              <a:off x="3754644" y="1412413"/>
              <a:ext cx="1395095" cy="2464435"/>
            </a:xfrm>
            <a:custGeom>
              <a:avLst/>
              <a:gdLst/>
              <a:ahLst/>
              <a:cxnLst/>
              <a:rect l="l" t="t" r="r" b="b"/>
              <a:pathLst>
                <a:path w="1395095" h="2464435">
                  <a:moveTo>
                    <a:pt x="0" y="2464331"/>
                  </a:moveTo>
                  <a:lnTo>
                    <a:pt x="0" y="802282"/>
                  </a:lnTo>
                  <a:lnTo>
                    <a:pt x="1394785" y="0"/>
                  </a:lnTo>
                  <a:lnTo>
                    <a:pt x="1394785" y="1659549"/>
                  </a:lnTo>
                  <a:lnTo>
                    <a:pt x="0" y="2464331"/>
                  </a:lnTo>
                  <a:close/>
                </a:path>
              </a:pathLst>
            </a:custGeom>
            <a:solidFill>
              <a:srgbClr val="F5F1FF"/>
            </a:solidFill>
          </p:spPr>
          <p:txBody>
            <a:bodyPr wrap="square" lIns="0" tIns="0" rIns="0" bIns="0" rtlCol="0"/>
            <a:lstStyle/>
            <a:p>
              <a:endParaRPr/>
            </a:p>
          </p:txBody>
        </p:sp>
        <p:sp>
          <p:nvSpPr>
            <p:cNvPr id="24" name="object 24"/>
            <p:cNvSpPr/>
            <p:nvPr/>
          </p:nvSpPr>
          <p:spPr>
            <a:xfrm>
              <a:off x="5096929" y="1707336"/>
              <a:ext cx="78105" cy="1259840"/>
            </a:xfrm>
            <a:custGeom>
              <a:avLst/>
              <a:gdLst/>
              <a:ahLst/>
              <a:cxnLst/>
              <a:rect l="l" t="t" r="r" b="b"/>
              <a:pathLst>
                <a:path w="78104" h="1259839">
                  <a:moveTo>
                    <a:pt x="77495" y="1172184"/>
                  </a:moveTo>
                  <a:lnTo>
                    <a:pt x="0" y="1217168"/>
                  </a:lnTo>
                  <a:lnTo>
                    <a:pt x="0" y="1259662"/>
                  </a:lnTo>
                  <a:lnTo>
                    <a:pt x="77495" y="1214678"/>
                  </a:lnTo>
                  <a:lnTo>
                    <a:pt x="77495" y="1172184"/>
                  </a:lnTo>
                  <a:close/>
                </a:path>
                <a:path w="78104" h="1259839">
                  <a:moveTo>
                    <a:pt x="77495" y="1004735"/>
                  </a:moveTo>
                  <a:lnTo>
                    <a:pt x="0" y="1049718"/>
                  </a:lnTo>
                  <a:lnTo>
                    <a:pt x="0" y="1092212"/>
                  </a:lnTo>
                  <a:lnTo>
                    <a:pt x="77495" y="1047216"/>
                  </a:lnTo>
                  <a:lnTo>
                    <a:pt x="77495" y="1004735"/>
                  </a:lnTo>
                  <a:close/>
                </a:path>
                <a:path w="78104" h="1259839">
                  <a:moveTo>
                    <a:pt x="77495" y="837272"/>
                  </a:moveTo>
                  <a:lnTo>
                    <a:pt x="0" y="882269"/>
                  </a:lnTo>
                  <a:lnTo>
                    <a:pt x="0" y="924750"/>
                  </a:lnTo>
                  <a:lnTo>
                    <a:pt x="77495" y="879767"/>
                  </a:lnTo>
                  <a:lnTo>
                    <a:pt x="77495" y="837272"/>
                  </a:lnTo>
                  <a:close/>
                </a:path>
                <a:path w="78104" h="1259839">
                  <a:moveTo>
                    <a:pt x="77495" y="669823"/>
                  </a:moveTo>
                  <a:lnTo>
                    <a:pt x="0" y="714806"/>
                  </a:lnTo>
                  <a:lnTo>
                    <a:pt x="0" y="759802"/>
                  </a:lnTo>
                  <a:lnTo>
                    <a:pt x="77495" y="712304"/>
                  </a:lnTo>
                  <a:lnTo>
                    <a:pt x="77495" y="669823"/>
                  </a:lnTo>
                  <a:close/>
                </a:path>
                <a:path w="78104" h="1259839">
                  <a:moveTo>
                    <a:pt x="77495" y="502361"/>
                  </a:moveTo>
                  <a:lnTo>
                    <a:pt x="0" y="547357"/>
                  </a:lnTo>
                  <a:lnTo>
                    <a:pt x="0" y="592340"/>
                  </a:lnTo>
                  <a:lnTo>
                    <a:pt x="77495" y="547357"/>
                  </a:lnTo>
                  <a:lnTo>
                    <a:pt x="77495" y="502361"/>
                  </a:lnTo>
                  <a:close/>
                </a:path>
                <a:path w="78104" h="1259839">
                  <a:moveTo>
                    <a:pt x="77495" y="334911"/>
                  </a:moveTo>
                  <a:lnTo>
                    <a:pt x="0" y="379895"/>
                  </a:lnTo>
                  <a:lnTo>
                    <a:pt x="0" y="424891"/>
                  </a:lnTo>
                  <a:lnTo>
                    <a:pt x="77495" y="379895"/>
                  </a:lnTo>
                  <a:lnTo>
                    <a:pt x="77495" y="334911"/>
                  </a:lnTo>
                  <a:close/>
                </a:path>
                <a:path w="78104" h="1259839">
                  <a:moveTo>
                    <a:pt x="77495" y="167462"/>
                  </a:moveTo>
                  <a:lnTo>
                    <a:pt x="0" y="212445"/>
                  </a:lnTo>
                  <a:lnTo>
                    <a:pt x="0" y="257429"/>
                  </a:lnTo>
                  <a:lnTo>
                    <a:pt x="77495" y="212445"/>
                  </a:lnTo>
                  <a:lnTo>
                    <a:pt x="77495" y="167462"/>
                  </a:lnTo>
                  <a:close/>
                </a:path>
                <a:path w="78104" h="1259839">
                  <a:moveTo>
                    <a:pt x="77495" y="0"/>
                  </a:moveTo>
                  <a:lnTo>
                    <a:pt x="0" y="44996"/>
                  </a:lnTo>
                  <a:lnTo>
                    <a:pt x="0" y="89979"/>
                  </a:lnTo>
                  <a:lnTo>
                    <a:pt x="77495" y="44996"/>
                  </a:lnTo>
                  <a:lnTo>
                    <a:pt x="77495" y="0"/>
                  </a:lnTo>
                  <a:close/>
                </a:path>
              </a:pathLst>
            </a:custGeom>
            <a:solidFill>
              <a:srgbClr val="BACDE1"/>
            </a:solidFill>
          </p:spPr>
          <p:txBody>
            <a:bodyPr wrap="square" lIns="0" tIns="0" rIns="0" bIns="0" rtlCol="0"/>
            <a:lstStyle/>
            <a:p>
              <a:endParaRPr/>
            </a:p>
          </p:txBody>
        </p:sp>
        <p:sp>
          <p:nvSpPr>
            <p:cNvPr id="25" name="object 25"/>
            <p:cNvSpPr/>
            <p:nvPr/>
          </p:nvSpPr>
          <p:spPr>
            <a:xfrm>
              <a:off x="2217380" y="6925919"/>
              <a:ext cx="1029969" cy="592455"/>
            </a:xfrm>
            <a:custGeom>
              <a:avLst/>
              <a:gdLst/>
              <a:ahLst/>
              <a:cxnLst/>
              <a:rect l="l" t="t" r="r" b="b"/>
              <a:pathLst>
                <a:path w="1029969" h="592454">
                  <a:moveTo>
                    <a:pt x="524919" y="592339"/>
                  </a:moveTo>
                  <a:lnTo>
                    <a:pt x="0" y="294920"/>
                  </a:lnTo>
                  <a:lnTo>
                    <a:pt x="507422" y="0"/>
                  </a:lnTo>
                  <a:lnTo>
                    <a:pt x="1029841" y="302418"/>
                  </a:lnTo>
                  <a:lnTo>
                    <a:pt x="524919" y="592339"/>
                  </a:lnTo>
                  <a:close/>
                </a:path>
              </a:pathLst>
            </a:custGeom>
            <a:solidFill>
              <a:srgbClr val="FFFFFF"/>
            </a:solidFill>
          </p:spPr>
          <p:txBody>
            <a:bodyPr wrap="square" lIns="0" tIns="0" rIns="0" bIns="0" rtlCol="0"/>
            <a:lstStyle/>
            <a:p>
              <a:endParaRPr/>
            </a:p>
          </p:txBody>
        </p:sp>
        <p:sp>
          <p:nvSpPr>
            <p:cNvPr id="26" name="object 26"/>
            <p:cNvSpPr/>
            <p:nvPr/>
          </p:nvSpPr>
          <p:spPr>
            <a:xfrm>
              <a:off x="2217380" y="7220838"/>
              <a:ext cx="525145" cy="887730"/>
            </a:xfrm>
            <a:custGeom>
              <a:avLst/>
              <a:gdLst/>
              <a:ahLst/>
              <a:cxnLst/>
              <a:rect l="l" t="t" r="r" b="b"/>
              <a:pathLst>
                <a:path w="525144" h="887729">
                  <a:moveTo>
                    <a:pt x="524919" y="887259"/>
                  </a:moveTo>
                  <a:lnTo>
                    <a:pt x="0" y="584841"/>
                  </a:lnTo>
                  <a:lnTo>
                    <a:pt x="0" y="0"/>
                  </a:lnTo>
                  <a:lnTo>
                    <a:pt x="524919" y="297419"/>
                  </a:lnTo>
                  <a:lnTo>
                    <a:pt x="524919" y="887259"/>
                  </a:lnTo>
                  <a:close/>
                </a:path>
              </a:pathLst>
            </a:custGeom>
            <a:solidFill>
              <a:srgbClr val="A6BCCD"/>
            </a:solidFill>
          </p:spPr>
          <p:txBody>
            <a:bodyPr wrap="square" lIns="0" tIns="0" rIns="0" bIns="0" rtlCol="0"/>
            <a:lstStyle/>
            <a:p>
              <a:endParaRPr/>
            </a:p>
          </p:txBody>
        </p:sp>
        <p:sp>
          <p:nvSpPr>
            <p:cNvPr id="27" name="object 27"/>
            <p:cNvSpPr/>
            <p:nvPr/>
          </p:nvSpPr>
          <p:spPr>
            <a:xfrm>
              <a:off x="3902121" y="2449632"/>
              <a:ext cx="1075055" cy="722630"/>
            </a:xfrm>
            <a:custGeom>
              <a:avLst/>
              <a:gdLst/>
              <a:ahLst/>
              <a:cxnLst/>
              <a:rect l="l" t="t" r="r" b="b"/>
              <a:pathLst>
                <a:path w="1075054" h="722630">
                  <a:moveTo>
                    <a:pt x="564912" y="722304"/>
                  </a:moveTo>
                  <a:lnTo>
                    <a:pt x="542963" y="717696"/>
                  </a:lnTo>
                  <a:lnTo>
                    <a:pt x="526168" y="704184"/>
                  </a:lnTo>
                  <a:lnTo>
                    <a:pt x="514998" y="682236"/>
                  </a:lnTo>
                  <a:lnTo>
                    <a:pt x="509921" y="652323"/>
                  </a:lnTo>
                  <a:lnTo>
                    <a:pt x="511288" y="633539"/>
                  </a:lnTo>
                  <a:lnTo>
                    <a:pt x="515233" y="614520"/>
                  </a:lnTo>
                  <a:lnTo>
                    <a:pt x="521521" y="595033"/>
                  </a:lnTo>
                  <a:lnTo>
                    <a:pt x="529918" y="574844"/>
                  </a:lnTo>
                  <a:lnTo>
                    <a:pt x="139978" y="204944"/>
                  </a:lnTo>
                  <a:lnTo>
                    <a:pt x="97484" y="242434"/>
                  </a:lnTo>
                  <a:lnTo>
                    <a:pt x="54991" y="254930"/>
                  </a:lnTo>
                  <a:lnTo>
                    <a:pt x="32690" y="250322"/>
                  </a:lnTo>
                  <a:lnTo>
                    <a:pt x="15310" y="236810"/>
                  </a:lnTo>
                  <a:lnTo>
                    <a:pt x="4022" y="214863"/>
                  </a:lnTo>
                  <a:lnTo>
                    <a:pt x="0" y="184949"/>
                  </a:lnTo>
                  <a:lnTo>
                    <a:pt x="7498" y="138087"/>
                  </a:lnTo>
                  <a:lnTo>
                    <a:pt x="28120" y="91225"/>
                  </a:lnTo>
                  <a:lnTo>
                    <a:pt x="59053" y="49986"/>
                  </a:lnTo>
                  <a:lnTo>
                    <a:pt x="97484" y="19994"/>
                  </a:lnTo>
                  <a:lnTo>
                    <a:pt x="139978" y="7497"/>
                  </a:lnTo>
                  <a:lnTo>
                    <a:pt x="161889" y="12105"/>
                  </a:lnTo>
                  <a:lnTo>
                    <a:pt x="178409" y="25617"/>
                  </a:lnTo>
                  <a:lnTo>
                    <a:pt x="188838" y="47565"/>
                  </a:lnTo>
                  <a:lnTo>
                    <a:pt x="192470" y="77478"/>
                  </a:lnTo>
                  <a:lnTo>
                    <a:pt x="190673" y="98527"/>
                  </a:lnTo>
                  <a:lnTo>
                    <a:pt x="185596" y="120279"/>
                  </a:lnTo>
                  <a:lnTo>
                    <a:pt x="177707" y="142500"/>
                  </a:lnTo>
                  <a:lnTo>
                    <a:pt x="167474" y="164955"/>
                  </a:lnTo>
                  <a:lnTo>
                    <a:pt x="557414" y="532355"/>
                  </a:lnTo>
                  <a:lnTo>
                    <a:pt x="591862" y="495802"/>
                  </a:lnTo>
                  <a:lnTo>
                    <a:pt x="627403" y="478307"/>
                  </a:lnTo>
                  <a:lnTo>
                    <a:pt x="649900" y="474871"/>
                  </a:lnTo>
                  <a:lnTo>
                    <a:pt x="657320" y="475339"/>
                  </a:lnTo>
                  <a:lnTo>
                    <a:pt x="664272" y="476745"/>
                  </a:lnTo>
                  <a:lnTo>
                    <a:pt x="670287" y="479088"/>
                  </a:lnTo>
                  <a:lnTo>
                    <a:pt x="674896" y="482369"/>
                  </a:lnTo>
                  <a:lnTo>
                    <a:pt x="887363" y="204944"/>
                  </a:lnTo>
                  <a:lnTo>
                    <a:pt x="884863" y="197446"/>
                  </a:lnTo>
                  <a:lnTo>
                    <a:pt x="884863" y="179951"/>
                  </a:lnTo>
                  <a:lnTo>
                    <a:pt x="890878" y="132698"/>
                  </a:lnTo>
                  <a:lnTo>
                    <a:pt x="910485" y="84976"/>
                  </a:lnTo>
                  <a:lnTo>
                    <a:pt x="940402" y="42878"/>
                  </a:lnTo>
                  <a:lnTo>
                    <a:pt x="977349" y="12496"/>
                  </a:lnTo>
                  <a:lnTo>
                    <a:pt x="1019843" y="0"/>
                  </a:lnTo>
                  <a:lnTo>
                    <a:pt x="1041793" y="4608"/>
                  </a:lnTo>
                  <a:lnTo>
                    <a:pt x="1058587" y="18120"/>
                  </a:lnTo>
                  <a:lnTo>
                    <a:pt x="1069757" y="40067"/>
                  </a:lnTo>
                  <a:lnTo>
                    <a:pt x="1074834" y="69981"/>
                  </a:lnTo>
                  <a:lnTo>
                    <a:pt x="1067336" y="116843"/>
                  </a:lnTo>
                  <a:lnTo>
                    <a:pt x="1046714" y="163705"/>
                  </a:lnTo>
                  <a:lnTo>
                    <a:pt x="1015781" y="204944"/>
                  </a:lnTo>
                  <a:lnTo>
                    <a:pt x="977350" y="234936"/>
                  </a:lnTo>
                  <a:lnTo>
                    <a:pt x="946768" y="247940"/>
                  </a:lnTo>
                  <a:lnTo>
                    <a:pt x="929857" y="247432"/>
                  </a:lnTo>
                  <a:lnTo>
                    <a:pt x="924857" y="244933"/>
                  </a:lnTo>
                  <a:lnTo>
                    <a:pt x="917359" y="244933"/>
                  </a:lnTo>
                  <a:lnTo>
                    <a:pt x="702391" y="527357"/>
                  </a:lnTo>
                  <a:lnTo>
                    <a:pt x="702391" y="544852"/>
                  </a:lnTo>
                  <a:lnTo>
                    <a:pt x="695283" y="591675"/>
                  </a:lnTo>
                  <a:lnTo>
                    <a:pt x="675521" y="638264"/>
                  </a:lnTo>
                  <a:lnTo>
                    <a:pt x="645447" y="678761"/>
                  </a:lnTo>
                  <a:lnTo>
                    <a:pt x="607406" y="707308"/>
                  </a:lnTo>
                  <a:lnTo>
                    <a:pt x="574716" y="720312"/>
                  </a:lnTo>
                  <a:lnTo>
                    <a:pt x="564912" y="722304"/>
                  </a:lnTo>
                  <a:close/>
                </a:path>
              </a:pathLst>
            </a:custGeom>
            <a:solidFill>
              <a:srgbClr val="D56565"/>
            </a:solidFill>
          </p:spPr>
          <p:txBody>
            <a:bodyPr wrap="square" lIns="0" tIns="0" rIns="0" bIns="0" rtlCol="0"/>
            <a:lstStyle/>
            <a:p>
              <a:endParaRPr/>
            </a:p>
          </p:txBody>
        </p:sp>
        <p:sp>
          <p:nvSpPr>
            <p:cNvPr id="28" name="object 28"/>
            <p:cNvSpPr/>
            <p:nvPr/>
          </p:nvSpPr>
          <p:spPr>
            <a:xfrm>
              <a:off x="4049598" y="2957004"/>
              <a:ext cx="3212465" cy="4464050"/>
            </a:xfrm>
            <a:custGeom>
              <a:avLst/>
              <a:gdLst/>
              <a:ahLst/>
              <a:cxnLst/>
              <a:rect l="l" t="t" r="r" b="b"/>
              <a:pathLst>
                <a:path w="3212465" h="4464050">
                  <a:moveTo>
                    <a:pt x="677392" y="4003916"/>
                  </a:moveTo>
                  <a:lnTo>
                    <a:pt x="0" y="4396308"/>
                  </a:lnTo>
                  <a:lnTo>
                    <a:pt x="0" y="4463783"/>
                  </a:lnTo>
                  <a:lnTo>
                    <a:pt x="677392" y="4068889"/>
                  </a:lnTo>
                  <a:lnTo>
                    <a:pt x="677392" y="4003916"/>
                  </a:lnTo>
                  <a:close/>
                </a:path>
                <a:path w="3212465" h="4464050">
                  <a:moveTo>
                    <a:pt x="1459776" y="3664000"/>
                  </a:moveTo>
                  <a:lnTo>
                    <a:pt x="779868" y="4056392"/>
                  </a:lnTo>
                  <a:lnTo>
                    <a:pt x="779868" y="4123880"/>
                  </a:lnTo>
                  <a:lnTo>
                    <a:pt x="1459776" y="3728986"/>
                  </a:lnTo>
                  <a:lnTo>
                    <a:pt x="1459776" y="3664000"/>
                  </a:lnTo>
                  <a:close/>
                </a:path>
                <a:path w="3212465" h="4464050">
                  <a:moveTo>
                    <a:pt x="1459776" y="3551529"/>
                  </a:moveTo>
                  <a:lnTo>
                    <a:pt x="779868" y="3946423"/>
                  </a:lnTo>
                  <a:lnTo>
                    <a:pt x="779868" y="4011409"/>
                  </a:lnTo>
                  <a:lnTo>
                    <a:pt x="1459776" y="3619017"/>
                  </a:lnTo>
                  <a:lnTo>
                    <a:pt x="1459776" y="3551529"/>
                  </a:lnTo>
                  <a:close/>
                </a:path>
                <a:path w="3212465" h="4464050">
                  <a:moveTo>
                    <a:pt x="2239645" y="3211626"/>
                  </a:moveTo>
                  <a:lnTo>
                    <a:pt x="1562252" y="3604018"/>
                  </a:lnTo>
                  <a:lnTo>
                    <a:pt x="1562252" y="3671506"/>
                  </a:lnTo>
                  <a:lnTo>
                    <a:pt x="2239645" y="3276612"/>
                  </a:lnTo>
                  <a:lnTo>
                    <a:pt x="2239645" y="3211626"/>
                  </a:lnTo>
                  <a:close/>
                </a:path>
                <a:path w="3212465" h="4464050">
                  <a:moveTo>
                    <a:pt x="2239645" y="3099155"/>
                  </a:moveTo>
                  <a:lnTo>
                    <a:pt x="1562252" y="3494049"/>
                  </a:lnTo>
                  <a:lnTo>
                    <a:pt x="1562252" y="3559035"/>
                  </a:lnTo>
                  <a:lnTo>
                    <a:pt x="2239645" y="3166643"/>
                  </a:lnTo>
                  <a:lnTo>
                    <a:pt x="2239645" y="3099155"/>
                  </a:lnTo>
                  <a:close/>
                </a:path>
                <a:path w="3212465" h="4464050">
                  <a:moveTo>
                    <a:pt x="3022028" y="2759252"/>
                  </a:moveTo>
                  <a:lnTo>
                    <a:pt x="2344636" y="3154146"/>
                  </a:lnTo>
                  <a:lnTo>
                    <a:pt x="2344636" y="3219119"/>
                  </a:lnTo>
                  <a:lnTo>
                    <a:pt x="3022028" y="2826728"/>
                  </a:lnTo>
                  <a:lnTo>
                    <a:pt x="3022028" y="2759252"/>
                  </a:lnTo>
                  <a:close/>
                </a:path>
                <a:path w="3212465" h="4464050">
                  <a:moveTo>
                    <a:pt x="3022028" y="2649283"/>
                  </a:moveTo>
                  <a:lnTo>
                    <a:pt x="2344636" y="3041675"/>
                  </a:lnTo>
                  <a:lnTo>
                    <a:pt x="2344636" y="3106648"/>
                  </a:lnTo>
                  <a:lnTo>
                    <a:pt x="3022028" y="2714256"/>
                  </a:lnTo>
                  <a:lnTo>
                    <a:pt x="3022028" y="2649283"/>
                  </a:lnTo>
                  <a:close/>
                </a:path>
                <a:path w="3212465" h="4464050">
                  <a:moveTo>
                    <a:pt x="3212007" y="0"/>
                  </a:moveTo>
                  <a:lnTo>
                    <a:pt x="0" y="1864487"/>
                  </a:lnTo>
                  <a:lnTo>
                    <a:pt x="0" y="4228846"/>
                  </a:lnTo>
                  <a:lnTo>
                    <a:pt x="3212007" y="2359355"/>
                  </a:lnTo>
                  <a:lnTo>
                    <a:pt x="3212007" y="0"/>
                  </a:lnTo>
                  <a:close/>
                </a:path>
              </a:pathLst>
            </a:custGeom>
            <a:solidFill>
              <a:srgbClr val="F5F1FF"/>
            </a:solidFill>
          </p:spPr>
          <p:txBody>
            <a:bodyPr wrap="square" lIns="0" tIns="0" rIns="0" bIns="0" rtlCol="0"/>
            <a:lstStyle/>
            <a:p>
              <a:endParaRPr/>
            </a:p>
          </p:txBody>
        </p:sp>
        <p:sp>
          <p:nvSpPr>
            <p:cNvPr id="29" name="object 29"/>
            <p:cNvSpPr/>
            <p:nvPr/>
          </p:nvSpPr>
          <p:spPr>
            <a:xfrm>
              <a:off x="4152074" y="3434371"/>
              <a:ext cx="3029585" cy="3542029"/>
            </a:xfrm>
            <a:custGeom>
              <a:avLst/>
              <a:gdLst/>
              <a:ahLst/>
              <a:cxnLst/>
              <a:rect l="l" t="t" r="r" b="b"/>
              <a:pathLst>
                <a:path w="3029584" h="3542029">
                  <a:moveTo>
                    <a:pt x="3029534" y="92468"/>
                  </a:moveTo>
                  <a:lnTo>
                    <a:pt x="2739580" y="261353"/>
                  </a:lnTo>
                  <a:lnTo>
                    <a:pt x="2739580" y="0"/>
                  </a:lnTo>
                  <a:lnTo>
                    <a:pt x="2714587" y="12496"/>
                  </a:lnTo>
                  <a:lnTo>
                    <a:pt x="2714587" y="1932965"/>
                  </a:lnTo>
                  <a:lnTo>
                    <a:pt x="2447125" y="2088756"/>
                  </a:lnTo>
                  <a:lnTo>
                    <a:pt x="2447125" y="1838820"/>
                  </a:lnTo>
                  <a:lnTo>
                    <a:pt x="2714587" y="1683029"/>
                  </a:lnTo>
                  <a:lnTo>
                    <a:pt x="2714587" y="1655533"/>
                  </a:lnTo>
                  <a:lnTo>
                    <a:pt x="2447125" y="1811324"/>
                  </a:lnTo>
                  <a:lnTo>
                    <a:pt x="2447125" y="1563903"/>
                  </a:lnTo>
                  <a:lnTo>
                    <a:pt x="2714587" y="1408112"/>
                  </a:lnTo>
                  <a:lnTo>
                    <a:pt x="2714587" y="1380617"/>
                  </a:lnTo>
                  <a:lnTo>
                    <a:pt x="2447125" y="1536407"/>
                  </a:lnTo>
                  <a:lnTo>
                    <a:pt x="2447125" y="1286471"/>
                  </a:lnTo>
                  <a:lnTo>
                    <a:pt x="2714587" y="1130681"/>
                  </a:lnTo>
                  <a:lnTo>
                    <a:pt x="2714587" y="1105687"/>
                  </a:lnTo>
                  <a:lnTo>
                    <a:pt x="2447125" y="1261478"/>
                  </a:lnTo>
                  <a:lnTo>
                    <a:pt x="2447125" y="1009053"/>
                  </a:lnTo>
                  <a:lnTo>
                    <a:pt x="2714587" y="853262"/>
                  </a:lnTo>
                  <a:lnTo>
                    <a:pt x="2714587" y="828268"/>
                  </a:lnTo>
                  <a:lnTo>
                    <a:pt x="2447125" y="984059"/>
                  </a:lnTo>
                  <a:lnTo>
                    <a:pt x="2447125" y="734123"/>
                  </a:lnTo>
                  <a:lnTo>
                    <a:pt x="2714587" y="578332"/>
                  </a:lnTo>
                  <a:lnTo>
                    <a:pt x="2714587" y="550837"/>
                  </a:lnTo>
                  <a:lnTo>
                    <a:pt x="2447125" y="706628"/>
                  </a:lnTo>
                  <a:lnTo>
                    <a:pt x="2447125" y="456692"/>
                  </a:lnTo>
                  <a:lnTo>
                    <a:pt x="2714587" y="300901"/>
                  </a:lnTo>
                  <a:lnTo>
                    <a:pt x="2714587" y="275907"/>
                  </a:lnTo>
                  <a:lnTo>
                    <a:pt x="2447125" y="431698"/>
                  </a:lnTo>
                  <a:lnTo>
                    <a:pt x="2447125" y="169951"/>
                  </a:lnTo>
                  <a:lnTo>
                    <a:pt x="2424633" y="182448"/>
                  </a:lnTo>
                  <a:lnTo>
                    <a:pt x="2424633" y="2101850"/>
                  </a:lnTo>
                  <a:lnTo>
                    <a:pt x="2157171" y="2257641"/>
                  </a:lnTo>
                  <a:lnTo>
                    <a:pt x="2157171" y="2007704"/>
                  </a:lnTo>
                  <a:lnTo>
                    <a:pt x="2424633" y="1851914"/>
                  </a:lnTo>
                  <a:lnTo>
                    <a:pt x="2424633" y="1824418"/>
                  </a:lnTo>
                  <a:lnTo>
                    <a:pt x="2157171" y="1980209"/>
                  </a:lnTo>
                  <a:lnTo>
                    <a:pt x="2157171" y="1732788"/>
                  </a:lnTo>
                  <a:lnTo>
                    <a:pt x="2424633" y="1576997"/>
                  </a:lnTo>
                  <a:lnTo>
                    <a:pt x="2424633" y="1549501"/>
                  </a:lnTo>
                  <a:lnTo>
                    <a:pt x="2157171" y="1705292"/>
                  </a:lnTo>
                  <a:lnTo>
                    <a:pt x="2157171" y="1455356"/>
                  </a:lnTo>
                  <a:lnTo>
                    <a:pt x="2424633" y="1299565"/>
                  </a:lnTo>
                  <a:lnTo>
                    <a:pt x="2424633" y="1274572"/>
                  </a:lnTo>
                  <a:lnTo>
                    <a:pt x="2157171" y="1430362"/>
                  </a:lnTo>
                  <a:lnTo>
                    <a:pt x="2157171" y="1177937"/>
                  </a:lnTo>
                  <a:lnTo>
                    <a:pt x="2424633" y="1022146"/>
                  </a:lnTo>
                  <a:lnTo>
                    <a:pt x="2424633" y="997153"/>
                  </a:lnTo>
                  <a:lnTo>
                    <a:pt x="2157171" y="1152944"/>
                  </a:lnTo>
                  <a:lnTo>
                    <a:pt x="2157171" y="903008"/>
                  </a:lnTo>
                  <a:lnTo>
                    <a:pt x="2424633" y="747217"/>
                  </a:lnTo>
                  <a:lnTo>
                    <a:pt x="2424633" y="719721"/>
                  </a:lnTo>
                  <a:lnTo>
                    <a:pt x="2157171" y="875512"/>
                  </a:lnTo>
                  <a:lnTo>
                    <a:pt x="2157171" y="625576"/>
                  </a:lnTo>
                  <a:lnTo>
                    <a:pt x="2424633" y="469785"/>
                  </a:lnTo>
                  <a:lnTo>
                    <a:pt x="2424633" y="444792"/>
                  </a:lnTo>
                  <a:lnTo>
                    <a:pt x="2157171" y="600583"/>
                  </a:lnTo>
                  <a:lnTo>
                    <a:pt x="2157171" y="339902"/>
                  </a:lnTo>
                  <a:lnTo>
                    <a:pt x="2132177" y="354901"/>
                  </a:lnTo>
                  <a:lnTo>
                    <a:pt x="2132177" y="2272195"/>
                  </a:lnTo>
                  <a:lnTo>
                    <a:pt x="1864715" y="2427986"/>
                  </a:lnTo>
                  <a:lnTo>
                    <a:pt x="1864715" y="2178050"/>
                  </a:lnTo>
                  <a:lnTo>
                    <a:pt x="2132177" y="2022259"/>
                  </a:lnTo>
                  <a:lnTo>
                    <a:pt x="2132177" y="1994763"/>
                  </a:lnTo>
                  <a:lnTo>
                    <a:pt x="1864715" y="2150554"/>
                  </a:lnTo>
                  <a:lnTo>
                    <a:pt x="1864715" y="1903120"/>
                  </a:lnTo>
                  <a:lnTo>
                    <a:pt x="2132177" y="1747342"/>
                  </a:lnTo>
                  <a:lnTo>
                    <a:pt x="2132177" y="1719846"/>
                  </a:lnTo>
                  <a:lnTo>
                    <a:pt x="1864715" y="1875624"/>
                  </a:lnTo>
                  <a:lnTo>
                    <a:pt x="1864715" y="1625701"/>
                  </a:lnTo>
                  <a:lnTo>
                    <a:pt x="2132177" y="1469910"/>
                  </a:lnTo>
                  <a:lnTo>
                    <a:pt x="2132177" y="1444917"/>
                  </a:lnTo>
                  <a:lnTo>
                    <a:pt x="1864715" y="1600708"/>
                  </a:lnTo>
                  <a:lnTo>
                    <a:pt x="1864715" y="1348270"/>
                  </a:lnTo>
                  <a:lnTo>
                    <a:pt x="2132177" y="1192491"/>
                  </a:lnTo>
                  <a:lnTo>
                    <a:pt x="2132177" y="1167498"/>
                  </a:lnTo>
                  <a:lnTo>
                    <a:pt x="1864715" y="1323276"/>
                  </a:lnTo>
                  <a:lnTo>
                    <a:pt x="1864715" y="1073353"/>
                  </a:lnTo>
                  <a:lnTo>
                    <a:pt x="2132177" y="917562"/>
                  </a:lnTo>
                  <a:lnTo>
                    <a:pt x="2132177" y="890066"/>
                  </a:lnTo>
                  <a:lnTo>
                    <a:pt x="1864715" y="1045857"/>
                  </a:lnTo>
                  <a:lnTo>
                    <a:pt x="1864715" y="795921"/>
                  </a:lnTo>
                  <a:lnTo>
                    <a:pt x="2132177" y="640130"/>
                  </a:lnTo>
                  <a:lnTo>
                    <a:pt x="2132177" y="615137"/>
                  </a:lnTo>
                  <a:lnTo>
                    <a:pt x="1864715" y="770928"/>
                  </a:lnTo>
                  <a:lnTo>
                    <a:pt x="1864715" y="509866"/>
                  </a:lnTo>
                  <a:lnTo>
                    <a:pt x="1839722" y="524852"/>
                  </a:lnTo>
                  <a:lnTo>
                    <a:pt x="1839722" y="2442540"/>
                  </a:lnTo>
                  <a:lnTo>
                    <a:pt x="1572260" y="2598331"/>
                  </a:lnTo>
                  <a:lnTo>
                    <a:pt x="1572260" y="2348395"/>
                  </a:lnTo>
                  <a:lnTo>
                    <a:pt x="1839722" y="2192604"/>
                  </a:lnTo>
                  <a:lnTo>
                    <a:pt x="1839722" y="2165108"/>
                  </a:lnTo>
                  <a:lnTo>
                    <a:pt x="1572260" y="2320899"/>
                  </a:lnTo>
                  <a:lnTo>
                    <a:pt x="1572260" y="2073465"/>
                  </a:lnTo>
                  <a:lnTo>
                    <a:pt x="1839722" y="1917687"/>
                  </a:lnTo>
                  <a:lnTo>
                    <a:pt x="1839722" y="1890191"/>
                  </a:lnTo>
                  <a:lnTo>
                    <a:pt x="1572260" y="2045970"/>
                  </a:lnTo>
                  <a:lnTo>
                    <a:pt x="1572260" y="1796046"/>
                  </a:lnTo>
                  <a:lnTo>
                    <a:pt x="1839722" y="1640255"/>
                  </a:lnTo>
                  <a:lnTo>
                    <a:pt x="1839722" y="1615262"/>
                  </a:lnTo>
                  <a:lnTo>
                    <a:pt x="1572260" y="1771053"/>
                  </a:lnTo>
                  <a:lnTo>
                    <a:pt x="1572260" y="1518615"/>
                  </a:lnTo>
                  <a:lnTo>
                    <a:pt x="1839722" y="1362837"/>
                  </a:lnTo>
                  <a:lnTo>
                    <a:pt x="1839722" y="1337843"/>
                  </a:lnTo>
                  <a:lnTo>
                    <a:pt x="1572260" y="1493621"/>
                  </a:lnTo>
                  <a:lnTo>
                    <a:pt x="1572260" y="1243698"/>
                  </a:lnTo>
                  <a:lnTo>
                    <a:pt x="1839722" y="1087907"/>
                  </a:lnTo>
                  <a:lnTo>
                    <a:pt x="1839722" y="1060411"/>
                  </a:lnTo>
                  <a:lnTo>
                    <a:pt x="1572260" y="1216202"/>
                  </a:lnTo>
                  <a:lnTo>
                    <a:pt x="1572260" y="966266"/>
                  </a:lnTo>
                  <a:lnTo>
                    <a:pt x="1839722" y="810475"/>
                  </a:lnTo>
                  <a:lnTo>
                    <a:pt x="1839722" y="785482"/>
                  </a:lnTo>
                  <a:lnTo>
                    <a:pt x="1572260" y="941273"/>
                  </a:lnTo>
                  <a:lnTo>
                    <a:pt x="1572260" y="679818"/>
                  </a:lnTo>
                  <a:lnTo>
                    <a:pt x="1547266" y="697306"/>
                  </a:lnTo>
                  <a:lnTo>
                    <a:pt x="1547266" y="2612885"/>
                  </a:lnTo>
                  <a:lnTo>
                    <a:pt x="1282306" y="2767215"/>
                  </a:lnTo>
                  <a:lnTo>
                    <a:pt x="1282306" y="2517279"/>
                  </a:lnTo>
                  <a:lnTo>
                    <a:pt x="1547266" y="2362949"/>
                  </a:lnTo>
                  <a:lnTo>
                    <a:pt x="1547266" y="2335453"/>
                  </a:lnTo>
                  <a:lnTo>
                    <a:pt x="1282306" y="2489784"/>
                  </a:lnTo>
                  <a:lnTo>
                    <a:pt x="1282306" y="2242350"/>
                  </a:lnTo>
                  <a:lnTo>
                    <a:pt x="1547266" y="2088032"/>
                  </a:lnTo>
                  <a:lnTo>
                    <a:pt x="1547266" y="2060536"/>
                  </a:lnTo>
                  <a:lnTo>
                    <a:pt x="1282306" y="2214854"/>
                  </a:lnTo>
                  <a:lnTo>
                    <a:pt x="1282306" y="1964931"/>
                  </a:lnTo>
                  <a:lnTo>
                    <a:pt x="1547266" y="1810600"/>
                  </a:lnTo>
                  <a:lnTo>
                    <a:pt x="1547266" y="1785607"/>
                  </a:lnTo>
                  <a:lnTo>
                    <a:pt x="1282306" y="1939937"/>
                  </a:lnTo>
                  <a:lnTo>
                    <a:pt x="1282306" y="1687499"/>
                  </a:lnTo>
                  <a:lnTo>
                    <a:pt x="1547266" y="1533182"/>
                  </a:lnTo>
                  <a:lnTo>
                    <a:pt x="1547266" y="1508188"/>
                  </a:lnTo>
                  <a:lnTo>
                    <a:pt x="1282306" y="1662506"/>
                  </a:lnTo>
                  <a:lnTo>
                    <a:pt x="1282306" y="1412582"/>
                  </a:lnTo>
                  <a:lnTo>
                    <a:pt x="1547266" y="1258252"/>
                  </a:lnTo>
                  <a:lnTo>
                    <a:pt x="1547266" y="1230757"/>
                  </a:lnTo>
                  <a:lnTo>
                    <a:pt x="1282306" y="1385087"/>
                  </a:lnTo>
                  <a:lnTo>
                    <a:pt x="1282306" y="1135151"/>
                  </a:lnTo>
                  <a:lnTo>
                    <a:pt x="1547266" y="980821"/>
                  </a:lnTo>
                  <a:lnTo>
                    <a:pt x="1547266" y="955827"/>
                  </a:lnTo>
                  <a:lnTo>
                    <a:pt x="1282306" y="1110157"/>
                  </a:lnTo>
                  <a:lnTo>
                    <a:pt x="1282306" y="849769"/>
                  </a:lnTo>
                  <a:lnTo>
                    <a:pt x="1259814" y="867270"/>
                  </a:lnTo>
                  <a:lnTo>
                    <a:pt x="1259814" y="2780309"/>
                  </a:lnTo>
                  <a:lnTo>
                    <a:pt x="989850" y="2937548"/>
                  </a:lnTo>
                  <a:lnTo>
                    <a:pt x="989850" y="2687612"/>
                  </a:lnTo>
                  <a:lnTo>
                    <a:pt x="1259814" y="2530373"/>
                  </a:lnTo>
                  <a:lnTo>
                    <a:pt x="1259814" y="2502878"/>
                  </a:lnTo>
                  <a:lnTo>
                    <a:pt x="989850" y="2660116"/>
                  </a:lnTo>
                  <a:lnTo>
                    <a:pt x="989850" y="2412695"/>
                  </a:lnTo>
                  <a:lnTo>
                    <a:pt x="1259814" y="2255456"/>
                  </a:lnTo>
                  <a:lnTo>
                    <a:pt x="1259814" y="2227961"/>
                  </a:lnTo>
                  <a:lnTo>
                    <a:pt x="989850" y="2385199"/>
                  </a:lnTo>
                  <a:lnTo>
                    <a:pt x="989850" y="2135263"/>
                  </a:lnTo>
                  <a:lnTo>
                    <a:pt x="1259814" y="1978025"/>
                  </a:lnTo>
                  <a:lnTo>
                    <a:pt x="1259814" y="1953031"/>
                  </a:lnTo>
                  <a:lnTo>
                    <a:pt x="989850" y="2110270"/>
                  </a:lnTo>
                  <a:lnTo>
                    <a:pt x="989850" y="1857844"/>
                  </a:lnTo>
                  <a:lnTo>
                    <a:pt x="1259814" y="1700606"/>
                  </a:lnTo>
                  <a:lnTo>
                    <a:pt x="1259814" y="1675612"/>
                  </a:lnTo>
                  <a:lnTo>
                    <a:pt x="989850" y="1832851"/>
                  </a:lnTo>
                  <a:lnTo>
                    <a:pt x="989850" y="1582915"/>
                  </a:lnTo>
                  <a:lnTo>
                    <a:pt x="1259814" y="1425676"/>
                  </a:lnTo>
                  <a:lnTo>
                    <a:pt x="1259814" y="1398181"/>
                  </a:lnTo>
                  <a:lnTo>
                    <a:pt x="989850" y="1555419"/>
                  </a:lnTo>
                  <a:lnTo>
                    <a:pt x="989850" y="1305483"/>
                  </a:lnTo>
                  <a:lnTo>
                    <a:pt x="1259814" y="1148245"/>
                  </a:lnTo>
                  <a:lnTo>
                    <a:pt x="1259814" y="1123251"/>
                  </a:lnTo>
                  <a:lnTo>
                    <a:pt x="989850" y="1280490"/>
                  </a:lnTo>
                  <a:lnTo>
                    <a:pt x="989850" y="1019721"/>
                  </a:lnTo>
                  <a:lnTo>
                    <a:pt x="967359" y="1037221"/>
                  </a:lnTo>
                  <a:lnTo>
                    <a:pt x="967359" y="2950641"/>
                  </a:lnTo>
                  <a:lnTo>
                    <a:pt x="697395" y="3107880"/>
                  </a:lnTo>
                  <a:lnTo>
                    <a:pt x="697395" y="2857944"/>
                  </a:lnTo>
                  <a:lnTo>
                    <a:pt x="967359" y="2700705"/>
                  </a:lnTo>
                  <a:lnTo>
                    <a:pt x="967359" y="2673210"/>
                  </a:lnTo>
                  <a:lnTo>
                    <a:pt x="697395" y="2830449"/>
                  </a:lnTo>
                  <a:lnTo>
                    <a:pt x="697395" y="2583027"/>
                  </a:lnTo>
                  <a:lnTo>
                    <a:pt x="967359" y="2425789"/>
                  </a:lnTo>
                  <a:lnTo>
                    <a:pt x="967359" y="2398293"/>
                  </a:lnTo>
                  <a:lnTo>
                    <a:pt x="697395" y="2555532"/>
                  </a:lnTo>
                  <a:lnTo>
                    <a:pt x="697395" y="2305596"/>
                  </a:lnTo>
                  <a:lnTo>
                    <a:pt x="967359" y="2148357"/>
                  </a:lnTo>
                  <a:lnTo>
                    <a:pt x="967359" y="2123363"/>
                  </a:lnTo>
                  <a:lnTo>
                    <a:pt x="697395" y="2280602"/>
                  </a:lnTo>
                  <a:lnTo>
                    <a:pt x="697395" y="2028177"/>
                  </a:lnTo>
                  <a:lnTo>
                    <a:pt x="967359" y="1870938"/>
                  </a:lnTo>
                  <a:lnTo>
                    <a:pt x="967359" y="1845945"/>
                  </a:lnTo>
                  <a:lnTo>
                    <a:pt x="697395" y="2003183"/>
                  </a:lnTo>
                  <a:lnTo>
                    <a:pt x="697395" y="1753247"/>
                  </a:lnTo>
                  <a:lnTo>
                    <a:pt x="967359" y="1596009"/>
                  </a:lnTo>
                  <a:lnTo>
                    <a:pt x="967359" y="1568513"/>
                  </a:lnTo>
                  <a:lnTo>
                    <a:pt x="697395" y="1725752"/>
                  </a:lnTo>
                  <a:lnTo>
                    <a:pt x="697395" y="1475816"/>
                  </a:lnTo>
                  <a:lnTo>
                    <a:pt x="967359" y="1318577"/>
                  </a:lnTo>
                  <a:lnTo>
                    <a:pt x="967359" y="1293583"/>
                  </a:lnTo>
                  <a:lnTo>
                    <a:pt x="697395" y="1450822"/>
                  </a:lnTo>
                  <a:lnTo>
                    <a:pt x="697395" y="1194676"/>
                  </a:lnTo>
                  <a:lnTo>
                    <a:pt x="674903" y="1207173"/>
                  </a:lnTo>
                  <a:lnTo>
                    <a:pt x="674903" y="3120974"/>
                  </a:lnTo>
                  <a:lnTo>
                    <a:pt x="404939" y="3278213"/>
                  </a:lnTo>
                  <a:lnTo>
                    <a:pt x="404939" y="3028277"/>
                  </a:lnTo>
                  <a:lnTo>
                    <a:pt x="674903" y="2871038"/>
                  </a:lnTo>
                  <a:lnTo>
                    <a:pt x="674903" y="2843542"/>
                  </a:lnTo>
                  <a:lnTo>
                    <a:pt x="404939" y="3000781"/>
                  </a:lnTo>
                  <a:lnTo>
                    <a:pt x="404939" y="2753360"/>
                  </a:lnTo>
                  <a:lnTo>
                    <a:pt x="674903" y="2596121"/>
                  </a:lnTo>
                  <a:lnTo>
                    <a:pt x="674903" y="2568625"/>
                  </a:lnTo>
                  <a:lnTo>
                    <a:pt x="404939" y="2725864"/>
                  </a:lnTo>
                  <a:lnTo>
                    <a:pt x="404939" y="2475928"/>
                  </a:lnTo>
                  <a:lnTo>
                    <a:pt x="674903" y="2318689"/>
                  </a:lnTo>
                  <a:lnTo>
                    <a:pt x="674903" y="2293696"/>
                  </a:lnTo>
                  <a:lnTo>
                    <a:pt x="404939" y="2450935"/>
                  </a:lnTo>
                  <a:lnTo>
                    <a:pt x="404939" y="2198509"/>
                  </a:lnTo>
                  <a:lnTo>
                    <a:pt x="674903" y="2041271"/>
                  </a:lnTo>
                  <a:lnTo>
                    <a:pt x="674903" y="2016277"/>
                  </a:lnTo>
                  <a:lnTo>
                    <a:pt x="404939" y="2173516"/>
                  </a:lnTo>
                  <a:lnTo>
                    <a:pt x="404939" y="1923580"/>
                  </a:lnTo>
                  <a:lnTo>
                    <a:pt x="674903" y="1766341"/>
                  </a:lnTo>
                  <a:lnTo>
                    <a:pt x="674903" y="1738845"/>
                  </a:lnTo>
                  <a:lnTo>
                    <a:pt x="404939" y="1896084"/>
                  </a:lnTo>
                  <a:lnTo>
                    <a:pt x="404939" y="1646148"/>
                  </a:lnTo>
                  <a:lnTo>
                    <a:pt x="674903" y="1488909"/>
                  </a:lnTo>
                  <a:lnTo>
                    <a:pt x="674903" y="1463916"/>
                  </a:lnTo>
                  <a:lnTo>
                    <a:pt x="404939" y="1621155"/>
                  </a:lnTo>
                  <a:lnTo>
                    <a:pt x="404939" y="1364627"/>
                  </a:lnTo>
                  <a:lnTo>
                    <a:pt x="382447" y="1377124"/>
                  </a:lnTo>
                  <a:lnTo>
                    <a:pt x="382447" y="3291306"/>
                  </a:lnTo>
                  <a:lnTo>
                    <a:pt x="114985" y="3447084"/>
                  </a:lnTo>
                  <a:lnTo>
                    <a:pt x="114985" y="3197148"/>
                  </a:lnTo>
                  <a:lnTo>
                    <a:pt x="382447" y="3041370"/>
                  </a:lnTo>
                  <a:lnTo>
                    <a:pt x="382447" y="3013875"/>
                  </a:lnTo>
                  <a:lnTo>
                    <a:pt x="114985" y="3169653"/>
                  </a:lnTo>
                  <a:lnTo>
                    <a:pt x="114985" y="2922232"/>
                  </a:lnTo>
                  <a:lnTo>
                    <a:pt x="382447" y="2766453"/>
                  </a:lnTo>
                  <a:lnTo>
                    <a:pt x="382447" y="2738958"/>
                  </a:lnTo>
                  <a:lnTo>
                    <a:pt x="114985" y="2894736"/>
                  </a:lnTo>
                  <a:lnTo>
                    <a:pt x="114985" y="2644800"/>
                  </a:lnTo>
                  <a:lnTo>
                    <a:pt x="382447" y="2489022"/>
                  </a:lnTo>
                  <a:lnTo>
                    <a:pt x="382447" y="2464028"/>
                  </a:lnTo>
                  <a:lnTo>
                    <a:pt x="114985" y="2619806"/>
                  </a:lnTo>
                  <a:lnTo>
                    <a:pt x="114985" y="2367381"/>
                  </a:lnTo>
                  <a:lnTo>
                    <a:pt x="382447" y="2211603"/>
                  </a:lnTo>
                  <a:lnTo>
                    <a:pt x="382447" y="2186609"/>
                  </a:lnTo>
                  <a:lnTo>
                    <a:pt x="114985" y="2342388"/>
                  </a:lnTo>
                  <a:lnTo>
                    <a:pt x="114985" y="2092452"/>
                  </a:lnTo>
                  <a:lnTo>
                    <a:pt x="382447" y="1936673"/>
                  </a:lnTo>
                  <a:lnTo>
                    <a:pt x="382447" y="1909178"/>
                  </a:lnTo>
                  <a:lnTo>
                    <a:pt x="114985" y="2064956"/>
                  </a:lnTo>
                  <a:lnTo>
                    <a:pt x="114985" y="1815020"/>
                  </a:lnTo>
                  <a:lnTo>
                    <a:pt x="382447" y="1659242"/>
                  </a:lnTo>
                  <a:lnTo>
                    <a:pt x="382447" y="1634248"/>
                  </a:lnTo>
                  <a:lnTo>
                    <a:pt x="114985" y="1790026"/>
                  </a:lnTo>
                  <a:lnTo>
                    <a:pt x="114985" y="1534579"/>
                  </a:lnTo>
                  <a:lnTo>
                    <a:pt x="89992" y="1547075"/>
                  </a:lnTo>
                  <a:lnTo>
                    <a:pt x="89992" y="1804581"/>
                  </a:lnTo>
                  <a:lnTo>
                    <a:pt x="0" y="1856994"/>
                  </a:lnTo>
                  <a:lnTo>
                    <a:pt x="0" y="1881987"/>
                  </a:lnTo>
                  <a:lnTo>
                    <a:pt x="89992" y="1829574"/>
                  </a:lnTo>
                  <a:lnTo>
                    <a:pt x="89992" y="2079510"/>
                  </a:lnTo>
                  <a:lnTo>
                    <a:pt x="0" y="2131923"/>
                  </a:lnTo>
                  <a:lnTo>
                    <a:pt x="0" y="2159419"/>
                  </a:lnTo>
                  <a:lnTo>
                    <a:pt x="89992" y="2107006"/>
                  </a:lnTo>
                  <a:lnTo>
                    <a:pt x="89992" y="2356942"/>
                  </a:lnTo>
                  <a:lnTo>
                    <a:pt x="0" y="2409342"/>
                  </a:lnTo>
                  <a:lnTo>
                    <a:pt x="0" y="2434336"/>
                  </a:lnTo>
                  <a:lnTo>
                    <a:pt x="89992" y="2381935"/>
                  </a:lnTo>
                  <a:lnTo>
                    <a:pt x="89992" y="2634361"/>
                  </a:lnTo>
                  <a:lnTo>
                    <a:pt x="0" y="2686774"/>
                  </a:lnTo>
                  <a:lnTo>
                    <a:pt x="0" y="2711767"/>
                  </a:lnTo>
                  <a:lnTo>
                    <a:pt x="89992" y="2659354"/>
                  </a:lnTo>
                  <a:lnTo>
                    <a:pt x="89992" y="2909290"/>
                  </a:lnTo>
                  <a:lnTo>
                    <a:pt x="0" y="2961690"/>
                  </a:lnTo>
                  <a:lnTo>
                    <a:pt x="0" y="2989186"/>
                  </a:lnTo>
                  <a:lnTo>
                    <a:pt x="89992" y="2936786"/>
                  </a:lnTo>
                  <a:lnTo>
                    <a:pt x="89992" y="3184207"/>
                  </a:lnTo>
                  <a:lnTo>
                    <a:pt x="0" y="3236620"/>
                  </a:lnTo>
                  <a:lnTo>
                    <a:pt x="0" y="3264116"/>
                  </a:lnTo>
                  <a:lnTo>
                    <a:pt x="89992" y="3211703"/>
                  </a:lnTo>
                  <a:lnTo>
                    <a:pt x="89992" y="3461639"/>
                  </a:lnTo>
                  <a:lnTo>
                    <a:pt x="0" y="3514052"/>
                  </a:lnTo>
                  <a:lnTo>
                    <a:pt x="0" y="3541534"/>
                  </a:lnTo>
                  <a:lnTo>
                    <a:pt x="3029534" y="1777022"/>
                  </a:lnTo>
                  <a:lnTo>
                    <a:pt x="3029534" y="1749526"/>
                  </a:lnTo>
                  <a:lnTo>
                    <a:pt x="2739580" y="1918411"/>
                  </a:lnTo>
                  <a:lnTo>
                    <a:pt x="2739580" y="1668475"/>
                  </a:lnTo>
                  <a:lnTo>
                    <a:pt x="3029534" y="1499590"/>
                  </a:lnTo>
                  <a:lnTo>
                    <a:pt x="3029534" y="1472095"/>
                  </a:lnTo>
                  <a:lnTo>
                    <a:pt x="2739580" y="1640979"/>
                  </a:lnTo>
                  <a:lnTo>
                    <a:pt x="2739580" y="1393558"/>
                  </a:lnTo>
                  <a:lnTo>
                    <a:pt x="3029534" y="1224673"/>
                  </a:lnTo>
                  <a:lnTo>
                    <a:pt x="3029534" y="1197178"/>
                  </a:lnTo>
                  <a:lnTo>
                    <a:pt x="2739580" y="1366062"/>
                  </a:lnTo>
                  <a:lnTo>
                    <a:pt x="2739580" y="1116126"/>
                  </a:lnTo>
                  <a:lnTo>
                    <a:pt x="3029534" y="947242"/>
                  </a:lnTo>
                  <a:lnTo>
                    <a:pt x="3029534" y="922248"/>
                  </a:lnTo>
                  <a:lnTo>
                    <a:pt x="2739580" y="1091133"/>
                  </a:lnTo>
                  <a:lnTo>
                    <a:pt x="2739580" y="838708"/>
                  </a:lnTo>
                  <a:lnTo>
                    <a:pt x="3029534" y="669823"/>
                  </a:lnTo>
                  <a:lnTo>
                    <a:pt x="3029534" y="644829"/>
                  </a:lnTo>
                  <a:lnTo>
                    <a:pt x="2739580" y="813714"/>
                  </a:lnTo>
                  <a:lnTo>
                    <a:pt x="2739580" y="563778"/>
                  </a:lnTo>
                  <a:lnTo>
                    <a:pt x="3029534" y="394893"/>
                  </a:lnTo>
                  <a:lnTo>
                    <a:pt x="3029534" y="367398"/>
                  </a:lnTo>
                  <a:lnTo>
                    <a:pt x="2739580" y="536282"/>
                  </a:lnTo>
                  <a:lnTo>
                    <a:pt x="2739580" y="286346"/>
                  </a:lnTo>
                  <a:lnTo>
                    <a:pt x="3029534" y="117462"/>
                  </a:lnTo>
                  <a:lnTo>
                    <a:pt x="3029534" y="92468"/>
                  </a:lnTo>
                  <a:close/>
                </a:path>
              </a:pathLst>
            </a:custGeom>
            <a:solidFill>
              <a:srgbClr val="BACDE1"/>
            </a:solidFill>
          </p:spPr>
          <p:txBody>
            <a:bodyPr wrap="square" lIns="0" tIns="0" rIns="0" bIns="0" rtlCol="0"/>
            <a:lstStyle/>
            <a:p>
              <a:endParaRPr/>
            </a:p>
          </p:txBody>
        </p:sp>
        <p:pic>
          <p:nvPicPr>
            <p:cNvPr id="30" name="object 30"/>
            <p:cNvPicPr/>
            <p:nvPr/>
          </p:nvPicPr>
          <p:blipFill>
            <a:blip r:embed="rId2" cstate="print"/>
            <a:stretch>
              <a:fillRect/>
            </a:stretch>
          </p:blipFill>
          <p:spPr>
            <a:xfrm>
              <a:off x="6526719" y="4911464"/>
              <a:ext cx="119981" cy="152458"/>
            </a:xfrm>
            <a:prstGeom prst="rect">
              <a:avLst/>
            </a:prstGeom>
          </p:spPr>
        </p:pic>
        <p:pic>
          <p:nvPicPr>
            <p:cNvPr id="31" name="object 31"/>
            <p:cNvPicPr/>
            <p:nvPr/>
          </p:nvPicPr>
          <p:blipFill>
            <a:blip r:embed="rId3" cstate="print"/>
            <a:stretch>
              <a:fillRect/>
            </a:stretch>
          </p:blipFill>
          <p:spPr>
            <a:xfrm>
              <a:off x="6526719" y="4631540"/>
              <a:ext cx="119981" cy="152458"/>
            </a:xfrm>
            <a:prstGeom prst="rect">
              <a:avLst/>
            </a:prstGeom>
          </p:spPr>
        </p:pic>
        <p:pic>
          <p:nvPicPr>
            <p:cNvPr id="32" name="object 32"/>
            <p:cNvPicPr/>
            <p:nvPr/>
          </p:nvPicPr>
          <p:blipFill>
            <a:blip r:embed="rId4" cstate="print"/>
            <a:stretch>
              <a:fillRect/>
            </a:stretch>
          </p:blipFill>
          <p:spPr>
            <a:xfrm>
              <a:off x="5946808" y="5263869"/>
              <a:ext cx="117481" cy="152458"/>
            </a:xfrm>
            <a:prstGeom prst="rect">
              <a:avLst/>
            </a:prstGeom>
          </p:spPr>
        </p:pic>
        <p:pic>
          <p:nvPicPr>
            <p:cNvPr id="33" name="object 33"/>
            <p:cNvPicPr/>
            <p:nvPr/>
          </p:nvPicPr>
          <p:blipFill>
            <a:blip r:embed="rId5" cstate="print"/>
            <a:stretch>
              <a:fillRect/>
            </a:stretch>
          </p:blipFill>
          <p:spPr>
            <a:xfrm>
              <a:off x="5654353" y="4868975"/>
              <a:ext cx="117481" cy="152458"/>
            </a:xfrm>
            <a:prstGeom prst="rect">
              <a:avLst/>
            </a:prstGeom>
          </p:spPr>
        </p:pic>
        <p:pic>
          <p:nvPicPr>
            <p:cNvPr id="34" name="object 34"/>
            <p:cNvPicPr/>
            <p:nvPr/>
          </p:nvPicPr>
          <p:blipFill>
            <a:blip r:embed="rId6" cstate="print"/>
            <a:stretch>
              <a:fillRect/>
            </a:stretch>
          </p:blipFill>
          <p:spPr>
            <a:xfrm>
              <a:off x="5364397" y="4759005"/>
              <a:ext cx="117482" cy="152458"/>
            </a:xfrm>
            <a:prstGeom prst="rect">
              <a:avLst/>
            </a:prstGeom>
          </p:spPr>
        </p:pic>
        <p:pic>
          <p:nvPicPr>
            <p:cNvPr id="35" name="object 35"/>
            <p:cNvPicPr/>
            <p:nvPr/>
          </p:nvPicPr>
          <p:blipFill>
            <a:blip r:embed="rId7" cstate="print"/>
            <a:stretch>
              <a:fillRect/>
            </a:stretch>
          </p:blipFill>
          <p:spPr>
            <a:xfrm>
              <a:off x="5069442" y="5766233"/>
              <a:ext cx="119981" cy="152458"/>
            </a:xfrm>
            <a:prstGeom prst="rect">
              <a:avLst/>
            </a:prstGeom>
          </p:spPr>
        </p:pic>
        <p:pic>
          <p:nvPicPr>
            <p:cNvPr id="36" name="object 36"/>
            <p:cNvPicPr/>
            <p:nvPr/>
          </p:nvPicPr>
          <p:blipFill>
            <a:blip r:embed="rId8" cstate="print"/>
            <a:stretch>
              <a:fillRect/>
            </a:stretch>
          </p:blipFill>
          <p:spPr>
            <a:xfrm>
              <a:off x="4779487" y="5381337"/>
              <a:ext cx="117482" cy="152458"/>
            </a:xfrm>
            <a:prstGeom prst="rect">
              <a:avLst/>
            </a:prstGeom>
          </p:spPr>
        </p:pic>
        <p:pic>
          <p:nvPicPr>
            <p:cNvPr id="37" name="object 37"/>
            <p:cNvPicPr/>
            <p:nvPr/>
          </p:nvPicPr>
          <p:blipFill>
            <a:blip r:embed="rId9" cstate="print"/>
            <a:stretch>
              <a:fillRect/>
            </a:stretch>
          </p:blipFill>
          <p:spPr>
            <a:xfrm>
              <a:off x="4487032" y="5253285"/>
              <a:ext cx="119981" cy="153044"/>
            </a:xfrm>
            <a:prstGeom prst="rect">
              <a:avLst/>
            </a:prstGeom>
          </p:spPr>
        </p:pic>
        <p:pic>
          <p:nvPicPr>
            <p:cNvPr id="38" name="object 38"/>
            <p:cNvPicPr/>
            <p:nvPr/>
          </p:nvPicPr>
          <p:blipFill>
            <a:blip r:embed="rId10" cstate="print"/>
            <a:stretch>
              <a:fillRect/>
            </a:stretch>
          </p:blipFill>
          <p:spPr>
            <a:xfrm>
              <a:off x="6236762" y="5238876"/>
              <a:ext cx="117482" cy="154957"/>
            </a:xfrm>
            <a:prstGeom prst="rect">
              <a:avLst/>
            </a:prstGeom>
          </p:spPr>
        </p:pic>
        <p:pic>
          <p:nvPicPr>
            <p:cNvPr id="39" name="object 39"/>
            <p:cNvPicPr/>
            <p:nvPr/>
          </p:nvPicPr>
          <p:blipFill>
            <a:blip r:embed="rId11" cstate="print"/>
            <a:stretch>
              <a:fillRect/>
            </a:stretch>
          </p:blipFill>
          <p:spPr>
            <a:xfrm>
              <a:off x="5946807" y="4988943"/>
              <a:ext cx="117481" cy="152458"/>
            </a:xfrm>
            <a:prstGeom prst="rect">
              <a:avLst/>
            </a:prstGeom>
          </p:spPr>
        </p:pic>
        <p:pic>
          <p:nvPicPr>
            <p:cNvPr id="40" name="object 40"/>
            <p:cNvPicPr/>
            <p:nvPr/>
          </p:nvPicPr>
          <p:blipFill>
            <a:blip r:embed="rId12" cstate="print"/>
            <a:stretch>
              <a:fillRect/>
            </a:stretch>
          </p:blipFill>
          <p:spPr>
            <a:xfrm>
              <a:off x="5364397" y="5463815"/>
              <a:ext cx="117482" cy="152458"/>
            </a:xfrm>
            <a:prstGeom prst="rect">
              <a:avLst/>
            </a:prstGeom>
          </p:spPr>
        </p:pic>
        <p:pic>
          <p:nvPicPr>
            <p:cNvPr id="41" name="object 41"/>
            <p:cNvPicPr/>
            <p:nvPr/>
          </p:nvPicPr>
          <p:blipFill>
            <a:blip r:embed="rId13" cstate="print"/>
            <a:stretch>
              <a:fillRect/>
            </a:stretch>
          </p:blipFill>
          <p:spPr>
            <a:xfrm>
              <a:off x="5069442" y="5123907"/>
              <a:ext cx="119981" cy="149959"/>
            </a:xfrm>
            <a:prstGeom prst="rect">
              <a:avLst/>
            </a:prstGeom>
          </p:spPr>
        </p:pic>
        <p:pic>
          <p:nvPicPr>
            <p:cNvPr id="42" name="object 42"/>
            <p:cNvPicPr/>
            <p:nvPr/>
          </p:nvPicPr>
          <p:blipFill>
            <a:blip r:embed="rId14" cstate="print"/>
            <a:stretch>
              <a:fillRect/>
            </a:stretch>
          </p:blipFill>
          <p:spPr>
            <a:xfrm>
              <a:off x="4487031" y="5006438"/>
              <a:ext cx="119981" cy="153044"/>
            </a:xfrm>
            <a:prstGeom prst="rect">
              <a:avLst/>
            </a:prstGeom>
          </p:spPr>
        </p:pic>
        <p:sp>
          <p:nvSpPr>
            <p:cNvPr id="43" name="object 43"/>
            <p:cNvSpPr/>
            <p:nvPr/>
          </p:nvSpPr>
          <p:spPr>
            <a:xfrm>
              <a:off x="4544523" y="4976447"/>
              <a:ext cx="2339975" cy="577850"/>
            </a:xfrm>
            <a:custGeom>
              <a:avLst/>
              <a:gdLst/>
              <a:ahLst/>
              <a:cxnLst/>
              <a:rect l="l" t="t" r="r" b="b"/>
              <a:pathLst>
                <a:path w="2339975" h="577850">
                  <a:moveTo>
                    <a:pt x="2039686" y="0"/>
                  </a:moveTo>
                  <a:close/>
                </a:path>
                <a:path w="2339975" h="577850">
                  <a:moveTo>
                    <a:pt x="1781279" y="324911"/>
                  </a:moveTo>
                  <a:lnTo>
                    <a:pt x="1749731" y="324911"/>
                  </a:lnTo>
                  <a:lnTo>
                    <a:pt x="2039686" y="0"/>
                  </a:lnTo>
                  <a:lnTo>
                    <a:pt x="2113008" y="27492"/>
                  </a:lnTo>
                  <a:lnTo>
                    <a:pt x="2047185" y="27492"/>
                  </a:lnTo>
                  <a:lnTo>
                    <a:pt x="1781279" y="324911"/>
                  </a:lnTo>
                  <a:close/>
                </a:path>
                <a:path w="2339975" h="577850">
                  <a:moveTo>
                    <a:pt x="2332141" y="137462"/>
                  </a:moveTo>
                  <a:lnTo>
                    <a:pt x="2047185" y="27492"/>
                  </a:lnTo>
                  <a:lnTo>
                    <a:pt x="2113008" y="27492"/>
                  </a:lnTo>
                  <a:lnTo>
                    <a:pt x="2339639" y="112469"/>
                  </a:lnTo>
                  <a:lnTo>
                    <a:pt x="2332141" y="137462"/>
                  </a:lnTo>
                  <a:close/>
                </a:path>
                <a:path w="2339975" h="577850">
                  <a:moveTo>
                    <a:pt x="916491" y="547351"/>
                  </a:moveTo>
                  <a:lnTo>
                    <a:pt x="882364" y="547351"/>
                  </a:lnTo>
                  <a:lnTo>
                    <a:pt x="1459776" y="72480"/>
                  </a:lnTo>
                  <a:lnTo>
                    <a:pt x="1494226" y="102472"/>
                  </a:lnTo>
                  <a:lnTo>
                    <a:pt x="1459775" y="102472"/>
                  </a:lnTo>
                  <a:lnTo>
                    <a:pt x="916491" y="547351"/>
                  </a:lnTo>
                  <a:close/>
                </a:path>
                <a:path w="2339975" h="577850">
                  <a:moveTo>
                    <a:pt x="879864" y="577343"/>
                  </a:moveTo>
                  <a:lnTo>
                    <a:pt x="579910" y="232436"/>
                  </a:lnTo>
                  <a:lnTo>
                    <a:pt x="0" y="117467"/>
                  </a:lnTo>
                  <a:lnTo>
                    <a:pt x="4999" y="94974"/>
                  </a:lnTo>
                  <a:lnTo>
                    <a:pt x="592409" y="212442"/>
                  </a:lnTo>
                  <a:lnTo>
                    <a:pt x="882364" y="547351"/>
                  </a:lnTo>
                  <a:lnTo>
                    <a:pt x="916491" y="547351"/>
                  </a:lnTo>
                  <a:lnTo>
                    <a:pt x="879864" y="577343"/>
                  </a:lnTo>
                  <a:close/>
                </a:path>
                <a:path w="2339975" h="577850">
                  <a:moveTo>
                    <a:pt x="1752230" y="357403"/>
                  </a:moveTo>
                  <a:lnTo>
                    <a:pt x="1459775" y="102472"/>
                  </a:lnTo>
                  <a:lnTo>
                    <a:pt x="1494226" y="102472"/>
                  </a:lnTo>
                  <a:lnTo>
                    <a:pt x="1749731" y="324911"/>
                  </a:lnTo>
                  <a:lnTo>
                    <a:pt x="1781279" y="324911"/>
                  </a:lnTo>
                  <a:lnTo>
                    <a:pt x="1752230" y="357403"/>
                  </a:lnTo>
                  <a:close/>
                </a:path>
              </a:pathLst>
            </a:custGeom>
            <a:solidFill>
              <a:srgbClr val="D56565"/>
            </a:solidFill>
          </p:spPr>
          <p:txBody>
            <a:bodyPr wrap="square" lIns="0" tIns="0" rIns="0" bIns="0" rtlCol="0"/>
            <a:lstStyle/>
            <a:p>
              <a:endParaRPr/>
            </a:p>
          </p:txBody>
        </p:sp>
        <p:sp>
          <p:nvSpPr>
            <p:cNvPr id="44" name="object 44"/>
            <p:cNvSpPr/>
            <p:nvPr/>
          </p:nvSpPr>
          <p:spPr>
            <a:xfrm>
              <a:off x="4542023" y="4689025"/>
              <a:ext cx="2357755" cy="1179830"/>
            </a:xfrm>
            <a:custGeom>
              <a:avLst/>
              <a:gdLst/>
              <a:ahLst/>
              <a:cxnLst/>
              <a:rect l="l" t="t" r="r" b="b"/>
              <a:pathLst>
                <a:path w="2357754" h="1179829">
                  <a:moveTo>
                    <a:pt x="592409" y="1179679"/>
                  </a:moveTo>
                  <a:lnTo>
                    <a:pt x="289955" y="779788"/>
                  </a:lnTo>
                  <a:lnTo>
                    <a:pt x="0" y="659820"/>
                  </a:lnTo>
                  <a:lnTo>
                    <a:pt x="9998" y="637326"/>
                  </a:lnTo>
                  <a:lnTo>
                    <a:pt x="302453" y="759793"/>
                  </a:lnTo>
                  <a:lnTo>
                    <a:pt x="584909" y="1129693"/>
                  </a:lnTo>
                  <a:lnTo>
                    <a:pt x="869865" y="144960"/>
                  </a:lnTo>
                  <a:lnTo>
                    <a:pt x="874865" y="132463"/>
                  </a:lnTo>
                  <a:lnTo>
                    <a:pt x="1177318" y="244933"/>
                  </a:lnTo>
                  <a:lnTo>
                    <a:pt x="1462274" y="632328"/>
                  </a:lnTo>
                  <a:lnTo>
                    <a:pt x="2047185" y="0"/>
                  </a:lnTo>
                  <a:lnTo>
                    <a:pt x="2357138" y="407389"/>
                  </a:lnTo>
                  <a:lnTo>
                    <a:pt x="2339640" y="424884"/>
                  </a:lnTo>
                  <a:lnTo>
                    <a:pt x="2044686" y="37489"/>
                  </a:lnTo>
                  <a:lnTo>
                    <a:pt x="1469774" y="659820"/>
                  </a:lnTo>
                  <a:lnTo>
                    <a:pt x="1462275" y="669817"/>
                  </a:lnTo>
                  <a:lnTo>
                    <a:pt x="1162321" y="267426"/>
                  </a:lnTo>
                  <a:lnTo>
                    <a:pt x="889863" y="162455"/>
                  </a:lnTo>
                  <a:lnTo>
                    <a:pt x="592409" y="1179679"/>
                  </a:lnTo>
                  <a:close/>
                </a:path>
              </a:pathLst>
            </a:custGeom>
            <a:solidFill>
              <a:srgbClr val="FAD05B"/>
            </a:solidFill>
          </p:spPr>
          <p:txBody>
            <a:bodyPr wrap="square" lIns="0" tIns="0" rIns="0" bIns="0" rtlCol="0"/>
            <a:lstStyle/>
            <a:p>
              <a:endParaRPr/>
            </a:p>
          </p:txBody>
        </p:sp>
        <p:pic>
          <p:nvPicPr>
            <p:cNvPr id="45" name="object 45"/>
            <p:cNvPicPr/>
            <p:nvPr/>
          </p:nvPicPr>
          <p:blipFill>
            <a:blip r:embed="rId15" cstate="print"/>
            <a:stretch>
              <a:fillRect/>
            </a:stretch>
          </p:blipFill>
          <p:spPr>
            <a:xfrm>
              <a:off x="6819173" y="5023934"/>
              <a:ext cx="119981" cy="153044"/>
            </a:xfrm>
            <a:prstGeom prst="rect">
              <a:avLst/>
            </a:prstGeom>
          </p:spPr>
        </p:pic>
        <p:sp>
          <p:nvSpPr>
            <p:cNvPr id="46" name="object 46"/>
            <p:cNvSpPr/>
            <p:nvPr/>
          </p:nvSpPr>
          <p:spPr>
            <a:xfrm>
              <a:off x="1837438" y="5521299"/>
              <a:ext cx="290195" cy="372745"/>
            </a:xfrm>
            <a:custGeom>
              <a:avLst/>
              <a:gdLst/>
              <a:ahLst/>
              <a:cxnLst/>
              <a:rect l="l" t="t" r="r" b="b"/>
              <a:pathLst>
                <a:path w="290194" h="372745">
                  <a:moveTo>
                    <a:pt x="204968" y="372399"/>
                  </a:moveTo>
                  <a:lnTo>
                    <a:pt x="185518" y="358692"/>
                  </a:lnTo>
                  <a:lnTo>
                    <a:pt x="156226" y="345219"/>
                  </a:lnTo>
                  <a:lnTo>
                    <a:pt x="121309" y="328466"/>
                  </a:lnTo>
                  <a:lnTo>
                    <a:pt x="84987" y="304917"/>
                  </a:lnTo>
                  <a:lnTo>
                    <a:pt x="54835" y="273012"/>
                  </a:lnTo>
                  <a:lnTo>
                    <a:pt x="31245" y="237123"/>
                  </a:lnTo>
                  <a:lnTo>
                    <a:pt x="13279" y="197017"/>
                  </a:lnTo>
                  <a:lnTo>
                    <a:pt x="0" y="152458"/>
                  </a:lnTo>
                  <a:lnTo>
                    <a:pt x="5272" y="105440"/>
                  </a:lnTo>
                  <a:lnTo>
                    <a:pt x="29058" y="55610"/>
                  </a:lnTo>
                  <a:lnTo>
                    <a:pt x="60810" y="16089"/>
                  </a:lnTo>
                  <a:lnTo>
                    <a:pt x="89986" y="0"/>
                  </a:lnTo>
                  <a:lnTo>
                    <a:pt x="94985" y="0"/>
                  </a:lnTo>
                  <a:lnTo>
                    <a:pt x="97485" y="2499"/>
                  </a:lnTo>
                  <a:lnTo>
                    <a:pt x="113927" y="37646"/>
                  </a:lnTo>
                  <a:lnTo>
                    <a:pt x="129042" y="74355"/>
                  </a:lnTo>
                  <a:lnTo>
                    <a:pt x="144626" y="110126"/>
                  </a:lnTo>
                  <a:lnTo>
                    <a:pt x="167474" y="144023"/>
                  </a:lnTo>
                  <a:lnTo>
                    <a:pt x="189970" y="152458"/>
                  </a:lnTo>
                  <a:lnTo>
                    <a:pt x="198797" y="151131"/>
                  </a:lnTo>
                  <a:lnTo>
                    <a:pt x="219497" y="118874"/>
                  </a:lnTo>
                  <a:lnTo>
                    <a:pt x="223090" y="98098"/>
                  </a:lnTo>
                  <a:lnTo>
                    <a:pt x="227621" y="80134"/>
                  </a:lnTo>
                  <a:lnTo>
                    <a:pt x="234963" y="72480"/>
                  </a:lnTo>
                  <a:lnTo>
                    <a:pt x="237463" y="72480"/>
                  </a:lnTo>
                  <a:lnTo>
                    <a:pt x="256054" y="107197"/>
                  </a:lnTo>
                  <a:lnTo>
                    <a:pt x="266834" y="144023"/>
                  </a:lnTo>
                  <a:lnTo>
                    <a:pt x="279957" y="202445"/>
                  </a:lnTo>
                  <a:lnTo>
                    <a:pt x="286831" y="250244"/>
                  </a:lnTo>
                  <a:lnTo>
                    <a:pt x="289955" y="284923"/>
                  </a:lnTo>
                  <a:lnTo>
                    <a:pt x="204968" y="372399"/>
                  </a:lnTo>
                  <a:close/>
                </a:path>
              </a:pathLst>
            </a:custGeom>
            <a:solidFill>
              <a:srgbClr val="F4C4A2"/>
            </a:solidFill>
          </p:spPr>
          <p:txBody>
            <a:bodyPr wrap="square" lIns="0" tIns="0" rIns="0" bIns="0" rtlCol="0"/>
            <a:lstStyle/>
            <a:p>
              <a:endParaRPr/>
            </a:p>
          </p:txBody>
        </p:sp>
        <p:sp>
          <p:nvSpPr>
            <p:cNvPr id="47" name="object 47"/>
            <p:cNvSpPr/>
            <p:nvPr/>
          </p:nvSpPr>
          <p:spPr>
            <a:xfrm>
              <a:off x="2699804" y="8845410"/>
              <a:ext cx="901065" cy="360045"/>
            </a:xfrm>
            <a:custGeom>
              <a:avLst/>
              <a:gdLst/>
              <a:ahLst/>
              <a:cxnLst/>
              <a:rect l="l" t="t" r="r" b="b"/>
              <a:pathLst>
                <a:path w="901064" h="360045">
                  <a:moveTo>
                    <a:pt x="900480" y="165887"/>
                  </a:moveTo>
                  <a:lnTo>
                    <a:pt x="895946" y="120700"/>
                  </a:lnTo>
                  <a:lnTo>
                    <a:pt x="884859" y="72478"/>
                  </a:lnTo>
                  <a:lnTo>
                    <a:pt x="828624" y="19964"/>
                  </a:lnTo>
                  <a:lnTo>
                    <a:pt x="784618" y="7505"/>
                  </a:lnTo>
                  <a:lnTo>
                    <a:pt x="737362" y="1536"/>
                  </a:lnTo>
                  <a:lnTo>
                    <a:pt x="692391" y="0"/>
                  </a:lnTo>
                  <a:lnTo>
                    <a:pt x="627405" y="4991"/>
                  </a:lnTo>
                  <a:lnTo>
                    <a:pt x="626897" y="8978"/>
                  </a:lnTo>
                  <a:lnTo>
                    <a:pt x="617715" y="18110"/>
                  </a:lnTo>
                  <a:lnTo>
                    <a:pt x="588378" y="28194"/>
                  </a:lnTo>
                  <a:lnTo>
                    <a:pt x="527418" y="34988"/>
                  </a:lnTo>
                  <a:lnTo>
                    <a:pt x="474611" y="38455"/>
                  </a:lnTo>
                  <a:lnTo>
                    <a:pt x="423265" y="42760"/>
                  </a:lnTo>
                  <a:lnTo>
                    <a:pt x="376504" y="49974"/>
                  </a:lnTo>
                  <a:lnTo>
                    <a:pt x="337439" y="62204"/>
                  </a:lnTo>
                  <a:lnTo>
                    <a:pt x="309219" y="81495"/>
                  </a:lnTo>
                  <a:lnTo>
                    <a:pt x="296710" y="106426"/>
                  </a:lnTo>
                  <a:lnTo>
                    <a:pt x="295922" y="106718"/>
                  </a:lnTo>
                  <a:lnTo>
                    <a:pt x="234962" y="114960"/>
                  </a:lnTo>
                  <a:lnTo>
                    <a:pt x="182143" y="118427"/>
                  </a:lnTo>
                  <a:lnTo>
                    <a:pt x="130721" y="122732"/>
                  </a:lnTo>
                  <a:lnTo>
                    <a:pt x="83731" y="129959"/>
                  </a:lnTo>
                  <a:lnTo>
                    <a:pt x="44246" y="142176"/>
                  </a:lnTo>
                  <a:lnTo>
                    <a:pt x="15316" y="161480"/>
                  </a:lnTo>
                  <a:lnTo>
                    <a:pt x="0" y="189941"/>
                  </a:lnTo>
                  <a:lnTo>
                    <a:pt x="1193" y="224624"/>
                  </a:lnTo>
                  <a:lnTo>
                    <a:pt x="43738" y="282727"/>
                  </a:lnTo>
                  <a:lnTo>
                    <a:pt x="82016" y="304914"/>
                  </a:lnTo>
                  <a:lnTo>
                    <a:pt x="129603" y="321678"/>
                  </a:lnTo>
                  <a:lnTo>
                    <a:pt x="184962" y="332409"/>
                  </a:lnTo>
                  <a:lnTo>
                    <a:pt x="226822" y="337680"/>
                  </a:lnTo>
                  <a:lnTo>
                    <a:pt x="275653" y="342328"/>
                  </a:lnTo>
                  <a:lnTo>
                    <a:pt x="328828" y="346379"/>
                  </a:lnTo>
                  <a:lnTo>
                    <a:pt x="567410" y="359892"/>
                  </a:lnTo>
                  <a:lnTo>
                    <a:pt x="579907" y="357708"/>
                  </a:lnTo>
                  <a:lnTo>
                    <a:pt x="604939" y="301396"/>
                  </a:lnTo>
                  <a:lnTo>
                    <a:pt x="606120" y="284822"/>
                  </a:lnTo>
                  <a:lnTo>
                    <a:pt x="612406" y="284911"/>
                  </a:lnTo>
                  <a:lnTo>
                    <a:pt x="666978" y="283781"/>
                  </a:lnTo>
                  <a:lnTo>
                    <a:pt x="721423" y="280593"/>
                  </a:lnTo>
                  <a:lnTo>
                    <a:pt x="773836" y="275742"/>
                  </a:lnTo>
                  <a:lnTo>
                    <a:pt x="822286" y="269557"/>
                  </a:lnTo>
                  <a:lnTo>
                    <a:pt x="864857" y="262420"/>
                  </a:lnTo>
                  <a:lnTo>
                    <a:pt x="897356" y="234924"/>
                  </a:lnTo>
                  <a:lnTo>
                    <a:pt x="900328" y="204978"/>
                  </a:lnTo>
                  <a:lnTo>
                    <a:pt x="900480" y="165887"/>
                  </a:lnTo>
                  <a:close/>
                </a:path>
              </a:pathLst>
            </a:custGeom>
            <a:solidFill>
              <a:srgbClr val="56538B"/>
            </a:solidFill>
          </p:spPr>
          <p:txBody>
            <a:bodyPr wrap="square" lIns="0" tIns="0" rIns="0" bIns="0" rtlCol="0"/>
            <a:lstStyle/>
            <a:p>
              <a:endParaRPr/>
            </a:p>
          </p:txBody>
        </p:sp>
        <p:sp>
          <p:nvSpPr>
            <p:cNvPr id="48" name="object 48"/>
            <p:cNvSpPr/>
            <p:nvPr/>
          </p:nvSpPr>
          <p:spPr>
            <a:xfrm>
              <a:off x="3214727" y="7195845"/>
              <a:ext cx="397510" cy="1755139"/>
            </a:xfrm>
            <a:custGeom>
              <a:avLst/>
              <a:gdLst/>
              <a:ahLst/>
              <a:cxnLst/>
              <a:rect l="l" t="t" r="r" b="b"/>
              <a:pathLst>
                <a:path w="397510" h="1755140">
                  <a:moveTo>
                    <a:pt x="189970" y="1754524"/>
                  </a:moveTo>
                  <a:lnTo>
                    <a:pt x="133729" y="1749838"/>
                  </a:lnTo>
                  <a:lnTo>
                    <a:pt x="77488" y="1732030"/>
                  </a:lnTo>
                  <a:lnTo>
                    <a:pt x="0" y="97474"/>
                  </a:lnTo>
                  <a:lnTo>
                    <a:pt x="347446" y="0"/>
                  </a:lnTo>
                  <a:lnTo>
                    <a:pt x="354633" y="442067"/>
                  </a:lnTo>
                  <a:lnTo>
                    <a:pt x="361155" y="768658"/>
                  </a:lnTo>
                  <a:lnTo>
                    <a:pt x="367443" y="964738"/>
                  </a:lnTo>
                  <a:lnTo>
                    <a:pt x="375294" y="1124617"/>
                  </a:lnTo>
                  <a:lnTo>
                    <a:pt x="385253" y="1374002"/>
                  </a:lnTo>
                  <a:lnTo>
                    <a:pt x="397439" y="1704538"/>
                  </a:lnTo>
                  <a:lnTo>
                    <a:pt x="380137" y="1712348"/>
                  </a:lnTo>
                  <a:lnTo>
                    <a:pt x="334011" y="1729531"/>
                  </a:lnTo>
                  <a:lnTo>
                    <a:pt x="267732" y="1746714"/>
                  </a:lnTo>
                  <a:lnTo>
                    <a:pt x="189970" y="1754524"/>
                  </a:lnTo>
                  <a:close/>
                </a:path>
              </a:pathLst>
            </a:custGeom>
            <a:solidFill>
              <a:srgbClr val="D56565"/>
            </a:solidFill>
          </p:spPr>
          <p:txBody>
            <a:bodyPr wrap="square" lIns="0" tIns="0" rIns="0" bIns="0" rtlCol="0"/>
            <a:lstStyle/>
            <a:p>
              <a:endParaRPr/>
            </a:p>
          </p:txBody>
        </p:sp>
        <p:sp>
          <p:nvSpPr>
            <p:cNvPr id="49" name="object 49"/>
            <p:cNvSpPr/>
            <p:nvPr/>
          </p:nvSpPr>
          <p:spPr>
            <a:xfrm>
              <a:off x="2924771" y="7213340"/>
              <a:ext cx="410209" cy="1814830"/>
            </a:xfrm>
            <a:custGeom>
              <a:avLst/>
              <a:gdLst/>
              <a:ahLst/>
              <a:cxnLst/>
              <a:rect l="l" t="t" r="r" b="b"/>
              <a:pathLst>
                <a:path w="410210" h="1814829">
                  <a:moveTo>
                    <a:pt x="354945" y="1814507"/>
                  </a:moveTo>
                  <a:lnTo>
                    <a:pt x="238439" y="1800058"/>
                  </a:lnTo>
                  <a:lnTo>
                    <a:pt x="150289" y="1768270"/>
                  </a:lnTo>
                  <a:lnTo>
                    <a:pt x="94477" y="1736482"/>
                  </a:lnTo>
                  <a:lnTo>
                    <a:pt x="74988" y="1722032"/>
                  </a:lnTo>
                  <a:lnTo>
                    <a:pt x="79206" y="1557428"/>
                  </a:lnTo>
                  <a:lnTo>
                    <a:pt x="78737" y="1304958"/>
                  </a:lnTo>
                  <a:lnTo>
                    <a:pt x="76394" y="1073575"/>
                  </a:lnTo>
                  <a:lnTo>
                    <a:pt x="74988" y="972236"/>
                  </a:lnTo>
                  <a:lnTo>
                    <a:pt x="68424" y="918595"/>
                  </a:lnTo>
                  <a:lnTo>
                    <a:pt x="62151" y="862222"/>
                  </a:lnTo>
                  <a:lnTo>
                    <a:pt x="56168" y="803664"/>
                  </a:lnTo>
                  <a:lnTo>
                    <a:pt x="50477" y="743471"/>
                  </a:lnTo>
                  <a:lnTo>
                    <a:pt x="45076" y="682192"/>
                  </a:lnTo>
                  <a:lnTo>
                    <a:pt x="39966" y="620374"/>
                  </a:lnTo>
                  <a:lnTo>
                    <a:pt x="35147" y="558568"/>
                  </a:lnTo>
                  <a:lnTo>
                    <a:pt x="30618" y="497321"/>
                  </a:lnTo>
                  <a:lnTo>
                    <a:pt x="26381" y="437183"/>
                  </a:lnTo>
                  <a:lnTo>
                    <a:pt x="22434" y="378702"/>
                  </a:lnTo>
                  <a:lnTo>
                    <a:pt x="18778" y="322427"/>
                  </a:lnTo>
                  <a:lnTo>
                    <a:pt x="15413" y="268907"/>
                  </a:lnTo>
                  <a:lnTo>
                    <a:pt x="12338" y="218690"/>
                  </a:lnTo>
                  <a:lnTo>
                    <a:pt x="9555" y="172326"/>
                  </a:lnTo>
                  <a:lnTo>
                    <a:pt x="4860" y="93349"/>
                  </a:lnTo>
                  <a:lnTo>
                    <a:pt x="2949" y="61834"/>
                  </a:lnTo>
                  <a:lnTo>
                    <a:pt x="1329" y="36366"/>
                  </a:lnTo>
                  <a:lnTo>
                    <a:pt x="0" y="17494"/>
                  </a:lnTo>
                  <a:lnTo>
                    <a:pt x="0" y="0"/>
                  </a:lnTo>
                  <a:lnTo>
                    <a:pt x="387440" y="37489"/>
                  </a:lnTo>
                  <a:lnTo>
                    <a:pt x="387440" y="897256"/>
                  </a:lnTo>
                  <a:lnTo>
                    <a:pt x="394119" y="1147735"/>
                  </a:lnTo>
                  <a:lnTo>
                    <a:pt x="401500" y="1450231"/>
                  </a:lnTo>
                  <a:lnTo>
                    <a:pt x="407476" y="1704928"/>
                  </a:lnTo>
                  <a:lnTo>
                    <a:pt x="409936" y="1812008"/>
                  </a:lnTo>
                  <a:lnTo>
                    <a:pt x="395368" y="1813453"/>
                  </a:lnTo>
                  <a:lnTo>
                    <a:pt x="381503" y="1814195"/>
                  </a:lnTo>
                  <a:lnTo>
                    <a:pt x="368107" y="1814468"/>
                  </a:lnTo>
                  <a:lnTo>
                    <a:pt x="354945" y="1814507"/>
                  </a:lnTo>
                  <a:close/>
                </a:path>
              </a:pathLst>
            </a:custGeom>
            <a:solidFill>
              <a:srgbClr val="EC817D"/>
            </a:solidFill>
          </p:spPr>
          <p:txBody>
            <a:bodyPr wrap="square" lIns="0" tIns="0" rIns="0" bIns="0" rtlCol="0"/>
            <a:lstStyle/>
            <a:p>
              <a:endParaRPr/>
            </a:p>
          </p:txBody>
        </p:sp>
        <p:sp>
          <p:nvSpPr>
            <p:cNvPr id="50" name="object 50"/>
            <p:cNvSpPr/>
            <p:nvPr/>
          </p:nvSpPr>
          <p:spPr>
            <a:xfrm>
              <a:off x="3562174" y="5981174"/>
              <a:ext cx="230504" cy="775335"/>
            </a:xfrm>
            <a:custGeom>
              <a:avLst/>
              <a:gdLst/>
              <a:ahLst/>
              <a:cxnLst/>
              <a:rect l="l" t="t" r="r" b="b"/>
              <a:pathLst>
                <a:path w="230504" h="775334">
                  <a:moveTo>
                    <a:pt x="0" y="774789"/>
                  </a:moveTo>
                  <a:lnTo>
                    <a:pt x="124980" y="0"/>
                  </a:lnTo>
                  <a:lnTo>
                    <a:pt x="145251" y="67794"/>
                  </a:lnTo>
                  <a:lnTo>
                    <a:pt x="187783" y="233061"/>
                  </a:lnTo>
                  <a:lnTo>
                    <a:pt x="225160" y="438630"/>
                  </a:lnTo>
                  <a:lnTo>
                    <a:pt x="229964" y="627329"/>
                  </a:lnTo>
                  <a:lnTo>
                    <a:pt x="211256" y="642638"/>
                  </a:lnTo>
                  <a:lnTo>
                    <a:pt x="160912" y="680440"/>
                  </a:lnTo>
                  <a:lnTo>
                    <a:pt x="87603" y="728552"/>
                  </a:lnTo>
                  <a:lnTo>
                    <a:pt x="0" y="774789"/>
                  </a:lnTo>
                  <a:close/>
                </a:path>
              </a:pathLst>
            </a:custGeom>
            <a:solidFill>
              <a:srgbClr val="45457C"/>
            </a:solidFill>
          </p:spPr>
          <p:txBody>
            <a:bodyPr wrap="square" lIns="0" tIns="0" rIns="0" bIns="0" rtlCol="0"/>
            <a:lstStyle/>
            <a:p>
              <a:endParaRPr/>
            </a:p>
          </p:txBody>
        </p:sp>
        <p:sp>
          <p:nvSpPr>
            <p:cNvPr id="51" name="object 51"/>
            <p:cNvSpPr/>
            <p:nvPr/>
          </p:nvSpPr>
          <p:spPr>
            <a:xfrm>
              <a:off x="2969765" y="5316354"/>
              <a:ext cx="465455" cy="570230"/>
            </a:xfrm>
            <a:custGeom>
              <a:avLst/>
              <a:gdLst/>
              <a:ahLst/>
              <a:cxnLst/>
              <a:rect l="l" t="t" r="r" b="b"/>
              <a:pathLst>
                <a:path w="465454" h="570229">
                  <a:moveTo>
                    <a:pt x="234963" y="569845"/>
                  </a:moveTo>
                  <a:lnTo>
                    <a:pt x="192755" y="565261"/>
                  </a:lnTo>
                  <a:lnTo>
                    <a:pt x="153179" y="552058"/>
                  </a:lnTo>
                  <a:lnTo>
                    <a:pt x="116833" y="531059"/>
                  </a:lnTo>
                  <a:lnTo>
                    <a:pt x="84314" y="503087"/>
                  </a:lnTo>
                  <a:lnTo>
                    <a:pt x="56219" y="468963"/>
                  </a:lnTo>
                  <a:lnTo>
                    <a:pt x="33143" y="429513"/>
                  </a:lnTo>
                  <a:lnTo>
                    <a:pt x="15683" y="385557"/>
                  </a:lnTo>
                  <a:lnTo>
                    <a:pt x="4436" y="337919"/>
                  </a:lnTo>
                  <a:lnTo>
                    <a:pt x="0" y="287422"/>
                  </a:lnTo>
                  <a:lnTo>
                    <a:pt x="3775" y="236095"/>
                  </a:lnTo>
                  <a:lnTo>
                    <a:pt x="14647" y="187647"/>
                  </a:lnTo>
                  <a:lnTo>
                    <a:pt x="31939" y="142924"/>
                  </a:lnTo>
                  <a:lnTo>
                    <a:pt x="54970" y="102766"/>
                  </a:lnTo>
                  <a:lnTo>
                    <a:pt x="83063" y="68019"/>
                  </a:lnTo>
                  <a:lnTo>
                    <a:pt x="115537" y="39526"/>
                  </a:lnTo>
                  <a:lnTo>
                    <a:pt x="151715" y="18129"/>
                  </a:lnTo>
                  <a:lnTo>
                    <a:pt x="190917" y="4672"/>
                  </a:lnTo>
                  <a:lnTo>
                    <a:pt x="232464" y="0"/>
                  </a:lnTo>
                  <a:lnTo>
                    <a:pt x="274669" y="4590"/>
                  </a:lnTo>
                  <a:lnTo>
                    <a:pt x="314221" y="17841"/>
                  </a:lnTo>
                  <a:lnTo>
                    <a:pt x="350501" y="38970"/>
                  </a:lnTo>
                  <a:lnTo>
                    <a:pt x="382893" y="67197"/>
                  </a:lnTo>
                  <a:lnTo>
                    <a:pt x="410780" y="101738"/>
                  </a:lnTo>
                  <a:lnTo>
                    <a:pt x="433544" y="141813"/>
                  </a:lnTo>
                  <a:lnTo>
                    <a:pt x="450568" y="186640"/>
                  </a:lnTo>
                  <a:lnTo>
                    <a:pt x="461235" y="235436"/>
                  </a:lnTo>
                  <a:lnTo>
                    <a:pt x="464928" y="287422"/>
                  </a:lnTo>
                  <a:lnTo>
                    <a:pt x="461156" y="338659"/>
                  </a:lnTo>
                  <a:lnTo>
                    <a:pt x="450308" y="386853"/>
                  </a:lnTo>
                  <a:lnTo>
                    <a:pt x="433081" y="431179"/>
                  </a:lnTo>
                  <a:lnTo>
                    <a:pt x="410177" y="470815"/>
                  </a:lnTo>
                  <a:lnTo>
                    <a:pt x="382293" y="504938"/>
                  </a:lnTo>
                  <a:lnTo>
                    <a:pt x="350131" y="532725"/>
                  </a:lnTo>
                  <a:lnTo>
                    <a:pt x="314389" y="553354"/>
                  </a:lnTo>
                  <a:lnTo>
                    <a:pt x="275767" y="566002"/>
                  </a:lnTo>
                  <a:lnTo>
                    <a:pt x="234963" y="569845"/>
                  </a:lnTo>
                  <a:close/>
                </a:path>
              </a:pathLst>
            </a:custGeom>
            <a:solidFill>
              <a:srgbClr val="FED4BD"/>
            </a:solidFill>
          </p:spPr>
          <p:txBody>
            <a:bodyPr wrap="square" lIns="0" tIns="0" rIns="0" bIns="0" rtlCol="0"/>
            <a:lstStyle/>
            <a:p>
              <a:endParaRPr/>
            </a:p>
          </p:txBody>
        </p:sp>
        <p:sp>
          <p:nvSpPr>
            <p:cNvPr id="52" name="object 52"/>
            <p:cNvSpPr/>
            <p:nvPr/>
          </p:nvSpPr>
          <p:spPr>
            <a:xfrm>
              <a:off x="1982406" y="5758738"/>
              <a:ext cx="1704975" cy="1569720"/>
            </a:xfrm>
            <a:custGeom>
              <a:avLst/>
              <a:gdLst/>
              <a:ahLst/>
              <a:cxnLst/>
              <a:rect l="l" t="t" r="r" b="b"/>
              <a:pathLst>
                <a:path w="1704975" h="1569720">
                  <a:moveTo>
                    <a:pt x="1704746" y="222440"/>
                  </a:moveTo>
                  <a:lnTo>
                    <a:pt x="1689239" y="206971"/>
                  </a:lnTo>
                  <a:lnTo>
                    <a:pt x="1636941" y="168084"/>
                  </a:lnTo>
                  <a:lnTo>
                    <a:pt x="1539176" y="117005"/>
                  </a:lnTo>
                  <a:lnTo>
                    <a:pt x="1387284" y="64985"/>
                  </a:lnTo>
                  <a:lnTo>
                    <a:pt x="1372298" y="64985"/>
                  </a:lnTo>
                  <a:lnTo>
                    <a:pt x="1343025" y="64833"/>
                  </a:lnTo>
                  <a:lnTo>
                    <a:pt x="1302308" y="67945"/>
                  </a:lnTo>
                  <a:lnTo>
                    <a:pt x="1253248" y="75920"/>
                  </a:lnTo>
                  <a:lnTo>
                    <a:pt x="1198981" y="90347"/>
                  </a:lnTo>
                  <a:lnTo>
                    <a:pt x="1142644" y="112826"/>
                  </a:lnTo>
                  <a:lnTo>
                    <a:pt x="1087335" y="144957"/>
                  </a:lnTo>
                  <a:lnTo>
                    <a:pt x="1085735" y="150939"/>
                  </a:lnTo>
                  <a:lnTo>
                    <a:pt x="1080147" y="162775"/>
                  </a:lnTo>
                  <a:lnTo>
                    <a:pt x="1052347" y="189953"/>
                  </a:lnTo>
                  <a:lnTo>
                    <a:pt x="1005979" y="211391"/>
                  </a:lnTo>
                  <a:lnTo>
                    <a:pt x="930795" y="241503"/>
                  </a:lnTo>
                  <a:lnTo>
                    <a:pt x="829881" y="279920"/>
                  </a:lnTo>
                  <a:lnTo>
                    <a:pt x="499922" y="357403"/>
                  </a:lnTo>
                  <a:lnTo>
                    <a:pt x="149987" y="0"/>
                  </a:lnTo>
                  <a:lnTo>
                    <a:pt x="136779" y="3543"/>
                  </a:lnTo>
                  <a:lnTo>
                    <a:pt x="104394" y="18122"/>
                  </a:lnTo>
                  <a:lnTo>
                    <a:pt x="63588" y="45173"/>
                  </a:lnTo>
                  <a:lnTo>
                    <a:pt x="25196" y="86144"/>
                  </a:lnTo>
                  <a:lnTo>
                    <a:pt x="0" y="142468"/>
                  </a:lnTo>
                  <a:lnTo>
                    <a:pt x="422440" y="619836"/>
                  </a:lnTo>
                  <a:lnTo>
                    <a:pt x="868451" y="580872"/>
                  </a:lnTo>
                  <a:lnTo>
                    <a:pt x="872312" y="617054"/>
                  </a:lnTo>
                  <a:lnTo>
                    <a:pt x="878230" y="676414"/>
                  </a:lnTo>
                  <a:lnTo>
                    <a:pt x="883932" y="738238"/>
                  </a:lnTo>
                  <a:lnTo>
                    <a:pt x="889279" y="801979"/>
                  </a:lnTo>
                  <a:lnTo>
                    <a:pt x="894143" y="867079"/>
                  </a:lnTo>
                  <a:lnTo>
                    <a:pt x="898398" y="932992"/>
                  </a:lnTo>
                  <a:lnTo>
                    <a:pt x="901903" y="999172"/>
                  </a:lnTo>
                  <a:lnTo>
                    <a:pt x="904532" y="1065072"/>
                  </a:lnTo>
                  <a:lnTo>
                    <a:pt x="906157" y="1130122"/>
                  </a:lnTo>
                  <a:lnTo>
                    <a:pt x="906640" y="1193800"/>
                  </a:lnTo>
                  <a:lnTo>
                    <a:pt x="905852" y="1255534"/>
                  </a:lnTo>
                  <a:lnTo>
                    <a:pt x="903655" y="1314780"/>
                  </a:lnTo>
                  <a:lnTo>
                    <a:pt x="899934" y="1370990"/>
                  </a:lnTo>
                  <a:lnTo>
                    <a:pt x="894549" y="1423619"/>
                  </a:lnTo>
                  <a:lnTo>
                    <a:pt x="887361" y="1472107"/>
                  </a:lnTo>
                  <a:lnTo>
                    <a:pt x="894130" y="1477505"/>
                  </a:lnTo>
                  <a:lnTo>
                    <a:pt x="952436" y="1510461"/>
                  </a:lnTo>
                  <a:lnTo>
                    <a:pt x="1002487" y="1531213"/>
                  </a:lnTo>
                  <a:lnTo>
                    <a:pt x="1065479" y="1550250"/>
                  </a:lnTo>
                  <a:lnTo>
                    <a:pt x="1140663" y="1564182"/>
                  </a:lnTo>
                  <a:lnTo>
                    <a:pt x="1227315" y="1569580"/>
                  </a:lnTo>
                  <a:lnTo>
                    <a:pt x="1268666" y="1568361"/>
                  </a:lnTo>
                  <a:lnTo>
                    <a:pt x="1312062" y="1564538"/>
                  </a:lnTo>
                  <a:lnTo>
                    <a:pt x="1357464" y="1557845"/>
                  </a:lnTo>
                  <a:lnTo>
                    <a:pt x="1404785" y="1548015"/>
                  </a:lnTo>
                  <a:lnTo>
                    <a:pt x="1453984" y="1534795"/>
                  </a:lnTo>
                  <a:lnTo>
                    <a:pt x="1505000" y="1517916"/>
                  </a:lnTo>
                  <a:lnTo>
                    <a:pt x="1557782" y="1497101"/>
                  </a:lnTo>
                  <a:lnTo>
                    <a:pt x="1612252" y="1472107"/>
                  </a:lnTo>
                  <a:lnTo>
                    <a:pt x="1622844" y="1309878"/>
                  </a:lnTo>
                  <a:lnTo>
                    <a:pt x="1648193" y="935367"/>
                  </a:lnTo>
                  <a:lnTo>
                    <a:pt x="1678686" y="516813"/>
                  </a:lnTo>
                  <a:lnTo>
                    <a:pt x="1704746" y="222440"/>
                  </a:lnTo>
                  <a:close/>
                </a:path>
              </a:pathLst>
            </a:custGeom>
            <a:solidFill>
              <a:srgbClr val="45457C"/>
            </a:solidFill>
          </p:spPr>
          <p:txBody>
            <a:bodyPr wrap="square" lIns="0" tIns="0" rIns="0" bIns="0" rtlCol="0"/>
            <a:lstStyle/>
            <a:p>
              <a:endParaRPr/>
            </a:p>
          </p:txBody>
        </p:sp>
        <p:sp>
          <p:nvSpPr>
            <p:cNvPr id="53" name="object 53"/>
            <p:cNvSpPr/>
            <p:nvPr/>
          </p:nvSpPr>
          <p:spPr>
            <a:xfrm>
              <a:off x="2934770" y="5298859"/>
              <a:ext cx="528320" cy="514984"/>
            </a:xfrm>
            <a:custGeom>
              <a:avLst/>
              <a:gdLst/>
              <a:ahLst/>
              <a:cxnLst/>
              <a:rect l="l" t="t" r="r" b="b"/>
              <a:pathLst>
                <a:path w="528320" h="514985">
                  <a:moveTo>
                    <a:pt x="437433" y="514860"/>
                  </a:moveTo>
                  <a:lnTo>
                    <a:pt x="417436" y="514860"/>
                  </a:lnTo>
                  <a:lnTo>
                    <a:pt x="325379" y="498067"/>
                  </a:lnTo>
                  <a:lnTo>
                    <a:pt x="271520" y="461124"/>
                  </a:lnTo>
                  <a:lnTo>
                    <a:pt x="246251" y="424181"/>
                  </a:lnTo>
                  <a:lnTo>
                    <a:pt x="239963" y="407389"/>
                  </a:lnTo>
                  <a:lnTo>
                    <a:pt x="195490" y="378277"/>
                  </a:lnTo>
                  <a:lnTo>
                    <a:pt x="173933" y="337048"/>
                  </a:lnTo>
                  <a:lnTo>
                    <a:pt x="167614" y="294379"/>
                  </a:lnTo>
                  <a:lnTo>
                    <a:pt x="168854" y="260948"/>
                  </a:lnTo>
                  <a:lnTo>
                    <a:pt x="169973" y="247432"/>
                  </a:lnTo>
                  <a:lnTo>
                    <a:pt x="0" y="192447"/>
                  </a:lnTo>
                  <a:lnTo>
                    <a:pt x="29565" y="98840"/>
                  </a:lnTo>
                  <a:lnTo>
                    <a:pt x="92173" y="41551"/>
                  </a:lnTo>
                  <a:lnTo>
                    <a:pt x="154312" y="12848"/>
                  </a:lnTo>
                  <a:lnTo>
                    <a:pt x="200789" y="2108"/>
                  </a:lnTo>
                  <a:lnTo>
                    <a:pt x="252461" y="0"/>
                  </a:lnTo>
                  <a:lnTo>
                    <a:pt x="304055" y="2733"/>
                  </a:lnTo>
                  <a:lnTo>
                    <a:pt x="344634" y="8747"/>
                  </a:lnTo>
                  <a:lnTo>
                    <a:pt x="382441" y="17495"/>
                  </a:lnTo>
                  <a:lnTo>
                    <a:pt x="523904" y="162690"/>
                  </a:lnTo>
                  <a:lnTo>
                    <a:pt x="528044" y="326161"/>
                  </a:lnTo>
                  <a:lnTo>
                    <a:pt x="473130" y="459640"/>
                  </a:lnTo>
                  <a:lnTo>
                    <a:pt x="437433" y="514860"/>
                  </a:lnTo>
                  <a:close/>
                </a:path>
              </a:pathLst>
            </a:custGeom>
            <a:solidFill>
              <a:srgbClr val="0A3B56"/>
            </a:solidFill>
          </p:spPr>
          <p:txBody>
            <a:bodyPr wrap="square" lIns="0" tIns="0" rIns="0" bIns="0" rtlCol="0"/>
            <a:lstStyle/>
            <a:p>
              <a:endParaRPr/>
            </a:p>
          </p:txBody>
        </p:sp>
        <p:sp>
          <p:nvSpPr>
            <p:cNvPr id="54" name="object 54"/>
            <p:cNvSpPr/>
            <p:nvPr/>
          </p:nvSpPr>
          <p:spPr>
            <a:xfrm>
              <a:off x="7389076" y="2492120"/>
              <a:ext cx="677545" cy="2237105"/>
            </a:xfrm>
            <a:custGeom>
              <a:avLst/>
              <a:gdLst/>
              <a:ahLst/>
              <a:cxnLst/>
              <a:rect l="l" t="t" r="r" b="b"/>
              <a:pathLst>
                <a:path w="677545" h="2237104">
                  <a:moveTo>
                    <a:pt x="677405" y="1777022"/>
                  </a:moveTo>
                  <a:lnTo>
                    <a:pt x="0" y="2171916"/>
                  </a:lnTo>
                  <a:lnTo>
                    <a:pt x="0" y="2236901"/>
                  </a:lnTo>
                  <a:lnTo>
                    <a:pt x="677405" y="1844509"/>
                  </a:lnTo>
                  <a:lnTo>
                    <a:pt x="677405" y="1777022"/>
                  </a:lnTo>
                  <a:close/>
                </a:path>
                <a:path w="677545" h="2237104">
                  <a:moveTo>
                    <a:pt x="677405" y="1669554"/>
                  </a:moveTo>
                  <a:lnTo>
                    <a:pt x="0" y="2059444"/>
                  </a:lnTo>
                  <a:lnTo>
                    <a:pt x="0" y="2126932"/>
                  </a:lnTo>
                  <a:lnTo>
                    <a:pt x="677405" y="1734540"/>
                  </a:lnTo>
                  <a:lnTo>
                    <a:pt x="677405" y="1669554"/>
                  </a:lnTo>
                  <a:close/>
                </a:path>
                <a:path w="677545" h="2237104">
                  <a:moveTo>
                    <a:pt x="677405" y="1557083"/>
                  </a:moveTo>
                  <a:lnTo>
                    <a:pt x="0" y="1949475"/>
                  </a:lnTo>
                  <a:lnTo>
                    <a:pt x="0" y="2016963"/>
                  </a:lnTo>
                  <a:lnTo>
                    <a:pt x="677405" y="1622069"/>
                  </a:lnTo>
                  <a:lnTo>
                    <a:pt x="677405" y="1557083"/>
                  </a:lnTo>
                  <a:close/>
                </a:path>
                <a:path w="677545" h="2237104">
                  <a:moveTo>
                    <a:pt x="677405" y="1444612"/>
                  </a:moveTo>
                  <a:lnTo>
                    <a:pt x="0" y="1839506"/>
                  </a:lnTo>
                  <a:lnTo>
                    <a:pt x="0" y="1904492"/>
                  </a:lnTo>
                  <a:lnTo>
                    <a:pt x="677405" y="1512100"/>
                  </a:lnTo>
                  <a:lnTo>
                    <a:pt x="677405" y="1444612"/>
                  </a:lnTo>
                  <a:close/>
                </a:path>
                <a:path w="677545" h="2237104">
                  <a:moveTo>
                    <a:pt x="677405" y="1334643"/>
                  </a:moveTo>
                  <a:lnTo>
                    <a:pt x="0" y="1727034"/>
                  </a:lnTo>
                  <a:lnTo>
                    <a:pt x="0" y="1792020"/>
                  </a:lnTo>
                  <a:lnTo>
                    <a:pt x="677405" y="1399628"/>
                  </a:lnTo>
                  <a:lnTo>
                    <a:pt x="677405" y="1334643"/>
                  </a:lnTo>
                  <a:close/>
                </a:path>
                <a:path w="677545" h="2237104">
                  <a:moveTo>
                    <a:pt x="677405" y="1224673"/>
                  </a:moveTo>
                  <a:lnTo>
                    <a:pt x="0" y="1614563"/>
                  </a:lnTo>
                  <a:lnTo>
                    <a:pt x="0" y="1682051"/>
                  </a:lnTo>
                  <a:lnTo>
                    <a:pt x="677405" y="1289659"/>
                  </a:lnTo>
                  <a:lnTo>
                    <a:pt x="677405" y="1224673"/>
                  </a:lnTo>
                  <a:close/>
                </a:path>
                <a:path w="677545" h="2237104">
                  <a:moveTo>
                    <a:pt x="677405" y="1112202"/>
                  </a:moveTo>
                  <a:lnTo>
                    <a:pt x="0" y="1507096"/>
                  </a:lnTo>
                  <a:lnTo>
                    <a:pt x="0" y="1572082"/>
                  </a:lnTo>
                  <a:lnTo>
                    <a:pt x="677405" y="1179690"/>
                  </a:lnTo>
                  <a:lnTo>
                    <a:pt x="677405" y="1112202"/>
                  </a:lnTo>
                  <a:close/>
                </a:path>
                <a:path w="677545" h="2237104">
                  <a:moveTo>
                    <a:pt x="677405" y="1002233"/>
                  </a:moveTo>
                  <a:lnTo>
                    <a:pt x="0" y="1394625"/>
                  </a:lnTo>
                  <a:lnTo>
                    <a:pt x="0" y="1459611"/>
                  </a:lnTo>
                  <a:lnTo>
                    <a:pt x="677405" y="1067219"/>
                  </a:lnTo>
                  <a:lnTo>
                    <a:pt x="677405" y="1002233"/>
                  </a:lnTo>
                  <a:close/>
                </a:path>
                <a:path w="677545" h="2237104">
                  <a:moveTo>
                    <a:pt x="677405" y="889762"/>
                  </a:moveTo>
                  <a:lnTo>
                    <a:pt x="0" y="1282153"/>
                  </a:lnTo>
                  <a:lnTo>
                    <a:pt x="0" y="1349641"/>
                  </a:lnTo>
                  <a:lnTo>
                    <a:pt x="677405" y="954747"/>
                  </a:lnTo>
                  <a:lnTo>
                    <a:pt x="677405" y="889762"/>
                  </a:lnTo>
                  <a:close/>
                </a:path>
                <a:path w="677545" h="2237104">
                  <a:moveTo>
                    <a:pt x="677405" y="779792"/>
                  </a:moveTo>
                  <a:lnTo>
                    <a:pt x="0" y="1172184"/>
                  </a:lnTo>
                  <a:lnTo>
                    <a:pt x="0" y="1237170"/>
                  </a:lnTo>
                  <a:lnTo>
                    <a:pt x="677405" y="847280"/>
                  </a:lnTo>
                  <a:lnTo>
                    <a:pt x="677405" y="779792"/>
                  </a:lnTo>
                  <a:close/>
                </a:path>
                <a:path w="677545" h="2237104">
                  <a:moveTo>
                    <a:pt x="677405" y="669823"/>
                  </a:moveTo>
                  <a:lnTo>
                    <a:pt x="0" y="1062215"/>
                  </a:lnTo>
                  <a:lnTo>
                    <a:pt x="0" y="1124699"/>
                  </a:lnTo>
                  <a:lnTo>
                    <a:pt x="677405" y="734809"/>
                  </a:lnTo>
                  <a:lnTo>
                    <a:pt x="677405" y="669823"/>
                  </a:lnTo>
                  <a:close/>
                </a:path>
                <a:path w="677545" h="2237104">
                  <a:moveTo>
                    <a:pt x="677405" y="557352"/>
                  </a:moveTo>
                  <a:lnTo>
                    <a:pt x="0" y="949744"/>
                  </a:lnTo>
                  <a:lnTo>
                    <a:pt x="0" y="1017231"/>
                  </a:lnTo>
                  <a:lnTo>
                    <a:pt x="677405" y="622338"/>
                  </a:lnTo>
                  <a:lnTo>
                    <a:pt x="677405" y="557352"/>
                  </a:lnTo>
                  <a:close/>
                </a:path>
                <a:path w="677545" h="2237104">
                  <a:moveTo>
                    <a:pt x="677405" y="444881"/>
                  </a:moveTo>
                  <a:lnTo>
                    <a:pt x="0" y="839774"/>
                  </a:lnTo>
                  <a:lnTo>
                    <a:pt x="0" y="904760"/>
                  </a:lnTo>
                  <a:lnTo>
                    <a:pt x="677405" y="512368"/>
                  </a:lnTo>
                  <a:lnTo>
                    <a:pt x="677405" y="444881"/>
                  </a:lnTo>
                  <a:close/>
                </a:path>
                <a:path w="677545" h="2237104">
                  <a:moveTo>
                    <a:pt x="677405" y="332409"/>
                  </a:moveTo>
                  <a:lnTo>
                    <a:pt x="0" y="727303"/>
                  </a:lnTo>
                  <a:lnTo>
                    <a:pt x="0" y="792289"/>
                  </a:lnTo>
                  <a:lnTo>
                    <a:pt x="677405" y="399897"/>
                  </a:lnTo>
                  <a:lnTo>
                    <a:pt x="677405" y="332409"/>
                  </a:lnTo>
                  <a:close/>
                </a:path>
                <a:path w="677545" h="2237104">
                  <a:moveTo>
                    <a:pt x="677405" y="224942"/>
                  </a:moveTo>
                  <a:lnTo>
                    <a:pt x="0" y="614845"/>
                  </a:lnTo>
                  <a:lnTo>
                    <a:pt x="0" y="682320"/>
                  </a:lnTo>
                  <a:lnTo>
                    <a:pt x="677405" y="289928"/>
                  </a:lnTo>
                  <a:lnTo>
                    <a:pt x="677405" y="224942"/>
                  </a:lnTo>
                  <a:close/>
                </a:path>
                <a:path w="677545" h="2237104">
                  <a:moveTo>
                    <a:pt x="677405" y="112471"/>
                  </a:moveTo>
                  <a:lnTo>
                    <a:pt x="0" y="507365"/>
                  </a:lnTo>
                  <a:lnTo>
                    <a:pt x="0" y="572350"/>
                  </a:lnTo>
                  <a:lnTo>
                    <a:pt x="677405" y="179959"/>
                  </a:lnTo>
                  <a:lnTo>
                    <a:pt x="677405" y="112471"/>
                  </a:lnTo>
                  <a:close/>
                </a:path>
                <a:path w="677545" h="2237104">
                  <a:moveTo>
                    <a:pt x="677405" y="0"/>
                  </a:moveTo>
                  <a:lnTo>
                    <a:pt x="0" y="394893"/>
                  </a:lnTo>
                  <a:lnTo>
                    <a:pt x="0" y="459879"/>
                  </a:lnTo>
                  <a:lnTo>
                    <a:pt x="677405" y="67487"/>
                  </a:lnTo>
                  <a:lnTo>
                    <a:pt x="677405" y="0"/>
                  </a:lnTo>
                  <a:close/>
                </a:path>
              </a:pathLst>
            </a:custGeom>
            <a:solidFill>
              <a:srgbClr val="F5F1FF"/>
            </a:solidFill>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59008"/>
    </mc:Choice>
    <mc:Fallback xmlns="">
      <p:transition spd="slow" advTm="5900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7999" cy="10286999"/>
            </a:xfrm>
            <a:prstGeom prst="rect">
              <a:avLst/>
            </a:prstGeom>
          </p:spPr>
        </p:pic>
        <p:sp>
          <p:nvSpPr>
            <p:cNvPr id="4" name="object 4"/>
            <p:cNvSpPr/>
            <p:nvPr/>
          </p:nvSpPr>
          <p:spPr>
            <a:xfrm>
              <a:off x="0" y="0"/>
              <a:ext cx="12230100" cy="8978900"/>
            </a:xfrm>
            <a:custGeom>
              <a:avLst/>
              <a:gdLst/>
              <a:ahLst/>
              <a:cxnLst/>
              <a:rect l="l" t="t" r="r" b="b"/>
              <a:pathLst>
                <a:path w="12230100" h="8978900">
                  <a:moveTo>
                    <a:pt x="5219741" y="8966199"/>
                  </a:moveTo>
                  <a:lnTo>
                    <a:pt x="4437455" y="8966199"/>
                  </a:lnTo>
                  <a:lnTo>
                    <a:pt x="4340721" y="8940799"/>
                  </a:lnTo>
                  <a:lnTo>
                    <a:pt x="4292564" y="8940799"/>
                  </a:lnTo>
                  <a:lnTo>
                    <a:pt x="4196735" y="8915399"/>
                  </a:lnTo>
                  <a:lnTo>
                    <a:pt x="4149088" y="8915399"/>
                  </a:lnTo>
                  <a:lnTo>
                    <a:pt x="3960593" y="8864599"/>
                  </a:lnTo>
                  <a:lnTo>
                    <a:pt x="3914056" y="8839199"/>
                  </a:lnTo>
                  <a:lnTo>
                    <a:pt x="3776059" y="8801099"/>
                  </a:lnTo>
                  <a:lnTo>
                    <a:pt x="3730641" y="8775699"/>
                  </a:lnTo>
                  <a:lnTo>
                    <a:pt x="3685536" y="8762999"/>
                  </a:lnTo>
                  <a:lnTo>
                    <a:pt x="3640755" y="8737599"/>
                  </a:lnTo>
                  <a:lnTo>
                    <a:pt x="3596313" y="8724899"/>
                  </a:lnTo>
                  <a:lnTo>
                    <a:pt x="3552221" y="8699499"/>
                  </a:lnTo>
                  <a:lnTo>
                    <a:pt x="3508493" y="8686799"/>
                  </a:lnTo>
                  <a:lnTo>
                    <a:pt x="3379621" y="8610599"/>
                  </a:lnTo>
                  <a:lnTo>
                    <a:pt x="3254486" y="8534399"/>
                  </a:lnTo>
                  <a:lnTo>
                    <a:pt x="3210508" y="8508999"/>
                  </a:lnTo>
                  <a:lnTo>
                    <a:pt x="3167952" y="8483599"/>
                  </a:lnTo>
                  <a:lnTo>
                    <a:pt x="3126778" y="8445499"/>
                  </a:lnTo>
                  <a:lnTo>
                    <a:pt x="3086948" y="8420099"/>
                  </a:lnTo>
                  <a:lnTo>
                    <a:pt x="3048426" y="8381999"/>
                  </a:lnTo>
                  <a:lnTo>
                    <a:pt x="3011172" y="8356599"/>
                  </a:lnTo>
                  <a:lnTo>
                    <a:pt x="2975149" y="8318499"/>
                  </a:lnTo>
                  <a:lnTo>
                    <a:pt x="2940320" y="8293099"/>
                  </a:lnTo>
                  <a:lnTo>
                    <a:pt x="2906644" y="8254999"/>
                  </a:lnTo>
                  <a:lnTo>
                    <a:pt x="2874086" y="8216899"/>
                  </a:lnTo>
                  <a:lnTo>
                    <a:pt x="2842607" y="8191499"/>
                  </a:lnTo>
                  <a:lnTo>
                    <a:pt x="2812168" y="8153399"/>
                  </a:lnTo>
                  <a:lnTo>
                    <a:pt x="2782733" y="8115299"/>
                  </a:lnTo>
                  <a:lnTo>
                    <a:pt x="2754262" y="8077199"/>
                  </a:lnTo>
                  <a:lnTo>
                    <a:pt x="2726718" y="8039099"/>
                  </a:lnTo>
                  <a:lnTo>
                    <a:pt x="2700064" y="8000999"/>
                  </a:lnTo>
                  <a:lnTo>
                    <a:pt x="2674260" y="7962899"/>
                  </a:lnTo>
                  <a:lnTo>
                    <a:pt x="2649269" y="7912099"/>
                  </a:lnTo>
                  <a:lnTo>
                    <a:pt x="2625053" y="7873999"/>
                  </a:lnTo>
                  <a:lnTo>
                    <a:pt x="2601574" y="7835899"/>
                  </a:lnTo>
                  <a:lnTo>
                    <a:pt x="2578794" y="7785099"/>
                  </a:lnTo>
                  <a:lnTo>
                    <a:pt x="2556675" y="7746999"/>
                  </a:lnTo>
                  <a:lnTo>
                    <a:pt x="2535179" y="7696199"/>
                  </a:lnTo>
                  <a:lnTo>
                    <a:pt x="2514268" y="7645399"/>
                  </a:lnTo>
                  <a:lnTo>
                    <a:pt x="2475498" y="7556499"/>
                  </a:lnTo>
                  <a:lnTo>
                    <a:pt x="2455880" y="7505699"/>
                  </a:lnTo>
                  <a:lnTo>
                    <a:pt x="2435949" y="7454899"/>
                  </a:lnTo>
                  <a:lnTo>
                    <a:pt x="2415588" y="7416799"/>
                  </a:lnTo>
                  <a:lnTo>
                    <a:pt x="2394677" y="7365999"/>
                  </a:lnTo>
                  <a:lnTo>
                    <a:pt x="2373099" y="7315199"/>
                  </a:lnTo>
                  <a:lnTo>
                    <a:pt x="2350736" y="7277099"/>
                  </a:lnTo>
                  <a:lnTo>
                    <a:pt x="2327469" y="7226299"/>
                  </a:lnTo>
                  <a:lnTo>
                    <a:pt x="2303180" y="7188199"/>
                  </a:lnTo>
                  <a:lnTo>
                    <a:pt x="2277752" y="7137399"/>
                  </a:lnTo>
                  <a:lnTo>
                    <a:pt x="2251066" y="7099299"/>
                  </a:lnTo>
                  <a:lnTo>
                    <a:pt x="2223005" y="7061199"/>
                  </a:lnTo>
                  <a:lnTo>
                    <a:pt x="2193449" y="7023099"/>
                  </a:lnTo>
                  <a:lnTo>
                    <a:pt x="2162280" y="6984999"/>
                  </a:lnTo>
                  <a:lnTo>
                    <a:pt x="2129382" y="6946899"/>
                  </a:lnTo>
                  <a:lnTo>
                    <a:pt x="2094635" y="6908799"/>
                  </a:lnTo>
                  <a:lnTo>
                    <a:pt x="2057921" y="6870699"/>
                  </a:lnTo>
                  <a:lnTo>
                    <a:pt x="2019123" y="6845299"/>
                  </a:lnTo>
                  <a:lnTo>
                    <a:pt x="1977523" y="6807199"/>
                  </a:lnTo>
                  <a:lnTo>
                    <a:pt x="1934963" y="6781799"/>
                  </a:lnTo>
                  <a:lnTo>
                    <a:pt x="1891502" y="6756399"/>
                  </a:lnTo>
                  <a:lnTo>
                    <a:pt x="1847202" y="6743699"/>
                  </a:lnTo>
                  <a:lnTo>
                    <a:pt x="1802123" y="6718299"/>
                  </a:lnTo>
                  <a:lnTo>
                    <a:pt x="1567149" y="6654799"/>
                  </a:lnTo>
                  <a:lnTo>
                    <a:pt x="1518662" y="6654799"/>
                  </a:lnTo>
                  <a:lnTo>
                    <a:pt x="1469818" y="6642099"/>
                  </a:lnTo>
                  <a:lnTo>
                    <a:pt x="1420679" y="6642099"/>
                  </a:lnTo>
                  <a:lnTo>
                    <a:pt x="1371304" y="6629399"/>
                  </a:lnTo>
                  <a:lnTo>
                    <a:pt x="1272089" y="6629399"/>
                  </a:lnTo>
                  <a:lnTo>
                    <a:pt x="1222370" y="6616699"/>
                  </a:lnTo>
                  <a:lnTo>
                    <a:pt x="1123011" y="6616699"/>
                  </a:lnTo>
                  <a:lnTo>
                    <a:pt x="1073492" y="6603999"/>
                  </a:lnTo>
                  <a:lnTo>
                    <a:pt x="1024160" y="6603999"/>
                  </a:lnTo>
                  <a:lnTo>
                    <a:pt x="975076" y="6591299"/>
                  </a:lnTo>
                  <a:lnTo>
                    <a:pt x="926301" y="6591299"/>
                  </a:lnTo>
                  <a:lnTo>
                    <a:pt x="877182" y="6578599"/>
                  </a:lnTo>
                  <a:lnTo>
                    <a:pt x="828096" y="6578599"/>
                  </a:lnTo>
                  <a:lnTo>
                    <a:pt x="730062" y="6553199"/>
                  </a:lnTo>
                  <a:lnTo>
                    <a:pt x="681134" y="6553199"/>
                  </a:lnTo>
                  <a:lnTo>
                    <a:pt x="149859" y="6413499"/>
                  </a:lnTo>
                  <a:lnTo>
                    <a:pt x="102447" y="6388099"/>
                  </a:lnTo>
                  <a:lnTo>
                    <a:pt x="8205" y="6362699"/>
                  </a:lnTo>
                  <a:lnTo>
                    <a:pt x="0" y="6349999"/>
                  </a:lnTo>
                  <a:lnTo>
                    <a:pt x="0" y="0"/>
                  </a:lnTo>
                  <a:lnTo>
                    <a:pt x="12220827" y="0"/>
                  </a:lnTo>
                  <a:lnTo>
                    <a:pt x="12224695" y="63499"/>
                  </a:lnTo>
                  <a:lnTo>
                    <a:pt x="12226799" y="114299"/>
                  </a:lnTo>
                  <a:lnTo>
                    <a:pt x="12228321" y="165099"/>
                  </a:lnTo>
                  <a:lnTo>
                    <a:pt x="12229263" y="215899"/>
                  </a:lnTo>
                  <a:lnTo>
                    <a:pt x="12229625" y="266699"/>
                  </a:lnTo>
                  <a:lnTo>
                    <a:pt x="12229410" y="317499"/>
                  </a:lnTo>
                  <a:lnTo>
                    <a:pt x="12228617" y="355599"/>
                  </a:lnTo>
                  <a:lnTo>
                    <a:pt x="12227248" y="406399"/>
                  </a:lnTo>
                  <a:lnTo>
                    <a:pt x="12225304" y="457199"/>
                  </a:lnTo>
                  <a:lnTo>
                    <a:pt x="12222787" y="507999"/>
                  </a:lnTo>
                  <a:lnTo>
                    <a:pt x="12219696" y="558799"/>
                  </a:lnTo>
                  <a:lnTo>
                    <a:pt x="12216034" y="609599"/>
                  </a:lnTo>
                  <a:lnTo>
                    <a:pt x="12211801" y="660399"/>
                  </a:lnTo>
                  <a:lnTo>
                    <a:pt x="12206999" y="711199"/>
                  </a:lnTo>
                  <a:lnTo>
                    <a:pt x="12201628" y="761999"/>
                  </a:lnTo>
                  <a:lnTo>
                    <a:pt x="12195689" y="812799"/>
                  </a:lnTo>
                  <a:lnTo>
                    <a:pt x="12189185" y="863599"/>
                  </a:lnTo>
                  <a:lnTo>
                    <a:pt x="12182115" y="914399"/>
                  </a:lnTo>
                  <a:lnTo>
                    <a:pt x="12174335" y="965199"/>
                  </a:lnTo>
                  <a:lnTo>
                    <a:pt x="12165996" y="1003299"/>
                  </a:lnTo>
                  <a:lnTo>
                    <a:pt x="12157096" y="1054099"/>
                  </a:lnTo>
                  <a:lnTo>
                    <a:pt x="12147630" y="1104899"/>
                  </a:lnTo>
                  <a:lnTo>
                    <a:pt x="12137596" y="1155699"/>
                  </a:lnTo>
                  <a:lnTo>
                    <a:pt x="12126990" y="1206499"/>
                  </a:lnTo>
                  <a:lnTo>
                    <a:pt x="12115809" y="1257299"/>
                  </a:lnTo>
                  <a:lnTo>
                    <a:pt x="12104049" y="1308099"/>
                  </a:lnTo>
                  <a:lnTo>
                    <a:pt x="12091706" y="1358899"/>
                  </a:lnTo>
                  <a:lnTo>
                    <a:pt x="12078778" y="1409699"/>
                  </a:lnTo>
                  <a:lnTo>
                    <a:pt x="12065261" y="1460499"/>
                  </a:lnTo>
                  <a:lnTo>
                    <a:pt x="12051152" y="1498599"/>
                  </a:lnTo>
                  <a:lnTo>
                    <a:pt x="12036447" y="1549399"/>
                  </a:lnTo>
                  <a:lnTo>
                    <a:pt x="12021142" y="1600199"/>
                  </a:lnTo>
                  <a:lnTo>
                    <a:pt x="12005235" y="1650999"/>
                  </a:lnTo>
                  <a:lnTo>
                    <a:pt x="11988721" y="1701799"/>
                  </a:lnTo>
                  <a:lnTo>
                    <a:pt x="11971598" y="1739899"/>
                  </a:lnTo>
                  <a:lnTo>
                    <a:pt x="11953862" y="1790699"/>
                  </a:lnTo>
                  <a:lnTo>
                    <a:pt x="11935510" y="1841499"/>
                  </a:lnTo>
                  <a:lnTo>
                    <a:pt x="11916538" y="1892299"/>
                  </a:lnTo>
                  <a:lnTo>
                    <a:pt x="11896942" y="1930399"/>
                  </a:lnTo>
                  <a:lnTo>
                    <a:pt x="11876721" y="1981199"/>
                  </a:lnTo>
                  <a:lnTo>
                    <a:pt x="11855869" y="2031999"/>
                  </a:lnTo>
                  <a:lnTo>
                    <a:pt x="11834383" y="2070099"/>
                  </a:lnTo>
                  <a:lnTo>
                    <a:pt x="11812261" y="2120899"/>
                  </a:lnTo>
                  <a:lnTo>
                    <a:pt x="11789499" y="2158999"/>
                  </a:lnTo>
                  <a:lnTo>
                    <a:pt x="11766735" y="2209799"/>
                  </a:lnTo>
                  <a:lnTo>
                    <a:pt x="11743532" y="2247899"/>
                  </a:lnTo>
                  <a:lnTo>
                    <a:pt x="11720004" y="2298699"/>
                  </a:lnTo>
                  <a:lnTo>
                    <a:pt x="11696264" y="2336799"/>
                  </a:lnTo>
                  <a:lnTo>
                    <a:pt x="11648599" y="2425699"/>
                  </a:lnTo>
                  <a:lnTo>
                    <a:pt x="11624902" y="2463799"/>
                  </a:lnTo>
                  <a:lnTo>
                    <a:pt x="11601446" y="2514599"/>
                  </a:lnTo>
                  <a:lnTo>
                    <a:pt x="11578344" y="2552699"/>
                  </a:lnTo>
                  <a:lnTo>
                    <a:pt x="11555710" y="2590799"/>
                  </a:lnTo>
                  <a:lnTo>
                    <a:pt x="11533657" y="2641599"/>
                  </a:lnTo>
                  <a:lnTo>
                    <a:pt x="11512298" y="2679699"/>
                  </a:lnTo>
                  <a:lnTo>
                    <a:pt x="11491747" y="2730499"/>
                  </a:lnTo>
                  <a:lnTo>
                    <a:pt x="11472116" y="2768599"/>
                  </a:lnTo>
                  <a:lnTo>
                    <a:pt x="11453520" y="2819399"/>
                  </a:lnTo>
                  <a:lnTo>
                    <a:pt x="11436071" y="2857499"/>
                  </a:lnTo>
                  <a:lnTo>
                    <a:pt x="11419884" y="2908299"/>
                  </a:lnTo>
                  <a:lnTo>
                    <a:pt x="11405070" y="2946399"/>
                  </a:lnTo>
                  <a:lnTo>
                    <a:pt x="11391744" y="2997199"/>
                  </a:lnTo>
                  <a:lnTo>
                    <a:pt x="11380018" y="3047999"/>
                  </a:lnTo>
                  <a:lnTo>
                    <a:pt x="11370007" y="3086099"/>
                  </a:lnTo>
                  <a:lnTo>
                    <a:pt x="11361823" y="3136899"/>
                  </a:lnTo>
                  <a:lnTo>
                    <a:pt x="11355580" y="3187699"/>
                  </a:lnTo>
                  <a:lnTo>
                    <a:pt x="11351391" y="3238499"/>
                  </a:lnTo>
                  <a:lnTo>
                    <a:pt x="11349369" y="3289299"/>
                  </a:lnTo>
                  <a:lnTo>
                    <a:pt x="11349490" y="3340099"/>
                  </a:lnTo>
                  <a:lnTo>
                    <a:pt x="11351443" y="3390899"/>
                  </a:lnTo>
                  <a:lnTo>
                    <a:pt x="11355020" y="3441699"/>
                  </a:lnTo>
                  <a:lnTo>
                    <a:pt x="11360012" y="3479799"/>
                  </a:lnTo>
                  <a:lnTo>
                    <a:pt x="11366209" y="3530599"/>
                  </a:lnTo>
                  <a:lnTo>
                    <a:pt x="11373402" y="3581399"/>
                  </a:lnTo>
                  <a:lnTo>
                    <a:pt x="11381383" y="3632199"/>
                  </a:lnTo>
                  <a:lnTo>
                    <a:pt x="11389941" y="3682999"/>
                  </a:lnTo>
                  <a:lnTo>
                    <a:pt x="11398868" y="3733799"/>
                  </a:lnTo>
                  <a:lnTo>
                    <a:pt x="11407955" y="3771899"/>
                  </a:lnTo>
                  <a:lnTo>
                    <a:pt x="11416992" y="3822699"/>
                  </a:lnTo>
                  <a:lnTo>
                    <a:pt x="11425771" y="3873499"/>
                  </a:lnTo>
                  <a:lnTo>
                    <a:pt x="11434082" y="3924299"/>
                  </a:lnTo>
                  <a:lnTo>
                    <a:pt x="11441716" y="3975099"/>
                  </a:lnTo>
                  <a:lnTo>
                    <a:pt x="11448463" y="4025899"/>
                  </a:lnTo>
                  <a:lnTo>
                    <a:pt x="11454116" y="4063999"/>
                  </a:lnTo>
                  <a:lnTo>
                    <a:pt x="11458464" y="4114799"/>
                  </a:lnTo>
                  <a:lnTo>
                    <a:pt x="11461298" y="4165599"/>
                  </a:lnTo>
                  <a:lnTo>
                    <a:pt x="11462410" y="4216399"/>
                  </a:lnTo>
                  <a:lnTo>
                    <a:pt x="11461589" y="4254499"/>
                  </a:lnTo>
                  <a:lnTo>
                    <a:pt x="11458628" y="4305299"/>
                  </a:lnTo>
                  <a:lnTo>
                    <a:pt x="11453317" y="4356099"/>
                  </a:lnTo>
                  <a:lnTo>
                    <a:pt x="11445446" y="4394199"/>
                  </a:lnTo>
                  <a:lnTo>
                    <a:pt x="11434806" y="4444999"/>
                  </a:lnTo>
                  <a:lnTo>
                    <a:pt x="11421189" y="4495799"/>
                  </a:lnTo>
                  <a:lnTo>
                    <a:pt x="11404386" y="4533899"/>
                  </a:lnTo>
                  <a:lnTo>
                    <a:pt x="11385998" y="4584699"/>
                  </a:lnTo>
                  <a:lnTo>
                    <a:pt x="11365688" y="4622799"/>
                  </a:lnTo>
                  <a:lnTo>
                    <a:pt x="11343520" y="4660899"/>
                  </a:lnTo>
                  <a:lnTo>
                    <a:pt x="11319557" y="4698999"/>
                  </a:lnTo>
                  <a:lnTo>
                    <a:pt x="11293866" y="4737099"/>
                  </a:lnTo>
                  <a:lnTo>
                    <a:pt x="11266508" y="4762499"/>
                  </a:lnTo>
                  <a:lnTo>
                    <a:pt x="11237550" y="4800599"/>
                  </a:lnTo>
                  <a:lnTo>
                    <a:pt x="11207054" y="4825999"/>
                  </a:lnTo>
                  <a:lnTo>
                    <a:pt x="11175085" y="4864099"/>
                  </a:lnTo>
                  <a:lnTo>
                    <a:pt x="11141708" y="4889499"/>
                  </a:lnTo>
                  <a:lnTo>
                    <a:pt x="11106987" y="4914899"/>
                  </a:lnTo>
                  <a:lnTo>
                    <a:pt x="11070985" y="4940299"/>
                  </a:lnTo>
                  <a:lnTo>
                    <a:pt x="11033767" y="4965699"/>
                  </a:lnTo>
                  <a:lnTo>
                    <a:pt x="10995398" y="4991099"/>
                  </a:lnTo>
                  <a:lnTo>
                    <a:pt x="10955941" y="5003799"/>
                  </a:lnTo>
                  <a:lnTo>
                    <a:pt x="10915461" y="5029199"/>
                  </a:lnTo>
                  <a:lnTo>
                    <a:pt x="10874022" y="5054599"/>
                  </a:lnTo>
                  <a:lnTo>
                    <a:pt x="10788523" y="5079999"/>
                  </a:lnTo>
                  <a:lnTo>
                    <a:pt x="10744591" y="5105399"/>
                  </a:lnTo>
                  <a:lnTo>
                    <a:pt x="10132960" y="5270499"/>
                  </a:lnTo>
                  <a:lnTo>
                    <a:pt x="10085042" y="5270499"/>
                  </a:lnTo>
                  <a:lnTo>
                    <a:pt x="9895980" y="5321299"/>
                  </a:lnTo>
                  <a:lnTo>
                    <a:pt x="9849688" y="5321299"/>
                  </a:lnTo>
                  <a:lnTo>
                    <a:pt x="9670343" y="5372099"/>
                  </a:lnTo>
                  <a:lnTo>
                    <a:pt x="9627283" y="5384799"/>
                  </a:lnTo>
                  <a:lnTo>
                    <a:pt x="9585062" y="5384799"/>
                  </a:lnTo>
                  <a:lnTo>
                    <a:pt x="9503395" y="5410199"/>
                  </a:lnTo>
                  <a:lnTo>
                    <a:pt x="9464077" y="5422899"/>
                  </a:lnTo>
                  <a:lnTo>
                    <a:pt x="9425854" y="5448299"/>
                  </a:lnTo>
                  <a:lnTo>
                    <a:pt x="9388792" y="5460999"/>
                  </a:lnTo>
                  <a:lnTo>
                    <a:pt x="9339270" y="5473699"/>
                  </a:lnTo>
                  <a:lnTo>
                    <a:pt x="9291092" y="5499099"/>
                  </a:lnTo>
                  <a:lnTo>
                    <a:pt x="9244222" y="5524499"/>
                  </a:lnTo>
                  <a:lnTo>
                    <a:pt x="9198624" y="5549899"/>
                  </a:lnTo>
                  <a:lnTo>
                    <a:pt x="9154259" y="5575299"/>
                  </a:lnTo>
                  <a:lnTo>
                    <a:pt x="9111091" y="5600699"/>
                  </a:lnTo>
                  <a:lnTo>
                    <a:pt x="9069083" y="5626099"/>
                  </a:lnTo>
                  <a:lnTo>
                    <a:pt x="9028199" y="5651499"/>
                  </a:lnTo>
                  <a:lnTo>
                    <a:pt x="8988401" y="5676899"/>
                  </a:lnTo>
                  <a:lnTo>
                    <a:pt x="8949652" y="5702299"/>
                  </a:lnTo>
                  <a:lnTo>
                    <a:pt x="8911916" y="5740399"/>
                  </a:lnTo>
                  <a:lnTo>
                    <a:pt x="8875156" y="5765799"/>
                  </a:lnTo>
                  <a:lnTo>
                    <a:pt x="8839334" y="5803899"/>
                  </a:lnTo>
                  <a:lnTo>
                    <a:pt x="8804413" y="5829299"/>
                  </a:lnTo>
                  <a:lnTo>
                    <a:pt x="8770358" y="5867399"/>
                  </a:lnTo>
                  <a:lnTo>
                    <a:pt x="8737130" y="5892799"/>
                  </a:lnTo>
                  <a:lnTo>
                    <a:pt x="8704694" y="5930899"/>
                  </a:lnTo>
                  <a:lnTo>
                    <a:pt x="8673011" y="5968999"/>
                  </a:lnTo>
                  <a:lnTo>
                    <a:pt x="8642045" y="5994399"/>
                  </a:lnTo>
                  <a:lnTo>
                    <a:pt x="8611760" y="6032499"/>
                  </a:lnTo>
                  <a:lnTo>
                    <a:pt x="8582118" y="6070599"/>
                  </a:lnTo>
                  <a:lnTo>
                    <a:pt x="8553082" y="6108699"/>
                  </a:lnTo>
                  <a:lnTo>
                    <a:pt x="8524616" y="6146799"/>
                  </a:lnTo>
                  <a:lnTo>
                    <a:pt x="8496682" y="6184899"/>
                  </a:lnTo>
                  <a:lnTo>
                    <a:pt x="8469243" y="6222999"/>
                  </a:lnTo>
                  <a:lnTo>
                    <a:pt x="8442264" y="6261099"/>
                  </a:lnTo>
                  <a:lnTo>
                    <a:pt x="8415706" y="6299199"/>
                  </a:lnTo>
                  <a:lnTo>
                    <a:pt x="8389532" y="6337299"/>
                  </a:lnTo>
                  <a:lnTo>
                    <a:pt x="8363707" y="6375399"/>
                  </a:lnTo>
                  <a:lnTo>
                    <a:pt x="8338193" y="6413499"/>
                  </a:lnTo>
                  <a:lnTo>
                    <a:pt x="8312952" y="6451599"/>
                  </a:lnTo>
                  <a:lnTo>
                    <a:pt x="8287949" y="6489699"/>
                  </a:lnTo>
                  <a:lnTo>
                    <a:pt x="8263146" y="6527799"/>
                  </a:lnTo>
                  <a:lnTo>
                    <a:pt x="8238506" y="6578599"/>
                  </a:lnTo>
                  <a:lnTo>
                    <a:pt x="8165197" y="6692899"/>
                  </a:lnTo>
                  <a:lnTo>
                    <a:pt x="8140842" y="6743699"/>
                  </a:lnTo>
                  <a:lnTo>
                    <a:pt x="8092029" y="6819899"/>
                  </a:lnTo>
                  <a:lnTo>
                    <a:pt x="8067498" y="6870699"/>
                  </a:lnTo>
                  <a:lnTo>
                    <a:pt x="8042835" y="6908799"/>
                  </a:lnTo>
                  <a:lnTo>
                    <a:pt x="8018003" y="6946899"/>
                  </a:lnTo>
                  <a:lnTo>
                    <a:pt x="7992966" y="6997699"/>
                  </a:lnTo>
                  <a:lnTo>
                    <a:pt x="7967685" y="7035799"/>
                  </a:lnTo>
                  <a:lnTo>
                    <a:pt x="7942125" y="7073899"/>
                  </a:lnTo>
                  <a:lnTo>
                    <a:pt x="7916247" y="7111999"/>
                  </a:lnTo>
                  <a:lnTo>
                    <a:pt x="7890017" y="7162799"/>
                  </a:lnTo>
                  <a:lnTo>
                    <a:pt x="7863395" y="7200899"/>
                  </a:lnTo>
                  <a:lnTo>
                    <a:pt x="7836346" y="7238999"/>
                  </a:lnTo>
                  <a:lnTo>
                    <a:pt x="7808833" y="7289799"/>
                  </a:lnTo>
                  <a:lnTo>
                    <a:pt x="7780819" y="7327899"/>
                  </a:lnTo>
                  <a:lnTo>
                    <a:pt x="7752295" y="7365999"/>
                  </a:lnTo>
                  <a:lnTo>
                    <a:pt x="7723282" y="7404099"/>
                  </a:lnTo>
                  <a:lnTo>
                    <a:pt x="7693784" y="7442199"/>
                  </a:lnTo>
                  <a:lnTo>
                    <a:pt x="7663805" y="7492999"/>
                  </a:lnTo>
                  <a:lnTo>
                    <a:pt x="7633351" y="7531099"/>
                  </a:lnTo>
                  <a:lnTo>
                    <a:pt x="7602425" y="7569199"/>
                  </a:lnTo>
                  <a:lnTo>
                    <a:pt x="7571032" y="7607299"/>
                  </a:lnTo>
                  <a:lnTo>
                    <a:pt x="7539177" y="7645399"/>
                  </a:lnTo>
                  <a:lnTo>
                    <a:pt x="7506864" y="7683499"/>
                  </a:lnTo>
                  <a:lnTo>
                    <a:pt x="7474097" y="7721599"/>
                  </a:lnTo>
                  <a:lnTo>
                    <a:pt x="7440881" y="7759699"/>
                  </a:lnTo>
                  <a:lnTo>
                    <a:pt x="7407221" y="7797799"/>
                  </a:lnTo>
                  <a:lnTo>
                    <a:pt x="7373120" y="7835899"/>
                  </a:lnTo>
                  <a:lnTo>
                    <a:pt x="7338584" y="7861299"/>
                  </a:lnTo>
                  <a:lnTo>
                    <a:pt x="7303617" y="7899399"/>
                  </a:lnTo>
                  <a:lnTo>
                    <a:pt x="7268223" y="7937499"/>
                  </a:lnTo>
                  <a:lnTo>
                    <a:pt x="7232407" y="7975599"/>
                  </a:lnTo>
                  <a:lnTo>
                    <a:pt x="7196174" y="8000999"/>
                  </a:lnTo>
                  <a:lnTo>
                    <a:pt x="7159527" y="8039099"/>
                  </a:lnTo>
                  <a:lnTo>
                    <a:pt x="7122471" y="8077199"/>
                  </a:lnTo>
                  <a:lnTo>
                    <a:pt x="7085012" y="8102599"/>
                  </a:lnTo>
                  <a:lnTo>
                    <a:pt x="7047152" y="8140699"/>
                  </a:lnTo>
                  <a:lnTo>
                    <a:pt x="7008897" y="8166099"/>
                  </a:lnTo>
                  <a:lnTo>
                    <a:pt x="6970252" y="8204199"/>
                  </a:lnTo>
                  <a:lnTo>
                    <a:pt x="6931220" y="8229599"/>
                  </a:lnTo>
                  <a:lnTo>
                    <a:pt x="6891807" y="8267699"/>
                  </a:lnTo>
                  <a:lnTo>
                    <a:pt x="6811852" y="8318499"/>
                  </a:lnTo>
                  <a:lnTo>
                    <a:pt x="6771320" y="8356599"/>
                  </a:lnTo>
                  <a:lnTo>
                    <a:pt x="6647558" y="8432799"/>
                  </a:lnTo>
                  <a:lnTo>
                    <a:pt x="6477657" y="8534399"/>
                  </a:lnTo>
                  <a:lnTo>
                    <a:pt x="6302436" y="8635999"/>
                  </a:lnTo>
                  <a:lnTo>
                    <a:pt x="6257833" y="8661399"/>
                  </a:lnTo>
                  <a:lnTo>
                    <a:pt x="6212920" y="8674099"/>
                  </a:lnTo>
                  <a:lnTo>
                    <a:pt x="6167701" y="8699499"/>
                  </a:lnTo>
                  <a:lnTo>
                    <a:pt x="6122181" y="8712199"/>
                  </a:lnTo>
                  <a:lnTo>
                    <a:pt x="6076365" y="8737599"/>
                  </a:lnTo>
                  <a:lnTo>
                    <a:pt x="6030256" y="8750299"/>
                  </a:lnTo>
                  <a:lnTo>
                    <a:pt x="5983860" y="8775699"/>
                  </a:lnTo>
                  <a:lnTo>
                    <a:pt x="5937180" y="8788399"/>
                  </a:lnTo>
                  <a:lnTo>
                    <a:pt x="5890222" y="8813799"/>
                  </a:lnTo>
                  <a:lnTo>
                    <a:pt x="5462080" y="8928099"/>
                  </a:lnTo>
                  <a:lnTo>
                    <a:pt x="5413865" y="8928099"/>
                  </a:lnTo>
                  <a:lnTo>
                    <a:pt x="5317030" y="8953499"/>
                  </a:lnTo>
                  <a:lnTo>
                    <a:pt x="5268436" y="8953499"/>
                  </a:lnTo>
                  <a:lnTo>
                    <a:pt x="5219741" y="8966199"/>
                  </a:lnTo>
                  <a:close/>
                </a:path>
                <a:path w="12230100" h="8978900">
                  <a:moveTo>
                    <a:pt x="5073181" y="8978899"/>
                  </a:moveTo>
                  <a:lnTo>
                    <a:pt x="4583413" y="8978899"/>
                  </a:lnTo>
                  <a:lnTo>
                    <a:pt x="4534663" y="8966199"/>
                  </a:lnTo>
                  <a:lnTo>
                    <a:pt x="5122101" y="8966199"/>
                  </a:lnTo>
                  <a:lnTo>
                    <a:pt x="5073181" y="8978899"/>
                  </a:lnTo>
                  <a:close/>
                </a:path>
              </a:pathLst>
            </a:custGeom>
            <a:solidFill>
              <a:srgbClr val="F5F1FF"/>
            </a:solidFill>
          </p:spPr>
          <p:txBody>
            <a:bodyPr wrap="square" lIns="0" tIns="0" rIns="0" bIns="0" rtlCol="0"/>
            <a:lstStyle/>
            <a:p>
              <a:endParaRPr/>
            </a:p>
          </p:txBody>
        </p:sp>
      </p:grpSp>
      <p:sp>
        <p:nvSpPr>
          <p:cNvPr id="8" name="object 4">
            <a:extLst>
              <a:ext uri="{FF2B5EF4-FFF2-40B4-BE49-F238E27FC236}">
                <a16:creationId xmlns:a16="http://schemas.microsoft.com/office/drawing/2014/main" id="{5A6A36F4-AC8F-20F4-BC1C-8A94D913FE57}"/>
              </a:ext>
            </a:extLst>
          </p:cNvPr>
          <p:cNvSpPr txBox="1"/>
          <p:nvPr/>
        </p:nvSpPr>
        <p:spPr>
          <a:xfrm>
            <a:off x="1639835" y="1308100"/>
            <a:ext cx="7388329" cy="918393"/>
          </a:xfrm>
          <a:prstGeom prst="rect">
            <a:avLst/>
          </a:prstGeom>
        </p:spPr>
        <p:txBody>
          <a:bodyPr vert="horz" wrap="square" lIns="0" tIns="163195" rIns="0" bIns="0" rtlCol="0">
            <a:spAutoFit/>
          </a:bodyPr>
          <a:lstStyle/>
          <a:p>
            <a:pPr marL="12700" marR="5080">
              <a:lnSpc>
                <a:spcPct val="83300"/>
              </a:lnSpc>
              <a:spcBef>
                <a:spcPts val="1285"/>
              </a:spcBef>
            </a:pPr>
            <a:r>
              <a:rPr lang="en-US" sz="5900" b="1" dirty="0">
                <a:solidFill>
                  <a:srgbClr val="868BF0"/>
                </a:solidFill>
                <a:latin typeface="Arial" panose="020B0604020202020204" pitchFamily="34" charset="0"/>
                <a:cs typeface="Arial" panose="020B0604020202020204" pitchFamily="34" charset="0"/>
              </a:rPr>
              <a:t>Research </a:t>
            </a:r>
            <a:r>
              <a:rPr lang="en-US" sz="5900" b="1" dirty="0">
                <a:solidFill>
                  <a:srgbClr val="D56565"/>
                </a:solidFill>
                <a:latin typeface="Arial" panose="020B0604020202020204" pitchFamily="34" charset="0"/>
                <a:cs typeface="Arial" panose="020B0604020202020204" pitchFamily="34" charset="0"/>
              </a:rPr>
              <a:t>Questions</a:t>
            </a:r>
          </a:p>
        </p:txBody>
      </p:sp>
      <p:sp>
        <p:nvSpPr>
          <p:cNvPr id="9" name="object 5">
            <a:extLst>
              <a:ext uri="{FF2B5EF4-FFF2-40B4-BE49-F238E27FC236}">
                <a16:creationId xmlns:a16="http://schemas.microsoft.com/office/drawing/2014/main" id="{4629360D-7898-AD4D-21A3-4931C7A92790}"/>
              </a:ext>
            </a:extLst>
          </p:cNvPr>
          <p:cNvSpPr txBox="1"/>
          <p:nvPr/>
        </p:nvSpPr>
        <p:spPr>
          <a:xfrm>
            <a:off x="533400" y="2400300"/>
            <a:ext cx="9601200" cy="7428957"/>
          </a:xfrm>
          <a:prstGeom prst="rect">
            <a:avLst/>
          </a:prstGeom>
        </p:spPr>
        <p:txBody>
          <a:bodyPr vert="horz" wrap="square" lIns="0" tIns="92710" rIns="0" bIns="0" rtlCol="0">
            <a:spAutoFit/>
          </a:bodyPr>
          <a:lstStyle/>
          <a:p>
            <a:pPr marL="527050" marR="5080" indent="-514350">
              <a:lnSpc>
                <a:spcPts val="3150"/>
              </a:lnSpc>
              <a:spcBef>
                <a:spcPts val="730"/>
              </a:spcBef>
              <a:buFont typeface="+mj-lt"/>
              <a:buAutoNum type="arabicPeriod"/>
            </a:pPr>
            <a:r>
              <a:rPr lang="en-US" sz="2800" dirty="0">
                <a:solidFill>
                  <a:srgbClr val="20124D"/>
                </a:solidFill>
                <a:latin typeface="Arial" panose="020B0604020202020204" pitchFamily="34" charset="0"/>
                <a:cs typeface="Arial" panose="020B0604020202020204" pitchFamily="34" charset="0"/>
              </a:rPr>
              <a:t>What are the overall sales trends in all categories? How is the distribution of statuses of different orders determined (received, complete, refunded, canceled)? </a:t>
            </a:r>
          </a:p>
          <a:p>
            <a:pPr marL="527050" marR="5080" indent="-514350">
              <a:lnSpc>
                <a:spcPts val="3150"/>
              </a:lnSpc>
              <a:spcBef>
                <a:spcPts val="730"/>
              </a:spcBef>
              <a:buFont typeface="+mj-lt"/>
              <a:buAutoNum type="arabicPeriod"/>
            </a:pPr>
            <a:r>
              <a:rPr lang="en-US" sz="2800" dirty="0">
                <a:latin typeface="Arial" panose="020B0604020202020204" pitchFamily="34" charset="0"/>
                <a:cs typeface="Arial" panose="020B0604020202020204" pitchFamily="34" charset="0"/>
              </a:rPr>
              <a:t>What is the preferred method of payment for customers? Are there any differences in the preferences of payment methods between individuals based on the demographics such as gender or age?</a:t>
            </a:r>
          </a:p>
          <a:p>
            <a:pPr marL="527050" marR="5080" indent="-514350">
              <a:lnSpc>
                <a:spcPts val="3150"/>
              </a:lnSpc>
              <a:spcBef>
                <a:spcPts val="730"/>
              </a:spcBef>
              <a:buFont typeface="+mj-lt"/>
              <a:buAutoNum type="arabicPeriod"/>
            </a:pPr>
            <a:r>
              <a:rPr lang="en-US" sz="2800" dirty="0">
                <a:latin typeface="Arial" panose="020B0604020202020204" pitchFamily="34" charset="0"/>
                <a:cs typeface="Arial" panose="020B0604020202020204" pitchFamily="34" charset="0"/>
              </a:rPr>
              <a:t>How much is the average discount percentage applied to orders? Does high discount values make certain categories sell fast?</a:t>
            </a:r>
          </a:p>
          <a:p>
            <a:pPr marL="527050" marR="5080" indent="-514350">
              <a:lnSpc>
                <a:spcPts val="3150"/>
              </a:lnSpc>
              <a:spcBef>
                <a:spcPts val="730"/>
              </a:spcBef>
              <a:buFont typeface="+mj-lt"/>
              <a:buAutoNum type="arabicPeriod"/>
            </a:pPr>
            <a:r>
              <a:rPr lang="en-US" sz="2800" dirty="0">
                <a:latin typeface="Arial" panose="020B0604020202020204" pitchFamily="34" charset="0"/>
                <a:cs typeface="Arial" panose="020B0604020202020204" pitchFamily="34" charset="0"/>
              </a:rPr>
              <a:t>Does the performance of sales in each region differ from the performance in other regions? Are there particular cities, counties, states, or regions that play a significant role in contributing to sales?</a:t>
            </a:r>
          </a:p>
          <a:p>
            <a:pPr marL="527050" marR="5080" indent="-514350">
              <a:lnSpc>
                <a:spcPts val="3150"/>
              </a:lnSpc>
              <a:spcBef>
                <a:spcPts val="730"/>
              </a:spcBef>
              <a:buFont typeface="+mj-lt"/>
              <a:buAutoNum type="arabicPeriod"/>
            </a:pPr>
            <a:r>
              <a:rPr lang="en-US" sz="2800" dirty="0">
                <a:latin typeface="Arial" panose="020B0604020202020204" pitchFamily="34" charset="0"/>
                <a:cs typeface="Arial" panose="020B0604020202020204" pitchFamily="34" charset="0"/>
              </a:rPr>
              <a:t>Is there an impact of discounts on the overall revenue of a company? What is the overall of total sales over time? How is discounts offered over time affect sales?</a:t>
            </a:r>
            <a:endParaRPr sz="28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2260"/>
    </mc:Choice>
    <mc:Fallback xmlns="">
      <p:transition spd="slow" advTm="4226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13060001" y="0"/>
            <a:ext cx="5228590" cy="4536440"/>
          </a:xfrm>
          <a:custGeom>
            <a:avLst/>
            <a:gdLst/>
            <a:ahLst/>
            <a:cxnLst/>
            <a:rect l="l" t="t" r="r" b="b"/>
            <a:pathLst>
              <a:path w="5228590" h="4536440">
                <a:moveTo>
                  <a:pt x="1179878" y="1579977"/>
                </a:moveTo>
                <a:lnTo>
                  <a:pt x="1129034" y="1579915"/>
                </a:lnTo>
                <a:lnTo>
                  <a:pt x="1078783" y="1577776"/>
                </a:lnTo>
                <a:lnTo>
                  <a:pt x="1029502" y="1573391"/>
                </a:lnTo>
                <a:lnTo>
                  <a:pt x="981565" y="1566589"/>
                </a:lnTo>
                <a:lnTo>
                  <a:pt x="935348" y="1557199"/>
                </a:lnTo>
                <a:lnTo>
                  <a:pt x="891228" y="1545053"/>
                </a:lnTo>
                <a:lnTo>
                  <a:pt x="849580" y="1529979"/>
                </a:lnTo>
                <a:lnTo>
                  <a:pt x="810780" y="1511808"/>
                </a:lnTo>
                <a:lnTo>
                  <a:pt x="775204" y="1490369"/>
                </a:lnTo>
                <a:lnTo>
                  <a:pt x="743228" y="1465492"/>
                </a:lnTo>
                <a:lnTo>
                  <a:pt x="715228" y="1437007"/>
                </a:lnTo>
                <a:lnTo>
                  <a:pt x="691579" y="1404743"/>
                </a:lnTo>
                <a:lnTo>
                  <a:pt x="672658" y="1368531"/>
                </a:lnTo>
                <a:lnTo>
                  <a:pt x="656621" y="1307527"/>
                </a:lnTo>
                <a:lnTo>
                  <a:pt x="655361" y="1273134"/>
                </a:lnTo>
                <a:lnTo>
                  <a:pt x="658936" y="1236057"/>
                </a:lnTo>
                <a:lnTo>
                  <a:pt x="667595" y="1196228"/>
                </a:lnTo>
                <a:lnTo>
                  <a:pt x="681586" y="1153579"/>
                </a:lnTo>
                <a:lnTo>
                  <a:pt x="701157" y="1108044"/>
                </a:lnTo>
                <a:lnTo>
                  <a:pt x="726555" y="1059553"/>
                </a:lnTo>
                <a:lnTo>
                  <a:pt x="758030" y="1008040"/>
                </a:lnTo>
                <a:lnTo>
                  <a:pt x="795828" y="953436"/>
                </a:lnTo>
                <a:lnTo>
                  <a:pt x="873054" y="853134"/>
                </a:lnTo>
                <a:lnTo>
                  <a:pt x="901347" y="811647"/>
                </a:lnTo>
                <a:lnTo>
                  <a:pt x="925225" y="771212"/>
                </a:lnTo>
                <a:lnTo>
                  <a:pt x="944838" y="731829"/>
                </a:lnTo>
                <a:lnTo>
                  <a:pt x="960334" y="693494"/>
                </a:lnTo>
                <a:lnTo>
                  <a:pt x="971862" y="656208"/>
                </a:lnTo>
                <a:lnTo>
                  <a:pt x="983611" y="584775"/>
                </a:lnTo>
                <a:lnTo>
                  <a:pt x="984129" y="550625"/>
                </a:lnTo>
                <a:lnTo>
                  <a:pt x="981275" y="517517"/>
                </a:lnTo>
                <a:lnTo>
                  <a:pt x="966045" y="454424"/>
                </a:lnTo>
                <a:lnTo>
                  <a:pt x="939111" y="395483"/>
                </a:lnTo>
                <a:lnTo>
                  <a:pt x="901664" y="340683"/>
                </a:lnTo>
                <a:lnTo>
                  <a:pt x="854896" y="290014"/>
                </a:lnTo>
                <a:lnTo>
                  <a:pt x="799996" y="243463"/>
                </a:lnTo>
                <a:lnTo>
                  <a:pt x="738156" y="201020"/>
                </a:lnTo>
                <a:lnTo>
                  <a:pt x="705005" y="181335"/>
                </a:lnTo>
                <a:lnTo>
                  <a:pt x="670566" y="162673"/>
                </a:lnTo>
                <a:lnTo>
                  <a:pt x="634987" y="145032"/>
                </a:lnTo>
                <a:lnTo>
                  <a:pt x="598417" y="128411"/>
                </a:lnTo>
                <a:lnTo>
                  <a:pt x="561006" y="112808"/>
                </a:lnTo>
                <a:lnTo>
                  <a:pt x="522900" y="98222"/>
                </a:lnTo>
                <a:lnTo>
                  <a:pt x="484251" y="84651"/>
                </a:lnTo>
                <a:lnTo>
                  <a:pt x="445206" y="72095"/>
                </a:lnTo>
                <a:lnTo>
                  <a:pt x="405915" y="60551"/>
                </a:lnTo>
                <a:lnTo>
                  <a:pt x="366525" y="50018"/>
                </a:lnTo>
                <a:lnTo>
                  <a:pt x="327187" y="40496"/>
                </a:lnTo>
                <a:lnTo>
                  <a:pt x="288049" y="31981"/>
                </a:lnTo>
                <a:lnTo>
                  <a:pt x="249259" y="24474"/>
                </a:lnTo>
                <a:lnTo>
                  <a:pt x="210967" y="17972"/>
                </a:lnTo>
                <a:lnTo>
                  <a:pt x="136471" y="7980"/>
                </a:lnTo>
                <a:lnTo>
                  <a:pt x="65751" y="1993"/>
                </a:lnTo>
                <a:lnTo>
                  <a:pt x="0" y="0"/>
                </a:lnTo>
                <a:lnTo>
                  <a:pt x="5227998" y="0"/>
                </a:lnTo>
                <a:lnTo>
                  <a:pt x="5227998" y="1452873"/>
                </a:lnTo>
                <a:lnTo>
                  <a:pt x="1981253" y="1452873"/>
                </a:lnTo>
                <a:lnTo>
                  <a:pt x="1944894" y="1453746"/>
                </a:lnTo>
                <a:lnTo>
                  <a:pt x="1869911" y="1460472"/>
                </a:lnTo>
                <a:lnTo>
                  <a:pt x="1831602" y="1465948"/>
                </a:lnTo>
                <a:lnTo>
                  <a:pt x="1792958" y="1472581"/>
                </a:lnTo>
                <a:lnTo>
                  <a:pt x="1754135" y="1480185"/>
                </a:lnTo>
                <a:lnTo>
                  <a:pt x="1715293" y="1488569"/>
                </a:lnTo>
                <a:lnTo>
                  <a:pt x="1676588" y="1497546"/>
                </a:lnTo>
                <a:lnTo>
                  <a:pt x="1520813" y="1536572"/>
                </a:lnTo>
                <a:lnTo>
                  <a:pt x="1476343" y="1546278"/>
                </a:lnTo>
                <a:lnTo>
                  <a:pt x="1429835" y="1555100"/>
                </a:lnTo>
                <a:lnTo>
                  <a:pt x="1381664" y="1562867"/>
                </a:lnTo>
                <a:lnTo>
                  <a:pt x="1332207" y="1569408"/>
                </a:lnTo>
                <a:lnTo>
                  <a:pt x="1281840" y="1574554"/>
                </a:lnTo>
                <a:lnTo>
                  <a:pt x="1230938" y="1578134"/>
                </a:lnTo>
                <a:lnTo>
                  <a:pt x="1179878" y="1579977"/>
                </a:lnTo>
                <a:close/>
              </a:path>
              <a:path w="5228590" h="4536440">
                <a:moveTo>
                  <a:pt x="2688218" y="2384378"/>
                </a:moveTo>
                <a:lnTo>
                  <a:pt x="2623571" y="2383082"/>
                </a:lnTo>
                <a:lnTo>
                  <a:pt x="2565007" y="2376968"/>
                </a:lnTo>
                <a:lnTo>
                  <a:pt x="2512530" y="2365735"/>
                </a:lnTo>
                <a:lnTo>
                  <a:pt x="2466141" y="2349085"/>
                </a:lnTo>
                <a:lnTo>
                  <a:pt x="2425843" y="2326717"/>
                </a:lnTo>
                <a:lnTo>
                  <a:pt x="2391640" y="2298332"/>
                </a:lnTo>
                <a:lnTo>
                  <a:pt x="2363533" y="2263630"/>
                </a:lnTo>
                <a:lnTo>
                  <a:pt x="2341526" y="2222312"/>
                </a:lnTo>
                <a:lnTo>
                  <a:pt x="2325622" y="2174078"/>
                </a:lnTo>
                <a:lnTo>
                  <a:pt x="2315822" y="2118628"/>
                </a:lnTo>
                <a:lnTo>
                  <a:pt x="2312253" y="2059358"/>
                </a:lnTo>
                <a:lnTo>
                  <a:pt x="2312165" y="2052996"/>
                </a:lnTo>
                <a:lnTo>
                  <a:pt x="2312575" y="2021267"/>
                </a:lnTo>
                <a:lnTo>
                  <a:pt x="2314549" y="1984881"/>
                </a:lnTo>
                <a:lnTo>
                  <a:pt x="2318050" y="1946467"/>
                </a:lnTo>
                <a:lnTo>
                  <a:pt x="2323161" y="1884123"/>
                </a:lnTo>
                <a:lnTo>
                  <a:pt x="2324629" y="1826893"/>
                </a:lnTo>
                <a:lnTo>
                  <a:pt x="2322612" y="1774587"/>
                </a:lnTo>
                <a:lnTo>
                  <a:pt x="2317268" y="1727017"/>
                </a:lnTo>
                <a:lnTo>
                  <a:pt x="2308754" y="1683995"/>
                </a:lnTo>
                <a:lnTo>
                  <a:pt x="2297227" y="1645333"/>
                </a:lnTo>
                <a:lnTo>
                  <a:pt x="2265766" y="1580333"/>
                </a:lnTo>
                <a:lnTo>
                  <a:pt x="2224144" y="1530512"/>
                </a:lnTo>
                <a:lnTo>
                  <a:pt x="2173622" y="1494362"/>
                </a:lnTo>
                <a:lnTo>
                  <a:pt x="2115460" y="1470377"/>
                </a:lnTo>
                <a:lnTo>
                  <a:pt x="2050916" y="1457049"/>
                </a:lnTo>
                <a:lnTo>
                  <a:pt x="1981253" y="1452873"/>
                </a:lnTo>
                <a:lnTo>
                  <a:pt x="5227998" y="1452873"/>
                </a:lnTo>
                <a:lnTo>
                  <a:pt x="5227998" y="2052996"/>
                </a:lnTo>
                <a:lnTo>
                  <a:pt x="4413991" y="2052996"/>
                </a:lnTo>
                <a:lnTo>
                  <a:pt x="4364735" y="2055033"/>
                </a:lnTo>
                <a:lnTo>
                  <a:pt x="4313046" y="2059248"/>
                </a:lnTo>
                <a:lnTo>
                  <a:pt x="4258875" y="2065700"/>
                </a:lnTo>
                <a:lnTo>
                  <a:pt x="4202171" y="2074450"/>
                </a:lnTo>
                <a:lnTo>
                  <a:pt x="4142886" y="2085558"/>
                </a:lnTo>
                <a:lnTo>
                  <a:pt x="4080970" y="2099082"/>
                </a:lnTo>
                <a:lnTo>
                  <a:pt x="3482827" y="2243218"/>
                </a:lnTo>
                <a:lnTo>
                  <a:pt x="3256515" y="2296044"/>
                </a:lnTo>
                <a:lnTo>
                  <a:pt x="3152393" y="2318764"/>
                </a:lnTo>
                <a:lnTo>
                  <a:pt x="3054228" y="2338634"/>
                </a:lnTo>
                <a:lnTo>
                  <a:pt x="3007584" y="2347369"/>
                </a:lnTo>
                <a:lnTo>
                  <a:pt x="2962349" y="2355293"/>
                </a:lnTo>
                <a:lnTo>
                  <a:pt x="2918631" y="2362351"/>
                </a:lnTo>
                <a:lnTo>
                  <a:pt x="2876432" y="2368503"/>
                </a:lnTo>
                <a:lnTo>
                  <a:pt x="2835751" y="2373712"/>
                </a:lnTo>
                <a:lnTo>
                  <a:pt x="2796588" y="2377942"/>
                </a:lnTo>
                <a:lnTo>
                  <a:pt x="2722822" y="2383312"/>
                </a:lnTo>
                <a:lnTo>
                  <a:pt x="2688218" y="2384378"/>
                </a:lnTo>
                <a:close/>
              </a:path>
              <a:path w="5228590" h="4536440">
                <a:moveTo>
                  <a:pt x="5227998" y="4535984"/>
                </a:moveTo>
                <a:lnTo>
                  <a:pt x="5145835" y="4479118"/>
                </a:lnTo>
                <a:lnTo>
                  <a:pt x="4958681" y="4282290"/>
                </a:lnTo>
                <a:lnTo>
                  <a:pt x="4814662" y="3947077"/>
                </a:lnTo>
                <a:lnTo>
                  <a:pt x="4851154" y="3467613"/>
                </a:lnTo>
                <a:lnTo>
                  <a:pt x="4860166" y="3438660"/>
                </a:lnTo>
                <a:lnTo>
                  <a:pt x="4869320" y="3408781"/>
                </a:lnTo>
                <a:lnTo>
                  <a:pt x="4887858" y="3346482"/>
                </a:lnTo>
                <a:lnTo>
                  <a:pt x="4906370" y="3281193"/>
                </a:lnTo>
                <a:lnTo>
                  <a:pt x="4924461" y="3213392"/>
                </a:lnTo>
                <a:lnTo>
                  <a:pt x="4941735" y="3143558"/>
                </a:lnTo>
                <a:lnTo>
                  <a:pt x="4957794" y="3072166"/>
                </a:lnTo>
                <a:lnTo>
                  <a:pt x="4972244" y="2999696"/>
                </a:lnTo>
                <a:lnTo>
                  <a:pt x="4984688" y="2926624"/>
                </a:lnTo>
                <a:lnTo>
                  <a:pt x="4994729" y="2853429"/>
                </a:lnTo>
                <a:lnTo>
                  <a:pt x="5001972" y="2780587"/>
                </a:lnTo>
                <a:lnTo>
                  <a:pt x="5006020" y="2708577"/>
                </a:lnTo>
                <a:lnTo>
                  <a:pt x="5006723" y="2673033"/>
                </a:lnTo>
                <a:lnTo>
                  <a:pt x="5006478" y="2637876"/>
                </a:lnTo>
                <a:lnTo>
                  <a:pt x="5002948" y="2568962"/>
                </a:lnTo>
                <a:lnTo>
                  <a:pt x="4995036" y="2502313"/>
                </a:lnTo>
                <a:lnTo>
                  <a:pt x="4982344" y="2438405"/>
                </a:lnTo>
                <a:lnTo>
                  <a:pt x="4964476" y="2377717"/>
                </a:lnTo>
                <a:lnTo>
                  <a:pt x="4941037" y="2320726"/>
                </a:lnTo>
                <a:lnTo>
                  <a:pt x="4911630" y="2267911"/>
                </a:lnTo>
                <a:lnTo>
                  <a:pt x="4875859" y="2219747"/>
                </a:lnTo>
                <a:lnTo>
                  <a:pt x="4833328" y="2176714"/>
                </a:lnTo>
                <a:lnTo>
                  <a:pt x="4783640" y="2139289"/>
                </a:lnTo>
                <a:lnTo>
                  <a:pt x="4726400" y="2107949"/>
                </a:lnTo>
                <a:lnTo>
                  <a:pt x="4661212" y="2083172"/>
                </a:lnTo>
                <a:lnTo>
                  <a:pt x="4587678" y="2065436"/>
                </a:lnTo>
                <a:lnTo>
                  <a:pt x="4547658" y="2059358"/>
                </a:lnTo>
                <a:lnTo>
                  <a:pt x="4505403" y="2055218"/>
                </a:lnTo>
                <a:lnTo>
                  <a:pt x="4460864" y="2053078"/>
                </a:lnTo>
                <a:lnTo>
                  <a:pt x="4413991" y="2052996"/>
                </a:lnTo>
                <a:lnTo>
                  <a:pt x="5227998" y="2052996"/>
                </a:lnTo>
                <a:lnTo>
                  <a:pt x="5227998" y="4535984"/>
                </a:lnTo>
                <a:close/>
              </a:path>
            </a:pathLst>
          </a:custGeom>
          <a:solidFill>
            <a:srgbClr val="F5F1FF"/>
          </a:solidFill>
        </p:spPr>
        <p:txBody>
          <a:bodyPr wrap="square" lIns="0" tIns="0" rIns="0" bIns="0" rtlCol="0"/>
          <a:lstStyle/>
          <a:p>
            <a:endParaRPr/>
          </a:p>
        </p:txBody>
      </p:sp>
      <p:sp>
        <p:nvSpPr>
          <p:cNvPr id="3" name="object 3"/>
          <p:cNvSpPr/>
          <p:nvPr/>
        </p:nvSpPr>
        <p:spPr>
          <a:xfrm>
            <a:off x="0" y="5946486"/>
            <a:ext cx="6745605" cy="4381500"/>
          </a:xfrm>
          <a:custGeom>
            <a:avLst/>
            <a:gdLst/>
            <a:ahLst/>
            <a:cxnLst/>
            <a:rect l="l" t="t" r="r" b="b"/>
            <a:pathLst>
              <a:path w="6745605" h="4381500">
                <a:moveTo>
                  <a:pt x="6112554" y="4381500"/>
                </a:moveTo>
                <a:lnTo>
                  <a:pt x="0" y="4381500"/>
                </a:lnTo>
                <a:lnTo>
                  <a:pt x="0" y="101600"/>
                </a:lnTo>
                <a:lnTo>
                  <a:pt x="23533" y="88900"/>
                </a:lnTo>
                <a:lnTo>
                  <a:pt x="251659" y="50800"/>
                </a:lnTo>
                <a:lnTo>
                  <a:pt x="563166" y="12700"/>
                </a:lnTo>
                <a:lnTo>
                  <a:pt x="901841" y="0"/>
                </a:lnTo>
                <a:lnTo>
                  <a:pt x="1082392" y="0"/>
                </a:lnTo>
                <a:lnTo>
                  <a:pt x="1139058" y="12700"/>
                </a:lnTo>
                <a:lnTo>
                  <a:pt x="1193363" y="12700"/>
                </a:lnTo>
                <a:lnTo>
                  <a:pt x="1244948" y="25400"/>
                </a:lnTo>
                <a:lnTo>
                  <a:pt x="1293452" y="38100"/>
                </a:lnTo>
                <a:lnTo>
                  <a:pt x="1338514" y="50800"/>
                </a:lnTo>
                <a:lnTo>
                  <a:pt x="1379774" y="76200"/>
                </a:lnTo>
                <a:lnTo>
                  <a:pt x="1416872" y="101600"/>
                </a:lnTo>
                <a:lnTo>
                  <a:pt x="1449446" y="114300"/>
                </a:lnTo>
                <a:lnTo>
                  <a:pt x="1477137" y="152400"/>
                </a:lnTo>
                <a:lnTo>
                  <a:pt x="1499584" y="177800"/>
                </a:lnTo>
                <a:lnTo>
                  <a:pt x="1516425" y="215900"/>
                </a:lnTo>
                <a:lnTo>
                  <a:pt x="1521086" y="228600"/>
                </a:lnTo>
                <a:lnTo>
                  <a:pt x="1524490" y="241300"/>
                </a:lnTo>
                <a:lnTo>
                  <a:pt x="1526686" y="254000"/>
                </a:lnTo>
                <a:lnTo>
                  <a:pt x="1527724" y="266700"/>
                </a:lnTo>
                <a:lnTo>
                  <a:pt x="1527652" y="279400"/>
                </a:lnTo>
                <a:lnTo>
                  <a:pt x="1526520" y="292100"/>
                </a:lnTo>
                <a:lnTo>
                  <a:pt x="1524376" y="304800"/>
                </a:lnTo>
                <a:lnTo>
                  <a:pt x="1521270" y="317500"/>
                </a:lnTo>
                <a:lnTo>
                  <a:pt x="1517250" y="342900"/>
                </a:lnTo>
                <a:lnTo>
                  <a:pt x="1500202" y="381000"/>
                </a:lnTo>
                <a:lnTo>
                  <a:pt x="1476700" y="419100"/>
                </a:lnTo>
                <a:lnTo>
                  <a:pt x="1448069" y="457200"/>
                </a:lnTo>
                <a:lnTo>
                  <a:pt x="1415632" y="495300"/>
                </a:lnTo>
                <a:lnTo>
                  <a:pt x="1380714" y="533400"/>
                </a:lnTo>
                <a:lnTo>
                  <a:pt x="1308735" y="609600"/>
                </a:lnTo>
                <a:lnTo>
                  <a:pt x="1297033" y="622300"/>
                </a:lnTo>
                <a:lnTo>
                  <a:pt x="1263412" y="660400"/>
                </a:lnTo>
                <a:lnTo>
                  <a:pt x="1233049" y="698500"/>
                </a:lnTo>
                <a:lnTo>
                  <a:pt x="1207270" y="736600"/>
                </a:lnTo>
                <a:lnTo>
                  <a:pt x="1193284" y="762000"/>
                </a:lnTo>
                <a:lnTo>
                  <a:pt x="1187398" y="762000"/>
                </a:lnTo>
                <a:lnTo>
                  <a:pt x="1174758" y="800100"/>
                </a:lnTo>
                <a:lnTo>
                  <a:pt x="1171003" y="825500"/>
                </a:lnTo>
                <a:lnTo>
                  <a:pt x="1170675" y="825500"/>
                </a:lnTo>
                <a:lnTo>
                  <a:pt x="1171444" y="838200"/>
                </a:lnTo>
                <a:lnTo>
                  <a:pt x="1173360" y="850900"/>
                </a:lnTo>
                <a:lnTo>
                  <a:pt x="1176472" y="863600"/>
                </a:lnTo>
                <a:lnTo>
                  <a:pt x="1180829" y="863600"/>
                </a:lnTo>
                <a:lnTo>
                  <a:pt x="1186481" y="876300"/>
                </a:lnTo>
                <a:lnTo>
                  <a:pt x="1193475" y="889000"/>
                </a:lnTo>
                <a:lnTo>
                  <a:pt x="1201862" y="889000"/>
                </a:lnTo>
                <a:lnTo>
                  <a:pt x="1211689" y="901700"/>
                </a:lnTo>
                <a:lnTo>
                  <a:pt x="1223008" y="914400"/>
                </a:lnTo>
                <a:lnTo>
                  <a:pt x="1235865" y="914400"/>
                </a:lnTo>
                <a:lnTo>
                  <a:pt x="1250311" y="927100"/>
                </a:lnTo>
                <a:lnTo>
                  <a:pt x="1266395" y="939800"/>
                </a:lnTo>
                <a:lnTo>
                  <a:pt x="1284164" y="939800"/>
                </a:lnTo>
                <a:lnTo>
                  <a:pt x="1303670" y="952500"/>
                </a:lnTo>
                <a:lnTo>
                  <a:pt x="1324960" y="952500"/>
                </a:lnTo>
                <a:lnTo>
                  <a:pt x="1348084" y="965200"/>
                </a:lnTo>
                <a:lnTo>
                  <a:pt x="1373091" y="965200"/>
                </a:lnTo>
                <a:lnTo>
                  <a:pt x="1400029" y="977900"/>
                </a:lnTo>
                <a:lnTo>
                  <a:pt x="1428948" y="977900"/>
                </a:lnTo>
                <a:lnTo>
                  <a:pt x="1459897" y="990600"/>
                </a:lnTo>
                <a:lnTo>
                  <a:pt x="1492925" y="990600"/>
                </a:lnTo>
                <a:lnTo>
                  <a:pt x="1528081" y="1003300"/>
                </a:lnTo>
                <a:lnTo>
                  <a:pt x="1604974" y="1003300"/>
                </a:lnTo>
                <a:lnTo>
                  <a:pt x="1646808" y="1016000"/>
                </a:lnTo>
                <a:lnTo>
                  <a:pt x="1737499" y="1016000"/>
                </a:lnTo>
                <a:lnTo>
                  <a:pt x="1786453" y="1028700"/>
                </a:lnTo>
                <a:lnTo>
                  <a:pt x="1891825" y="1028700"/>
                </a:lnTo>
                <a:lnTo>
                  <a:pt x="1948341" y="1041400"/>
                </a:lnTo>
                <a:lnTo>
                  <a:pt x="2420016" y="1041400"/>
                </a:lnTo>
                <a:lnTo>
                  <a:pt x="2498854" y="1054100"/>
                </a:lnTo>
                <a:lnTo>
                  <a:pt x="3842514" y="1054100"/>
                </a:lnTo>
                <a:lnTo>
                  <a:pt x="3938521" y="1066800"/>
                </a:lnTo>
                <a:lnTo>
                  <a:pt x="4032500" y="1066800"/>
                </a:lnTo>
                <a:lnTo>
                  <a:pt x="4124470" y="1079500"/>
                </a:lnTo>
                <a:lnTo>
                  <a:pt x="4214451" y="1079500"/>
                </a:lnTo>
                <a:lnTo>
                  <a:pt x="4388524" y="1104900"/>
                </a:lnTo>
                <a:lnTo>
                  <a:pt x="4472656" y="1104900"/>
                </a:lnTo>
                <a:lnTo>
                  <a:pt x="4865053" y="1168400"/>
                </a:lnTo>
                <a:lnTo>
                  <a:pt x="5146240" y="1219200"/>
                </a:lnTo>
                <a:lnTo>
                  <a:pt x="5338864" y="1257300"/>
                </a:lnTo>
                <a:lnTo>
                  <a:pt x="5399698" y="1270000"/>
                </a:lnTo>
                <a:lnTo>
                  <a:pt x="5458878" y="1295400"/>
                </a:lnTo>
                <a:lnTo>
                  <a:pt x="5572354" y="1320800"/>
                </a:lnTo>
                <a:lnTo>
                  <a:pt x="5626689" y="1346200"/>
                </a:lnTo>
                <a:lnTo>
                  <a:pt x="5730653" y="1371600"/>
                </a:lnTo>
                <a:lnTo>
                  <a:pt x="5780321" y="1384300"/>
                </a:lnTo>
                <a:lnTo>
                  <a:pt x="5828473" y="1409700"/>
                </a:lnTo>
                <a:lnTo>
                  <a:pt x="5875128" y="1422400"/>
                </a:lnTo>
                <a:lnTo>
                  <a:pt x="5920307" y="1447800"/>
                </a:lnTo>
                <a:lnTo>
                  <a:pt x="6006311" y="1473200"/>
                </a:lnTo>
                <a:lnTo>
                  <a:pt x="6047177" y="1498600"/>
                </a:lnTo>
                <a:lnTo>
                  <a:pt x="6086645" y="1511300"/>
                </a:lnTo>
                <a:lnTo>
                  <a:pt x="6124734" y="1524000"/>
                </a:lnTo>
                <a:lnTo>
                  <a:pt x="6161465" y="1549400"/>
                </a:lnTo>
                <a:lnTo>
                  <a:pt x="6196856" y="1562100"/>
                </a:lnTo>
                <a:lnTo>
                  <a:pt x="6230928" y="1574800"/>
                </a:lnTo>
                <a:lnTo>
                  <a:pt x="6263701" y="1600200"/>
                </a:lnTo>
                <a:lnTo>
                  <a:pt x="6295194" y="1612900"/>
                </a:lnTo>
                <a:lnTo>
                  <a:pt x="6325426" y="1625600"/>
                </a:lnTo>
                <a:lnTo>
                  <a:pt x="6354418" y="1651000"/>
                </a:lnTo>
                <a:lnTo>
                  <a:pt x="6382190" y="1663700"/>
                </a:lnTo>
                <a:lnTo>
                  <a:pt x="6408760" y="1676400"/>
                </a:lnTo>
                <a:lnTo>
                  <a:pt x="6434149" y="1701800"/>
                </a:lnTo>
                <a:lnTo>
                  <a:pt x="6458376" y="1714500"/>
                </a:lnTo>
                <a:lnTo>
                  <a:pt x="6481461" y="1727200"/>
                </a:lnTo>
                <a:lnTo>
                  <a:pt x="6503424" y="1739900"/>
                </a:lnTo>
                <a:lnTo>
                  <a:pt x="6524284" y="1752600"/>
                </a:lnTo>
                <a:lnTo>
                  <a:pt x="6544061" y="1778000"/>
                </a:lnTo>
                <a:lnTo>
                  <a:pt x="6562775" y="1790700"/>
                </a:lnTo>
                <a:lnTo>
                  <a:pt x="6597093" y="1816100"/>
                </a:lnTo>
                <a:lnTo>
                  <a:pt x="6627394" y="1841500"/>
                </a:lnTo>
                <a:lnTo>
                  <a:pt x="6665660" y="1879600"/>
                </a:lnTo>
                <a:lnTo>
                  <a:pt x="6676577" y="1879600"/>
                </a:lnTo>
                <a:lnTo>
                  <a:pt x="6686609" y="1892300"/>
                </a:lnTo>
                <a:lnTo>
                  <a:pt x="6695775" y="1905000"/>
                </a:lnTo>
                <a:lnTo>
                  <a:pt x="6704094" y="1917700"/>
                </a:lnTo>
                <a:lnTo>
                  <a:pt x="6711587" y="1917700"/>
                </a:lnTo>
                <a:lnTo>
                  <a:pt x="6718272" y="1930400"/>
                </a:lnTo>
                <a:lnTo>
                  <a:pt x="6724170" y="1930400"/>
                </a:lnTo>
                <a:lnTo>
                  <a:pt x="6729301" y="1943100"/>
                </a:lnTo>
                <a:lnTo>
                  <a:pt x="6733683" y="1943100"/>
                </a:lnTo>
                <a:lnTo>
                  <a:pt x="6737337" y="1955800"/>
                </a:lnTo>
                <a:lnTo>
                  <a:pt x="6745374" y="1955800"/>
                </a:lnTo>
                <a:lnTo>
                  <a:pt x="6717773" y="1993900"/>
                </a:lnTo>
                <a:lnTo>
                  <a:pt x="6683648" y="2019300"/>
                </a:lnTo>
                <a:lnTo>
                  <a:pt x="6643336" y="2044700"/>
                </a:lnTo>
                <a:lnTo>
                  <a:pt x="6597170" y="2070100"/>
                </a:lnTo>
                <a:lnTo>
                  <a:pt x="6571998" y="2070100"/>
                </a:lnTo>
                <a:lnTo>
                  <a:pt x="6545487" y="2082800"/>
                </a:lnTo>
                <a:lnTo>
                  <a:pt x="6517681" y="2095500"/>
                </a:lnTo>
                <a:lnTo>
                  <a:pt x="6488622" y="2095500"/>
                </a:lnTo>
                <a:lnTo>
                  <a:pt x="6458351" y="2108200"/>
                </a:lnTo>
                <a:lnTo>
                  <a:pt x="6426909" y="2120900"/>
                </a:lnTo>
                <a:lnTo>
                  <a:pt x="6394340" y="2120900"/>
                </a:lnTo>
                <a:lnTo>
                  <a:pt x="6360685" y="2133600"/>
                </a:lnTo>
                <a:lnTo>
                  <a:pt x="6290283" y="2133600"/>
                </a:lnTo>
                <a:lnTo>
                  <a:pt x="6253621" y="2146300"/>
                </a:lnTo>
                <a:lnTo>
                  <a:pt x="6177583" y="2146300"/>
                </a:lnTo>
                <a:lnTo>
                  <a:pt x="6138291" y="2159000"/>
                </a:lnTo>
                <a:lnTo>
                  <a:pt x="5973614" y="2159000"/>
                </a:lnTo>
                <a:lnTo>
                  <a:pt x="5930777" y="2171700"/>
                </a:lnTo>
                <a:lnTo>
                  <a:pt x="5708681" y="2171700"/>
                </a:lnTo>
                <a:lnTo>
                  <a:pt x="5616932" y="2184400"/>
                </a:lnTo>
                <a:lnTo>
                  <a:pt x="5430292" y="2184400"/>
                </a:lnTo>
                <a:lnTo>
                  <a:pt x="5383221" y="2197100"/>
                </a:lnTo>
                <a:lnTo>
                  <a:pt x="5194552" y="2197100"/>
                </a:lnTo>
                <a:lnTo>
                  <a:pt x="5147498" y="2209800"/>
                </a:lnTo>
                <a:lnTo>
                  <a:pt x="5053819" y="2209800"/>
                </a:lnTo>
                <a:lnTo>
                  <a:pt x="5007278" y="2222500"/>
                </a:lnTo>
                <a:lnTo>
                  <a:pt x="4960991" y="2222500"/>
                </a:lnTo>
                <a:lnTo>
                  <a:pt x="4915002" y="2235200"/>
                </a:lnTo>
                <a:lnTo>
                  <a:pt x="4824080" y="2235200"/>
                </a:lnTo>
                <a:lnTo>
                  <a:pt x="4734847" y="2260600"/>
                </a:lnTo>
                <a:lnTo>
                  <a:pt x="4690969" y="2260600"/>
                </a:lnTo>
                <a:lnTo>
                  <a:pt x="4604899" y="2286000"/>
                </a:lnTo>
                <a:lnTo>
                  <a:pt x="4562791" y="2286000"/>
                </a:lnTo>
                <a:lnTo>
                  <a:pt x="4440677" y="2324100"/>
                </a:lnTo>
                <a:lnTo>
                  <a:pt x="4363195" y="2349500"/>
                </a:lnTo>
                <a:lnTo>
                  <a:pt x="4325759" y="2362200"/>
                </a:lnTo>
                <a:lnTo>
                  <a:pt x="4289247" y="2387600"/>
                </a:lnTo>
                <a:lnTo>
                  <a:pt x="4253702" y="2400300"/>
                </a:lnTo>
                <a:lnTo>
                  <a:pt x="4219167" y="2413000"/>
                </a:lnTo>
                <a:lnTo>
                  <a:pt x="4185682" y="2438400"/>
                </a:lnTo>
                <a:lnTo>
                  <a:pt x="4153290" y="2451100"/>
                </a:lnTo>
                <a:lnTo>
                  <a:pt x="4122033" y="2476500"/>
                </a:lnTo>
                <a:lnTo>
                  <a:pt x="4091952" y="2489200"/>
                </a:lnTo>
                <a:lnTo>
                  <a:pt x="4063090" y="2514600"/>
                </a:lnTo>
                <a:lnTo>
                  <a:pt x="4009189" y="2565400"/>
                </a:lnTo>
                <a:lnTo>
                  <a:pt x="3960664" y="2616200"/>
                </a:lnTo>
                <a:lnTo>
                  <a:pt x="3917852" y="2667000"/>
                </a:lnTo>
                <a:lnTo>
                  <a:pt x="3898693" y="2705100"/>
                </a:lnTo>
                <a:lnTo>
                  <a:pt x="3881087" y="2730500"/>
                </a:lnTo>
                <a:lnTo>
                  <a:pt x="3865077" y="2768600"/>
                </a:lnTo>
                <a:lnTo>
                  <a:pt x="3850704" y="2794000"/>
                </a:lnTo>
                <a:lnTo>
                  <a:pt x="3838011" y="2832100"/>
                </a:lnTo>
                <a:lnTo>
                  <a:pt x="3827040" y="2870200"/>
                </a:lnTo>
                <a:lnTo>
                  <a:pt x="3817831" y="2908300"/>
                </a:lnTo>
                <a:lnTo>
                  <a:pt x="3810427" y="2946400"/>
                </a:lnTo>
                <a:lnTo>
                  <a:pt x="3804871" y="2997200"/>
                </a:lnTo>
                <a:lnTo>
                  <a:pt x="3801119" y="3035300"/>
                </a:lnTo>
                <a:lnTo>
                  <a:pt x="3800131" y="3086100"/>
                </a:lnTo>
                <a:lnTo>
                  <a:pt x="3801836" y="3124200"/>
                </a:lnTo>
                <a:lnTo>
                  <a:pt x="3806162" y="3175000"/>
                </a:lnTo>
                <a:lnTo>
                  <a:pt x="3813037" y="3213100"/>
                </a:lnTo>
                <a:lnTo>
                  <a:pt x="3822389" y="3251200"/>
                </a:lnTo>
                <a:lnTo>
                  <a:pt x="3834147" y="3302000"/>
                </a:lnTo>
                <a:lnTo>
                  <a:pt x="3848238" y="3340100"/>
                </a:lnTo>
                <a:lnTo>
                  <a:pt x="3864590" y="3378200"/>
                </a:lnTo>
                <a:lnTo>
                  <a:pt x="3883131" y="3416300"/>
                </a:lnTo>
                <a:lnTo>
                  <a:pt x="3903791" y="3454400"/>
                </a:lnTo>
                <a:lnTo>
                  <a:pt x="3926496" y="3479800"/>
                </a:lnTo>
                <a:lnTo>
                  <a:pt x="3951174" y="3517900"/>
                </a:lnTo>
                <a:lnTo>
                  <a:pt x="3977755" y="3556000"/>
                </a:lnTo>
                <a:lnTo>
                  <a:pt x="4006166" y="3581400"/>
                </a:lnTo>
                <a:lnTo>
                  <a:pt x="4036334" y="3619500"/>
                </a:lnTo>
                <a:lnTo>
                  <a:pt x="4068189" y="3657600"/>
                </a:lnTo>
                <a:lnTo>
                  <a:pt x="4101658" y="3683000"/>
                </a:lnTo>
                <a:lnTo>
                  <a:pt x="4136670" y="3708400"/>
                </a:lnTo>
                <a:lnTo>
                  <a:pt x="4173152" y="3746500"/>
                </a:lnTo>
                <a:lnTo>
                  <a:pt x="4211032" y="3771900"/>
                </a:lnTo>
                <a:lnTo>
                  <a:pt x="4250239" y="3797300"/>
                </a:lnTo>
                <a:lnTo>
                  <a:pt x="4290701" y="3822700"/>
                </a:lnTo>
                <a:lnTo>
                  <a:pt x="4332345" y="3848100"/>
                </a:lnTo>
                <a:lnTo>
                  <a:pt x="4375101" y="3873500"/>
                </a:lnTo>
                <a:lnTo>
                  <a:pt x="4418895" y="3898900"/>
                </a:lnTo>
                <a:lnTo>
                  <a:pt x="4463657" y="3924300"/>
                </a:lnTo>
                <a:lnTo>
                  <a:pt x="4555794" y="3975100"/>
                </a:lnTo>
                <a:lnTo>
                  <a:pt x="4603025" y="3987800"/>
                </a:lnTo>
                <a:lnTo>
                  <a:pt x="4699454" y="4038600"/>
                </a:lnTo>
                <a:lnTo>
                  <a:pt x="4748508" y="4051300"/>
                </a:lnTo>
                <a:lnTo>
                  <a:pt x="4798026" y="4076700"/>
                </a:lnTo>
                <a:lnTo>
                  <a:pt x="4898165" y="4102100"/>
                </a:lnTo>
                <a:lnTo>
                  <a:pt x="4948643" y="4127500"/>
                </a:lnTo>
                <a:lnTo>
                  <a:pt x="5100845" y="4165600"/>
                </a:lnTo>
                <a:lnTo>
                  <a:pt x="5151596" y="4191000"/>
                </a:lnTo>
                <a:lnTo>
                  <a:pt x="5451242" y="4267200"/>
                </a:lnTo>
                <a:lnTo>
                  <a:pt x="5499702" y="4267200"/>
                </a:lnTo>
                <a:lnTo>
                  <a:pt x="5641105" y="4305300"/>
                </a:lnTo>
                <a:lnTo>
                  <a:pt x="5686675" y="4305300"/>
                </a:lnTo>
                <a:lnTo>
                  <a:pt x="5775034" y="4330700"/>
                </a:lnTo>
                <a:lnTo>
                  <a:pt x="5817680" y="4330700"/>
                </a:lnTo>
                <a:lnTo>
                  <a:pt x="5859208" y="4343400"/>
                </a:lnTo>
                <a:lnTo>
                  <a:pt x="5899546" y="4343400"/>
                </a:lnTo>
                <a:lnTo>
                  <a:pt x="5938622" y="4356100"/>
                </a:lnTo>
                <a:lnTo>
                  <a:pt x="5976364" y="4356100"/>
                </a:lnTo>
                <a:lnTo>
                  <a:pt x="6012700" y="4368800"/>
                </a:lnTo>
                <a:lnTo>
                  <a:pt x="6080867" y="4368800"/>
                </a:lnTo>
                <a:lnTo>
                  <a:pt x="6112554" y="4381500"/>
                </a:lnTo>
                <a:close/>
              </a:path>
              <a:path w="6745605" h="4381500">
                <a:moveTo>
                  <a:pt x="3644334" y="1054100"/>
                </a:moveTo>
                <a:lnTo>
                  <a:pt x="2732123" y="1054100"/>
                </a:lnTo>
                <a:lnTo>
                  <a:pt x="2784939" y="1041400"/>
                </a:lnTo>
                <a:lnTo>
                  <a:pt x="3542123" y="1041400"/>
                </a:lnTo>
                <a:lnTo>
                  <a:pt x="3644334" y="1054100"/>
                </a:lnTo>
                <a:close/>
              </a:path>
            </a:pathLst>
          </a:custGeom>
          <a:solidFill>
            <a:srgbClr val="F5F1FF"/>
          </a:solidFill>
        </p:spPr>
        <p:txBody>
          <a:bodyPr wrap="square" lIns="0" tIns="0" rIns="0" bIns="0" rtlCol="0"/>
          <a:lstStyle/>
          <a:p>
            <a:endParaRPr/>
          </a:p>
        </p:txBody>
      </p:sp>
      <p:sp>
        <p:nvSpPr>
          <p:cNvPr id="4" name="object 4"/>
          <p:cNvSpPr txBox="1">
            <a:spLocks noGrp="1"/>
          </p:cNvSpPr>
          <p:nvPr>
            <p:ph type="title"/>
          </p:nvPr>
        </p:nvSpPr>
        <p:spPr>
          <a:xfrm>
            <a:off x="571500" y="266700"/>
            <a:ext cx="17145000" cy="567463"/>
          </a:xfrm>
          <a:prstGeom prst="rect">
            <a:avLst/>
          </a:prstGeom>
        </p:spPr>
        <p:txBody>
          <a:bodyPr vert="horz" wrap="square" lIns="0" tIns="13335" rIns="0" bIns="0" rtlCol="0">
            <a:spAutoFit/>
          </a:bodyPr>
          <a:lstStyle/>
          <a:p>
            <a:pPr marL="12700" algn="ctr">
              <a:lnSpc>
                <a:spcPct val="100000"/>
              </a:lnSpc>
              <a:spcBef>
                <a:spcPts val="105"/>
              </a:spcBef>
            </a:pPr>
            <a:r>
              <a:rPr lang="en-US" sz="3600" dirty="0">
                <a:latin typeface="Arial" panose="020B0604020202020204" pitchFamily="34" charset="0"/>
                <a:cs typeface="Arial" panose="020B0604020202020204" pitchFamily="34" charset="0"/>
              </a:rPr>
              <a:t>Total revenue by total orders in each category with their order statuses</a:t>
            </a:r>
            <a:endParaRPr lang="en-IN" sz="3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C63E0E1-D186-CE96-6E43-E312887466A1}"/>
              </a:ext>
            </a:extLst>
          </p:cNvPr>
          <p:cNvPicPr>
            <a:picLocks noChangeAspect="1"/>
          </p:cNvPicPr>
          <p:nvPr/>
        </p:nvPicPr>
        <p:blipFill>
          <a:blip r:embed="rId2"/>
          <a:stretch>
            <a:fillRect/>
          </a:stretch>
        </p:blipFill>
        <p:spPr>
          <a:xfrm>
            <a:off x="2838450" y="1138963"/>
            <a:ext cx="12611100" cy="6631058"/>
          </a:xfrm>
          <a:prstGeom prst="rect">
            <a:avLst/>
          </a:prstGeom>
        </p:spPr>
      </p:pic>
      <p:sp>
        <p:nvSpPr>
          <p:cNvPr id="10" name="object 4">
            <a:extLst>
              <a:ext uri="{FF2B5EF4-FFF2-40B4-BE49-F238E27FC236}">
                <a16:creationId xmlns:a16="http://schemas.microsoft.com/office/drawing/2014/main" id="{4E35C1BF-6D3E-BB8D-3D0A-9108C2A1B6E1}"/>
              </a:ext>
            </a:extLst>
          </p:cNvPr>
          <p:cNvSpPr txBox="1"/>
          <p:nvPr/>
        </p:nvSpPr>
        <p:spPr>
          <a:xfrm>
            <a:off x="566057" y="7846890"/>
            <a:ext cx="17145000" cy="2248051"/>
          </a:xfrm>
          <a:prstGeom prst="rect">
            <a:avLst/>
          </a:prstGeom>
        </p:spPr>
        <p:txBody>
          <a:bodyPr vert="horz" wrap="square" lIns="0" tIns="92710" rIns="0" bIns="0" rtlCol="0">
            <a:spAutoFit/>
          </a:bodyPr>
          <a:lstStyle/>
          <a:p>
            <a:pPr marL="12700" marR="5080" indent="318770" algn="just">
              <a:spcBef>
                <a:spcPts val="730"/>
              </a:spcBef>
            </a:pPr>
            <a:r>
              <a:rPr lang="en-US" sz="2800" dirty="0">
                <a:solidFill>
                  <a:srgbClr val="20124D"/>
                </a:solidFill>
                <a:latin typeface="Arial" panose="020B0604020202020204" pitchFamily="34" charset="0"/>
                <a:cs typeface="Arial" panose="020B0604020202020204" pitchFamily="34" charset="0"/>
              </a:rPr>
              <a:t>Analyzing each category gave us few fascinating facts, how most sold category has the greatest number of cancelled orders which is concerning and to overcome that sellers need to make sure better qualities such as in electronics so as not to loose on business and wasting human resources and potential. Overall, Quality must not be compromised to overcome the fact that products with cancelled status after complete status are overpowering. </a:t>
            </a:r>
            <a:endParaRPr sz="28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3188144-C3FD-BEF5-B57B-12C91BBCC9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3282"/>
          <a:stretch/>
        </p:blipFill>
        <p:spPr>
          <a:xfrm>
            <a:off x="13318722" y="4803140"/>
            <a:ext cx="4408664" cy="27399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9750"/>
    </mc:Choice>
    <mc:Fallback xmlns="">
      <p:transition spd="slow" advTm="7975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060001" y="0"/>
            <a:ext cx="5228590" cy="4536440"/>
          </a:xfrm>
          <a:custGeom>
            <a:avLst/>
            <a:gdLst/>
            <a:ahLst/>
            <a:cxnLst/>
            <a:rect l="l" t="t" r="r" b="b"/>
            <a:pathLst>
              <a:path w="5228590" h="4536440">
                <a:moveTo>
                  <a:pt x="1179878" y="1579977"/>
                </a:moveTo>
                <a:lnTo>
                  <a:pt x="1129034" y="1579915"/>
                </a:lnTo>
                <a:lnTo>
                  <a:pt x="1078783" y="1577776"/>
                </a:lnTo>
                <a:lnTo>
                  <a:pt x="1029502" y="1573391"/>
                </a:lnTo>
                <a:lnTo>
                  <a:pt x="981565" y="1566589"/>
                </a:lnTo>
                <a:lnTo>
                  <a:pt x="935348" y="1557199"/>
                </a:lnTo>
                <a:lnTo>
                  <a:pt x="891228" y="1545053"/>
                </a:lnTo>
                <a:lnTo>
                  <a:pt x="849580" y="1529979"/>
                </a:lnTo>
                <a:lnTo>
                  <a:pt x="810780" y="1511808"/>
                </a:lnTo>
                <a:lnTo>
                  <a:pt x="775204" y="1490369"/>
                </a:lnTo>
                <a:lnTo>
                  <a:pt x="743228" y="1465492"/>
                </a:lnTo>
                <a:lnTo>
                  <a:pt x="715228" y="1437007"/>
                </a:lnTo>
                <a:lnTo>
                  <a:pt x="691579" y="1404743"/>
                </a:lnTo>
                <a:lnTo>
                  <a:pt x="672658" y="1368531"/>
                </a:lnTo>
                <a:lnTo>
                  <a:pt x="656621" y="1307527"/>
                </a:lnTo>
                <a:lnTo>
                  <a:pt x="655361" y="1273134"/>
                </a:lnTo>
                <a:lnTo>
                  <a:pt x="658936" y="1236057"/>
                </a:lnTo>
                <a:lnTo>
                  <a:pt x="667595" y="1196228"/>
                </a:lnTo>
                <a:lnTo>
                  <a:pt x="681586" y="1153579"/>
                </a:lnTo>
                <a:lnTo>
                  <a:pt x="701157" y="1108044"/>
                </a:lnTo>
                <a:lnTo>
                  <a:pt x="726555" y="1059553"/>
                </a:lnTo>
                <a:lnTo>
                  <a:pt x="758030" y="1008040"/>
                </a:lnTo>
                <a:lnTo>
                  <a:pt x="795828" y="953436"/>
                </a:lnTo>
                <a:lnTo>
                  <a:pt x="873054" y="853134"/>
                </a:lnTo>
                <a:lnTo>
                  <a:pt x="901347" y="811647"/>
                </a:lnTo>
                <a:lnTo>
                  <a:pt x="925225" y="771212"/>
                </a:lnTo>
                <a:lnTo>
                  <a:pt x="944838" y="731829"/>
                </a:lnTo>
                <a:lnTo>
                  <a:pt x="960334" y="693494"/>
                </a:lnTo>
                <a:lnTo>
                  <a:pt x="971862" y="656208"/>
                </a:lnTo>
                <a:lnTo>
                  <a:pt x="983611" y="584775"/>
                </a:lnTo>
                <a:lnTo>
                  <a:pt x="984129" y="550625"/>
                </a:lnTo>
                <a:lnTo>
                  <a:pt x="981275" y="517517"/>
                </a:lnTo>
                <a:lnTo>
                  <a:pt x="966045" y="454424"/>
                </a:lnTo>
                <a:lnTo>
                  <a:pt x="939111" y="395483"/>
                </a:lnTo>
                <a:lnTo>
                  <a:pt x="901664" y="340683"/>
                </a:lnTo>
                <a:lnTo>
                  <a:pt x="854896" y="290014"/>
                </a:lnTo>
                <a:lnTo>
                  <a:pt x="799996" y="243463"/>
                </a:lnTo>
                <a:lnTo>
                  <a:pt x="738156" y="201020"/>
                </a:lnTo>
                <a:lnTo>
                  <a:pt x="705005" y="181335"/>
                </a:lnTo>
                <a:lnTo>
                  <a:pt x="670566" y="162673"/>
                </a:lnTo>
                <a:lnTo>
                  <a:pt x="634987" y="145032"/>
                </a:lnTo>
                <a:lnTo>
                  <a:pt x="598417" y="128411"/>
                </a:lnTo>
                <a:lnTo>
                  <a:pt x="561006" y="112808"/>
                </a:lnTo>
                <a:lnTo>
                  <a:pt x="522900" y="98222"/>
                </a:lnTo>
                <a:lnTo>
                  <a:pt x="484251" y="84651"/>
                </a:lnTo>
                <a:lnTo>
                  <a:pt x="445206" y="72095"/>
                </a:lnTo>
                <a:lnTo>
                  <a:pt x="405915" y="60551"/>
                </a:lnTo>
                <a:lnTo>
                  <a:pt x="366525" y="50018"/>
                </a:lnTo>
                <a:lnTo>
                  <a:pt x="327187" y="40496"/>
                </a:lnTo>
                <a:lnTo>
                  <a:pt x="288049" y="31981"/>
                </a:lnTo>
                <a:lnTo>
                  <a:pt x="249259" y="24474"/>
                </a:lnTo>
                <a:lnTo>
                  <a:pt x="210967" y="17972"/>
                </a:lnTo>
                <a:lnTo>
                  <a:pt x="136471" y="7980"/>
                </a:lnTo>
                <a:lnTo>
                  <a:pt x="65751" y="1993"/>
                </a:lnTo>
                <a:lnTo>
                  <a:pt x="0" y="0"/>
                </a:lnTo>
                <a:lnTo>
                  <a:pt x="5227998" y="0"/>
                </a:lnTo>
                <a:lnTo>
                  <a:pt x="5227998" y="1452873"/>
                </a:lnTo>
                <a:lnTo>
                  <a:pt x="1981253" y="1452873"/>
                </a:lnTo>
                <a:lnTo>
                  <a:pt x="1944894" y="1453746"/>
                </a:lnTo>
                <a:lnTo>
                  <a:pt x="1869911" y="1460472"/>
                </a:lnTo>
                <a:lnTo>
                  <a:pt x="1831602" y="1465948"/>
                </a:lnTo>
                <a:lnTo>
                  <a:pt x="1792958" y="1472581"/>
                </a:lnTo>
                <a:lnTo>
                  <a:pt x="1754135" y="1480185"/>
                </a:lnTo>
                <a:lnTo>
                  <a:pt x="1715293" y="1488569"/>
                </a:lnTo>
                <a:lnTo>
                  <a:pt x="1676588" y="1497546"/>
                </a:lnTo>
                <a:lnTo>
                  <a:pt x="1520813" y="1536572"/>
                </a:lnTo>
                <a:lnTo>
                  <a:pt x="1476343" y="1546278"/>
                </a:lnTo>
                <a:lnTo>
                  <a:pt x="1429835" y="1555100"/>
                </a:lnTo>
                <a:lnTo>
                  <a:pt x="1381664" y="1562867"/>
                </a:lnTo>
                <a:lnTo>
                  <a:pt x="1332207" y="1569408"/>
                </a:lnTo>
                <a:lnTo>
                  <a:pt x="1281840" y="1574554"/>
                </a:lnTo>
                <a:lnTo>
                  <a:pt x="1230938" y="1578134"/>
                </a:lnTo>
                <a:lnTo>
                  <a:pt x="1179878" y="1579977"/>
                </a:lnTo>
                <a:close/>
              </a:path>
              <a:path w="5228590" h="4536440">
                <a:moveTo>
                  <a:pt x="2688218" y="2384378"/>
                </a:moveTo>
                <a:lnTo>
                  <a:pt x="2623571" y="2383082"/>
                </a:lnTo>
                <a:lnTo>
                  <a:pt x="2565007" y="2376968"/>
                </a:lnTo>
                <a:lnTo>
                  <a:pt x="2512530" y="2365735"/>
                </a:lnTo>
                <a:lnTo>
                  <a:pt x="2466141" y="2349085"/>
                </a:lnTo>
                <a:lnTo>
                  <a:pt x="2425843" y="2326717"/>
                </a:lnTo>
                <a:lnTo>
                  <a:pt x="2391640" y="2298332"/>
                </a:lnTo>
                <a:lnTo>
                  <a:pt x="2363533" y="2263630"/>
                </a:lnTo>
                <a:lnTo>
                  <a:pt x="2341526" y="2222312"/>
                </a:lnTo>
                <a:lnTo>
                  <a:pt x="2325622" y="2174078"/>
                </a:lnTo>
                <a:lnTo>
                  <a:pt x="2315822" y="2118628"/>
                </a:lnTo>
                <a:lnTo>
                  <a:pt x="2312253" y="2059358"/>
                </a:lnTo>
                <a:lnTo>
                  <a:pt x="2312165" y="2052996"/>
                </a:lnTo>
                <a:lnTo>
                  <a:pt x="2312575" y="2021267"/>
                </a:lnTo>
                <a:lnTo>
                  <a:pt x="2314549" y="1984881"/>
                </a:lnTo>
                <a:lnTo>
                  <a:pt x="2318050" y="1946467"/>
                </a:lnTo>
                <a:lnTo>
                  <a:pt x="2323161" y="1884123"/>
                </a:lnTo>
                <a:lnTo>
                  <a:pt x="2324629" y="1826893"/>
                </a:lnTo>
                <a:lnTo>
                  <a:pt x="2322612" y="1774587"/>
                </a:lnTo>
                <a:lnTo>
                  <a:pt x="2317268" y="1727017"/>
                </a:lnTo>
                <a:lnTo>
                  <a:pt x="2308754" y="1683995"/>
                </a:lnTo>
                <a:lnTo>
                  <a:pt x="2297227" y="1645333"/>
                </a:lnTo>
                <a:lnTo>
                  <a:pt x="2265766" y="1580333"/>
                </a:lnTo>
                <a:lnTo>
                  <a:pt x="2224144" y="1530512"/>
                </a:lnTo>
                <a:lnTo>
                  <a:pt x="2173622" y="1494362"/>
                </a:lnTo>
                <a:lnTo>
                  <a:pt x="2115460" y="1470377"/>
                </a:lnTo>
                <a:lnTo>
                  <a:pt x="2050916" y="1457049"/>
                </a:lnTo>
                <a:lnTo>
                  <a:pt x="1981253" y="1452873"/>
                </a:lnTo>
                <a:lnTo>
                  <a:pt x="5227998" y="1452873"/>
                </a:lnTo>
                <a:lnTo>
                  <a:pt x="5227998" y="2052996"/>
                </a:lnTo>
                <a:lnTo>
                  <a:pt x="4413991" y="2052996"/>
                </a:lnTo>
                <a:lnTo>
                  <a:pt x="4364735" y="2055033"/>
                </a:lnTo>
                <a:lnTo>
                  <a:pt x="4313046" y="2059248"/>
                </a:lnTo>
                <a:lnTo>
                  <a:pt x="4258875" y="2065700"/>
                </a:lnTo>
                <a:lnTo>
                  <a:pt x="4202171" y="2074450"/>
                </a:lnTo>
                <a:lnTo>
                  <a:pt x="4142886" y="2085558"/>
                </a:lnTo>
                <a:lnTo>
                  <a:pt x="4080970" y="2099082"/>
                </a:lnTo>
                <a:lnTo>
                  <a:pt x="3482827" y="2243218"/>
                </a:lnTo>
                <a:lnTo>
                  <a:pt x="3256515" y="2296044"/>
                </a:lnTo>
                <a:lnTo>
                  <a:pt x="3152393" y="2318764"/>
                </a:lnTo>
                <a:lnTo>
                  <a:pt x="3054228" y="2338634"/>
                </a:lnTo>
                <a:lnTo>
                  <a:pt x="3007584" y="2347369"/>
                </a:lnTo>
                <a:lnTo>
                  <a:pt x="2962349" y="2355293"/>
                </a:lnTo>
                <a:lnTo>
                  <a:pt x="2918631" y="2362351"/>
                </a:lnTo>
                <a:lnTo>
                  <a:pt x="2876432" y="2368503"/>
                </a:lnTo>
                <a:lnTo>
                  <a:pt x="2835751" y="2373712"/>
                </a:lnTo>
                <a:lnTo>
                  <a:pt x="2796588" y="2377942"/>
                </a:lnTo>
                <a:lnTo>
                  <a:pt x="2722822" y="2383312"/>
                </a:lnTo>
                <a:lnTo>
                  <a:pt x="2688218" y="2384378"/>
                </a:lnTo>
                <a:close/>
              </a:path>
              <a:path w="5228590" h="4536440">
                <a:moveTo>
                  <a:pt x="5227998" y="4535984"/>
                </a:moveTo>
                <a:lnTo>
                  <a:pt x="5145835" y="4479118"/>
                </a:lnTo>
                <a:lnTo>
                  <a:pt x="4958681" y="4282290"/>
                </a:lnTo>
                <a:lnTo>
                  <a:pt x="4814662" y="3947077"/>
                </a:lnTo>
                <a:lnTo>
                  <a:pt x="4851154" y="3467613"/>
                </a:lnTo>
                <a:lnTo>
                  <a:pt x="4860166" y="3438660"/>
                </a:lnTo>
                <a:lnTo>
                  <a:pt x="4869320" y="3408781"/>
                </a:lnTo>
                <a:lnTo>
                  <a:pt x="4887858" y="3346482"/>
                </a:lnTo>
                <a:lnTo>
                  <a:pt x="4906370" y="3281193"/>
                </a:lnTo>
                <a:lnTo>
                  <a:pt x="4924461" y="3213392"/>
                </a:lnTo>
                <a:lnTo>
                  <a:pt x="4941735" y="3143558"/>
                </a:lnTo>
                <a:lnTo>
                  <a:pt x="4957794" y="3072166"/>
                </a:lnTo>
                <a:lnTo>
                  <a:pt x="4972244" y="2999696"/>
                </a:lnTo>
                <a:lnTo>
                  <a:pt x="4984688" y="2926624"/>
                </a:lnTo>
                <a:lnTo>
                  <a:pt x="4994729" y="2853429"/>
                </a:lnTo>
                <a:lnTo>
                  <a:pt x="5001972" y="2780587"/>
                </a:lnTo>
                <a:lnTo>
                  <a:pt x="5006020" y="2708577"/>
                </a:lnTo>
                <a:lnTo>
                  <a:pt x="5006723" y="2673033"/>
                </a:lnTo>
                <a:lnTo>
                  <a:pt x="5006478" y="2637876"/>
                </a:lnTo>
                <a:lnTo>
                  <a:pt x="5002948" y="2568962"/>
                </a:lnTo>
                <a:lnTo>
                  <a:pt x="4995036" y="2502313"/>
                </a:lnTo>
                <a:lnTo>
                  <a:pt x="4982344" y="2438405"/>
                </a:lnTo>
                <a:lnTo>
                  <a:pt x="4964476" y="2377717"/>
                </a:lnTo>
                <a:lnTo>
                  <a:pt x="4941037" y="2320726"/>
                </a:lnTo>
                <a:lnTo>
                  <a:pt x="4911630" y="2267911"/>
                </a:lnTo>
                <a:lnTo>
                  <a:pt x="4875859" y="2219747"/>
                </a:lnTo>
                <a:lnTo>
                  <a:pt x="4833328" y="2176714"/>
                </a:lnTo>
                <a:lnTo>
                  <a:pt x="4783640" y="2139289"/>
                </a:lnTo>
                <a:lnTo>
                  <a:pt x="4726400" y="2107949"/>
                </a:lnTo>
                <a:lnTo>
                  <a:pt x="4661212" y="2083172"/>
                </a:lnTo>
                <a:lnTo>
                  <a:pt x="4587678" y="2065436"/>
                </a:lnTo>
                <a:lnTo>
                  <a:pt x="4547658" y="2059358"/>
                </a:lnTo>
                <a:lnTo>
                  <a:pt x="4505403" y="2055218"/>
                </a:lnTo>
                <a:lnTo>
                  <a:pt x="4460864" y="2053078"/>
                </a:lnTo>
                <a:lnTo>
                  <a:pt x="4413991" y="2052996"/>
                </a:lnTo>
                <a:lnTo>
                  <a:pt x="5227998" y="2052996"/>
                </a:lnTo>
                <a:lnTo>
                  <a:pt x="5227998" y="4535984"/>
                </a:lnTo>
                <a:close/>
              </a:path>
            </a:pathLst>
          </a:custGeom>
          <a:solidFill>
            <a:srgbClr val="F5F1FF"/>
          </a:solidFill>
        </p:spPr>
        <p:txBody>
          <a:bodyPr wrap="square" lIns="0" tIns="0" rIns="0" bIns="0" rtlCol="0"/>
          <a:lstStyle/>
          <a:p>
            <a:endParaRPr/>
          </a:p>
        </p:txBody>
      </p:sp>
      <p:sp>
        <p:nvSpPr>
          <p:cNvPr id="3" name="object 3"/>
          <p:cNvSpPr/>
          <p:nvPr/>
        </p:nvSpPr>
        <p:spPr>
          <a:xfrm>
            <a:off x="0" y="5897500"/>
            <a:ext cx="6745605" cy="4381500"/>
          </a:xfrm>
          <a:custGeom>
            <a:avLst/>
            <a:gdLst/>
            <a:ahLst/>
            <a:cxnLst/>
            <a:rect l="l" t="t" r="r" b="b"/>
            <a:pathLst>
              <a:path w="6745605" h="4381500">
                <a:moveTo>
                  <a:pt x="6112554" y="4381500"/>
                </a:moveTo>
                <a:lnTo>
                  <a:pt x="0" y="4381500"/>
                </a:lnTo>
                <a:lnTo>
                  <a:pt x="0" y="101600"/>
                </a:lnTo>
                <a:lnTo>
                  <a:pt x="23533" y="88900"/>
                </a:lnTo>
                <a:lnTo>
                  <a:pt x="251659" y="50800"/>
                </a:lnTo>
                <a:lnTo>
                  <a:pt x="563166" y="12700"/>
                </a:lnTo>
                <a:lnTo>
                  <a:pt x="901841" y="0"/>
                </a:lnTo>
                <a:lnTo>
                  <a:pt x="1082392" y="0"/>
                </a:lnTo>
                <a:lnTo>
                  <a:pt x="1139058" y="12700"/>
                </a:lnTo>
                <a:lnTo>
                  <a:pt x="1193363" y="12700"/>
                </a:lnTo>
                <a:lnTo>
                  <a:pt x="1244948" y="25400"/>
                </a:lnTo>
                <a:lnTo>
                  <a:pt x="1293452" y="38100"/>
                </a:lnTo>
                <a:lnTo>
                  <a:pt x="1338514" y="50800"/>
                </a:lnTo>
                <a:lnTo>
                  <a:pt x="1379774" y="76200"/>
                </a:lnTo>
                <a:lnTo>
                  <a:pt x="1416872" y="101600"/>
                </a:lnTo>
                <a:lnTo>
                  <a:pt x="1449446" y="114300"/>
                </a:lnTo>
                <a:lnTo>
                  <a:pt x="1477137" y="152400"/>
                </a:lnTo>
                <a:lnTo>
                  <a:pt x="1499584" y="177800"/>
                </a:lnTo>
                <a:lnTo>
                  <a:pt x="1516425" y="215900"/>
                </a:lnTo>
                <a:lnTo>
                  <a:pt x="1521086" y="228600"/>
                </a:lnTo>
                <a:lnTo>
                  <a:pt x="1524490" y="241300"/>
                </a:lnTo>
                <a:lnTo>
                  <a:pt x="1526686" y="254000"/>
                </a:lnTo>
                <a:lnTo>
                  <a:pt x="1527724" y="266700"/>
                </a:lnTo>
                <a:lnTo>
                  <a:pt x="1527652" y="279400"/>
                </a:lnTo>
                <a:lnTo>
                  <a:pt x="1526520" y="292100"/>
                </a:lnTo>
                <a:lnTo>
                  <a:pt x="1524376" y="304800"/>
                </a:lnTo>
                <a:lnTo>
                  <a:pt x="1521270" y="317500"/>
                </a:lnTo>
                <a:lnTo>
                  <a:pt x="1517250" y="342900"/>
                </a:lnTo>
                <a:lnTo>
                  <a:pt x="1500202" y="381000"/>
                </a:lnTo>
                <a:lnTo>
                  <a:pt x="1476700" y="419100"/>
                </a:lnTo>
                <a:lnTo>
                  <a:pt x="1448069" y="457200"/>
                </a:lnTo>
                <a:lnTo>
                  <a:pt x="1415632" y="495300"/>
                </a:lnTo>
                <a:lnTo>
                  <a:pt x="1380714" y="533400"/>
                </a:lnTo>
                <a:lnTo>
                  <a:pt x="1308735" y="609600"/>
                </a:lnTo>
                <a:lnTo>
                  <a:pt x="1297033" y="622300"/>
                </a:lnTo>
                <a:lnTo>
                  <a:pt x="1263412" y="660400"/>
                </a:lnTo>
                <a:lnTo>
                  <a:pt x="1233049" y="698500"/>
                </a:lnTo>
                <a:lnTo>
                  <a:pt x="1207270" y="736600"/>
                </a:lnTo>
                <a:lnTo>
                  <a:pt x="1193284" y="762000"/>
                </a:lnTo>
                <a:lnTo>
                  <a:pt x="1187398" y="762000"/>
                </a:lnTo>
                <a:lnTo>
                  <a:pt x="1174758" y="800100"/>
                </a:lnTo>
                <a:lnTo>
                  <a:pt x="1171003" y="825500"/>
                </a:lnTo>
                <a:lnTo>
                  <a:pt x="1170675" y="825500"/>
                </a:lnTo>
                <a:lnTo>
                  <a:pt x="1171444" y="838200"/>
                </a:lnTo>
                <a:lnTo>
                  <a:pt x="1173360" y="850900"/>
                </a:lnTo>
                <a:lnTo>
                  <a:pt x="1176472" y="863600"/>
                </a:lnTo>
                <a:lnTo>
                  <a:pt x="1180829" y="863600"/>
                </a:lnTo>
                <a:lnTo>
                  <a:pt x="1186481" y="876300"/>
                </a:lnTo>
                <a:lnTo>
                  <a:pt x="1193475" y="889000"/>
                </a:lnTo>
                <a:lnTo>
                  <a:pt x="1201862" y="889000"/>
                </a:lnTo>
                <a:lnTo>
                  <a:pt x="1211689" y="901700"/>
                </a:lnTo>
                <a:lnTo>
                  <a:pt x="1223008" y="914400"/>
                </a:lnTo>
                <a:lnTo>
                  <a:pt x="1235865" y="914400"/>
                </a:lnTo>
                <a:lnTo>
                  <a:pt x="1250311" y="927100"/>
                </a:lnTo>
                <a:lnTo>
                  <a:pt x="1266395" y="939800"/>
                </a:lnTo>
                <a:lnTo>
                  <a:pt x="1284164" y="939800"/>
                </a:lnTo>
                <a:lnTo>
                  <a:pt x="1303670" y="952500"/>
                </a:lnTo>
                <a:lnTo>
                  <a:pt x="1324960" y="952500"/>
                </a:lnTo>
                <a:lnTo>
                  <a:pt x="1348084" y="965200"/>
                </a:lnTo>
                <a:lnTo>
                  <a:pt x="1373091" y="965200"/>
                </a:lnTo>
                <a:lnTo>
                  <a:pt x="1400029" y="977900"/>
                </a:lnTo>
                <a:lnTo>
                  <a:pt x="1428948" y="977900"/>
                </a:lnTo>
                <a:lnTo>
                  <a:pt x="1459897" y="990600"/>
                </a:lnTo>
                <a:lnTo>
                  <a:pt x="1492925" y="990600"/>
                </a:lnTo>
                <a:lnTo>
                  <a:pt x="1528081" y="1003300"/>
                </a:lnTo>
                <a:lnTo>
                  <a:pt x="1604974" y="1003300"/>
                </a:lnTo>
                <a:lnTo>
                  <a:pt x="1646808" y="1016000"/>
                </a:lnTo>
                <a:lnTo>
                  <a:pt x="1737499" y="1016000"/>
                </a:lnTo>
                <a:lnTo>
                  <a:pt x="1786453" y="1028700"/>
                </a:lnTo>
                <a:lnTo>
                  <a:pt x="1891825" y="1028700"/>
                </a:lnTo>
                <a:lnTo>
                  <a:pt x="1948341" y="1041400"/>
                </a:lnTo>
                <a:lnTo>
                  <a:pt x="2420016" y="1041400"/>
                </a:lnTo>
                <a:lnTo>
                  <a:pt x="2498854" y="1054100"/>
                </a:lnTo>
                <a:lnTo>
                  <a:pt x="3842514" y="1054100"/>
                </a:lnTo>
                <a:lnTo>
                  <a:pt x="3938521" y="1066800"/>
                </a:lnTo>
                <a:lnTo>
                  <a:pt x="4032500" y="1066800"/>
                </a:lnTo>
                <a:lnTo>
                  <a:pt x="4124470" y="1079500"/>
                </a:lnTo>
                <a:lnTo>
                  <a:pt x="4214451" y="1079500"/>
                </a:lnTo>
                <a:lnTo>
                  <a:pt x="4388524" y="1104900"/>
                </a:lnTo>
                <a:lnTo>
                  <a:pt x="4472656" y="1104900"/>
                </a:lnTo>
                <a:lnTo>
                  <a:pt x="4865053" y="1168400"/>
                </a:lnTo>
                <a:lnTo>
                  <a:pt x="5146240" y="1219200"/>
                </a:lnTo>
                <a:lnTo>
                  <a:pt x="5338864" y="1257300"/>
                </a:lnTo>
                <a:lnTo>
                  <a:pt x="5399698" y="1270000"/>
                </a:lnTo>
                <a:lnTo>
                  <a:pt x="5458878" y="1295400"/>
                </a:lnTo>
                <a:lnTo>
                  <a:pt x="5572354" y="1320800"/>
                </a:lnTo>
                <a:lnTo>
                  <a:pt x="5626689" y="1346200"/>
                </a:lnTo>
                <a:lnTo>
                  <a:pt x="5730653" y="1371600"/>
                </a:lnTo>
                <a:lnTo>
                  <a:pt x="5780321" y="1384300"/>
                </a:lnTo>
                <a:lnTo>
                  <a:pt x="5828473" y="1409700"/>
                </a:lnTo>
                <a:lnTo>
                  <a:pt x="5875128" y="1422400"/>
                </a:lnTo>
                <a:lnTo>
                  <a:pt x="5920307" y="1447800"/>
                </a:lnTo>
                <a:lnTo>
                  <a:pt x="6006311" y="1473200"/>
                </a:lnTo>
                <a:lnTo>
                  <a:pt x="6047177" y="1498600"/>
                </a:lnTo>
                <a:lnTo>
                  <a:pt x="6086645" y="1511300"/>
                </a:lnTo>
                <a:lnTo>
                  <a:pt x="6124734" y="1524000"/>
                </a:lnTo>
                <a:lnTo>
                  <a:pt x="6161465" y="1549400"/>
                </a:lnTo>
                <a:lnTo>
                  <a:pt x="6196856" y="1562100"/>
                </a:lnTo>
                <a:lnTo>
                  <a:pt x="6230928" y="1574800"/>
                </a:lnTo>
                <a:lnTo>
                  <a:pt x="6263701" y="1600200"/>
                </a:lnTo>
                <a:lnTo>
                  <a:pt x="6295194" y="1612900"/>
                </a:lnTo>
                <a:lnTo>
                  <a:pt x="6325426" y="1625600"/>
                </a:lnTo>
                <a:lnTo>
                  <a:pt x="6354418" y="1651000"/>
                </a:lnTo>
                <a:lnTo>
                  <a:pt x="6382190" y="1663700"/>
                </a:lnTo>
                <a:lnTo>
                  <a:pt x="6408760" y="1676400"/>
                </a:lnTo>
                <a:lnTo>
                  <a:pt x="6434149" y="1701800"/>
                </a:lnTo>
                <a:lnTo>
                  <a:pt x="6458376" y="1714500"/>
                </a:lnTo>
                <a:lnTo>
                  <a:pt x="6481461" y="1727200"/>
                </a:lnTo>
                <a:lnTo>
                  <a:pt x="6503424" y="1739900"/>
                </a:lnTo>
                <a:lnTo>
                  <a:pt x="6524284" y="1752600"/>
                </a:lnTo>
                <a:lnTo>
                  <a:pt x="6544061" y="1778000"/>
                </a:lnTo>
                <a:lnTo>
                  <a:pt x="6562775" y="1790700"/>
                </a:lnTo>
                <a:lnTo>
                  <a:pt x="6597093" y="1816100"/>
                </a:lnTo>
                <a:lnTo>
                  <a:pt x="6627394" y="1841500"/>
                </a:lnTo>
                <a:lnTo>
                  <a:pt x="6665660" y="1879600"/>
                </a:lnTo>
                <a:lnTo>
                  <a:pt x="6676577" y="1879600"/>
                </a:lnTo>
                <a:lnTo>
                  <a:pt x="6686609" y="1892300"/>
                </a:lnTo>
                <a:lnTo>
                  <a:pt x="6695775" y="1905000"/>
                </a:lnTo>
                <a:lnTo>
                  <a:pt x="6704094" y="1917700"/>
                </a:lnTo>
                <a:lnTo>
                  <a:pt x="6711587" y="1917700"/>
                </a:lnTo>
                <a:lnTo>
                  <a:pt x="6718272" y="1930400"/>
                </a:lnTo>
                <a:lnTo>
                  <a:pt x="6724170" y="1930400"/>
                </a:lnTo>
                <a:lnTo>
                  <a:pt x="6729301" y="1943100"/>
                </a:lnTo>
                <a:lnTo>
                  <a:pt x="6733683" y="1943100"/>
                </a:lnTo>
                <a:lnTo>
                  <a:pt x="6737337" y="1955800"/>
                </a:lnTo>
                <a:lnTo>
                  <a:pt x="6745374" y="1955800"/>
                </a:lnTo>
                <a:lnTo>
                  <a:pt x="6717773" y="1993900"/>
                </a:lnTo>
                <a:lnTo>
                  <a:pt x="6683648" y="2019300"/>
                </a:lnTo>
                <a:lnTo>
                  <a:pt x="6643336" y="2044700"/>
                </a:lnTo>
                <a:lnTo>
                  <a:pt x="6597170" y="2070100"/>
                </a:lnTo>
                <a:lnTo>
                  <a:pt x="6571998" y="2070100"/>
                </a:lnTo>
                <a:lnTo>
                  <a:pt x="6545487" y="2082800"/>
                </a:lnTo>
                <a:lnTo>
                  <a:pt x="6517681" y="2095500"/>
                </a:lnTo>
                <a:lnTo>
                  <a:pt x="6488622" y="2095500"/>
                </a:lnTo>
                <a:lnTo>
                  <a:pt x="6458351" y="2108200"/>
                </a:lnTo>
                <a:lnTo>
                  <a:pt x="6426909" y="2120900"/>
                </a:lnTo>
                <a:lnTo>
                  <a:pt x="6394340" y="2120900"/>
                </a:lnTo>
                <a:lnTo>
                  <a:pt x="6360685" y="2133600"/>
                </a:lnTo>
                <a:lnTo>
                  <a:pt x="6290283" y="2133600"/>
                </a:lnTo>
                <a:lnTo>
                  <a:pt x="6253621" y="2146300"/>
                </a:lnTo>
                <a:lnTo>
                  <a:pt x="6177583" y="2146300"/>
                </a:lnTo>
                <a:lnTo>
                  <a:pt x="6138291" y="2159000"/>
                </a:lnTo>
                <a:lnTo>
                  <a:pt x="5973614" y="2159000"/>
                </a:lnTo>
                <a:lnTo>
                  <a:pt x="5930777" y="2171700"/>
                </a:lnTo>
                <a:lnTo>
                  <a:pt x="5708681" y="2171700"/>
                </a:lnTo>
                <a:lnTo>
                  <a:pt x="5616932" y="2184400"/>
                </a:lnTo>
                <a:lnTo>
                  <a:pt x="5430292" y="2184400"/>
                </a:lnTo>
                <a:lnTo>
                  <a:pt x="5383221" y="2197100"/>
                </a:lnTo>
                <a:lnTo>
                  <a:pt x="5194552" y="2197100"/>
                </a:lnTo>
                <a:lnTo>
                  <a:pt x="5147498" y="2209800"/>
                </a:lnTo>
                <a:lnTo>
                  <a:pt x="5053819" y="2209800"/>
                </a:lnTo>
                <a:lnTo>
                  <a:pt x="5007278" y="2222500"/>
                </a:lnTo>
                <a:lnTo>
                  <a:pt x="4960991" y="2222500"/>
                </a:lnTo>
                <a:lnTo>
                  <a:pt x="4915002" y="2235200"/>
                </a:lnTo>
                <a:lnTo>
                  <a:pt x="4824080" y="2235200"/>
                </a:lnTo>
                <a:lnTo>
                  <a:pt x="4734847" y="2260600"/>
                </a:lnTo>
                <a:lnTo>
                  <a:pt x="4690969" y="2260600"/>
                </a:lnTo>
                <a:lnTo>
                  <a:pt x="4604899" y="2286000"/>
                </a:lnTo>
                <a:lnTo>
                  <a:pt x="4562791" y="2286000"/>
                </a:lnTo>
                <a:lnTo>
                  <a:pt x="4440677" y="2324100"/>
                </a:lnTo>
                <a:lnTo>
                  <a:pt x="4363195" y="2349500"/>
                </a:lnTo>
                <a:lnTo>
                  <a:pt x="4325759" y="2362200"/>
                </a:lnTo>
                <a:lnTo>
                  <a:pt x="4289247" y="2387600"/>
                </a:lnTo>
                <a:lnTo>
                  <a:pt x="4253702" y="2400300"/>
                </a:lnTo>
                <a:lnTo>
                  <a:pt x="4219167" y="2413000"/>
                </a:lnTo>
                <a:lnTo>
                  <a:pt x="4185682" y="2438400"/>
                </a:lnTo>
                <a:lnTo>
                  <a:pt x="4153290" y="2451100"/>
                </a:lnTo>
                <a:lnTo>
                  <a:pt x="4122033" y="2476500"/>
                </a:lnTo>
                <a:lnTo>
                  <a:pt x="4091952" y="2489200"/>
                </a:lnTo>
                <a:lnTo>
                  <a:pt x="4063090" y="2514600"/>
                </a:lnTo>
                <a:lnTo>
                  <a:pt x="4009189" y="2565400"/>
                </a:lnTo>
                <a:lnTo>
                  <a:pt x="3960664" y="2616200"/>
                </a:lnTo>
                <a:lnTo>
                  <a:pt x="3917852" y="2667000"/>
                </a:lnTo>
                <a:lnTo>
                  <a:pt x="3898693" y="2705100"/>
                </a:lnTo>
                <a:lnTo>
                  <a:pt x="3881087" y="2730500"/>
                </a:lnTo>
                <a:lnTo>
                  <a:pt x="3865077" y="2768600"/>
                </a:lnTo>
                <a:lnTo>
                  <a:pt x="3850704" y="2794000"/>
                </a:lnTo>
                <a:lnTo>
                  <a:pt x="3838011" y="2832100"/>
                </a:lnTo>
                <a:lnTo>
                  <a:pt x="3827040" y="2870200"/>
                </a:lnTo>
                <a:lnTo>
                  <a:pt x="3817831" y="2908300"/>
                </a:lnTo>
                <a:lnTo>
                  <a:pt x="3810427" y="2946400"/>
                </a:lnTo>
                <a:lnTo>
                  <a:pt x="3804871" y="2997200"/>
                </a:lnTo>
                <a:lnTo>
                  <a:pt x="3801119" y="3035300"/>
                </a:lnTo>
                <a:lnTo>
                  <a:pt x="3800131" y="3086100"/>
                </a:lnTo>
                <a:lnTo>
                  <a:pt x="3801836" y="3124200"/>
                </a:lnTo>
                <a:lnTo>
                  <a:pt x="3806162" y="3175000"/>
                </a:lnTo>
                <a:lnTo>
                  <a:pt x="3813037" y="3213100"/>
                </a:lnTo>
                <a:lnTo>
                  <a:pt x="3822389" y="3251200"/>
                </a:lnTo>
                <a:lnTo>
                  <a:pt x="3834147" y="3302000"/>
                </a:lnTo>
                <a:lnTo>
                  <a:pt x="3848238" y="3340100"/>
                </a:lnTo>
                <a:lnTo>
                  <a:pt x="3864590" y="3378200"/>
                </a:lnTo>
                <a:lnTo>
                  <a:pt x="3883131" y="3416300"/>
                </a:lnTo>
                <a:lnTo>
                  <a:pt x="3903791" y="3454400"/>
                </a:lnTo>
                <a:lnTo>
                  <a:pt x="3926496" y="3479800"/>
                </a:lnTo>
                <a:lnTo>
                  <a:pt x="3951174" y="3517900"/>
                </a:lnTo>
                <a:lnTo>
                  <a:pt x="3977755" y="3556000"/>
                </a:lnTo>
                <a:lnTo>
                  <a:pt x="4006166" y="3581400"/>
                </a:lnTo>
                <a:lnTo>
                  <a:pt x="4036334" y="3619500"/>
                </a:lnTo>
                <a:lnTo>
                  <a:pt x="4068189" y="3657600"/>
                </a:lnTo>
                <a:lnTo>
                  <a:pt x="4101658" y="3683000"/>
                </a:lnTo>
                <a:lnTo>
                  <a:pt x="4136670" y="3708400"/>
                </a:lnTo>
                <a:lnTo>
                  <a:pt x="4173152" y="3746500"/>
                </a:lnTo>
                <a:lnTo>
                  <a:pt x="4211032" y="3771900"/>
                </a:lnTo>
                <a:lnTo>
                  <a:pt x="4250239" y="3797300"/>
                </a:lnTo>
                <a:lnTo>
                  <a:pt x="4290701" y="3822700"/>
                </a:lnTo>
                <a:lnTo>
                  <a:pt x="4332345" y="3848100"/>
                </a:lnTo>
                <a:lnTo>
                  <a:pt x="4375101" y="3873500"/>
                </a:lnTo>
                <a:lnTo>
                  <a:pt x="4418895" y="3898900"/>
                </a:lnTo>
                <a:lnTo>
                  <a:pt x="4463657" y="3924300"/>
                </a:lnTo>
                <a:lnTo>
                  <a:pt x="4555794" y="3975100"/>
                </a:lnTo>
                <a:lnTo>
                  <a:pt x="4603025" y="3987800"/>
                </a:lnTo>
                <a:lnTo>
                  <a:pt x="4699454" y="4038600"/>
                </a:lnTo>
                <a:lnTo>
                  <a:pt x="4748508" y="4051300"/>
                </a:lnTo>
                <a:lnTo>
                  <a:pt x="4798026" y="4076700"/>
                </a:lnTo>
                <a:lnTo>
                  <a:pt x="4898165" y="4102100"/>
                </a:lnTo>
                <a:lnTo>
                  <a:pt x="4948643" y="4127500"/>
                </a:lnTo>
                <a:lnTo>
                  <a:pt x="5100845" y="4165600"/>
                </a:lnTo>
                <a:lnTo>
                  <a:pt x="5151596" y="4191000"/>
                </a:lnTo>
                <a:lnTo>
                  <a:pt x="5451242" y="4267200"/>
                </a:lnTo>
                <a:lnTo>
                  <a:pt x="5499702" y="4267200"/>
                </a:lnTo>
                <a:lnTo>
                  <a:pt x="5641105" y="4305300"/>
                </a:lnTo>
                <a:lnTo>
                  <a:pt x="5686675" y="4305300"/>
                </a:lnTo>
                <a:lnTo>
                  <a:pt x="5775034" y="4330700"/>
                </a:lnTo>
                <a:lnTo>
                  <a:pt x="5817680" y="4330700"/>
                </a:lnTo>
                <a:lnTo>
                  <a:pt x="5859208" y="4343400"/>
                </a:lnTo>
                <a:lnTo>
                  <a:pt x="5899546" y="4343400"/>
                </a:lnTo>
                <a:lnTo>
                  <a:pt x="5938622" y="4356100"/>
                </a:lnTo>
                <a:lnTo>
                  <a:pt x="5976364" y="4356100"/>
                </a:lnTo>
                <a:lnTo>
                  <a:pt x="6012700" y="4368800"/>
                </a:lnTo>
                <a:lnTo>
                  <a:pt x="6080867" y="4368800"/>
                </a:lnTo>
                <a:lnTo>
                  <a:pt x="6112554" y="4381500"/>
                </a:lnTo>
                <a:close/>
              </a:path>
              <a:path w="6745605" h="4381500">
                <a:moveTo>
                  <a:pt x="3644334" y="1054100"/>
                </a:moveTo>
                <a:lnTo>
                  <a:pt x="2732123" y="1054100"/>
                </a:lnTo>
                <a:lnTo>
                  <a:pt x="2784939" y="1041400"/>
                </a:lnTo>
                <a:lnTo>
                  <a:pt x="3542123" y="1041400"/>
                </a:lnTo>
                <a:lnTo>
                  <a:pt x="3644334" y="1054100"/>
                </a:lnTo>
                <a:close/>
              </a:path>
            </a:pathLst>
          </a:custGeom>
          <a:solidFill>
            <a:srgbClr val="F5F1FF"/>
          </a:solidFill>
        </p:spPr>
        <p:txBody>
          <a:bodyPr wrap="square" lIns="0" tIns="0" rIns="0" bIns="0" rtlCol="0"/>
          <a:lstStyle/>
          <a:p>
            <a:endParaRPr/>
          </a:p>
        </p:txBody>
      </p:sp>
      <p:sp>
        <p:nvSpPr>
          <p:cNvPr id="4" name="object 4"/>
          <p:cNvSpPr txBox="1">
            <a:spLocks noGrp="1"/>
          </p:cNvSpPr>
          <p:nvPr>
            <p:ph type="title"/>
          </p:nvPr>
        </p:nvSpPr>
        <p:spPr>
          <a:xfrm>
            <a:off x="571500" y="190500"/>
            <a:ext cx="17145000" cy="567463"/>
          </a:xfrm>
          <a:prstGeom prst="rect">
            <a:avLst/>
          </a:prstGeom>
        </p:spPr>
        <p:txBody>
          <a:bodyPr vert="horz" wrap="square" lIns="0" tIns="13335" rIns="0" bIns="0" rtlCol="0">
            <a:spAutoFit/>
          </a:bodyPr>
          <a:lstStyle/>
          <a:p>
            <a:pPr marL="12700" algn="ctr">
              <a:lnSpc>
                <a:spcPct val="100000"/>
              </a:lnSpc>
              <a:spcBef>
                <a:spcPts val="105"/>
              </a:spcBef>
            </a:pPr>
            <a:r>
              <a:rPr lang="en-US" sz="3600" dirty="0">
                <a:latin typeface="Arial" panose="020B0604020202020204" pitchFamily="34" charset="0"/>
                <a:cs typeface="Arial" panose="020B0604020202020204" pitchFamily="34" charset="0"/>
              </a:rPr>
              <a:t>Total orders placed using different Payment methods by each gender </a:t>
            </a:r>
            <a:endParaRPr lang="en-IN" sz="3600" dirty="0">
              <a:latin typeface="Arial" panose="020B0604020202020204" pitchFamily="34" charset="0"/>
              <a:cs typeface="Arial" panose="020B0604020202020204" pitchFamily="34" charset="0"/>
            </a:endParaRPr>
          </a:p>
        </p:txBody>
      </p:sp>
      <p:sp>
        <p:nvSpPr>
          <p:cNvPr id="11" name="object 4">
            <a:extLst>
              <a:ext uri="{FF2B5EF4-FFF2-40B4-BE49-F238E27FC236}">
                <a16:creationId xmlns:a16="http://schemas.microsoft.com/office/drawing/2014/main" id="{1C8F47E8-D286-B404-A2A0-B93445AA246B}"/>
              </a:ext>
            </a:extLst>
          </p:cNvPr>
          <p:cNvSpPr txBox="1"/>
          <p:nvPr/>
        </p:nvSpPr>
        <p:spPr>
          <a:xfrm>
            <a:off x="566057" y="7811800"/>
            <a:ext cx="17145000" cy="2248051"/>
          </a:xfrm>
          <a:prstGeom prst="rect">
            <a:avLst/>
          </a:prstGeom>
        </p:spPr>
        <p:txBody>
          <a:bodyPr vert="horz" wrap="square" lIns="0" tIns="92710" rIns="0" bIns="0" rtlCol="0">
            <a:spAutoFit/>
          </a:bodyPr>
          <a:lstStyle/>
          <a:p>
            <a:pPr marL="12700" marR="5080" indent="318770" algn="just">
              <a:spcBef>
                <a:spcPts val="730"/>
              </a:spcBef>
            </a:pPr>
            <a:r>
              <a:rPr lang="en-US" sz="2800" dirty="0">
                <a:solidFill>
                  <a:srgbClr val="20124D"/>
                </a:solidFill>
                <a:latin typeface="Arial" panose="020B0604020202020204" pitchFamily="34" charset="0"/>
                <a:cs typeface="Arial" panose="020B0604020202020204" pitchFamily="34" charset="0"/>
              </a:rPr>
              <a:t>The traditional Cash on Delivery (COD) method remains popular despite the digitalization of payments. It challenges the assumption that all customers prefer digital payments. Adapting to the reasons behind this preference for COD, businesses can provide a seamless and trustworthy buying experience, accommodating old-school preferences of some customers while still incorporating modern conveniences. Also, an interesting fact gender distribution does not really affect customer behavior.</a:t>
            </a:r>
            <a:endParaRPr sz="28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307D9CDE-E7EA-B02C-625D-42B277396C25}"/>
              </a:ext>
            </a:extLst>
          </p:cNvPr>
          <p:cNvPicPr>
            <a:picLocks noChangeAspect="1"/>
          </p:cNvPicPr>
          <p:nvPr/>
        </p:nvPicPr>
        <p:blipFill>
          <a:blip r:embed="rId2"/>
          <a:stretch>
            <a:fillRect/>
          </a:stretch>
        </p:blipFill>
        <p:spPr>
          <a:xfrm>
            <a:off x="2833157" y="1062763"/>
            <a:ext cx="12610800" cy="6602562"/>
          </a:xfrm>
          <a:prstGeom prst="rect">
            <a:avLst/>
          </a:prstGeom>
        </p:spPr>
      </p:pic>
    </p:spTree>
    <p:extLst>
      <p:ext uri="{BB962C8B-B14F-4D97-AF65-F5344CB8AC3E}">
        <p14:creationId xmlns:p14="http://schemas.microsoft.com/office/powerpoint/2010/main" val="875420206"/>
      </p:ext>
    </p:extLst>
  </p:cSld>
  <p:clrMapOvr>
    <a:masterClrMapping/>
  </p:clrMapOvr>
  <mc:AlternateContent xmlns:mc="http://schemas.openxmlformats.org/markup-compatibility/2006" xmlns:p14="http://schemas.microsoft.com/office/powerpoint/2010/main">
    <mc:Choice Requires="p14">
      <p:transition spd="slow" p14:dur="2000" advTm="64245"/>
    </mc:Choice>
    <mc:Fallback xmlns="">
      <p:transition spd="slow" advTm="6424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060001" y="0"/>
            <a:ext cx="5228590" cy="4536440"/>
          </a:xfrm>
          <a:custGeom>
            <a:avLst/>
            <a:gdLst/>
            <a:ahLst/>
            <a:cxnLst/>
            <a:rect l="l" t="t" r="r" b="b"/>
            <a:pathLst>
              <a:path w="5228590" h="4536440">
                <a:moveTo>
                  <a:pt x="1179878" y="1579977"/>
                </a:moveTo>
                <a:lnTo>
                  <a:pt x="1129034" y="1579915"/>
                </a:lnTo>
                <a:lnTo>
                  <a:pt x="1078783" y="1577776"/>
                </a:lnTo>
                <a:lnTo>
                  <a:pt x="1029502" y="1573391"/>
                </a:lnTo>
                <a:lnTo>
                  <a:pt x="981565" y="1566589"/>
                </a:lnTo>
                <a:lnTo>
                  <a:pt x="935348" y="1557199"/>
                </a:lnTo>
                <a:lnTo>
                  <a:pt x="891228" y="1545053"/>
                </a:lnTo>
                <a:lnTo>
                  <a:pt x="849580" y="1529979"/>
                </a:lnTo>
                <a:lnTo>
                  <a:pt x="810780" y="1511808"/>
                </a:lnTo>
                <a:lnTo>
                  <a:pt x="775204" y="1490369"/>
                </a:lnTo>
                <a:lnTo>
                  <a:pt x="743228" y="1465492"/>
                </a:lnTo>
                <a:lnTo>
                  <a:pt x="715228" y="1437007"/>
                </a:lnTo>
                <a:lnTo>
                  <a:pt x="691579" y="1404743"/>
                </a:lnTo>
                <a:lnTo>
                  <a:pt x="672658" y="1368531"/>
                </a:lnTo>
                <a:lnTo>
                  <a:pt x="656621" y="1307527"/>
                </a:lnTo>
                <a:lnTo>
                  <a:pt x="655361" y="1273134"/>
                </a:lnTo>
                <a:lnTo>
                  <a:pt x="658936" y="1236057"/>
                </a:lnTo>
                <a:lnTo>
                  <a:pt x="667595" y="1196228"/>
                </a:lnTo>
                <a:lnTo>
                  <a:pt x="681586" y="1153579"/>
                </a:lnTo>
                <a:lnTo>
                  <a:pt x="701157" y="1108044"/>
                </a:lnTo>
                <a:lnTo>
                  <a:pt x="726555" y="1059553"/>
                </a:lnTo>
                <a:lnTo>
                  <a:pt x="758030" y="1008040"/>
                </a:lnTo>
                <a:lnTo>
                  <a:pt x="795828" y="953436"/>
                </a:lnTo>
                <a:lnTo>
                  <a:pt x="873054" y="853134"/>
                </a:lnTo>
                <a:lnTo>
                  <a:pt x="901347" y="811647"/>
                </a:lnTo>
                <a:lnTo>
                  <a:pt x="925225" y="771212"/>
                </a:lnTo>
                <a:lnTo>
                  <a:pt x="944838" y="731829"/>
                </a:lnTo>
                <a:lnTo>
                  <a:pt x="960334" y="693494"/>
                </a:lnTo>
                <a:lnTo>
                  <a:pt x="971862" y="656208"/>
                </a:lnTo>
                <a:lnTo>
                  <a:pt x="983611" y="584775"/>
                </a:lnTo>
                <a:lnTo>
                  <a:pt x="984129" y="550625"/>
                </a:lnTo>
                <a:lnTo>
                  <a:pt x="981275" y="517517"/>
                </a:lnTo>
                <a:lnTo>
                  <a:pt x="966045" y="454424"/>
                </a:lnTo>
                <a:lnTo>
                  <a:pt x="939111" y="395483"/>
                </a:lnTo>
                <a:lnTo>
                  <a:pt x="901664" y="340683"/>
                </a:lnTo>
                <a:lnTo>
                  <a:pt x="854896" y="290014"/>
                </a:lnTo>
                <a:lnTo>
                  <a:pt x="799996" y="243463"/>
                </a:lnTo>
                <a:lnTo>
                  <a:pt x="738156" y="201020"/>
                </a:lnTo>
                <a:lnTo>
                  <a:pt x="705005" y="181335"/>
                </a:lnTo>
                <a:lnTo>
                  <a:pt x="670566" y="162673"/>
                </a:lnTo>
                <a:lnTo>
                  <a:pt x="634987" y="145032"/>
                </a:lnTo>
                <a:lnTo>
                  <a:pt x="598417" y="128411"/>
                </a:lnTo>
                <a:lnTo>
                  <a:pt x="561006" y="112808"/>
                </a:lnTo>
                <a:lnTo>
                  <a:pt x="522900" y="98222"/>
                </a:lnTo>
                <a:lnTo>
                  <a:pt x="484251" y="84651"/>
                </a:lnTo>
                <a:lnTo>
                  <a:pt x="445206" y="72095"/>
                </a:lnTo>
                <a:lnTo>
                  <a:pt x="405915" y="60551"/>
                </a:lnTo>
                <a:lnTo>
                  <a:pt x="366525" y="50018"/>
                </a:lnTo>
                <a:lnTo>
                  <a:pt x="327187" y="40496"/>
                </a:lnTo>
                <a:lnTo>
                  <a:pt x="288049" y="31981"/>
                </a:lnTo>
                <a:lnTo>
                  <a:pt x="249259" y="24474"/>
                </a:lnTo>
                <a:lnTo>
                  <a:pt x="210967" y="17972"/>
                </a:lnTo>
                <a:lnTo>
                  <a:pt x="136471" y="7980"/>
                </a:lnTo>
                <a:lnTo>
                  <a:pt x="65751" y="1993"/>
                </a:lnTo>
                <a:lnTo>
                  <a:pt x="0" y="0"/>
                </a:lnTo>
                <a:lnTo>
                  <a:pt x="5227998" y="0"/>
                </a:lnTo>
                <a:lnTo>
                  <a:pt x="5227998" y="1452873"/>
                </a:lnTo>
                <a:lnTo>
                  <a:pt x="1981253" y="1452873"/>
                </a:lnTo>
                <a:lnTo>
                  <a:pt x="1944894" y="1453746"/>
                </a:lnTo>
                <a:lnTo>
                  <a:pt x="1869911" y="1460472"/>
                </a:lnTo>
                <a:lnTo>
                  <a:pt x="1831602" y="1465948"/>
                </a:lnTo>
                <a:lnTo>
                  <a:pt x="1792958" y="1472581"/>
                </a:lnTo>
                <a:lnTo>
                  <a:pt x="1754135" y="1480185"/>
                </a:lnTo>
                <a:lnTo>
                  <a:pt x="1715293" y="1488569"/>
                </a:lnTo>
                <a:lnTo>
                  <a:pt x="1676588" y="1497546"/>
                </a:lnTo>
                <a:lnTo>
                  <a:pt x="1520813" y="1536572"/>
                </a:lnTo>
                <a:lnTo>
                  <a:pt x="1476343" y="1546278"/>
                </a:lnTo>
                <a:lnTo>
                  <a:pt x="1429835" y="1555100"/>
                </a:lnTo>
                <a:lnTo>
                  <a:pt x="1381664" y="1562867"/>
                </a:lnTo>
                <a:lnTo>
                  <a:pt x="1332207" y="1569408"/>
                </a:lnTo>
                <a:lnTo>
                  <a:pt x="1281840" y="1574554"/>
                </a:lnTo>
                <a:lnTo>
                  <a:pt x="1230938" y="1578134"/>
                </a:lnTo>
                <a:lnTo>
                  <a:pt x="1179878" y="1579977"/>
                </a:lnTo>
                <a:close/>
              </a:path>
              <a:path w="5228590" h="4536440">
                <a:moveTo>
                  <a:pt x="2688218" y="2384378"/>
                </a:moveTo>
                <a:lnTo>
                  <a:pt x="2623571" y="2383082"/>
                </a:lnTo>
                <a:lnTo>
                  <a:pt x="2565007" y="2376968"/>
                </a:lnTo>
                <a:lnTo>
                  <a:pt x="2512530" y="2365735"/>
                </a:lnTo>
                <a:lnTo>
                  <a:pt x="2466141" y="2349085"/>
                </a:lnTo>
                <a:lnTo>
                  <a:pt x="2425843" y="2326717"/>
                </a:lnTo>
                <a:lnTo>
                  <a:pt x="2391640" y="2298332"/>
                </a:lnTo>
                <a:lnTo>
                  <a:pt x="2363533" y="2263630"/>
                </a:lnTo>
                <a:lnTo>
                  <a:pt x="2341526" y="2222312"/>
                </a:lnTo>
                <a:lnTo>
                  <a:pt x="2325622" y="2174078"/>
                </a:lnTo>
                <a:lnTo>
                  <a:pt x="2315822" y="2118628"/>
                </a:lnTo>
                <a:lnTo>
                  <a:pt x="2312253" y="2059358"/>
                </a:lnTo>
                <a:lnTo>
                  <a:pt x="2312165" y="2052996"/>
                </a:lnTo>
                <a:lnTo>
                  <a:pt x="2312575" y="2021267"/>
                </a:lnTo>
                <a:lnTo>
                  <a:pt x="2314549" y="1984881"/>
                </a:lnTo>
                <a:lnTo>
                  <a:pt x="2318050" y="1946467"/>
                </a:lnTo>
                <a:lnTo>
                  <a:pt x="2323161" y="1884123"/>
                </a:lnTo>
                <a:lnTo>
                  <a:pt x="2324629" y="1826893"/>
                </a:lnTo>
                <a:lnTo>
                  <a:pt x="2322612" y="1774587"/>
                </a:lnTo>
                <a:lnTo>
                  <a:pt x="2317268" y="1727017"/>
                </a:lnTo>
                <a:lnTo>
                  <a:pt x="2308754" y="1683995"/>
                </a:lnTo>
                <a:lnTo>
                  <a:pt x="2297227" y="1645333"/>
                </a:lnTo>
                <a:lnTo>
                  <a:pt x="2265766" y="1580333"/>
                </a:lnTo>
                <a:lnTo>
                  <a:pt x="2224144" y="1530512"/>
                </a:lnTo>
                <a:lnTo>
                  <a:pt x="2173622" y="1494362"/>
                </a:lnTo>
                <a:lnTo>
                  <a:pt x="2115460" y="1470377"/>
                </a:lnTo>
                <a:lnTo>
                  <a:pt x="2050916" y="1457049"/>
                </a:lnTo>
                <a:lnTo>
                  <a:pt x="1981253" y="1452873"/>
                </a:lnTo>
                <a:lnTo>
                  <a:pt x="5227998" y="1452873"/>
                </a:lnTo>
                <a:lnTo>
                  <a:pt x="5227998" y="2052996"/>
                </a:lnTo>
                <a:lnTo>
                  <a:pt x="4413991" y="2052996"/>
                </a:lnTo>
                <a:lnTo>
                  <a:pt x="4364735" y="2055033"/>
                </a:lnTo>
                <a:lnTo>
                  <a:pt x="4313046" y="2059248"/>
                </a:lnTo>
                <a:lnTo>
                  <a:pt x="4258875" y="2065700"/>
                </a:lnTo>
                <a:lnTo>
                  <a:pt x="4202171" y="2074450"/>
                </a:lnTo>
                <a:lnTo>
                  <a:pt x="4142886" y="2085558"/>
                </a:lnTo>
                <a:lnTo>
                  <a:pt x="4080970" y="2099082"/>
                </a:lnTo>
                <a:lnTo>
                  <a:pt x="3482827" y="2243218"/>
                </a:lnTo>
                <a:lnTo>
                  <a:pt x="3256515" y="2296044"/>
                </a:lnTo>
                <a:lnTo>
                  <a:pt x="3152393" y="2318764"/>
                </a:lnTo>
                <a:lnTo>
                  <a:pt x="3054228" y="2338634"/>
                </a:lnTo>
                <a:lnTo>
                  <a:pt x="3007584" y="2347369"/>
                </a:lnTo>
                <a:lnTo>
                  <a:pt x="2962349" y="2355293"/>
                </a:lnTo>
                <a:lnTo>
                  <a:pt x="2918631" y="2362351"/>
                </a:lnTo>
                <a:lnTo>
                  <a:pt x="2876432" y="2368503"/>
                </a:lnTo>
                <a:lnTo>
                  <a:pt x="2835751" y="2373712"/>
                </a:lnTo>
                <a:lnTo>
                  <a:pt x="2796588" y="2377942"/>
                </a:lnTo>
                <a:lnTo>
                  <a:pt x="2722822" y="2383312"/>
                </a:lnTo>
                <a:lnTo>
                  <a:pt x="2688218" y="2384378"/>
                </a:lnTo>
                <a:close/>
              </a:path>
              <a:path w="5228590" h="4536440">
                <a:moveTo>
                  <a:pt x="5227998" y="4535984"/>
                </a:moveTo>
                <a:lnTo>
                  <a:pt x="5145835" y="4479118"/>
                </a:lnTo>
                <a:lnTo>
                  <a:pt x="4958681" y="4282290"/>
                </a:lnTo>
                <a:lnTo>
                  <a:pt x="4814662" y="3947077"/>
                </a:lnTo>
                <a:lnTo>
                  <a:pt x="4851154" y="3467613"/>
                </a:lnTo>
                <a:lnTo>
                  <a:pt x="4860166" y="3438660"/>
                </a:lnTo>
                <a:lnTo>
                  <a:pt x="4869320" y="3408781"/>
                </a:lnTo>
                <a:lnTo>
                  <a:pt x="4887858" y="3346482"/>
                </a:lnTo>
                <a:lnTo>
                  <a:pt x="4906370" y="3281193"/>
                </a:lnTo>
                <a:lnTo>
                  <a:pt x="4924461" y="3213392"/>
                </a:lnTo>
                <a:lnTo>
                  <a:pt x="4941735" y="3143558"/>
                </a:lnTo>
                <a:lnTo>
                  <a:pt x="4957794" y="3072166"/>
                </a:lnTo>
                <a:lnTo>
                  <a:pt x="4972244" y="2999696"/>
                </a:lnTo>
                <a:lnTo>
                  <a:pt x="4984688" y="2926624"/>
                </a:lnTo>
                <a:lnTo>
                  <a:pt x="4994729" y="2853429"/>
                </a:lnTo>
                <a:lnTo>
                  <a:pt x="5001972" y="2780587"/>
                </a:lnTo>
                <a:lnTo>
                  <a:pt x="5006020" y="2708577"/>
                </a:lnTo>
                <a:lnTo>
                  <a:pt x="5006723" y="2673033"/>
                </a:lnTo>
                <a:lnTo>
                  <a:pt x="5006478" y="2637876"/>
                </a:lnTo>
                <a:lnTo>
                  <a:pt x="5002948" y="2568962"/>
                </a:lnTo>
                <a:lnTo>
                  <a:pt x="4995036" y="2502313"/>
                </a:lnTo>
                <a:lnTo>
                  <a:pt x="4982344" y="2438405"/>
                </a:lnTo>
                <a:lnTo>
                  <a:pt x="4964476" y="2377717"/>
                </a:lnTo>
                <a:lnTo>
                  <a:pt x="4941037" y="2320726"/>
                </a:lnTo>
                <a:lnTo>
                  <a:pt x="4911630" y="2267911"/>
                </a:lnTo>
                <a:lnTo>
                  <a:pt x="4875859" y="2219747"/>
                </a:lnTo>
                <a:lnTo>
                  <a:pt x="4833328" y="2176714"/>
                </a:lnTo>
                <a:lnTo>
                  <a:pt x="4783640" y="2139289"/>
                </a:lnTo>
                <a:lnTo>
                  <a:pt x="4726400" y="2107949"/>
                </a:lnTo>
                <a:lnTo>
                  <a:pt x="4661212" y="2083172"/>
                </a:lnTo>
                <a:lnTo>
                  <a:pt x="4587678" y="2065436"/>
                </a:lnTo>
                <a:lnTo>
                  <a:pt x="4547658" y="2059358"/>
                </a:lnTo>
                <a:lnTo>
                  <a:pt x="4505403" y="2055218"/>
                </a:lnTo>
                <a:lnTo>
                  <a:pt x="4460864" y="2053078"/>
                </a:lnTo>
                <a:lnTo>
                  <a:pt x="4413991" y="2052996"/>
                </a:lnTo>
                <a:lnTo>
                  <a:pt x="5227998" y="2052996"/>
                </a:lnTo>
                <a:lnTo>
                  <a:pt x="5227998" y="4535984"/>
                </a:lnTo>
                <a:close/>
              </a:path>
            </a:pathLst>
          </a:custGeom>
          <a:solidFill>
            <a:srgbClr val="F5F1FF"/>
          </a:solidFill>
        </p:spPr>
        <p:txBody>
          <a:bodyPr wrap="square" lIns="0" tIns="0" rIns="0" bIns="0" rtlCol="0"/>
          <a:lstStyle/>
          <a:p>
            <a:endParaRPr/>
          </a:p>
        </p:txBody>
      </p:sp>
      <p:sp>
        <p:nvSpPr>
          <p:cNvPr id="3" name="object 3"/>
          <p:cNvSpPr/>
          <p:nvPr/>
        </p:nvSpPr>
        <p:spPr>
          <a:xfrm>
            <a:off x="0" y="5897500"/>
            <a:ext cx="6745605" cy="4381500"/>
          </a:xfrm>
          <a:custGeom>
            <a:avLst/>
            <a:gdLst/>
            <a:ahLst/>
            <a:cxnLst/>
            <a:rect l="l" t="t" r="r" b="b"/>
            <a:pathLst>
              <a:path w="6745605" h="4381500">
                <a:moveTo>
                  <a:pt x="6112554" y="4381500"/>
                </a:moveTo>
                <a:lnTo>
                  <a:pt x="0" y="4381500"/>
                </a:lnTo>
                <a:lnTo>
                  <a:pt x="0" y="101600"/>
                </a:lnTo>
                <a:lnTo>
                  <a:pt x="23533" y="88900"/>
                </a:lnTo>
                <a:lnTo>
                  <a:pt x="251659" y="50800"/>
                </a:lnTo>
                <a:lnTo>
                  <a:pt x="563166" y="12700"/>
                </a:lnTo>
                <a:lnTo>
                  <a:pt x="901841" y="0"/>
                </a:lnTo>
                <a:lnTo>
                  <a:pt x="1082392" y="0"/>
                </a:lnTo>
                <a:lnTo>
                  <a:pt x="1139058" y="12700"/>
                </a:lnTo>
                <a:lnTo>
                  <a:pt x="1193363" y="12700"/>
                </a:lnTo>
                <a:lnTo>
                  <a:pt x="1244948" y="25400"/>
                </a:lnTo>
                <a:lnTo>
                  <a:pt x="1293452" y="38100"/>
                </a:lnTo>
                <a:lnTo>
                  <a:pt x="1338514" y="50800"/>
                </a:lnTo>
                <a:lnTo>
                  <a:pt x="1379774" y="76200"/>
                </a:lnTo>
                <a:lnTo>
                  <a:pt x="1416872" y="101600"/>
                </a:lnTo>
                <a:lnTo>
                  <a:pt x="1449446" y="114300"/>
                </a:lnTo>
                <a:lnTo>
                  <a:pt x="1477137" y="152400"/>
                </a:lnTo>
                <a:lnTo>
                  <a:pt x="1499584" y="177800"/>
                </a:lnTo>
                <a:lnTo>
                  <a:pt x="1516425" y="215900"/>
                </a:lnTo>
                <a:lnTo>
                  <a:pt x="1521086" y="228600"/>
                </a:lnTo>
                <a:lnTo>
                  <a:pt x="1524490" y="241300"/>
                </a:lnTo>
                <a:lnTo>
                  <a:pt x="1526686" y="254000"/>
                </a:lnTo>
                <a:lnTo>
                  <a:pt x="1527724" y="266700"/>
                </a:lnTo>
                <a:lnTo>
                  <a:pt x="1527652" y="279400"/>
                </a:lnTo>
                <a:lnTo>
                  <a:pt x="1526520" y="292100"/>
                </a:lnTo>
                <a:lnTo>
                  <a:pt x="1524376" y="304800"/>
                </a:lnTo>
                <a:lnTo>
                  <a:pt x="1521270" y="317500"/>
                </a:lnTo>
                <a:lnTo>
                  <a:pt x="1517250" y="342900"/>
                </a:lnTo>
                <a:lnTo>
                  <a:pt x="1500202" y="381000"/>
                </a:lnTo>
                <a:lnTo>
                  <a:pt x="1476700" y="419100"/>
                </a:lnTo>
                <a:lnTo>
                  <a:pt x="1448069" y="457200"/>
                </a:lnTo>
                <a:lnTo>
                  <a:pt x="1415632" y="495300"/>
                </a:lnTo>
                <a:lnTo>
                  <a:pt x="1380714" y="533400"/>
                </a:lnTo>
                <a:lnTo>
                  <a:pt x="1308735" y="609600"/>
                </a:lnTo>
                <a:lnTo>
                  <a:pt x="1297033" y="622300"/>
                </a:lnTo>
                <a:lnTo>
                  <a:pt x="1263412" y="660400"/>
                </a:lnTo>
                <a:lnTo>
                  <a:pt x="1233049" y="698500"/>
                </a:lnTo>
                <a:lnTo>
                  <a:pt x="1207270" y="736600"/>
                </a:lnTo>
                <a:lnTo>
                  <a:pt x="1193284" y="762000"/>
                </a:lnTo>
                <a:lnTo>
                  <a:pt x="1187398" y="762000"/>
                </a:lnTo>
                <a:lnTo>
                  <a:pt x="1174758" y="800100"/>
                </a:lnTo>
                <a:lnTo>
                  <a:pt x="1171003" y="825500"/>
                </a:lnTo>
                <a:lnTo>
                  <a:pt x="1170675" y="825500"/>
                </a:lnTo>
                <a:lnTo>
                  <a:pt x="1171444" y="838200"/>
                </a:lnTo>
                <a:lnTo>
                  <a:pt x="1173360" y="850900"/>
                </a:lnTo>
                <a:lnTo>
                  <a:pt x="1176472" y="863600"/>
                </a:lnTo>
                <a:lnTo>
                  <a:pt x="1180829" y="863600"/>
                </a:lnTo>
                <a:lnTo>
                  <a:pt x="1186481" y="876300"/>
                </a:lnTo>
                <a:lnTo>
                  <a:pt x="1193475" y="889000"/>
                </a:lnTo>
                <a:lnTo>
                  <a:pt x="1201862" y="889000"/>
                </a:lnTo>
                <a:lnTo>
                  <a:pt x="1211689" y="901700"/>
                </a:lnTo>
                <a:lnTo>
                  <a:pt x="1223008" y="914400"/>
                </a:lnTo>
                <a:lnTo>
                  <a:pt x="1235865" y="914400"/>
                </a:lnTo>
                <a:lnTo>
                  <a:pt x="1250311" y="927100"/>
                </a:lnTo>
                <a:lnTo>
                  <a:pt x="1266395" y="939800"/>
                </a:lnTo>
                <a:lnTo>
                  <a:pt x="1284164" y="939800"/>
                </a:lnTo>
                <a:lnTo>
                  <a:pt x="1303670" y="952500"/>
                </a:lnTo>
                <a:lnTo>
                  <a:pt x="1324960" y="952500"/>
                </a:lnTo>
                <a:lnTo>
                  <a:pt x="1348084" y="965200"/>
                </a:lnTo>
                <a:lnTo>
                  <a:pt x="1373091" y="965200"/>
                </a:lnTo>
                <a:lnTo>
                  <a:pt x="1400029" y="977900"/>
                </a:lnTo>
                <a:lnTo>
                  <a:pt x="1428948" y="977900"/>
                </a:lnTo>
                <a:lnTo>
                  <a:pt x="1459897" y="990600"/>
                </a:lnTo>
                <a:lnTo>
                  <a:pt x="1492925" y="990600"/>
                </a:lnTo>
                <a:lnTo>
                  <a:pt x="1528081" y="1003300"/>
                </a:lnTo>
                <a:lnTo>
                  <a:pt x="1604974" y="1003300"/>
                </a:lnTo>
                <a:lnTo>
                  <a:pt x="1646808" y="1016000"/>
                </a:lnTo>
                <a:lnTo>
                  <a:pt x="1737499" y="1016000"/>
                </a:lnTo>
                <a:lnTo>
                  <a:pt x="1786453" y="1028700"/>
                </a:lnTo>
                <a:lnTo>
                  <a:pt x="1891825" y="1028700"/>
                </a:lnTo>
                <a:lnTo>
                  <a:pt x="1948341" y="1041400"/>
                </a:lnTo>
                <a:lnTo>
                  <a:pt x="2420016" y="1041400"/>
                </a:lnTo>
                <a:lnTo>
                  <a:pt x="2498854" y="1054100"/>
                </a:lnTo>
                <a:lnTo>
                  <a:pt x="3842514" y="1054100"/>
                </a:lnTo>
                <a:lnTo>
                  <a:pt x="3938521" y="1066800"/>
                </a:lnTo>
                <a:lnTo>
                  <a:pt x="4032500" y="1066800"/>
                </a:lnTo>
                <a:lnTo>
                  <a:pt x="4124470" y="1079500"/>
                </a:lnTo>
                <a:lnTo>
                  <a:pt x="4214451" y="1079500"/>
                </a:lnTo>
                <a:lnTo>
                  <a:pt x="4388524" y="1104900"/>
                </a:lnTo>
                <a:lnTo>
                  <a:pt x="4472656" y="1104900"/>
                </a:lnTo>
                <a:lnTo>
                  <a:pt x="4865053" y="1168400"/>
                </a:lnTo>
                <a:lnTo>
                  <a:pt x="5146240" y="1219200"/>
                </a:lnTo>
                <a:lnTo>
                  <a:pt x="5338864" y="1257300"/>
                </a:lnTo>
                <a:lnTo>
                  <a:pt x="5399698" y="1270000"/>
                </a:lnTo>
                <a:lnTo>
                  <a:pt x="5458878" y="1295400"/>
                </a:lnTo>
                <a:lnTo>
                  <a:pt x="5572354" y="1320800"/>
                </a:lnTo>
                <a:lnTo>
                  <a:pt x="5626689" y="1346200"/>
                </a:lnTo>
                <a:lnTo>
                  <a:pt x="5730653" y="1371600"/>
                </a:lnTo>
                <a:lnTo>
                  <a:pt x="5780321" y="1384300"/>
                </a:lnTo>
                <a:lnTo>
                  <a:pt x="5828473" y="1409700"/>
                </a:lnTo>
                <a:lnTo>
                  <a:pt x="5875128" y="1422400"/>
                </a:lnTo>
                <a:lnTo>
                  <a:pt x="5920307" y="1447800"/>
                </a:lnTo>
                <a:lnTo>
                  <a:pt x="6006311" y="1473200"/>
                </a:lnTo>
                <a:lnTo>
                  <a:pt x="6047177" y="1498600"/>
                </a:lnTo>
                <a:lnTo>
                  <a:pt x="6086645" y="1511300"/>
                </a:lnTo>
                <a:lnTo>
                  <a:pt x="6124734" y="1524000"/>
                </a:lnTo>
                <a:lnTo>
                  <a:pt x="6161465" y="1549400"/>
                </a:lnTo>
                <a:lnTo>
                  <a:pt x="6196856" y="1562100"/>
                </a:lnTo>
                <a:lnTo>
                  <a:pt x="6230928" y="1574800"/>
                </a:lnTo>
                <a:lnTo>
                  <a:pt x="6263701" y="1600200"/>
                </a:lnTo>
                <a:lnTo>
                  <a:pt x="6295194" y="1612900"/>
                </a:lnTo>
                <a:lnTo>
                  <a:pt x="6325426" y="1625600"/>
                </a:lnTo>
                <a:lnTo>
                  <a:pt x="6354418" y="1651000"/>
                </a:lnTo>
                <a:lnTo>
                  <a:pt x="6382190" y="1663700"/>
                </a:lnTo>
                <a:lnTo>
                  <a:pt x="6408760" y="1676400"/>
                </a:lnTo>
                <a:lnTo>
                  <a:pt x="6434149" y="1701800"/>
                </a:lnTo>
                <a:lnTo>
                  <a:pt x="6458376" y="1714500"/>
                </a:lnTo>
                <a:lnTo>
                  <a:pt x="6481461" y="1727200"/>
                </a:lnTo>
                <a:lnTo>
                  <a:pt x="6503424" y="1739900"/>
                </a:lnTo>
                <a:lnTo>
                  <a:pt x="6524284" y="1752600"/>
                </a:lnTo>
                <a:lnTo>
                  <a:pt x="6544061" y="1778000"/>
                </a:lnTo>
                <a:lnTo>
                  <a:pt x="6562775" y="1790700"/>
                </a:lnTo>
                <a:lnTo>
                  <a:pt x="6597093" y="1816100"/>
                </a:lnTo>
                <a:lnTo>
                  <a:pt x="6627394" y="1841500"/>
                </a:lnTo>
                <a:lnTo>
                  <a:pt x="6665660" y="1879600"/>
                </a:lnTo>
                <a:lnTo>
                  <a:pt x="6676577" y="1879600"/>
                </a:lnTo>
                <a:lnTo>
                  <a:pt x="6686609" y="1892300"/>
                </a:lnTo>
                <a:lnTo>
                  <a:pt x="6695775" y="1905000"/>
                </a:lnTo>
                <a:lnTo>
                  <a:pt x="6704094" y="1917700"/>
                </a:lnTo>
                <a:lnTo>
                  <a:pt x="6711587" y="1917700"/>
                </a:lnTo>
                <a:lnTo>
                  <a:pt x="6718272" y="1930400"/>
                </a:lnTo>
                <a:lnTo>
                  <a:pt x="6724170" y="1930400"/>
                </a:lnTo>
                <a:lnTo>
                  <a:pt x="6729301" y="1943100"/>
                </a:lnTo>
                <a:lnTo>
                  <a:pt x="6733683" y="1943100"/>
                </a:lnTo>
                <a:lnTo>
                  <a:pt x="6737337" y="1955800"/>
                </a:lnTo>
                <a:lnTo>
                  <a:pt x="6745374" y="1955800"/>
                </a:lnTo>
                <a:lnTo>
                  <a:pt x="6717773" y="1993900"/>
                </a:lnTo>
                <a:lnTo>
                  <a:pt x="6683648" y="2019300"/>
                </a:lnTo>
                <a:lnTo>
                  <a:pt x="6643336" y="2044700"/>
                </a:lnTo>
                <a:lnTo>
                  <a:pt x="6597170" y="2070100"/>
                </a:lnTo>
                <a:lnTo>
                  <a:pt x="6571998" y="2070100"/>
                </a:lnTo>
                <a:lnTo>
                  <a:pt x="6545487" y="2082800"/>
                </a:lnTo>
                <a:lnTo>
                  <a:pt x="6517681" y="2095500"/>
                </a:lnTo>
                <a:lnTo>
                  <a:pt x="6488622" y="2095500"/>
                </a:lnTo>
                <a:lnTo>
                  <a:pt x="6458351" y="2108200"/>
                </a:lnTo>
                <a:lnTo>
                  <a:pt x="6426909" y="2120900"/>
                </a:lnTo>
                <a:lnTo>
                  <a:pt x="6394340" y="2120900"/>
                </a:lnTo>
                <a:lnTo>
                  <a:pt x="6360685" y="2133600"/>
                </a:lnTo>
                <a:lnTo>
                  <a:pt x="6290283" y="2133600"/>
                </a:lnTo>
                <a:lnTo>
                  <a:pt x="6253621" y="2146300"/>
                </a:lnTo>
                <a:lnTo>
                  <a:pt x="6177583" y="2146300"/>
                </a:lnTo>
                <a:lnTo>
                  <a:pt x="6138291" y="2159000"/>
                </a:lnTo>
                <a:lnTo>
                  <a:pt x="5973614" y="2159000"/>
                </a:lnTo>
                <a:lnTo>
                  <a:pt x="5930777" y="2171700"/>
                </a:lnTo>
                <a:lnTo>
                  <a:pt x="5708681" y="2171700"/>
                </a:lnTo>
                <a:lnTo>
                  <a:pt x="5616932" y="2184400"/>
                </a:lnTo>
                <a:lnTo>
                  <a:pt x="5430292" y="2184400"/>
                </a:lnTo>
                <a:lnTo>
                  <a:pt x="5383221" y="2197100"/>
                </a:lnTo>
                <a:lnTo>
                  <a:pt x="5194552" y="2197100"/>
                </a:lnTo>
                <a:lnTo>
                  <a:pt x="5147498" y="2209800"/>
                </a:lnTo>
                <a:lnTo>
                  <a:pt x="5053819" y="2209800"/>
                </a:lnTo>
                <a:lnTo>
                  <a:pt x="5007278" y="2222500"/>
                </a:lnTo>
                <a:lnTo>
                  <a:pt x="4960991" y="2222500"/>
                </a:lnTo>
                <a:lnTo>
                  <a:pt x="4915002" y="2235200"/>
                </a:lnTo>
                <a:lnTo>
                  <a:pt x="4824080" y="2235200"/>
                </a:lnTo>
                <a:lnTo>
                  <a:pt x="4734847" y="2260600"/>
                </a:lnTo>
                <a:lnTo>
                  <a:pt x="4690969" y="2260600"/>
                </a:lnTo>
                <a:lnTo>
                  <a:pt x="4604899" y="2286000"/>
                </a:lnTo>
                <a:lnTo>
                  <a:pt x="4562791" y="2286000"/>
                </a:lnTo>
                <a:lnTo>
                  <a:pt x="4440677" y="2324100"/>
                </a:lnTo>
                <a:lnTo>
                  <a:pt x="4363195" y="2349500"/>
                </a:lnTo>
                <a:lnTo>
                  <a:pt x="4325759" y="2362200"/>
                </a:lnTo>
                <a:lnTo>
                  <a:pt x="4289247" y="2387600"/>
                </a:lnTo>
                <a:lnTo>
                  <a:pt x="4253702" y="2400300"/>
                </a:lnTo>
                <a:lnTo>
                  <a:pt x="4219167" y="2413000"/>
                </a:lnTo>
                <a:lnTo>
                  <a:pt x="4185682" y="2438400"/>
                </a:lnTo>
                <a:lnTo>
                  <a:pt x="4153290" y="2451100"/>
                </a:lnTo>
                <a:lnTo>
                  <a:pt x="4122033" y="2476500"/>
                </a:lnTo>
                <a:lnTo>
                  <a:pt x="4091952" y="2489200"/>
                </a:lnTo>
                <a:lnTo>
                  <a:pt x="4063090" y="2514600"/>
                </a:lnTo>
                <a:lnTo>
                  <a:pt x="4009189" y="2565400"/>
                </a:lnTo>
                <a:lnTo>
                  <a:pt x="3960664" y="2616200"/>
                </a:lnTo>
                <a:lnTo>
                  <a:pt x="3917852" y="2667000"/>
                </a:lnTo>
                <a:lnTo>
                  <a:pt x="3898693" y="2705100"/>
                </a:lnTo>
                <a:lnTo>
                  <a:pt x="3881087" y="2730500"/>
                </a:lnTo>
                <a:lnTo>
                  <a:pt x="3865077" y="2768600"/>
                </a:lnTo>
                <a:lnTo>
                  <a:pt x="3850704" y="2794000"/>
                </a:lnTo>
                <a:lnTo>
                  <a:pt x="3838011" y="2832100"/>
                </a:lnTo>
                <a:lnTo>
                  <a:pt x="3827040" y="2870200"/>
                </a:lnTo>
                <a:lnTo>
                  <a:pt x="3817831" y="2908300"/>
                </a:lnTo>
                <a:lnTo>
                  <a:pt x="3810427" y="2946400"/>
                </a:lnTo>
                <a:lnTo>
                  <a:pt x="3804871" y="2997200"/>
                </a:lnTo>
                <a:lnTo>
                  <a:pt x="3801119" y="3035300"/>
                </a:lnTo>
                <a:lnTo>
                  <a:pt x="3800131" y="3086100"/>
                </a:lnTo>
                <a:lnTo>
                  <a:pt x="3801836" y="3124200"/>
                </a:lnTo>
                <a:lnTo>
                  <a:pt x="3806162" y="3175000"/>
                </a:lnTo>
                <a:lnTo>
                  <a:pt x="3813037" y="3213100"/>
                </a:lnTo>
                <a:lnTo>
                  <a:pt x="3822389" y="3251200"/>
                </a:lnTo>
                <a:lnTo>
                  <a:pt x="3834147" y="3302000"/>
                </a:lnTo>
                <a:lnTo>
                  <a:pt x="3848238" y="3340100"/>
                </a:lnTo>
                <a:lnTo>
                  <a:pt x="3864590" y="3378200"/>
                </a:lnTo>
                <a:lnTo>
                  <a:pt x="3883131" y="3416300"/>
                </a:lnTo>
                <a:lnTo>
                  <a:pt x="3903791" y="3454400"/>
                </a:lnTo>
                <a:lnTo>
                  <a:pt x="3926496" y="3479800"/>
                </a:lnTo>
                <a:lnTo>
                  <a:pt x="3951174" y="3517900"/>
                </a:lnTo>
                <a:lnTo>
                  <a:pt x="3977755" y="3556000"/>
                </a:lnTo>
                <a:lnTo>
                  <a:pt x="4006166" y="3581400"/>
                </a:lnTo>
                <a:lnTo>
                  <a:pt x="4036334" y="3619500"/>
                </a:lnTo>
                <a:lnTo>
                  <a:pt x="4068189" y="3657600"/>
                </a:lnTo>
                <a:lnTo>
                  <a:pt x="4101658" y="3683000"/>
                </a:lnTo>
                <a:lnTo>
                  <a:pt x="4136670" y="3708400"/>
                </a:lnTo>
                <a:lnTo>
                  <a:pt x="4173152" y="3746500"/>
                </a:lnTo>
                <a:lnTo>
                  <a:pt x="4211032" y="3771900"/>
                </a:lnTo>
                <a:lnTo>
                  <a:pt x="4250239" y="3797300"/>
                </a:lnTo>
                <a:lnTo>
                  <a:pt x="4290701" y="3822700"/>
                </a:lnTo>
                <a:lnTo>
                  <a:pt x="4332345" y="3848100"/>
                </a:lnTo>
                <a:lnTo>
                  <a:pt x="4375101" y="3873500"/>
                </a:lnTo>
                <a:lnTo>
                  <a:pt x="4418895" y="3898900"/>
                </a:lnTo>
                <a:lnTo>
                  <a:pt x="4463657" y="3924300"/>
                </a:lnTo>
                <a:lnTo>
                  <a:pt x="4555794" y="3975100"/>
                </a:lnTo>
                <a:lnTo>
                  <a:pt x="4603025" y="3987800"/>
                </a:lnTo>
                <a:lnTo>
                  <a:pt x="4699454" y="4038600"/>
                </a:lnTo>
                <a:lnTo>
                  <a:pt x="4748508" y="4051300"/>
                </a:lnTo>
                <a:lnTo>
                  <a:pt x="4798026" y="4076700"/>
                </a:lnTo>
                <a:lnTo>
                  <a:pt x="4898165" y="4102100"/>
                </a:lnTo>
                <a:lnTo>
                  <a:pt x="4948643" y="4127500"/>
                </a:lnTo>
                <a:lnTo>
                  <a:pt x="5100845" y="4165600"/>
                </a:lnTo>
                <a:lnTo>
                  <a:pt x="5151596" y="4191000"/>
                </a:lnTo>
                <a:lnTo>
                  <a:pt x="5451242" y="4267200"/>
                </a:lnTo>
                <a:lnTo>
                  <a:pt x="5499702" y="4267200"/>
                </a:lnTo>
                <a:lnTo>
                  <a:pt x="5641105" y="4305300"/>
                </a:lnTo>
                <a:lnTo>
                  <a:pt x="5686675" y="4305300"/>
                </a:lnTo>
                <a:lnTo>
                  <a:pt x="5775034" y="4330700"/>
                </a:lnTo>
                <a:lnTo>
                  <a:pt x="5817680" y="4330700"/>
                </a:lnTo>
                <a:lnTo>
                  <a:pt x="5859208" y="4343400"/>
                </a:lnTo>
                <a:lnTo>
                  <a:pt x="5899546" y="4343400"/>
                </a:lnTo>
                <a:lnTo>
                  <a:pt x="5938622" y="4356100"/>
                </a:lnTo>
                <a:lnTo>
                  <a:pt x="5976364" y="4356100"/>
                </a:lnTo>
                <a:lnTo>
                  <a:pt x="6012700" y="4368800"/>
                </a:lnTo>
                <a:lnTo>
                  <a:pt x="6080867" y="4368800"/>
                </a:lnTo>
                <a:lnTo>
                  <a:pt x="6112554" y="4381500"/>
                </a:lnTo>
                <a:close/>
              </a:path>
              <a:path w="6745605" h="4381500">
                <a:moveTo>
                  <a:pt x="3644334" y="1054100"/>
                </a:moveTo>
                <a:lnTo>
                  <a:pt x="2732123" y="1054100"/>
                </a:lnTo>
                <a:lnTo>
                  <a:pt x="2784939" y="1041400"/>
                </a:lnTo>
                <a:lnTo>
                  <a:pt x="3542123" y="1041400"/>
                </a:lnTo>
                <a:lnTo>
                  <a:pt x="3644334" y="1054100"/>
                </a:lnTo>
                <a:close/>
              </a:path>
            </a:pathLst>
          </a:custGeom>
          <a:solidFill>
            <a:srgbClr val="F5F1FF"/>
          </a:solidFill>
        </p:spPr>
        <p:txBody>
          <a:bodyPr wrap="square" lIns="0" tIns="0" rIns="0" bIns="0" rtlCol="0"/>
          <a:lstStyle/>
          <a:p>
            <a:endParaRPr/>
          </a:p>
        </p:txBody>
      </p:sp>
      <p:sp>
        <p:nvSpPr>
          <p:cNvPr id="4" name="object 4"/>
          <p:cNvSpPr txBox="1">
            <a:spLocks noGrp="1"/>
          </p:cNvSpPr>
          <p:nvPr>
            <p:ph type="title"/>
          </p:nvPr>
        </p:nvSpPr>
        <p:spPr>
          <a:xfrm>
            <a:off x="571500" y="266700"/>
            <a:ext cx="17145000" cy="567463"/>
          </a:xfrm>
          <a:prstGeom prst="rect">
            <a:avLst/>
          </a:prstGeom>
        </p:spPr>
        <p:txBody>
          <a:bodyPr vert="horz" wrap="square" lIns="0" tIns="13335" rIns="0" bIns="0" rtlCol="0">
            <a:spAutoFit/>
          </a:bodyPr>
          <a:lstStyle/>
          <a:p>
            <a:pPr marL="12700" algn="ctr">
              <a:lnSpc>
                <a:spcPct val="100000"/>
              </a:lnSpc>
              <a:spcBef>
                <a:spcPts val="105"/>
              </a:spcBef>
            </a:pPr>
            <a:r>
              <a:rPr lang="en-US" sz="3600" dirty="0">
                <a:latin typeface="Arial" panose="020B0604020202020204" pitchFamily="34" charset="0"/>
                <a:cs typeface="Arial" panose="020B0604020202020204" pitchFamily="34" charset="0"/>
              </a:rPr>
              <a:t>Average Discount distribution in each category</a:t>
            </a:r>
            <a:endParaRPr lang="en-IN" sz="3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6E625E8-2C4B-E67D-3762-6E57DE6ED6DD}"/>
              </a:ext>
            </a:extLst>
          </p:cNvPr>
          <p:cNvPicPr>
            <a:picLocks noChangeAspect="1"/>
          </p:cNvPicPr>
          <p:nvPr/>
        </p:nvPicPr>
        <p:blipFill>
          <a:blip r:embed="rId2"/>
          <a:stretch>
            <a:fillRect/>
          </a:stretch>
        </p:blipFill>
        <p:spPr>
          <a:xfrm>
            <a:off x="2838600" y="1139260"/>
            <a:ext cx="12610800" cy="6648136"/>
          </a:xfrm>
          <a:prstGeom prst="rect">
            <a:avLst/>
          </a:prstGeom>
        </p:spPr>
      </p:pic>
      <p:sp>
        <p:nvSpPr>
          <p:cNvPr id="9" name="object 4">
            <a:extLst>
              <a:ext uri="{FF2B5EF4-FFF2-40B4-BE49-F238E27FC236}">
                <a16:creationId xmlns:a16="http://schemas.microsoft.com/office/drawing/2014/main" id="{86A7964A-6C8B-723E-29A2-CAE257459E81}"/>
              </a:ext>
            </a:extLst>
          </p:cNvPr>
          <p:cNvSpPr txBox="1"/>
          <p:nvPr/>
        </p:nvSpPr>
        <p:spPr>
          <a:xfrm>
            <a:off x="566057" y="7846890"/>
            <a:ext cx="17145000" cy="2248051"/>
          </a:xfrm>
          <a:prstGeom prst="rect">
            <a:avLst/>
          </a:prstGeom>
        </p:spPr>
        <p:txBody>
          <a:bodyPr vert="horz" wrap="square" lIns="0" tIns="92710" rIns="0" bIns="0" rtlCol="0">
            <a:spAutoFit/>
          </a:bodyPr>
          <a:lstStyle/>
          <a:p>
            <a:pPr marL="12700" marR="5080" indent="318770">
              <a:spcBef>
                <a:spcPts val="730"/>
              </a:spcBef>
            </a:pPr>
            <a:r>
              <a:rPr lang="en-US" sz="2800" dirty="0">
                <a:solidFill>
                  <a:srgbClr val="20124D"/>
                </a:solidFill>
                <a:latin typeface="Arial" panose="020B0604020202020204" pitchFamily="34" charset="0"/>
                <a:cs typeface="Arial" panose="020B0604020202020204" pitchFamily="34" charset="0"/>
              </a:rPr>
              <a:t>Discounts greatly varies in each category. Ironically, most sellable category doesn’t have high discount distribution which says that discounts doesn’t affect sales and revenues. Although, here we see </a:t>
            </a:r>
            <a:r>
              <a:rPr lang="en-US" sz="2800" dirty="0" err="1">
                <a:solidFill>
                  <a:srgbClr val="20124D"/>
                </a:solidFill>
                <a:latin typeface="Arial" panose="020B0604020202020204" pitchFamily="34" charset="0"/>
                <a:cs typeface="Arial" panose="020B0604020202020204" pitchFamily="34" charset="0"/>
              </a:rPr>
              <a:t>Soghaat</a:t>
            </a:r>
            <a:r>
              <a:rPr lang="en-US" sz="2800" dirty="0">
                <a:solidFill>
                  <a:srgbClr val="20124D"/>
                </a:solidFill>
                <a:latin typeface="Arial" panose="020B0604020202020204" pitchFamily="34" charset="0"/>
                <a:cs typeface="Arial" panose="020B0604020202020204" pitchFamily="34" charset="0"/>
              </a:rPr>
              <a:t> category was offered higher discounts, it shows customer behavior to go for gifts on discounts. It helps e-commerce to put shelf items on discounts so to make them sell fast. Sellers don’t have to have great inventories, just need to have variety products put on discounts.</a:t>
            </a:r>
            <a:endParaRP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2779266"/>
      </p:ext>
    </p:extLst>
  </p:cSld>
  <p:clrMapOvr>
    <a:masterClrMapping/>
  </p:clrMapOvr>
  <mc:AlternateContent xmlns:mc="http://schemas.openxmlformats.org/markup-compatibility/2006" xmlns:p14="http://schemas.microsoft.com/office/powerpoint/2010/main">
    <mc:Choice Requires="p14">
      <p:transition spd="slow" p14:dur="2000" advTm="72133"/>
    </mc:Choice>
    <mc:Fallback xmlns="">
      <p:transition spd="slow" advTm="7213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060001" y="0"/>
            <a:ext cx="5228590" cy="4536440"/>
          </a:xfrm>
          <a:custGeom>
            <a:avLst/>
            <a:gdLst/>
            <a:ahLst/>
            <a:cxnLst/>
            <a:rect l="l" t="t" r="r" b="b"/>
            <a:pathLst>
              <a:path w="5228590" h="4536440">
                <a:moveTo>
                  <a:pt x="1179878" y="1579977"/>
                </a:moveTo>
                <a:lnTo>
                  <a:pt x="1129034" y="1579915"/>
                </a:lnTo>
                <a:lnTo>
                  <a:pt x="1078783" y="1577776"/>
                </a:lnTo>
                <a:lnTo>
                  <a:pt x="1029502" y="1573391"/>
                </a:lnTo>
                <a:lnTo>
                  <a:pt x="981565" y="1566589"/>
                </a:lnTo>
                <a:lnTo>
                  <a:pt x="935348" y="1557199"/>
                </a:lnTo>
                <a:lnTo>
                  <a:pt x="891228" y="1545053"/>
                </a:lnTo>
                <a:lnTo>
                  <a:pt x="849580" y="1529979"/>
                </a:lnTo>
                <a:lnTo>
                  <a:pt x="810780" y="1511808"/>
                </a:lnTo>
                <a:lnTo>
                  <a:pt x="775204" y="1490369"/>
                </a:lnTo>
                <a:lnTo>
                  <a:pt x="743228" y="1465492"/>
                </a:lnTo>
                <a:lnTo>
                  <a:pt x="715228" y="1437007"/>
                </a:lnTo>
                <a:lnTo>
                  <a:pt x="691579" y="1404743"/>
                </a:lnTo>
                <a:lnTo>
                  <a:pt x="672658" y="1368531"/>
                </a:lnTo>
                <a:lnTo>
                  <a:pt x="656621" y="1307527"/>
                </a:lnTo>
                <a:lnTo>
                  <a:pt x="655361" y="1273134"/>
                </a:lnTo>
                <a:lnTo>
                  <a:pt x="658936" y="1236057"/>
                </a:lnTo>
                <a:lnTo>
                  <a:pt x="667595" y="1196228"/>
                </a:lnTo>
                <a:lnTo>
                  <a:pt x="681586" y="1153579"/>
                </a:lnTo>
                <a:lnTo>
                  <a:pt x="701157" y="1108044"/>
                </a:lnTo>
                <a:lnTo>
                  <a:pt x="726555" y="1059553"/>
                </a:lnTo>
                <a:lnTo>
                  <a:pt x="758030" y="1008040"/>
                </a:lnTo>
                <a:lnTo>
                  <a:pt x="795828" y="953436"/>
                </a:lnTo>
                <a:lnTo>
                  <a:pt x="873054" y="853134"/>
                </a:lnTo>
                <a:lnTo>
                  <a:pt x="901347" y="811647"/>
                </a:lnTo>
                <a:lnTo>
                  <a:pt x="925225" y="771212"/>
                </a:lnTo>
                <a:lnTo>
                  <a:pt x="944838" y="731829"/>
                </a:lnTo>
                <a:lnTo>
                  <a:pt x="960334" y="693494"/>
                </a:lnTo>
                <a:lnTo>
                  <a:pt x="971862" y="656208"/>
                </a:lnTo>
                <a:lnTo>
                  <a:pt x="983611" y="584775"/>
                </a:lnTo>
                <a:lnTo>
                  <a:pt x="984129" y="550625"/>
                </a:lnTo>
                <a:lnTo>
                  <a:pt x="981275" y="517517"/>
                </a:lnTo>
                <a:lnTo>
                  <a:pt x="966045" y="454424"/>
                </a:lnTo>
                <a:lnTo>
                  <a:pt x="939111" y="395483"/>
                </a:lnTo>
                <a:lnTo>
                  <a:pt x="901664" y="340683"/>
                </a:lnTo>
                <a:lnTo>
                  <a:pt x="854896" y="290014"/>
                </a:lnTo>
                <a:lnTo>
                  <a:pt x="799996" y="243463"/>
                </a:lnTo>
                <a:lnTo>
                  <a:pt x="738156" y="201020"/>
                </a:lnTo>
                <a:lnTo>
                  <a:pt x="705005" y="181335"/>
                </a:lnTo>
                <a:lnTo>
                  <a:pt x="670566" y="162673"/>
                </a:lnTo>
                <a:lnTo>
                  <a:pt x="634987" y="145032"/>
                </a:lnTo>
                <a:lnTo>
                  <a:pt x="598417" y="128411"/>
                </a:lnTo>
                <a:lnTo>
                  <a:pt x="561006" y="112808"/>
                </a:lnTo>
                <a:lnTo>
                  <a:pt x="522900" y="98222"/>
                </a:lnTo>
                <a:lnTo>
                  <a:pt x="484251" y="84651"/>
                </a:lnTo>
                <a:lnTo>
                  <a:pt x="445206" y="72095"/>
                </a:lnTo>
                <a:lnTo>
                  <a:pt x="405915" y="60551"/>
                </a:lnTo>
                <a:lnTo>
                  <a:pt x="366525" y="50018"/>
                </a:lnTo>
                <a:lnTo>
                  <a:pt x="327187" y="40496"/>
                </a:lnTo>
                <a:lnTo>
                  <a:pt x="288049" y="31981"/>
                </a:lnTo>
                <a:lnTo>
                  <a:pt x="249259" y="24474"/>
                </a:lnTo>
                <a:lnTo>
                  <a:pt x="210967" y="17972"/>
                </a:lnTo>
                <a:lnTo>
                  <a:pt x="136471" y="7980"/>
                </a:lnTo>
                <a:lnTo>
                  <a:pt x="65751" y="1993"/>
                </a:lnTo>
                <a:lnTo>
                  <a:pt x="0" y="0"/>
                </a:lnTo>
                <a:lnTo>
                  <a:pt x="5227998" y="0"/>
                </a:lnTo>
                <a:lnTo>
                  <a:pt x="5227998" y="1452873"/>
                </a:lnTo>
                <a:lnTo>
                  <a:pt x="1981253" y="1452873"/>
                </a:lnTo>
                <a:lnTo>
                  <a:pt x="1944894" y="1453746"/>
                </a:lnTo>
                <a:lnTo>
                  <a:pt x="1869911" y="1460472"/>
                </a:lnTo>
                <a:lnTo>
                  <a:pt x="1831602" y="1465948"/>
                </a:lnTo>
                <a:lnTo>
                  <a:pt x="1792958" y="1472581"/>
                </a:lnTo>
                <a:lnTo>
                  <a:pt x="1754135" y="1480185"/>
                </a:lnTo>
                <a:lnTo>
                  <a:pt x="1715293" y="1488569"/>
                </a:lnTo>
                <a:lnTo>
                  <a:pt x="1676588" y="1497546"/>
                </a:lnTo>
                <a:lnTo>
                  <a:pt x="1520813" y="1536572"/>
                </a:lnTo>
                <a:lnTo>
                  <a:pt x="1476343" y="1546278"/>
                </a:lnTo>
                <a:lnTo>
                  <a:pt x="1429835" y="1555100"/>
                </a:lnTo>
                <a:lnTo>
                  <a:pt x="1381664" y="1562867"/>
                </a:lnTo>
                <a:lnTo>
                  <a:pt x="1332207" y="1569408"/>
                </a:lnTo>
                <a:lnTo>
                  <a:pt x="1281840" y="1574554"/>
                </a:lnTo>
                <a:lnTo>
                  <a:pt x="1230938" y="1578134"/>
                </a:lnTo>
                <a:lnTo>
                  <a:pt x="1179878" y="1579977"/>
                </a:lnTo>
                <a:close/>
              </a:path>
              <a:path w="5228590" h="4536440">
                <a:moveTo>
                  <a:pt x="2688218" y="2384378"/>
                </a:moveTo>
                <a:lnTo>
                  <a:pt x="2623571" y="2383082"/>
                </a:lnTo>
                <a:lnTo>
                  <a:pt x="2565007" y="2376968"/>
                </a:lnTo>
                <a:lnTo>
                  <a:pt x="2512530" y="2365735"/>
                </a:lnTo>
                <a:lnTo>
                  <a:pt x="2466141" y="2349085"/>
                </a:lnTo>
                <a:lnTo>
                  <a:pt x="2425843" y="2326717"/>
                </a:lnTo>
                <a:lnTo>
                  <a:pt x="2391640" y="2298332"/>
                </a:lnTo>
                <a:lnTo>
                  <a:pt x="2363533" y="2263630"/>
                </a:lnTo>
                <a:lnTo>
                  <a:pt x="2341526" y="2222312"/>
                </a:lnTo>
                <a:lnTo>
                  <a:pt x="2325622" y="2174078"/>
                </a:lnTo>
                <a:lnTo>
                  <a:pt x="2315822" y="2118628"/>
                </a:lnTo>
                <a:lnTo>
                  <a:pt x="2312253" y="2059358"/>
                </a:lnTo>
                <a:lnTo>
                  <a:pt x="2312165" y="2052996"/>
                </a:lnTo>
                <a:lnTo>
                  <a:pt x="2312575" y="2021267"/>
                </a:lnTo>
                <a:lnTo>
                  <a:pt x="2314549" y="1984881"/>
                </a:lnTo>
                <a:lnTo>
                  <a:pt x="2318050" y="1946467"/>
                </a:lnTo>
                <a:lnTo>
                  <a:pt x="2323161" y="1884123"/>
                </a:lnTo>
                <a:lnTo>
                  <a:pt x="2324629" y="1826893"/>
                </a:lnTo>
                <a:lnTo>
                  <a:pt x="2322612" y="1774587"/>
                </a:lnTo>
                <a:lnTo>
                  <a:pt x="2317268" y="1727017"/>
                </a:lnTo>
                <a:lnTo>
                  <a:pt x="2308754" y="1683995"/>
                </a:lnTo>
                <a:lnTo>
                  <a:pt x="2297227" y="1645333"/>
                </a:lnTo>
                <a:lnTo>
                  <a:pt x="2265766" y="1580333"/>
                </a:lnTo>
                <a:lnTo>
                  <a:pt x="2224144" y="1530512"/>
                </a:lnTo>
                <a:lnTo>
                  <a:pt x="2173622" y="1494362"/>
                </a:lnTo>
                <a:lnTo>
                  <a:pt x="2115460" y="1470377"/>
                </a:lnTo>
                <a:lnTo>
                  <a:pt x="2050916" y="1457049"/>
                </a:lnTo>
                <a:lnTo>
                  <a:pt x="1981253" y="1452873"/>
                </a:lnTo>
                <a:lnTo>
                  <a:pt x="5227998" y="1452873"/>
                </a:lnTo>
                <a:lnTo>
                  <a:pt x="5227998" y="2052996"/>
                </a:lnTo>
                <a:lnTo>
                  <a:pt x="4413991" y="2052996"/>
                </a:lnTo>
                <a:lnTo>
                  <a:pt x="4364735" y="2055033"/>
                </a:lnTo>
                <a:lnTo>
                  <a:pt x="4313046" y="2059248"/>
                </a:lnTo>
                <a:lnTo>
                  <a:pt x="4258875" y="2065700"/>
                </a:lnTo>
                <a:lnTo>
                  <a:pt x="4202171" y="2074450"/>
                </a:lnTo>
                <a:lnTo>
                  <a:pt x="4142886" y="2085558"/>
                </a:lnTo>
                <a:lnTo>
                  <a:pt x="4080970" y="2099082"/>
                </a:lnTo>
                <a:lnTo>
                  <a:pt x="3482827" y="2243218"/>
                </a:lnTo>
                <a:lnTo>
                  <a:pt x="3256515" y="2296044"/>
                </a:lnTo>
                <a:lnTo>
                  <a:pt x="3152393" y="2318764"/>
                </a:lnTo>
                <a:lnTo>
                  <a:pt x="3054228" y="2338634"/>
                </a:lnTo>
                <a:lnTo>
                  <a:pt x="3007584" y="2347369"/>
                </a:lnTo>
                <a:lnTo>
                  <a:pt x="2962349" y="2355293"/>
                </a:lnTo>
                <a:lnTo>
                  <a:pt x="2918631" y="2362351"/>
                </a:lnTo>
                <a:lnTo>
                  <a:pt x="2876432" y="2368503"/>
                </a:lnTo>
                <a:lnTo>
                  <a:pt x="2835751" y="2373712"/>
                </a:lnTo>
                <a:lnTo>
                  <a:pt x="2796588" y="2377942"/>
                </a:lnTo>
                <a:lnTo>
                  <a:pt x="2722822" y="2383312"/>
                </a:lnTo>
                <a:lnTo>
                  <a:pt x="2688218" y="2384378"/>
                </a:lnTo>
                <a:close/>
              </a:path>
              <a:path w="5228590" h="4536440">
                <a:moveTo>
                  <a:pt x="5227998" y="4535984"/>
                </a:moveTo>
                <a:lnTo>
                  <a:pt x="5145835" y="4479118"/>
                </a:lnTo>
                <a:lnTo>
                  <a:pt x="4958681" y="4282290"/>
                </a:lnTo>
                <a:lnTo>
                  <a:pt x="4814662" y="3947077"/>
                </a:lnTo>
                <a:lnTo>
                  <a:pt x="4851154" y="3467613"/>
                </a:lnTo>
                <a:lnTo>
                  <a:pt x="4860166" y="3438660"/>
                </a:lnTo>
                <a:lnTo>
                  <a:pt x="4869320" y="3408781"/>
                </a:lnTo>
                <a:lnTo>
                  <a:pt x="4887858" y="3346482"/>
                </a:lnTo>
                <a:lnTo>
                  <a:pt x="4906370" y="3281193"/>
                </a:lnTo>
                <a:lnTo>
                  <a:pt x="4924461" y="3213392"/>
                </a:lnTo>
                <a:lnTo>
                  <a:pt x="4941735" y="3143558"/>
                </a:lnTo>
                <a:lnTo>
                  <a:pt x="4957794" y="3072166"/>
                </a:lnTo>
                <a:lnTo>
                  <a:pt x="4972244" y="2999696"/>
                </a:lnTo>
                <a:lnTo>
                  <a:pt x="4984688" y="2926624"/>
                </a:lnTo>
                <a:lnTo>
                  <a:pt x="4994729" y="2853429"/>
                </a:lnTo>
                <a:lnTo>
                  <a:pt x="5001972" y="2780587"/>
                </a:lnTo>
                <a:lnTo>
                  <a:pt x="5006020" y="2708577"/>
                </a:lnTo>
                <a:lnTo>
                  <a:pt x="5006723" y="2673033"/>
                </a:lnTo>
                <a:lnTo>
                  <a:pt x="5006478" y="2637876"/>
                </a:lnTo>
                <a:lnTo>
                  <a:pt x="5002948" y="2568962"/>
                </a:lnTo>
                <a:lnTo>
                  <a:pt x="4995036" y="2502313"/>
                </a:lnTo>
                <a:lnTo>
                  <a:pt x="4982344" y="2438405"/>
                </a:lnTo>
                <a:lnTo>
                  <a:pt x="4964476" y="2377717"/>
                </a:lnTo>
                <a:lnTo>
                  <a:pt x="4941037" y="2320726"/>
                </a:lnTo>
                <a:lnTo>
                  <a:pt x="4911630" y="2267911"/>
                </a:lnTo>
                <a:lnTo>
                  <a:pt x="4875859" y="2219747"/>
                </a:lnTo>
                <a:lnTo>
                  <a:pt x="4833328" y="2176714"/>
                </a:lnTo>
                <a:lnTo>
                  <a:pt x="4783640" y="2139289"/>
                </a:lnTo>
                <a:lnTo>
                  <a:pt x="4726400" y="2107949"/>
                </a:lnTo>
                <a:lnTo>
                  <a:pt x="4661212" y="2083172"/>
                </a:lnTo>
                <a:lnTo>
                  <a:pt x="4587678" y="2065436"/>
                </a:lnTo>
                <a:lnTo>
                  <a:pt x="4547658" y="2059358"/>
                </a:lnTo>
                <a:lnTo>
                  <a:pt x="4505403" y="2055218"/>
                </a:lnTo>
                <a:lnTo>
                  <a:pt x="4460864" y="2053078"/>
                </a:lnTo>
                <a:lnTo>
                  <a:pt x="4413991" y="2052996"/>
                </a:lnTo>
                <a:lnTo>
                  <a:pt x="5227998" y="2052996"/>
                </a:lnTo>
                <a:lnTo>
                  <a:pt x="5227998" y="4535984"/>
                </a:lnTo>
                <a:close/>
              </a:path>
            </a:pathLst>
          </a:custGeom>
          <a:solidFill>
            <a:srgbClr val="F5F1FF"/>
          </a:solidFill>
        </p:spPr>
        <p:txBody>
          <a:bodyPr wrap="square" lIns="0" tIns="0" rIns="0" bIns="0" rtlCol="0"/>
          <a:lstStyle/>
          <a:p>
            <a:endParaRPr/>
          </a:p>
        </p:txBody>
      </p:sp>
      <p:sp>
        <p:nvSpPr>
          <p:cNvPr id="3" name="object 3"/>
          <p:cNvSpPr/>
          <p:nvPr/>
        </p:nvSpPr>
        <p:spPr>
          <a:xfrm>
            <a:off x="0" y="5897500"/>
            <a:ext cx="6745605" cy="4381500"/>
          </a:xfrm>
          <a:custGeom>
            <a:avLst/>
            <a:gdLst/>
            <a:ahLst/>
            <a:cxnLst/>
            <a:rect l="l" t="t" r="r" b="b"/>
            <a:pathLst>
              <a:path w="6745605" h="4381500">
                <a:moveTo>
                  <a:pt x="6112554" y="4381500"/>
                </a:moveTo>
                <a:lnTo>
                  <a:pt x="0" y="4381500"/>
                </a:lnTo>
                <a:lnTo>
                  <a:pt x="0" y="101600"/>
                </a:lnTo>
                <a:lnTo>
                  <a:pt x="23533" y="88900"/>
                </a:lnTo>
                <a:lnTo>
                  <a:pt x="251659" y="50800"/>
                </a:lnTo>
                <a:lnTo>
                  <a:pt x="563166" y="12700"/>
                </a:lnTo>
                <a:lnTo>
                  <a:pt x="901841" y="0"/>
                </a:lnTo>
                <a:lnTo>
                  <a:pt x="1082392" y="0"/>
                </a:lnTo>
                <a:lnTo>
                  <a:pt x="1139058" y="12700"/>
                </a:lnTo>
                <a:lnTo>
                  <a:pt x="1193363" y="12700"/>
                </a:lnTo>
                <a:lnTo>
                  <a:pt x="1244948" y="25400"/>
                </a:lnTo>
                <a:lnTo>
                  <a:pt x="1293452" y="38100"/>
                </a:lnTo>
                <a:lnTo>
                  <a:pt x="1338514" y="50800"/>
                </a:lnTo>
                <a:lnTo>
                  <a:pt x="1379774" y="76200"/>
                </a:lnTo>
                <a:lnTo>
                  <a:pt x="1416872" y="101600"/>
                </a:lnTo>
                <a:lnTo>
                  <a:pt x="1449446" y="114300"/>
                </a:lnTo>
                <a:lnTo>
                  <a:pt x="1477137" y="152400"/>
                </a:lnTo>
                <a:lnTo>
                  <a:pt x="1499584" y="177800"/>
                </a:lnTo>
                <a:lnTo>
                  <a:pt x="1516425" y="215900"/>
                </a:lnTo>
                <a:lnTo>
                  <a:pt x="1521086" y="228600"/>
                </a:lnTo>
                <a:lnTo>
                  <a:pt x="1524490" y="241300"/>
                </a:lnTo>
                <a:lnTo>
                  <a:pt x="1526686" y="254000"/>
                </a:lnTo>
                <a:lnTo>
                  <a:pt x="1527724" y="266700"/>
                </a:lnTo>
                <a:lnTo>
                  <a:pt x="1527652" y="279400"/>
                </a:lnTo>
                <a:lnTo>
                  <a:pt x="1526520" y="292100"/>
                </a:lnTo>
                <a:lnTo>
                  <a:pt x="1524376" y="304800"/>
                </a:lnTo>
                <a:lnTo>
                  <a:pt x="1521270" y="317500"/>
                </a:lnTo>
                <a:lnTo>
                  <a:pt x="1517250" y="342900"/>
                </a:lnTo>
                <a:lnTo>
                  <a:pt x="1500202" y="381000"/>
                </a:lnTo>
                <a:lnTo>
                  <a:pt x="1476700" y="419100"/>
                </a:lnTo>
                <a:lnTo>
                  <a:pt x="1448069" y="457200"/>
                </a:lnTo>
                <a:lnTo>
                  <a:pt x="1415632" y="495300"/>
                </a:lnTo>
                <a:lnTo>
                  <a:pt x="1380714" y="533400"/>
                </a:lnTo>
                <a:lnTo>
                  <a:pt x="1308735" y="609600"/>
                </a:lnTo>
                <a:lnTo>
                  <a:pt x="1297033" y="622300"/>
                </a:lnTo>
                <a:lnTo>
                  <a:pt x="1263412" y="660400"/>
                </a:lnTo>
                <a:lnTo>
                  <a:pt x="1233049" y="698500"/>
                </a:lnTo>
                <a:lnTo>
                  <a:pt x="1207270" y="736600"/>
                </a:lnTo>
                <a:lnTo>
                  <a:pt x="1193284" y="762000"/>
                </a:lnTo>
                <a:lnTo>
                  <a:pt x="1187398" y="762000"/>
                </a:lnTo>
                <a:lnTo>
                  <a:pt x="1174758" y="800100"/>
                </a:lnTo>
                <a:lnTo>
                  <a:pt x="1171003" y="825500"/>
                </a:lnTo>
                <a:lnTo>
                  <a:pt x="1170675" y="825500"/>
                </a:lnTo>
                <a:lnTo>
                  <a:pt x="1171444" y="838200"/>
                </a:lnTo>
                <a:lnTo>
                  <a:pt x="1173360" y="850900"/>
                </a:lnTo>
                <a:lnTo>
                  <a:pt x="1176472" y="863600"/>
                </a:lnTo>
                <a:lnTo>
                  <a:pt x="1180829" y="863600"/>
                </a:lnTo>
                <a:lnTo>
                  <a:pt x="1186481" y="876300"/>
                </a:lnTo>
                <a:lnTo>
                  <a:pt x="1193475" y="889000"/>
                </a:lnTo>
                <a:lnTo>
                  <a:pt x="1201862" y="889000"/>
                </a:lnTo>
                <a:lnTo>
                  <a:pt x="1211689" y="901700"/>
                </a:lnTo>
                <a:lnTo>
                  <a:pt x="1223008" y="914400"/>
                </a:lnTo>
                <a:lnTo>
                  <a:pt x="1235865" y="914400"/>
                </a:lnTo>
                <a:lnTo>
                  <a:pt x="1250311" y="927100"/>
                </a:lnTo>
                <a:lnTo>
                  <a:pt x="1266395" y="939800"/>
                </a:lnTo>
                <a:lnTo>
                  <a:pt x="1284164" y="939800"/>
                </a:lnTo>
                <a:lnTo>
                  <a:pt x="1303670" y="952500"/>
                </a:lnTo>
                <a:lnTo>
                  <a:pt x="1324960" y="952500"/>
                </a:lnTo>
                <a:lnTo>
                  <a:pt x="1348084" y="965200"/>
                </a:lnTo>
                <a:lnTo>
                  <a:pt x="1373091" y="965200"/>
                </a:lnTo>
                <a:lnTo>
                  <a:pt x="1400029" y="977900"/>
                </a:lnTo>
                <a:lnTo>
                  <a:pt x="1428948" y="977900"/>
                </a:lnTo>
                <a:lnTo>
                  <a:pt x="1459897" y="990600"/>
                </a:lnTo>
                <a:lnTo>
                  <a:pt x="1492925" y="990600"/>
                </a:lnTo>
                <a:lnTo>
                  <a:pt x="1528081" y="1003300"/>
                </a:lnTo>
                <a:lnTo>
                  <a:pt x="1604974" y="1003300"/>
                </a:lnTo>
                <a:lnTo>
                  <a:pt x="1646808" y="1016000"/>
                </a:lnTo>
                <a:lnTo>
                  <a:pt x="1737499" y="1016000"/>
                </a:lnTo>
                <a:lnTo>
                  <a:pt x="1786453" y="1028700"/>
                </a:lnTo>
                <a:lnTo>
                  <a:pt x="1891825" y="1028700"/>
                </a:lnTo>
                <a:lnTo>
                  <a:pt x="1948341" y="1041400"/>
                </a:lnTo>
                <a:lnTo>
                  <a:pt x="2420016" y="1041400"/>
                </a:lnTo>
                <a:lnTo>
                  <a:pt x="2498854" y="1054100"/>
                </a:lnTo>
                <a:lnTo>
                  <a:pt x="3842514" y="1054100"/>
                </a:lnTo>
                <a:lnTo>
                  <a:pt x="3938521" y="1066800"/>
                </a:lnTo>
                <a:lnTo>
                  <a:pt x="4032500" y="1066800"/>
                </a:lnTo>
                <a:lnTo>
                  <a:pt x="4124470" y="1079500"/>
                </a:lnTo>
                <a:lnTo>
                  <a:pt x="4214451" y="1079500"/>
                </a:lnTo>
                <a:lnTo>
                  <a:pt x="4388524" y="1104900"/>
                </a:lnTo>
                <a:lnTo>
                  <a:pt x="4472656" y="1104900"/>
                </a:lnTo>
                <a:lnTo>
                  <a:pt x="4865053" y="1168400"/>
                </a:lnTo>
                <a:lnTo>
                  <a:pt x="5146240" y="1219200"/>
                </a:lnTo>
                <a:lnTo>
                  <a:pt x="5338864" y="1257300"/>
                </a:lnTo>
                <a:lnTo>
                  <a:pt x="5399698" y="1270000"/>
                </a:lnTo>
                <a:lnTo>
                  <a:pt x="5458878" y="1295400"/>
                </a:lnTo>
                <a:lnTo>
                  <a:pt x="5572354" y="1320800"/>
                </a:lnTo>
                <a:lnTo>
                  <a:pt x="5626689" y="1346200"/>
                </a:lnTo>
                <a:lnTo>
                  <a:pt x="5730653" y="1371600"/>
                </a:lnTo>
                <a:lnTo>
                  <a:pt x="5780321" y="1384300"/>
                </a:lnTo>
                <a:lnTo>
                  <a:pt x="5828473" y="1409700"/>
                </a:lnTo>
                <a:lnTo>
                  <a:pt x="5875128" y="1422400"/>
                </a:lnTo>
                <a:lnTo>
                  <a:pt x="5920307" y="1447800"/>
                </a:lnTo>
                <a:lnTo>
                  <a:pt x="6006311" y="1473200"/>
                </a:lnTo>
                <a:lnTo>
                  <a:pt x="6047177" y="1498600"/>
                </a:lnTo>
                <a:lnTo>
                  <a:pt x="6086645" y="1511300"/>
                </a:lnTo>
                <a:lnTo>
                  <a:pt x="6124734" y="1524000"/>
                </a:lnTo>
                <a:lnTo>
                  <a:pt x="6161465" y="1549400"/>
                </a:lnTo>
                <a:lnTo>
                  <a:pt x="6196856" y="1562100"/>
                </a:lnTo>
                <a:lnTo>
                  <a:pt x="6230928" y="1574800"/>
                </a:lnTo>
                <a:lnTo>
                  <a:pt x="6263701" y="1600200"/>
                </a:lnTo>
                <a:lnTo>
                  <a:pt x="6295194" y="1612900"/>
                </a:lnTo>
                <a:lnTo>
                  <a:pt x="6325426" y="1625600"/>
                </a:lnTo>
                <a:lnTo>
                  <a:pt x="6354418" y="1651000"/>
                </a:lnTo>
                <a:lnTo>
                  <a:pt x="6382190" y="1663700"/>
                </a:lnTo>
                <a:lnTo>
                  <a:pt x="6408760" y="1676400"/>
                </a:lnTo>
                <a:lnTo>
                  <a:pt x="6434149" y="1701800"/>
                </a:lnTo>
                <a:lnTo>
                  <a:pt x="6458376" y="1714500"/>
                </a:lnTo>
                <a:lnTo>
                  <a:pt x="6481461" y="1727200"/>
                </a:lnTo>
                <a:lnTo>
                  <a:pt x="6503424" y="1739900"/>
                </a:lnTo>
                <a:lnTo>
                  <a:pt x="6524284" y="1752600"/>
                </a:lnTo>
                <a:lnTo>
                  <a:pt x="6544061" y="1778000"/>
                </a:lnTo>
                <a:lnTo>
                  <a:pt x="6562775" y="1790700"/>
                </a:lnTo>
                <a:lnTo>
                  <a:pt x="6597093" y="1816100"/>
                </a:lnTo>
                <a:lnTo>
                  <a:pt x="6627394" y="1841500"/>
                </a:lnTo>
                <a:lnTo>
                  <a:pt x="6665660" y="1879600"/>
                </a:lnTo>
                <a:lnTo>
                  <a:pt x="6676577" y="1879600"/>
                </a:lnTo>
                <a:lnTo>
                  <a:pt x="6686609" y="1892300"/>
                </a:lnTo>
                <a:lnTo>
                  <a:pt x="6695775" y="1905000"/>
                </a:lnTo>
                <a:lnTo>
                  <a:pt x="6704094" y="1917700"/>
                </a:lnTo>
                <a:lnTo>
                  <a:pt x="6711587" y="1917700"/>
                </a:lnTo>
                <a:lnTo>
                  <a:pt x="6718272" y="1930400"/>
                </a:lnTo>
                <a:lnTo>
                  <a:pt x="6724170" y="1930400"/>
                </a:lnTo>
                <a:lnTo>
                  <a:pt x="6729301" y="1943100"/>
                </a:lnTo>
                <a:lnTo>
                  <a:pt x="6733683" y="1943100"/>
                </a:lnTo>
                <a:lnTo>
                  <a:pt x="6737337" y="1955800"/>
                </a:lnTo>
                <a:lnTo>
                  <a:pt x="6745374" y="1955800"/>
                </a:lnTo>
                <a:lnTo>
                  <a:pt x="6717773" y="1993900"/>
                </a:lnTo>
                <a:lnTo>
                  <a:pt x="6683648" y="2019300"/>
                </a:lnTo>
                <a:lnTo>
                  <a:pt x="6643336" y="2044700"/>
                </a:lnTo>
                <a:lnTo>
                  <a:pt x="6597170" y="2070100"/>
                </a:lnTo>
                <a:lnTo>
                  <a:pt x="6571998" y="2070100"/>
                </a:lnTo>
                <a:lnTo>
                  <a:pt x="6545487" y="2082800"/>
                </a:lnTo>
                <a:lnTo>
                  <a:pt x="6517681" y="2095500"/>
                </a:lnTo>
                <a:lnTo>
                  <a:pt x="6488622" y="2095500"/>
                </a:lnTo>
                <a:lnTo>
                  <a:pt x="6458351" y="2108200"/>
                </a:lnTo>
                <a:lnTo>
                  <a:pt x="6426909" y="2120900"/>
                </a:lnTo>
                <a:lnTo>
                  <a:pt x="6394340" y="2120900"/>
                </a:lnTo>
                <a:lnTo>
                  <a:pt x="6360685" y="2133600"/>
                </a:lnTo>
                <a:lnTo>
                  <a:pt x="6290283" y="2133600"/>
                </a:lnTo>
                <a:lnTo>
                  <a:pt x="6253621" y="2146300"/>
                </a:lnTo>
                <a:lnTo>
                  <a:pt x="6177583" y="2146300"/>
                </a:lnTo>
                <a:lnTo>
                  <a:pt x="6138291" y="2159000"/>
                </a:lnTo>
                <a:lnTo>
                  <a:pt x="5973614" y="2159000"/>
                </a:lnTo>
                <a:lnTo>
                  <a:pt x="5930777" y="2171700"/>
                </a:lnTo>
                <a:lnTo>
                  <a:pt x="5708681" y="2171700"/>
                </a:lnTo>
                <a:lnTo>
                  <a:pt x="5616932" y="2184400"/>
                </a:lnTo>
                <a:lnTo>
                  <a:pt x="5430292" y="2184400"/>
                </a:lnTo>
                <a:lnTo>
                  <a:pt x="5383221" y="2197100"/>
                </a:lnTo>
                <a:lnTo>
                  <a:pt x="5194552" y="2197100"/>
                </a:lnTo>
                <a:lnTo>
                  <a:pt x="5147498" y="2209800"/>
                </a:lnTo>
                <a:lnTo>
                  <a:pt x="5053819" y="2209800"/>
                </a:lnTo>
                <a:lnTo>
                  <a:pt x="5007278" y="2222500"/>
                </a:lnTo>
                <a:lnTo>
                  <a:pt x="4960991" y="2222500"/>
                </a:lnTo>
                <a:lnTo>
                  <a:pt x="4915002" y="2235200"/>
                </a:lnTo>
                <a:lnTo>
                  <a:pt x="4824080" y="2235200"/>
                </a:lnTo>
                <a:lnTo>
                  <a:pt x="4734847" y="2260600"/>
                </a:lnTo>
                <a:lnTo>
                  <a:pt x="4690969" y="2260600"/>
                </a:lnTo>
                <a:lnTo>
                  <a:pt x="4604899" y="2286000"/>
                </a:lnTo>
                <a:lnTo>
                  <a:pt x="4562791" y="2286000"/>
                </a:lnTo>
                <a:lnTo>
                  <a:pt x="4440677" y="2324100"/>
                </a:lnTo>
                <a:lnTo>
                  <a:pt x="4363195" y="2349500"/>
                </a:lnTo>
                <a:lnTo>
                  <a:pt x="4325759" y="2362200"/>
                </a:lnTo>
                <a:lnTo>
                  <a:pt x="4289247" y="2387600"/>
                </a:lnTo>
                <a:lnTo>
                  <a:pt x="4253702" y="2400300"/>
                </a:lnTo>
                <a:lnTo>
                  <a:pt x="4219167" y="2413000"/>
                </a:lnTo>
                <a:lnTo>
                  <a:pt x="4185682" y="2438400"/>
                </a:lnTo>
                <a:lnTo>
                  <a:pt x="4153290" y="2451100"/>
                </a:lnTo>
                <a:lnTo>
                  <a:pt x="4122033" y="2476500"/>
                </a:lnTo>
                <a:lnTo>
                  <a:pt x="4091952" y="2489200"/>
                </a:lnTo>
                <a:lnTo>
                  <a:pt x="4063090" y="2514600"/>
                </a:lnTo>
                <a:lnTo>
                  <a:pt x="4009189" y="2565400"/>
                </a:lnTo>
                <a:lnTo>
                  <a:pt x="3960664" y="2616200"/>
                </a:lnTo>
                <a:lnTo>
                  <a:pt x="3917852" y="2667000"/>
                </a:lnTo>
                <a:lnTo>
                  <a:pt x="3898693" y="2705100"/>
                </a:lnTo>
                <a:lnTo>
                  <a:pt x="3881087" y="2730500"/>
                </a:lnTo>
                <a:lnTo>
                  <a:pt x="3865077" y="2768600"/>
                </a:lnTo>
                <a:lnTo>
                  <a:pt x="3850704" y="2794000"/>
                </a:lnTo>
                <a:lnTo>
                  <a:pt x="3838011" y="2832100"/>
                </a:lnTo>
                <a:lnTo>
                  <a:pt x="3827040" y="2870200"/>
                </a:lnTo>
                <a:lnTo>
                  <a:pt x="3817831" y="2908300"/>
                </a:lnTo>
                <a:lnTo>
                  <a:pt x="3810427" y="2946400"/>
                </a:lnTo>
                <a:lnTo>
                  <a:pt x="3804871" y="2997200"/>
                </a:lnTo>
                <a:lnTo>
                  <a:pt x="3801119" y="3035300"/>
                </a:lnTo>
                <a:lnTo>
                  <a:pt x="3800131" y="3086100"/>
                </a:lnTo>
                <a:lnTo>
                  <a:pt x="3801836" y="3124200"/>
                </a:lnTo>
                <a:lnTo>
                  <a:pt x="3806162" y="3175000"/>
                </a:lnTo>
                <a:lnTo>
                  <a:pt x="3813037" y="3213100"/>
                </a:lnTo>
                <a:lnTo>
                  <a:pt x="3822389" y="3251200"/>
                </a:lnTo>
                <a:lnTo>
                  <a:pt x="3834147" y="3302000"/>
                </a:lnTo>
                <a:lnTo>
                  <a:pt x="3848238" y="3340100"/>
                </a:lnTo>
                <a:lnTo>
                  <a:pt x="3864590" y="3378200"/>
                </a:lnTo>
                <a:lnTo>
                  <a:pt x="3883131" y="3416300"/>
                </a:lnTo>
                <a:lnTo>
                  <a:pt x="3903791" y="3454400"/>
                </a:lnTo>
                <a:lnTo>
                  <a:pt x="3926496" y="3479800"/>
                </a:lnTo>
                <a:lnTo>
                  <a:pt x="3951174" y="3517900"/>
                </a:lnTo>
                <a:lnTo>
                  <a:pt x="3977755" y="3556000"/>
                </a:lnTo>
                <a:lnTo>
                  <a:pt x="4006166" y="3581400"/>
                </a:lnTo>
                <a:lnTo>
                  <a:pt x="4036334" y="3619500"/>
                </a:lnTo>
                <a:lnTo>
                  <a:pt x="4068189" y="3657600"/>
                </a:lnTo>
                <a:lnTo>
                  <a:pt x="4101658" y="3683000"/>
                </a:lnTo>
                <a:lnTo>
                  <a:pt x="4136670" y="3708400"/>
                </a:lnTo>
                <a:lnTo>
                  <a:pt x="4173152" y="3746500"/>
                </a:lnTo>
                <a:lnTo>
                  <a:pt x="4211032" y="3771900"/>
                </a:lnTo>
                <a:lnTo>
                  <a:pt x="4250239" y="3797300"/>
                </a:lnTo>
                <a:lnTo>
                  <a:pt x="4290701" y="3822700"/>
                </a:lnTo>
                <a:lnTo>
                  <a:pt x="4332345" y="3848100"/>
                </a:lnTo>
                <a:lnTo>
                  <a:pt x="4375101" y="3873500"/>
                </a:lnTo>
                <a:lnTo>
                  <a:pt x="4418895" y="3898900"/>
                </a:lnTo>
                <a:lnTo>
                  <a:pt x="4463657" y="3924300"/>
                </a:lnTo>
                <a:lnTo>
                  <a:pt x="4555794" y="3975100"/>
                </a:lnTo>
                <a:lnTo>
                  <a:pt x="4603025" y="3987800"/>
                </a:lnTo>
                <a:lnTo>
                  <a:pt x="4699454" y="4038600"/>
                </a:lnTo>
                <a:lnTo>
                  <a:pt x="4748508" y="4051300"/>
                </a:lnTo>
                <a:lnTo>
                  <a:pt x="4798026" y="4076700"/>
                </a:lnTo>
                <a:lnTo>
                  <a:pt x="4898165" y="4102100"/>
                </a:lnTo>
                <a:lnTo>
                  <a:pt x="4948643" y="4127500"/>
                </a:lnTo>
                <a:lnTo>
                  <a:pt x="5100845" y="4165600"/>
                </a:lnTo>
                <a:lnTo>
                  <a:pt x="5151596" y="4191000"/>
                </a:lnTo>
                <a:lnTo>
                  <a:pt x="5451242" y="4267200"/>
                </a:lnTo>
                <a:lnTo>
                  <a:pt x="5499702" y="4267200"/>
                </a:lnTo>
                <a:lnTo>
                  <a:pt x="5641105" y="4305300"/>
                </a:lnTo>
                <a:lnTo>
                  <a:pt x="5686675" y="4305300"/>
                </a:lnTo>
                <a:lnTo>
                  <a:pt x="5775034" y="4330700"/>
                </a:lnTo>
                <a:lnTo>
                  <a:pt x="5817680" y="4330700"/>
                </a:lnTo>
                <a:lnTo>
                  <a:pt x="5859208" y="4343400"/>
                </a:lnTo>
                <a:lnTo>
                  <a:pt x="5899546" y="4343400"/>
                </a:lnTo>
                <a:lnTo>
                  <a:pt x="5938622" y="4356100"/>
                </a:lnTo>
                <a:lnTo>
                  <a:pt x="5976364" y="4356100"/>
                </a:lnTo>
                <a:lnTo>
                  <a:pt x="6012700" y="4368800"/>
                </a:lnTo>
                <a:lnTo>
                  <a:pt x="6080867" y="4368800"/>
                </a:lnTo>
                <a:lnTo>
                  <a:pt x="6112554" y="4381500"/>
                </a:lnTo>
                <a:close/>
              </a:path>
              <a:path w="6745605" h="4381500">
                <a:moveTo>
                  <a:pt x="3644334" y="1054100"/>
                </a:moveTo>
                <a:lnTo>
                  <a:pt x="2732123" y="1054100"/>
                </a:lnTo>
                <a:lnTo>
                  <a:pt x="2784939" y="1041400"/>
                </a:lnTo>
                <a:lnTo>
                  <a:pt x="3542123" y="1041400"/>
                </a:lnTo>
                <a:lnTo>
                  <a:pt x="3644334" y="1054100"/>
                </a:lnTo>
                <a:close/>
              </a:path>
            </a:pathLst>
          </a:custGeom>
          <a:solidFill>
            <a:srgbClr val="F5F1FF"/>
          </a:solidFill>
        </p:spPr>
        <p:txBody>
          <a:bodyPr wrap="square" lIns="0" tIns="0" rIns="0" bIns="0" rtlCol="0"/>
          <a:lstStyle/>
          <a:p>
            <a:endParaRPr/>
          </a:p>
        </p:txBody>
      </p:sp>
      <p:sp>
        <p:nvSpPr>
          <p:cNvPr id="4" name="object 4"/>
          <p:cNvSpPr txBox="1">
            <a:spLocks noGrp="1"/>
          </p:cNvSpPr>
          <p:nvPr>
            <p:ph type="title"/>
          </p:nvPr>
        </p:nvSpPr>
        <p:spPr>
          <a:xfrm>
            <a:off x="571500" y="266700"/>
            <a:ext cx="17145000" cy="567463"/>
          </a:xfrm>
          <a:prstGeom prst="rect">
            <a:avLst/>
          </a:prstGeom>
        </p:spPr>
        <p:txBody>
          <a:bodyPr vert="horz" wrap="square" lIns="0" tIns="13335" rIns="0" bIns="0" rtlCol="0">
            <a:spAutoFit/>
          </a:bodyPr>
          <a:lstStyle/>
          <a:p>
            <a:pPr marL="12700" algn="ctr">
              <a:lnSpc>
                <a:spcPct val="100000"/>
              </a:lnSpc>
              <a:spcBef>
                <a:spcPts val="105"/>
              </a:spcBef>
            </a:pPr>
            <a:r>
              <a:rPr lang="en-US" sz="3600" dirty="0">
                <a:latin typeface="Arial" panose="020B0604020202020204" pitchFamily="34" charset="0"/>
                <a:cs typeface="Arial" panose="020B0604020202020204" pitchFamily="34" charset="0"/>
              </a:rPr>
              <a:t>Total revenues generated state-wise</a:t>
            </a:r>
            <a:endParaRPr lang="en-IN" sz="3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7B86D51-9505-6D9D-0F47-B55345DA6965}"/>
              </a:ext>
            </a:extLst>
          </p:cNvPr>
          <p:cNvPicPr>
            <a:picLocks noChangeAspect="1"/>
          </p:cNvPicPr>
          <p:nvPr/>
        </p:nvPicPr>
        <p:blipFill>
          <a:blip r:embed="rId2"/>
          <a:stretch>
            <a:fillRect/>
          </a:stretch>
        </p:blipFill>
        <p:spPr>
          <a:xfrm>
            <a:off x="2838600" y="1138999"/>
            <a:ext cx="12610800" cy="6575100"/>
          </a:xfrm>
          <a:prstGeom prst="rect">
            <a:avLst/>
          </a:prstGeom>
        </p:spPr>
      </p:pic>
      <p:sp>
        <p:nvSpPr>
          <p:cNvPr id="9" name="object 4">
            <a:extLst>
              <a:ext uri="{FF2B5EF4-FFF2-40B4-BE49-F238E27FC236}">
                <a16:creationId xmlns:a16="http://schemas.microsoft.com/office/drawing/2014/main" id="{A535B424-1964-DA1F-4D9F-B0AB8A7722FE}"/>
              </a:ext>
            </a:extLst>
          </p:cNvPr>
          <p:cNvSpPr txBox="1"/>
          <p:nvPr/>
        </p:nvSpPr>
        <p:spPr>
          <a:xfrm>
            <a:off x="566057" y="7846890"/>
            <a:ext cx="17145000" cy="1817164"/>
          </a:xfrm>
          <a:prstGeom prst="rect">
            <a:avLst/>
          </a:prstGeom>
        </p:spPr>
        <p:txBody>
          <a:bodyPr vert="horz" wrap="square" lIns="0" tIns="92710" rIns="0" bIns="0" rtlCol="0">
            <a:spAutoFit/>
          </a:bodyPr>
          <a:lstStyle/>
          <a:p>
            <a:pPr marL="12700" marR="5080" indent="318770" algn="just">
              <a:spcBef>
                <a:spcPts val="730"/>
              </a:spcBef>
            </a:pPr>
            <a:r>
              <a:rPr lang="en-US" sz="2800" dirty="0">
                <a:solidFill>
                  <a:srgbClr val="20124D"/>
                </a:solidFill>
                <a:latin typeface="Arial" panose="020B0604020202020204" pitchFamily="34" charset="0"/>
                <a:cs typeface="Arial" panose="020B0604020202020204" pitchFamily="34" charset="0"/>
              </a:rPr>
              <a:t>State-wise distribution provides a big picture on how our e-commerce website is helping make business in different parts. Clearly, Texas produces highest sales gives rise to an in-store opportunity to expand business on both platforms. Multiple campaigns/surveys can be done in this direction on granular level to find out the most suitable locations to start a chain of the in-store outlets.</a:t>
            </a:r>
            <a:endParaRP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5966758"/>
      </p:ext>
    </p:extLst>
  </p:cSld>
  <p:clrMapOvr>
    <a:masterClrMapping/>
  </p:clrMapOvr>
  <mc:AlternateContent xmlns:mc="http://schemas.openxmlformats.org/markup-compatibility/2006" xmlns:p14="http://schemas.microsoft.com/office/powerpoint/2010/main">
    <mc:Choice Requires="p14">
      <p:transition spd="slow" p14:dur="2000" advTm="54483"/>
    </mc:Choice>
    <mc:Fallback xmlns="">
      <p:transition spd="slow" advTm="5448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060001" y="0"/>
            <a:ext cx="5228590" cy="4536440"/>
          </a:xfrm>
          <a:custGeom>
            <a:avLst/>
            <a:gdLst/>
            <a:ahLst/>
            <a:cxnLst/>
            <a:rect l="l" t="t" r="r" b="b"/>
            <a:pathLst>
              <a:path w="5228590" h="4536440">
                <a:moveTo>
                  <a:pt x="1179878" y="1579977"/>
                </a:moveTo>
                <a:lnTo>
                  <a:pt x="1129034" y="1579915"/>
                </a:lnTo>
                <a:lnTo>
                  <a:pt x="1078783" y="1577776"/>
                </a:lnTo>
                <a:lnTo>
                  <a:pt x="1029502" y="1573391"/>
                </a:lnTo>
                <a:lnTo>
                  <a:pt x="981565" y="1566589"/>
                </a:lnTo>
                <a:lnTo>
                  <a:pt x="935348" y="1557199"/>
                </a:lnTo>
                <a:lnTo>
                  <a:pt x="891228" y="1545053"/>
                </a:lnTo>
                <a:lnTo>
                  <a:pt x="849580" y="1529979"/>
                </a:lnTo>
                <a:lnTo>
                  <a:pt x="810780" y="1511808"/>
                </a:lnTo>
                <a:lnTo>
                  <a:pt x="775204" y="1490369"/>
                </a:lnTo>
                <a:lnTo>
                  <a:pt x="743228" y="1465492"/>
                </a:lnTo>
                <a:lnTo>
                  <a:pt x="715228" y="1437007"/>
                </a:lnTo>
                <a:lnTo>
                  <a:pt x="691579" y="1404743"/>
                </a:lnTo>
                <a:lnTo>
                  <a:pt x="672658" y="1368531"/>
                </a:lnTo>
                <a:lnTo>
                  <a:pt x="656621" y="1307527"/>
                </a:lnTo>
                <a:lnTo>
                  <a:pt x="655361" y="1273134"/>
                </a:lnTo>
                <a:lnTo>
                  <a:pt x="658936" y="1236057"/>
                </a:lnTo>
                <a:lnTo>
                  <a:pt x="667595" y="1196228"/>
                </a:lnTo>
                <a:lnTo>
                  <a:pt x="681586" y="1153579"/>
                </a:lnTo>
                <a:lnTo>
                  <a:pt x="701157" y="1108044"/>
                </a:lnTo>
                <a:lnTo>
                  <a:pt x="726555" y="1059553"/>
                </a:lnTo>
                <a:lnTo>
                  <a:pt x="758030" y="1008040"/>
                </a:lnTo>
                <a:lnTo>
                  <a:pt x="795828" y="953436"/>
                </a:lnTo>
                <a:lnTo>
                  <a:pt x="873054" y="853134"/>
                </a:lnTo>
                <a:lnTo>
                  <a:pt x="901347" y="811647"/>
                </a:lnTo>
                <a:lnTo>
                  <a:pt x="925225" y="771212"/>
                </a:lnTo>
                <a:lnTo>
                  <a:pt x="944838" y="731829"/>
                </a:lnTo>
                <a:lnTo>
                  <a:pt x="960334" y="693494"/>
                </a:lnTo>
                <a:lnTo>
                  <a:pt x="971862" y="656208"/>
                </a:lnTo>
                <a:lnTo>
                  <a:pt x="983611" y="584775"/>
                </a:lnTo>
                <a:lnTo>
                  <a:pt x="984129" y="550625"/>
                </a:lnTo>
                <a:lnTo>
                  <a:pt x="981275" y="517517"/>
                </a:lnTo>
                <a:lnTo>
                  <a:pt x="966045" y="454424"/>
                </a:lnTo>
                <a:lnTo>
                  <a:pt x="939111" y="395483"/>
                </a:lnTo>
                <a:lnTo>
                  <a:pt x="901664" y="340683"/>
                </a:lnTo>
                <a:lnTo>
                  <a:pt x="854896" y="290014"/>
                </a:lnTo>
                <a:lnTo>
                  <a:pt x="799996" y="243463"/>
                </a:lnTo>
                <a:lnTo>
                  <a:pt x="738156" y="201020"/>
                </a:lnTo>
                <a:lnTo>
                  <a:pt x="705005" y="181335"/>
                </a:lnTo>
                <a:lnTo>
                  <a:pt x="670566" y="162673"/>
                </a:lnTo>
                <a:lnTo>
                  <a:pt x="634987" y="145032"/>
                </a:lnTo>
                <a:lnTo>
                  <a:pt x="598417" y="128411"/>
                </a:lnTo>
                <a:lnTo>
                  <a:pt x="561006" y="112808"/>
                </a:lnTo>
                <a:lnTo>
                  <a:pt x="522900" y="98222"/>
                </a:lnTo>
                <a:lnTo>
                  <a:pt x="484251" y="84651"/>
                </a:lnTo>
                <a:lnTo>
                  <a:pt x="445206" y="72095"/>
                </a:lnTo>
                <a:lnTo>
                  <a:pt x="405915" y="60551"/>
                </a:lnTo>
                <a:lnTo>
                  <a:pt x="366525" y="50018"/>
                </a:lnTo>
                <a:lnTo>
                  <a:pt x="327187" y="40496"/>
                </a:lnTo>
                <a:lnTo>
                  <a:pt x="288049" y="31981"/>
                </a:lnTo>
                <a:lnTo>
                  <a:pt x="249259" y="24474"/>
                </a:lnTo>
                <a:lnTo>
                  <a:pt x="210967" y="17972"/>
                </a:lnTo>
                <a:lnTo>
                  <a:pt x="136471" y="7980"/>
                </a:lnTo>
                <a:lnTo>
                  <a:pt x="65751" y="1993"/>
                </a:lnTo>
                <a:lnTo>
                  <a:pt x="0" y="0"/>
                </a:lnTo>
                <a:lnTo>
                  <a:pt x="5227998" y="0"/>
                </a:lnTo>
                <a:lnTo>
                  <a:pt x="5227998" y="1452873"/>
                </a:lnTo>
                <a:lnTo>
                  <a:pt x="1981253" y="1452873"/>
                </a:lnTo>
                <a:lnTo>
                  <a:pt x="1944894" y="1453746"/>
                </a:lnTo>
                <a:lnTo>
                  <a:pt x="1869911" y="1460472"/>
                </a:lnTo>
                <a:lnTo>
                  <a:pt x="1831602" y="1465948"/>
                </a:lnTo>
                <a:lnTo>
                  <a:pt x="1792958" y="1472581"/>
                </a:lnTo>
                <a:lnTo>
                  <a:pt x="1754135" y="1480185"/>
                </a:lnTo>
                <a:lnTo>
                  <a:pt x="1715293" y="1488569"/>
                </a:lnTo>
                <a:lnTo>
                  <a:pt x="1676588" y="1497546"/>
                </a:lnTo>
                <a:lnTo>
                  <a:pt x="1520813" y="1536572"/>
                </a:lnTo>
                <a:lnTo>
                  <a:pt x="1476343" y="1546278"/>
                </a:lnTo>
                <a:lnTo>
                  <a:pt x="1429835" y="1555100"/>
                </a:lnTo>
                <a:lnTo>
                  <a:pt x="1381664" y="1562867"/>
                </a:lnTo>
                <a:lnTo>
                  <a:pt x="1332207" y="1569408"/>
                </a:lnTo>
                <a:lnTo>
                  <a:pt x="1281840" y="1574554"/>
                </a:lnTo>
                <a:lnTo>
                  <a:pt x="1230938" y="1578134"/>
                </a:lnTo>
                <a:lnTo>
                  <a:pt x="1179878" y="1579977"/>
                </a:lnTo>
                <a:close/>
              </a:path>
              <a:path w="5228590" h="4536440">
                <a:moveTo>
                  <a:pt x="2688218" y="2384378"/>
                </a:moveTo>
                <a:lnTo>
                  <a:pt x="2623571" y="2383082"/>
                </a:lnTo>
                <a:lnTo>
                  <a:pt x="2565007" y="2376968"/>
                </a:lnTo>
                <a:lnTo>
                  <a:pt x="2512530" y="2365735"/>
                </a:lnTo>
                <a:lnTo>
                  <a:pt x="2466141" y="2349085"/>
                </a:lnTo>
                <a:lnTo>
                  <a:pt x="2425843" y="2326717"/>
                </a:lnTo>
                <a:lnTo>
                  <a:pt x="2391640" y="2298332"/>
                </a:lnTo>
                <a:lnTo>
                  <a:pt x="2363533" y="2263630"/>
                </a:lnTo>
                <a:lnTo>
                  <a:pt x="2341526" y="2222312"/>
                </a:lnTo>
                <a:lnTo>
                  <a:pt x="2325622" y="2174078"/>
                </a:lnTo>
                <a:lnTo>
                  <a:pt x="2315822" y="2118628"/>
                </a:lnTo>
                <a:lnTo>
                  <a:pt x="2312253" y="2059358"/>
                </a:lnTo>
                <a:lnTo>
                  <a:pt x="2312165" y="2052996"/>
                </a:lnTo>
                <a:lnTo>
                  <a:pt x="2312575" y="2021267"/>
                </a:lnTo>
                <a:lnTo>
                  <a:pt x="2314549" y="1984881"/>
                </a:lnTo>
                <a:lnTo>
                  <a:pt x="2318050" y="1946467"/>
                </a:lnTo>
                <a:lnTo>
                  <a:pt x="2323161" y="1884123"/>
                </a:lnTo>
                <a:lnTo>
                  <a:pt x="2324629" y="1826893"/>
                </a:lnTo>
                <a:lnTo>
                  <a:pt x="2322612" y="1774587"/>
                </a:lnTo>
                <a:lnTo>
                  <a:pt x="2317268" y="1727017"/>
                </a:lnTo>
                <a:lnTo>
                  <a:pt x="2308754" y="1683995"/>
                </a:lnTo>
                <a:lnTo>
                  <a:pt x="2297227" y="1645333"/>
                </a:lnTo>
                <a:lnTo>
                  <a:pt x="2265766" y="1580333"/>
                </a:lnTo>
                <a:lnTo>
                  <a:pt x="2224144" y="1530512"/>
                </a:lnTo>
                <a:lnTo>
                  <a:pt x="2173622" y="1494362"/>
                </a:lnTo>
                <a:lnTo>
                  <a:pt x="2115460" y="1470377"/>
                </a:lnTo>
                <a:lnTo>
                  <a:pt x="2050916" y="1457049"/>
                </a:lnTo>
                <a:lnTo>
                  <a:pt x="1981253" y="1452873"/>
                </a:lnTo>
                <a:lnTo>
                  <a:pt x="5227998" y="1452873"/>
                </a:lnTo>
                <a:lnTo>
                  <a:pt x="5227998" y="2052996"/>
                </a:lnTo>
                <a:lnTo>
                  <a:pt x="4413991" y="2052996"/>
                </a:lnTo>
                <a:lnTo>
                  <a:pt x="4364735" y="2055033"/>
                </a:lnTo>
                <a:lnTo>
                  <a:pt x="4313046" y="2059248"/>
                </a:lnTo>
                <a:lnTo>
                  <a:pt x="4258875" y="2065700"/>
                </a:lnTo>
                <a:lnTo>
                  <a:pt x="4202171" y="2074450"/>
                </a:lnTo>
                <a:lnTo>
                  <a:pt x="4142886" y="2085558"/>
                </a:lnTo>
                <a:lnTo>
                  <a:pt x="4080970" y="2099082"/>
                </a:lnTo>
                <a:lnTo>
                  <a:pt x="3482827" y="2243218"/>
                </a:lnTo>
                <a:lnTo>
                  <a:pt x="3256515" y="2296044"/>
                </a:lnTo>
                <a:lnTo>
                  <a:pt x="3152393" y="2318764"/>
                </a:lnTo>
                <a:lnTo>
                  <a:pt x="3054228" y="2338634"/>
                </a:lnTo>
                <a:lnTo>
                  <a:pt x="3007584" y="2347369"/>
                </a:lnTo>
                <a:lnTo>
                  <a:pt x="2962349" y="2355293"/>
                </a:lnTo>
                <a:lnTo>
                  <a:pt x="2918631" y="2362351"/>
                </a:lnTo>
                <a:lnTo>
                  <a:pt x="2876432" y="2368503"/>
                </a:lnTo>
                <a:lnTo>
                  <a:pt x="2835751" y="2373712"/>
                </a:lnTo>
                <a:lnTo>
                  <a:pt x="2796588" y="2377942"/>
                </a:lnTo>
                <a:lnTo>
                  <a:pt x="2722822" y="2383312"/>
                </a:lnTo>
                <a:lnTo>
                  <a:pt x="2688218" y="2384378"/>
                </a:lnTo>
                <a:close/>
              </a:path>
              <a:path w="5228590" h="4536440">
                <a:moveTo>
                  <a:pt x="5227998" y="4535984"/>
                </a:moveTo>
                <a:lnTo>
                  <a:pt x="5145835" y="4479118"/>
                </a:lnTo>
                <a:lnTo>
                  <a:pt x="4958681" y="4282290"/>
                </a:lnTo>
                <a:lnTo>
                  <a:pt x="4814662" y="3947077"/>
                </a:lnTo>
                <a:lnTo>
                  <a:pt x="4851154" y="3467613"/>
                </a:lnTo>
                <a:lnTo>
                  <a:pt x="4860166" y="3438660"/>
                </a:lnTo>
                <a:lnTo>
                  <a:pt x="4869320" y="3408781"/>
                </a:lnTo>
                <a:lnTo>
                  <a:pt x="4887858" y="3346482"/>
                </a:lnTo>
                <a:lnTo>
                  <a:pt x="4906370" y="3281193"/>
                </a:lnTo>
                <a:lnTo>
                  <a:pt x="4924461" y="3213392"/>
                </a:lnTo>
                <a:lnTo>
                  <a:pt x="4941735" y="3143558"/>
                </a:lnTo>
                <a:lnTo>
                  <a:pt x="4957794" y="3072166"/>
                </a:lnTo>
                <a:lnTo>
                  <a:pt x="4972244" y="2999696"/>
                </a:lnTo>
                <a:lnTo>
                  <a:pt x="4984688" y="2926624"/>
                </a:lnTo>
                <a:lnTo>
                  <a:pt x="4994729" y="2853429"/>
                </a:lnTo>
                <a:lnTo>
                  <a:pt x="5001972" y="2780587"/>
                </a:lnTo>
                <a:lnTo>
                  <a:pt x="5006020" y="2708577"/>
                </a:lnTo>
                <a:lnTo>
                  <a:pt x="5006723" y="2673033"/>
                </a:lnTo>
                <a:lnTo>
                  <a:pt x="5006478" y="2637876"/>
                </a:lnTo>
                <a:lnTo>
                  <a:pt x="5002948" y="2568962"/>
                </a:lnTo>
                <a:lnTo>
                  <a:pt x="4995036" y="2502313"/>
                </a:lnTo>
                <a:lnTo>
                  <a:pt x="4982344" y="2438405"/>
                </a:lnTo>
                <a:lnTo>
                  <a:pt x="4964476" y="2377717"/>
                </a:lnTo>
                <a:lnTo>
                  <a:pt x="4941037" y="2320726"/>
                </a:lnTo>
                <a:lnTo>
                  <a:pt x="4911630" y="2267911"/>
                </a:lnTo>
                <a:lnTo>
                  <a:pt x="4875859" y="2219747"/>
                </a:lnTo>
                <a:lnTo>
                  <a:pt x="4833328" y="2176714"/>
                </a:lnTo>
                <a:lnTo>
                  <a:pt x="4783640" y="2139289"/>
                </a:lnTo>
                <a:lnTo>
                  <a:pt x="4726400" y="2107949"/>
                </a:lnTo>
                <a:lnTo>
                  <a:pt x="4661212" y="2083172"/>
                </a:lnTo>
                <a:lnTo>
                  <a:pt x="4587678" y="2065436"/>
                </a:lnTo>
                <a:lnTo>
                  <a:pt x="4547658" y="2059358"/>
                </a:lnTo>
                <a:lnTo>
                  <a:pt x="4505403" y="2055218"/>
                </a:lnTo>
                <a:lnTo>
                  <a:pt x="4460864" y="2053078"/>
                </a:lnTo>
                <a:lnTo>
                  <a:pt x="4413991" y="2052996"/>
                </a:lnTo>
                <a:lnTo>
                  <a:pt x="5227998" y="2052996"/>
                </a:lnTo>
                <a:lnTo>
                  <a:pt x="5227998" y="4535984"/>
                </a:lnTo>
                <a:close/>
              </a:path>
            </a:pathLst>
          </a:custGeom>
          <a:solidFill>
            <a:srgbClr val="F5F1FF"/>
          </a:solidFill>
        </p:spPr>
        <p:txBody>
          <a:bodyPr wrap="square" lIns="0" tIns="0" rIns="0" bIns="0" rtlCol="0"/>
          <a:lstStyle/>
          <a:p>
            <a:endParaRPr/>
          </a:p>
        </p:txBody>
      </p:sp>
      <p:sp>
        <p:nvSpPr>
          <p:cNvPr id="3" name="object 3"/>
          <p:cNvSpPr/>
          <p:nvPr/>
        </p:nvSpPr>
        <p:spPr>
          <a:xfrm>
            <a:off x="0" y="5897500"/>
            <a:ext cx="6745605" cy="4381500"/>
          </a:xfrm>
          <a:custGeom>
            <a:avLst/>
            <a:gdLst/>
            <a:ahLst/>
            <a:cxnLst/>
            <a:rect l="l" t="t" r="r" b="b"/>
            <a:pathLst>
              <a:path w="6745605" h="4381500">
                <a:moveTo>
                  <a:pt x="6112554" y="4381500"/>
                </a:moveTo>
                <a:lnTo>
                  <a:pt x="0" y="4381500"/>
                </a:lnTo>
                <a:lnTo>
                  <a:pt x="0" y="101600"/>
                </a:lnTo>
                <a:lnTo>
                  <a:pt x="23533" y="88900"/>
                </a:lnTo>
                <a:lnTo>
                  <a:pt x="251659" y="50800"/>
                </a:lnTo>
                <a:lnTo>
                  <a:pt x="563166" y="12700"/>
                </a:lnTo>
                <a:lnTo>
                  <a:pt x="901841" y="0"/>
                </a:lnTo>
                <a:lnTo>
                  <a:pt x="1082392" y="0"/>
                </a:lnTo>
                <a:lnTo>
                  <a:pt x="1139058" y="12700"/>
                </a:lnTo>
                <a:lnTo>
                  <a:pt x="1193363" y="12700"/>
                </a:lnTo>
                <a:lnTo>
                  <a:pt x="1244948" y="25400"/>
                </a:lnTo>
                <a:lnTo>
                  <a:pt x="1293452" y="38100"/>
                </a:lnTo>
                <a:lnTo>
                  <a:pt x="1338514" y="50800"/>
                </a:lnTo>
                <a:lnTo>
                  <a:pt x="1379774" y="76200"/>
                </a:lnTo>
                <a:lnTo>
                  <a:pt x="1416872" y="101600"/>
                </a:lnTo>
                <a:lnTo>
                  <a:pt x="1449446" y="114300"/>
                </a:lnTo>
                <a:lnTo>
                  <a:pt x="1477137" y="152400"/>
                </a:lnTo>
                <a:lnTo>
                  <a:pt x="1499584" y="177800"/>
                </a:lnTo>
                <a:lnTo>
                  <a:pt x="1516425" y="215900"/>
                </a:lnTo>
                <a:lnTo>
                  <a:pt x="1521086" y="228600"/>
                </a:lnTo>
                <a:lnTo>
                  <a:pt x="1524490" y="241300"/>
                </a:lnTo>
                <a:lnTo>
                  <a:pt x="1526686" y="254000"/>
                </a:lnTo>
                <a:lnTo>
                  <a:pt x="1527724" y="266700"/>
                </a:lnTo>
                <a:lnTo>
                  <a:pt x="1527652" y="279400"/>
                </a:lnTo>
                <a:lnTo>
                  <a:pt x="1526520" y="292100"/>
                </a:lnTo>
                <a:lnTo>
                  <a:pt x="1524376" y="304800"/>
                </a:lnTo>
                <a:lnTo>
                  <a:pt x="1521270" y="317500"/>
                </a:lnTo>
                <a:lnTo>
                  <a:pt x="1517250" y="342900"/>
                </a:lnTo>
                <a:lnTo>
                  <a:pt x="1500202" y="381000"/>
                </a:lnTo>
                <a:lnTo>
                  <a:pt x="1476700" y="419100"/>
                </a:lnTo>
                <a:lnTo>
                  <a:pt x="1448069" y="457200"/>
                </a:lnTo>
                <a:lnTo>
                  <a:pt x="1415632" y="495300"/>
                </a:lnTo>
                <a:lnTo>
                  <a:pt x="1380714" y="533400"/>
                </a:lnTo>
                <a:lnTo>
                  <a:pt x="1308735" y="609600"/>
                </a:lnTo>
                <a:lnTo>
                  <a:pt x="1297033" y="622300"/>
                </a:lnTo>
                <a:lnTo>
                  <a:pt x="1263412" y="660400"/>
                </a:lnTo>
                <a:lnTo>
                  <a:pt x="1233049" y="698500"/>
                </a:lnTo>
                <a:lnTo>
                  <a:pt x="1207270" y="736600"/>
                </a:lnTo>
                <a:lnTo>
                  <a:pt x="1193284" y="762000"/>
                </a:lnTo>
                <a:lnTo>
                  <a:pt x="1187398" y="762000"/>
                </a:lnTo>
                <a:lnTo>
                  <a:pt x="1174758" y="800100"/>
                </a:lnTo>
                <a:lnTo>
                  <a:pt x="1171003" y="825500"/>
                </a:lnTo>
                <a:lnTo>
                  <a:pt x="1170675" y="825500"/>
                </a:lnTo>
                <a:lnTo>
                  <a:pt x="1171444" y="838200"/>
                </a:lnTo>
                <a:lnTo>
                  <a:pt x="1173360" y="850900"/>
                </a:lnTo>
                <a:lnTo>
                  <a:pt x="1176472" y="863600"/>
                </a:lnTo>
                <a:lnTo>
                  <a:pt x="1180829" y="863600"/>
                </a:lnTo>
                <a:lnTo>
                  <a:pt x="1186481" y="876300"/>
                </a:lnTo>
                <a:lnTo>
                  <a:pt x="1193475" y="889000"/>
                </a:lnTo>
                <a:lnTo>
                  <a:pt x="1201862" y="889000"/>
                </a:lnTo>
                <a:lnTo>
                  <a:pt x="1211689" y="901700"/>
                </a:lnTo>
                <a:lnTo>
                  <a:pt x="1223008" y="914400"/>
                </a:lnTo>
                <a:lnTo>
                  <a:pt x="1235865" y="914400"/>
                </a:lnTo>
                <a:lnTo>
                  <a:pt x="1250311" y="927100"/>
                </a:lnTo>
                <a:lnTo>
                  <a:pt x="1266395" y="939800"/>
                </a:lnTo>
                <a:lnTo>
                  <a:pt x="1284164" y="939800"/>
                </a:lnTo>
                <a:lnTo>
                  <a:pt x="1303670" y="952500"/>
                </a:lnTo>
                <a:lnTo>
                  <a:pt x="1324960" y="952500"/>
                </a:lnTo>
                <a:lnTo>
                  <a:pt x="1348084" y="965200"/>
                </a:lnTo>
                <a:lnTo>
                  <a:pt x="1373091" y="965200"/>
                </a:lnTo>
                <a:lnTo>
                  <a:pt x="1400029" y="977900"/>
                </a:lnTo>
                <a:lnTo>
                  <a:pt x="1428948" y="977900"/>
                </a:lnTo>
                <a:lnTo>
                  <a:pt x="1459897" y="990600"/>
                </a:lnTo>
                <a:lnTo>
                  <a:pt x="1492925" y="990600"/>
                </a:lnTo>
                <a:lnTo>
                  <a:pt x="1528081" y="1003300"/>
                </a:lnTo>
                <a:lnTo>
                  <a:pt x="1604974" y="1003300"/>
                </a:lnTo>
                <a:lnTo>
                  <a:pt x="1646808" y="1016000"/>
                </a:lnTo>
                <a:lnTo>
                  <a:pt x="1737499" y="1016000"/>
                </a:lnTo>
                <a:lnTo>
                  <a:pt x="1786453" y="1028700"/>
                </a:lnTo>
                <a:lnTo>
                  <a:pt x="1891825" y="1028700"/>
                </a:lnTo>
                <a:lnTo>
                  <a:pt x="1948341" y="1041400"/>
                </a:lnTo>
                <a:lnTo>
                  <a:pt x="2420016" y="1041400"/>
                </a:lnTo>
                <a:lnTo>
                  <a:pt x="2498854" y="1054100"/>
                </a:lnTo>
                <a:lnTo>
                  <a:pt x="3842514" y="1054100"/>
                </a:lnTo>
                <a:lnTo>
                  <a:pt x="3938521" y="1066800"/>
                </a:lnTo>
                <a:lnTo>
                  <a:pt x="4032500" y="1066800"/>
                </a:lnTo>
                <a:lnTo>
                  <a:pt x="4124470" y="1079500"/>
                </a:lnTo>
                <a:lnTo>
                  <a:pt x="4214451" y="1079500"/>
                </a:lnTo>
                <a:lnTo>
                  <a:pt x="4388524" y="1104900"/>
                </a:lnTo>
                <a:lnTo>
                  <a:pt x="4472656" y="1104900"/>
                </a:lnTo>
                <a:lnTo>
                  <a:pt x="4865053" y="1168400"/>
                </a:lnTo>
                <a:lnTo>
                  <a:pt x="5146240" y="1219200"/>
                </a:lnTo>
                <a:lnTo>
                  <a:pt x="5338864" y="1257300"/>
                </a:lnTo>
                <a:lnTo>
                  <a:pt x="5399698" y="1270000"/>
                </a:lnTo>
                <a:lnTo>
                  <a:pt x="5458878" y="1295400"/>
                </a:lnTo>
                <a:lnTo>
                  <a:pt x="5572354" y="1320800"/>
                </a:lnTo>
                <a:lnTo>
                  <a:pt x="5626689" y="1346200"/>
                </a:lnTo>
                <a:lnTo>
                  <a:pt x="5730653" y="1371600"/>
                </a:lnTo>
                <a:lnTo>
                  <a:pt x="5780321" y="1384300"/>
                </a:lnTo>
                <a:lnTo>
                  <a:pt x="5828473" y="1409700"/>
                </a:lnTo>
                <a:lnTo>
                  <a:pt x="5875128" y="1422400"/>
                </a:lnTo>
                <a:lnTo>
                  <a:pt x="5920307" y="1447800"/>
                </a:lnTo>
                <a:lnTo>
                  <a:pt x="6006311" y="1473200"/>
                </a:lnTo>
                <a:lnTo>
                  <a:pt x="6047177" y="1498600"/>
                </a:lnTo>
                <a:lnTo>
                  <a:pt x="6086645" y="1511300"/>
                </a:lnTo>
                <a:lnTo>
                  <a:pt x="6124734" y="1524000"/>
                </a:lnTo>
                <a:lnTo>
                  <a:pt x="6161465" y="1549400"/>
                </a:lnTo>
                <a:lnTo>
                  <a:pt x="6196856" y="1562100"/>
                </a:lnTo>
                <a:lnTo>
                  <a:pt x="6230928" y="1574800"/>
                </a:lnTo>
                <a:lnTo>
                  <a:pt x="6263701" y="1600200"/>
                </a:lnTo>
                <a:lnTo>
                  <a:pt x="6295194" y="1612900"/>
                </a:lnTo>
                <a:lnTo>
                  <a:pt x="6325426" y="1625600"/>
                </a:lnTo>
                <a:lnTo>
                  <a:pt x="6354418" y="1651000"/>
                </a:lnTo>
                <a:lnTo>
                  <a:pt x="6382190" y="1663700"/>
                </a:lnTo>
                <a:lnTo>
                  <a:pt x="6408760" y="1676400"/>
                </a:lnTo>
                <a:lnTo>
                  <a:pt x="6434149" y="1701800"/>
                </a:lnTo>
                <a:lnTo>
                  <a:pt x="6458376" y="1714500"/>
                </a:lnTo>
                <a:lnTo>
                  <a:pt x="6481461" y="1727200"/>
                </a:lnTo>
                <a:lnTo>
                  <a:pt x="6503424" y="1739900"/>
                </a:lnTo>
                <a:lnTo>
                  <a:pt x="6524284" y="1752600"/>
                </a:lnTo>
                <a:lnTo>
                  <a:pt x="6544061" y="1778000"/>
                </a:lnTo>
                <a:lnTo>
                  <a:pt x="6562775" y="1790700"/>
                </a:lnTo>
                <a:lnTo>
                  <a:pt x="6597093" y="1816100"/>
                </a:lnTo>
                <a:lnTo>
                  <a:pt x="6627394" y="1841500"/>
                </a:lnTo>
                <a:lnTo>
                  <a:pt x="6665660" y="1879600"/>
                </a:lnTo>
                <a:lnTo>
                  <a:pt x="6676577" y="1879600"/>
                </a:lnTo>
                <a:lnTo>
                  <a:pt x="6686609" y="1892300"/>
                </a:lnTo>
                <a:lnTo>
                  <a:pt x="6695775" y="1905000"/>
                </a:lnTo>
                <a:lnTo>
                  <a:pt x="6704094" y="1917700"/>
                </a:lnTo>
                <a:lnTo>
                  <a:pt x="6711587" y="1917700"/>
                </a:lnTo>
                <a:lnTo>
                  <a:pt x="6718272" y="1930400"/>
                </a:lnTo>
                <a:lnTo>
                  <a:pt x="6724170" y="1930400"/>
                </a:lnTo>
                <a:lnTo>
                  <a:pt x="6729301" y="1943100"/>
                </a:lnTo>
                <a:lnTo>
                  <a:pt x="6733683" y="1943100"/>
                </a:lnTo>
                <a:lnTo>
                  <a:pt x="6737337" y="1955800"/>
                </a:lnTo>
                <a:lnTo>
                  <a:pt x="6745374" y="1955800"/>
                </a:lnTo>
                <a:lnTo>
                  <a:pt x="6717773" y="1993900"/>
                </a:lnTo>
                <a:lnTo>
                  <a:pt x="6683648" y="2019300"/>
                </a:lnTo>
                <a:lnTo>
                  <a:pt x="6643336" y="2044700"/>
                </a:lnTo>
                <a:lnTo>
                  <a:pt x="6597170" y="2070100"/>
                </a:lnTo>
                <a:lnTo>
                  <a:pt x="6571998" y="2070100"/>
                </a:lnTo>
                <a:lnTo>
                  <a:pt x="6545487" y="2082800"/>
                </a:lnTo>
                <a:lnTo>
                  <a:pt x="6517681" y="2095500"/>
                </a:lnTo>
                <a:lnTo>
                  <a:pt x="6488622" y="2095500"/>
                </a:lnTo>
                <a:lnTo>
                  <a:pt x="6458351" y="2108200"/>
                </a:lnTo>
                <a:lnTo>
                  <a:pt x="6426909" y="2120900"/>
                </a:lnTo>
                <a:lnTo>
                  <a:pt x="6394340" y="2120900"/>
                </a:lnTo>
                <a:lnTo>
                  <a:pt x="6360685" y="2133600"/>
                </a:lnTo>
                <a:lnTo>
                  <a:pt x="6290283" y="2133600"/>
                </a:lnTo>
                <a:lnTo>
                  <a:pt x="6253621" y="2146300"/>
                </a:lnTo>
                <a:lnTo>
                  <a:pt x="6177583" y="2146300"/>
                </a:lnTo>
                <a:lnTo>
                  <a:pt x="6138291" y="2159000"/>
                </a:lnTo>
                <a:lnTo>
                  <a:pt x="5973614" y="2159000"/>
                </a:lnTo>
                <a:lnTo>
                  <a:pt x="5930777" y="2171700"/>
                </a:lnTo>
                <a:lnTo>
                  <a:pt x="5708681" y="2171700"/>
                </a:lnTo>
                <a:lnTo>
                  <a:pt x="5616932" y="2184400"/>
                </a:lnTo>
                <a:lnTo>
                  <a:pt x="5430292" y="2184400"/>
                </a:lnTo>
                <a:lnTo>
                  <a:pt x="5383221" y="2197100"/>
                </a:lnTo>
                <a:lnTo>
                  <a:pt x="5194552" y="2197100"/>
                </a:lnTo>
                <a:lnTo>
                  <a:pt x="5147498" y="2209800"/>
                </a:lnTo>
                <a:lnTo>
                  <a:pt x="5053819" y="2209800"/>
                </a:lnTo>
                <a:lnTo>
                  <a:pt x="5007278" y="2222500"/>
                </a:lnTo>
                <a:lnTo>
                  <a:pt x="4960991" y="2222500"/>
                </a:lnTo>
                <a:lnTo>
                  <a:pt x="4915002" y="2235200"/>
                </a:lnTo>
                <a:lnTo>
                  <a:pt x="4824080" y="2235200"/>
                </a:lnTo>
                <a:lnTo>
                  <a:pt x="4734847" y="2260600"/>
                </a:lnTo>
                <a:lnTo>
                  <a:pt x="4690969" y="2260600"/>
                </a:lnTo>
                <a:lnTo>
                  <a:pt x="4604899" y="2286000"/>
                </a:lnTo>
                <a:lnTo>
                  <a:pt x="4562791" y="2286000"/>
                </a:lnTo>
                <a:lnTo>
                  <a:pt x="4440677" y="2324100"/>
                </a:lnTo>
                <a:lnTo>
                  <a:pt x="4363195" y="2349500"/>
                </a:lnTo>
                <a:lnTo>
                  <a:pt x="4325759" y="2362200"/>
                </a:lnTo>
                <a:lnTo>
                  <a:pt x="4289247" y="2387600"/>
                </a:lnTo>
                <a:lnTo>
                  <a:pt x="4253702" y="2400300"/>
                </a:lnTo>
                <a:lnTo>
                  <a:pt x="4219167" y="2413000"/>
                </a:lnTo>
                <a:lnTo>
                  <a:pt x="4185682" y="2438400"/>
                </a:lnTo>
                <a:lnTo>
                  <a:pt x="4153290" y="2451100"/>
                </a:lnTo>
                <a:lnTo>
                  <a:pt x="4122033" y="2476500"/>
                </a:lnTo>
                <a:lnTo>
                  <a:pt x="4091952" y="2489200"/>
                </a:lnTo>
                <a:lnTo>
                  <a:pt x="4063090" y="2514600"/>
                </a:lnTo>
                <a:lnTo>
                  <a:pt x="4009189" y="2565400"/>
                </a:lnTo>
                <a:lnTo>
                  <a:pt x="3960664" y="2616200"/>
                </a:lnTo>
                <a:lnTo>
                  <a:pt x="3917852" y="2667000"/>
                </a:lnTo>
                <a:lnTo>
                  <a:pt x="3898693" y="2705100"/>
                </a:lnTo>
                <a:lnTo>
                  <a:pt x="3881087" y="2730500"/>
                </a:lnTo>
                <a:lnTo>
                  <a:pt x="3865077" y="2768600"/>
                </a:lnTo>
                <a:lnTo>
                  <a:pt x="3850704" y="2794000"/>
                </a:lnTo>
                <a:lnTo>
                  <a:pt x="3838011" y="2832100"/>
                </a:lnTo>
                <a:lnTo>
                  <a:pt x="3827040" y="2870200"/>
                </a:lnTo>
                <a:lnTo>
                  <a:pt x="3817831" y="2908300"/>
                </a:lnTo>
                <a:lnTo>
                  <a:pt x="3810427" y="2946400"/>
                </a:lnTo>
                <a:lnTo>
                  <a:pt x="3804871" y="2997200"/>
                </a:lnTo>
                <a:lnTo>
                  <a:pt x="3801119" y="3035300"/>
                </a:lnTo>
                <a:lnTo>
                  <a:pt x="3800131" y="3086100"/>
                </a:lnTo>
                <a:lnTo>
                  <a:pt x="3801836" y="3124200"/>
                </a:lnTo>
                <a:lnTo>
                  <a:pt x="3806162" y="3175000"/>
                </a:lnTo>
                <a:lnTo>
                  <a:pt x="3813037" y="3213100"/>
                </a:lnTo>
                <a:lnTo>
                  <a:pt x="3822389" y="3251200"/>
                </a:lnTo>
                <a:lnTo>
                  <a:pt x="3834147" y="3302000"/>
                </a:lnTo>
                <a:lnTo>
                  <a:pt x="3848238" y="3340100"/>
                </a:lnTo>
                <a:lnTo>
                  <a:pt x="3864590" y="3378200"/>
                </a:lnTo>
                <a:lnTo>
                  <a:pt x="3883131" y="3416300"/>
                </a:lnTo>
                <a:lnTo>
                  <a:pt x="3903791" y="3454400"/>
                </a:lnTo>
                <a:lnTo>
                  <a:pt x="3926496" y="3479800"/>
                </a:lnTo>
                <a:lnTo>
                  <a:pt x="3951174" y="3517900"/>
                </a:lnTo>
                <a:lnTo>
                  <a:pt x="3977755" y="3556000"/>
                </a:lnTo>
                <a:lnTo>
                  <a:pt x="4006166" y="3581400"/>
                </a:lnTo>
                <a:lnTo>
                  <a:pt x="4036334" y="3619500"/>
                </a:lnTo>
                <a:lnTo>
                  <a:pt x="4068189" y="3657600"/>
                </a:lnTo>
                <a:lnTo>
                  <a:pt x="4101658" y="3683000"/>
                </a:lnTo>
                <a:lnTo>
                  <a:pt x="4136670" y="3708400"/>
                </a:lnTo>
                <a:lnTo>
                  <a:pt x="4173152" y="3746500"/>
                </a:lnTo>
                <a:lnTo>
                  <a:pt x="4211032" y="3771900"/>
                </a:lnTo>
                <a:lnTo>
                  <a:pt x="4250239" y="3797300"/>
                </a:lnTo>
                <a:lnTo>
                  <a:pt x="4290701" y="3822700"/>
                </a:lnTo>
                <a:lnTo>
                  <a:pt x="4332345" y="3848100"/>
                </a:lnTo>
                <a:lnTo>
                  <a:pt x="4375101" y="3873500"/>
                </a:lnTo>
                <a:lnTo>
                  <a:pt x="4418895" y="3898900"/>
                </a:lnTo>
                <a:lnTo>
                  <a:pt x="4463657" y="3924300"/>
                </a:lnTo>
                <a:lnTo>
                  <a:pt x="4555794" y="3975100"/>
                </a:lnTo>
                <a:lnTo>
                  <a:pt x="4603025" y="3987800"/>
                </a:lnTo>
                <a:lnTo>
                  <a:pt x="4699454" y="4038600"/>
                </a:lnTo>
                <a:lnTo>
                  <a:pt x="4748508" y="4051300"/>
                </a:lnTo>
                <a:lnTo>
                  <a:pt x="4798026" y="4076700"/>
                </a:lnTo>
                <a:lnTo>
                  <a:pt x="4898165" y="4102100"/>
                </a:lnTo>
                <a:lnTo>
                  <a:pt x="4948643" y="4127500"/>
                </a:lnTo>
                <a:lnTo>
                  <a:pt x="5100845" y="4165600"/>
                </a:lnTo>
                <a:lnTo>
                  <a:pt x="5151596" y="4191000"/>
                </a:lnTo>
                <a:lnTo>
                  <a:pt x="5451242" y="4267200"/>
                </a:lnTo>
                <a:lnTo>
                  <a:pt x="5499702" y="4267200"/>
                </a:lnTo>
                <a:lnTo>
                  <a:pt x="5641105" y="4305300"/>
                </a:lnTo>
                <a:lnTo>
                  <a:pt x="5686675" y="4305300"/>
                </a:lnTo>
                <a:lnTo>
                  <a:pt x="5775034" y="4330700"/>
                </a:lnTo>
                <a:lnTo>
                  <a:pt x="5817680" y="4330700"/>
                </a:lnTo>
                <a:lnTo>
                  <a:pt x="5859208" y="4343400"/>
                </a:lnTo>
                <a:lnTo>
                  <a:pt x="5899546" y="4343400"/>
                </a:lnTo>
                <a:lnTo>
                  <a:pt x="5938622" y="4356100"/>
                </a:lnTo>
                <a:lnTo>
                  <a:pt x="5976364" y="4356100"/>
                </a:lnTo>
                <a:lnTo>
                  <a:pt x="6012700" y="4368800"/>
                </a:lnTo>
                <a:lnTo>
                  <a:pt x="6080867" y="4368800"/>
                </a:lnTo>
                <a:lnTo>
                  <a:pt x="6112554" y="4381500"/>
                </a:lnTo>
                <a:close/>
              </a:path>
              <a:path w="6745605" h="4381500">
                <a:moveTo>
                  <a:pt x="3644334" y="1054100"/>
                </a:moveTo>
                <a:lnTo>
                  <a:pt x="2732123" y="1054100"/>
                </a:lnTo>
                <a:lnTo>
                  <a:pt x="2784939" y="1041400"/>
                </a:lnTo>
                <a:lnTo>
                  <a:pt x="3542123" y="1041400"/>
                </a:lnTo>
                <a:lnTo>
                  <a:pt x="3644334" y="1054100"/>
                </a:lnTo>
                <a:close/>
              </a:path>
            </a:pathLst>
          </a:custGeom>
          <a:solidFill>
            <a:srgbClr val="F5F1FF"/>
          </a:solidFill>
        </p:spPr>
        <p:txBody>
          <a:bodyPr wrap="square" lIns="0" tIns="0" rIns="0" bIns="0" rtlCol="0"/>
          <a:lstStyle/>
          <a:p>
            <a:endParaRPr/>
          </a:p>
        </p:txBody>
      </p:sp>
      <p:sp>
        <p:nvSpPr>
          <p:cNvPr id="4" name="object 4"/>
          <p:cNvSpPr txBox="1">
            <a:spLocks noGrp="1"/>
          </p:cNvSpPr>
          <p:nvPr>
            <p:ph type="title"/>
          </p:nvPr>
        </p:nvSpPr>
        <p:spPr>
          <a:xfrm>
            <a:off x="571500" y="266700"/>
            <a:ext cx="17145000" cy="567463"/>
          </a:xfrm>
          <a:prstGeom prst="rect">
            <a:avLst/>
          </a:prstGeom>
        </p:spPr>
        <p:txBody>
          <a:bodyPr vert="horz" wrap="square" lIns="0" tIns="13335" rIns="0" bIns="0" rtlCol="0">
            <a:spAutoFit/>
          </a:bodyPr>
          <a:lstStyle/>
          <a:p>
            <a:pPr marL="12700" algn="ctr">
              <a:lnSpc>
                <a:spcPct val="100000"/>
              </a:lnSpc>
              <a:spcBef>
                <a:spcPts val="105"/>
              </a:spcBef>
            </a:pPr>
            <a:r>
              <a:rPr lang="en-US" sz="3600" dirty="0">
                <a:latin typeface="Arial" panose="020B0604020202020204" pitchFamily="34" charset="0"/>
                <a:cs typeface="Arial" panose="020B0604020202020204" pitchFamily="34" charset="0"/>
              </a:rPr>
              <a:t>Total sales each month with average discounts</a:t>
            </a:r>
            <a:endParaRPr lang="en-IN" sz="3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EB0325E-2966-42D9-E869-529430A56ED3}"/>
              </a:ext>
            </a:extLst>
          </p:cNvPr>
          <p:cNvPicPr>
            <a:picLocks noChangeAspect="1"/>
          </p:cNvPicPr>
          <p:nvPr/>
        </p:nvPicPr>
        <p:blipFill>
          <a:blip r:embed="rId2"/>
          <a:stretch>
            <a:fillRect/>
          </a:stretch>
        </p:blipFill>
        <p:spPr>
          <a:xfrm>
            <a:off x="2838600" y="1119246"/>
            <a:ext cx="12610800" cy="6622067"/>
          </a:xfrm>
          <a:prstGeom prst="rect">
            <a:avLst/>
          </a:prstGeom>
        </p:spPr>
      </p:pic>
      <p:sp>
        <p:nvSpPr>
          <p:cNvPr id="8" name="object 4">
            <a:extLst>
              <a:ext uri="{FF2B5EF4-FFF2-40B4-BE49-F238E27FC236}">
                <a16:creationId xmlns:a16="http://schemas.microsoft.com/office/drawing/2014/main" id="{F875CFD8-EF07-F937-9E91-77880C13C278}"/>
              </a:ext>
            </a:extLst>
          </p:cNvPr>
          <p:cNvSpPr txBox="1"/>
          <p:nvPr/>
        </p:nvSpPr>
        <p:spPr>
          <a:xfrm>
            <a:off x="566057" y="7846890"/>
            <a:ext cx="17145000" cy="1817164"/>
          </a:xfrm>
          <a:prstGeom prst="rect">
            <a:avLst/>
          </a:prstGeom>
        </p:spPr>
        <p:txBody>
          <a:bodyPr vert="horz" wrap="square" lIns="0" tIns="92710" rIns="0" bIns="0" rtlCol="0">
            <a:spAutoFit/>
          </a:bodyPr>
          <a:lstStyle/>
          <a:p>
            <a:pPr marL="12700" marR="5080" indent="318770">
              <a:spcBef>
                <a:spcPts val="730"/>
              </a:spcBef>
            </a:pPr>
            <a:r>
              <a:rPr lang="en-US" sz="2800" dirty="0">
                <a:solidFill>
                  <a:srgbClr val="20124D"/>
                </a:solidFill>
                <a:latin typeface="Arial" panose="020B0604020202020204" pitchFamily="34" charset="0"/>
                <a:cs typeface="Arial" panose="020B0604020202020204" pitchFamily="34" charset="0"/>
              </a:rPr>
              <a:t>Over time trend is constant with slight downwardness. Although, we could see the highest sales are in the month of December owing to festivities like Christmas. Offering greater discount can help rise in sales and revenues. Also, to open an in-store outlets, August is the apt time, so to have ample time to be fully prepared in the prime time to make good sales for the store in an extended way.</a:t>
            </a:r>
            <a:endParaRP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0450419"/>
      </p:ext>
    </p:extLst>
  </p:cSld>
  <p:clrMapOvr>
    <a:masterClrMapping/>
  </p:clrMapOvr>
  <mc:AlternateContent xmlns:mc="http://schemas.openxmlformats.org/markup-compatibility/2006" xmlns:p14="http://schemas.microsoft.com/office/powerpoint/2010/main">
    <mc:Choice Requires="p14">
      <p:transition spd="slow" p14:dur="2000" advTm="83337"/>
    </mc:Choice>
    <mc:Fallback xmlns="">
      <p:transition spd="slow" advTm="8333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0124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TotalTime>
  <Words>984</Words>
  <Application>Microsoft Office PowerPoint</Application>
  <PresentationFormat>Custom</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Tahoma</vt:lpstr>
      <vt:lpstr>Trebuchet MS</vt:lpstr>
      <vt:lpstr>Office Theme</vt:lpstr>
      <vt:lpstr>Sales &amp; Customer Analysis</vt:lpstr>
      <vt:lpstr>TABLE OF CONTENTS</vt:lpstr>
      <vt:lpstr>Overview</vt:lpstr>
      <vt:lpstr>PowerPoint Presentation</vt:lpstr>
      <vt:lpstr>Total revenue by total orders in each category with their order statuses</vt:lpstr>
      <vt:lpstr>Total orders placed using different Payment methods by each gender </vt:lpstr>
      <vt:lpstr>Average Discount distribution in each category</vt:lpstr>
      <vt:lpstr>Total revenues generated state-wise</vt:lpstr>
      <vt:lpstr>Total sales each month with average discounts</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&amp; Customer Analysis</dc:title>
  <cp:lastModifiedBy>VATSAL GOHEL</cp:lastModifiedBy>
  <cp:revision>42</cp:revision>
  <dcterms:created xsi:type="dcterms:W3CDTF">2023-07-18T16:00:07Z</dcterms:created>
  <dcterms:modified xsi:type="dcterms:W3CDTF">2023-08-08T03:27:54Z</dcterms:modified>
</cp:coreProperties>
</file>