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Coca-Cola Stock Analysis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Machine Learning | Data Analysis | Live Forecast | Dashboard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End-to-end Coca-Cola stock analysis pipeline complete</a:t>
            </a:r>
          </a:p>
          <a:p>
            <a:r>
              <a:t>- Live prediction system functional</a:t>
            </a:r>
          </a:p>
          <a:p>
            <a:r>
              <a:t>- Dashboard for visualization and usability</a:t>
            </a:r>
          </a:p>
          <a:p>
            <a:r>
              <a:t>- Ready for enhancement or 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is to analyze Coca-Cola's stock trends using historical data, financial features, and apply machine learning to predict stock price movement. A dashboard and live prediction system are also built for interaction and updates.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Historical stock data (CSV): Open, High, Low, Close, Volume, Dividends, etc.</a:t>
            </a:r>
          </a:p>
          <a:p>
            <a:r>
              <a:t>- Company info (Excel): Meta information about Coca-Cola</a:t>
            </a:r>
          </a:p>
          <a:p>
            <a:r>
              <a:t>- Live stock data: Fetched via yfinance (Yahoo Finance API)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Moving Averages: MA20, MA50</a:t>
            </a:r>
          </a:p>
          <a:p>
            <a:r>
              <a:t>- Daily Return (% change)</a:t>
            </a:r>
          </a:p>
          <a:p>
            <a:r>
              <a:t>- Volatility (20-day rolling std dev)</a:t>
            </a:r>
          </a:p>
          <a:p>
            <a:r>
              <a:t>- Target: Next-day price direction (Up/Down)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 with Moving Averages</a:t>
            </a:r>
          </a:p>
        </p:txBody>
      </p:sp>
      <p:pic>
        <p:nvPicPr>
          <p:cNvPr id="3" name="Picture 2" descr="price_ma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Daily Returns</a:t>
            </a:r>
          </a:p>
        </p:txBody>
      </p:sp>
      <p:pic>
        <p:nvPicPr>
          <p:cNvPr id="3" name="Picture 2" descr="returns_his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Model: Random Forest Classifier</a:t>
            </a:r>
          </a:p>
          <a:p>
            <a:r>
              <a:t>- Features: Price + Engineered indicators</a:t>
            </a:r>
          </a:p>
          <a:p>
            <a:r>
              <a:t>- Output: Predicts if stock will rise next day</a:t>
            </a:r>
          </a:p>
          <a:p>
            <a:r>
              <a:t>- Accuracy ~47% with class imbalance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Prediction Terminal Output</a:t>
            </a:r>
          </a:p>
        </p:txBody>
      </p:sp>
      <p:pic>
        <p:nvPicPr>
          <p:cNvPr id="3" name="Picture 2" descr="terminal_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20323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Live Prediction Tab</a:t>
            </a:r>
          </a:p>
        </p:txBody>
      </p:sp>
      <p:pic>
        <p:nvPicPr>
          <p:cNvPr id="3" name="Picture 2" descr="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46695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