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Olympics Data Analysis &amp; Medal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Summer Olympics (1976–2008)</a:t>
            </a:r>
          </a:p>
          <a:p>
            <a:r>
              <a:t>Using Python, ML, and Streamlit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Analyze Olympic medal trends from 1976 to 2008</a:t>
            </a:r>
          </a:p>
          <a:p>
            <a:r>
              <a:t>• Explore gender participation, top athletes and countries</a:t>
            </a:r>
          </a:p>
          <a:p>
            <a:r>
              <a:t>• Build a predictive ML model for medal outcome</a:t>
            </a:r>
          </a:p>
          <a:p>
            <a:r>
              <a:t>• Visualize and deploy with Streamlit dashboard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Medals Over the Years</a:t>
            </a:r>
          </a:p>
        </p:txBody>
      </p:sp>
      <p:pic>
        <p:nvPicPr>
          <p:cNvPr id="3" name="Picture 2" descr="plot_medals_by_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Countries by Gold Medals</a:t>
            </a:r>
          </a:p>
        </p:txBody>
      </p:sp>
      <p:pic>
        <p:nvPicPr>
          <p:cNvPr id="3" name="Picture 2" descr="plot_top_gold_count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 Participation Distribution</a:t>
            </a:r>
          </a:p>
        </p:txBody>
      </p:sp>
      <p:pic>
        <p:nvPicPr>
          <p:cNvPr id="3" name="Picture 2" descr="plot_gender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Random Forest Classifier trained on Country, Sport, Year</a:t>
            </a:r>
          </a:p>
          <a:p>
            <a:r>
              <a:t>• Labels: Medal type (Gold, Silver, Bronze)</a:t>
            </a:r>
          </a:p>
          <a:p>
            <a:r>
              <a:t>• Accuracy measured with classification report</a:t>
            </a:r>
          </a:p>
          <a:p>
            <a:r>
              <a:t>• Streamlit interface allows medal prediction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USA and Russia dominated the Olympics during this period</a:t>
            </a:r>
          </a:p>
          <a:p>
            <a:r>
              <a:t>• Gender disparity observed in certain sports/events</a:t>
            </a:r>
          </a:p>
          <a:p>
            <a:r>
              <a:t>• ML model provides good accuracy for predicting medal outcomes</a:t>
            </a:r>
          </a:p>
          <a:p>
            <a:r>
              <a:t>• Streamlit enhances interactivity and user experience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