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6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7373df4c4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7373df4c4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373df4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373df4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7373df4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7373df4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7373df4c4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7373df4c4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7373df4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7373df4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7373df4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7373df4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Rods undergoing twist and analyzing resulting Plectonemes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Vatsal Jain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Plectonemes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from a rod undergoing significant amount of twist, causing buckling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712" y="1759775"/>
            <a:ext cx="3394576" cy="280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Analyzed the plectonemes in underwater marine cables (fixed on one end)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these tangles can cause significant issues, including damage and signal transmission interruptions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[Goyal 2007]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448" y="2459075"/>
            <a:ext cx="3010700" cy="21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700" y="2121575"/>
            <a:ext cx="3549775" cy="24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401700" y="4566425"/>
            <a:ext cx="33786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Transition from a buckled helical form to an intertwined form 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Works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Plectonemes applied to organic structures: DNA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DNA modeled as an elastic rod to observe the appearance of plectonemes in the process of DNA supercoiling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[Yang 1993]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l="31236" t="5015" r="18593"/>
          <a:stretch/>
        </p:blipFill>
        <p:spPr>
          <a:xfrm>
            <a:off x="4237050" y="2287025"/>
            <a:ext cx="3295850" cy="25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Analyzed the plectonemes in an electrically charged rod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Plectonemes are self-contact phenomena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Repulsion introduces a new set of plectonemes as the rod will have repulsive force when making self-contact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vary depending on the charge of the rod, charge of solvent,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in life of electrically charged rod/ plate: ribbons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[Lim 2010]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Plectonemes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elastic rod fixed from both ends, and applying twisting on both ends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Want to observe the twisting energies especially during any sudden buckling/ jumps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variables to see what is interesting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Radius of rod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rod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Speed of twisting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Material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Viscosity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81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Discrete Elastic Rods algorithms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time parallel reference frame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Georgia</vt:lpstr>
      <vt:lpstr>Arial</vt:lpstr>
      <vt:lpstr>Oswald</vt:lpstr>
      <vt:lpstr>Average</vt:lpstr>
      <vt:lpstr>Slate</vt:lpstr>
      <vt:lpstr>Simulation of Rods undergoing twist and analyzing resulting Plectonemes</vt:lpstr>
      <vt:lpstr>Plectonemes</vt:lpstr>
      <vt:lpstr>Previous Works</vt:lpstr>
      <vt:lpstr>Previous Works</vt:lpstr>
      <vt:lpstr>Previous Works</vt:lpstr>
      <vt:lpstr>Simulation of Plectonemes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Rods undergoing twist and analyzing resulting Plectonemes</dc:title>
  <dc:creator>Vatsal Jain</dc:creator>
  <cp:lastModifiedBy>Vatsal Jain</cp:lastModifiedBy>
  <cp:revision>1</cp:revision>
  <dcterms:modified xsi:type="dcterms:W3CDTF">2023-11-06T18:34:57Z</dcterms:modified>
</cp:coreProperties>
</file>