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315200" cy="96012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Tahoma"/>
      <p:regular r:id="rId16"/>
      <p:bold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9" roundtripDataSignature="AMtx7mhFO+qvPxq44c5bdEZA+qOtMc3T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40205af1c_1_6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40205af1c_1_6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740205af1c_1_6:notes"/>
          <p:cNvSpPr txBox="1"/>
          <p:nvPr>
            <p:ph idx="12" type="sldNum"/>
          </p:nvPr>
        </p:nvSpPr>
        <p:spPr>
          <a:xfrm>
            <a:off x="4141787" y="9115425"/>
            <a:ext cx="3167100" cy="479400"/>
          </a:xfrm>
          <a:prstGeom prst="rect">
            <a:avLst/>
          </a:prstGeom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255712" y="719137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0205af1c_3_1240:notes"/>
          <p:cNvSpPr/>
          <p:nvPr>
            <p:ph idx="2" type="sldImg"/>
          </p:nvPr>
        </p:nvSpPr>
        <p:spPr>
          <a:xfrm>
            <a:off x="1255712" y="719137"/>
            <a:ext cx="4795800" cy="359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0205af1c_3_1240:notes"/>
          <p:cNvSpPr txBox="1"/>
          <p:nvPr>
            <p:ph idx="1" type="body"/>
          </p:nvPr>
        </p:nvSpPr>
        <p:spPr>
          <a:xfrm>
            <a:off x="973137" y="4557712"/>
            <a:ext cx="5361000" cy="4316400"/>
          </a:xfrm>
          <a:prstGeom prst="rect">
            <a:avLst/>
          </a:prstGeom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740205af1c_3_1240:notes"/>
          <p:cNvSpPr txBox="1"/>
          <p:nvPr>
            <p:ph idx="12" type="sldNum"/>
          </p:nvPr>
        </p:nvSpPr>
        <p:spPr>
          <a:xfrm>
            <a:off x="4141787" y="9115425"/>
            <a:ext cx="3167100" cy="479400"/>
          </a:xfrm>
          <a:prstGeom prst="rect">
            <a:avLst/>
          </a:prstGeom>
        </p:spPr>
        <p:txBody>
          <a:bodyPr anchorCtr="0" anchor="b" bIns="48175" lIns="96375" spcFirstLastPara="1" rIns="96375" wrap="square" tIns="48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70b6d31c2f_0_152"/>
          <p:cNvCxnSpPr/>
          <p:nvPr/>
        </p:nvCxnSpPr>
        <p:spPr>
          <a:xfrm>
            <a:off x="4278300" y="3668217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70b6d31c2f_0_152"/>
          <p:cNvSpPr txBox="1"/>
          <p:nvPr>
            <p:ph type="ctrTitle"/>
          </p:nvPr>
        </p:nvSpPr>
        <p:spPr>
          <a:xfrm>
            <a:off x="311700" y="794633"/>
            <a:ext cx="8520600" cy="26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6" name="Google Shape;16;g70b6d31c2f_0_152"/>
          <p:cNvSpPr txBox="1"/>
          <p:nvPr>
            <p:ph idx="1" type="subTitle"/>
          </p:nvPr>
        </p:nvSpPr>
        <p:spPr>
          <a:xfrm>
            <a:off x="311700" y="4221097"/>
            <a:ext cx="85206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" name="Google Shape;17;g70b6d31c2f_0_1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b6d31c2f_0_189"/>
          <p:cNvSpPr txBox="1"/>
          <p:nvPr>
            <p:ph hasCustomPrompt="1" type="title"/>
          </p:nvPr>
        </p:nvSpPr>
        <p:spPr>
          <a:xfrm>
            <a:off x="311700" y="1557233"/>
            <a:ext cx="8520600" cy="26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g70b6d31c2f_0_189"/>
          <p:cNvSpPr txBox="1"/>
          <p:nvPr>
            <p:ph idx="1" type="body"/>
          </p:nvPr>
        </p:nvSpPr>
        <p:spPr>
          <a:xfrm>
            <a:off x="311700" y="4299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70b6d31c2f_0_18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0b6d31c2f_0_19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6d31c2f_0_195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g70b6d31c2f_0_19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○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g70b6d31c2f_0_19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○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g70b6d31c2f_0_195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70b6d31c2f_0_195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70b6d31c2f_0_195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0b6d31c2f_0_202"/>
          <p:cNvSpPr txBox="1"/>
          <p:nvPr>
            <p:ph type="title"/>
          </p:nvPr>
        </p:nvSpPr>
        <p:spPr>
          <a:xfrm>
            <a:off x="1150937" y="61753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g70b6d31c2f_0_20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1pPr>
            <a:lvl2pPr indent="-291465" lvl="1" marL="914400" rtl="0" algn="l">
              <a:spcBef>
                <a:spcPts val="360"/>
              </a:spcBef>
              <a:spcAft>
                <a:spcPts val="0"/>
              </a:spcAft>
              <a:buSzPts val="990"/>
              <a:buChar char="○"/>
              <a:defRPr/>
            </a:lvl2pPr>
            <a:lvl3pPr indent="-285750" lvl="2" marL="13716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g70b6d31c2f_0_202"/>
          <p:cNvSpPr txBox="1"/>
          <p:nvPr>
            <p:ph idx="10" type="dt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70b6d31c2f_0_202"/>
          <p:cNvSpPr txBox="1"/>
          <p:nvPr>
            <p:ph idx="11" type="ftr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70b6d31c2f_0_202"/>
          <p:cNvSpPr txBox="1"/>
          <p:nvPr>
            <p:ph idx="12" type="sldNum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0b6d31c2f_0_157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70b6d31c2f_0_1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0b6d31c2f_0_1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70b6d31c2f_0_1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70b6d31c2f_0_1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0b6d31c2f_0_1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70b6d31c2f_0_16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70b6d31c2f_0_16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70b6d31c2f_0_1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0b6d31c2f_0_16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g70b6d31c2f_0_1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0b6d31c2f_0_172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70b6d31c2f_0_172"/>
          <p:cNvSpPr txBox="1"/>
          <p:nvPr>
            <p:ph idx="1" type="body"/>
          </p:nvPr>
        </p:nvSpPr>
        <p:spPr>
          <a:xfrm>
            <a:off x="311700" y="1987833"/>
            <a:ext cx="2808000" cy="4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70b6d31c2f_0_1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0b6d31c2f_0_176"/>
          <p:cNvSpPr txBox="1"/>
          <p:nvPr>
            <p:ph type="title"/>
          </p:nvPr>
        </p:nvSpPr>
        <p:spPr>
          <a:xfrm>
            <a:off x="490250" y="701800"/>
            <a:ext cx="5683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70b6d31c2f_0_1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70b6d31c2f_0_179"/>
          <p:cNvSpPr/>
          <p:nvPr/>
        </p:nvSpPr>
        <p:spPr>
          <a:xfrm>
            <a:off x="4572000" y="1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g70b6d31c2f_0_17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g70b6d31c2f_0_179"/>
          <p:cNvSpPr txBox="1"/>
          <p:nvPr>
            <p:ph type="title"/>
          </p:nvPr>
        </p:nvSpPr>
        <p:spPr>
          <a:xfrm>
            <a:off x="265500" y="1834132"/>
            <a:ext cx="4045200" cy="20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g70b6d31c2f_0_179"/>
          <p:cNvSpPr txBox="1"/>
          <p:nvPr>
            <p:ph idx="1" type="subTitle"/>
          </p:nvPr>
        </p:nvSpPr>
        <p:spPr>
          <a:xfrm>
            <a:off x="265500" y="3974834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g70b6d31c2f_0_17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70b6d31c2f_0_1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0b6d31c2f_0_186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g70b6d31c2f_0_1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0b6d31c2f_0_1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Google Shape;11;g70b6d31c2f_0_1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70b6d31c2f_0_1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Connected and Autonomous Robotic Systems</a:t>
            </a: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371600" y="4469125"/>
            <a:ext cx="64008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Prof. Kaikai Liu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Members: Jay Parsana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Prashant Gandhi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Saumil Shah</a:t>
            </a:r>
            <a:b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Vatsal Makani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			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0205af1c_1_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Pixhawk 4</a:t>
            </a:r>
            <a:endParaRPr/>
          </a:p>
        </p:txBody>
      </p:sp>
      <p:pic>
        <p:nvPicPr>
          <p:cNvPr id="82" name="Google Shape;82;g740205af1c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749738" y="1078851"/>
            <a:ext cx="2423400" cy="23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740205af1c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250" y="3900012"/>
            <a:ext cx="3552026" cy="18988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740205af1c_1_6"/>
          <p:cNvSpPr/>
          <p:nvPr/>
        </p:nvSpPr>
        <p:spPr>
          <a:xfrm>
            <a:off x="6712725" y="3443700"/>
            <a:ext cx="383100" cy="456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740205af1c_1_6"/>
          <p:cNvSpPr txBox="1"/>
          <p:nvPr/>
        </p:nvSpPr>
        <p:spPr>
          <a:xfrm>
            <a:off x="7024400" y="3429000"/>
            <a:ext cx="9087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MAVLink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g740205af1c_1_6"/>
          <p:cNvSpPr txBox="1"/>
          <p:nvPr/>
        </p:nvSpPr>
        <p:spPr>
          <a:xfrm>
            <a:off x="664200" y="1590150"/>
            <a:ext cx="3907800" cy="4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Open source autopilot hardware.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Four onboard sensors: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Accel/Gyro: ICM-20689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Accel/Gyro: BMI055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Magnetometer: IST8310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Barometer: MS5611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Runs PX4 software on top of NuttX OS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ahoma"/>
              <a:buChar char="●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Communicate with Ground Station using MAVLink wireless communication protocol.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UltraWide Band Beacon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50" y="2102525"/>
            <a:ext cx="2591225" cy="439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025" y="1883737"/>
            <a:ext cx="49911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GPS Positioning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863" y="1828137"/>
            <a:ext cx="7333164" cy="479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/>
              <a:t>Sensor data and publishing it on cloud using IoT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1150925" y="2043725"/>
            <a:ext cx="1924800" cy="1143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Temperature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Humidity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Pressure sensors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1150925" y="4106675"/>
            <a:ext cx="1743300" cy="82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Proximity sensors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6293600" y="3186725"/>
            <a:ext cx="2033100" cy="82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Accelerometer and Gyroscope</a:t>
            </a:r>
            <a:endParaRPr/>
          </a:p>
        </p:txBody>
      </p:sp>
      <p:cxnSp>
        <p:nvCxnSpPr>
          <p:cNvPr id="111" name="Google Shape;111;p4"/>
          <p:cNvCxnSpPr>
            <a:stCxn id="108" idx="5"/>
            <a:endCxn id="112" idx="1"/>
          </p:cNvCxnSpPr>
          <p:nvPr/>
        </p:nvCxnSpPr>
        <p:spPr>
          <a:xfrm>
            <a:off x="2793845" y="3019337"/>
            <a:ext cx="10593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4"/>
          <p:cNvCxnSpPr>
            <a:stCxn id="109" idx="6"/>
            <a:endCxn id="112" idx="3"/>
          </p:cNvCxnSpPr>
          <p:nvPr/>
        </p:nvCxnSpPr>
        <p:spPr>
          <a:xfrm flipH="1" rot="10800000">
            <a:off x="2894225" y="3892325"/>
            <a:ext cx="9591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4"/>
          <p:cNvCxnSpPr>
            <a:stCxn id="110" idx="2"/>
            <a:endCxn id="115" idx="3"/>
          </p:cNvCxnSpPr>
          <p:nvPr/>
        </p:nvCxnSpPr>
        <p:spPr>
          <a:xfrm rot="10800000">
            <a:off x="5556200" y="3528875"/>
            <a:ext cx="7374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4"/>
          <p:cNvSpPr/>
          <p:nvPr/>
        </p:nvSpPr>
        <p:spPr>
          <a:xfrm>
            <a:off x="3555450" y="4933175"/>
            <a:ext cx="2033100" cy="82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IoT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(AWS/GCP)</a:t>
            </a:r>
            <a:endParaRPr/>
          </a:p>
        </p:txBody>
      </p:sp>
      <p:cxnSp>
        <p:nvCxnSpPr>
          <p:cNvPr id="117" name="Google Shape;117;p4"/>
          <p:cNvCxnSpPr>
            <a:stCxn id="112" idx="4"/>
            <a:endCxn id="116" idx="0"/>
          </p:cNvCxnSpPr>
          <p:nvPr/>
        </p:nvCxnSpPr>
        <p:spPr>
          <a:xfrm>
            <a:off x="4572000" y="4224275"/>
            <a:ext cx="0" cy="7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6584" r="8127" t="0"/>
          <a:stretch/>
        </p:blipFill>
        <p:spPr>
          <a:xfrm>
            <a:off x="3813012" y="2752600"/>
            <a:ext cx="1743300" cy="1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4134750" y="2366800"/>
            <a:ext cx="1421400" cy="28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LTE Module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630050" y="4475150"/>
            <a:ext cx="1421400" cy="28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MQTT Protocol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369800" y="2060375"/>
            <a:ext cx="2033100" cy="82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GPS data</a:t>
            </a:r>
            <a:endParaRPr/>
          </a:p>
        </p:txBody>
      </p:sp>
      <p:cxnSp>
        <p:nvCxnSpPr>
          <p:cNvPr id="121" name="Google Shape;121;p4"/>
          <p:cNvCxnSpPr>
            <a:stCxn id="120" idx="2"/>
          </p:cNvCxnSpPr>
          <p:nvPr/>
        </p:nvCxnSpPr>
        <p:spPr>
          <a:xfrm flipH="1">
            <a:off x="5530100" y="2473625"/>
            <a:ext cx="839700" cy="7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0205af1c_3_1240"/>
          <p:cNvSpPr txBox="1"/>
          <p:nvPr>
            <p:ph type="title"/>
          </p:nvPr>
        </p:nvSpPr>
        <p:spPr>
          <a:xfrm>
            <a:off x="311700" y="3307400"/>
            <a:ext cx="8114400" cy="32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2001-05-31T14:40:59Z</dcterms:created>
  <dc:creator>Dan Harkey</dc:creator>
</cp:coreProperties>
</file>