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25B4A-9638-429A-8E24-E23988160AE0}">
  <a:tblStyle styleId="{D6025B4A-9638-429A-8E24-E23988160A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3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5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6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8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9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1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3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4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5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6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7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8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9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3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4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5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g"/><Relationship Id="rId7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2Tynxt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755228" y="948175"/>
            <a:ext cx="550102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 </a:t>
            </a:r>
            <a:r>
              <a:rPr lang="en-US" sz="4000" dirty="0" smtClean="0"/>
              <a:t>E-COMMERCE SALES ANALYTICS USING DATA VISUALIZATION</a:t>
            </a:r>
            <a:endParaRPr sz="4000"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1755228" y="3193650"/>
            <a:ext cx="558099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dirty="0"/>
              <a:t>"The objective of this project is to analyze and visualize e-commerce sales data to identify key trends, patterns, and insights. We aim to provide actionable recommendations to improve sales performance and enhance decision-making for the e-commerce business."</a:t>
            </a:r>
            <a:endParaRPr sz="1600" dirty="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Here’s what you’ll find in this </a:t>
            </a:r>
            <a:r>
              <a:rPr lang="en" sz="1100" b="1">
                <a:uFill>
                  <a:noFill/>
                </a:uFill>
                <a:hlinkClick r:id="rId4"/>
              </a:rPr>
              <a:t>Slidesgo</a:t>
            </a:r>
            <a:r>
              <a:rPr lang="en" sz="1100" b="1"/>
              <a:t> </a:t>
            </a:r>
            <a:r>
              <a:rPr lang="en" sz="1100"/>
              <a:t>template: </a:t>
            </a: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AutoNum type="arabicPeriod"/>
            </a:pPr>
            <a:r>
              <a:rPr lang="en" sz="1100"/>
              <a:t>A slide structure based on a business plan, which you can easily adapt to your needs. For more info on how to edit the template, please visit </a:t>
            </a:r>
            <a:r>
              <a:rPr lang="en" sz="1100" b="1">
                <a:uFill>
                  <a:noFill/>
                </a:uFill>
                <a:hlinkClick r:id="rId5"/>
              </a:rPr>
              <a:t>Slidesgo School</a:t>
            </a:r>
            <a:r>
              <a:rPr lang="en" sz="1100"/>
              <a:t> or read our </a:t>
            </a:r>
            <a:r>
              <a:rPr lang="en" sz="1100" b="1">
                <a:uFill>
                  <a:noFill/>
                </a:uFill>
                <a:hlinkClick r:id="rId6"/>
              </a:rPr>
              <a:t>FAQs</a:t>
            </a:r>
            <a:r>
              <a:rPr lang="en" sz="1100"/>
              <a:t>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AutoNum type="arabicPeriod"/>
            </a:pPr>
            <a:r>
              <a:rPr lang="en" sz="1100"/>
              <a:t>An assortment of illustrations that are suitable for use in the presentation can be found in the </a:t>
            </a:r>
            <a:r>
              <a:rPr lang="en" sz="1100" b="1"/>
              <a:t>a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lternative resources</a:t>
            </a:r>
            <a:r>
              <a:rPr lang="en" sz="1100"/>
              <a:t> slide.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AutoNum type="arabicPeriod"/>
            </a:pPr>
            <a:r>
              <a:rPr lang="en" sz="1100"/>
              <a:t>A 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thanks</a:t>
            </a:r>
            <a:r>
              <a:rPr lang="en" sz="1100">
                <a:uFill>
                  <a:noFill/>
                </a:uFill>
                <a:hlinkClick r:id="" action="ppaction://noaction"/>
              </a:rPr>
              <a:t> </a:t>
            </a:r>
            <a:r>
              <a:rPr lang="en" sz="1100"/>
              <a:t>slide, which you must keep so that proper credits for our design are given.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AutoNum type="arabicPeriod"/>
            </a:pPr>
            <a:r>
              <a:rPr lang="en" sz="1100"/>
              <a:t>A 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resources</a:t>
            </a:r>
            <a:r>
              <a:rPr lang="en" sz="1100">
                <a:uFill>
                  <a:noFill/>
                </a:uFill>
                <a:hlinkClick r:id="" action="ppaction://noaction"/>
              </a:rPr>
              <a:t> </a:t>
            </a:r>
            <a:r>
              <a:rPr lang="en" sz="1100"/>
              <a:t>slide, where you’ll find links to all the elements used in the template.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AutoNum type="arabicPeriod"/>
            </a:pPr>
            <a:r>
              <a:rPr lang="en" sz="1100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 sz="1100"/>
              <a:t>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AutoNum type="arabicPeriod"/>
            </a:pPr>
            <a:r>
              <a:rPr lang="en" sz="1100"/>
              <a:t>Final slides with: 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Char char="●"/>
            </a:pPr>
            <a:r>
              <a:rPr lang="en" sz="1100"/>
              <a:t>The</a:t>
            </a:r>
            <a:r>
              <a:rPr lang="en" sz="1100">
                <a:uFill>
                  <a:noFill/>
                </a:uFill>
                <a:hlinkClick r:id="" action="ppaction://noaction"/>
              </a:rPr>
              <a:t> 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 sz="1100"/>
              <a:t> used in the template.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Char char="●"/>
            </a:pPr>
            <a:r>
              <a:rPr lang="en" sz="1100"/>
              <a:t>A selection of 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illustrations</a:t>
            </a:r>
            <a:r>
              <a:rPr lang="en" sz="1100"/>
              <a:t>. You can also customize and animate them as you wish with the online editor. Visit </a:t>
            </a:r>
            <a:r>
              <a:rPr lang="en" sz="1100" b="1">
                <a:uFill>
                  <a:noFill/>
                </a:uFill>
                <a:hlinkClick r:id="rId7"/>
              </a:rPr>
              <a:t>Stories by Freepik</a:t>
            </a:r>
            <a:r>
              <a:rPr lang="en" sz="1100"/>
              <a:t> to find more. 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Char char="●"/>
            </a:pPr>
            <a:r>
              <a:rPr lang="en" sz="1100"/>
              <a:t>More</a:t>
            </a:r>
            <a:r>
              <a:rPr lang="en" sz="1100">
                <a:uFill>
                  <a:noFill/>
                </a:uFill>
                <a:hlinkClick r:id="" action="ppaction://noaction"/>
              </a:rPr>
              <a:t> 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 sz="1100"/>
              <a:t>, whose size and color can be edited. 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"/>
              <a:buChar char="●"/>
            </a:pPr>
            <a:r>
              <a:rPr lang="en" sz="1100"/>
              <a:t>Sets of </a:t>
            </a:r>
            <a:r>
              <a:rPr lang="en" sz="1100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 sz="1100"/>
              <a:t> of the following themes: general, business, avatar, creative process, education, help &amp; support, medical, nature, performing arts, SEO &amp; marketing, and teamwork.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You can delete this slide when you’re done editing the presentation.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F64969F-496C-46F0-BE6A-DDB2623F8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Marketing Plan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ubTitle" idx="13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 idx="14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5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16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Plan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title" idx="17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18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19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 idx="20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subTitle" idx="21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105579" y="4273092"/>
            <a:ext cx="543432" cy="741197"/>
            <a:chOff x="2278754" y="3912467"/>
            <a:chExt cx="543432" cy="741197"/>
          </a:xfrm>
        </p:grpSpPr>
        <p:sp>
          <p:nvSpPr>
            <p:cNvPr id="267" name="Google Shape;267;p37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7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292" name="Google Shape;292;p37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B0A72BA-4A94-4259-A430-DD559B9E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963650" y="292405"/>
            <a:ext cx="7255250" cy="4502497"/>
            <a:chOff x="963650" y="292405"/>
            <a:chExt cx="7255250" cy="4502497"/>
          </a:xfrm>
        </p:grpSpPr>
        <p:sp>
          <p:nvSpPr>
            <p:cNvPr id="301" name="Google Shape;301;p38"/>
            <p:cNvSpPr/>
            <p:nvPr/>
          </p:nvSpPr>
          <p:spPr>
            <a:xfrm>
              <a:off x="8112937" y="795625"/>
              <a:ext cx="105963" cy="105963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399928" y="3236375"/>
              <a:ext cx="102939" cy="102822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963650" y="2773946"/>
              <a:ext cx="246006" cy="233561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38"/>
            <p:cNvGrpSpPr/>
            <p:nvPr/>
          </p:nvGrpSpPr>
          <p:grpSpPr>
            <a:xfrm>
              <a:off x="2396654" y="292405"/>
              <a:ext cx="543432" cy="741197"/>
              <a:chOff x="2878829" y="3023092"/>
              <a:chExt cx="543432" cy="741197"/>
            </a:xfrm>
          </p:grpSpPr>
          <p:sp>
            <p:nvSpPr>
              <p:cNvPr id="305" name="Google Shape;305;p38"/>
              <p:cNvSpPr/>
              <p:nvPr/>
            </p:nvSpPr>
            <p:spPr>
              <a:xfrm>
                <a:off x="2878829" y="3023092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lnTo>
                      <a:pt x="1" y="107"/>
                    </a:lnTo>
                    <a:cubicBezTo>
                      <a:pt x="1" y="214"/>
                      <a:pt x="135" y="214"/>
                      <a:pt x="135" y="214"/>
                    </a:cubicBezTo>
                    <a:cubicBezTo>
                      <a:pt x="135" y="214"/>
                      <a:pt x="242" y="214"/>
                      <a:pt x="242" y="107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8"/>
              <p:cNvSpPr/>
              <p:nvPr/>
            </p:nvSpPr>
            <p:spPr>
              <a:xfrm>
                <a:off x="3056668" y="3023092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107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214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8"/>
              <p:cNvSpPr/>
              <p:nvPr/>
            </p:nvSpPr>
            <p:spPr>
              <a:xfrm>
                <a:off x="3224403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lnTo>
                      <a:pt x="0" y="107"/>
                    </a:lnTo>
                    <a:lnTo>
                      <a:pt x="108" y="214"/>
                    </a:lnTo>
                    <a:cubicBezTo>
                      <a:pt x="215" y="214"/>
                      <a:pt x="215" y="214"/>
                      <a:pt x="215" y="107"/>
                    </a:cubicBezTo>
                    <a:cubicBezTo>
                      <a:pt x="215" y="107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8"/>
              <p:cNvSpPr/>
              <p:nvPr/>
            </p:nvSpPr>
            <p:spPr>
              <a:xfrm>
                <a:off x="3402148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107"/>
                      <a:pt x="1" y="107"/>
                    </a:cubicBezTo>
                    <a:cubicBezTo>
                      <a:pt x="1" y="214"/>
                      <a:pt x="1" y="214"/>
                      <a:pt x="108" y="214"/>
                    </a:cubicBezTo>
                    <a:cubicBezTo>
                      <a:pt x="108" y="214"/>
                      <a:pt x="215" y="214"/>
                      <a:pt x="215" y="107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2878829" y="3168282"/>
                <a:ext cx="22639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42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3056668" y="3168282"/>
                <a:ext cx="1010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cubicBezTo>
                      <a:pt x="0" y="108"/>
                      <a:pt x="0" y="242"/>
                      <a:pt x="107" y="242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3224403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lnTo>
                      <a:pt x="0" y="108"/>
                    </a:lnTo>
                    <a:lnTo>
                      <a:pt x="108" y="242"/>
                    </a:lnTo>
                    <a:cubicBezTo>
                      <a:pt x="215" y="242"/>
                      <a:pt x="215" y="108"/>
                      <a:pt x="215" y="108"/>
                    </a:cubicBezTo>
                    <a:cubicBezTo>
                      <a:pt x="215" y="108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8"/>
              <p:cNvSpPr/>
              <p:nvPr/>
            </p:nvSpPr>
            <p:spPr>
              <a:xfrm>
                <a:off x="3402148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42"/>
                      <a:pt x="108" y="242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8"/>
              <p:cNvSpPr/>
              <p:nvPr/>
            </p:nvSpPr>
            <p:spPr>
              <a:xfrm>
                <a:off x="2878829" y="3315997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15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8"/>
              <p:cNvSpPr/>
              <p:nvPr/>
            </p:nvSpPr>
            <p:spPr>
              <a:xfrm>
                <a:off x="3056668" y="3315997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lnTo>
                      <a:pt x="0" y="215"/>
                    </a:lnTo>
                    <a:cubicBezTo>
                      <a:pt x="107" y="215"/>
                      <a:pt x="107" y="108"/>
                      <a:pt x="107" y="108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3224403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lnTo>
                      <a:pt x="0" y="108"/>
                    </a:lnTo>
                    <a:cubicBezTo>
                      <a:pt x="108" y="108"/>
                      <a:pt x="108" y="215"/>
                      <a:pt x="108" y="215"/>
                    </a:cubicBezTo>
                    <a:cubicBezTo>
                      <a:pt x="215" y="215"/>
                      <a:pt x="215" y="108"/>
                      <a:pt x="215" y="108"/>
                    </a:cubicBez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3402148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15"/>
                      <a:pt x="108" y="215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2878829" y="3461281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cubicBezTo>
                      <a:pt x="135" y="0"/>
                      <a:pt x="1" y="0"/>
                      <a:pt x="1" y="107"/>
                    </a:cubicBezTo>
                    <a:lnTo>
                      <a:pt x="135" y="214"/>
                    </a:lnTo>
                    <a:lnTo>
                      <a:pt x="242" y="107"/>
                    </a:lnTo>
                    <a:cubicBezTo>
                      <a:pt x="242" y="0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3056668" y="3461281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0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107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3224403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08" y="0"/>
                      <a:pt x="0" y="0"/>
                      <a:pt x="0" y="107"/>
                    </a:cubicBezTo>
                    <a:cubicBezTo>
                      <a:pt x="108" y="107"/>
                      <a:pt x="108" y="107"/>
                      <a:pt x="108" y="214"/>
                    </a:cubicBezTo>
                    <a:cubicBezTo>
                      <a:pt x="215" y="214"/>
                      <a:pt x="215" y="107"/>
                      <a:pt x="215" y="107"/>
                    </a:cubicBezTo>
                    <a:cubicBezTo>
                      <a:pt x="215" y="0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3402148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0"/>
                      <a:pt x="1" y="107"/>
                    </a:cubicBezTo>
                    <a:cubicBezTo>
                      <a:pt x="1" y="107"/>
                      <a:pt x="1" y="214"/>
                      <a:pt x="108" y="214"/>
                    </a:cubicBezTo>
                    <a:lnTo>
                      <a:pt x="215" y="107"/>
                    </a:lnTo>
                    <a:cubicBezTo>
                      <a:pt x="215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2878829" y="3606470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3056668" y="3606470"/>
                <a:ext cx="1010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4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cubicBezTo>
                      <a:pt x="32" y="148"/>
                      <a:pt x="55" y="164"/>
                      <a:pt x="70" y="164"/>
                    </a:cubicBezTo>
                    <a:cubicBezTo>
                      <a:pt x="107" y="164"/>
                      <a:pt x="107" y="76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8"/>
              <p:cNvSpPr/>
              <p:nvPr/>
            </p:nvSpPr>
            <p:spPr>
              <a:xfrm>
                <a:off x="3224403" y="3606470"/>
                <a:ext cx="2011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4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108" y="108"/>
                    </a:lnTo>
                    <a:cubicBezTo>
                      <a:pt x="140" y="148"/>
                      <a:pt x="162" y="164"/>
                      <a:pt x="178" y="164"/>
                    </a:cubicBezTo>
                    <a:cubicBezTo>
                      <a:pt x="215" y="164"/>
                      <a:pt x="215" y="76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3402148" y="3606470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2878829" y="3754186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3056668" y="3754186"/>
                <a:ext cx="1010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3224403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215" y="108"/>
                    </a:ln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3402148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38"/>
            <p:cNvGrpSpPr/>
            <p:nvPr/>
          </p:nvGrpSpPr>
          <p:grpSpPr>
            <a:xfrm>
              <a:off x="6498004" y="4053705"/>
              <a:ext cx="543432" cy="741197"/>
              <a:chOff x="2878829" y="3023092"/>
              <a:chExt cx="543432" cy="741197"/>
            </a:xfrm>
          </p:grpSpPr>
          <p:sp>
            <p:nvSpPr>
              <p:cNvPr id="330" name="Google Shape;330;p38"/>
              <p:cNvSpPr/>
              <p:nvPr/>
            </p:nvSpPr>
            <p:spPr>
              <a:xfrm>
                <a:off x="2878829" y="3023092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lnTo>
                      <a:pt x="1" y="107"/>
                    </a:lnTo>
                    <a:cubicBezTo>
                      <a:pt x="1" y="214"/>
                      <a:pt x="135" y="214"/>
                      <a:pt x="135" y="214"/>
                    </a:cubicBezTo>
                    <a:cubicBezTo>
                      <a:pt x="135" y="214"/>
                      <a:pt x="242" y="214"/>
                      <a:pt x="242" y="107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3056668" y="3023092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107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214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3224403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lnTo>
                      <a:pt x="0" y="107"/>
                    </a:lnTo>
                    <a:lnTo>
                      <a:pt x="108" y="214"/>
                    </a:lnTo>
                    <a:cubicBezTo>
                      <a:pt x="215" y="214"/>
                      <a:pt x="215" y="214"/>
                      <a:pt x="215" y="107"/>
                    </a:cubicBezTo>
                    <a:cubicBezTo>
                      <a:pt x="215" y="107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8"/>
              <p:cNvSpPr/>
              <p:nvPr/>
            </p:nvSpPr>
            <p:spPr>
              <a:xfrm>
                <a:off x="3402148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107"/>
                      <a:pt x="1" y="107"/>
                    </a:cubicBezTo>
                    <a:cubicBezTo>
                      <a:pt x="1" y="214"/>
                      <a:pt x="1" y="214"/>
                      <a:pt x="108" y="214"/>
                    </a:cubicBezTo>
                    <a:cubicBezTo>
                      <a:pt x="108" y="214"/>
                      <a:pt x="215" y="214"/>
                      <a:pt x="215" y="107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2878829" y="3168282"/>
                <a:ext cx="22639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42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3056668" y="3168282"/>
                <a:ext cx="1010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cubicBezTo>
                      <a:pt x="0" y="108"/>
                      <a:pt x="0" y="242"/>
                      <a:pt x="107" y="242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3224403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lnTo>
                      <a:pt x="0" y="108"/>
                    </a:lnTo>
                    <a:lnTo>
                      <a:pt x="108" y="242"/>
                    </a:lnTo>
                    <a:cubicBezTo>
                      <a:pt x="215" y="242"/>
                      <a:pt x="215" y="108"/>
                      <a:pt x="215" y="108"/>
                    </a:cubicBezTo>
                    <a:cubicBezTo>
                      <a:pt x="215" y="108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3402148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42"/>
                      <a:pt x="108" y="242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2878829" y="3315997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15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3056668" y="3315997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lnTo>
                      <a:pt x="0" y="215"/>
                    </a:lnTo>
                    <a:cubicBezTo>
                      <a:pt x="107" y="215"/>
                      <a:pt x="107" y="108"/>
                      <a:pt x="107" y="108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8"/>
              <p:cNvSpPr/>
              <p:nvPr/>
            </p:nvSpPr>
            <p:spPr>
              <a:xfrm>
                <a:off x="3224403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lnTo>
                      <a:pt x="0" y="108"/>
                    </a:lnTo>
                    <a:cubicBezTo>
                      <a:pt x="108" y="108"/>
                      <a:pt x="108" y="215"/>
                      <a:pt x="108" y="215"/>
                    </a:cubicBezTo>
                    <a:cubicBezTo>
                      <a:pt x="215" y="215"/>
                      <a:pt x="215" y="108"/>
                      <a:pt x="215" y="108"/>
                    </a:cubicBez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3402148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15"/>
                      <a:pt x="108" y="215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2878829" y="3461281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cubicBezTo>
                      <a:pt x="135" y="0"/>
                      <a:pt x="1" y="0"/>
                      <a:pt x="1" y="107"/>
                    </a:cubicBezTo>
                    <a:lnTo>
                      <a:pt x="135" y="214"/>
                    </a:lnTo>
                    <a:lnTo>
                      <a:pt x="242" y="107"/>
                    </a:lnTo>
                    <a:cubicBezTo>
                      <a:pt x="242" y="0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3056668" y="3461281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0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107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3224403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08" y="0"/>
                      <a:pt x="0" y="0"/>
                      <a:pt x="0" y="107"/>
                    </a:cubicBezTo>
                    <a:cubicBezTo>
                      <a:pt x="108" y="107"/>
                      <a:pt x="108" y="107"/>
                      <a:pt x="108" y="214"/>
                    </a:cubicBezTo>
                    <a:cubicBezTo>
                      <a:pt x="215" y="214"/>
                      <a:pt x="215" y="107"/>
                      <a:pt x="215" y="107"/>
                    </a:cubicBezTo>
                    <a:cubicBezTo>
                      <a:pt x="215" y="0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3402148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0"/>
                      <a:pt x="1" y="107"/>
                    </a:cubicBezTo>
                    <a:cubicBezTo>
                      <a:pt x="1" y="107"/>
                      <a:pt x="1" y="214"/>
                      <a:pt x="108" y="214"/>
                    </a:cubicBezTo>
                    <a:lnTo>
                      <a:pt x="215" y="107"/>
                    </a:lnTo>
                    <a:cubicBezTo>
                      <a:pt x="215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2878829" y="3606470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3056668" y="3606470"/>
                <a:ext cx="1010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4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cubicBezTo>
                      <a:pt x="32" y="148"/>
                      <a:pt x="55" y="164"/>
                      <a:pt x="70" y="164"/>
                    </a:cubicBezTo>
                    <a:cubicBezTo>
                      <a:pt x="107" y="164"/>
                      <a:pt x="107" y="76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3224403" y="3606470"/>
                <a:ext cx="2011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4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108" y="108"/>
                    </a:lnTo>
                    <a:cubicBezTo>
                      <a:pt x="140" y="148"/>
                      <a:pt x="162" y="164"/>
                      <a:pt x="178" y="164"/>
                    </a:cubicBezTo>
                    <a:cubicBezTo>
                      <a:pt x="215" y="164"/>
                      <a:pt x="215" y="76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3402148" y="3606470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2878829" y="3754186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3056668" y="3754186"/>
                <a:ext cx="1010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3224403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215" y="108"/>
                    </a:ln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3402148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4" name="Google Shape;354;p38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—SOMEONE FAMOUS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DBAAC-C625-401C-9372-471F1312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360" name="Google Shape;360;p39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company’s mission. A clear message is a good way to get down to business</a:t>
            </a: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4531661" y="1212050"/>
            <a:ext cx="80672" cy="2276412"/>
            <a:chOff x="240800" y="2465374"/>
            <a:chExt cx="14075" cy="391526"/>
          </a:xfrm>
        </p:grpSpPr>
        <p:sp>
          <p:nvSpPr>
            <p:cNvPr id="362" name="Google Shape;362;p39"/>
            <p:cNvSpPr/>
            <p:nvPr/>
          </p:nvSpPr>
          <p:spPr>
            <a:xfrm>
              <a:off x="240800" y="2465374"/>
              <a:ext cx="11401" cy="28510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6" name="Google Shape;3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400" y="1024899"/>
            <a:ext cx="3259200" cy="309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39"/>
          <p:cNvGrpSpPr/>
          <p:nvPr/>
        </p:nvGrpSpPr>
        <p:grpSpPr>
          <a:xfrm>
            <a:off x="396318" y="1228088"/>
            <a:ext cx="8426679" cy="2929625"/>
            <a:chOff x="1890971" y="1788200"/>
            <a:chExt cx="2169979" cy="754416"/>
          </a:xfrm>
        </p:grpSpPr>
        <p:sp>
          <p:nvSpPr>
            <p:cNvPr id="368" name="Google Shape;368;p39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9"/>
          <p:cNvGrpSpPr/>
          <p:nvPr/>
        </p:nvGrpSpPr>
        <p:grpSpPr>
          <a:xfrm rot="10800000"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372" name="Google Shape;372;p39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 rot="10800000" flipH="1">
            <a:off x="6150372" y="3874492"/>
            <a:ext cx="541000" cy="741197"/>
            <a:chOff x="548547" y="2097130"/>
            <a:chExt cx="541000" cy="741197"/>
          </a:xfrm>
        </p:grpSpPr>
        <p:sp>
          <p:nvSpPr>
            <p:cNvPr id="397" name="Google Shape;397;p39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AF3394-E556-4521-A1B8-2D5AF0BED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675" y="1148650"/>
            <a:ext cx="2966848" cy="29668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40"/>
          <p:cNvGrpSpPr/>
          <p:nvPr/>
        </p:nvGrpSpPr>
        <p:grpSpPr>
          <a:xfrm>
            <a:off x="350893" y="345057"/>
            <a:ext cx="8225504" cy="344536"/>
            <a:chOff x="1942776" y="1722253"/>
            <a:chExt cx="2118174" cy="88722"/>
          </a:xfrm>
        </p:grpSpPr>
        <p:sp>
          <p:nvSpPr>
            <p:cNvPr id="427" name="Google Shape;427;p40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42776" y="1722253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48292" y="4115505"/>
            <a:ext cx="543432" cy="741197"/>
            <a:chOff x="2878829" y="3023092"/>
            <a:chExt cx="543432" cy="741197"/>
          </a:xfrm>
        </p:grpSpPr>
        <p:sp>
          <p:nvSpPr>
            <p:cNvPr id="430" name="Google Shape;430;p40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0"/>
          <p:cNvGrpSpPr/>
          <p:nvPr/>
        </p:nvGrpSpPr>
        <p:grpSpPr>
          <a:xfrm>
            <a:off x="7628229" y="294780"/>
            <a:ext cx="543432" cy="741197"/>
            <a:chOff x="2878829" y="3023092"/>
            <a:chExt cx="543432" cy="741197"/>
          </a:xfrm>
        </p:grpSpPr>
        <p:sp>
          <p:nvSpPr>
            <p:cNvPr id="455" name="Google Shape;455;p40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40"/>
          <p:cNvSpPr/>
          <p:nvPr/>
        </p:nvSpPr>
        <p:spPr>
          <a:xfrm>
            <a:off x="6799876" y="4337825"/>
            <a:ext cx="114178" cy="114076"/>
          </a:xfrm>
          <a:custGeom>
            <a:avLst/>
            <a:gdLst/>
            <a:ahLst/>
            <a:cxnLst/>
            <a:rect l="l" t="t" r="r" b="b"/>
            <a:pathLst>
              <a:path w="885" h="884" fill="none" extrusionOk="0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w="11375" cap="flat" cmpd="sng">
            <a:solidFill>
              <a:schemeClr val="lt1"/>
            </a:solidFill>
            <a:prstDash val="solid"/>
            <a:miter lim="267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40"/>
          <p:cNvGrpSpPr/>
          <p:nvPr/>
        </p:nvGrpSpPr>
        <p:grpSpPr>
          <a:xfrm>
            <a:off x="4531661" y="1212052"/>
            <a:ext cx="80672" cy="2467735"/>
            <a:chOff x="240800" y="2432468"/>
            <a:chExt cx="14075" cy="424432"/>
          </a:xfrm>
        </p:grpSpPr>
        <p:sp>
          <p:nvSpPr>
            <p:cNvPr id="481" name="Google Shape;481;p40"/>
            <p:cNvSpPr/>
            <p:nvPr/>
          </p:nvSpPr>
          <p:spPr>
            <a:xfrm>
              <a:off x="240800" y="2432468"/>
              <a:ext cx="11401" cy="318047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40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486" name="Google Shape;486;p40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91F45-88E8-491E-AB0A-F2393D1EC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93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>
            <a:spLocks noGrp="1"/>
          </p:cNvSpPr>
          <p:nvPr>
            <p:ph type="body" idx="1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358655" y="791300"/>
            <a:ext cx="8426679" cy="3017474"/>
            <a:chOff x="1890971" y="1585959"/>
            <a:chExt cx="2169979" cy="777039"/>
          </a:xfrm>
        </p:grpSpPr>
        <p:sp>
          <p:nvSpPr>
            <p:cNvPr id="493" name="Google Shape;493;p41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3880077" y="1585959"/>
              <a:ext cx="22771" cy="2277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E3E54D-34BD-4AE9-B671-E6A7A03D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subTitle" idx="1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01" name="Google Shape;501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CONCEPTS IS A GOOD IDEA</a:t>
            </a:r>
            <a:endParaRPr/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2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503" name="Google Shape;503;p42"/>
          <p:cNvSpPr txBox="1">
            <a:spLocks noGrp="1"/>
          </p:cNvSpPr>
          <p:nvPr>
            <p:ph type="subTitle" idx="3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4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name</a:t>
            </a: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subTitle" idx="5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6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subTitle" idx="7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508" name="Google Shape;508;p42"/>
          <p:cNvSpPr txBox="1">
            <a:spLocks noGrp="1"/>
          </p:cNvSpPr>
          <p:nvPr>
            <p:ph type="subTitle" idx="8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our Solar System</a:t>
            </a:r>
            <a:endParaRPr/>
          </a:p>
        </p:txBody>
      </p:sp>
      <p:sp>
        <p:nvSpPr>
          <p:cNvPr id="509" name="Google Shape;509;p42"/>
          <p:cNvSpPr txBox="1">
            <a:spLocks noGrp="1"/>
          </p:cNvSpPr>
          <p:nvPr>
            <p:ph type="subTitle" idx="9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subTitle" idx="13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</p:txBody>
      </p:sp>
      <p:sp>
        <p:nvSpPr>
          <p:cNvPr id="511" name="Google Shape;511;p42"/>
          <p:cNvSpPr txBox="1">
            <a:spLocks noGrp="1"/>
          </p:cNvSpPr>
          <p:nvPr>
            <p:ph type="subTitle" idx="14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12" name="Google Shape;512;p42"/>
          <p:cNvSpPr txBox="1">
            <a:spLocks noGrp="1"/>
          </p:cNvSpPr>
          <p:nvPr>
            <p:ph type="subTitle" idx="15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210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42"/>
          <p:cNvGrpSpPr/>
          <p:nvPr/>
        </p:nvGrpSpPr>
        <p:grpSpPr>
          <a:xfrm>
            <a:off x="4531661" y="1602500"/>
            <a:ext cx="80672" cy="2727962"/>
            <a:chOff x="240800" y="2387710"/>
            <a:chExt cx="14075" cy="469190"/>
          </a:xfrm>
        </p:grpSpPr>
        <p:sp>
          <p:nvSpPr>
            <p:cNvPr id="514" name="Google Shape;514;p42"/>
            <p:cNvSpPr/>
            <p:nvPr/>
          </p:nvSpPr>
          <p:spPr>
            <a:xfrm>
              <a:off x="240802" y="2387710"/>
              <a:ext cx="11398" cy="362762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42"/>
          <p:cNvSpPr/>
          <p:nvPr/>
        </p:nvSpPr>
        <p:spPr>
          <a:xfrm>
            <a:off x="8112937" y="795625"/>
            <a:ext cx="105963" cy="105963"/>
          </a:xfrm>
          <a:custGeom>
            <a:avLst/>
            <a:gdLst/>
            <a:ahLst/>
            <a:cxnLst/>
            <a:rect l="l" t="t" r="r" b="b"/>
            <a:pathLst>
              <a:path w="911" h="911" fill="none" extrusionOk="0">
                <a:moveTo>
                  <a:pt x="910" y="455"/>
                </a:moveTo>
                <a:cubicBezTo>
                  <a:pt x="910" y="669"/>
                  <a:pt x="669" y="910"/>
                  <a:pt x="455" y="910"/>
                </a:cubicBezTo>
                <a:cubicBezTo>
                  <a:pt x="241" y="910"/>
                  <a:pt x="0" y="669"/>
                  <a:pt x="0" y="455"/>
                </a:cubicBezTo>
                <a:cubicBezTo>
                  <a:pt x="0" y="241"/>
                  <a:pt x="241" y="0"/>
                  <a:pt x="455" y="0"/>
                </a:cubicBezTo>
                <a:cubicBezTo>
                  <a:pt x="669" y="0"/>
                  <a:pt x="910" y="241"/>
                  <a:pt x="910" y="455"/>
                </a:cubicBezTo>
                <a:close/>
              </a:path>
            </a:pathLst>
          </a:custGeom>
          <a:noFill/>
          <a:ln w="11375" cap="flat" cmpd="sng">
            <a:solidFill>
              <a:schemeClr val="lt1"/>
            </a:solidFill>
            <a:prstDash val="solid"/>
            <a:miter lim="267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7399928" y="3236375"/>
            <a:ext cx="102939" cy="102822"/>
          </a:xfrm>
          <a:custGeom>
            <a:avLst/>
            <a:gdLst/>
            <a:ahLst/>
            <a:cxnLst/>
            <a:rect l="l" t="t" r="r" b="b"/>
            <a:pathLst>
              <a:path w="885" h="884" fill="none" extrusionOk="0">
                <a:moveTo>
                  <a:pt x="884" y="429"/>
                </a:moveTo>
                <a:cubicBezTo>
                  <a:pt x="884" y="777"/>
                  <a:pt x="777" y="884"/>
                  <a:pt x="456" y="884"/>
                </a:cubicBezTo>
                <a:cubicBezTo>
                  <a:pt x="215" y="884"/>
                  <a:pt x="1" y="777"/>
                  <a:pt x="1" y="429"/>
                </a:cubicBezTo>
                <a:cubicBezTo>
                  <a:pt x="1" y="214"/>
                  <a:pt x="215" y="0"/>
                  <a:pt x="456" y="0"/>
                </a:cubicBezTo>
                <a:cubicBezTo>
                  <a:pt x="777" y="0"/>
                  <a:pt x="884" y="214"/>
                  <a:pt x="884" y="429"/>
                </a:cubicBezTo>
                <a:close/>
              </a:path>
            </a:pathLst>
          </a:custGeom>
          <a:noFill/>
          <a:ln w="11375" cap="flat" cmpd="sng">
            <a:solidFill>
              <a:schemeClr val="lt1"/>
            </a:solidFill>
            <a:prstDash val="solid"/>
            <a:miter lim="267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963650" y="2773946"/>
            <a:ext cx="246006" cy="233561"/>
          </a:xfrm>
          <a:custGeom>
            <a:avLst/>
            <a:gdLst/>
            <a:ahLst/>
            <a:cxnLst/>
            <a:rect l="l" t="t" r="r" b="b"/>
            <a:pathLst>
              <a:path w="2115" h="2008" fill="none" extrusionOk="0">
                <a:moveTo>
                  <a:pt x="1874" y="776"/>
                </a:moveTo>
                <a:cubicBezTo>
                  <a:pt x="2115" y="1445"/>
                  <a:pt x="1446" y="2007"/>
                  <a:pt x="776" y="1900"/>
                </a:cubicBezTo>
                <a:cubicBezTo>
                  <a:pt x="428" y="1793"/>
                  <a:pt x="214" y="1552"/>
                  <a:pt x="107" y="1231"/>
                </a:cubicBezTo>
                <a:cubicBezTo>
                  <a:pt x="0" y="562"/>
                  <a:pt x="536" y="0"/>
                  <a:pt x="1205" y="107"/>
                </a:cubicBezTo>
                <a:cubicBezTo>
                  <a:pt x="1553" y="214"/>
                  <a:pt x="1767" y="455"/>
                  <a:pt x="1874" y="776"/>
                </a:cubicBezTo>
                <a:close/>
              </a:path>
            </a:pathLst>
          </a:custGeom>
          <a:noFill/>
          <a:ln w="11375" cap="flat" cmpd="sng">
            <a:solidFill>
              <a:schemeClr val="lt1"/>
            </a:solidFill>
            <a:prstDash val="solid"/>
            <a:miter lim="267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42"/>
          <p:cNvGrpSpPr/>
          <p:nvPr/>
        </p:nvGrpSpPr>
        <p:grpSpPr>
          <a:xfrm>
            <a:off x="1050479" y="1602505"/>
            <a:ext cx="543432" cy="741197"/>
            <a:chOff x="2878829" y="3023092"/>
            <a:chExt cx="543432" cy="741197"/>
          </a:xfrm>
        </p:grpSpPr>
        <p:sp>
          <p:nvSpPr>
            <p:cNvPr id="522" name="Google Shape;522;p42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42"/>
          <p:cNvGrpSpPr/>
          <p:nvPr/>
        </p:nvGrpSpPr>
        <p:grpSpPr>
          <a:xfrm>
            <a:off x="7820379" y="4045930"/>
            <a:ext cx="543432" cy="741197"/>
            <a:chOff x="2878829" y="3023092"/>
            <a:chExt cx="543432" cy="741197"/>
          </a:xfrm>
        </p:grpSpPr>
        <p:sp>
          <p:nvSpPr>
            <p:cNvPr id="547" name="Google Shape;547;p42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2F1760-B931-40DA-B789-5A92F482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477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</vt:lpstr>
      <vt:lpstr>Raleway</vt:lpstr>
      <vt:lpstr>Source Sans Pro</vt:lpstr>
      <vt:lpstr>E-Commerce Business Plan By Slidesgo</vt:lpstr>
      <vt:lpstr> E-COMMERCE SALES ANALYTICS USING DATA VISUALIZATION</vt:lpstr>
      <vt:lpstr>CONTENTS OF THIS TEMPLATE </vt:lpstr>
      <vt:lpstr>TABLE OF CONTENTS</vt:lpstr>
      <vt:lpstr>“This is a quote, words full of wisdom that someone important said and can make the reader get inspired.”</vt:lpstr>
      <vt:lpstr>MISSION STATEMENT</vt:lpstr>
      <vt:lpstr>OUR COMPANY</vt:lpstr>
      <vt:lpstr>PowerPoint Presentation</vt:lpstr>
      <vt:lpstr>REVIEWING CONCEPTS IS A GOOD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BUSINESS PLAN</dc:title>
  <dc:creator>Angle's  AArvi</dc:creator>
  <cp:lastModifiedBy>Angle's  AArvi</cp:lastModifiedBy>
  <cp:revision>4</cp:revision>
  <dcterms:modified xsi:type="dcterms:W3CDTF">2023-09-10T06:34:48Z</dcterms:modified>
</cp:coreProperties>
</file>