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D9F-DD08-213B-D9A6-D72154F7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1B3C-D927-3533-FD8B-793622FE1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58AC-16D2-FCAE-093C-FCFBAB99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2535-0385-7F3F-C313-800352D3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DDAB-F44F-757C-FE4E-7386BEDE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77128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0C8-9A0D-9E74-694B-AB467FF9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5E26C-E6D3-267C-402C-F95AECABD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D2F2-1054-3749-F8B6-E7C3FC11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F286-A011-3E4B-EAC4-C71AF819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4B02-576B-82FA-0F61-586028B1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84656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3F324-8929-A7AA-FEA3-6F1B525E6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62947-E07C-3A8B-4925-3CB7A09A8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BEF-9065-8623-0AB8-44326F7D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515B-4D15-B77E-8706-349414E8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5BAB-245A-3363-58C3-CCDD913C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3537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683F-375D-F023-E8EC-D5BED100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F3F8-60A0-CA83-CA16-D3952D60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D207-394D-6D2E-588A-2C8B2D72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682F-14BB-82D9-9E86-D8CBB2A0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5026-160C-7391-8306-BC6FB2CA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42119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9FA9-725D-DA3E-53DF-E19BBD42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40A98-282A-9616-ADE4-168AB2F1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B695-5DB3-7361-5EA3-FB682DAD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78A2-DDE4-CABF-1F92-3CB9A70F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EEE0-DA57-FD09-7140-B13376B6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22166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F162-D01D-31AE-3E68-FD5ECC0C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1B62-7B1F-DB3D-EAD3-9DB965D2E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0D48-B111-B477-FC2B-37367867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B4648-AE8B-2AAE-4DFF-AE3B86AF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E2B99-3281-760A-48CE-1E0D2EE5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5C13D-9048-60B2-DAC2-B84E5FB2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12423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AD8E-FE02-A825-D2E1-D95C24CB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7394-4641-5663-978F-3A325F5B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A54E6-6170-21F0-F962-1A65D902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12906-79EB-9E1C-1076-426591AC6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11D64-1B0E-AA56-3175-18B62F887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F2151-F1F2-D863-B143-A22BE37F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4ADAA-26ED-9C45-5FA5-3B48B6B8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7F208-93B8-CABA-1EA8-B8489A52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6225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F5A-C696-A4B8-0B80-7F3103D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B284D-9F26-DB04-9D03-025BD299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2453-5ABA-71D6-E2B6-27026B6E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8D6F2-1A12-8DD1-1D60-25D08EF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66107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02D3F-F7BD-2A82-244C-5935D6C7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EB533-C56C-C4DA-6D19-0A8F0525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48F5C-3ED9-B56C-0B40-C69FD17B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77371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0100-E380-40BA-8D49-6DA0C816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C1C2-5B04-AB92-659F-61545386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33573-5D30-86C2-4BF3-11DDE03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0BBFD-6495-C3AB-AA34-DBBB149F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ADD5A-24B3-0AF9-1ADD-FDF67814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96059-FE22-0455-F3B9-6189609D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73942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3A01-A162-4CAA-4915-52E107E2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D8CC2-2EC8-C611-D636-D619BDD2C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D979-E4A6-39DE-F5C5-A1AD7B963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9F6A7-27FB-D0B1-274F-B18B8CA1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28B12-FDEF-6189-1CCB-5D519C49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C4A6-AA0D-6FFF-457B-12A0A2D5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59999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A6948-BEBF-EB1D-A1DC-C33ECD38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C19E-BAE1-8D50-7EA1-0EB95913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E2F1-7B11-E6B4-018B-23ECD70BB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687A-6074-2B45-84FF-587FABFE31F4}" type="datetimeFigureOut">
              <a:rPr lang="en-OM" smtClean="0"/>
              <a:t>29/07/2023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15A7-7997-1628-6B38-B85B10408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8920-0D8F-ED54-4F7B-675F16D5B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3F83-6705-5647-BB38-4D92DEAE4C8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2873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O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5D99-3576-8DF1-9197-75BF7222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89" y="171868"/>
            <a:ext cx="11578390" cy="640681"/>
          </a:xfrm>
        </p:spPr>
        <p:txBody>
          <a:bodyPr>
            <a:normAutofit/>
          </a:bodyPr>
          <a:lstStyle/>
          <a:p>
            <a:r>
              <a:rPr lang="en-OM" sz="2800" b="1" dirty="0"/>
              <a:t>Sentiment and WordCloud Analysis of British Airways 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60178-EC60-FD93-0E6B-705962F7D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89" y="812549"/>
            <a:ext cx="11397916" cy="5744661"/>
          </a:xfrm>
        </p:spPr>
        <p:txBody>
          <a:bodyPr/>
          <a:lstStyle/>
          <a:p>
            <a:endParaRPr lang="en-OM" dirty="0"/>
          </a:p>
        </p:txBody>
      </p:sp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25C73CFA-FB3C-6D25-48E0-9CF68219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38" y="712037"/>
            <a:ext cx="3507204" cy="2896246"/>
          </a:xfrm>
          <a:prstGeom prst="rect">
            <a:avLst/>
          </a:prstGeom>
        </p:spPr>
      </p:pic>
      <p:pic>
        <p:nvPicPr>
          <p:cNvPr id="12" name="Picture 11" descr="A close-up of words&#10;&#10;Description automatically generated">
            <a:extLst>
              <a:ext uri="{FF2B5EF4-FFF2-40B4-BE49-F238E27FC236}">
                <a16:creationId xmlns:a16="http://schemas.microsoft.com/office/drawing/2014/main" id="{778A5361-F777-3EAF-94C9-5314472F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138" y="3552109"/>
            <a:ext cx="3507204" cy="3134023"/>
          </a:xfrm>
          <a:prstGeom prst="rect">
            <a:avLst/>
          </a:prstGeom>
        </p:spPr>
      </p:pic>
      <p:pic>
        <p:nvPicPr>
          <p:cNvPr id="14" name="Picture 13" descr="A graph with text on it&#10;&#10;Description automatically generated">
            <a:extLst>
              <a:ext uri="{FF2B5EF4-FFF2-40B4-BE49-F238E27FC236}">
                <a16:creationId xmlns:a16="http://schemas.microsoft.com/office/drawing/2014/main" id="{0B092EFF-C92F-D91C-29FC-00E2EF7A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39" y="716296"/>
            <a:ext cx="3824597" cy="5840914"/>
          </a:xfrm>
          <a:prstGeom prst="rect">
            <a:avLst/>
          </a:prstGeom>
        </p:spPr>
      </p:pic>
      <p:pic>
        <p:nvPicPr>
          <p:cNvPr id="16" name="Picture 15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2FBA95EF-BB58-71A1-9391-266BF756C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736" y="812549"/>
            <a:ext cx="4294347" cy="5668064"/>
          </a:xfrm>
          <a:prstGeom prst="rect">
            <a:avLst/>
          </a:prstGeom>
        </p:spPr>
      </p:pic>
      <p:pic>
        <p:nvPicPr>
          <p:cNvPr id="5" name="Picture 4" descr="A bar graph with different colored squares&#10;&#10;Description automatically generated">
            <a:extLst>
              <a:ext uri="{FF2B5EF4-FFF2-40B4-BE49-F238E27FC236}">
                <a16:creationId xmlns:a16="http://schemas.microsoft.com/office/drawing/2014/main" id="{473A6AD5-F173-7804-80D9-6A3F5A369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129" y="3128211"/>
            <a:ext cx="3287121" cy="25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9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Sentiment and WordCloud Analysis of British Airways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WordCloud Analysis of British Airways Customer Reviews</dc:title>
  <dc:creator>Vatsal Mandalia</dc:creator>
  <cp:lastModifiedBy>Vatsal Mandalia</cp:lastModifiedBy>
  <cp:revision>1</cp:revision>
  <dcterms:created xsi:type="dcterms:W3CDTF">2023-07-29T16:05:37Z</dcterms:created>
  <dcterms:modified xsi:type="dcterms:W3CDTF">2023-07-29T17:20:42Z</dcterms:modified>
</cp:coreProperties>
</file>