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C4FC-C38F-7E48-BFFD-9FF509ED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7788-40FB-2B72-B57C-8DBA0BD3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A003-5DA3-921E-DE7D-BBB024D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7757-0891-D32E-1CDD-4C81D986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71F8-00AE-CB9D-6AE3-D2AA3339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8106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C09E-6F49-AD82-1B23-40D6EF4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73864-9C50-9319-ECC1-F26EE3A9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B554-71E2-4731-1DB0-58A3F883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4BF3-738E-72C4-DE61-E346D0CD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DF04-9D43-6F2B-199C-D0DA2767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859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33ECB-B15E-F8BF-3F0B-B67AAF2F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6329-0836-BB2C-C66C-82771133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25BF-C458-1427-6E8F-194ECB61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6ABA-BA57-71A0-A0FD-1E75E89C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D6D8-95F9-49EC-E08B-90FF56FB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9773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BE86-1028-797E-EDAD-EB8C4DC1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EFD1-20F5-278D-AA66-A53F113F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DFC2-F63C-3871-597D-8AFE992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3C4D-1A93-4BEF-1561-3331A50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8C4E8-557A-A712-3453-B9323DC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53879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94F1-9F57-D9E2-5089-774E8334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F5070-D869-9109-534C-4A5606BB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8580-09EF-62EF-76F7-3553790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0B56-6A4A-EA85-B1DC-A2CAB836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6E29-D6DF-0D02-47A1-88B1ED2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27033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D408-EC7E-DA8B-A0D1-8768C2E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2897-A733-4F03-A2D8-4800F64D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F5711-670C-C0AC-0D77-BA3765DF6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E8C0-A1C0-4968-06BC-0C43410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28B5-336F-56BF-15B4-B49AFC11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E328-3D86-C147-7FB3-196F4056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1055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AF6C-41C6-E7F1-2B26-970F831F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C3E5F-BF2D-40A4-E307-058D8A96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73B1C-B824-F4AC-D39F-6EA886E3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E3D58-6901-2F77-38A5-DFBE7C779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DE302-317F-CF9F-16DE-C04DD9EF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45F4B-BE60-48B7-3324-E35A097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53976-1841-B2A5-F09B-13D2DE04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94726-7EF0-998B-D05D-D272D163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11130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DA0F-C957-B089-EE7E-23A5742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0CA9-3016-8D3B-90E1-EE8091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D7B1D-750E-D659-9F99-0F27E906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AEB0B-7BAE-33E4-7807-0187B110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4107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CC71E-9CC2-278C-814F-B4280845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07A59-80E5-9A6F-B7F5-8924A62C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9C79-E813-F642-43F6-ADD91671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0033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9D02-CF35-339A-593D-5CEA6483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F887-7971-3448-A514-687D1573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7F99-7C3C-FE27-06D0-1A8BF7E0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92D2-3410-98D9-E930-E8ED812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7816A-AED8-5133-9E1C-62A6C297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0671-8099-3229-8BBC-5380F172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1788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27ED-F072-0357-3114-9EEBFD3D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3160B-A683-AF5B-CB9D-9F44652BF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C1EDB-93E3-1FE9-E3FB-A4518FCD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459A8-8AED-076A-BD2F-59C35DA7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AC37-9947-DD3E-8BE7-19A53D30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C03F-28C7-7757-0217-7F8A55AC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94337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D1EB9-F265-1F52-BD57-2AD1DE8E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6A95-164D-00A2-EEFA-1EDDD40F2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74E4-318D-2D86-8995-97267514F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9ACD-D4CC-D344-B8AD-FF6A2A4A1D82}" type="datetimeFigureOut">
              <a:rPr lang="en-OM" smtClean="0"/>
              <a:t>01/08/2023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9C15-2E1E-A1D7-DFC0-89FF733E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DB2E-BCA3-B533-8DEC-77299991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B350-18D1-B842-AEF8-DBEF4D487FEF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31316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36A-8000-4AE7-029E-346CFF77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3" y="171869"/>
            <a:ext cx="11538284" cy="814720"/>
          </a:xfrm>
        </p:spPr>
        <p:txBody>
          <a:bodyPr>
            <a:noAutofit/>
          </a:bodyPr>
          <a:lstStyle/>
          <a:p>
            <a:r>
              <a:rPr lang="en-OM" sz="3200" b="1" dirty="0"/>
              <a:t>Results from Prediction Models on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2D48-B611-DDBD-3778-B8049859F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54" y="986589"/>
            <a:ext cx="11682662" cy="5699542"/>
          </a:xfrm>
        </p:spPr>
        <p:txBody>
          <a:bodyPr/>
          <a:lstStyle/>
          <a:p>
            <a:endParaRPr lang="en-OM" dirty="0"/>
          </a:p>
        </p:txBody>
      </p:sp>
      <p:pic>
        <p:nvPicPr>
          <p:cNvPr id="5" name="Picture 4" descr="A blue and orange bar graph&#10;&#10;Description automatically generated">
            <a:extLst>
              <a:ext uri="{FF2B5EF4-FFF2-40B4-BE49-F238E27FC236}">
                <a16:creationId xmlns:a16="http://schemas.microsoft.com/office/drawing/2014/main" id="{54681EC2-3FC3-55D4-3903-7331FA0B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" y="938463"/>
            <a:ext cx="3407481" cy="249053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AB2E59-3EFE-70DB-71AA-E671DA19E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2" y="3488556"/>
            <a:ext cx="3407101" cy="3185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4ECEB-0F75-C00C-F0E2-3D4B09CB0FBB}"/>
              </a:ext>
            </a:extLst>
          </p:cNvPr>
          <p:cNvSpPr txBox="1"/>
          <p:nvPr/>
        </p:nvSpPr>
        <p:spPr>
          <a:xfrm>
            <a:off x="2442411" y="1120676"/>
            <a:ext cx="116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600" dirty="0"/>
              <a:t>90% of bookings incomplete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3B3E6AC-3C40-CB76-8DEE-D1A112332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646" y="903029"/>
            <a:ext cx="2709300" cy="3596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08A7EC-0B5E-F29E-608E-585FF5F1FEFF}"/>
              </a:ext>
            </a:extLst>
          </p:cNvPr>
          <p:cNvSpPr txBox="1"/>
          <p:nvPr/>
        </p:nvSpPr>
        <p:spPr>
          <a:xfrm>
            <a:off x="9721690" y="4615991"/>
            <a:ext cx="198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400" dirty="0"/>
              <a:t>‘length_of_stay’ and ‘purchase_lead’ show strong correlation with target variable.</a:t>
            </a:r>
          </a:p>
        </p:txBody>
      </p:sp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29E0CA46-CFA2-0BBF-6016-B819B558E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212" y="4434928"/>
            <a:ext cx="2947738" cy="2270340"/>
          </a:xfrm>
          <a:prstGeom prst="rect">
            <a:avLst/>
          </a:prstGeom>
        </p:spPr>
      </p:pic>
      <p:pic>
        <p:nvPicPr>
          <p:cNvPr id="15" name="Picture 14" descr="A graph of sales&#10;&#10;Description automatically generated">
            <a:extLst>
              <a:ext uri="{FF2B5EF4-FFF2-40B4-BE49-F238E27FC236}">
                <a16:creationId xmlns:a16="http://schemas.microsoft.com/office/drawing/2014/main" id="{03374E7E-BDEA-5D67-0D97-0690B48EF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028" y="4415791"/>
            <a:ext cx="2984183" cy="227034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90108E3-7B2D-3460-9045-C7F0BC5A5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953" y="967452"/>
            <a:ext cx="2781300" cy="175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011964-19CD-79BB-C01A-1B852A596F34}"/>
              </a:ext>
            </a:extLst>
          </p:cNvPr>
          <p:cNvSpPr txBox="1"/>
          <p:nvPr/>
        </p:nvSpPr>
        <p:spPr>
          <a:xfrm>
            <a:off x="6521028" y="1018816"/>
            <a:ext cx="2608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400" dirty="0"/>
              <a:t>Logistic Regression achieves highest accuracy.</a:t>
            </a:r>
          </a:p>
          <a:p>
            <a:endParaRPr lang="en-OM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FA095-7B51-1BF2-7B20-2B00D3275E1C}"/>
              </a:ext>
            </a:extLst>
          </p:cNvPr>
          <p:cNvSpPr txBox="1"/>
          <p:nvPr/>
        </p:nvSpPr>
        <p:spPr>
          <a:xfrm>
            <a:off x="6692172" y="2511224"/>
            <a:ext cx="2602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600" dirty="0"/>
              <a:t>Cross-validation technique also shows Logistic Regression have best accuracy at 85.04%.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DA7D19D2-5295-2A64-BE7C-8EDB92126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287" y="2803612"/>
            <a:ext cx="2696059" cy="15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Results from Prediction Models on Customer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from Prediction Models on Customer Buying Behaviour</dc:title>
  <dc:creator>Vatsal Mandalia</dc:creator>
  <cp:lastModifiedBy>Vatsal Mandalia</cp:lastModifiedBy>
  <cp:revision>2</cp:revision>
  <dcterms:created xsi:type="dcterms:W3CDTF">2023-07-31T15:24:49Z</dcterms:created>
  <dcterms:modified xsi:type="dcterms:W3CDTF">2023-08-01T12:53:11Z</dcterms:modified>
</cp:coreProperties>
</file>