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468e13814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468e138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468e13814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468e1381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68e13814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468e1381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68e13814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468e1381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Solar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DSCI-D592 Data Science in Practice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971050"/>
            <a:ext cx="34707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Fall 2024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Tyler King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Delia Krueger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Guru Kappa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Vatsal Vinay Parikh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Saransh Kamlesh Singh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Ashlesh Rajesh Upganlawar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 Refine and evaluate potential Solar data for the existing list of Non-Profit Organizations that could serve as anchors for Community Solar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Challenges: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system for cleaning the data, more specifically </a:t>
            </a:r>
            <a:r>
              <a:rPr lang="en"/>
              <a:t>ensuring</a:t>
            </a:r>
            <a:r>
              <a:rPr lang="en"/>
              <a:t> better Address Matching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the Solar Data from Google Solar into a more manageable and useful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 automatically generated visualizations and reports for stakeholder 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on a multi-step approach for </a:t>
            </a:r>
            <a:r>
              <a:rPr lang="en"/>
              <a:t>cleaning</a:t>
            </a:r>
            <a:r>
              <a:rPr lang="en"/>
              <a:t> and address matching.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excess google solar data as well as google places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County Data Harvest Parcel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</a:t>
            </a:r>
            <a:r>
              <a:rPr lang="en"/>
              <a:t>Scraping</a:t>
            </a:r>
            <a:r>
              <a:rPr lang="en"/>
              <a:t> County GIS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Correction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972550"/>
            <a:ext cx="26433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a Web Scraper for Pulling Parcel owner data out of local county GIS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 for all 4 of our counties of record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universal for counties that don’t use the same system but should be modifiable if needed.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394" y="640450"/>
            <a:ext cx="2605606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988" y="2452325"/>
            <a:ext cx="1910428" cy="21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and Metric Calculations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76525"/>
            <a:ext cx="37989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Sun Hours to Nominal Power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Assuming a 300 W solar panel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Assuming average house consumption of 10,566 kWh per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Generated new fields: 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Nominal Power (W)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Predicted Mean Annual Power (kWH/year)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Equivalent Houses Powered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Annual CO2 Generation savings (ton)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are peak sun hours"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0" y="1576513"/>
            <a:ext cx="3538625" cy="19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6313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GIS-Enabled Visualizations</a:t>
            </a:r>
            <a:r>
              <a:rPr lang="en" sz="1200"/>
              <a:t>: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In</a:t>
            </a:r>
            <a:r>
              <a:rPr lang="en" sz="1200"/>
              <a:t>teractive map with </a:t>
            </a:r>
            <a:r>
              <a:rPr b="1" lang="en" sz="1200"/>
              <a:t>Marker Clusters</a:t>
            </a:r>
            <a:r>
              <a:rPr lang="en" sz="1200"/>
              <a:t>, </a:t>
            </a:r>
            <a:r>
              <a:rPr b="1" lang="en" sz="1200"/>
              <a:t>Layer Filters</a:t>
            </a:r>
            <a:r>
              <a:rPr lang="en" sz="1200"/>
              <a:t> (by power and CO2 savings), allowing users to explore solar sites across Indiana based on various criteria.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Visualized </a:t>
            </a:r>
            <a:r>
              <a:rPr b="1" lang="en" sz="1200"/>
              <a:t>power density</a:t>
            </a:r>
            <a:r>
              <a:rPr lang="en" sz="1200"/>
              <a:t> to highlight areas with higher energy generation potential.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 Developed using </a:t>
            </a:r>
            <a:r>
              <a:rPr b="1" lang="en" sz="1200"/>
              <a:t>Python</a:t>
            </a:r>
            <a:r>
              <a:rPr lang="en" sz="1200"/>
              <a:t>, </a:t>
            </a:r>
            <a:r>
              <a:rPr b="1" lang="en" sz="1200"/>
              <a:t>Folium</a:t>
            </a:r>
            <a:r>
              <a:rPr lang="en" sz="1200"/>
              <a:t> for interactive mapping, </a:t>
            </a:r>
            <a:r>
              <a:rPr b="1" lang="en" sz="1200"/>
              <a:t>Pandas</a:t>
            </a:r>
            <a:r>
              <a:rPr lang="en" sz="1200"/>
              <a:t> for data processing, </a:t>
            </a:r>
            <a:r>
              <a:rPr b="1" lang="en" sz="1200"/>
              <a:t>OpenStreetMap</a:t>
            </a:r>
            <a:r>
              <a:rPr lang="en" sz="1200"/>
              <a:t> for base maps, and </a:t>
            </a:r>
            <a:r>
              <a:rPr b="1" lang="en" sz="1200"/>
              <a:t>Jupyter Notebooks</a:t>
            </a:r>
            <a:r>
              <a:rPr lang="en" sz="1200"/>
              <a:t> for development and visualization.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925" y="266600"/>
            <a:ext cx="3083775" cy="222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925" y="2795725"/>
            <a:ext cx="3083775" cy="21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Report Generation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445750"/>
            <a:ext cx="37989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create a machine generated report that is easy to read and able to be easily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 was chosen as the final file format for ubiquity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City Name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Utility</a:t>
            </a:r>
            <a:r>
              <a:rPr lang="en" sz="1000"/>
              <a:t> name and type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Energy Community Status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Map of sites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Table with data for grouped sites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Graphs visualizing key city metrics</a:t>
            </a:r>
            <a:endParaRPr sz="10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725" y="763447"/>
            <a:ext cx="2776151" cy="18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725" y="2797675"/>
            <a:ext cx="2776151" cy="1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Ideas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04775" y="1235675"/>
            <a:ext cx="73647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similar sites for alternatives to </a:t>
            </a:r>
            <a:r>
              <a:rPr lang="en"/>
              <a:t>Rooftop</a:t>
            </a:r>
            <a:r>
              <a:rPr lang="en"/>
              <a:t> Solar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Ground mount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Parking Canopies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Geothermal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Energy Storage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Assess the potential impact of adding energy storage solutions like batteries to increase the utility of solar energy projects.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tool for assessing the Regulatory framework for community solar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how local, state, and federal policies affect the feasibility and scalability of community solar projects.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searchable database of all relevant sites statewide with relevant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Sustainability and Environmental impact of these potential Solar Projects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