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extends HTML with new attributes.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is perfect for Single Page Applications (SPAs).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76400"/>
            <a:ext cx="91440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&lt;script 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="https://ajax.googleapis.com/ajax/libs/angularjs/1.6.9/angular.min.js"&gt;&lt;/script&gt;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457200"/>
            <a:ext cx="2408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 smtClean="0"/>
              <a:t>AngularJS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2286000" y="4267200"/>
            <a:ext cx="43632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 smtClean="0"/>
              <a:t>Jqueary</a:t>
            </a:r>
            <a:r>
              <a:rPr lang="en-US" sz="4400" dirty="0" smtClean="0"/>
              <a:t> no </a:t>
            </a:r>
            <a:r>
              <a:rPr lang="en-US" sz="4400" dirty="0" err="1" smtClean="0"/>
              <a:t>bhai</a:t>
            </a:r>
            <a:r>
              <a:rPr lang="en-US" sz="4400" dirty="0" smtClean="0"/>
              <a:t> ,..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2192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Segoe UI"/>
              </a:rPr>
              <a:t>AngularJS</a:t>
            </a:r>
            <a:r>
              <a:rPr lang="en-US" dirty="0" smtClean="0">
                <a:solidFill>
                  <a:srgbClr val="000000"/>
                </a:solidFill>
                <a:latin typeface="Segoe UI"/>
              </a:rPr>
              <a:t> is a JavaScript </a:t>
            </a:r>
            <a:r>
              <a:rPr lang="en-US" dirty="0" smtClean="0">
                <a:solidFill>
                  <a:srgbClr val="000000"/>
                </a:solidFill>
                <a:latin typeface="Segoe UI"/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  <a:latin typeface="Segoe UI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Verdana"/>
              </a:rPr>
              <a:t>AngularJS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 is a JavaScript framework written in JavaScript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Verdana"/>
              </a:rPr>
              <a:t>AngularJS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 is distributed as a JavaScript file, and can be added to a web page with a script tag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script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="https://ajax.googleapis.com/ajax/libs/angularjs/1.6.9/angular.min.js"&gt;&lt;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/script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&gt;</a:t>
            </a:r>
            <a:endParaRPr lang="en-US" b="0" i="0" dirty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362200"/>
            <a:ext cx="5822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attribute  == directives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1066800" y="3810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AngularJS</a:t>
            </a:r>
            <a:r>
              <a:rPr lang="en-US" sz="3200" dirty="0" smtClean="0"/>
              <a:t> directives are HTML attributes with an </a:t>
            </a:r>
            <a:r>
              <a:rPr lang="en-US" sz="3200" b="1" dirty="0" err="1" smtClean="0"/>
              <a:t>ng</a:t>
            </a:r>
            <a:r>
              <a:rPr lang="en-US" sz="3200" dirty="0" smtClean="0"/>
              <a:t> prefix.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28800" y="5410200"/>
            <a:ext cx="662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You can use </a:t>
            </a:r>
            <a:r>
              <a:rPr lang="en-US" sz="2800" b="1" dirty="0" smtClean="0"/>
              <a:t>data-</a:t>
            </a:r>
            <a:r>
              <a:rPr lang="en-US" sz="2800" b="1" dirty="0" err="1" smtClean="0"/>
              <a:t>ng</a:t>
            </a:r>
            <a:r>
              <a:rPr lang="en-US" sz="2800" b="1" dirty="0" smtClean="0"/>
              <a:t>-</a:t>
            </a:r>
            <a:r>
              <a:rPr lang="en-US" sz="2800" dirty="0" smtClean="0"/>
              <a:t>, instead of </a:t>
            </a:r>
            <a:r>
              <a:rPr lang="en-US" sz="2800" b="1" dirty="0" err="1" smtClean="0"/>
              <a:t>ng</a:t>
            </a:r>
            <a:r>
              <a:rPr lang="en-US" sz="2800" b="1" dirty="0" smtClean="0"/>
              <a:t>-</a:t>
            </a:r>
            <a:r>
              <a:rPr lang="en-US" sz="2800" dirty="0" smtClean="0"/>
              <a:t>, if you want to make your page HTML valid.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28600"/>
            <a:ext cx="8153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438400"/>
            <a:ext cx="8153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57200"/>
            <a:ext cx="5822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attribute  == directives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838200" y="2667000"/>
            <a:ext cx="6163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Document. write</a:t>
            </a:r>
            <a:r>
              <a:rPr lang="en-US" sz="3200" dirty="0" smtClean="0"/>
              <a:t> </a:t>
            </a:r>
            <a:r>
              <a:rPr lang="en-US" sz="3200" dirty="0" smtClean="0"/>
              <a:t>== </a:t>
            </a:r>
            <a:r>
              <a:rPr lang="en-US" sz="3200" b="1" dirty="0" smtClean="0"/>
              <a:t>{{ expression }}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5800" y="4648200"/>
            <a:ext cx="8153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7072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Typescript is superset of JavaScript with additional futures!!!</a:t>
            </a:r>
          </a:p>
          <a:p>
            <a:endParaRPr lang="en-US" sz="4400" dirty="0" smtClean="0"/>
          </a:p>
          <a:p>
            <a:r>
              <a:rPr lang="en-US" sz="4000" dirty="0" smtClean="0"/>
              <a:t>Strong typing,</a:t>
            </a:r>
          </a:p>
          <a:p>
            <a:r>
              <a:rPr lang="en-US" sz="4400" dirty="0" smtClean="0"/>
              <a:t>Compile error, automatic red line,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2447925"/>
            <a:ext cx="8058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Angular typescript per depend </a:t>
            </a:r>
            <a:r>
              <a:rPr lang="en-US" sz="4000" dirty="0" err="1" smtClean="0"/>
              <a:t>kare</a:t>
            </a:r>
            <a:r>
              <a:rPr lang="en-US" sz="4000" dirty="0" smtClean="0"/>
              <a:t>,</a:t>
            </a:r>
          </a:p>
          <a:p>
            <a:pPr>
              <a:buFont typeface="Wingdings" pitchFamily="2" charset="2"/>
              <a:buChar char="Ø"/>
            </a:pPr>
            <a:endParaRPr lang="en-US" sz="4000" dirty="0" smtClean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Ne browser ne typescript </a:t>
            </a:r>
            <a:r>
              <a:rPr lang="en-US" sz="4000" dirty="0" err="1" smtClean="0"/>
              <a:t>ni</a:t>
            </a:r>
            <a:r>
              <a:rPr lang="en-US" sz="4000" dirty="0" smtClean="0"/>
              <a:t> </a:t>
            </a:r>
            <a:r>
              <a:rPr lang="en-US" sz="4000" dirty="0" err="1" smtClean="0"/>
              <a:t>samj</a:t>
            </a:r>
            <a:r>
              <a:rPr lang="en-US" sz="4000" dirty="0" smtClean="0"/>
              <a:t> </a:t>
            </a:r>
            <a:r>
              <a:rPr lang="en-US" sz="4000" dirty="0" err="1" smtClean="0"/>
              <a:t>pade</a:t>
            </a:r>
            <a:r>
              <a:rPr lang="en-US" sz="4000" dirty="0" smtClean="0"/>
              <a:t>,</a:t>
            </a:r>
          </a:p>
          <a:p>
            <a:pPr>
              <a:buFont typeface="Wingdings" pitchFamily="2" charset="2"/>
              <a:buChar char="Ø"/>
            </a:pPr>
            <a:endParaRPr lang="en-US" sz="4000" dirty="0" smtClean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So </a:t>
            </a:r>
            <a:r>
              <a:rPr lang="en-US" sz="4000" dirty="0" err="1" smtClean="0"/>
              <a:t>typscript</a:t>
            </a:r>
            <a:r>
              <a:rPr lang="en-US" sz="4000" dirty="0" smtClean="0"/>
              <a:t> ne </a:t>
            </a:r>
            <a:r>
              <a:rPr lang="en-US" sz="4000" dirty="0" err="1" smtClean="0"/>
              <a:t>farrthi</a:t>
            </a:r>
            <a:r>
              <a:rPr lang="en-US" sz="4000" dirty="0" smtClean="0"/>
              <a:t>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</a:t>
            </a:r>
            <a:r>
              <a:rPr lang="en-US" sz="4000" dirty="0" err="1" smtClean="0"/>
              <a:t>maj</a:t>
            </a:r>
            <a:r>
              <a:rPr lang="en-US" sz="4000" dirty="0" smtClean="0"/>
              <a:t> convert </a:t>
            </a:r>
            <a:r>
              <a:rPr lang="en-US" sz="4000" dirty="0" err="1" smtClean="0"/>
              <a:t>kare</a:t>
            </a:r>
            <a:r>
              <a:rPr lang="en-US" sz="4000" dirty="0" smtClean="0"/>
              <a:t> last ma compiler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1954" y="3244334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 typescript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990600"/>
            <a:ext cx="50679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Installing typescript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2057400" y="4800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C:\Users\Vatsal&gt;</a:t>
            </a:r>
            <a:r>
              <a:rPr lang="en-US" dirty="0" err="1" smtClean="0"/>
              <a:t>tsc</a:t>
            </a:r>
            <a:r>
              <a:rPr lang="en-US" dirty="0" smtClean="0"/>
              <a:t> --version</a:t>
            </a:r>
          </a:p>
          <a:p>
            <a:r>
              <a:rPr lang="en-US" dirty="0" smtClean="0"/>
              <a:t>Version 4.1.2</a:t>
            </a:r>
          </a:p>
          <a:p>
            <a:endParaRPr lang="en-US" dirty="0" smtClean="0"/>
          </a:p>
          <a:p>
            <a:r>
              <a:rPr lang="en-US" dirty="0" smtClean="0"/>
              <a:t>C:\Users\Vatsal&gt;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/>
              <a:t>AngularJS</a:t>
            </a:r>
            <a:r>
              <a:rPr lang="en-US" sz="4000" dirty="0" smtClean="0"/>
              <a:t> Applications</a:t>
            </a:r>
          </a:p>
          <a:p>
            <a:r>
              <a:rPr lang="en-US" sz="4000" dirty="0" err="1" smtClean="0"/>
              <a:t>AngularJS</a:t>
            </a:r>
            <a:r>
              <a:rPr lang="en-US" sz="4000" dirty="0" smtClean="0"/>
              <a:t> </a:t>
            </a:r>
            <a:r>
              <a:rPr lang="en-US" sz="4000" b="1" dirty="0" smtClean="0"/>
              <a:t>modules</a:t>
            </a:r>
            <a:r>
              <a:rPr lang="en-US" sz="4000" dirty="0" smtClean="0"/>
              <a:t> define </a:t>
            </a:r>
            <a:r>
              <a:rPr lang="en-US" sz="4000" dirty="0" err="1" smtClean="0"/>
              <a:t>AngularJS</a:t>
            </a:r>
            <a:r>
              <a:rPr lang="en-US" sz="4000" dirty="0" smtClean="0"/>
              <a:t> applications.</a:t>
            </a:r>
          </a:p>
          <a:p>
            <a:r>
              <a:rPr lang="en-US" sz="4000" dirty="0" err="1" smtClean="0"/>
              <a:t>AngularJS</a:t>
            </a:r>
            <a:r>
              <a:rPr lang="en-US" sz="4000" dirty="0" smtClean="0"/>
              <a:t> </a:t>
            </a:r>
            <a:r>
              <a:rPr lang="en-US" sz="4000" b="1" dirty="0" smtClean="0"/>
              <a:t>controllers</a:t>
            </a:r>
            <a:r>
              <a:rPr lang="en-US" sz="4000" dirty="0" smtClean="0"/>
              <a:t> control </a:t>
            </a:r>
            <a:r>
              <a:rPr lang="en-US" sz="4000" dirty="0" err="1" smtClean="0"/>
              <a:t>AngularJS</a:t>
            </a:r>
            <a:r>
              <a:rPr lang="en-US" sz="4000" dirty="0" smtClean="0"/>
              <a:t> applications.</a:t>
            </a:r>
          </a:p>
          <a:p>
            <a:r>
              <a:rPr lang="en-US" sz="4000" dirty="0" smtClean="0"/>
              <a:t>The </a:t>
            </a:r>
            <a:r>
              <a:rPr lang="en-US" sz="4000" b="1" dirty="0" err="1" smtClean="0"/>
              <a:t>ng</a:t>
            </a:r>
            <a:r>
              <a:rPr lang="en-US" sz="4000" b="1" dirty="0" smtClean="0"/>
              <a:t>-app</a:t>
            </a:r>
            <a:r>
              <a:rPr lang="en-US" sz="4000" dirty="0" smtClean="0"/>
              <a:t> directive defines the application, the </a:t>
            </a:r>
            <a:r>
              <a:rPr lang="en-US" sz="4000" b="1" dirty="0" err="1" smtClean="0"/>
              <a:t>ng</a:t>
            </a:r>
            <a:r>
              <a:rPr lang="en-US" sz="4000" b="1" dirty="0" smtClean="0"/>
              <a:t>-controller</a:t>
            </a:r>
            <a:r>
              <a:rPr lang="en-US" sz="4000" dirty="0" smtClean="0"/>
              <a:t> directive defines the controller.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149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Vatsal</dc:creator>
  <cp:lastModifiedBy>Vatsal</cp:lastModifiedBy>
  <cp:revision>21</cp:revision>
  <dcterms:created xsi:type="dcterms:W3CDTF">2006-08-16T00:00:00Z</dcterms:created>
  <dcterms:modified xsi:type="dcterms:W3CDTF">2020-11-25T10:11:53Z</dcterms:modified>
</cp:coreProperties>
</file>