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71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58" r:id="rId8"/>
    <p:sldId id="259" r:id="rId9"/>
    <p:sldId id="261" r:id="rId10"/>
    <p:sldId id="260" r:id="rId11"/>
    <p:sldId id="263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0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751" userDrawn="1">
          <p15:clr>
            <a:srgbClr val="A4A3A4"/>
          </p15:clr>
        </p15:guide>
        <p15:guide id="5" orient="horz" pos="1246" userDrawn="1">
          <p15:clr>
            <a:srgbClr val="A4A3A4"/>
          </p15:clr>
        </p15:guide>
        <p15:guide id="6" orient="horz" pos="1848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256" userDrawn="1">
          <p15:clr>
            <a:srgbClr val="A4A3A4"/>
          </p15:clr>
        </p15:guide>
        <p15:guide id="9" pos="512" userDrawn="1">
          <p15:clr>
            <a:srgbClr val="A4A3A4"/>
          </p15:clr>
        </p15:guide>
        <p15:guide id="10" pos="551" userDrawn="1">
          <p15:clr>
            <a:srgbClr val="A4A3A4"/>
          </p15:clr>
        </p15:guide>
        <p15:guide id="11" pos="7428" userDrawn="1">
          <p15:clr>
            <a:srgbClr val="A4A3A4"/>
          </p15:clr>
        </p15:guide>
        <p15:guide id="12" pos="7164" userDrawn="1">
          <p15:clr>
            <a:srgbClr val="A4A3A4"/>
          </p15:clr>
        </p15:guide>
        <p15:guide id="13" pos="2899" userDrawn="1">
          <p15:clr>
            <a:srgbClr val="A4A3A4"/>
          </p15:clr>
        </p15:guide>
        <p15:guide id="14" pos="3083" userDrawn="1">
          <p15:clr>
            <a:srgbClr val="A4A3A4"/>
          </p15:clr>
        </p15:guide>
        <p15:guide id="15" pos="4785" userDrawn="1">
          <p15:clr>
            <a:srgbClr val="A4A3A4"/>
          </p15:clr>
        </p15:guide>
        <p15:guide id="16" pos="4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>
        <p:guide orient="horz" pos="2160"/>
        <p:guide orient="horz" pos="4100"/>
        <p:guide orient="horz" pos="432"/>
        <p:guide orient="horz" pos="3751"/>
        <p:guide orient="horz" pos="1246"/>
        <p:guide orient="horz" pos="1848"/>
        <p:guide pos="3840"/>
        <p:guide pos="256"/>
        <p:guide pos="512"/>
        <p:guide pos="551"/>
        <p:guide pos="7428"/>
        <p:guide pos="7164"/>
        <p:guide pos="2899"/>
        <p:guide pos="3083"/>
        <p:guide pos="4785"/>
        <p:guide pos="4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Release</c:v>
                </c:pt>
              </c:strCache>
            </c:strRef>
          </c:cat>
          <c:val>
            <c:numRef>
              <c:f>Sheet1!$B$2:$B$6</c:f>
              <c:numCache>
                <c:formatCode>mm/dd/yy;@</c:formatCode>
                <c:ptCount val="5"/>
                <c:pt idx="0">
                  <c:v>43838</c:v>
                </c:pt>
                <c:pt idx="1">
                  <c:v>43848</c:v>
                </c:pt>
                <c:pt idx="2">
                  <c:v>43878</c:v>
                </c:pt>
                <c:pt idx="3">
                  <c:v>43923</c:v>
                </c:pt>
                <c:pt idx="4">
                  <c:v>43928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6-43D6-9D49-D6AB4CD3B9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Release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45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16-43D6-9D49-D6AB4CD3B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102996207"/>
        <c:axId val="2045434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Requirements</c:v>
                      </c:pt>
                      <c:pt idx="1">
                        <c:v>Design</c:v>
                      </c:pt>
                      <c:pt idx="2">
                        <c:v>Development</c:v>
                      </c:pt>
                      <c:pt idx="3">
                        <c:v>Testing</c:v>
                      </c:pt>
                      <c:pt idx="4">
                        <c:v>Release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mm/dd/yy;@</c:formatCode>
                      <c:ptCount val="5"/>
                      <c:pt idx="0">
                        <c:v>43848</c:v>
                      </c:pt>
                      <c:pt idx="1">
                        <c:v>43878</c:v>
                      </c:pt>
                      <c:pt idx="2">
                        <c:v>43923</c:v>
                      </c:pt>
                      <c:pt idx="3">
                        <c:v>43928</c:v>
                      </c:pt>
                      <c:pt idx="4">
                        <c:v>43933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16-43D6-9D49-D6AB4CD3B9DD}"/>
                  </c:ext>
                </c:extLst>
              </c15:ser>
            </c15:filteredBarSeries>
          </c:ext>
        </c:extLst>
      </c:barChart>
      <c:catAx>
        <c:axId val="21029962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434959"/>
        <c:crosses val="autoZero"/>
        <c:auto val="1"/>
        <c:lblAlgn val="ctr"/>
        <c:lblOffset val="100"/>
        <c:noMultiLvlLbl val="0"/>
      </c:catAx>
      <c:valAx>
        <c:axId val="2045434959"/>
        <c:scaling>
          <c:orientation val="minMax"/>
          <c:min val="4383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d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99620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Budget vs Actual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6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21</c:v>
                </c:pt>
                <c:pt idx="6">
                  <c:v>8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  <c:pt idx="10">
                  <c:v>19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7-4F14-9102-E0A1F78F0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85105952"/>
        <c:axId val="11895155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17-4F14-9102-E0A1F78F0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105952"/>
        <c:axId val="1189515536"/>
      </c:lineChart>
      <c:catAx>
        <c:axId val="128510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515536"/>
        <c:crosses val="autoZero"/>
        <c:auto val="1"/>
        <c:lblAlgn val="ctr"/>
        <c:lblOffset val="100"/>
        <c:noMultiLvlLbl val="0"/>
      </c:catAx>
      <c:valAx>
        <c:axId val="118951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10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</c:strCache>
            </c:strRef>
          </c:cat>
          <c:val>
            <c:numRef>
              <c:f>Sheet1!$B$2:$B$6</c:f>
              <c:numCache>
                <c:formatCode>mm/dd/yy;@</c:formatCode>
                <c:ptCount val="5"/>
                <c:pt idx="0">
                  <c:v>43838</c:v>
                </c:pt>
                <c:pt idx="1">
                  <c:v>43838.5</c:v>
                </c:pt>
                <c:pt idx="2">
                  <c:v>43839.5</c:v>
                </c:pt>
                <c:pt idx="3">
                  <c:v>43841.5</c:v>
                </c:pt>
                <c:pt idx="4">
                  <c:v>43846.5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E-423D-AA8A-AC76ECF641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E-423D-AA8A-AC76ECF64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102996207"/>
        <c:axId val="2045434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Task 1</c:v>
                      </c:pt>
                      <c:pt idx="1">
                        <c:v>Task 2</c:v>
                      </c:pt>
                      <c:pt idx="2">
                        <c:v>Task 3</c:v>
                      </c:pt>
                      <c:pt idx="3">
                        <c:v>Task 4</c:v>
                      </c:pt>
                      <c:pt idx="4">
                        <c:v>Task 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mm/dd/yy;@</c:formatCode>
                      <c:ptCount val="5"/>
                      <c:pt idx="0">
                        <c:v>43838.5</c:v>
                      </c:pt>
                      <c:pt idx="1">
                        <c:v>43839.5</c:v>
                      </c:pt>
                      <c:pt idx="2">
                        <c:v>43841.5</c:v>
                      </c:pt>
                      <c:pt idx="3">
                        <c:v>43846.5</c:v>
                      </c:pt>
                      <c:pt idx="4">
                        <c:v>43847.5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95E-423D-AA8A-AC76ECF6414F}"/>
                  </c:ext>
                </c:extLst>
              </c15:ser>
            </c15:filteredBarSeries>
          </c:ext>
        </c:extLst>
      </c:barChart>
      <c:catAx>
        <c:axId val="21029962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434959"/>
        <c:crosses val="autoZero"/>
        <c:auto val="1"/>
        <c:lblAlgn val="ctr"/>
        <c:lblOffset val="100"/>
        <c:noMultiLvlLbl val="0"/>
      </c:catAx>
      <c:valAx>
        <c:axId val="2045434959"/>
        <c:scaling>
          <c:orientation val="minMax"/>
          <c:min val="4383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d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99620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Budget vs Actual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2.4</c:v>
                </c:pt>
                <c:pt idx="1">
                  <c:v>4.4000000000000004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2-4546-AB18-61A555D58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85105952"/>
        <c:axId val="11895155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E2-4546-AB18-61A555D58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105952"/>
        <c:axId val="1189515536"/>
      </c:lineChart>
      <c:catAx>
        <c:axId val="128510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515536"/>
        <c:crosses val="autoZero"/>
        <c:auto val="1"/>
        <c:lblAlgn val="ctr"/>
        <c:lblOffset val="100"/>
        <c:noMultiLvlLbl val="0"/>
      </c:catAx>
      <c:valAx>
        <c:axId val="118951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10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0B98D-1A6E-4C3D-9AD4-7240AE39D81E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8E7BA74B-3839-4A10-9C6F-6F6BECE0E955}">
      <dgm:prSet phldrT="[Text]"/>
      <dgm:spPr/>
      <dgm:t>
        <a:bodyPr/>
        <a:lstStyle/>
        <a:p>
          <a:r>
            <a:rPr lang="en-US" dirty="0"/>
            <a:t>Team Lead</a:t>
          </a:r>
        </a:p>
      </dgm:t>
    </dgm:pt>
    <dgm:pt modelId="{ED16D751-F6EB-4C09-A8A5-F29A070AEF4C}" type="parTrans" cxnId="{9B0A382E-DE22-4643-AC98-93A23A54CE73}">
      <dgm:prSet/>
      <dgm:spPr/>
      <dgm:t>
        <a:bodyPr/>
        <a:lstStyle/>
        <a:p>
          <a:endParaRPr lang="en-US"/>
        </a:p>
      </dgm:t>
    </dgm:pt>
    <dgm:pt modelId="{4757EA1C-07E0-4BBF-A70C-D7949CCCCE96}" type="sibTrans" cxnId="{9B0A382E-DE22-4643-AC98-93A23A54CE73}">
      <dgm:prSet/>
      <dgm:spPr/>
      <dgm:t>
        <a:bodyPr/>
        <a:lstStyle/>
        <a:p>
          <a:endParaRPr lang="en-US"/>
        </a:p>
      </dgm:t>
    </dgm:pt>
    <dgm:pt modelId="{42273BE2-AC41-4CDD-9E51-D317558294E3}">
      <dgm:prSet phldrT="[Text]"/>
      <dgm:spPr/>
      <dgm:t>
        <a:bodyPr/>
        <a:lstStyle/>
        <a:p>
          <a:r>
            <a:rPr lang="en-US" dirty="0"/>
            <a:t>Team Member</a:t>
          </a:r>
        </a:p>
      </dgm:t>
    </dgm:pt>
    <dgm:pt modelId="{92F50CB4-859F-497C-A589-5673119FB933}" type="parTrans" cxnId="{D92D513D-E307-40BE-AFC1-AFDFB7E03023}">
      <dgm:prSet/>
      <dgm:spPr/>
      <dgm:t>
        <a:bodyPr/>
        <a:lstStyle/>
        <a:p>
          <a:endParaRPr lang="en-US"/>
        </a:p>
      </dgm:t>
    </dgm:pt>
    <dgm:pt modelId="{D5A4FCD4-67A7-4528-8E53-BBD18BD151C5}" type="sibTrans" cxnId="{D92D513D-E307-40BE-AFC1-AFDFB7E03023}">
      <dgm:prSet/>
      <dgm:spPr/>
      <dgm:t>
        <a:bodyPr/>
        <a:lstStyle/>
        <a:p>
          <a:endParaRPr lang="en-US"/>
        </a:p>
      </dgm:t>
    </dgm:pt>
    <dgm:pt modelId="{D476EB08-0888-43F8-B1C3-4E1EDC161CD9}">
      <dgm:prSet phldrT="[Text]"/>
      <dgm:spPr/>
      <dgm:t>
        <a:bodyPr/>
        <a:lstStyle/>
        <a:p>
          <a:r>
            <a:rPr lang="en-US" dirty="0"/>
            <a:t>Team Member</a:t>
          </a:r>
        </a:p>
      </dgm:t>
    </dgm:pt>
    <dgm:pt modelId="{ED631303-8E18-48CE-8735-4AE6985C04E7}" type="parTrans" cxnId="{0F726E06-3FEA-41F5-BA25-0EE0E774F1AC}">
      <dgm:prSet/>
      <dgm:spPr/>
      <dgm:t>
        <a:bodyPr/>
        <a:lstStyle/>
        <a:p>
          <a:endParaRPr lang="en-US"/>
        </a:p>
      </dgm:t>
    </dgm:pt>
    <dgm:pt modelId="{1ADE3323-36FA-4CC7-B44F-3F3AC4E86720}" type="sibTrans" cxnId="{0F726E06-3FEA-41F5-BA25-0EE0E774F1AC}">
      <dgm:prSet/>
      <dgm:spPr/>
      <dgm:t>
        <a:bodyPr/>
        <a:lstStyle/>
        <a:p>
          <a:endParaRPr lang="en-US"/>
        </a:p>
      </dgm:t>
    </dgm:pt>
    <dgm:pt modelId="{79D3AB0A-C0AF-48D5-AF42-D4A50CFD7C76}">
      <dgm:prSet phldrT="[Text]"/>
      <dgm:spPr/>
      <dgm:t>
        <a:bodyPr/>
        <a:lstStyle/>
        <a:p>
          <a:r>
            <a:rPr lang="en-US" dirty="0"/>
            <a:t>Team Member</a:t>
          </a:r>
        </a:p>
      </dgm:t>
    </dgm:pt>
    <dgm:pt modelId="{C3D14762-9D5D-4828-B303-8E6CBA00880A}" type="parTrans" cxnId="{8CB26F26-12B5-415C-A9C1-BB0EABF0391E}">
      <dgm:prSet/>
      <dgm:spPr/>
      <dgm:t>
        <a:bodyPr/>
        <a:lstStyle/>
        <a:p>
          <a:endParaRPr lang="en-US"/>
        </a:p>
      </dgm:t>
    </dgm:pt>
    <dgm:pt modelId="{1E706F56-4874-43A2-99B6-D81190F89F91}" type="sibTrans" cxnId="{8CB26F26-12B5-415C-A9C1-BB0EABF0391E}">
      <dgm:prSet/>
      <dgm:spPr/>
      <dgm:t>
        <a:bodyPr/>
        <a:lstStyle/>
        <a:p>
          <a:endParaRPr lang="en-US"/>
        </a:p>
      </dgm:t>
    </dgm:pt>
    <dgm:pt modelId="{031FF44E-0288-4A02-A870-56DE34F56CA7}">
      <dgm:prSet phldrT="[Text]"/>
      <dgm:spPr/>
      <dgm:t>
        <a:bodyPr/>
        <a:lstStyle/>
        <a:p>
          <a:r>
            <a:rPr lang="en-US" dirty="0"/>
            <a:t>Roles and Responsibilities</a:t>
          </a:r>
        </a:p>
      </dgm:t>
    </dgm:pt>
    <dgm:pt modelId="{E5041F00-D886-46FE-81F8-2395EEA35AD8}" type="parTrans" cxnId="{5B9257D9-E0D5-4E8A-8355-3130245E4A34}">
      <dgm:prSet/>
      <dgm:spPr/>
      <dgm:t>
        <a:bodyPr/>
        <a:lstStyle/>
        <a:p>
          <a:endParaRPr lang="en-US"/>
        </a:p>
      </dgm:t>
    </dgm:pt>
    <dgm:pt modelId="{4DD96D19-78B9-4D06-8725-6262CAC70D66}" type="sibTrans" cxnId="{5B9257D9-E0D5-4E8A-8355-3130245E4A34}">
      <dgm:prSet/>
      <dgm:spPr/>
      <dgm:t>
        <a:bodyPr/>
        <a:lstStyle/>
        <a:p>
          <a:endParaRPr lang="en-US"/>
        </a:p>
      </dgm:t>
    </dgm:pt>
    <dgm:pt modelId="{638C1433-2000-4BE0-BE50-2E6DA2D0485E}">
      <dgm:prSet phldrT="[Text]"/>
      <dgm:spPr/>
      <dgm:t>
        <a:bodyPr/>
        <a:lstStyle/>
        <a:p>
          <a:r>
            <a:rPr lang="en-US"/>
            <a:t>Roles and Responsibilities</a:t>
          </a:r>
          <a:endParaRPr lang="en-US" dirty="0"/>
        </a:p>
      </dgm:t>
    </dgm:pt>
    <dgm:pt modelId="{CC763CA5-F7C6-4774-8C1D-5BFAB6BBD2EB}" type="parTrans" cxnId="{BE1C91B6-2DAC-4F85-97B3-6C0E8BC32E02}">
      <dgm:prSet/>
      <dgm:spPr/>
      <dgm:t>
        <a:bodyPr/>
        <a:lstStyle/>
        <a:p>
          <a:endParaRPr lang="en-US"/>
        </a:p>
      </dgm:t>
    </dgm:pt>
    <dgm:pt modelId="{206C3091-D7AD-4372-9E66-3964F94A4B8E}" type="sibTrans" cxnId="{BE1C91B6-2DAC-4F85-97B3-6C0E8BC32E02}">
      <dgm:prSet/>
      <dgm:spPr/>
      <dgm:t>
        <a:bodyPr/>
        <a:lstStyle/>
        <a:p>
          <a:endParaRPr lang="en-US"/>
        </a:p>
      </dgm:t>
    </dgm:pt>
    <dgm:pt modelId="{5ED7AB99-41C2-4A4E-9B1D-B01A023A9375}">
      <dgm:prSet phldrT="[Text]"/>
      <dgm:spPr/>
      <dgm:t>
        <a:bodyPr/>
        <a:lstStyle/>
        <a:p>
          <a:r>
            <a:rPr lang="en-US"/>
            <a:t>Roles and Responsibilities</a:t>
          </a:r>
          <a:endParaRPr lang="en-US" dirty="0"/>
        </a:p>
      </dgm:t>
    </dgm:pt>
    <dgm:pt modelId="{4E45EB56-4DD8-43B0-B0CB-75C1FD465D86}" type="parTrans" cxnId="{C00FE550-F076-424C-A8EA-A9E3E3F46C6C}">
      <dgm:prSet/>
      <dgm:spPr/>
      <dgm:t>
        <a:bodyPr/>
        <a:lstStyle/>
        <a:p>
          <a:endParaRPr lang="en-US"/>
        </a:p>
      </dgm:t>
    </dgm:pt>
    <dgm:pt modelId="{7C9BAB95-5D97-4AC7-940B-EA853D3FCC18}" type="sibTrans" cxnId="{C00FE550-F076-424C-A8EA-A9E3E3F46C6C}">
      <dgm:prSet/>
      <dgm:spPr/>
      <dgm:t>
        <a:bodyPr/>
        <a:lstStyle/>
        <a:p>
          <a:endParaRPr lang="en-US"/>
        </a:p>
      </dgm:t>
    </dgm:pt>
    <dgm:pt modelId="{F2564FE7-81EA-48FD-9ECD-F7A94ACEE043}">
      <dgm:prSet phldrT="[Text]"/>
      <dgm:spPr/>
      <dgm:t>
        <a:bodyPr/>
        <a:lstStyle/>
        <a:p>
          <a:r>
            <a:rPr lang="en-US"/>
            <a:t>Roles and Responsibilities</a:t>
          </a:r>
          <a:endParaRPr lang="en-US" dirty="0"/>
        </a:p>
      </dgm:t>
    </dgm:pt>
    <dgm:pt modelId="{9115A9A5-D7D7-42A9-A043-7564043D4F80}" type="parTrans" cxnId="{0DF81BE6-1F82-430F-A450-CBB3F0330D77}">
      <dgm:prSet/>
      <dgm:spPr/>
      <dgm:t>
        <a:bodyPr/>
        <a:lstStyle/>
        <a:p>
          <a:endParaRPr lang="en-US"/>
        </a:p>
      </dgm:t>
    </dgm:pt>
    <dgm:pt modelId="{FBEA2F50-1B68-4B1C-B57C-524B582292F1}" type="sibTrans" cxnId="{0DF81BE6-1F82-430F-A450-CBB3F0330D77}">
      <dgm:prSet/>
      <dgm:spPr/>
      <dgm:t>
        <a:bodyPr/>
        <a:lstStyle/>
        <a:p>
          <a:endParaRPr lang="en-US"/>
        </a:p>
      </dgm:t>
    </dgm:pt>
    <dgm:pt modelId="{D7747EE9-7FF9-40EE-9FE4-B41D40393C0E}" type="pres">
      <dgm:prSet presAssocID="{2620B98D-1A6E-4C3D-9AD4-7240AE39D81E}" presName="Name0" presStyleCnt="0">
        <dgm:presLayoutVars>
          <dgm:dir/>
          <dgm:resizeHandles val="exact"/>
        </dgm:presLayoutVars>
      </dgm:prSet>
      <dgm:spPr/>
    </dgm:pt>
    <dgm:pt modelId="{B962A4B0-0043-48DE-90BC-AE3380BAA059}" type="pres">
      <dgm:prSet presAssocID="{2620B98D-1A6E-4C3D-9AD4-7240AE39D81E}" presName="fgShape" presStyleLbl="fgShp" presStyleIdx="0" presStyleCnt="1"/>
      <dgm:spPr/>
    </dgm:pt>
    <dgm:pt modelId="{FC09008E-6FD8-4D18-B55B-F9D9EF53C838}" type="pres">
      <dgm:prSet presAssocID="{2620B98D-1A6E-4C3D-9AD4-7240AE39D81E}" presName="linComp" presStyleCnt="0"/>
      <dgm:spPr/>
    </dgm:pt>
    <dgm:pt modelId="{0769C173-4E00-477D-9B96-CF323DCC535C}" type="pres">
      <dgm:prSet presAssocID="{8E7BA74B-3839-4A10-9C6F-6F6BECE0E955}" presName="compNode" presStyleCnt="0"/>
      <dgm:spPr/>
    </dgm:pt>
    <dgm:pt modelId="{33A7EC95-D28E-43F5-8BC4-8E2002AB79A3}" type="pres">
      <dgm:prSet presAssocID="{8E7BA74B-3839-4A10-9C6F-6F6BECE0E955}" presName="bkgdShape" presStyleLbl="node1" presStyleIdx="0" presStyleCnt="4"/>
      <dgm:spPr/>
    </dgm:pt>
    <dgm:pt modelId="{A2E3C03C-FE23-4C6B-BDDB-9E1B3E74036A}" type="pres">
      <dgm:prSet presAssocID="{8E7BA74B-3839-4A10-9C6F-6F6BECE0E955}" presName="nodeTx" presStyleLbl="node1" presStyleIdx="0" presStyleCnt="4">
        <dgm:presLayoutVars>
          <dgm:bulletEnabled val="1"/>
        </dgm:presLayoutVars>
      </dgm:prSet>
      <dgm:spPr/>
    </dgm:pt>
    <dgm:pt modelId="{A58A3AB0-BA5B-436F-84BA-6BFB0B9CB46D}" type="pres">
      <dgm:prSet presAssocID="{8E7BA74B-3839-4A10-9C6F-6F6BECE0E955}" presName="invisiNode" presStyleLbl="node1" presStyleIdx="0" presStyleCnt="4"/>
      <dgm:spPr/>
    </dgm:pt>
    <dgm:pt modelId="{7E7F0F69-78A4-4F88-BDD8-51283677AA49}" type="pres">
      <dgm:prSet presAssocID="{8E7BA74B-3839-4A10-9C6F-6F6BECE0E955}" presName="imagNode" presStyleLbl="fgImgPlace1" presStyleIdx="0" presStyleCnt="4"/>
      <dgm:spPr/>
    </dgm:pt>
    <dgm:pt modelId="{EFF9B572-F45C-455A-90EB-5D267DA97121}" type="pres">
      <dgm:prSet presAssocID="{4757EA1C-07E0-4BBF-A70C-D7949CCCCE96}" presName="sibTrans" presStyleLbl="sibTrans2D1" presStyleIdx="0" presStyleCnt="0"/>
      <dgm:spPr/>
    </dgm:pt>
    <dgm:pt modelId="{4BD6A0F1-17B9-4377-A88C-71D08A39BE21}" type="pres">
      <dgm:prSet presAssocID="{42273BE2-AC41-4CDD-9E51-D317558294E3}" presName="compNode" presStyleCnt="0"/>
      <dgm:spPr/>
    </dgm:pt>
    <dgm:pt modelId="{15407843-411E-4BA0-8CA4-B5FAB05C0D67}" type="pres">
      <dgm:prSet presAssocID="{42273BE2-AC41-4CDD-9E51-D317558294E3}" presName="bkgdShape" presStyleLbl="node1" presStyleIdx="1" presStyleCnt="4"/>
      <dgm:spPr/>
    </dgm:pt>
    <dgm:pt modelId="{0C5A753C-E1CF-456D-B718-AFD370BC70C0}" type="pres">
      <dgm:prSet presAssocID="{42273BE2-AC41-4CDD-9E51-D317558294E3}" presName="nodeTx" presStyleLbl="node1" presStyleIdx="1" presStyleCnt="4">
        <dgm:presLayoutVars>
          <dgm:bulletEnabled val="1"/>
        </dgm:presLayoutVars>
      </dgm:prSet>
      <dgm:spPr/>
    </dgm:pt>
    <dgm:pt modelId="{1E1049D8-6F43-4576-B5BC-9389C7E9FAAC}" type="pres">
      <dgm:prSet presAssocID="{42273BE2-AC41-4CDD-9E51-D317558294E3}" presName="invisiNode" presStyleLbl="node1" presStyleIdx="1" presStyleCnt="4"/>
      <dgm:spPr/>
    </dgm:pt>
    <dgm:pt modelId="{E3EB05F0-DD98-467E-8D8C-2828C80EDA47}" type="pres">
      <dgm:prSet presAssocID="{42273BE2-AC41-4CDD-9E51-D317558294E3}" presName="imagNode" presStyleLbl="fgImgPlace1" presStyleIdx="1" presStyleCnt="4"/>
      <dgm:spPr/>
    </dgm:pt>
    <dgm:pt modelId="{7094A8D0-2FE4-4B49-A01F-BF9797EB7B1F}" type="pres">
      <dgm:prSet presAssocID="{D5A4FCD4-67A7-4528-8E53-BBD18BD151C5}" presName="sibTrans" presStyleLbl="sibTrans2D1" presStyleIdx="0" presStyleCnt="0"/>
      <dgm:spPr/>
    </dgm:pt>
    <dgm:pt modelId="{D04A4281-2726-42D4-8FA6-0F6A5DB7615A}" type="pres">
      <dgm:prSet presAssocID="{D476EB08-0888-43F8-B1C3-4E1EDC161CD9}" presName="compNode" presStyleCnt="0"/>
      <dgm:spPr/>
    </dgm:pt>
    <dgm:pt modelId="{756CEBF6-B6F3-453D-A8BF-BCA4D66B751E}" type="pres">
      <dgm:prSet presAssocID="{D476EB08-0888-43F8-B1C3-4E1EDC161CD9}" presName="bkgdShape" presStyleLbl="node1" presStyleIdx="2" presStyleCnt="4"/>
      <dgm:spPr/>
    </dgm:pt>
    <dgm:pt modelId="{581A2089-2947-4140-AD5E-5E0E9AA4E506}" type="pres">
      <dgm:prSet presAssocID="{D476EB08-0888-43F8-B1C3-4E1EDC161CD9}" presName="nodeTx" presStyleLbl="node1" presStyleIdx="2" presStyleCnt="4">
        <dgm:presLayoutVars>
          <dgm:bulletEnabled val="1"/>
        </dgm:presLayoutVars>
      </dgm:prSet>
      <dgm:spPr/>
    </dgm:pt>
    <dgm:pt modelId="{652E658D-F89F-4B93-A765-601E8A38AB1C}" type="pres">
      <dgm:prSet presAssocID="{D476EB08-0888-43F8-B1C3-4E1EDC161CD9}" presName="invisiNode" presStyleLbl="node1" presStyleIdx="2" presStyleCnt="4"/>
      <dgm:spPr/>
    </dgm:pt>
    <dgm:pt modelId="{0A0FC9D8-3478-4A3E-A077-44746FF0D2A7}" type="pres">
      <dgm:prSet presAssocID="{D476EB08-0888-43F8-B1C3-4E1EDC161CD9}" presName="imagNode" presStyleLbl="fgImgPlace1" presStyleIdx="2" presStyleCnt="4"/>
      <dgm:spPr/>
    </dgm:pt>
    <dgm:pt modelId="{DE8FC97F-DB93-4FDB-BC81-F0C1CE698FF6}" type="pres">
      <dgm:prSet presAssocID="{1ADE3323-36FA-4CC7-B44F-3F3AC4E86720}" presName="sibTrans" presStyleLbl="sibTrans2D1" presStyleIdx="0" presStyleCnt="0"/>
      <dgm:spPr/>
    </dgm:pt>
    <dgm:pt modelId="{7218169D-54FE-4234-B686-30F9002E56AD}" type="pres">
      <dgm:prSet presAssocID="{79D3AB0A-C0AF-48D5-AF42-D4A50CFD7C76}" presName="compNode" presStyleCnt="0"/>
      <dgm:spPr/>
    </dgm:pt>
    <dgm:pt modelId="{71F669F8-D1B1-409B-B997-686B060FB11A}" type="pres">
      <dgm:prSet presAssocID="{79D3AB0A-C0AF-48D5-AF42-D4A50CFD7C76}" presName="bkgdShape" presStyleLbl="node1" presStyleIdx="3" presStyleCnt="4"/>
      <dgm:spPr/>
    </dgm:pt>
    <dgm:pt modelId="{3DFD4D40-F5D9-46DF-B2C0-0AD0D44218A6}" type="pres">
      <dgm:prSet presAssocID="{79D3AB0A-C0AF-48D5-AF42-D4A50CFD7C76}" presName="nodeTx" presStyleLbl="node1" presStyleIdx="3" presStyleCnt="4">
        <dgm:presLayoutVars>
          <dgm:bulletEnabled val="1"/>
        </dgm:presLayoutVars>
      </dgm:prSet>
      <dgm:spPr/>
    </dgm:pt>
    <dgm:pt modelId="{AC4C8D19-B2D6-425B-BE47-8B4082DEE359}" type="pres">
      <dgm:prSet presAssocID="{79D3AB0A-C0AF-48D5-AF42-D4A50CFD7C76}" presName="invisiNode" presStyleLbl="node1" presStyleIdx="3" presStyleCnt="4"/>
      <dgm:spPr/>
    </dgm:pt>
    <dgm:pt modelId="{6A671112-29A0-421A-A8C0-07006F84F883}" type="pres">
      <dgm:prSet presAssocID="{79D3AB0A-C0AF-48D5-AF42-D4A50CFD7C76}" presName="imagNode" presStyleLbl="fgImgPlace1" presStyleIdx="3" presStyleCnt="4"/>
      <dgm:spPr/>
    </dgm:pt>
  </dgm:ptLst>
  <dgm:cxnLst>
    <dgm:cxn modelId="{0F726E06-3FEA-41F5-BA25-0EE0E774F1AC}" srcId="{2620B98D-1A6E-4C3D-9AD4-7240AE39D81E}" destId="{D476EB08-0888-43F8-B1C3-4E1EDC161CD9}" srcOrd="2" destOrd="0" parTransId="{ED631303-8E18-48CE-8735-4AE6985C04E7}" sibTransId="{1ADE3323-36FA-4CC7-B44F-3F3AC4E86720}"/>
    <dgm:cxn modelId="{96E71E0C-DAA3-4C90-BDD6-997D766CE72C}" type="presOf" srcId="{031FF44E-0288-4A02-A870-56DE34F56CA7}" destId="{33A7EC95-D28E-43F5-8BC4-8E2002AB79A3}" srcOrd="0" destOrd="1" presId="urn:microsoft.com/office/officeart/2005/8/layout/hList7"/>
    <dgm:cxn modelId="{07492F10-61FE-45E2-A1C2-C5E3BE9C6A40}" type="presOf" srcId="{79D3AB0A-C0AF-48D5-AF42-D4A50CFD7C76}" destId="{71F669F8-D1B1-409B-B997-686B060FB11A}" srcOrd="0" destOrd="0" presId="urn:microsoft.com/office/officeart/2005/8/layout/hList7"/>
    <dgm:cxn modelId="{1C11F015-9FCA-4B48-8111-1974ADD85B32}" type="presOf" srcId="{D476EB08-0888-43F8-B1C3-4E1EDC161CD9}" destId="{581A2089-2947-4140-AD5E-5E0E9AA4E506}" srcOrd="1" destOrd="0" presId="urn:microsoft.com/office/officeart/2005/8/layout/hList7"/>
    <dgm:cxn modelId="{E84E4C26-433C-40C5-9F54-5DD1F57FE048}" type="presOf" srcId="{031FF44E-0288-4A02-A870-56DE34F56CA7}" destId="{A2E3C03C-FE23-4C6B-BDDB-9E1B3E74036A}" srcOrd="1" destOrd="1" presId="urn:microsoft.com/office/officeart/2005/8/layout/hList7"/>
    <dgm:cxn modelId="{8CB26F26-12B5-415C-A9C1-BB0EABF0391E}" srcId="{2620B98D-1A6E-4C3D-9AD4-7240AE39D81E}" destId="{79D3AB0A-C0AF-48D5-AF42-D4A50CFD7C76}" srcOrd="3" destOrd="0" parTransId="{C3D14762-9D5D-4828-B303-8E6CBA00880A}" sibTransId="{1E706F56-4874-43A2-99B6-D81190F89F91}"/>
    <dgm:cxn modelId="{9B0A382E-DE22-4643-AC98-93A23A54CE73}" srcId="{2620B98D-1A6E-4C3D-9AD4-7240AE39D81E}" destId="{8E7BA74B-3839-4A10-9C6F-6F6BECE0E955}" srcOrd="0" destOrd="0" parTransId="{ED16D751-F6EB-4C09-A8A5-F29A070AEF4C}" sibTransId="{4757EA1C-07E0-4BBF-A70C-D7949CCCCE96}"/>
    <dgm:cxn modelId="{C8DCA12E-4D3E-4890-A7DA-89F9D45D6E25}" type="presOf" srcId="{79D3AB0A-C0AF-48D5-AF42-D4A50CFD7C76}" destId="{3DFD4D40-F5D9-46DF-B2C0-0AD0D44218A6}" srcOrd="1" destOrd="0" presId="urn:microsoft.com/office/officeart/2005/8/layout/hList7"/>
    <dgm:cxn modelId="{D92D513D-E307-40BE-AFC1-AFDFB7E03023}" srcId="{2620B98D-1A6E-4C3D-9AD4-7240AE39D81E}" destId="{42273BE2-AC41-4CDD-9E51-D317558294E3}" srcOrd="1" destOrd="0" parTransId="{92F50CB4-859F-497C-A589-5673119FB933}" sibTransId="{D5A4FCD4-67A7-4528-8E53-BBD18BD151C5}"/>
    <dgm:cxn modelId="{4E868E3F-F3E0-475B-AF10-95C34A18C955}" type="presOf" srcId="{42273BE2-AC41-4CDD-9E51-D317558294E3}" destId="{15407843-411E-4BA0-8CA4-B5FAB05C0D67}" srcOrd="0" destOrd="0" presId="urn:microsoft.com/office/officeart/2005/8/layout/hList7"/>
    <dgm:cxn modelId="{C00FE550-F076-424C-A8EA-A9E3E3F46C6C}" srcId="{D476EB08-0888-43F8-B1C3-4E1EDC161CD9}" destId="{5ED7AB99-41C2-4A4E-9B1D-B01A023A9375}" srcOrd="0" destOrd="0" parTransId="{4E45EB56-4DD8-43B0-B0CB-75C1FD465D86}" sibTransId="{7C9BAB95-5D97-4AC7-940B-EA853D3FCC18}"/>
    <dgm:cxn modelId="{BDA13E7F-C0A9-44F0-A20D-9B6A70FC226E}" type="presOf" srcId="{638C1433-2000-4BE0-BE50-2E6DA2D0485E}" destId="{0C5A753C-E1CF-456D-B718-AFD370BC70C0}" srcOrd="1" destOrd="1" presId="urn:microsoft.com/office/officeart/2005/8/layout/hList7"/>
    <dgm:cxn modelId="{40FA7C85-D498-4798-ADB9-A32F3812B040}" type="presOf" srcId="{F2564FE7-81EA-48FD-9ECD-F7A94ACEE043}" destId="{71F669F8-D1B1-409B-B997-686B060FB11A}" srcOrd="0" destOrd="1" presId="urn:microsoft.com/office/officeart/2005/8/layout/hList7"/>
    <dgm:cxn modelId="{BC118B92-0209-452C-8D1C-2B536863B7BC}" type="presOf" srcId="{8E7BA74B-3839-4A10-9C6F-6F6BECE0E955}" destId="{33A7EC95-D28E-43F5-8BC4-8E2002AB79A3}" srcOrd="0" destOrd="0" presId="urn:microsoft.com/office/officeart/2005/8/layout/hList7"/>
    <dgm:cxn modelId="{AAA299A8-8D6B-458D-85BE-277D464FF9ED}" type="presOf" srcId="{4757EA1C-07E0-4BBF-A70C-D7949CCCCE96}" destId="{EFF9B572-F45C-455A-90EB-5D267DA97121}" srcOrd="0" destOrd="0" presId="urn:microsoft.com/office/officeart/2005/8/layout/hList7"/>
    <dgm:cxn modelId="{AFF1CFAA-2A40-4D26-9819-B71DAF22BE7F}" type="presOf" srcId="{2620B98D-1A6E-4C3D-9AD4-7240AE39D81E}" destId="{D7747EE9-7FF9-40EE-9FE4-B41D40393C0E}" srcOrd="0" destOrd="0" presId="urn:microsoft.com/office/officeart/2005/8/layout/hList7"/>
    <dgm:cxn modelId="{332919B6-E8B4-47A7-9FB0-D3EF8F06923C}" type="presOf" srcId="{F2564FE7-81EA-48FD-9ECD-F7A94ACEE043}" destId="{3DFD4D40-F5D9-46DF-B2C0-0AD0D44218A6}" srcOrd="1" destOrd="1" presId="urn:microsoft.com/office/officeart/2005/8/layout/hList7"/>
    <dgm:cxn modelId="{BE1C91B6-2DAC-4F85-97B3-6C0E8BC32E02}" srcId="{42273BE2-AC41-4CDD-9E51-D317558294E3}" destId="{638C1433-2000-4BE0-BE50-2E6DA2D0485E}" srcOrd="0" destOrd="0" parTransId="{CC763CA5-F7C6-4774-8C1D-5BFAB6BBD2EB}" sibTransId="{206C3091-D7AD-4372-9E66-3964F94A4B8E}"/>
    <dgm:cxn modelId="{C27853B9-5A94-41DA-9E32-93CE2A333F32}" type="presOf" srcId="{8E7BA74B-3839-4A10-9C6F-6F6BECE0E955}" destId="{A2E3C03C-FE23-4C6B-BDDB-9E1B3E74036A}" srcOrd="1" destOrd="0" presId="urn:microsoft.com/office/officeart/2005/8/layout/hList7"/>
    <dgm:cxn modelId="{0C4425BC-A4E5-470B-8697-3B6CA0CC8EBD}" type="presOf" srcId="{42273BE2-AC41-4CDD-9E51-D317558294E3}" destId="{0C5A753C-E1CF-456D-B718-AFD370BC70C0}" srcOrd="1" destOrd="0" presId="urn:microsoft.com/office/officeart/2005/8/layout/hList7"/>
    <dgm:cxn modelId="{5B9257D9-E0D5-4E8A-8355-3130245E4A34}" srcId="{8E7BA74B-3839-4A10-9C6F-6F6BECE0E955}" destId="{031FF44E-0288-4A02-A870-56DE34F56CA7}" srcOrd="0" destOrd="0" parTransId="{E5041F00-D886-46FE-81F8-2395EEA35AD8}" sibTransId="{4DD96D19-78B9-4D06-8725-6262CAC70D66}"/>
    <dgm:cxn modelId="{52CA97E2-B9C0-49D8-B045-B23E7E891341}" type="presOf" srcId="{D5A4FCD4-67A7-4528-8E53-BBD18BD151C5}" destId="{7094A8D0-2FE4-4B49-A01F-BF9797EB7B1F}" srcOrd="0" destOrd="0" presId="urn:microsoft.com/office/officeart/2005/8/layout/hList7"/>
    <dgm:cxn modelId="{0DF81BE6-1F82-430F-A450-CBB3F0330D77}" srcId="{79D3AB0A-C0AF-48D5-AF42-D4A50CFD7C76}" destId="{F2564FE7-81EA-48FD-9ECD-F7A94ACEE043}" srcOrd="0" destOrd="0" parTransId="{9115A9A5-D7D7-42A9-A043-7564043D4F80}" sibTransId="{FBEA2F50-1B68-4B1C-B57C-524B582292F1}"/>
    <dgm:cxn modelId="{9554BDE7-D3E3-4906-9712-FB34CCD7A7CB}" type="presOf" srcId="{5ED7AB99-41C2-4A4E-9B1D-B01A023A9375}" destId="{581A2089-2947-4140-AD5E-5E0E9AA4E506}" srcOrd="1" destOrd="1" presId="urn:microsoft.com/office/officeart/2005/8/layout/hList7"/>
    <dgm:cxn modelId="{2CC9B5E8-63BB-4548-96A9-E8B5390BD591}" type="presOf" srcId="{D476EB08-0888-43F8-B1C3-4E1EDC161CD9}" destId="{756CEBF6-B6F3-453D-A8BF-BCA4D66B751E}" srcOrd="0" destOrd="0" presId="urn:microsoft.com/office/officeart/2005/8/layout/hList7"/>
    <dgm:cxn modelId="{D1A46DF8-CCC6-4671-8A8E-DA0A7338E7A7}" type="presOf" srcId="{1ADE3323-36FA-4CC7-B44F-3F3AC4E86720}" destId="{DE8FC97F-DB93-4FDB-BC81-F0C1CE698FF6}" srcOrd="0" destOrd="0" presId="urn:microsoft.com/office/officeart/2005/8/layout/hList7"/>
    <dgm:cxn modelId="{A372BCF9-54D6-4245-8055-16565501F3FF}" type="presOf" srcId="{638C1433-2000-4BE0-BE50-2E6DA2D0485E}" destId="{15407843-411E-4BA0-8CA4-B5FAB05C0D67}" srcOrd="0" destOrd="1" presId="urn:microsoft.com/office/officeart/2005/8/layout/hList7"/>
    <dgm:cxn modelId="{23CFB3FB-3CBC-43E1-A9BC-72F9AB42E7ED}" type="presOf" srcId="{5ED7AB99-41C2-4A4E-9B1D-B01A023A9375}" destId="{756CEBF6-B6F3-453D-A8BF-BCA4D66B751E}" srcOrd="0" destOrd="1" presId="urn:microsoft.com/office/officeart/2005/8/layout/hList7"/>
    <dgm:cxn modelId="{B4A9D686-92A7-49F9-BC6A-EECB3411421B}" type="presParOf" srcId="{D7747EE9-7FF9-40EE-9FE4-B41D40393C0E}" destId="{B962A4B0-0043-48DE-90BC-AE3380BAA059}" srcOrd="0" destOrd="0" presId="urn:microsoft.com/office/officeart/2005/8/layout/hList7"/>
    <dgm:cxn modelId="{B815D9DA-DD63-42D2-950E-D1DEE38136A6}" type="presParOf" srcId="{D7747EE9-7FF9-40EE-9FE4-B41D40393C0E}" destId="{FC09008E-6FD8-4D18-B55B-F9D9EF53C838}" srcOrd="1" destOrd="0" presId="urn:microsoft.com/office/officeart/2005/8/layout/hList7"/>
    <dgm:cxn modelId="{2BC7798D-946C-4B4D-B5ED-0CA1140D3DA4}" type="presParOf" srcId="{FC09008E-6FD8-4D18-B55B-F9D9EF53C838}" destId="{0769C173-4E00-477D-9B96-CF323DCC535C}" srcOrd="0" destOrd="0" presId="urn:microsoft.com/office/officeart/2005/8/layout/hList7"/>
    <dgm:cxn modelId="{64D0B4FB-57DA-4221-A5AA-8DE1FFAC0455}" type="presParOf" srcId="{0769C173-4E00-477D-9B96-CF323DCC535C}" destId="{33A7EC95-D28E-43F5-8BC4-8E2002AB79A3}" srcOrd="0" destOrd="0" presId="urn:microsoft.com/office/officeart/2005/8/layout/hList7"/>
    <dgm:cxn modelId="{73F9B33B-FE5F-4797-8931-718816A563E3}" type="presParOf" srcId="{0769C173-4E00-477D-9B96-CF323DCC535C}" destId="{A2E3C03C-FE23-4C6B-BDDB-9E1B3E74036A}" srcOrd="1" destOrd="0" presId="urn:microsoft.com/office/officeart/2005/8/layout/hList7"/>
    <dgm:cxn modelId="{5994DEA1-21AC-4436-8ECB-C1DDCA6FE9EE}" type="presParOf" srcId="{0769C173-4E00-477D-9B96-CF323DCC535C}" destId="{A58A3AB0-BA5B-436F-84BA-6BFB0B9CB46D}" srcOrd="2" destOrd="0" presId="urn:microsoft.com/office/officeart/2005/8/layout/hList7"/>
    <dgm:cxn modelId="{E10AE2C4-4105-49B0-ABE1-213A71EB030A}" type="presParOf" srcId="{0769C173-4E00-477D-9B96-CF323DCC535C}" destId="{7E7F0F69-78A4-4F88-BDD8-51283677AA49}" srcOrd="3" destOrd="0" presId="urn:microsoft.com/office/officeart/2005/8/layout/hList7"/>
    <dgm:cxn modelId="{371AD208-A192-49F4-A5EA-2327412A4C57}" type="presParOf" srcId="{FC09008E-6FD8-4D18-B55B-F9D9EF53C838}" destId="{EFF9B572-F45C-455A-90EB-5D267DA97121}" srcOrd="1" destOrd="0" presId="urn:microsoft.com/office/officeart/2005/8/layout/hList7"/>
    <dgm:cxn modelId="{CCFE6ECA-87FE-4741-8361-AE5374FBA086}" type="presParOf" srcId="{FC09008E-6FD8-4D18-B55B-F9D9EF53C838}" destId="{4BD6A0F1-17B9-4377-A88C-71D08A39BE21}" srcOrd="2" destOrd="0" presId="urn:microsoft.com/office/officeart/2005/8/layout/hList7"/>
    <dgm:cxn modelId="{82AEFF8A-A3C0-4823-923B-23CE0E15A563}" type="presParOf" srcId="{4BD6A0F1-17B9-4377-A88C-71D08A39BE21}" destId="{15407843-411E-4BA0-8CA4-B5FAB05C0D67}" srcOrd="0" destOrd="0" presId="urn:microsoft.com/office/officeart/2005/8/layout/hList7"/>
    <dgm:cxn modelId="{92E3365F-6B7C-4023-9125-90CB34EC2EA2}" type="presParOf" srcId="{4BD6A0F1-17B9-4377-A88C-71D08A39BE21}" destId="{0C5A753C-E1CF-456D-B718-AFD370BC70C0}" srcOrd="1" destOrd="0" presId="urn:microsoft.com/office/officeart/2005/8/layout/hList7"/>
    <dgm:cxn modelId="{A19FD6EF-1BB6-4124-9BFD-3727A4F3D749}" type="presParOf" srcId="{4BD6A0F1-17B9-4377-A88C-71D08A39BE21}" destId="{1E1049D8-6F43-4576-B5BC-9389C7E9FAAC}" srcOrd="2" destOrd="0" presId="urn:microsoft.com/office/officeart/2005/8/layout/hList7"/>
    <dgm:cxn modelId="{71E6D7C3-D7CF-4858-B660-D4373C5487FD}" type="presParOf" srcId="{4BD6A0F1-17B9-4377-A88C-71D08A39BE21}" destId="{E3EB05F0-DD98-467E-8D8C-2828C80EDA47}" srcOrd="3" destOrd="0" presId="urn:microsoft.com/office/officeart/2005/8/layout/hList7"/>
    <dgm:cxn modelId="{A932D496-6931-4B36-B8E2-E45148BD94B3}" type="presParOf" srcId="{FC09008E-6FD8-4D18-B55B-F9D9EF53C838}" destId="{7094A8D0-2FE4-4B49-A01F-BF9797EB7B1F}" srcOrd="3" destOrd="0" presId="urn:microsoft.com/office/officeart/2005/8/layout/hList7"/>
    <dgm:cxn modelId="{4F81E685-3245-4E36-BEC0-CB3EF8C46F2E}" type="presParOf" srcId="{FC09008E-6FD8-4D18-B55B-F9D9EF53C838}" destId="{D04A4281-2726-42D4-8FA6-0F6A5DB7615A}" srcOrd="4" destOrd="0" presId="urn:microsoft.com/office/officeart/2005/8/layout/hList7"/>
    <dgm:cxn modelId="{90DE5511-ACF0-4D1E-996E-6A5690E74E6E}" type="presParOf" srcId="{D04A4281-2726-42D4-8FA6-0F6A5DB7615A}" destId="{756CEBF6-B6F3-453D-A8BF-BCA4D66B751E}" srcOrd="0" destOrd="0" presId="urn:microsoft.com/office/officeart/2005/8/layout/hList7"/>
    <dgm:cxn modelId="{378A7376-EF16-410A-B706-A6C267C18325}" type="presParOf" srcId="{D04A4281-2726-42D4-8FA6-0F6A5DB7615A}" destId="{581A2089-2947-4140-AD5E-5E0E9AA4E506}" srcOrd="1" destOrd="0" presId="urn:microsoft.com/office/officeart/2005/8/layout/hList7"/>
    <dgm:cxn modelId="{25BB2F70-3A3A-4FE5-961E-9396A93582A6}" type="presParOf" srcId="{D04A4281-2726-42D4-8FA6-0F6A5DB7615A}" destId="{652E658D-F89F-4B93-A765-601E8A38AB1C}" srcOrd="2" destOrd="0" presId="urn:microsoft.com/office/officeart/2005/8/layout/hList7"/>
    <dgm:cxn modelId="{2852F465-8157-4677-8B92-F6C24A7F4415}" type="presParOf" srcId="{D04A4281-2726-42D4-8FA6-0F6A5DB7615A}" destId="{0A0FC9D8-3478-4A3E-A077-44746FF0D2A7}" srcOrd="3" destOrd="0" presId="urn:microsoft.com/office/officeart/2005/8/layout/hList7"/>
    <dgm:cxn modelId="{C8A8521F-03E7-4AEC-A7FD-C640A5FC1027}" type="presParOf" srcId="{FC09008E-6FD8-4D18-B55B-F9D9EF53C838}" destId="{DE8FC97F-DB93-4FDB-BC81-F0C1CE698FF6}" srcOrd="5" destOrd="0" presId="urn:microsoft.com/office/officeart/2005/8/layout/hList7"/>
    <dgm:cxn modelId="{7809AF3E-C70A-44CF-B20A-44FC23CE391F}" type="presParOf" srcId="{FC09008E-6FD8-4D18-B55B-F9D9EF53C838}" destId="{7218169D-54FE-4234-B686-30F9002E56AD}" srcOrd="6" destOrd="0" presId="urn:microsoft.com/office/officeart/2005/8/layout/hList7"/>
    <dgm:cxn modelId="{ADA1DB83-E825-4DB0-8018-2FF2731E9FDC}" type="presParOf" srcId="{7218169D-54FE-4234-B686-30F9002E56AD}" destId="{71F669F8-D1B1-409B-B997-686B060FB11A}" srcOrd="0" destOrd="0" presId="urn:microsoft.com/office/officeart/2005/8/layout/hList7"/>
    <dgm:cxn modelId="{11320758-89F6-4876-9690-0A8B5F1C7E25}" type="presParOf" srcId="{7218169D-54FE-4234-B686-30F9002E56AD}" destId="{3DFD4D40-F5D9-46DF-B2C0-0AD0D44218A6}" srcOrd="1" destOrd="0" presId="urn:microsoft.com/office/officeart/2005/8/layout/hList7"/>
    <dgm:cxn modelId="{BBF0FC08-0406-4C2B-B1E1-3C65FCCC2BE3}" type="presParOf" srcId="{7218169D-54FE-4234-B686-30F9002E56AD}" destId="{AC4C8D19-B2D6-425B-BE47-8B4082DEE359}" srcOrd="2" destOrd="0" presId="urn:microsoft.com/office/officeart/2005/8/layout/hList7"/>
    <dgm:cxn modelId="{A6B1F3FE-B843-4872-9680-F1EB54F6F923}" type="presParOf" srcId="{7218169D-54FE-4234-B686-30F9002E56AD}" destId="{6A671112-29A0-421A-A8C0-07006F84F88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EC95-D28E-43F5-8BC4-8E2002AB79A3}">
      <dsp:nvSpPr>
        <dsp:cNvPr id="0" name=""/>
        <dsp:cNvSpPr/>
      </dsp:nvSpPr>
      <dsp:spPr>
        <a:xfrm>
          <a:off x="2447" y="0"/>
          <a:ext cx="2565584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 Lead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Roles and Responsibilities</a:t>
          </a:r>
        </a:p>
      </dsp:txBody>
      <dsp:txXfrm>
        <a:off x="2447" y="1747480"/>
        <a:ext cx="2565584" cy="1747480"/>
      </dsp:txXfrm>
    </dsp:sp>
    <dsp:sp modelId="{7E7F0F69-78A4-4F88-BDD8-51283677AA49}">
      <dsp:nvSpPr>
        <dsp:cNvPr id="0" name=""/>
        <dsp:cNvSpPr/>
      </dsp:nvSpPr>
      <dsp:spPr>
        <a:xfrm>
          <a:off x="557851" y="262122"/>
          <a:ext cx="1454777" cy="14547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07843-411E-4BA0-8CA4-B5FAB05C0D67}">
      <dsp:nvSpPr>
        <dsp:cNvPr id="0" name=""/>
        <dsp:cNvSpPr/>
      </dsp:nvSpPr>
      <dsp:spPr>
        <a:xfrm>
          <a:off x="2644999" y="0"/>
          <a:ext cx="2565584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 Member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Roles and Responsibilities</a:t>
          </a:r>
          <a:endParaRPr lang="en-US" sz="2200" kern="1200" dirty="0"/>
        </a:p>
      </dsp:txBody>
      <dsp:txXfrm>
        <a:off x="2644999" y="1747480"/>
        <a:ext cx="2565584" cy="1747480"/>
      </dsp:txXfrm>
    </dsp:sp>
    <dsp:sp modelId="{E3EB05F0-DD98-467E-8D8C-2828C80EDA47}">
      <dsp:nvSpPr>
        <dsp:cNvPr id="0" name=""/>
        <dsp:cNvSpPr/>
      </dsp:nvSpPr>
      <dsp:spPr>
        <a:xfrm>
          <a:off x="3200403" y="262122"/>
          <a:ext cx="1454777" cy="14547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CEBF6-B6F3-453D-A8BF-BCA4D66B751E}">
      <dsp:nvSpPr>
        <dsp:cNvPr id="0" name=""/>
        <dsp:cNvSpPr/>
      </dsp:nvSpPr>
      <dsp:spPr>
        <a:xfrm>
          <a:off x="5287552" y="0"/>
          <a:ext cx="2565584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 Member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Roles and Responsibilities</a:t>
          </a:r>
          <a:endParaRPr lang="en-US" sz="2200" kern="1200" dirty="0"/>
        </a:p>
      </dsp:txBody>
      <dsp:txXfrm>
        <a:off x="5287552" y="1747480"/>
        <a:ext cx="2565584" cy="1747480"/>
      </dsp:txXfrm>
    </dsp:sp>
    <dsp:sp modelId="{0A0FC9D8-3478-4A3E-A077-44746FF0D2A7}">
      <dsp:nvSpPr>
        <dsp:cNvPr id="0" name=""/>
        <dsp:cNvSpPr/>
      </dsp:nvSpPr>
      <dsp:spPr>
        <a:xfrm>
          <a:off x="5842955" y="262122"/>
          <a:ext cx="1454777" cy="14547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69F8-D1B1-409B-B997-686B060FB11A}">
      <dsp:nvSpPr>
        <dsp:cNvPr id="0" name=""/>
        <dsp:cNvSpPr/>
      </dsp:nvSpPr>
      <dsp:spPr>
        <a:xfrm>
          <a:off x="7930104" y="0"/>
          <a:ext cx="2565584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 Member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Roles and Responsibilities</a:t>
          </a:r>
          <a:endParaRPr lang="en-US" sz="2200" kern="1200" dirty="0"/>
        </a:p>
      </dsp:txBody>
      <dsp:txXfrm>
        <a:off x="7930104" y="1747480"/>
        <a:ext cx="2565584" cy="1747480"/>
      </dsp:txXfrm>
    </dsp:sp>
    <dsp:sp modelId="{6A671112-29A0-421A-A8C0-07006F84F883}">
      <dsp:nvSpPr>
        <dsp:cNvPr id="0" name=""/>
        <dsp:cNvSpPr/>
      </dsp:nvSpPr>
      <dsp:spPr>
        <a:xfrm>
          <a:off x="8485508" y="262122"/>
          <a:ext cx="1454777" cy="14547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A4B0-0043-48DE-90BC-AE3380BAA059}">
      <dsp:nvSpPr>
        <dsp:cNvPr id="0" name=""/>
        <dsp:cNvSpPr/>
      </dsp:nvSpPr>
      <dsp:spPr>
        <a:xfrm>
          <a:off x="419925" y="3494961"/>
          <a:ext cx="9658286" cy="655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B35-722A-434C-998A-55361814406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32C5-6B74-436C-BF48-7B17754A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2F6A0-C5BF-4844-9288-8F7F8AE79D5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CA8-773C-4672-86C7-BF3D1D89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sp>
        <p:nvSpPr>
          <p:cNvPr id="11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754083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439904"/>
            <a:ext cx="10498667" cy="4514810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and start typing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4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65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08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8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6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5837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01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3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4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2" y="5124759"/>
            <a:ext cx="888324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888323" cy="57152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10498667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2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4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2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984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171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3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3" r:id="rId2"/>
    <p:sldLayoutId id="2147483680" r:id="rId3"/>
    <p:sldLayoutId id="2147483737" r:id="rId4"/>
    <p:sldLayoutId id="2147483738" r:id="rId5"/>
    <p:sldLayoutId id="2147483739" r:id="rId6"/>
    <p:sldLayoutId id="2147483682" r:id="rId7"/>
    <p:sldLayoutId id="2147483708" r:id="rId8"/>
    <p:sldLayoutId id="2147483700" r:id="rId9"/>
    <p:sldLayoutId id="2147483704" r:id="rId10"/>
    <p:sldLayoutId id="2147483689" r:id="rId11"/>
    <p:sldLayoutId id="2147483696" r:id="rId12"/>
    <p:sldLayoutId id="2147483690" r:id="rId13"/>
    <p:sldLayoutId id="2147483709" r:id="rId14"/>
    <p:sldLayoutId id="2147483691" r:id="rId15"/>
    <p:sldLayoutId id="2147483692" r:id="rId16"/>
    <p:sldLayoutId id="2147483706" r:id="rId17"/>
    <p:sldLayoutId id="214748369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0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40" r:id="rId4"/>
    <p:sldLayoutId id="2147483741" r:id="rId5"/>
    <p:sldLayoutId id="2147483742" r:id="rId6"/>
    <p:sldLayoutId id="2147483714" r:id="rId7"/>
    <p:sldLayoutId id="2147483715" r:id="rId8"/>
    <p:sldLayoutId id="2147483717" r:id="rId9"/>
    <p:sldLayoutId id="2147483719" r:id="rId10"/>
    <p:sldLayoutId id="2147483721" r:id="rId11"/>
    <p:sldLayoutId id="2147483723" r:id="rId12"/>
    <p:sldLayoutId id="2147483725" r:id="rId13"/>
    <p:sldLayoutId id="2147483727" r:id="rId14"/>
    <p:sldLayoutId id="2147483729" r:id="rId15"/>
    <p:sldLayoutId id="2147483731" r:id="rId16"/>
    <p:sldLayoutId id="2147483733" r:id="rId17"/>
    <p:sldLayoutId id="214748373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89B0A50-9C60-47C9-887F-1757E81569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Big Data Analytics – BDAT1011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  <a:p>
            <a:r>
              <a:rPr lang="en-US" sz="2000" dirty="0"/>
              <a:t>Project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67F9E-2D38-446D-8E3F-6F5D3979EDA7}"/>
              </a:ext>
            </a:extLst>
          </p:cNvPr>
          <p:cNvSpPr txBox="1"/>
          <p:nvPr/>
        </p:nvSpPr>
        <p:spPr>
          <a:xfrm>
            <a:off x="267854" y="3429000"/>
            <a:ext cx="27524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Replace with Client logo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9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2A7-7D29-4397-BA8E-2F5EB440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B343-02EE-41B0-AA7E-DA4A2F420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feedback is important to us, please ask questions</a:t>
            </a:r>
          </a:p>
        </p:txBody>
      </p:sp>
    </p:spTree>
    <p:extLst>
      <p:ext uri="{BB962C8B-B14F-4D97-AF65-F5344CB8AC3E}">
        <p14:creationId xmlns:p14="http://schemas.microsoft.com/office/powerpoint/2010/main" val="70163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39A3-0A10-456F-A8D6-45CF88F5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DC76-8D06-4863-9903-3BFDAA9FD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 brief summary about your project</a:t>
            </a:r>
          </a:p>
        </p:txBody>
      </p:sp>
    </p:spTree>
    <p:extLst>
      <p:ext uri="{BB962C8B-B14F-4D97-AF65-F5344CB8AC3E}">
        <p14:creationId xmlns:p14="http://schemas.microsoft.com/office/powerpoint/2010/main" val="42712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30E4-3045-4DF0-9C40-E86BEF43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24F8A1-DA5E-4544-9F60-FA09ADABC9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67275078"/>
              </p:ext>
            </p:extLst>
          </p:nvPr>
        </p:nvGraphicFramePr>
        <p:xfrm>
          <a:off x="874713" y="1350963"/>
          <a:ext cx="10498137" cy="436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6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225F-77FC-4139-9D36-389A2F4D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High-Level Timeline Chart (GANTT)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0D8-E4C7-40CB-A093-4B76AAD20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dirty="0"/>
              <a:t>The GANTT chart above shows the high-level phases and expected start and completion dates for this project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This can be a screen shot from your SharePoint task list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ECD5031-4000-4092-916B-68D69BD1C86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93363617"/>
              </p:ext>
            </p:extLst>
          </p:nvPr>
        </p:nvGraphicFramePr>
        <p:xfrm>
          <a:off x="874713" y="1157162"/>
          <a:ext cx="10498137" cy="374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BC6C3-C508-4926-A834-5FFE6DB23E82}"/>
              </a:ext>
            </a:extLst>
          </p:cNvPr>
          <p:cNvGrpSpPr/>
          <p:nvPr/>
        </p:nvGrpSpPr>
        <p:grpSpPr>
          <a:xfrm>
            <a:off x="7573617" y="1530625"/>
            <a:ext cx="546643" cy="2912166"/>
            <a:chOff x="7573617" y="1530625"/>
            <a:chExt cx="546643" cy="29121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FCB416-295C-46E8-A1D6-36056EBA5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3617" y="1530625"/>
              <a:ext cx="0" cy="2912166"/>
            </a:xfrm>
            <a:prstGeom prst="line">
              <a:avLst/>
            </a:prstGeom>
            <a:ln w="412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3239C7-3A0C-4A5B-9985-F09DD0A56851}"/>
                </a:ext>
              </a:extLst>
            </p:cNvPr>
            <p:cNvSpPr txBox="1"/>
            <p:nvPr/>
          </p:nvSpPr>
          <p:spPr>
            <a:xfrm>
              <a:off x="7573617" y="1530625"/>
              <a:ext cx="546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24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4614-B863-4ADF-AC63-75989E4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BBD5-83E8-48B3-ACCA-23DCE88BC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Summary of Current State</a:t>
            </a:r>
          </a:p>
          <a:p>
            <a:pPr lvl="1"/>
            <a:r>
              <a:rPr lang="en-US" dirty="0"/>
              <a:t>Provide a brief explanation on the progress of the project to-date</a:t>
            </a:r>
          </a:p>
          <a:p>
            <a:pPr marL="0" indent="0">
              <a:buNone/>
            </a:pPr>
            <a:r>
              <a:rPr lang="en-US" dirty="0"/>
              <a:t>Current tasks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Successes and Solutions (if any)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Change Requests, Threats and Challenges (if any)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Upcoming Plans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1277-AEF8-4566-9EC0-791513F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n-US" dirty="0"/>
              <a:t>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3624-14CC-488A-A38A-FD7324CAF6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dirty="0">
                <a:ea typeface="+mj-lt"/>
                <a:cs typeface="+mj-lt"/>
              </a:rPr>
              <a:t>The table above provides a high-level overview of the project's current cost and weekly time consumption.</a:t>
            </a:r>
            <a:r>
              <a:rPr lang="en-US" dirty="0"/>
              <a:t> 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DO NOT fill in the Excel tables attached here. Pull real data from your Project Dashboard Excel spreadsheet.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8C8A736-457C-4CF9-B8AD-8313C024120D}"/>
              </a:ext>
            </a:extLst>
          </p:cNvPr>
          <p:cNvGraphicFramePr>
            <a:graphicFrameLocks noGrp="1" noChangeAspect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0505943"/>
              </p:ext>
            </p:extLst>
          </p:nvPr>
        </p:nvGraphicFramePr>
        <p:xfrm>
          <a:off x="6779395" y="2349388"/>
          <a:ext cx="3977528" cy="168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Worksheet" r:id="rId3" imgW="4419476" imgH="1874354" progId="Excel.Sheet.12">
                  <p:embed/>
                </p:oleObj>
              </mc:Choice>
              <mc:Fallback>
                <p:oleObj name="Worksheet" r:id="rId3" imgW="4419476" imgH="1874354" progId="Excel.Sheet.12">
                  <p:embed/>
                  <p:pic>
                    <p:nvPicPr>
                      <p:cNvPr id="9" name="Content Placeholder 8">
                        <a:extLst>
                          <a:ext uri="{FF2B5EF4-FFF2-40B4-BE49-F238E27FC236}">
                            <a16:creationId xmlns:a16="http://schemas.microsoft.com/office/drawing/2014/main" id="{48C8A736-457C-4CF9-B8AD-8313C0241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395" y="2349388"/>
                        <a:ext cx="3977528" cy="168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594C7F-950D-4E96-AA37-A34BF6366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359244"/>
              </p:ext>
            </p:extLst>
          </p:nvPr>
        </p:nvGraphicFramePr>
        <p:xfrm>
          <a:off x="1033211" y="1695724"/>
          <a:ext cx="4520096" cy="299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20B175-65A4-499D-B8F0-6EB10C81CD29}"/>
              </a:ext>
            </a:extLst>
          </p:cNvPr>
          <p:cNvSpPr txBox="1"/>
          <p:nvPr/>
        </p:nvSpPr>
        <p:spPr>
          <a:xfrm>
            <a:off x="6749577" y="1886427"/>
            <a:ext cx="402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Cost of Project</a:t>
            </a:r>
          </a:p>
        </p:txBody>
      </p:sp>
    </p:spTree>
    <p:extLst>
      <p:ext uri="{BB962C8B-B14F-4D97-AF65-F5344CB8AC3E}">
        <p14:creationId xmlns:p14="http://schemas.microsoft.com/office/powerpoint/2010/main" val="1409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CE8F-ADAF-4A4A-8F6E-7B43EF18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the next Weekly Status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49FF-2A7C-4035-84E5-8B5AE54DB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184" y="4906963"/>
            <a:ext cx="10498667" cy="1047750"/>
          </a:xfrm>
        </p:spPr>
        <p:txBody>
          <a:bodyPr/>
          <a:lstStyle/>
          <a:p>
            <a:r>
              <a:rPr lang="en-US" dirty="0"/>
              <a:t>This week we will…</a:t>
            </a:r>
          </a:p>
          <a:p>
            <a:r>
              <a:rPr lang="en-US" dirty="0"/>
              <a:t>Provide a High-Level overview of upcoming tasks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BDE8CB2F-8125-4965-8C7E-CB49CC379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359525"/>
              </p:ext>
            </p:extLst>
          </p:nvPr>
        </p:nvGraphicFramePr>
        <p:xfrm>
          <a:off x="874713" y="1157162"/>
          <a:ext cx="10498137" cy="374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48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B53F-5FD2-45AF-A7AB-F5CEAEC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Status Report – &lt;Team Member Name&gt;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B1C34-7CB4-430D-AB29-AA4C9353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185" y="1339214"/>
            <a:ext cx="5565369" cy="4615499"/>
          </a:xfrm>
        </p:spPr>
        <p:txBody>
          <a:bodyPr lIns="0" tIns="0" rIns="0" bIns="0" anchor="t">
            <a:normAutofit fontScale="70000" lnSpcReduction="20000"/>
          </a:bodyPr>
          <a:lstStyle/>
          <a:p>
            <a:r>
              <a:rPr lang="en-US" dirty="0"/>
              <a:t>Current tasks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Successes and Solutions (if any)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Change Requests, Threats and Challenges (if any)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Upcoming Plans</a:t>
            </a:r>
          </a:p>
          <a:p>
            <a:pPr lvl="1"/>
            <a:r>
              <a:rPr lang="en-US" dirty="0"/>
              <a:t>…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Provide links to SharePoint tasks, documents or other artifacts that you are actively working on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/>
              </a:rPr>
              <a:t>These files supports your claim to the work you are doing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DO NOT fill in the Excel tables attached here. Pull real data from your Project Dashboard Excel spreadsheet.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48C4E7CB-03BC-497B-BE32-9FDC37D21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88941"/>
              </p:ext>
            </p:extLst>
          </p:nvPr>
        </p:nvGraphicFramePr>
        <p:xfrm>
          <a:off x="6568597" y="4551399"/>
          <a:ext cx="5011330" cy="129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Worksheet" r:id="rId3" imgW="7261953" imgH="1874354" progId="Excel.Sheet.12">
                  <p:embed/>
                </p:oleObj>
              </mc:Choice>
              <mc:Fallback>
                <p:oleObj name="Worksheet" r:id="rId3" imgW="7261953" imgH="1874354" progId="Excel.Sheet.12">
                  <p:embed/>
                  <p:pic>
                    <p:nvPicPr>
                      <p:cNvPr id="4" name="Content Placeholder 8">
                        <a:extLst>
                          <a:ext uri="{FF2B5EF4-FFF2-40B4-BE49-F238E27FC236}">
                            <a16:creationId xmlns:a16="http://schemas.microsoft.com/office/drawing/2014/main" id="{48C4E7CB-03BC-497B-BE32-9FDC37D21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597" y="4551399"/>
                        <a:ext cx="5011330" cy="129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AE4139-2882-40F0-8F54-38B27D30A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191338"/>
              </p:ext>
            </p:extLst>
          </p:nvPr>
        </p:nvGraphicFramePr>
        <p:xfrm>
          <a:off x="6814214" y="1339214"/>
          <a:ext cx="4520096" cy="299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732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285F-2AF0-41EF-BF78-F9C62903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82D72D-C6F0-4AFF-B212-F4C2E162B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149" y="5118652"/>
            <a:ext cx="11330737" cy="817540"/>
          </a:xfrm>
        </p:spPr>
        <p:txBody>
          <a:bodyPr/>
          <a:lstStyle/>
          <a:p>
            <a:r>
              <a:rPr lang="en-US" dirty="0"/>
              <a:t>The chart above describes the general Communication Plan including Roles and Responsibilities for the duration of the project.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1272FF-9A19-4D51-96CE-4C572519FE5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480560922"/>
              </p:ext>
            </p:extLst>
          </p:nvPr>
        </p:nvGraphicFramePr>
        <p:xfrm>
          <a:off x="458149" y="1397616"/>
          <a:ext cx="11330736" cy="357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89">
                  <a:extLst>
                    <a:ext uri="{9D8B030D-6E8A-4147-A177-3AD203B41FA5}">
                      <a16:colId xmlns:a16="http://schemas.microsoft.com/office/drawing/2014/main" val="1415471350"/>
                    </a:ext>
                  </a:extLst>
                </a:gridCol>
                <a:gridCol w="1749689">
                  <a:extLst>
                    <a:ext uri="{9D8B030D-6E8A-4147-A177-3AD203B41FA5}">
                      <a16:colId xmlns:a16="http://schemas.microsoft.com/office/drawing/2014/main" val="3350110880"/>
                    </a:ext>
                  </a:extLst>
                </a:gridCol>
                <a:gridCol w="1161125">
                  <a:extLst>
                    <a:ext uri="{9D8B030D-6E8A-4147-A177-3AD203B41FA5}">
                      <a16:colId xmlns:a16="http://schemas.microsoft.com/office/drawing/2014/main" val="4179071165"/>
                    </a:ext>
                  </a:extLst>
                </a:gridCol>
                <a:gridCol w="2338253">
                  <a:extLst>
                    <a:ext uri="{9D8B030D-6E8A-4147-A177-3AD203B41FA5}">
                      <a16:colId xmlns:a16="http://schemas.microsoft.com/office/drawing/2014/main" val="1939102040"/>
                    </a:ext>
                  </a:extLst>
                </a:gridCol>
                <a:gridCol w="2582291">
                  <a:extLst>
                    <a:ext uri="{9D8B030D-6E8A-4147-A177-3AD203B41FA5}">
                      <a16:colId xmlns:a16="http://schemas.microsoft.com/office/drawing/2014/main" val="1634222947"/>
                    </a:ext>
                  </a:extLst>
                </a:gridCol>
                <a:gridCol w="1749689">
                  <a:extLst>
                    <a:ext uri="{9D8B030D-6E8A-4147-A177-3AD203B41FA5}">
                      <a16:colId xmlns:a16="http://schemas.microsoft.com/office/drawing/2014/main" val="1967555977"/>
                    </a:ext>
                  </a:extLst>
                </a:gridCol>
              </a:tblGrid>
              <a:tr h="251445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Send/Receive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Weekly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18923"/>
                  </a:ext>
                </a:extLst>
              </a:tr>
              <a:tr h="434314">
                <a:tc>
                  <a:txBody>
                    <a:bodyPr/>
                    <a:lstStyle/>
                    <a:p>
                      <a:r>
                        <a:rPr lang="en-US" sz="1400" dirty="0"/>
                        <a:t>Client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Attend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53125"/>
                  </a:ext>
                </a:extLst>
              </a:tr>
              <a:tr h="251445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Optional Attendee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Progression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03877"/>
                  </a:ext>
                </a:extLst>
              </a:tr>
              <a:tr h="800052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Suggested Attendee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and Task Management related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Management Presentation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01896"/>
                  </a:ext>
                </a:extLst>
              </a:tr>
              <a:tr h="434314">
                <a:tc>
                  <a:txBody>
                    <a:bodyPr/>
                    <a:lstStyle/>
                    <a:p>
                      <a:r>
                        <a:rPr lang="en-US" sz="1400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Team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Attend, Book, Minutes, Agenda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Team, Project and Own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33628"/>
                  </a:ext>
                </a:extLst>
              </a:tr>
              <a:tr h="251445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33510"/>
                  </a:ext>
                </a:extLst>
              </a:tr>
              <a:tr h="251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70129"/>
                  </a:ext>
                </a:extLst>
              </a:tr>
              <a:tr h="251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5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30310"/>
      </p:ext>
    </p:extLst>
  </p:cSld>
  <p:clrMapOvr>
    <a:masterClrMapping/>
  </p:clrMapOvr>
</p:sld>
</file>

<file path=ppt/theme/theme1.xml><?xml version="1.0" encoding="utf-8"?>
<a:theme xmlns:a="http://schemas.openxmlformats.org/drawingml/2006/main" name="Georgian 16x9 Template A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85DC3A8-578C-4DF2-92ED-9458FCC180A8}"/>
    </a:ext>
  </a:extLst>
</a:theme>
</file>

<file path=ppt/theme/theme2.xml><?xml version="1.0" encoding="utf-8"?>
<a:theme xmlns:a="http://schemas.openxmlformats.org/drawingml/2006/main" name="Georgian 16x9 Template B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A623343-D84D-490A-95A5-04198587E1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6A55F129B3F46BFCFAF4FCC32CDA7" ma:contentTypeVersion="12" ma:contentTypeDescription="Create a new document." ma:contentTypeScope="" ma:versionID="460f7973503e57b3429479edb6fa4b28">
  <xsd:schema xmlns:xsd="http://www.w3.org/2001/XMLSchema" xmlns:xs="http://www.w3.org/2001/XMLSchema" xmlns:p="http://schemas.microsoft.com/office/2006/metadata/properties" xmlns:ns2="598a0774-9d59-4c19-9116-2ccca5cd92a2" xmlns:ns3="30002ad6-b9ef-4488-999c-0641a688d5e9" targetNamespace="http://schemas.microsoft.com/office/2006/metadata/properties" ma:root="true" ma:fieldsID="cbcc22dba4ef6028161d333f3189885a" ns2:_="" ns3:_="">
    <xsd:import namespace="598a0774-9d59-4c19-9116-2ccca5cd92a2"/>
    <xsd:import namespace="30002ad6-b9ef-4488-999c-0641a688d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0774-9d59-4c19-9116-2ccca5cd9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Sign-off status" ma:internalName="Sign_x002d_off_x0020_status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02ad6-b9ef-4488-999c-0641a688d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98a0774-9d59-4c19-9116-2ccca5cd92a2" xsi:nil="true"/>
  </documentManagement>
</p:properties>
</file>

<file path=customXml/itemProps1.xml><?xml version="1.0" encoding="utf-8"?>
<ds:datastoreItem xmlns:ds="http://schemas.openxmlformats.org/officeDocument/2006/customXml" ds:itemID="{5DE39E74-D335-454E-93E3-6CA6769B1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8a0774-9d59-4c19-9116-2ccca5cd92a2"/>
    <ds:schemaRef ds:uri="30002ad6-b9ef-4488-999c-0641a688d5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FB138-E190-43BE-B2CB-008C2129A4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7D0C9-4DB4-496F-B742-1A5AEA0A788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98a0774-9d59-4c19-9116-2ccca5cd92a2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georgian_college_PPT_template_2017_widescreen</Template>
  <TotalTime>169</TotalTime>
  <Words>394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LT Std 65 Medium</vt:lpstr>
      <vt:lpstr>Calibri</vt:lpstr>
      <vt:lpstr>Calibri Light</vt:lpstr>
      <vt:lpstr>Georgian 16x9 Template A - 2017</vt:lpstr>
      <vt:lpstr>Georgian 16x9 Template B - 2017</vt:lpstr>
      <vt:lpstr>Worksheet</vt:lpstr>
      <vt:lpstr>PowerPoint Presentation</vt:lpstr>
      <vt:lpstr>Project Summary</vt:lpstr>
      <vt:lpstr>Team Profile</vt:lpstr>
      <vt:lpstr>High-Level Timeline Chart (GANTT)</vt:lpstr>
      <vt:lpstr>Project Progress Update</vt:lpstr>
      <vt:lpstr>Consumption</vt:lpstr>
      <vt:lpstr>Plans for the next Weekly Status Report</vt:lpstr>
      <vt:lpstr>Individual Status Report – &lt;Team Member Name&gt;</vt:lpstr>
      <vt:lpstr>Communication Plan</vt:lpstr>
      <vt:lpstr>Questions and Answers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Dyck</dc:creator>
  <cp:lastModifiedBy>caio gasparine</cp:lastModifiedBy>
  <cp:revision>82</cp:revision>
  <dcterms:created xsi:type="dcterms:W3CDTF">2020-01-03T19:45:57Z</dcterms:created>
  <dcterms:modified xsi:type="dcterms:W3CDTF">2022-01-07T19:52:28Z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0x010100E256A55F129B3F46BFCFAF4FCC32CDA7</vt:lpwstr>
  </property>
</Properties>
</file>