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2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6.svg"/><Relationship Id="rId1" Type="http://schemas.openxmlformats.org/officeDocument/2006/relationships/image" Target="../media/image3.png"/><Relationship Id="rId6" Type="http://schemas.openxmlformats.org/officeDocument/2006/relationships/image" Target="../media/image10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6.svg"/><Relationship Id="rId1" Type="http://schemas.openxmlformats.org/officeDocument/2006/relationships/image" Target="../media/image3.png"/><Relationship Id="rId6" Type="http://schemas.openxmlformats.org/officeDocument/2006/relationships/image" Target="../media/image10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 smtClean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 smtClean="0"/>
            <a:t>Exploratory analysis</a:t>
          </a:r>
          <a:endParaRPr lang="en-US" dirty="0"/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 smtClean="0"/>
            <a:t>Inferential analysis</a:t>
          </a:r>
          <a:endParaRPr lang="en-US" dirty="0"/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  <dgm:t>
        <a:bodyPr/>
        <a:lstStyle/>
        <a:p>
          <a:endParaRPr lang="en-US"/>
        </a:p>
      </dgm:t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  <dgm:t>
        <a:bodyPr/>
        <a:lstStyle/>
        <a:p>
          <a:endParaRPr lang="en-US"/>
        </a:p>
      </dgm:t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  <dgm:t>
        <a:bodyPr/>
        <a:lstStyle/>
        <a:p>
          <a:endParaRPr lang="en-US"/>
        </a:p>
      </dgm:t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87034" y="2938375"/>
          <a:ext cx="1562222" cy="45720"/>
        </a:xfrm>
        <a:prstGeom prst="line">
          <a:avLst/>
        </a:prstGeom>
        <a:noFill/>
        <a:ln w="425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98860" y="1832186"/>
          <a:ext cx="739742" cy="45720"/>
        </a:xfrm>
        <a:prstGeom prst="line">
          <a:avLst/>
        </a:prstGeom>
        <a:noFill/>
        <a:ln w="425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47691" y="698056"/>
          <a:ext cx="1633092" cy="45720"/>
        </a:xfrm>
        <a:prstGeom prst="line">
          <a:avLst/>
        </a:prstGeom>
        <a:noFill/>
        <a:ln w="425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 cap="flat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80607" y="2758781"/>
          <a:ext cx="2148149" cy="185232"/>
        </a:xfrm>
        <a:prstGeom prst="rect">
          <a:avLst/>
        </a:prstGeom>
        <a:noFill/>
        <a:ln w="425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Recommender System</a:t>
          </a:r>
        </a:p>
      </dsp:txBody>
      <dsp:txXfrm>
        <a:off x="580607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61010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67955" y="146324"/>
          <a:ext cx="900041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0" rIns="5715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Machine learning</a:t>
          </a:r>
          <a:endParaRPr lang="en-US" sz="1500" kern="1200" dirty="0"/>
        </a:p>
      </dsp:txBody>
      <dsp:txXfrm>
        <a:off x="5567955" y="146324"/>
        <a:ext cx="900041" cy="1006945"/>
      </dsp:txXfrm>
    </dsp:sp>
    <dsp:sp modelId="{1603A9FB-E8BE-4A12-940B-4A7281FB6C9B}">
      <dsp:nvSpPr>
        <dsp:cNvPr id="0" name=""/>
        <dsp:cNvSpPr/>
      </dsp:nvSpPr>
      <dsp:spPr>
        <a:xfrm>
          <a:off x="4077677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84622" y="1321093"/>
          <a:ext cx="1228368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0" rIns="5715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Exploratory analysis</a:t>
          </a:r>
          <a:endParaRPr lang="en-US" sz="1500" kern="1200" dirty="0"/>
        </a:p>
      </dsp:txBody>
      <dsp:txXfrm>
        <a:off x="5084622" y="1321093"/>
        <a:ext cx="1228368" cy="1006945"/>
      </dsp:txXfrm>
    </dsp:sp>
    <dsp:sp modelId="{4A9742AD-B577-4378-AF83-DC5ECD325381}">
      <dsp:nvSpPr>
        <dsp:cNvPr id="0" name=""/>
        <dsp:cNvSpPr/>
      </dsp:nvSpPr>
      <dsp:spPr>
        <a:xfrm>
          <a:off x="4561010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67955" y="2495863"/>
          <a:ext cx="1128680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0" rIns="5715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Inferential analysis</a:t>
          </a:r>
          <a:endParaRPr lang="en-US" sz="1500" kern="1200" dirty="0"/>
        </a:p>
      </dsp:txBody>
      <dsp:txXfrm>
        <a:off x="5567955" y="2495863"/>
        <a:ext cx="1128680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33405"/>
            <a:ext cx="26416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58129" y="434163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7DE6118-2437-4B30-8E3C-4D2BE6020583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 smtClean="0"/>
              <a:t>Restaurant recommender system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944" y="673633"/>
            <a:ext cx="2706347" cy="270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81" y="561423"/>
            <a:ext cx="6143423" cy="752222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xmlns="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220876"/>
              </p:ext>
            </p:extLst>
          </p:nvPr>
        </p:nvGraphicFramePr>
        <p:xfrm>
          <a:off x="725081" y="179281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198" y="369105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476" y="352632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3" y="334851"/>
            <a:ext cx="5013885" cy="62076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334851"/>
            <a:ext cx="5779372" cy="62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68" y="489397"/>
            <a:ext cx="10597471" cy="5331854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83" y="559237"/>
            <a:ext cx="8554473" cy="836929"/>
          </a:xfrm>
        </p:spPr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1" y="1609083"/>
            <a:ext cx="7017049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57" y="3731832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837" y="2593483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961" y="682001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310882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Mapping and clustering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4" y="2269066"/>
            <a:ext cx="5295569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587464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270" y="45611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xmlns="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26</Words>
  <Application>Microsoft Office PowerPoint</Application>
  <PresentationFormat>Custom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Aspect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2019-02-05T19:54:25Z</dcterms:created>
  <dcterms:modified xsi:type="dcterms:W3CDTF">2021-01-09T18:41:07Z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