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28600"/>
            <a:ext cx="8062912" cy="2895600"/>
          </a:xfrm>
        </p:spPr>
        <p:txBody>
          <a:bodyPr>
            <a:normAutofit/>
          </a:bodyPr>
          <a:lstStyle/>
          <a:p>
            <a:r>
              <a:rPr lang="en-IN" dirty="0" smtClean="0"/>
              <a:t>SOCIAL NETWORK implementation using GRAPHS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8062912" cy="1752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Social-Media-Blockchain-Revolution-796x44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276600"/>
            <a:ext cx="6477000" cy="3401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Network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Social Network is a platform that allows people with similar interests to come together and share information, photos and videos.</a:t>
            </a:r>
          </a:p>
          <a:p>
            <a:r>
              <a:rPr lang="en-IN" dirty="0" smtClean="0"/>
              <a:t>The most popular social networks are </a:t>
            </a:r>
            <a:r>
              <a:rPr lang="en-IN" dirty="0" err="1" smtClean="0"/>
              <a:t>Facebook</a:t>
            </a:r>
            <a:r>
              <a:rPr lang="en-IN" dirty="0" smtClean="0"/>
              <a:t>, </a:t>
            </a:r>
            <a:r>
              <a:rPr lang="en-IN" dirty="0" err="1" smtClean="0"/>
              <a:t>Instagram</a:t>
            </a:r>
            <a:r>
              <a:rPr lang="en-IN" dirty="0" smtClean="0"/>
              <a:t>, </a:t>
            </a:r>
            <a:r>
              <a:rPr lang="en-IN" dirty="0" err="1" smtClean="0"/>
              <a:t>Snapchat</a:t>
            </a:r>
            <a:r>
              <a:rPr lang="en-IN" dirty="0" smtClean="0"/>
              <a:t> and Twitter.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a Social Network</a:t>
            </a:r>
            <a:endParaRPr lang="en-IN" dirty="0"/>
          </a:p>
        </p:txBody>
      </p:sp>
      <p:pic>
        <p:nvPicPr>
          <p:cNvPr id="4" name="Content Placeholder 3" descr="s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05000"/>
            <a:ext cx="57150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used the Graph data structure to mimic some features of a social network on a small scale.</a:t>
            </a:r>
          </a:p>
          <a:p>
            <a:r>
              <a:rPr lang="en-IN" dirty="0" smtClean="0"/>
              <a:t>We used graphs to represent connections between users.</a:t>
            </a:r>
          </a:p>
          <a:p>
            <a:r>
              <a:rPr lang="en-IN" dirty="0" smtClean="0"/>
              <a:t>Graphs provide the best way to implement a social network. Also, most of the Social Networks use this data structure as their primary </a:t>
            </a:r>
            <a:r>
              <a:rPr lang="en-IN" smtClean="0"/>
              <a:t>data structure.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107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SOCIAL NETWORK implementation using GRAPHS </vt:lpstr>
      <vt:lpstr>Social Network</vt:lpstr>
      <vt:lpstr>Example of a Social Network</vt:lpstr>
      <vt:lpstr>Implementation: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implementation using GRAPHS </dc:title>
  <dc:creator>user</dc:creator>
  <cp:lastModifiedBy>user</cp:lastModifiedBy>
  <cp:revision>3</cp:revision>
  <dcterms:created xsi:type="dcterms:W3CDTF">2006-08-16T00:00:00Z</dcterms:created>
  <dcterms:modified xsi:type="dcterms:W3CDTF">2019-11-19T15:57:52Z</dcterms:modified>
</cp:coreProperties>
</file>