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0.jpg" ContentType="image/jpg"/>
  <Override PartName="/ppt/media/image31.jpg" ContentType="image/jpg"/>
  <Override PartName="/ppt/media/image32.jpg" ContentType="image/jpg"/>
  <Override PartName="/ppt/media/image34.jpg" ContentType="image/jpg"/>
  <Override PartName="/ppt/media/image35.jpg" ContentType="image/jpg"/>
  <Override PartName="/ppt/media/image37.jpg" ContentType="image/jpg"/>
  <Override PartName="/ppt/media/image3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63" r:id="rId4"/>
    <p:sldId id="257" r:id="rId5"/>
    <p:sldId id="273" r:id="rId6"/>
    <p:sldId id="272" r:id="rId7"/>
    <p:sldId id="278" r:id="rId8"/>
    <p:sldId id="277" r:id="rId9"/>
    <p:sldId id="279" r:id="rId10"/>
    <p:sldId id="280" r:id="rId11"/>
    <p:sldId id="281" r:id="rId12"/>
    <p:sldId id="282" r:id="rId13"/>
    <p:sldId id="283" r:id="rId14"/>
    <p:sldId id="289" r:id="rId15"/>
    <p:sldId id="284" r:id="rId16"/>
    <p:sldId id="285" r:id="rId17"/>
    <p:sldId id="287" r:id="rId18"/>
    <p:sldId id="288"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87D"/>
    <a:srgbClr val="3D61D3"/>
    <a:srgbClr val="3D000B"/>
    <a:srgbClr val="0165E2"/>
    <a:srgbClr val="395594"/>
    <a:srgbClr val="FA3E3E"/>
    <a:srgbClr val="014CA7"/>
    <a:srgbClr val="14223C"/>
    <a:srgbClr val="88C180"/>
    <a:srgbClr val="16A8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6370" autoAdjust="0"/>
  </p:normalViewPr>
  <p:slideViewPr>
    <p:cSldViewPr snapToGrid="0" showGuides="1">
      <p:cViewPr varScale="1">
        <p:scale>
          <a:sx n="87" d="100"/>
          <a:sy n="87" d="100"/>
        </p:scale>
        <p:origin x="298" y="77"/>
      </p:cViewPr>
      <p:guideLst>
        <p:guide pos="3840"/>
        <p:guide orient="horz" pos="216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7C66F-FF29-4322-9174-07677B690897}"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24445-7E45-46E8-BA4B-348BBD2E363B}" type="slidenum">
              <a:rPr lang="en-US" smtClean="0"/>
              <a:t>‹#›</a:t>
            </a:fld>
            <a:endParaRPr lang="en-US"/>
          </a:p>
        </p:txBody>
      </p:sp>
    </p:spTree>
    <p:extLst>
      <p:ext uri="{BB962C8B-B14F-4D97-AF65-F5344CB8AC3E}">
        <p14:creationId xmlns:p14="http://schemas.microsoft.com/office/powerpoint/2010/main" val="115273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vector/people-doing-different-actions_3521084.ht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freepik.com/free-vector/hand-drawn-people-doing-outdoor-activities_2620727.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reepik.com/free-vector/colorful-collection-with-great-variety-avatars_1258263.ht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https://www.freepik.com/free-vector/people-doing-different-actions_3521084.htm</a:t>
            </a:r>
            <a:endParaRPr lang="en-US" dirty="0"/>
          </a:p>
          <a:p>
            <a:r>
              <a:rPr lang="en-US" dirty="0">
                <a:hlinkClick r:id="rId4"/>
              </a:rPr>
              <a:t>https://www.freepik.com/free-vector/hand-drawn-people-doing-outdoor-activities_2620727.htm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1</a:t>
            </a:fld>
            <a:endParaRPr lang="en-US"/>
          </a:p>
        </p:txBody>
      </p:sp>
    </p:spTree>
    <p:extLst>
      <p:ext uri="{BB962C8B-B14F-4D97-AF65-F5344CB8AC3E}">
        <p14:creationId xmlns:p14="http://schemas.microsoft.com/office/powerpoint/2010/main" val="362527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https://www.freepik.com/free-vector/colorful-collection-with-great-variety-avatars_1258263.htm</a:t>
            </a:r>
            <a:endParaRPr lang="en-US" dirty="0"/>
          </a:p>
        </p:txBody>
      </p:sp>
      <p:sp>
        <p:nvSpPr>
          <p:cNvPr id="4" name="Slide Number Placeholder 3"/>
          <p:cNvSpPr>
            <a:spLocks noGrp="1"/>
          </p:cNvSpPr>
          <p:nvPr>
            <p:ph type="sldNum" sz="quarter" idx="5"/>
          </p:nvPr>
        </p:nvSpPr>
        <p:spPr/>
        <p:txBody>
          <a:bodyPr/>
          <a:lstStyle/>
          <a:p>
            <a:fld id="{12C24445-7E45-46E8-BA4B-348BBD2E363B}" type="slidenum">
              <a:rPr lang="en-US" smtClean="0"/>
              <a:t>2</a:t>
            </a:fld>
            <a:endParaRPr lang="en-US"/>
          </a:p>
        </p:txBody>
      </p:sp>
    </p:spTree>
    <p:extLst>
      <p:ext uri="{BB962C8B-B14F-4D97-AF65-F5344CB8AC3E}">
        <p14:creationId xmlns:p14="http://schemas.microsoft.com/office/powerpoint/2010/main" val="3579749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3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27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09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02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044-79F3-4747-B556-9E42B01AD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1F88F-D665-428E-909D-86BB5869A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46325-44D7-4DE7-A12F-8BB6529A5C35}"/>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D6CF48FC-929D-443C-B710-BD056173E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703EA-CEF9-4465-9C85-DE886456599A}"/>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561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6D85-E185-4706-96F2-52C91D5A97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8ADB73-E987-42B3-8E2B-5916BBBC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1B3D0-8879-407F-A48F-4C2B1D14BC65}"/>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1518BFE6-71FE-43E4-98F2-7AFBA2B70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C3321-52A5-4F21-91C5-9BAAA20B8412}"/>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49294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23EE5-7F18-47BD-AF3F-7FF1ABC32C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5BD538-2740-4B27-BC7D-2184BF220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7D7FA-251E-4FC9-A8F2-4B8C08F3403E}"/>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38929806-830D-4215-A8F0-4732E4377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984BD-DFD0-4C17-B2D9-40DE9F7373FF}"/>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224422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4652-E0A2-44BC-BF9A-3AC39F9A1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890D1-0EF5-4789-AAD1-8F8FB965C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42A68-EB8D-4FB4-A44E-3FD7C2895AB5}"/>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CEBBD10A-2920-4089-BF61-A23EF509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ABF26-6AEA-453A-A056-8451183932C7}"/>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87562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2667-43FF-46C8-9605-F3BED234B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E5B60-E138-47DA-9BBD-6FBE16FAFF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45B90-619E-45A4-AB42-B3C0B0C4374D}"/>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052FFCE8-CBFE-4A78-BFF5-74BACB31E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30F96-7539-4EF3-9D1B-DD8EF18C4D7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84087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1C7A-110F-4A9D-9E78-AD6830858F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E32DC7-EA53-4A5C-942B-1F8B3F0C4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0C813E-00DC-4FB6-A287-7950B24E6911}"/>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A7D92E5C-C823-4AD8-BCE3-1065E48B9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44E0E-99B1-4711-AF34-A53410BD4298}"/>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709875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BBBF-15D1-49FC-A511-5FE885337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538C-DA3A-4F7B-AD90-F14653C101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B34B8-A26A-45A5-BC1E-EF02CF0E0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3B0635-B989-4442-9203-22A862CCA43F}"/>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6" name="Footer Placeholder 5">
            <a:extLst>
              <a:ext uri="{FF2B5EF4-FFF2-40B4-BE49-F238E27FC236}">
                <a16:creationId xmlns:a16="http://schemas.microsoft.com/office/drawing/2014/main" id="{6F32666F-5499-4BE1-9599-4930B6D14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EC7BD-7D57-44F9-BDEF-4F38DA506044}"/>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110122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CBBB-5315-45D4-BF61-26F099C1F7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5EE24-5306-4321-87D4-0230D737D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32815-F074-4391-84BA-D63EA8DB5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AC2155-9E3F-4DFF-A78B-8C56CABC2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E3EF3-A991-4FF2-8569-325F06C86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AB23F-407F-444D-9F96-B742BE0CB081}"/>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8" name="Footer Placeholder 7">
            <a:extLst>
              <a:ext uri="{FF2B5EF4-FFF2-40B4-BE49-F238E27FC236}">
                <a16:creationId xmlns:a16="http://schemas.microsoft.com/office/drawing/2014/main" id="{2AE00144-BA72-4A02-BA17-C2E6ABE60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EF456-EB18-4100-9CE5-206E5B6E75B0}"/>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63096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BA81A8-8427-42C4-9E6E-ED379197B2B8}"/>
              </a:ext>
            </a:extLst>
          </p:cNvPr>
          <p:cNvSpPr/>
          <p:nvPr userDrawn="1"/>
        </p:nvSpPr>
        <p:spPr>
          <a:xfrm>
            <a:off x="6235700" y="0"/>
            <a:ext cx="5956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E99322-D0AB-44C7-B68E-F9E3C0AA3452}"/>
              </a:ext>
            </a:extLst>
          </p:cNvPr>
          <p:cNvSpPr/>
          <p:nvPr userDrawn="1"/>
        </p:nvSpPr>
        <p:spPr>
          <a:xfrm>
            <a:off x="0" y="0"/>
            <a:ext cx="5956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CBDD9E-C173-411F-8978-F4E284A954BB}"/>
              </a:ext>
            </a:extLst>
          </p:cNvPr>
          <p:cNvSpPr/>
          <p:nvPr userDrawn="1"/>
        </p:nvSpPr>
        <p:spPr>
          <a:xfrm>
            <a:off x="188687" y="182789"/>
            <a:ext cx="11814627" cy="6538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37813-2CF6-441F-809E-B375EE2AF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73419-2BA8-44AC-AB0F-A12C1E04B2F7}"/>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4" name="Footer Placeholder 3">
            <a:extLst>
              <a:ext uri="{FF2B5EF4-FFF2-40B4-BE49-F238E27FC236}">
                <a16:creationId xmlns:a16="http://schemas.microsoft.com/office/drawing/2014/main" id="{1BAAF00F-9D11-455E-8B7E-2B9C64B505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68E1D-CC3A-4BD0-80F7-458BCAA4BFEC}"/>
              </a:ext>
            </a:extLst>
          </p:cNvPr>
          <p:cNvSpPr>
            <a:spLocks noGrp="1"/>
          </p:cNvSpPr>
          <p:nvPr>
            <p:ph type="sldNum" sz="quarter" idx="12"/>
          </p:nvPr>
        </p:nvSpPr>
        <p:spPr/>
        <p:txBody>
          <a:bodyPr/>
          <a:lstStyle/>
          <a:p>
            <a:fld id="{2ACD9215-59B7-401D-9643-4AE8D59C090B}" type="slidenum">
              <a:rPr lang="en-US" smtClean="0"/>
              <a:t>‹#›</a:t>
            </a:fld>
            <a:endParaRPr lang="en-US"/>
          </a:p>
        </p:txBody>
      </p:sp>
      <p:sp>
        <p:nvSpPr>
          <p:cNvPr id="9" name="Rectangle 8">
            <a:extLst>
              <a:ext uri="{FF2B5EF4-FFF2-40B4-BE49-F238E27FC236}">
                <a16:creationId xmlns:a16="http://schemas.microsoft.com/office/drawing/2014/main" id="{AB9F6BE6-1FB5-4588-8F14-A58CF75A9AF3}"/>
              </a:ext>
            </a:extLst>
          </p:cNvPr>
          <p:cNvSpPr/>
          <p:nvPr userDrawn="1"/>
        </p:nvSpPr>
        <p:spPr>
          <a:xfrm>
            <a:off x="10160000" y="6286500"/>
            <a:ext cx="1676400" cy="571500"/>
          </a:xfrm>
          <a:prstGeom prst="rect">
            <a:avLst/>
          </a:prstGeom>
          <a:pattFill prst="wdDnDiag">
            <a:fgClr>
              <a:schemeClr val="bg2">
                <a:lumMod val="90000"/>
              </a:schemeClr>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9926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AD7B8-2A79-4B15-B8F9-7D2C252C0B71}"/>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3" name="Footer Placeholder 2">
            <a:extLst>
              <a:ext uri="{FF2B5EF4-FFF2-40B4-BE49-F238E27FC236}">
                <a16:creationId xmlns:a16="http://schemas.microsoft.com/office/drawing/2014/main" id="{80CD3D3E-0564-4F96-98E5-33109CAF9D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51355-5E85-4B04-866B-4EB218DB388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009538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0440-6787-4FB6-91F7-986D630D3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9B314-C197-4CF7-8C4A-A0F666AFC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3161F-7401-4CE3-88F9-E3B43A17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AEB55-2516-4D24-ABCE-0E2FBF67C2CC}"/>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6" name="Footer Placeholder 5">
            <a:extLst>
              <a:ext uri="{FF2B5EF4-FFF2-40B4-BE49-F238E27FC236}">
                <a16:creationId xmlns:a16="http://schemas.microsoft.com/office/drawing/2014/main" id="{A7D310D6-21B6-45B8-9A1B-D0108DB6D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3178B-92CA-4AA6-8394-8DD1D5C0438E}"/>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16859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B586-F0EF-462B-97D3-E99481B8F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FD0BA-8649-4A1C-84D7-C1678DD6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F541C-480C-4E00-998D-2D427BACFB13}"/>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9D561A16-0D7C-4AA1-AE79-968E3CBA4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01159-CFC5-47B5-BF6E-27AD412D4311}"/>
              </a:ext>
            </a:extLst>
          </p:cNvPr>
          <p:cNvSpPr>
            <a:spLocks noGrp="1"/>
          </p:cNvSpPr>
          <p:nvPr>
            <p:ph type="sldNum" sz="quarter" idx="12"/>
          </p:nvPr>
        </p:nvSpPr>
        <p:spPr/>
        <p:txBody>
          <a:bodyPr/>
          <a:lstStyle>
            <a:lvl1pPr>
              <a:defRPr b="1">
                <a:solidFill>
                  <a:srgbClr val="29487D"/>
                </a:solidFill>
              </a:defRPr>
            </a:lvl1pPr>
          </a:lstStyle>
          <a:p>
            <a:fld id="{E0BDCBD0-93B5-4B61-86F8-939F02C82BA8}" type="slidenum">
              <a:rPr lang="en-US" smtClean="0"/>
              <a:pPr/>
              <a:t>‹#›</a:t>
            </a:fld>
            <a:endParaRPr lang="en-US"/>
          </a:p>
        </p:txBody>
      </p:sp>
    </p:spTree>
    <p:extLst>
      <p:ext uri="{BB962C8B-B14F-4D97-AF65-F5344CB8AC3E}">
        <p14:creationId xmlns:p14="http://schemas.microsoft.com/office/powerpoint/2010/main" val="7331039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9822-D706-4383-BB13-021207C1A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9D451-7321-4604-BAAE-CEB91BAD1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96B4F2-80BF-4C4F-8EB8-B3AF48321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EFBFA1-C918-4257-967E-A04CD65152B2}"/>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6" name="Footer Placeholder 5">
            <a:extLst>
              <a:ext uri="{FF2B5EF4-FFF2-40B4-BE49-F238E27FC236}">
                <a16:creationId xmlns:a16="http://schemas.microsoft.com/office/drawing/2014/main" id="{9EBE88E6-9E52-4051-9CE3-1DA07A89B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13B7B-53A7-4AC0-A7C3-15B16B8E22AC}"/>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2703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09CB-98DD-4E7D-83F9-6744ECC64A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4A381-4D6F-4282-8C0E-E67E02AAB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F1B113-783F-424C-AF4F-82E169EF1F7F}"/>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4DFC3965-B169-42D5-83F5-7930B151A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C933D-B0F7-4630-B315-83071450CADD}"/>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3617155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59D32-1BCB-4D1B-BF59-A9E5F6E730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08353-DE13-47C1-9FB2-6E20CFA56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202E-CC82-4338-A1CB-AD8F7FDFD3FC}"/>
              </a:ext>
            </a:extLst>
          </p:cNvPr>
          <p:cNvSpPr>
            <a:spLocks noGrp="1"/>
          </p:cNvSpPr>
          <p:nvPr>
            <p:ph type="dt" sz="half" idx="10"/>
          </p:nvPr>
        </p:nvSpPr>
        <p:spPr/>
        <p:txBody>
          <a:body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6601F3E0-F87C-43F3-AA7B-EF8D99CB1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29CA5-0E42-4851-8F2B-516ECC90CDF3}"/>
              </a:ext>
            </a:extLst>
          </p:cNvPr>
          <p:cNvSpPr>
            <a:spLocks noGrp="1"/>
          </p:cNvSpPr>
          <p:nvPr>
            <p:ph type="sldNum" sz="quarter" idx="12"/>
          </p:nvPr>
        </p:nvSpPr>
        <p:spPr/>
        <p:txBody>
          <a:bodyPr/>
          <a:lstStyle/>
          <a:p>
            <a:fld id="{2ACD9215-59B7-401D-9643-4AE8D59C090B}" type="slidenum">
              <a:rPr lang="en-US" smtClean="0"/>
              <a:t>‹#›</a:t>
            </a:fld>
            <a:endParaRPr lang="en-US"/>
          </a:p>
        </p:txBody>
      </p:sp>
    </p:spTree>
    <p:extLst>
      <p:ext uri="{BB962C8B-B14F-4D97-AF65-F5344CB8AC3E}">
        <p14:creationId xmlns:p14="http://schemas.microsoft.com/office/powerpoint/2010/main" val="281849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F37-D15C-4B71-B472-4FDB35191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1145E-5716-40A0-A597-1463E4803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36066-6323-4049-80A4-6A1314D3511C}"/>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5" name="Footer Placeholder 4">
            <a:extLst>
              <a:ext uri="{FF2B5EF4-FFF2-40B4-BE49-F238E27FC236}">
                <a16:creationId xmlns:a16="http://schemas.microsoft.com/office/drawing/2014/main" id="{41E94393-BAE5-4631-88DD-B6145F645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D8A96-DB6D-47F1-A999-1CB1395467AF}"/>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136818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4AAE-BBA1-475F-8163-90C5C942E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41B3C-6886-4536-991D-C111BFB3C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D529F1-D50A-43B9-8B53-034BA40B36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CDAD2B-76DA-48A3-AF36-7B54DB8E0AF4}"/>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6" name="Footer Placeholder 5">
            <a:extLst>
              <a:ext uri="{FF2B5EF4-FFF2-40B4-BE49-F238E27FC236}">
                <a16:creationId xmlns:a16="http://schemas.microsoft.com/office/drawing/2014/main" id="{20B9A759-A3D0-4E95-9A30-39AB5B477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409E8-6C85-421B-AF29-61166B3C702A}"/>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241998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3932-4A05-4D11-BC03-DAD1E5001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94CC54-3CFB-4569-A7A5-9D5FC0C62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7F044-E347-4445-9968-E6DC5AB12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2246A-B812-457B-BC43-E4C2D4228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ED1D6B-8FC6-4639-89CD-34FC036D9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AD861C-3C4C-4904-B47D-1F80354F1E6E}"/>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8" name="Footer Placeholder 7">
            <a:extLst>
              <a:ext uri="{FF2B5EF4-FFF2-40B4-BE49-F238E27FC236}">
                <a16:creationId xmlns:a16="http://schemas.microsoft.com/office/drawing/2014/main" id="{89B43655-7C92-420A-9FAD-2DD50FB59B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E16DB4-F9C0-43DE-AEA2-9D6F441F5F22}"/>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401549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21F3-3BB3-45A1-B9C0-102DE7FCD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6B1D2-618B-4F90-B03B-4798FC0B1FE0}"/>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4" name="Footer Placeholder 3">
            <a:extLst>
              <a:ext uri="{FF2B5EF4-FFF2-40B4-BE49-F238E27FC236}">
                <a16:creationId xmlns:a16="http://schemas.microsoft.com/office/drawing/2014/main" id="{E96BF457-214C-445B-9136-92C6DBC786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88F5AB-3EBF-45E2-B8D8-EFEB3F54762D}"/>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352565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0F7A4-EDC0-4BEB-8694-4D175BD992D6}"/>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3" name="Footer Placeholder 2">
            <a:extLst>
              <a:ext uri="{FF2B5EF4-FFF2-40B4-BE49-F238E27FC236}">
                <a16:creationId xmlns:a16="http://schemas.microsoft.com/office/drawing/2014/main" id="{701D128C-D8C8-43F6-9CBF-DAF5FECF3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FD11CD-024F-4B40-B4AD-B8E2A40A0129}"/>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320349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84BD-252D-4DFB-82F5-7B259F136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76665E-2025-42B6-B2AD-7B53C96DC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AD65CB-5DF3-404E-B8A0-91D826692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563B6-F0FD-42AD-BDC5-C48B065597D5}"/>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6" name="Footer Placeholder 5">
            <a:extLst>
              <a:ext uri="{FF2B5EF4-FFF2-40B4-BE49-F238E27FC236}">
                <a16:creationId xmlns:a16="http://schemas.microsoft.com/office/drawing/2014/main" id="{9B440CC1-0B5C-4714-98F3-F433849D6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BACB8-A64B-49AB-B747-5CD6DF16CF31}"/>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351731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42F-0C8B-476D-828D-9A68D565C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ACF13B-1E4F-476F-92BA-C63CB19B0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6DD1E6-4582-4376-AA4B-6DB7EB0F1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A0715-DFCF-4F00-9647-15AB521D21D2}"/>
              </a:ext>
            </a:extLst>
          </p:cNvPr>
          <p:cNvSpPr>
            <a:spLocks noGrp="1"/>
          </p:cNvSpPr>
          <p:nvPr>
            <p:ph type="dt" sz="half" idx="10"/>
          </p:nvPr>
        </p:nvSpPr>
        <p:spPr/>
        <p:txBody>
          <a:bodyPr/>
          <a:lstStyle/>
          <a:p>
            <a:fld id="{B1AA9EF7-6854-43B2-A9CE-4E71A7BAE931}" type="datetimeFigureOut">
              <a:rPr lang="en-US" smtClean="0"/>
              <a:t>5/5/2021</a:t>
            </a:fld>
            <a:endParaRPr lang="en-US"/>
          </a:p>
        </p:txBody>
      </p:sp>
      <p:sp>
        <p:nvSpPr>
          <p:cNvPr id="6" name="Footer Placeholder 5">
            <a:extLst>
              <a:ext uri="{FF2B5EF4-FFF2-40B4-BE49-F238E27FC236}">
                <a16:creationId xmlns:a16="http://schemas.microsoft.com/office/drawing/2014/main" id="{D6B0C28C-8DF3-49A5-8E15-39791428C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620B2-D015-468D-B609-172DADB9F046}"/>
              </a:ext>
            </a:extLst>
          </p:cNvPr>
          <p:cNvSpPr>
            <a:spLocks noGrp="1"/>
          </p:cNvSpPr>
          <p:nvPr>
            <p:ph type="sldNum" sz="quarter" idx="12"/>
          </p:nvPr>
        </p:nvSpPr>
        <p:spPr/>
        <p:txBody>
          <a:bodyPr/>
          <a:lstStyle/>
          <a:p>
            <a:fld id="{E0BDCBD0-93B5-4B61-86F8-939F02C82BA8}" type="slidenum">
              <a:rPr lang="en-US" smtClean="0"/>
              <a:t>‹#›</a:t>
            </a:fld>
            <a:endParaRPr lang="en-US"/>
          </a:p>
        </p:txBody>
      </p:sp>
    </p:spTree>
    <p:extLst>
      <p:ext uri="{BB962C8B-B14F-4D97-AF65-F5344CB8AC3E}">
        <p14:creationId xmlns:p14="http://schemas.microsoft.com/office/powerpoint/2010/main" val="232500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DF08D-FAA2-43FF-993A-1F0C37726E91}"/>
              </a:ext>
            </a:extLst>
          </p:cNvPr>
          <p:cNvSpPr>
            <a:spLocks noGrp="1"/>
          </p:cNvSpPr>
          <p:nvPr>
            <p:ph type="title"/>
          </p:nvPr>
        </p:nvSpPr>
        <p:spPr>
          <a:xfrm>
            <a:off x="300037" y="333375"/>
            <a:ext cx="11591925" cy="135731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C8F750-3ACA-4F5D-80F6-31E8CF312732}"/>
              </a:ext>
            </a:extLst>
          </p:cNvPr>
          <p:cNvSpPr>
            <a:spLocks noGrp="1"/>
          </p:cNvSpPr>
          <p:nvPr>
            <p:ph type="body" idx="1"/>
          </p:nvPr>
        </p:nvSpPr>
        <p:spPr>
          <a:xfrm>
            <a:off x="300037" y="1787525"/>
            <a:ext cx="11591925"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8815E7-38CC-4568-AE0C-CB68B19C3C04}"/>
              </a:ext>
            </a:extLst>
          </p:cNvPr>
          <p:cNvSpPr>
            <a:spLocks noGrp="1"/>
          </p:cNvSpPr>
          <p:nvPr>
            <p:ph type="dt" sz="half" idx="2"/>
          </p:nvPr>
        </p:nvSpPr>
        <p:spPr>
          <a:xfrm>
            <a:off x="300038" y="6453188"/>
            <a:ext cx="2743200" cy="268287"/>
          </a:xfrm>
          <a:prstGeom prst="rect">
            <a:avLst/>
          </a:prstGeom>
        </p:spPr>
        <p:txBody>
          <a:bodyPr vert="horz" lIns="91440" tIns="45720" rIns="91440" bIns="45720" rtlCol="0" anchor="ctr"/>
          <a:lstStyle>
            <a:lvl1pPr algn="l">
              <a:defRPr sz="1200">
                <a:solidFill>
                  <a:schemeClr val="tx1"/>
                </a:solidFill>
                <a:latin typeface="Franklin Gothic Book" panose="020B0503020102020204" pitchFamily="34" charset="0"/>
              </a:defRPr>
            </a:lvl1pPr>
          </a:lstStyle>
          <a:p>
            <a:fld id="{B1AA9EF7-6854-43B2-A9CE-4E71A7BAE931}" type="datetimeFigureOut">
              <a:rPr lang="en-US" smtClean="0"/>
              <a:pPr/>
              <a:t>5/5/2021</a:t>
            </a:fld>
            <a:endParaRPr lang="en-US" dirty="0"/>
          </a:p>
        </p:txBody>
      </p:sp>
      <p:sp>
        <p:nvSpPr>
          <p:cNvPr id="5" name="Footer Placeholder 4">
            <a:extLst>
              <a:ext uri="{FF2B5EF4-FFF2-40B4-BE49-F238E27FC236}">
                <a16:creationId xmlns:a16="http://schemas.microsoft.com/office/drawing/2014/main" id="{E38B99C5-5055-4CE7-B4B6-47A4C59D353E}"/>
              </a:ext>
            </a:extLst>
          </p:cNvPr>
          <p:cNvSpPr>
            <a:spLocks noGrp="1"/>
          </p:cNvSpPr>
          <p:nvPr>
            <p:ph type="ftr" sz="quarter" idx="3"/>
          </p:nvPr>
        </p:nvSpPr>
        <p:spPr>
          <a:xfrm>
            <a:off x="4038600" y="6453188"/>
            <a:ext cx="4114800" cy="268287"/>
          </a:xfrm>
          <a:prstGeom prst="rect">
            <a:avLst/>
          </a:prstGeom>
        </p:spPr>
        <p:txBody>
          <a:bodyPr vert="horz" lIns="91440" tIns="45720" rIns="91440" bIns="45720" rtlCol="0" anchor="ctr"/>
          <a:lstStyle>
            <a:lvl1pPr algn="ctr">
              <a:defRPr sz="1200">
                <a:solidFill>
                  <a:schemeClr val="tx1"/>
                </a:solidFill>
                <a:latin typeface="Franklin Gothic Book" panose="020B0503020102020204" pitchFamily="34" charset="0"/>
              </a:defRPr>
            </a:lvl1pPr>
          </a:lstStyle>
          <a:p>
            <a:endParaRPr lang="en-US"/>
          </a:p>
        </p:txBody>
      </p:sp>
      <p:sp>
        <p:nvSpPr>
          <p:cNvPr id="6" name="Slide Number Placeholder 5">
            <a:extLst>
              <a:ext uri="{FF2B5EF4-FFF2-40B4-BE49-F238E27FC236}">
                <a16:creationId xmlns:a16="http://schemas.microsoft.com/office/drawing/2014/main" id="{5992F5F0-92C4-48DC-8694-F6821F166262}"/>
              </a:ext>
            </a:extLst>
          </p:cNvPr>
          <p:cNvSpPr>
            <a:spLocks noGrp="1"/>
          </p:cNvSpPr>
          <p:nvPr>
            <p:ph type="sldNum" sz="quarter" idx="4"/>
          </p:nvPr>
        </p:nvSpPr>
        <p:spPr>
          <a:xfrm>
            <a:off x="9148762" y="6453188"/>
            <a:ext cx="2743200" cy="268287"/>
          </a:xfrm>
          <a:prstGeom prst="rect">
            <a:avLst/>
          </a:prstGeom>
        </p:spPr>
        <p:txBody>
          <a:bodyPr vert="horz" lIns="91440" tIns="45720" rIns="91440" bIns="45720" rtlCol="0" anchor="ctr"/>
          <a:lstStyle>
            <a:lvl1pPr algn="r">
              <a:defRPr sz="1200" b="0">
                <a:solidFill>
                  <a:srgbClr val="29487D"/>
                </a:solidFill>
                <a:latin typeface="Franklin Gothic Heavy" panose="020B0903020102020204" pitchFamily="34" charset="0"/>
              </a:defRPr>
            </a:lvl1pPr>
          </a:lstStyle>
          <a:p>
            <a:fld id="{E0BDCBD0-93B5-4B61-86F8-939F02C82BA8}" type="slidenum">
              <a:rPr lang="en-US" smtClean="0"/>
              <a:pPr/>
              <a:t>‹#›</a:t>
            </a:fld>
            <a:endParaRPr lang="en-US" dirty="0"/>
          </a:p>
        </p:txBody>
      </p:sp>
    </p:spTree>
    <p:extLst>
      <p:ext uri="{BB962C8B-B14F-4D97-AF65-F5344CB8AC3E}">
        <p14:creationId xmlns:p14="http://schemas.microsoft.com/office/powerpoint/2010/main" val="163859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29487D"/>
          </a:solidFill>
          <a:latin typeface="Franklin Gothic Demi" panose="020B07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userDrawn="1">
          <p15:clr>
            <a:srgbClr val="F26B43"/>
          </p15:clr>
        </p15:guide>
        <p15:guide id="2" pos="7491" userDrawn="1">
          <p15:clr>
            <a:srgbClr val="F26B43"/>
          </p15:clr>
        </p15:guide>
        <p15:guide id="3" orient="horz" pos="210" userDrawn="1">
          <p15:clr>
            <a:srgbClr val="F26B43"/>
          </p15:clr>
        </p15:guide>
        <p15:guide id="4" orient="horz" pos="4065" userDrawn="1">
          <p15:clr>
            <a:srgbClr val="F26B43"/>
          </p15:clr>
        </p15:guide>
        <p15:guide id="5" orient="horz" pos="399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4B0B4-6BDD-4B6C-8DC4-CE6A74225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6AC650-2510-484B-B679-3E8846CA9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EA47C-4C58-46CA-9AD3-2A2A5400A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EDD2E-AF6E-47DC-890C-D2B624409947}" type="datetimeFigureOut">
              <a:rPr lang="en-US" smtClean="0"/>
              <a:t>5/5/2021</a:t>
            </a:fld>
            <a:endParaRPr lang="en-US"/>
          </a:p>
        </p:txBody>
      </p:sp>
      <p:sp>
        <p:nvSpPr>
          <p:cNvPr id="5" name="Footer Placeholder 4">
            <a:extLst>
              <a:ext uri="{FF2B5EF4-FFF2-40B4-BE49-F238E27FC236}">
                <a16:creationId xmlns:a16="http://schemas.microsoft.com/office/drawing/2014/main" id="{2C5BE471-1F60-4329-9C09-8DFF815D8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A945C-24D5-4E34-899B-D418CD7CD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D9215-59B7-401D-9643-4AE8D59C090B}" type="slidenum">
              <a:rPr lang="en-US" smtClean="0"/>
              <a:t>‹#›</a:t>
            </a:fld>
            <a:endParaRPr lang="en-US"/>
          </a:p>
        </p:txBody>
      </p:sp>
    </p:spTree>
    <p:extLst>
      <p:ext uri="{BB962C8B-B14F-4D97-AF65-F5344CB8AC3E}">
        <p14:creationId xmlns:p14="http://schemas.microsoft.com/office/powerpoint/2010/main" val="3775466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eenabatra/facebook-data"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625A3-EAB5-4353-A2E2-DFF00C93C515}"/>
              </a:ext>
            </a:extLst>
          </p:cNvPr>
          <p:cNvSpPr/>
          <p:nvPr/>
        </p:nvSpPr>
        <p:spPr>
          <a:xfrm>
            <a:off x="0" y="0"/>
            <a:ext cx="12192000" cy="6858000"/>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E2A37F-F4FD-4A7A-A752-76B0856D0303}"/>
              </a:ext>
            </a:extLst>
          </p:cNvPr>
          <p:cNvSpPr txBox="1"/>
          <p:nvPr/>
        </p:nvSpPr>
        <p:spPr>
          <a:xfrm>
            <a:off x="107956" y="1219748"/>
            <a:ext cx="6699523" cy="1692771"/>
          </a:xfrm>
          <a:prstGeom prst="rect">
            <a:avLst/>
          </a:prstGeom>
          <a:noFill/>
        </p:spPr>
        <p:txBody>
          <a:bodyPr wrap="square" rtlCol="0">
            <a:spAutoFit/>
          </a:bodyPr>
          <a:lstStyle/>
          <a:p>
            <a:r>
              <a:rPr lang="en-US" sz="5200" dirty="0">
                <a:solidFill>
                  <a:schemeClr val="bg1"/>
                </a:solidFill>
                <a:latin typeface="Franklin Gothic Demi" panose="020B0703020102020204" pitchFamily="34" charset="0"/>
              </a:rPr>
              <a:t>Facebook Data Analysis</a:t>
            </a:r>
          </a:p>
        </p:txBody>
      </p:sp>
      <p:sp>
        <p:nvSpPr>
          <p:cNvPr id="6" name="TextBox 5">
            <a:extLst>
              <a:ext uri="{FF2B5EF4-FFF2-40B4-BE49-F238E27FC236}">
                <a16:creationId xmlns:a16="http://schemas.microsoft.com/office/drawing/2014/main" id="{630470CC-75D1-4E73-9F9D-60745A51609D}"/>
              </a:ext>
            </a:extLst>
          </p:cNvPr>
          <p:cNvSpPr txBox="1"/>
          <p:nvPr/>
        </p:nvSpPr>
        <p:spPr>
          <a:xfrm>
            <a:off x="186144" y="3270360"/>
            <a:ext cx="6030018" cy="400110"/>
          </a:xfrm>
          <a:prstGeom prst="rect">
            <a:avLst/>
          </a:prstGeom>
          <a:noFill/>
        </p:spPr>
        <p:txBody>
          <a:bodyPr wrap="square" rtlCol="0">
            <a:spAutoFit/>
          </a:bodyPr>
          <a:lstStyle/>
          <a:p>
            <a:r>
              <a:rPr lang="en-US" sz="2000" dirty="0">
                <a:solidFill>
                  <a:schemeClr val="bg1"/>
                </a:solidFill>
                <a:latin typeface="Franklin Gothic Book" panose="020B0503020102020204" pitchFamily="34" charset="0"/>
              </a:rPr>
              <a:t>Date : 05/05/2021</a:t>
            </a:r>
          </a:p>
        </p:txBody>
      </p:sp>
      <p:sp>
        <p:nvSpPr>
          <p:cNvPr id="18" name="Freeform: Shape 17">
            <a:extLst>
              <a:ext uri="{FF2B5EF4-FFF2-40B4-BE49-F238E27FC236}">
                <a16:creationId xmlns:a16="http://schemas.microsoft.com/office/drawing/2014/main" id="{0949DD38-318F-4094-8B52-A55165340647}"/>
              </a:ext>
            </a:extLst>
          </p:cNvPr>
          <p:cNvSpPr/>
          <p:nvPr/>
        </p:nvSpPr>
        <p:spPr>
          <a:xfrm>
            <a:off x="5938612" y="1450280"/>
            <a:ext cx="6253388" cy="5407721"/>
          </a:xfrm>
          <a:custGeom>
            <a:avLst/>
            <a:gdLst>
              <a:gd name="connsiteX0" fmla="*/ 4934857 w 6253388"/>
              <a:gd name="connsiteY0" fmla="*/ 0 h 5407721"/>
              <a:gd name="connsiteX1" fmla="*/ 6168155 w 6253388"/>
              <a:gd name="connsiteY1" fmla="*/ 155362 h 5407721"/>
              <a:gd name="connsiteX2" fmla="*/ 6253388 w 6253388"/>
              <a:gd name="connsiteY2" fmla="*/ 179566 h 5407721"/>
              <a:gd name="connsiteX3" fmla="*/ 6253388 w 6253388"/>
              <a:gd name="connsiteY3" fmla="*/ 5407721 h 5407721"/>
              <a:gd name="connsiteX4" fmla="*/ 23068 w 6253388"/>
              <a:gd name="connsiteY4" fmla="*/ 5407721 h 5407721"/>
              <a:gd name="connsiteX5" fmla="*/ 6421 w 6253388"/>
              <a:gd name="connsiteY5" fmla="*/ 5188804 h 5407721"/>
              <a:gd name="connsiteX6" fmla="*/ 0 w 6253388"/>
              <a:gd name="connsiteY6" fmla="*/ 4934857 h 5407721"/>
              <a:gd name="connsiteX7" fmla="*/ 4934857 w 6253388"/>
              <a:gd name="connsiteY7" fmla="*/ 0 h 540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3388" h="5407721">
                <a:moveTo>
                  <a:pt x="4934857" y="0"/>
                </a:moveTo>
                <a:cubicBezTo>
                  <a:pt x="5360708" y="0"/>
                  <a:pt x="5773960" y="53941"/>
                  <a:pt x="6168155" y="155362"/>
                </a:cubicBezTo>
                <a:lnTo>
                  <a:pt x="6253388" y="179566"/>
                </a:lnTo>
                <a:lnTo>
                  <a:pt x="6253388" y="5407721"/>
                </a:lnTo>
                <a:lnTo>
                  <a:pt x="23068" y="5407721"/>
                </a:lnTo>
                <a:lnTo>
                  <a:pt x="6421" y="5188804"/>
                </a:lnTo>
                <a:cubicBezTo>
                  <a:pt x="2158" y="5104694"/>
                  <a:pt x="0" y="5020027"/>
                  <a:pt x="0" y="4934857"/>
                </a:cubicBezTo>
                <a:cubicBezTo>
                  <a:pt x="0" y="2209411"/>
                  <a:pt x="2209411" y="0"/>
                  <a:pt x="493485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E92FA2A8-9826-4D0B-ACA5-967B6DE0EED3}"/>
              </a:ext>
            </a:extLst>
          </p:cNvPr>
          <p:cNvSpPr/>
          <p:nvPr/>
        </p:nvSpPr>
        <p:spPr>
          <a:xfrm>
            <a:off x="5542431" y="1054098"/>
            <a:ext cx="10662076" cy="10662076"/>
          </a:xfrm>
          <a:prstGeom prst="arc">
            <a:avLst>
              <a:gd name="adj1" fmla="val 10390550"/>
              <a:gd name="adj2" fmla="val 12996755"/>
            </a:avLst>
          </a:prstGeom>
          <a:noFill/>
          <a:ln>
            <a:solidFill>
              <a:srgbClr val="9C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1BB61B23-9C0A-47B6-8240-0C3DA0FB8FF4}"/>
              </a:ext>
            </a:extLst>
          </p:cNvPr>
          <p:cNvSpPr/>
          <p:nvPr/>
        </p:nvSpPr>
        <p:spPr>
          <a:xfrm>
            <a:off x="5542431" y="1054098"/>
            <a:ext cx="10662076" cy="10662076"/>
          </a:xfrm>
          <a:prstGeom prst="arc">
            <a:avLst>
              <a:gd name="adj1" fmla="val 15256231"/>
              <a:gd name="adj2" fmla="val 17372137"/>
            </a:avLst>
          </a:prstGeom>
          <a:noFill/>
          <a:ln>
            <a:solidFill>
              <a:srgbClr val="9CB2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CBC0A18-D65C-4F94-85B6-6EA4D6E61D0C}"/>
              </a:ext>
            </a:extLst>
          </p:cNvPr>
          <p:cNvSpPr/>
          <p:nvPr/>
        </p:nvSpPr>
        <p:spPr>
          <a:xfrm>
            <a:off x="186144" y="4154140"/>
            <a:ext cx="3323007" cy="701527"/>
          </a:xfrm>
          <a:prstGeom prst="roundRect">
            <a:avLst>
              <a:gd name="adj" fmla="val 7436"/>
            </a:avLst>
          </a:prstGeom>
          <a:solidFill>
            <a:srgbClr val="00206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Course : Big Data Analytics</a:t>
            </a:r>
          </a:p>
        </p:txBody>
      </p:sp>
      <p:pic>
        <p:nvPicPr>
          <p:cNvPr id="13" name="Graphic 12">
            <a:extLst>
              <a:ext uri="{FF2B5EF4-FFF2-40B4-BE49-F238E27FC236}">
                <a16:creationId xmlns:a16="http://schemas.microsoft.com/office/drawing/2014/main" id="{03DE12D4-D0B2-4A1F-BFB4-F93A2C8A34E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4293"/>
          <a:stretch/>
        </p:blipFill>
        <p:spPr>
          <a:xfrm>
            <a:off x="9935111" y="3572930"/>
            <a:ext cx="2381251" cy="3285070"/>
          </a:xfrm>
          <a:prstGeom prst="rect">
            <a:avLst/>
          </a:prstGeom>
        </p:spPr>
      </p:pic>
      <p:grpSp>
        <p:nvGrpSpPr>
          <p:cNvPr id="59" name="Group 58">
            <a:extLst>
              <a:ext uri="{FF2B5EF4-FFF2-40B4-BE49-F238E27FC236}">
                <a16:creationId xmlns:a16="http://schemas.microsoft.com/office/drawing/2014/main" id="{A3D1EA33-3C05-4057-9C07-AA4B0D4B66B4}"/>
              </a:ext>
            </a:extLst>
          </p:cNvPr>
          <p:cNvGrpSpPr/>
          <p:nvPr/>
        </p:nvGrpSpPr>
        <p:grpSpPr>
          <a:xfrm rot="20777524">
            <a:off x="6290970" y="2836638"/>
            <a:ext cx="482276" cy="399257"/>
            <a:chOff x="14984433" y="2063295"/>
            <a:chExt cx="525442" cy="434992"/>
          </a:xfrm>
        </p:grpSpPr>
        <p:sp>
          <p:nvSpPr>
            <p:cNvPr id="31" name="Freeform: Shape 30">
              <a:extLst>
                <a:ext uri="{FF2B5EF4-FFF2-40B4-BE49-F238E27FC236}">
                  <a16:creationId xmlns:a16="http://schemas.microsoft.com/office/drawing/2014/main" id="{06853A2D-15CE-49BA-A006-486402FD25CF}"/>
                </a:ext>
              </a:extLst>
            </p:cNvPr>
            <p:cNvSpPr/>
            <p:nvPr/>
          </p:nvSpPr>
          <p:spPr>
            <a:xfrm>
              <a:off x="15141805" y="2063295"/>
              <a:ext cx="368070" cy="434992"/>
            </a:xfrm>
            <a:custGeom>
              <a:avLst/>
              <a:gdLst>
                <a:gd name="connsiteX0" fmla="*/ 30951 w 368070"/>
                <a:gd name="connsiteY0" fmla="*/ 370793 h 434991"/>
                <a:gd name="connsiteX1" fmla="*/ 3346 w 368070"/>
                <a:gd name="connsiteY1" fmla="*/ 348541 h 434991"/>
                <a:gd name="connsiteX2" fmla="*/ 1171 w 368070"/>
                <a:gd name="connsiteY2" fmla="*/ 341013 h 434991"/>
                <a:gd name="connsiteX3" fmla="*/ 40990 w 368070"/>
                <a:gd name="connsiteY3" fmla="*/ 193450 h 434991"/>
                <a:gd name="connsiteX4" fmla="*/ 47347 w 368070"/>
                <a:gd name="connsiteY4" fmla="*/ 186089 h 434991"/>
                <a:gd name="connsiteX5" fmla="*/ 148065 w 368070"/>
                <a:gd name="connsiteY5" fmla="*/ 118832 h 434991"/>
                <a:gd name="connsiteX6" fmla="*/ 205450 w 368070"/>
                <a:gd name="connsiteY6" fmla="*/ 14602 h 434991"/>
                <a:gd name="connsiteX7" fmla="*/ 224021 w 368070"/>
                <a:gd name="connsiteY7" fmla="*/ 46 h 434991"/>
                <a:gd name="connsiteX8" fmla="*/ 249618 w 368070"/>
                <a:gd name="connsiteY8" fmla="*/ 16442 h 434991"/>
                <a:gd name="connsiteX9" fmla="*/ 253634 w 368070"/>
                <a:gd name="connsiteY9" fmla="*/ 86710 h 434991"/>
                <a:gd name="connsiteX10" fmla="*/ 231884 w 368070"/>
                <a:gd name="connsiteY10" fmla="*/ 140080 h 434991"/>
                <a:gd name="connsiteX11" fmla="*/ 213481 w 368070"/>
                <a:gd name="connsiteY11" fmla="*/ 178560 h 434991"/>
                <a:gd name="connsiteX12" fmla="*/ 223854 w 368070"/>
                <a:gd name="connsiteY12" fmla="*/ 182575 h 434991"/>
                <a:gd name="connsiteX13" fmla="*/ 348495 w 368070"/>
                <a:gd name="connsiteY13" fmla="*/ 216204 h 434991"/>
                <a:gd name="connsiteX14" fmla="*/ 372420 w 368070"/>
                <a:gd name="connsiteY14" fmla="*/ 240463 h 434991"/>
                <a:gd name="connsiteX15" fmla="*/ 344647 w 368070"/>
                <a:gd name="connsiteY15" fmla="*/ 271581 h 434991"/>
                <a:gd name="connsiteX16" fmla="*/ 334275 w 368070"/>
                <a:gd name="connsiteY16" fmla="*/ 274091 h 434991"/>
                <a:gd name="connsiteX17" fmla="*/ 340799 w 368070"/>
                <a:gd name="connsiteY17" fmla="*/ 282791 h 434991"/>
                <a:gd name="connsiteX18" fmla="*/ 323734 w 368070"/>
                <a:gd name="connsiteY18" fmla="*/ 325286 h 434991"/>
                <a:gd name="connsiteX19" fmla="*/ 309179 w 368070"/>
                <a:gd name="connsiteY19" fmla="*/ 329636 h 434991"/>
                <a:gd name="connsiteX20" fmla="*/ 317879 w 368070"/>
                <a:gd name="connsiteY20" fmla="*/ 340845 h 434991"/>
                <a:gd name="connsiteX21" fmla="*/ 294121 w 368070"/>
                <a:gd name="connsiteY21" fmla="*/ 380999 h 434991"/>
                <a:gd name="connsiteX22" fmla="*/ 286091 w 368070"/>
                <a:gd name="connsiteY22" fmla="*/ 381835 h 434991"/>
                <a:gd name="connsiteX23" fmla="*/ 284418 w 368070"/>
                <a:gd name="connsiteY23" fmla="*/ 387523 h 434991"/>
                <a:gd name="connsiteX24" fmla="*/ 272037 w 368070"/>
                <a:gd name="connsiteY24" fmla="*/ 431190 h 434991"/>
                <a:gd name="connsiteX25" fmla="*/ 265512 w 368070"/>
                <a:gd name="connsiteY25" fmla="*/ 433532 h 434991"/>
                <a:gd name="connsiteX26" fmla="*/ 242257 w 368070"/>
                <a:gd name="connsiteY26" fmla="*/ 432361 h 434991"/>
                <a:gd name="connsiteX27" fmla="*/ 46845 w 368070"/>
                <a:gd name="connsiteY27" fmla="*/ 379660 h 434991"/>
                <a:gd name="connsiteX28" fmla="*/ 30951 w 368070"/>
                <a:gd name="connsiteY28" fmla="*/ 370793 h 434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8070" h="434991">
                  <a:moveTo>
                    <a:pt x="30951" y="370793"/>
                  </a:moveTo>
                  <a:cubicBezTo>
                    <a:pt x="22753" y="362093"/>
                    <a:pt x="16730" y="350884"/>
                    <a:pt x="3346" y="348541"/>
                  </a:cubicBezTo>
                  <a:cubicBezTo>
                    <a:pt x="-1840" y="347705"/>
                    <a:pt x="335" y="343857"/>
                    <a:pt x="1171" y="341013"/>
                  </a:cubicBezTo>
                  <a:cubicBezTo>
                    <a:pt x="14388" y="291825"/>
                    <a:pt x="27605" y="242638"/>
                    <a:pt x="40990" y="193450"/>
                  </a:cubicBezTo>
                  <a:cubicBezTo>
                    <a:pt x="41993" y="189937"/>
                    <a:pt x="42997" y="187093"/>
                    <a:pt x="47347" y="186089"/>
                  </a:cubicBezTo>
                  <a:cubicBezTo>
                    <a:pt x="90010" y="177222"/>
                    <a:pt x="116444" y="144430"/>
                    <a:pt x="148065" y="118832"/>
                  </a:cubicBezTo>
                  <a:cubicBezTo>
                    <a:pt x="181860" y="91562"/>
                    <a:pt x="200264" y="56930"/>
                    <a:pt x="205450" y="14602"/>
                  </a:cubicBezTo>
                  <a:cubicBezTo>
                    <a:pt x="206956" y="3058"/>
                    <a:pt x="213313" y="-456"/>
                    <a:pt x="224021" y="46"/>
                  </a:cubicBezTo>
                  <a:cubicBezTo>
                    <a:pt x="236736" y="548"/>
                    <a:pt x="247778" y="7073"/>
                    <a:pt x="249618" y="16442"/>
                  </a:cubicBezTo>
                  <a:cubicBezTo>
                    <a:pt x="254303" y="39697"/>
                    <a:pt x="257147" y="63287"/>
                    <a:pt x="253634" y="86710"/>
                  </a:cubicBezTo>
                  <a:cubicBezTo>
                    <a:pt x="250790" y="105950"/>
                    <a:pt x="239078" y="122346"/>
                    <a:pt x="231884" y="140080"/>
                  </a:cubicBezTo>
                  <a:cubicBezTo>
                    <a:pt x="226530" y="153130"/>
                    <a:pt x="219838" y="165678"/>
                    <a:pt x="213481" y="178560"/>
                  </a:cubicBezTo>
                  <a:cubicBezTo>
                    <a:pt x="216158" y="181906"/>
                    <a:pt x="220340" y="181572"/>
                    <a:pt x="223854" y="182575"/>
                  </a:cubicBezTo>
                  <a:cubicBezTo>
                    <a:pt x="265345" y="193785"/>
                    <a:pt x="307004" y="204994"/>
                    <a:pt x="348495" y="216204"/>
                  </a:cubicBezTo>
                  <a:cubicBezTo>
                    <a:pt x="366063" y="220888"/>
                    <a:pt x="373256" y="228250"/>
                    <a:pt x="372420" y="240463"/>
                  </a:cubicBezTo>
                  <a:cubicBezTo>
                    <a:pt x="371583" y="255687"/>
                    <a:pt x="359872" y="268403"/>
                    <a:pt x="344647" y="271581"/>
                  </a:cubicBezTo>
                  <a:cubicBezTo>
                    <a:pt x="341134" y="272251"/>
                    <a:pt x="335948" y="269406"/>
                    <a:pt x="334275" y="274091"/>
                  </a:cubicBezTo>
                  <a:cubicBezTo>
                    <a:pt x="332601" y="278943"/>
                    <a:pt x="338457" y="279947"/>
                    <a:pt x="340799" y="282791"/>
                  </a:cubicBezTo>
                  <a:cubicBezTo>
                    <a:pt x="353013" y="297179"/>
                    <a:pt x="344480" y="317758"/>
                    <a:pt x="323734" y="325286"/>
                  </a:cubicBezTo>
                  <a:cubicBezTo>
                    <a:pt x="318715" y="327127"/>
                    <a:pt x="311019" y="323613"/>
                    <a:pt x="309179" y="329636"/>
                  </a:cubicBezTo>
                  <a:cubicBezTo>
                    <a:pt x="307673" y="334488"/>
                    <a:pt x="315369" y="336496"/>
                    <a:pt x="317879" y="340845"/>
                  </a:cubicBezTo>
                  <a:cubicBezTo>
                    <a:pt x="326746" y="356070"/>
                    <a:pt x="314700" y="376983"/>
                    <a:pt x="294121" y="380999"/>
                  </a:cubicBezTo>
                  <a:cubicBezTo>
                    <a:pt x="291445" y="381501"/>
                    <a:pt x="288600" y="380999"/>
                    <a:pt x="286091" y="381835"/>
                  </a:cubicBezTo>
                  <a:cubicBezTo>
                    <a:pt x="283581" y="382672"/>
                    <a:pt x="281239" y="383675"/>
                    <a:pt x="284418" y="387523"/>
                  </a:cubicBezTo>
                  <a:cubicBezTo>
                    <a:pt x="298973" y="405258"/>
                    <a:pt x="293787" y="422992"/>
                    <a:pt x="272037" y="431190"/>
                  </a:cubicBezTo>
                  <a:cubicBezTo>
                    <a:pt x="269862" y="432026"/>
                    <a:pt x="267687" y="432863"/>
                    <a:pt x="265512" y="433532"/>
                  </a:cubicBezTo>
                  <a:cubicBezTo>
                    <a:pt x="257649" y="436544"/>
                    <a:pt x="249786" y="434369"/>
                    <a:pt x="242257" y="432361"/>
                  </a:cubicBezTo>
                  <a:cubicBezTo>
                    <a:pt x="177008" y="414961"/>
                    <a:pt x="111927" y="397227"/>
                    <a:pt x="46845" y="379660"/>
                  </a:cubicBezTo>
                  <a:cubicBezTo>
                    <a:pt x="40822" y="378489"/>
                    <a:pt x="34632" y="376649"/>
                    <a:pt x="30951" y="370793"/>
                  </a:cubicBezTo>
                  <a:close/>
                </a:path>
              </a:pathLst>
            </a:custGeom>
            <a:solidFill>
              <a:srgbClr val="FEFEFE"/>
            </a:solidFill>
            <a:ln w="1670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D443897-AE80-44C4-8F8B-612C0B40E16E}"/>
                </a:ext>
              </a:extLst>
            </p:cNvPr>
            <p:cNvSpPr/>
            <p:nvPr/>
          </p:nvSpPr>
          <p:spPr>
            <a:xfrm>
              <a:off x="14984433" y="2195724"/>
              <a:ext cx="167305" cy="234226"/>
            </a:xfrm>
            <a:custGeom>
              <a:avLst/>
              <a:gdLst>
                <a:gd name="connsiteX0" fmla="*/ 26540 w 167304"/>
                <a:gd name="connsiteY0" fmla="*/ 101508 h 234226"/>
                <a:gd name="connsiteX1" fmla="*/ 51803 w 167304"/>
                <a:gd name="connsiteY1" fmla="*/ 7818 h 234226"/>
                <a:gd name="connsiteX2" fmla="*/ 62678 w 167304"/>
                <a:gd name="connsiteY2" fmla="*/ 791 h 234226"/>
                <a:gd name="connsiteX3" fmla="*/ 176947 w 167304"/>
                <a:gd name="connsiteY3" fmla="*/ 31742 h 234226"/>
                <a:gd name="connsiteX4" fmla="*/ 183137 w 167304"/>
                <a:gd name="connsiteY4" fmla="*/ 43286 h 234226"/>
                <a:gd name="connsiteX5" fmla="*/ 132277 w 167304"/>
                <a:gd name="connsiteY5" fmla="*/ 232006 h 234226"/>
                <a:gd name="connsiteX6" fmla="*/ 119394 w 167304"/>
                <a:gd name="connsiteY6" fmla="*/ 239367 h 234226"/>
                <a:gd name="connsiteX7" fmla="*/ 8471 w 167304"/>
                <a:gd name="connsiteY7" fmla="*/ 209420 h 234226"/>
                <a:gd name="connsiteX8" fmla="*/ 1110 w 167304"/>
                <a:gd name="connsiteY8" fmla="*/ 195534 h 234226"/>
                <a:gd name="connsiteX9" fmla="*/ 26540 w 167304"/>
                <a:gd name="connsiteY9" fmla="*/ 101508 h 23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304" h="234226">
                  <a:moveTo>
                    <a:pt x="26540" y="101508"/>
                  </a:moveTo>
                  <a:cubicBezTo>
                    <a:pt x="34905" y="70222"/>
                    <a:pt x="43605" y="39104"/>
                    <a:pt x="51803" y="7818"/>
                  </a:cubicBezTo>
                  <a:cubicBezTo>
                    <a:pt x="53476" y="1460"/>
                    <a:pt x="54982" y="-1551"/>
                    <a:pt x="62678" y="791"/>
                  </a:cubicBezTo>
                  <a:cubicBezTo>
                    <a:pt x="100656" y="11498"/>
                    <a:pt x="138802" y="21871"/>
                    <a:pt x="176947" y="31742"/>
                  </a:cubicBezTo>
                  <a:cubicBezTo>
                    <a:pt x="184476" y="33750"/>
                    <a:pt x="184977" y="36594"/>
                    <a:pt x="183137" y="43286"/>
                  </a:cubicBezTo>
                  <a:cubicBezTo>
                    <a:pt x="165905" y="106026"/>
                    <a:pt x="149007" y="168932"/>
                    <a:pt x="132277" y="232006"/>
                  </a:cubicBezTo>
                  <a:cubicBezTo>
                    <a:pt x="130102" y="240036"/>
                    <a:pt x="127425" y="241710"/>
                    <a:pt x="119394" y="239367"/>
                  </a:cubicBezTo>
                  <a:cubicBezTo>
                    <a:pt x="82587" y="228994"/>
                    <a:pt x="45613" y="218956"/>
                    <a:pt x="8471" y="209420"/>
                  </a:cubicBezTo>
                  <a:cubicBezTo>
                    <a:pt x="-731" y="207077"/>
                    <a:pt x="-1065" y="203564"/>
                    <a:pt x="1110" y="195534"/>
                  </a:cubicBezTo>
                  <a:cubicBezTo>
                    <a:pt x="9977" y="164080"/>
                    <a:pt x="18175" y="132794"/>
                    <a:pt x="26540" y="101508"/>
                  </a:cubicBezTo>
                  <a:close/>
                </a:path>
              </a:pathLst>
            </a:custGeom>
            <a:solidFill>
              <a:srgbClr val="3D61D3"/>
            </a:solidFill>
            <a:ln w="16701" cap="flat">
              <a:noFill/>
              <a:prstDash val="solid"/>
              <a:miter/>
            </a:ln>
          </p:spPr>
          <p:txBody>
            <a:bodyPr rtlCol="0" anchor="ctr"/>
            <a:lstStyle/>
            <a:p>
              <a:endParaRPr lang="en-US"/>
            </a:p>
          </p:txBody>
        </p:sp>
      </p:grpSp>
      <p:pic>
        <p:nvPicPr>
          <p:cNvPr id="69" name="Graphic 68">
            <a:extLst>
              <a:ext uri="{FF2B5EF4-FFF2-40B4-BE49-F238E27FC236}">
                <a16:creationId xmlns:a16="http://schemas.microsoft.com/office/drawing/2014/main" id="{8E3C0E8E-8654-4855-B599-01564EDC13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8332" y="4461425"/>
            <a:ext cx="3887514" cy="2562225"/>
          </a:xfrm>
          <a:prstGeom prst="rect">
            <a:avLst/>
          </a:prstGeom>
        </p:spPr>
      </p:pic>
      <p:pic>
        <p:nvPicPr>
          <p:cNvPr id="8" name="Graphic 7">
            <a:extLst>
              <a:ext uri="{FF2B5EF4-FFF2-40B4-BE49-F238E27FC236}">
                <a16:creationId xmlns:a16="http://schemas.microsoft.com/office/drawing/2014/main" id="{B80E35B4-E1A3-405D-B886-BF337D0E3E21}"/>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b="44960"/>
          <a:stretch/>
        </p:blipFill>
        <p:spPr>
          <a:xfrm>
            <a:off x="6842173" y="1054099"/>
            <a:ext cx="5598551" cy="5803902"/>
          </a:xfrm>
          <a:prstGeom prst="rect">
            <a:avLst/>
          </a:prstGeom>
        </p:spPr>
      </p:pic>
      <p:grpSp>
        <p:nvGrpSpPr>
          <p:cNvPr id="61" name="Group 60">
            <a:extLst>
              <a:ext uri="{FF2B5EF4-FFF2-40B4-BE49-F238E27FC236}">
                <a16:creationId xmlns:a16="http://schemas.microsoft.com/office/drawing/2014/main" id="{848BF36E-71AB-4B46-B5C3-532FB493B546}"/>
              </a:ext>
            </a:extLst>
          </p:cNvPr>
          <p:cNvGrpSpPr/>
          <p:nvPr/>
        </p:nvGrpSpPr>
        <p:grpSpPr>
          <a:xfrm>
            <a:off x="6754100" y="3688298"/>
            <a:ext cx="244095" cy="244095"/>
            <a:chOff x="13389778" y="2334193"/>
            <a:chExt cx="351340" cy="351340"/>
          </a:xfrm>
        </p:grpSpPr>
        <p:sp>
          <p:nvSpPr>
            <p:cNvPr id="23" name="Freeform: Shape 22">
              <a:extLst>
                <a:ext uri="{FF2B5EF4-FFF2-40B4-BE49-F238E27FC236}">
                  <a16:creationId xmlns:a16="http://schemas.microsoft.com/office/drawing/2014/main" id="{973FB435-9C08-4CB9-BD49-E0E3A8851AB7}"/>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A19433-4E82-4DA5-9C1B-4E02FD30F923}"/>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701718CE-3528-4CC9-AAAA-E99335AB7433}"/>
              </a:ext>
            </a:extLst>
          </p:cNvPr>
          <p:cNvGrpSpPr/>
          <p:nvPr/>
        </p:nvGrpSpPr>
        <p:grpSpPr>
          <a:xfrm rot="2145612">
            <a:off x="7522575" y="2668724"/>
            <a:ext cx="242153" cy="242153"/>
            <a:chOff x="14476435" y="4584286"/>
            <a:chExt cx="619027" cy="619027"/>
          </a:xfrm>
        </p:grpSpPr>
        <p:sp>
          <p:nvSpPr>
            <p:cNvPr id="63" name="Freeform: Shape 62">
              <a:extLst>
                <a:ext uri="{FF2B5EF4-FFF2-40B4-BE49-F238E27FC236}">
                  <a16:creationId xmlns:a16="http://schemas.microsoft.com/office/drawing/2014/main" id="{D8AF50BE-CBD9-4D4F-878F-C84F11121F0C}"/>
                </a:ext>
              </a:extLst>
            </p:cNvPr>
            <p:cNvSpPr/>
            <p:nvPr/>
          </p:nvSpPr>
          <p:spPr>
            <a:xfrm>
              <a:off x="14476435" y="4584286"/>
              <a:ext cx="619027" cy="619027"/>
            </a:xfrm>
            <a:custGeom>
              <a:avLst/>
              <a:gdLst>
                <a:gd name="connsiteX0" fmla="*/ 619696 w 619026"/>
                <a:gd name="connsiteY0" fmla="*/ 309848 h 619026"/>
                <a:gd name="connsiteX1" fmla="*/ 309848 w 619026"/>
                <a:gd name="connsiteY1" fmla="*/ 619696 h 619026"/>
                <a:gd name="connsiteX2" fmla="*/ 0 w 619026"/>
                <a:gd name="connsiteY2" fmla="*/ 309848 h 619026"/>
                <a:gd name="connsiteX3" fmla="*/ 309848 w 619026"/>
                <a:gd name="connsiteY3" fmla="*/ 0 h 619026"/>
                <a:gd name="connsiteX4" fmla="*/ 619696 w 619026"/>
                <a:gd name="connsiteY4" fmla="*/ 309848 h 61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026" h="619026">
                  <a:moveTo>
                    <a:pt x="619696" y="309848"/>
                  </a:moveTo>
                  <a:cubicBezTo>
                    <a:pt x="619696" y="481001"/>
                    <a:pt x="481001" y="619696"/>
                    <a:pt x="309848" y="619696"/>
                  </a:cubicBezTo>
                  <a:cubicBezTo>
                    <a:pt x="138696" y="619696"/>
                    <a:pt x="0" y="481001"/>
                    <a:pt x="0" y="309848"/>
                  </a:cubicBezTo>
                  <a:cubicBezTo>
                    <a:pt x="0" y="138696"/>
                    <a:pt x="138696" y="0"/>
                    <a:pt x="309848" y="0"/>
                  </a:cubicBezTo>
                  <a:cubicBezTo>
                    <a:pt x="481001" y="0"/>
                    <a:pt x="619696" y="138696"/>
                    <a:pt x="619696" y="309848"/>
                  </a:cubicBezTo>
                  <a:close/>
                </a:path>
              </a:pathLst>
            </a:custGeom>
            <a:solidFill>
              <a:srgbClr val="FFCD2E"/>
            </a:solidFill>
            <a:ln w="1670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C384CD4-50C7-4F54-9937-9A0C8A4FDE43}"/>
                </a:ext>
              </a:extLst>
            </p:cNvPr>
            <p:cNvSpPr/>
            <p:nvPr/>
          </p:nvSpPr>
          <p:spPr>
            <a:xfrm>
              <a:off x="14568452" y="4920401"/>
              <a:ext cx="434992" cy="217496"/>
            </a:xfrm>
            <a:custGeom>
              <a:avLst/>
              <a:gdLst>
                <a:gd name="connsiteX0" fmla="*/ 435327 w 434991"/>
                <a:gd name="connsiteY0" fmla="*/ 0 h 217495"/>
                <a:gd name="connsiteX1" fmla="*/ 386474 w 434991"/>
                <a:gd name="connsiteY1" fmla="*/ 137190 h 217495"/>
                <a:gd name="connsiteX2" fmla="*/ 217663 w 434991"/>
                <a:gd name="connsiteY2" fmla="*/ 217496 h 217495"/>
                <a:gd name="connsiteX3" fmla="*/ 48853 w 434991"/>
                <a:gd name="connsiteY3" fmla="*/ 137190 h 217495"/>
                <a:gd name="connsiteX4" fmla="*/ 0 w 434991"/>
                <a:gd name="connsiteY4" fmla="*/ 0 h 217495"/>
                <a:gd name="connsiteX5" fmla="*/ 435327 w 434991"/>
                <a:gd name="connsiteY5" fmla="*/ 0 h 21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991" h="217495">
                  <a:moveTo>
                    <a:pt x="435327" y="0"/>
                  </a:moveTo>
                  <a:cubicBezTo>
                    <a:pt x="435327" y="52032"/>
                    <a:pt x="417090" y="99714"/>
                    <a:pt x="386474" y="137190"/>
                  </a:cubicBezTo>
                  <a:cubicBezTo>
                    <a:pt x="346655" y="186043"/>
                    <a:pt x="285756" y="217496"/>
                    <a:pt x="217663" y="217496"/>
                  </a:cubicBezTo>
                  <a:cubicBezTo>
                    <a:pt x="149570" y="217496"/>
                    <a:pt x="88671" y="186210"/>
                    <a:pt x="48853" y="137190"/>
                  </a:cubicBezTo>
                  <a:cubicBezTo>
                    <a:pt x="18403" y="99714"/>
                    <a:pt x="0" y="52032"/>
                    <a:pt x="0" y="0"/>
                  </a:cubicBezTo>
                  <a:lnTo>
                    <a:pt x="435327" y="0"/>
                  </a:lnTo>
                  <a:close/>
                </a:path>
              </a:pathLst>
            </a:custGeom>
            <a:solidFill>
              <a:srgbClr val="3D000B"/>
            </a:solidFill>
            <a:ln w="1670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3CA7E14-EDC7-4C5C-B290-6F9C5308DCCF}"/>
                </a:ext>
              </a:extLst>
            </p:cNvPr>
            <p:cNvSpPr/>
            <p:nvPr/>
          </p:nvSpPr>
          <p:spPr>
            <a:xfrm>
              <a:off x="14617305" y="4977284"/>
              <a:ext cx="334609" cy="150574"/>
            </a:xfrm>
            <a:custGeom>
              <a:avLst/>
              <a:gdLst>
                <a:gd name="connsiteX0" fmla="*/ 337621 w 334609"/>
                <a:gd name="connsiteY0" fmla="*/ 80307 h 150574"/>
                <a:gd name="connsiteX1" fmla="*/ 168810 w 334609"/>
                <a:gd name="connsiteY1" fmla="*/ 160613 h 150574"/>
                <a:gd name="connsiteX2" fmla="*/ 0 w 334609"/>
                <a:gd name="connsiteY2" fmla="*/ 80307 h 150574"/>
                <a:gd name="connsiteX3" fmla="*/ 168810 w 334609"/>
                <a:gd name="connsiteY3" fmla="*/ 1 h 150574"/>
                <a:gd name="connsiteX4" fmla="*/ 337621 w 334609"/>
                <a:gd name="connsiteY4" fmla="*/ 80307 h 150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09" h="150574">
                  <a:moveTo>
                    <a:pt x="337621" y="80307"/>
                  </a:moveTo>
                  <a:cubicBezTo>
                    <a:pt x="297802" y="129160"/>
                    <a:pt x="236903" y="160613"/>
                    <a:pt x="168810" y="160613"/>
                  </a:cubicBezTo>
                  <a:cubicBezTo>
                    <a:pt x="100717" y="160613"/>
                    <a:pt x="39819" y="129327"/>
                    <a:pt x="0" y="80307"/>
                  </a:cubicBezTo>
                  <a:cubicBezTo>
                    <a:pt x="39819" y="31287"/>
                    <a:pt x="100550" y="1"/>
                    <a:pt x="168810" y="1"/>
                  </a:cubicBezTo>
                  <a:cubicBezTo>
                    <a:pt x="237238" y="-167"/>
                    <a:pt x="297970" y="31287"/>
                    <a:pt x="337621" y="80307"/>
                  </a:cubicBezTo>
                  <a:close/>
                </a:path>
              </a:pathLst>
            </a:custGeom>
            <a:solidFill>
              <a:srgbClr val="FFA1B5"/>
            </a:solidFill>
            <a:ln w="1670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CE729EE-F35F-44E1-A8B6-256F976E8881}"/>
                </a:ext>
              </a:extLst>
            </p:cNvPr>
            <p:cNvSpPr/>
            <p:nvPr/>
          </p:nvSpPr>
          <p:spPr>
            <a:xfrm>
              <a:off x="14568631" y="4752195"/>
              <a:ext cx="150574" cy="117113"/>
            </a:xfrm>
            <a:custGeom>
              <a:avLst/>
              <a:gdLst>
                <a:gd name="connsiteX0" fmla="*/ 154579 w 150574"/>
                <a:gd name="connsiteY0" fmla="*/ 80204 h 117113"/>
                <a:gd name="connsiteX1" fmla="*/ 154411 w 150574"/>
                <a:gd name="connsiteY1" fmla="*/ 81709 h 117113"/>
                <a:gd name="connsiteX2" fmla="*/ 146715 w 150574"/>
                <a:gd name="connsiteY2" fmla="*/ 92082 h 117113"/>
                <a:gd name="connsiteX3" fmla="*/ 144875 w 150574"/>
                <a:gd name="connsiteY3" fmla="*/ 92751 h 117113"/>
                <a:gd name="connsiteX4" fmla="*/ 142366 w 150574"/>
                <a:gd name="connsiteY4" fmla="*/ 93421 h 117113"/>
                <a:gd name="connsiteX5" fmla="*/ 16720 w 150574"/>
                <a:gd name="connsiteY5" fmla="*/ 127384 h 117113"/>
                <a:gd name="connsiteX6" fmla="*/ 9693 w 150574"/>
                <a:gd name="connsiteY6" fmla="*/ 101117 h 117113"/>
                <a:gd name="connsiteX7" fmla="*/ 105893 w 150574"/>
                <a:gd name="connsiteY7" fmla="*/ 75184 h 117113"/>
                <a:gd name="connsiteX8" fmla="*/ 19397 w 150574"/>
                <a:gd name="connsiteY8" fmla="*/ 25328 h 117113"/>
                <a:gd name="connsiteX9" fmla="*/ 32948 w 150574"/>
                <a:gd name="connsiteY9" fmla="*/ 1905 h 117113"/>
                <a:gd name="connsiteX10" fmla="*/ 145544 w 150574"/>
                <a:gd name="connsiteY10" fmla="*/ 66819 h 117113"/>
                <a:gd name="connsiteX11" fmla="*/ 151065 w 150574"/>
                <a:gd name="connsiteY11" fmla="*/ 70500 h 117113"/>
                <a:gd name="connsiteX12" fmla="*/ 151400 w 150574"/>
                <a:gd name="connsiteY12" fmla="*/ 70835 h 117113"/>
                <a:gd name="connsiteX13" fmla="*/ 154579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154579" y="80204"/>
                  </a:moveTo>
                  <a:cubicBezTo>
                    <a:pt x="154579" y="80706"/>
                    <a:pt x="154411" y="81375"/>
                    <a:pt x="154411" y="81709"/>
                  </a:cubicBezTo>
                  <a:cubicBezTo>
                    <a:pt x="154077" y="86059"/>
                    <a:pt x="151735" y="90075"/>
                    <a:pt x="146715" y="92082"/>
                  </a:cubicBezTo>
                  <a:cubicBezTo>
                    <a:pt x="146213" y="92417"/>
                    <a:pt x="145544" y="92584"/>
                    <a:pt x="144875" y="92751"/>
                  </a:cubicBezTo>
                  <a:lnTo>
                    <a:pt x="142366" y="93421"/>
                  </a:lnTo>
                  <a:lnTo>
                    <a:pt x="16720" y="127384"/>
                  </a:lnTo>
                  <a:cubicBezTo>
                    <a:pt x="-178" y="131901"/>
                    <a:pt x="-7205" y="105801"/>
                    <a:pt x="9693" y="101117"/>
                  </a:cubicBezTo>
                  <a:lnTo>
                    <a:pt x="105893" y="75184"/>
                  </a:lnTo>
                  <a:lnTo>
                    <a:pt x="19397" y="25328"/>
                  </a:lnTo>
                  <a:cubicBezTo>
                    <a:pt x="4339" y="16628"/>
                    <a:pt x="17891" y="-6795"/>
                    <a:pt x="32948" y="1905"/>
                  </a:cubicBezTo>
                  <a:lnTo>
                    <a:pt x="145544" y="66819"/>
                  </a:lnTo>
                  <a:cubicBezTo>
                    <a:pt x="147719" y="67489"/>
                    <a:pt x="149560" y="68827"/>
                    <a:pt x="151065" y="70500"/>
                  </a:cubicBezTo>
                  <a:cubicBezTo>
                    <a:pt x="151233" y="70667"/>
                    <a:pt x="151400" y="70835"/>
                    <a:pt x="151400" y="70835"/>
                  </a:cubicBezTo>
                  <a:cubicBezTo>
                    <a:pt x="154077" y="73512"/>
                    <a:pt x="154913" y="76858"/>
                    <a:pt x="154579" y="80204"/>
                  </a:cubicBezTo>
                  <a:close/>
                </a:path>
              </a:pathLst>
            </a:custGeom>
            <a:solidFill>
              <a:srgbClr val="3D000B"/>
            </a:solidFill>
            <a:ln w="1670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C5613DA-D1B5-47FD-A75A-42D4388535C8}"/>
                </a:ext>
              </a:extLst>
            </p:cNvPr>
            <p:cNvSpPr/>
            <p:nvPr/>
          </p:nvSpPr>
          <p:spPr>
            <a:xfrm>
              <a:off x="14849120" y="4752195"/>
              <a:ext cx="150574" cy="117113"/>
            </a:xfrm>
            <a:custGeom>
              <a:avLst/>
              <a:gdLst>
                <a:gd name="connsiteX0" fmla="*/ 70 w 150574"/>
                <a:gd name="connsiteY0" fmla="*/ 80204 h 117113"/>
                <a:gd name="connsiteX1" fmla="*/ 237 w 150574"/>
                <a:gd name="connsiteY1" fmla="*/ 81709 h 117113"/>
                <a:gd name="connsiteX2" fmla="*/ 7933 w 150574"/>
                <a:gd name="connsiteY2" fmla="*/ 92082 h 117113"/>
                <a:gd name="connsiteX3" fmla="*/ 9774 w 150574"/>
                <a:gd name="connsiteY3" fmla="*/ 92751 h 117113"/>
                <a:gd name="connsiteX4" fmla="*/ 12283 w 150574"/>
                <a:gd name="connsiteY4" fmla="*/ 93421 h 117113"/>
                <a:gd name="connsiteX5" fmla="*/ 137929 w 150574"/>
                <a:gd name="connsiteY5" fmla="*/ 127384 h 117113"/>
                <a:gd name="connsiteX6" fmla="*/ 144956 w 150574"/>
                <a:gd name="connsiteY6" fmla="*/ 101117 h 117113"/>
                <a:gd name="connsiteX7" fmla="*/ 48756 w 150574"/>
                <a:gd name="connsiteY7" fmla="*/ 75184 h 117113"/>
                <a:gd name="connsiteX8" fmla="*/ 135252 w 150574"/>
                <a:gd name="connsiteY8" fmla="*/ 25328 h 117113"/>
                <a:gd name="connsiteX9" fmla="*/ 121700 w 150574"/>
                <a:gd name="connsiteY9" fmla="*/ 1905 h 117113"/>
                <a:gd name="connsiteX10" fmla="*/ 9104 w 150574"/>
                <a:gd name="connsiteY10" fmla="*/ 66819 h 117113"/>
                <a:gd name="connsiteX11" fmla="*/ 3583 w 150574"/>
                <a:gd name="connsiteY11" fmla="*/ 70500 h 117113"/>
                <a:gd name="connsiteX12" fmla="*/ 3249 w 150574"/>
                <a:gd name="connsiteY12" fmla="*/ 70835 h 117113"/>
                <a:gd name="connsiteX13" fmla="*/ 70 w 150574"/>
                <a:gd name="connsiteY13" fmla="*/ 80204 h 11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574" h="117113">
                  <a:moveTo>
                    <a:pt x="70" y="80204"/>
                  </a:moveTo>
                  <a:cubicBezTo>
                    <a:pt x="70" y="80706"/>
                    <a:pt x="237" y="81375"/>
                    <a:pt x="237" y="81709"/>
                  </a:cubicBezTo>
                  <a:cubicBezTo>
                    <a:pt x="572" y="86059"/>
                    <a:pt x="2914" y="90075"/>
                    <a:pt x="7933" y="92082"/>
                  </a:cubicBezTo>
                  <a:cubicBezTo>
                    <a:pt x="8435" y="92417"/>
                    <a:pt x="9104" y="92584"/>
                    <a:pt x="9774" y="92751"/>
                  </a:cubicBezTo>
                  <a:lnTo>
                    <a:pt x="12283" y="93421"/>
                  </a:lnTo>
                  <a:lnTo>
                    <a:pt x="137929" y="127384"/>
                  </a:lnTo>
                  <a:cubicBezTo>
                    <a:pt x="154827" y="131901"/>
                    <a:pt x="161853" y="105801"/>
                    <a:pt x="144956" y="101117"/>
                  </a:cubicBezTo>
                  <a:lnTo>
                    <a:pt x="48756" y="75184"/>
                  </a:lnTo>
                  <a:lnTo>
                    <a:pt x="135252" y="25328"/>
                  </a:lnTo>
                  <a:cubicBezTo>
                    <a:pt x="150309" y="16628"/>
                    <a:pt x="136758" y="-6795"/>
                    <a:pt x="121700" y="1905"/>
                  </a:cubicBezTo>
                  <a:lnTo>
                    <a:pt x="9104" y="66819"/>
                  </a:lnTo>
                  <a:cubicBezTo>
                    <a:pt x="6929" y="67489"/>
                    <a:pt x="5089" y="68827"/>
                    <a:pt x="3583" y="70500"/>
                  </a:cubicBezTo>
                  <a:cubicBezTo>
                    <a:pt x="3416" y="70667"/>
                    <a:pt x="3249" y="70835"/>
                    <a:pt x="3249" y="70835"/>
                  </a:cubicBezTo>
                  <a:cubicBezTo>
                    <a:pt x="572" y="73512"/>
                    <a:pt x="-265" y="76858"/>
                    <a:pt x="70" y="80204"/>
                  </a:cubicBezTo>
                  <a:close/>
                </a:path>
              </a:pathLst>
            </a:custGeom>
            <a:solidFill>
              <a:srgbClr val="3D000B"/>
            </a:solidFill>
            <a:ln w="16701" cap="flat">
              <a:noFill/>
              <a:prstDash val="solid"/>
              <a:miter/>
            </a:ln>
          </p:spPr>
          <p:txBody>
            <a:bodyPr rtlCol="0" anchor="ctr"/>
            <a:lstStyle/>
            <a:p>
              <a:endParaRPr lang="en-US"/>
            </a:p>
          </p:txBody>
        </p:sp>
      </p:grpSp>
      <p:grpSp>
        <p:nvGrpSpPr>
          <p:cNvPr id="70" name="Group 69">
            <a:extLst>
              <a:ext uri="{FF2B5EF4-FFF2-40B4-BE49-F238E27FC236}">
                <a16:creationId xmlns:a16="http://schemas.microsoft.com/office/drawing/2014/main" id="{4B507ACC-CB28-4BD8-A7CA-B710DCFCD60B}"/>
              </a:ext>
            </a:extLst>
          </p:cNvPr>
          <p:cNvGrpSpPr/>
          <p:nvPr/>
        </p:nvGrpSpPr>
        <p:grpSpPr>
          <a:xfrm rot="2403043">
            <a:off x="7715596" y="2975920"/>
            <a:ext cx="338013" cy="338013"/>
            <a:chOff x="13389778" y="2334193"/>
            <a:chExt cx="351340" cy="351340"/>
          </a:xfrm>
        </p:grpSpPr>
        <p:sp>
          <p:nvSpPr>
            <p:cNvPr id="71" name="Freeform: Shape 70">
              <a:extLst>
                <a:ext uri="{FF2B5EF4-FFF2-40B4-BE49-F238E27FC236}">
                  <a16:creationId xmlns:a16="http://schemas.microsoft.com/office/drawing/2014/main" id="{2B08088B-5559-41D9-BA84-105C76C432B2}"/>
                </a:ext>
              </a:extLst>
            </p:cNvPr>
            <p:cNvSpPr/>
            <p:nvPr/>
          </p:nvSpPr>
          <p:spPr>
            <a:xfrm>
              <a:off x="13389778" y="2334193"/>
              <a:ext cx="351340" cy="351340"/>
            </a:xfrm>
            <a:custGeom>
              <a:avLst/>
              <a:gdLst>
                <a:gd name="connsiteX0" fmla="*/ 353529 w 351339"/>
                <a:gd name="connsiteY0" fmla="*/ 141219 h 351339"/>
                <a:gd name="connsiteX1" fmla="*/ 216339 w 351339"/>
                <a:gd name="connsiteY1" fmla="*/ 353529 h 351339"/>
                <a:gd name="connsiteX2" fmla="*/ 4030 w 351339"/>
                <a:gd name="connsiteY2" fmla="*/ 216339 h 351339"/>
                <a:gd name="connsiteX3" fmla="*/ 141219 w 351339"/>
                <a:gd name="connsiteY3" fmla="*/ 4030 h 351339"/>
                <a:gd name="connsiteX4" fmla="*/ 353529 w 351339"/>
                <a:gd name="connsiteY4" fmla="*/ 141219 h 351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39" h="351339">
                  <a:moveTo>
                    <a:pt x="353529" y="141219"/>
                  </a:moveTo>
                  <a:cubicBezTo>
                    <a:pt x="374275" y="237754"/>
                    <a:pt x="312874" y="332783"/>
                    <a:pt x="216339" y="353529"/>
                  </a:cubicBezTo>
                  <a:cubicBezTo>
                    <a:pt x="119804" y="374275"/>
                    <a:pt x="24775" y="312874"/>
                    <a:pt x="4030" y="216339"/>
                  </a:cubicBezTo>
                  <a:cubicBezTo>
                    <a:pt x="-16716" y="119804"/>
                    <a:pt x="44685" y="24775"/>
                    <a:pt x="141219" y="4030"/>
                  </a:cubicBezTo>
                  <a:cubicBezTo>
                    <a:pt x="237754" y="-16716"/>
                    <a:pt x="332783" y="44685"/>
                    <a:pt x="353529" y="141219"/>
                  </a:cubicBezTo>
                  <a:close/>
                </a:path>
              </a:pathLst>
            </a:custGeom>
            <a:solidFill>
              <a:srgbClr val="DB2828"/>
            </a:solidFill>
            <a:ln w="1670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4AF5A84-6E9A-471C-AA62-18C2238CA2F3}"/>
                </a:ext>
              </a:extLst>
            </p:cNvPr>
            <p:cNvSpPr/>
            <p:nvPr/>
          </p:nvSpPr>
          <p:spPr>
            <a:xfrm>
              <a:off x="13463556" y="2429170"/>
              <a:ext cx="200765" cy="184035"/>
            </a:xfrm>
            <a:custGeom>
              <a:avLst/>
              <a:gdLst>
                <a:gd name="connsiteX0" fmla="*/ 127002 w 200765"/>
                <a:gd name="connsiteY0" fmla="*/ 185607 h 184035"/>
                <a:gd name="connsiteX1" fmla="*/ 11896 w 200765"/>
                <a:gd name="connsiteY1" fmla="*/ 38379 h 184035"/>
                <a:gd name="connsiteX2" fmla="*/ 100233 w 200765"/>
                <a:gd name="connsiteY2" fmla="*/ 61132 h 184035"/>
                <a:gd name="connsiteX3" fmla="*/ 171505 w 200765"/>
                <a:gd name="connsiteY3" fmla="*/ 4081 h 184035"/>
                <a:gd name="connsiteX4" fmla="*/ 127002 w 200765"/>
                <a:gd name="connsiteY4" fmla="*/ 185607 h 184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765" h="184035">
                  <a:moveTo>
                    <a:pt x="127002" y="185607"/>
                  </a:moveTo>
                  <a:cubicBezTo>
                    <a:pt x="13569" y="162686"/>
                    <a:pt x="-21063" y="71840"/>
                    <a:pt x="11896" y="38379"/>
                  </a:cubicBezTo>
                  <a:cubicBezTo>
                    <a:pt x="56232" y="-6459"/>
                    <a:pt x="100233" y="61132"/>
                    <a:pt x="100233" y="61132"/>
                  </a:cubicBezTo>
                  <a:cubicBezTo>
                    <a:pt x="100233" y="61132"/>
                    <a:pt x="112613" y="-18672"/>
                    <a:pt x="171505" y="4081"/>
                  </a:cubicBezTo>
                  <a:cubicBezTo>
                    <a:pt x="215171" y="21146"/>
                    <a:pt x="221027" y="118016"/>
                    <a:pt x="127002" y="185607"/>
                  </a:cubicBezTo>
                  <a:close/>
                </a:path>
              </a:pathLst>
            </a:custGeom>
            <a:solidFill>
              <a:srgbClr val="FFFFFF"/>
            </a:solidFill>
            <a:ln w="16701"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5229F5A4-4AEF-4A3E-BCF3-CFE58579B6F9}"/>
              </a:ext>
            </a:extLst>
          </p:cNvPr>
          <p:cNvGrpSpPr/>
          <p:nvPr/>
        </p:nvGrpSpPr>
        <p:grpSpPr>
          <a:xfrm>
            <a:off x="6598862" y="1879304"/>
            <a:ext cx="875026" cy="774449"/>
            <a:chOff x="3147816" y="3033499"/>
            <a:chExt cx="875026" cy="774449"/>
          </a:xfrm>
        </p:grpSpPr>
        <p:sp>
          <p:nvSpPr>
            <p:cNvPr id="74" name="Freeform: Shape 73">
              <a:extLst>
                <a:ext uri="{FF2B5EF4-FFF2-40B4-BE49-F238E27FC236}">
                  <a16:creationId xmlns:a16="http://schemas.microsoft.com/office/drawing/2014/main" id="{82DA7C7B-4DE6-45E6-89C2-B093634F8933}"/>
                </a:ext>
              </a:extLst>
            </p:cNvPr>
            <p:cNvSpPr/>
            <p:nvPr/>
          </p:nvSpPr>
          <p:spPr>
            <a:xfrm rot="21099095">
              <a:off x="3147816" y="3033499"/>
              <a:ext cx="875026" cy="774449"/>
            </a:xfrm>
            <a:custGeom>
              <a:avLst/>
              <a:gdLst>
                <a:gd name="connsiteX0" fmla="*/ 730581 w 828675"/>
                <a:gd name="connsiteY0" fmla="*/ 81167 h 733425"/>
                <a:gd name="connsiteX1" fmla="*/ 191371 w 828675"/>
                <a:gd name="connsiteY1" fmla="*/ 1347 h 733425"/>
                <a:gd name="connsiteX2" fmla="*/ 50496 w 828675"/>
                <a:gd name="connsiteY2" fmla="*/ 105836 h 733425"/>
                <a:gd name="connsiteX3" fmla="*/ 1347 w 828675"/>
                <a:gd name="connsiteY3" fmla="*/ 437497 h 733425"/>
                <a:gd name="connsiteX4" fmla="*/ 105836 w 828675"/>
                <a:gd name="connsiteY4" fmla="*/ 578372 h 733425"/>
                <a:gd name="connsiteX5" fmla="*/ 296051 w 828675"/>
                <a:gd name="connsiteY5" fmla="*/ 606566 h 733425"/>
                <a:gd name="connsiteX6" fmla="*/ 335960 w 828675"/>
                <a:gd name="connsiteY6" fmla="*/ 718865 h 733425"/>
                <a:gd name="connsiteX7" fmla="*/ 399492 w 828675"/>
                <a:gd name="connsiteY7" fmla="*/ 727057 h 733425"/>
                <a:gd name="connsiteX8" fmla="*/ 464643 w 828675"/>
                <a:gd name="connsiteY8" fmla="*/ 631521 h 733425"/>
                <a:gd name="connsiteX9" fmla="*/ 645047 w 828675"/>
                <a:gd name="connsiteY9" fmla="*/ 658286 h 733425"/>
                <a:gd name="connsiteX10" fmla="*/ 785921 w 828675"/>
                <a:gd name="connsiteY10" fmla="*/ 553797 h 733425"/>
                <a:gd name="connsiteX11" fmla="*/ 835070 w 828675"/>
                <a:gd name="connsiteY11" fmla="*/ 222137 h 733425"/>
                <a:gd name="connsiteX12" fmla="*/ 730581 w 828675"/>
                <a:gd name="connsiteY12" fmla="*/ 81167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675" h="733425">
                  <a:moveTo>
                    <a:pt x="730581" y="81167"/>
                  </a:moveTo>
                  <a:lnTo>
                    <a:pt x="191371" y="1347"/>
                  </a:lnTo>
                  <a:cubicBezTo>
                    <a:pt x="123648" y="-8654"/>
                    <a:pt x="60593" y="38114"/>
                    <a:pt x="50496" y="105836"/>
                  </a:cubicBezTo>
                  <a:lnTo>
                    <a:pt x="1347" y="437497"/>
                  </a:lnTo>
                  <a:cubicBezTo>
                    <a:pt x="-8654" y="505220"/>
                    <a:pt x="38114" y="568275"/>
                    <a:pt x="105836" y="578372"/>
                  </a:cubicBezTo>
                  <a:lnTo>
                    <a:pt x="296051" y="606566"/>
                  </a:lnTo>
                  <a:lnTo>
                    <a:pt x="335960" y="718865"/>
                  </a:lnTo>
                  <a:cubicBezTo>
                    <a:pt x="345771" y="746583"/>
                    <a:pt x="382919" y="751346"/>
                    <a:pt x="399492" y="727057"/>
                  </a:cubicBezTo>
                  <a:lnTo>
                    <a:pt x="464643" y="631521"/>
                  </a:lnTo>
                  <a:lnTo>
                    <a:pt x="645047" y="658286"/>
                  </a:lnTo>
                  <a:cubicBezTo>
                    <a:pt x="712769" y="668288"/>
                    <a:pt x="775825" y="621520"/>
                    <a:pt x="785921" y="553797"/>
                  </a:cubicBezTo>
                  <a:lnTo>
                    <a:pt x="835070" y="222137"/>
                  </a:lnTo>
                  <a:cubicBezTo>
                    <a:pt x="845167" y="154223"/>
                    <a:pt x="798304" y="91168"/>
                    <a:pt x="730581" y="81167"/>
                  </a:cubicBezTo>
                  <a:close/>
                </a:path>
              </a:pathLst>
            </a:custGeom>
            <a:solidFill>
              <a:srgbClr val="F9F9F7"/>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D9E2B33-20B0-4C43-A8A5-C4EEF2DAF4BF}"/>
                </a:ext>
              </a:extLst>
            </p:cNvPr>
            <p:cNvSpPr/>
            <p:nvPr/>
          </p:nvSpPr>
          <p:spPr>
            <a:xfrm rot="21099095">
              <a:off x="3309499" y="3107522"/>
              <a:ext cx="543120" cy="543120"/>
            </a:xfrm>
            <a:custGeom>
              <a:avLst/>
              <a:gdLst>
                <a:gd name="connsiteX0" fmla="*/ 484072 w 514350"/>
                <a:gd name="connsiteY0" fmla="*/ 224981 h 514350"/>
                <a:gd name="connsiteX1" fmla="*/ 293201 w 514350"/>
                <a:gd name="connsiteY1" fmla="*/ 484072 h 514350"/>
                <a:gd name="connsiteX2" fmla="*/ 34110 w 514350"/>
                <a:gd name="connsiteY2" fmla="*/ 293201 h 514350"/>
                <a:gd name="connsiteX3" fmla="*/ 224981 w 514350"/>
                <a:gd name="connsiteY3" fmla="*/ 34110 h 514350"/>
                <a:gd name="connsiteX4" fmla="*/ 484072 w 514350"/>
                <a:gd name="connsiteY4" fmla="*/ 224981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484072" y="224981"/>
                  </a:moveTo>
                  <a:cubicBezTo>
                    <a:pt x="502910" y="349234"/>
                    <a:pt x="417455" y="465233"/>
                    <a:pt x="293201" y="484072"/>
                  </a:cubicBezTo>
                  <a:cubicBezTo>
                    <a:pt x="168948" y="502910"/>
                    <a:pt x="52949" y="417455"/>
                    <a:pt x="34110" y="293201"/>
                  </a:cubicBezTo>
                  <a:cubicBezTo>
                    <a:pt x="15272" y="168947"/>
                    <a:pt x="100727" y="52948"/>
                    <a:pt x="224981" y="34110"/>
                  </a:cubicBezTo>
                  <a:cubicBezTo>
                    <a:pt x="349234" y="15272"/>
                    <a:pt x="465233" y="100727"/>
                    <a:pt x="484072" y="224981"/>
                  </a:cubicBezTo>
                  <a:close/>
                </a:path>
              </a:pathLst>
            </a:custGeom>
            <a:solidFill>
              <a:srgbClr val="F2D46A"/>
            </a:solidFill>
            <a:ln w="9525" cap="flat">
              <a:noFill/>
              <a:prstDash val="solid"/>
              <a:miter/>
            </a:ln>
            <a:effectLst/>
          </p:spPr>
          <p:txBody>
            <a:bodyPr rtlCol="0" anchor="ctr"/>
            <a:lstStyle/>
            <a:p>
              <a:endParaRPr lang="en-US"/>
            </a:p>
          </p:txBody>
        </p:sp>
        <p:sp>
          <p:nvSpPr>
            <p:cNvPr id="76" name="Freeform: Shape 75">
              <a:extLst>
                <a:ext uri="{FF2B5EF4-FFF2-40B4-BE49-F238E27FC236}">
                  <a16:creationId xmlns:a16="http://schemas.microsoft.com/office/drawing/2014/main" id="{779B5F3C-FFBD-45A6-8D5D-6F925A3357B3}"/>
                </a:ext>
              </a:extLst>
            </p:cNvPr>
            <p:cNvSpPr/>
            <p:nvPr/>
          </p:nvSpPr>
          <p:spPr>
            <a:xfrm rot="21099095">
              <a:off x="3433598" y="3269190"/>
              <a:ext cx="60347" cy="70404"/>
            </a:xfrm>
            <a:custGeom>
              <a:avLst/>
              <a:gdLst>
                <a:gd name="connsiteX0" fmla="*/ 8763 w 57150"/>
                <a:gd name="connsiteY0" fmla="*/ 0 h 66675"/>
                <a:gd name="connsiteX1" fmla="*/ 61246 w 57150"/>
                <a:gd name="connsiteY1" fmla="*/ 39815 h 66675"/>
                <a:gd name="connsiteX2" fmla="*/ 0 w 57150"/>
                <a:gd name="connsiteY2" fmla="*/ 67342 h 66675"/>
              </a:gdLst>
              <a:ahLst/>
              <a:cxnLst>
                <a:cxn ang="0">
                  <a:pos x="connsiteX0" y="connsiteY0"/>
                </a:cxn>
                <a:cxn ang="0">
                  <a:pos x="connsiteX1" y="connsiteY1"/>
                </a:cxn>
                <a:cxn ang="0">
                  <a:pos x="connsiteX2" y="connsiteY2"/>
                </a:cxn>
              </a:cxnLst>
              <a:rect l="l" t="t" r="r" b="b"/>
              <a:pathLst>
                <a:path w="57150" h="66675">
                  <a:moveTo>
                    <a:pt x="8763" y="0"/>
                  </a:moveTo>
                  <a:lnTo>
                    <a:pt x="61246" y="39815"/>
                  </a:lnTo>
                  <a:lnTo>
                    <a:pt x="0" y="67342"/>
                  </a:lnTo>
                </a:path>
              </a:pathLst>
            </a:custGeom>
            <a:noFill/>
            <a:ln w="22337" cap="rnd">
              <a:solidFill>
                <a:srgbClr val="252935"/>
              </a:solidFill>
              <a:prstDash val="solid"/>
              <a:round/>
            </a:ln>
            <a:effectLst/>
          </p:spPr>
          <p:txBody>
            <a:bodyPr rtlCol="0" anchor="ctr"/>
            <a:lstStyle/>
            <a:p>
              <a:endParaRPr lang="en-US"/>
            </a:p>
          </p:txBody>
        </p:sp>
        <p:sp>
          <p:nvSpPr>
            <p:cNvPr id="77" name="Freeform: Shape 76">
              <a:extLst>
                <a:ext uri="{FF2B5EF4-FFF2-40B4-BE49-F238E27FC236}">
                  <a16:creationId xmlns:a16="http://schemas.microsoft.com/office/drawing/2014/main" id="{66654D40-90A4-4910-8B02-AE7A4C36EC7B}"/>
                </a:ext>
              </a:extLst>
            </p:cNvPr>
            <p:cNvSpPr/>
            <p:nvPr/>
          </p:nvSpPr>
          <p:spPr>
            <a:xfrm rot="21099095">
              <a:off x="3668561" y="3268764"/>
              <a:ext cx="60347" cy="70404"/>
            </a:xfrm>
            <a:custGeom>
              <a:avLst/>
              <a:gdLst>
                <a:gd name="connsiteX0" fmla="*/ 52483 w 57150"/>
                <a:gd name="connsiteY0" fmla="*/ 67342 h 66675"/>
                <a:gd name="connsiteX1" fmla="*/ 0 w 57150"/>
                <a:gd name="connsiteY1" fmla="*/ 27432 h 66675"/>
                <a:gd name="connsiteX2" fmla="*/ 61246 w 57150"/>
                <a:gd name="connsiteY2" fmla="*/ 0 h 66675"/>
              </a:gdLst>
              <a:ahLst/>
              <a:cxnLst>
                <a:cxn ang="0">
                  <a:pos x="connsiteX0" y="connsiteY0"/>
                </a:cxn>
                <a:cxn ang="0">
                  <a:pos x="connsiteX1" y="connsiteY1"/>
                </a:cxn>
                <a:cxn ang="0">
                  <a:pos x="connsiteX2" y="connsiteY2"/>
                </a:cxn>
              </a:cxnLst>
              <a:rect l="l" t="t" r="r" b="b"/>
              <a:pathLst>
                <a:path w="57150" h="66675">
                  <a:moveTo>
                    <a:pt x="52483" y="67342"/>
                  </a:moveTo>
                  <a:lnTo>
                    <a:pt x="0" y="27432"/>
                  </a:lnTo>
                  <a:lnTo>
                    <a:pt x="61246" y="0"/>
                  </a:lnTo>
                </a:path>
              </a:pathLst>
            </a:custGeom>
            <a:noFill/>
            <a:ln w="22337" cap="rnd">
              <a:solidFill>
                <a:srgbClr val="252935"/>
              </a:solidFill>
              <a:prstDash val="solid"/>
              <a:round/>
            </a:ln>
            <a:effectLst/>
          </p:spPr>
          <p:txBody>
            <a:bodyPr rtlCol="0" anchor="ctr"/>
            <a:lstStyle/>
            <a:p>
              <a:endParaRPr lang="en-US"/>
            </a:p>
          </p:txBody>
        </p:sp>
        <p:sp>
          <p:nvSpPr>
            <p:cNvPr id="78" name="Freeform: Shape 77">
              <a:extLst>
                <a:ext uri="{FF2B5EF4-FFF2-40B4-BE49-F238E27FC236}">
                  <a16:creationId xmlns:a16="http://schemas.microsoft.com/office/drawing/2014/main" id="{686445E1-5FDC-4BBB-8FFD-0F86A6FC50FC}"/>
                </a:ext>
              </a:extLst>
            </p:cNvPr>
            <p:cNvSpPr/>
            <p:nvPr/>
          </p:nvSpPr>
          <p:spPr>
            <a:xfrm rot="21099095">
              <a:off x="3460968" y="3431567"/>
              <a:ext cx="251444" cy="100578"/>
            </a:xfrm>
            <a:custGeom>
              <a:avLst/>
              <a:gdLst>
                <a:gd name="connsiteX0" fmla="*/ 0 w 238125"/>
                <a:gd name="connsiteY0" fmla="*/ 18556 h 95250"/>
                <a:gd name="connsiteX1" fmla="*/ 112776 w 238125"/>
                <a:gd name="connsiteY1" fmla="*/ 97138 h 95250"/>
                <a:gd name="connsiteX2" fmla="*/ 240697 w 238125"/>
                <a:gd name="connsiteY2" fmla="*/ 46655 h 95250"/>
                <a:gd name="connsiteX3" fmla="*/ 123920 w 238125"/>
                <a:gd name="connsiteY3" fmla="*/ 2078 h 95250"/>
                <a:gd name="connsiteX4" fmla="*/ 0 w 238125"/>
                <a:gd name="connsiteY4" fmla="*/ 1855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5250">
                  <a:moveTo>
                    <a:pt x="0" y="18556"/>
                  </a:moveTo>
                  <a:cubicBezTo>
                    <a:pt x="21336" y="60466"/>
                    <a:pt x="62579" y="91232"/>
                    <a:pt x="112776" y="97138"/>
                  </a:cubicBezTo>
                  <a:cubicBezTo>
                    <a:pt x="162973" y="103043"/>
                    <a:pt x="210217" y="82565"/>
                    <a:pt x="240697" y="46655"/>
                  </a:cubicBezTo>
                  <a:cubicBezTo>
                    <a:pt x="216979" y="25224"/>
                    <a:pt x="174117" y="7984"/>
                    <a:pt x="123920" y="2078"/>
                  </a:cubicBezTo>
                  <a:cubicBezTo>
                    <a:pt x="73628" y="-3827"/>
                    <a:pt x="28003" y="3221"/>
                    <a:pt x="0" y="18556"/>
                  </a:cubicBezTo>
                  <a:close/>
                </a:path>
              </a:pathLst>
            </a:custGeom>
            <a:solidFill>
              <a:srgbClr val="DB3A63"/>
            </a:solidFill>
            <a:ln w="9525" cap="flat">
              <a:noFill/>
              <a:prstDash val="solid"/>
              <a:miter/>
            </a:ln>
            <a:effectLst/>
          </p:spPr>
          <p:txBody>
            <a:bodyPr rtlCol="0" anchor="ctr"/>
            <a:lstStyle/>
            <a:p>
              <a:endParaRPr lang="en-US"/>
            </a:p>
          </p:txBody>
        </p:sp>
        <p:sp>
          <p:nvSpPr>
            <p:cNvPr id="79" name="Freeform: Shape 78">
              <a:extLst>
                <a:ext uri="{FF2B5EF4-FFF2-40B4-BE49-F238E27FC236}">
                  <a16:creationId xmlns:a16="http://schemas.microsoft.com/office/drawing/2014/main" id="{69097F79-5049-43B2-9759-4BBA68E9B36C}"/>
                </a:ext>
              </a:extLst>
            </p:cNvPr>
            <p:cNvSpPr/>
            <p:nvPr/>
          </p:nvSpPr>
          <p:spPr>
            <a:xfrm rot="21099095">
              <a:off x="3434965" y="3357675"/>
              <a:ext cx="301733" cy="120693"/>
            </a:xfrm>
            <a:custGeom>
              <a:avLst/>
              <a:gdLst>
                <a:gd name="connsiteX0" fmla="*/ 1647 w 285750"/>
                <a:gd name="connsiteY0" fmla="*/ 0 h 114300"/>
                <a:gd name="connsiteX1" fmla="*/ 980 w 285750"/>
                <a:gd name="connsiteY1" fmla="*/ 5048 h 114300"/>
                <a:gd name="connsiteX2" fmla="*/ 15839 w 285750"/>
                <a:gd name="connsiteY2" fmla="*/ 88011 h 114300"/>
                <a:gd name="connsiteX3" fmla="*/ 139759 w 285750"/>
                <a:gd name="connsiteY3" fmla="*/ 71533 h 114300"/>
                <a:gd name="connsiteX4" fmla="*/ 256536 w 285750"/>
                <a:gd name="connsiteY4" fmla="*/ 116110 h 114300"/>
                <a:gd name="connsiteX5" fmla="*/ 290159 w 285750"/>
                <a:gd name="connsiteY5" fmla="*/ 38862 h 114300"/>
                <a:gd name="connsiteX6" fmla="*/ 1647 w 285750"/>
                <a:gd name="connsiteY6"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114300">
                  <a:moveTo>
                    <a:pt x="1647" y="0"/>
                  </a:moveTo>
                  <a:cubicBezTo>
                    <a:pt x="1361" y="1715"/>
                    <a:pt x="1171" y="3429"/>
                    <a:pt x="980" y="5048"/>
                  </a:cubicBezTo>
                  <a:cubicBezTo>
                    <a:pt x="-2449" y="34671"/>
                    <a:pt x="3266" y="63246"/>
                    <a:pt x="15839" y="88011"/>
                  </a:cubicBezTo>
                  <a:cubicBezTo>
                    <a:pt x="43938" y="72676"/>
                    <a:pt x="89467" y="65627"/>
                    <a:pt x="139759" y="71533"/>
                  </a:cubicBezTo>
                  <a:cubicBezTo>
                    <a:pt x="189956" y="77438"/>
                    <a:pt x="232819" y="94679"/>
                    <a:pt x="256536" y="116110"/>
                  </a:cubicBezTo>
                  <a:cubicBezTo>
                    <a:pt x="274538" y="94964"/>
                    <a:pt x="286635" y="68485"/>
                    <a:pt x="290159" y="38862"/>
                  </a:cubicBezTo>
                  <a:lnTo>
                    <a:pt x="1647" y="0"/>
                  </a:lnTo>
                  <a:close/>
                </a:path>
              </a:pathLst>
            </a:custGeom>
            <a:solidFill>
              <a:srgbClr val="252935"/>
            </a:solidFill>
            <a:ln w="9525" cap="flat">
              <a:noFill/>
              <a:prstDash val="solid"/>
              <a:miter/>
            </a:ln>
            <a:effectLst/>
          </p:spPr>
          <p:txBody>
            <a:bodyPr rtlCol="0" anchor="ctr"/>
            <a:lstStyle/>
            <a:p>
              <a:endParaRPr lang="en-US"/>
            </a:p>
          </p:txBody>
        </p:sp>
      </p:grpSp>
      <p:pic>
        <p:nvPicPr>
          <p:cNvPr id="7" name="Picture 6">
            <a:extLst>
              <a:ext uri="{FF2B5EF4-FFF2-40B4-BE49-F238E27FC236}">
                <a16:creationId xmlns:a16="http://schemas.microsoft.com/office/drawing/2014/main" id="{F6023575-5600-4FC4-852D-B9FC7332E3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651" y="5362270"/>
            <a:ext cx="3238500" cy="1409700"/>
          </a:xfrm>
          <a:prstGeom prst="rect">
            <a:avLst/>
          </a:prstGeom>
        </p:spPr>
      </p:pic>
    </p:spTree>
    <p:extLst>
      <p:ext uri="{BB962C8B-B14F-4D97-AF65-F5344CB8AC3E}">
        <p14:creationId xmlns:p14="http://schemas.microsoft.com/office/powerpoint/2010/main" val="52856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IN" sz="3200" spc="-80" dirty="0"/>
              <a:t>Cor</a:t>
            </a:r>
            <a:r>
              <a:rPr lang="en-IN" sz="3200" spc="-55" dirty="0"/>
              <a:t>r</a:t>
            </a:r>
            <a:r>
              <a:rPr lang="en-IN" sz="3200" spc="-25" dirty="0"/>
              <a:t>elation</a:t>
            </a:r>
            <a:r>
              <a:rPr lang="en-IN" sz="3200" spc="-220" dirty="0"/>
              <a:t> </a:t>
            </a:r>
            <a:r>
              <a:rPr lang="en-IN" sz="3200" spc="-75" dirty="0"/>
              <a:t>Plot</a:t>
            </a:r>
          </a:p>
          <a:p>
            <a:pPr marL="0" marR="0" lvl="0" indent="0" algn="ctr" defTabSz="914377" rtl="0" eaLnBrk="1" fontAlgn="auto" latinLnBrk="0" hangingPunct="1">
              <a:lnSpc>
                <a:spcPct val="100000"/>
              </a:lnSpc>
              <a:spcBef>
                <a:spcPts val="0"/>
              </a:spcBef>
              <a:spcAft>
                <a:spcPts val="0"/>
              </a:spcAft>
              <a:buClrTx/>
              <a:buSzTx/>
              <a:buFontTx/>
              <a:buNone/>
              <a:tabLst/>
              <a:defRPr/>
            </a:pPr>
            <a:endParaRPr lang="en-IN" sz="1800" spc="-75" dirty="0"/>
          </a:p>
          <a:p>
            <a:pPr marL="298450" marR="22860" indent="-285750">
              <a:lnSpc>
                <a:spcPct val="100000"/>
              </a:lnSpc>
              <a:spcBef>
                <a:spcPts val="100"/>
              </a:spcBef>
              <a:buFont typeface="Wingdings" panose="05000000000000000000" pitchFamily="2" charset="2"/>
              <a:buChar char="Ø"/>
              <a:tabLst>
                <a:tab pos="354965" algn="l"/>
              </a:tabLst>
            </a:pPr>
            <a:r>
              <a:rPr lang="en-US" sz="2800" spc="-204" dirty="0">
                <a:solidFill>
                  <a:srgbClr val="FFFFFF"/>
                </a:solidFill>
                <a:latin typeface="Verdana"/>
                <a:cs typeface="Verdana"/>
              </a:rPr>
              <a:t>Fr</a:t>
            </a:r>
            <a:r>
              <a:rPr lang="en-US" sz="2800" spc="-95" dirty="0">
                <a:solidFill>
                  <a:srgbClr val="FFFFFF"/>
                </a:solidFill>
                <a:latin typeface="Verdana"/>
                <a:cs typeface="Verdana"/>
              </a:rPr>
              <a:t>i</a:t>
            </a:r>
            <a:r>
              <a:rPr lang="en-US" sz="2800" spc="85" dirty="0">
                <a:solidFill>
                  <a:srgbClr val="FFFFFF"/>
                </a:solidFill>
                <a:latin typeface="Verdana"/>
                <a:cs typeface="Verdana"/>
              </a:rPr>
              <a:t>e</a:t>
            </a:r>
            <a:r>
              <a:rPr lang="en-US" sz="2800" spc="-55" dirty="0">
                <a:solidFill>
                  <a:srgbClr val="FFFFFF"/>
                </a:solidFill>
                <a:latin typeface="Verdana"/>
                <a:cs typeface="Verdana"/>
              </a:rPr>
              <a:t>n</a:t>
            </a:r>
            <a:r>
              <a:rPr lang="en-US" sz="2800" spc="110" dirty="0">
                <a:solidFill>
                  <a:srgbClr val="FFFFFF"/>
                </a:solidFill>
                <a:latin typeface="Verdana"/>
                <a:cs typeface="Verdana"/>
              </a:rPr>
              <a:t>d</a:t>
            </a:r>
            <a:r>
              <a:rPr lang="en-US" sz="2800" spc="-135" dirty="0">
                <a:solidFill>
                  <a:srgbClr val="FFFFFF"/>
                </a:solidFill>
                <a:latin typeface="Verdana"/>
                <a:cs typeface="Verdana"/>
              </a:rPr>
              <a:t> </a:t>
            </a:r>
            <a:r>
              <a:rPr lang="en-US" sz="2800" spc="140" dirty="0">
                <a:solidFill>
                  <a:srgbClr val="FFFFFF"/>
                </a:solidFill>
                <a:latin typeface="Verdana"/>
                <a:cs typeface="Verdana"/>
              </a:rPr>
              <a:t>c</a:t>
            </a:r>
            <a:r>
              <a:rPr lang="en-US" sz="2800" spc="155" dirty="0">
                <a:solidFill>
                  <a:srgbClr val="FFFFFF"/>
                </a:solidFill>
                <a:latin typeface="Verdana"/>
                <a:cs typeface="Verdana"/>
              </a:rPr>
              <a:t>o</a:t>
            </a:r>
            <a:r>
              <a:rPr lang="en-US" sz="2800" spc="-45" dirty="0">
                <a:solidFill>
                  <a:srgbClr val="FFFFFF"/>
                </a:solidFill>
                <a:latin typeface="Verdana"/>
                <a:cs typeface="Verdana"/>
              </a:rPr>
              <a:t>u</a:t>
            </a:r>
            <a:r>
              <a:rPr lang="en-US" sz="2800" spc="-55" dirty="0">
                <a:solidFill>
                  <a:srgbClr val="FFFFFF"/>
                </a:solidFill>
                <a:latin typeface="Verdana"/>
                <a:cs typeface="Verdana"/>
              </a:rPr>
              <a:t>n</a:t>
            </a:r>
            <a:r>
              <a:rPr lang="en-US" sz="2800" spc="-100" dirty="0">
                <a:solidFill>
                  <a:srgbClr val="FFFFFF"/>
                </a:solidFill>
                <a:latin typeface="Verdana"/>
                <a:cs typeface="Verdana"/>
              </a:rPr>
              <a:t>t</a:t>
            </a:r>
            <a:r>
              <a:rPr lang="en-US" sz="2800" spc="-120" dirty="0">
                <a:solidFill>
                  <a:srgbClr val="FFFFFF"/>
                </a:solidFill>
                <a:latin typeface="Verdana"/>
                <a:cs typeface="Verdana"/>
              </a:rPr>
              <a:t> </a:t>
            </a:r>
            <a:r>
              <a:rPr lang="en-US" sz="2800" spc="35" dirty="0">
                <a:solidFill>
                  <a:srgbClr val="FFFFFF"/>
                </a:solidFill>
                <a:latin typeface="Verdana"/>
                <a:cs typeface="Verdana"/>
              </a:rPr>
              <a:t>&amp;  </a:t>
            </a:r>
            <a:r>
              <a:rPr lang="en-US" sz="2800" spc="-160" dirty="0">
                <a:solidFill>
                  <a:srgbClr val="FFFFFF"/>
                </a:solidFill>
                <a:latin typeface="Verdana"/>
                <a:cs typeface="Verdana"/>
              </a:rPr>
              <a:t>fr</a:t>
            </a:r>
            <a:r>
              <a:rPr lang="en-US" sz="2800" spc="-100" dirty="0">
                <a:solidFill>
                  <a:srgbClr val="FFFFFF"/>
                </a:solidFill>
                <a:latin typeface="Verdana"/>
                <a:cs typeface="Verdana"/>
              </a:rPr>
              <a:t>i</a:t>
            </a:r>
            <a:r>
              <a:rPr lang="en-US" sz="2800" spc="85" dirty="0">
                <a:solidFill>
                  <a:srgbClr val="FFFFFF"/>
                </a:solidFill>
                <a:latin typeface="Verdana"/>
                <a:cs typeface="Verdana"/>
              </a:rPr>
              <a:t>e</a:t>
            </a:r>
            <a:r>
              <a:rPr lang="en-US" sz="2800" spc="-55" dirty="0">
                <a:solidFill>
                  <a:srgbClr val="FFFFFF"/>
                </a:solidFill>
                <a:latin typeface="Verdana"/>
                <a:cs typeface="Verdana"/>
              </a:rPr>
              <a:t>n</a:t>
            </a:r>
            <a:r>
              <a:rPr lang="en-US" sz="2800" spc="-60" dirty="0">
                <a:solidFill>
                  <a:srgbClr val="FFFFFF"/>
                </a:solidFill>
                <a:latin typeface="Verdana"/>
                <a:cs typeface="Verdana"/>
              </a:rPr>
              <a:t>ds</a:t>
            </a:r>
            <a:r>
              <a:rPr lang="en-US" sz="2800" spc="-75" dirty="0">
                <a:solidFill>
                  <a:srgbClr val="FFFFFF"/>
                </a:solidFill>
                <a:latin typeface="Verdana"/>
                <a:cs typeface="Verdana"/>
              </a:rPr>
              <a:t>h</a:t>
            </a:r>
            <a:r>
              <a:rPr lang="en-US" sz="2800" spc="-114" dirty="0">
                <a:solidFill>
                  <a:srgbClr val="FFFFFF"/>
                </a:solidFill>
                <a:latin typeface="Verdana"/>
                <a:cs typeface="Verdana"/>
              </a:rPr>
              <a:t>i</a:t>
            </a:r>
            <a:r>
              <a:rPr lang="en-US" sz="2800" spc="-80" dirty="0">
                <a:solidFill>
                  <a:srgbClr val="FFFFFF"/>
                </a:solidFill>
                <a:latin typeface="Verdana"/>
                <a:cs typeface="Verdana"/>
              </a:rPr>
              <a:t>p</a:t>
            </a:r>
            <a:r>
              <a:rPr lang="en-US" sz="2800" spc="-65" dirty="0">
                <a:solidFill>
                  <a:srgbClr val="FFFFFF"/>
                </a:solidFill>
                <a:latin typeface="Verdana"/>
                <a:cs typeface="Verdana"/>
              </a:rPr>
              <a:t>s</a:t>
            </a:r>
            <a:r>
              <a:rPr lang="en-US" sz="2800" spc="-150" dirty="0">
                <a:solidFill>
                  <a:srgbClr val="FFFFFF"/>
                </a:solidFill>
                <a:latin typeface="Verdana"/>
                <a:cs typeface="Verdana"/>
              </a:rPr>
              <a:t> </a:t>
            </a:r>
            <a:r>
              <a:rPr lang="en-US" sz="2800" spc="-114" dirty="0">
                <a:solidFill>
                  <a:srgbClr val="FFFFFF"/>
                </a:solidFill>
                <a:latin typeface="Verdana"/>
                <a:cs typeface="Verdana"/>
              </a:rPr>
              <a:t>i</a:t>
            </a:r>
            <a:r>
              <a:rPr lang="en-US" sz="2800" spc="-55" dirty="0">
                <a:solidFill>
                  <a:srgbClr val="FFFFFF"/>
                </a:solidFill>
                <a:latin typeface="Verdana"/>
                <a:cs typeface="Verdana"/>
              </a:rPr>
              <a:t>n</a:t>
            </a:r>
            <a:r>
              <a:rPr lang="en-US" sz="2800" spc="-114" dirty="0">
                <a:solidFill>
                  <a:srgbClr val="FFFFFF"/>
                </a:solidFill>
                <a:latin typeface="Verdana"/>
                <a:cs typeface="Verdana"/>
              </a:rPr>
              <a:t>it</a:t>
            </a:r>
            <a:r>
              <a:rPr lang="en-US" sz="2800" spc="-125" dirty="0">
                <a:solidFill>
                  <a:srgbClr val="FFFFFF"/>
                </a:solidFill>
                <a:latin typeface="Verdana"/>
                <a:cs typeface="Verdana"/>
              </a:rPr>
              <a:t>i</a:t>
            </a:r>
            <a:r>
              <a:rPr lang="en-US" sz="2800" spc="135" dirty="0">
                <a:solidFill>
                  <a:srgbClr val="FFFFFF"/>
                </a:solidFill>
                <a:latin typeface="Verdana"/>
                <a:cs typeface="Verdana"/>
              </a:rPr>
              <a:t>a</a:t>
            </a:r>
            <a:r>
              <a:rPr lang="en-US" sz="2800" spc="-114" dirty="0">
                <a:solidFill>
                  <a:srgbClr val="FFFFFF"/>
                </a:solidFill>
                <a:latin typeface="Verdana"/>
                <a:cs typeface="Verdana"/>
              </a:rPr>
              <a:t>t</a:t>
            </a:r>
            <a:r>
              <a:rPr lang="en-US" sz="2800" spc="85" dirty="0">
                <a:solidFill>
                  <a:srgbClr val="FFFFFF"/>
                </a:solidFill>
                <a:latin typeface="Verdana"/>
                <a:cs typeface="Verdana"/>
              </a:rPr>
              <a:t>e</a:t>
            </a:r>
            <a:r>
              <a:rPr lang="en-US" sz="2800" spc="110" dirty="0">
                <a:solidFill>
                  <a:srgbClr val="FFFFFF"/>
                </a:solidFill>
                <a:latin typeface="Verdana"/>
                <a:cs typeface="Verdana"/>
              </a:rPr>
              <a:t>d</a:t>
            </a:r>
            <a:r>
              <a:rPr lang="en-US" sz="2800" spc="-135" dirty="0">
                <a:solidFill>
                  <a:srgbClr val="FFFFFF"/>
                </a:solidFill>
                <a:latin typeface="Verdana"/>
                <a:cs typeface="Verdana"/>
              </a:rPr>
              <a:t> </a:t>
            </a:r>
            <a:r>
              <a:rPr lang="en-US" sz="2800" spc="135" dirty="0">
                <a:solidFill>
                  <a:srgbClr val="FFFFFF"/>
                </a:solidFill>
                <a:latin typeface="Verdana"/>
                <a:cs typeface="Verdana"/>
              </a:rPr>
              <a:t>a</a:t>
            </a:r>
            <a:r>
              <a:rPr lang="en-US" sz="2800" spc="-55" dirty="0">
                <a:solidFill>
                  <a:srgbClr val="FFFFFF"/>
                </a:solidFill>
                <a:latin typeface="Verdana"/>
                <a:cs typeface="Verdana"/>
              </a:rPr>
              <a:t>re  </a:t>
            </a:r>
            <a:r>
              <a:rPr lang="en-US" sz="2800" spc="-200" dirty="0">
                <a:solidFill>
                  <a:srgbClr val="FFFFFF"/>
                </a:solidFill>
                <a:latin typeface="Verdana"/>
                <a:cs typeface="Verdana"/>
              </a:rPr>
              <a:t>s</a:t>
            </a:r>
            <a:r>
              <a:rPr lang="en-US" sz="2800" spc="-165" dirty="0">
                <a:solidFill>
                  <a:srgbClr val="FFFFFF"/>
                </a:solidFill>
                <a:latin typeface="Verdana"/>
                <a:cs typeface="Verdana"/>
              </a:rPr>
              <a:t>t</a:t>
            </a:r>
            <a:r>
              <a:rPr lang="en-US" sz="2800" spc="-60" dirty="0">
                <a:solidFill>
                  <a:srgbClr val="FFFFFF"/>
                </a:solidFill>
                <a:latin typeface="Verdana"/>
                <a:cs typeface="Verdana"/>
              </a:rPr>
              <a:t>ro</a:t>
            </a:r>
            <a:r>
              <a:rPr lang="en-US" sz="2800" spc="-85" dirty="0">
                <a:solidFill>
                  <a:srgbClr val="FFFFFF"/>
                </a:solidFill>
                <a:latin typeface="Verdana"/>
                <a:cs typeface="Verdana"/>
              </a:rPr>
              <a:t>n</a:t>
            </a:r>
            <a:r>
              <a:rPr lang="en-US" sz="2800" spc="-35" dirty="0">
                <a:solidFill>
                  <a:srgbClr val="FFFFFF"/>
                </a:solidFill>
                <a:latin typeface="Verdana"/>
                <a:cs typeface="Verdana"/>
              </a:rPr>
              <a:t>g</a:t>
            </a:r>
            <a:r>
              <a:rPr lang="en-US" sz="2800" spc="-5" dirty="0">
                <a:solidFill>
                  <a:srgbClr val="FFFFFF"/>
                </a:solidFill>
                <a:latin typeface="Verdana"/>
                <a:cs typeface="Verdana"/>
              </a:rPr>
              <a:t>l</a:t>
            </a:r>
            <a:r>
              <a:rPr lang="en-US" sz="2800" spc="-105" dirty="0">
                <a:solidFill>
                  <a:srgbClr val="FFFFFF"/>
                </a:solidFill>
                <a:latin typeface="Verdana"/>
                <a:cs typeface="Verdana"/>
              </a:rPr>
              <a:t>y</a:t>
            </a:r>
            <a:r>
              <a:rPr lang="en-US" sz="2800" spc="-125" dirty="0">
                <a:solidFill>
                  <a:srgbClr val="FFFFFF"/>
                </a:solidFill>
                <a:latin typeface="Verdana"/>
                <a:cs typeface="Verdana"/>
              </a:rPr>
              <a:t> </a:t>
            </a:r>
            <a:r>
              <a:rPr lang="en-US" sz="2800" spc="30" dirty="0">
                <a:solidFill>
                  <a:srgbClr val="FFFFFF"/>
                </a:solidFill>
                <a:latin typeface="Verdana"/>
                <a:cs typeface="Verdana"/>
              </a:rPr>
              <a:t>co</a:t>
            </a:r>
            <a:r>
              <a:rPr lang="en-US" sz="2800" spc="10" dirty="0">
                <a:solidFill>
                  <a:srgbClr val="FFFFFF"/>
                </a:solidFill>
                <a:latin typeface="Verdana"/>
                <a:cs typeface="Verdana"/>
              </a:rPr>
              <a:t>r</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25" dirty="0">
                <a:solidFill>
                  <a:srgbClr val="FFFFFF"/>
                </a:solidFill>
                <a:latin typeface="Verdana"/>
                <a:cs typeface="Verdana"/>
              </a:rPr>
              <a:t>l</a:t>
            </a:r>
            <a:r>
              <a:rPr lang="en-US" sz="2800" spc="135" dirty="0">
                <a:solidFill>
                  <a:srgbClr val="FFFFFF"/>
                </a:solidFill>
                <a:latin typeface="Verdana"/>
                <a:cs typeface="Verdana"/>
              </a:rPr>
              <a:t>a</a:t>
            </a:r>
            <a:r>
              <a:rPr lang="en-US" sz="2800" spc="-114" dirty="0">
                <a:solidFill>
                  <a:srgbClr val="FFFFFF"/>
                </a:solidFill>
                <a:latin typeface="Verdana"/>
                <a:cs typeface="Verdana"/>
              </a:rPr>
              <a:t>t</a:t>
            </a:r>
            <a:r>
              <a:rPr lang="en-US" sz="2800" spc="85" dirty="0">
                <a:solidFill>
                  <a:srgbClr val="FFFFFF"/>
                </a:solidFill>
                <a:latin typeface="Verdana"/>
                <a:cs typeface="Verdana"/>
              </a:rPr>
              <a:t>e</a:t>
            </a:r>
            <a:r>
              <a:rPr lang="en-US" sz="2800" spc="110" dirty="0">
                <a:solidFill>
                  <a:srgbClr val="FFFFFF"/>
                </a:solidFill>
                <a:latin typeface="Verdana"/>
                <a:cs typeface="Verdana"/>
              </a:rPr>
              <a:t>d</a:t>
            </a:r>
            <a:endParaRPr lang="en-US" sz="2800" dirty="0">
              <a:latin typeface="Verdana"/>
              <a:cs typeface="Verdana"/>
            </a:endParaRPr>
          </a:p>
          <a:p>
            <a:pPr marL="298450" marR="5080" indent="-285750">
              <a:lnSpc>
                <a:spcPct val="100000"/>
              </a:lnSpc>
              <a:spcBef>
                <a:spcPts val="994"/>
              </a:spcBef>
              <a:buFont typeface="Wingdings" panose="05000000000000000000" pitchFamily="2" charset="2"/>
              <a:buChar char="Ø"/>
              <a:tabLst>
                <a:tab pos="354965" algn="l"/>
              </a:tabLst>
            </a:pPr>
            <a:r>
              <a:rPr lang="en-US" sz="2800" spc="-335" dirty="0">
                <a:solidFill>
                  <a:srgbClr val="FFFFFF"/>
                </a:solidFill>
                <a:latin typeface="Verdana"/>
                <a:cs typeface="Verdana"/>
              </a:rPr>
              <a:t>I</a:t>
            </a:r>
            <a:r>
              <a:rPr lang="en-US" sz="2800" spc="20" dirty="0">
                <a:solidFill>
                  <a:srgbClr val="FFFFFF"/>
                </a:solidFill>
                <a:latin typeface="Verdana"/>
                <a:cs typeface="Verdana"/>
              </a:rPr>
              <a:t>g</a:t>
            </a:r>
            <a:r>
              <a:rPr lang="en-US" sz="2800" spc="10" dirty="0">
                <a:solidFill>
                  <a:srgbClr val="FFFFFF"/>
                </a:solidFill>
                <a:latin typeface="Verdana"/>
                <a:cs typeface="Verdana"/>
              </a:rPr>
              <a:t>n</a:t>
            </a:r>
            <a:r>
              <a:rPr lang="en-US" sz="2800" spc="-15" dirty="0">
                <a:solidFill>
                  <a:srgbClr val="FFFFFF"/>
                </a:solidFill>
                <a:latin typeface="Verdana"/>
                <a:cs typeface="Verdana"/>
              </a:rPr>
              <a:t>ore</a:t>
            </a:r>
            <a:r>
              <a:rPr lang="en-US" sz="2800" spc="-155" dirty="0">
                <a:solidFill>
                  <a:srgbClr val="FFFFFF"/>
                </a:solidFill>
                <a:latin typeface="Verdana"/>
                <a:cs typeface="Verdana"/>
              </a:rPr>
              <a:t> </a:t>
            </a:r>
            <a:r>
              <a:rPr lang="en-US" sz="2800" spc="30" dirty="0">
                <a:solidFill>
                  <a:srgbClr val="FFFFFF"/>
                </a:solidFill>
                <a:latin typeface="Verdana"/>
                <a:cs typeface="Verdana"/>
              </a:rPr>
              <a:t>co</a:t>
            </a:r>
            <a:r>
              <a:rPr lang="en-US" sz="2800" spc="10" dirty="0">
                <a:solidFill>
                  <a:srgbClr val="FFFFFF"/>
                </a:solidFill>
                <a:latin typeface="Verdana"/>
                <a:cs typeface="Verdana"/>
              </a:rPr>
              <a:t>r</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25" dirty="0">
                <a:solidFill>
                  <a:srgbClr val="FFFFFF"/>
                </a:solidFill>
                <a:latin typeface="Verdana"/>
                <a:cs typeface="Verdana"/>
              </a:rPr>
              <a:t>l</a:t>
            </a:r>
            <a:r>
              <a:rPr lang="en-US" sz="2800" spc="135" dirty="0">
                <a:solidFill>
                  <a:srgbClr val="FFFFFF"/>
                </a:solidFill>
                <a:latin typeface="Verdana"/>
                <a:cs typeface="Verdana"/>
              </a:rPr>
              <a:t>a</a:t>
            </a:r>
            <a:r>
              <a:rPr lang="en-US" sz="2800" spc="-114" dirty="0">
                <a:solidFill>
                  <a:srgbClr val="FFFFFF"/>
                </a:solidFill>
                <a:latin typeface="Verdana"/>
                <a:cs typeface="Verdana"/>
              </a:rPr>
              <a:t>ti</a:t>
            </a:r>
            <a:r>
              <a:rPr lang="en-US" sz="2800" spc="20" dirty="0">
                <a:solidFill>
                  <a:srgbClr val="FFFFFF"/>
                </a:solidFill>
                <a:latin typeface="Verdana"/>
                <a:cs typeface="Verdana"/>
              </a:rPr>
              <a:t>o</a:t>
            </a:r>
            <a:r>
              <a:rPr lang="en-US" sz="2800" spc="10" dirty="0">
                <a:solidFill>
                  <a:srgbClr val="FFFFFF"/>
                </a:solidFill>
                <a:latin typeface="Verdana"/>
                <a:cs typeface="Verdana"/>
              </a:rPr>
              <a:t>n</a:t>
            </a:r>
            <a:r>
              <a:rPr lang="en-US" sz="2800" spc="-240" dirty="0">
                <a:solidFill>
                  <a:srgbClr val="FFFFFF"/>
                </a:solidFill>
                <a:latin typeface="Verdana"/>
                <a:cs typeface="Verdana"/>
              </a:rPr>
              <a:t>s</a:t>
            </a:r>
            <a:r>
              <a:rPr lang="en-US" sz="2800" spc="-135" dirty="0">
                <a:solidFill>
                  <a:srgbClr val="FFFFFF"/>
                </a:solidFill>
                <a:latin typeface="Verdana"/>
                <a:cs typeface="Verdana"/>
              </a:rPr>
              <a:t> </a:t>
            </a:r>
            <a:r>
              <a:rPr lang="en-US" sz="2800" spc="5" dirty="0">
                <a:solidFill>
                  <a:srgbClr val="FFFFFF"/>
                </a:solidFill>
                <a:latin typeface="Verdana"/>
                <a:cs typeface="Verdana"/>
              </a:rPr>
              <a:t>of  </a:t>
            </a:r>
            <a:r>
              <a:rPr lang="en-US" sz="2800" spc="-65" dirty="0">
                <a:solidFill>
                  <a:srgbClr val="FFFFFF"/>
                </a:solidFill>
                <a:latin typeface="Verdana"/>
                <a:cs typeface="Verdana"/>
              </a:rPr>
              <a:t>su</a:t>
            </a:r>
            <a:r>
              <a:rPr lang="en-US" sz="2800" spc="-75" dirty="0">
                <a:solidFill>
                  <a:srgbClr val="FFFFFF"/>
                </a:solidFill>
                <a:latin typeface="Verdana"/>
                <a:cs typeface="Verdana"/>
              </a:rPr>
              <a:t>bs</a:t>
            </a:r>
            <a:r>
              <a:rPr lang="en-US" sz="2800" spc="-90" dirty="0">
                <a:solidFill>
                  <a:srgbClr val="FFFFFF"/>
                </a:solidFill>
                <a:latin typeface="Verdana"/>
                <a:cs typeface="Verdana"/>
              </a:rPr>
              <a:t>e</a:t>
            </a:r>
            <a:r>
              <a:rPr lang="en-US" sz="2800" spc="-114" dirty="0">
                <a:solidFill>
                  <a:srgbClr val="FFFFFF"/>
                </a:solidFill>
                <a:latin typeface="Verdana"/>
                <a:cs typeface="Verdana"/>
              </a:rPr>
              <a:t>t</a:t>
            </a:r>
            <a:r>
              <a:rPr lang="en-US" sz="2800" spc="-240" dirty="0">
                <a:solidFill>
                  <a:srgbClr val="FFFFFF"/>
                </a:solidFill>
                <a:latin typeface="Verdana"/>
                <a:cs typeface="Verdana"/>
              </a:rPr>
              <a:t>s</a:t>
            </a:r>
            <a:r>
              <a:rPr lang="en-US" sz="2800" spc="-100" dirty="0">
                <a:solidFill>
                  <a:srgbClr val="FFFFFF"/>
                </a:solidFill>
                <a:latin typeface="Verdana"/>
                <a:cs typeface="Verdana"/>
              </a:rPr>
              <a:t> </a:t>
            </a:r>
            <a:r>
              <a:rPr lang="en-US" sz="2800" spc="5" dirty="0">
                <a:solidFill>
                  <a:srgbClr val="FFFFFF"/>
                </a:solidFill>
                <a:latin typeface="Verdana"/>
                <a:cs typeface="Verdana"/>
              </a:rPr>
              <a:t>of</a:t>
            </a:r>
            <a:r>
              <a:rPr lang="en-US" sz="2800" spc="-135" dirty="0">
                <a:solidFill>
                  <a:srgbClr val="FFFFFF"/>
                </a:solidFill>
                <a:latin typeface="Verdana"/>
                <a:cs typeface="Verdana"/>
              </a:rPr>
              <a:t> </a:t>
            </a:r>
            <a:r>
              <a:rPr lang="en-US" sz="2800" spc="-125" dirty="0">
                <a:solidFill>
                  <a:srgbClr val="FFFFFF"/>
                </a:solidFill>
                <a:latin typeface="Verdana"/>
                <a:cs typeface="Verdana"/>
              </a:rPr>
              <a:t>l</a:t>
            </a:r>
            <a:r>
              <a:rPr lang="en-US" sz="2800" spc="-114"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240" dirty="0">
                <a:solidFill>
                  <a:srgbClr val="FFFFFF"/>
                </a:solidFill>
                <a:latin typeface="Verdana"/>
                <a:cs typeface="Verdana"/>
              </a:rPr>
              <a:t>s</a:t>
            </a:r>
            <a:r>
              <a:rPr lang="en-US" sz="2800" spc="-160" dirty="0">
                <a:solidFill>
                  <a:srgbClr val="FFFFFF"/>
                </a:solidFill>
                <a:latin typeface="Verdana"/>
                <a:cs typeface="Verdana"/>
              </a:rPr>
              <a:t> </a:t>
            </a:r>
            <a:r>
              <a:rPr lang="en-US" sz="2800" spc="50" dirty="0">
                <a:solidFill>
                  <a:srgbClr val="FFFFFF"/>
                </a:solidFill>
                <a:latin typeface="Verdana"/>
                <a:cs typeface="Verdana"/>
              </a:rPr>
              <a:t>&amp;</a:t>
            </a:r>
            <a:r>
              <a:rPr lang="en-US" sz="2800" spc="-135" dirty="0">
                <a:solidFill>
                  <a:srgbClr val="FFFFFF"/>
                </a:solidFill>
                <a:latin typeface="Verdana"/>
                <a:cs typeface="Verdana"/>
              </a:rPr>
              <a:t> </a:t>
            </a:r>
            <a:r>
              <a:rPr lang="en-US" sz="2800" spc="-130" dirty="0">
                <a:solidFill>
                  <a:srgbClr val="FFFFFF"/>
                </a:solidFill>
                <a:latin typeface="Verdana"/>
                <a:cs typeface="Verdana"/>
              </a:rPr>
              <a:t>l</a:t>
            </a:r>
            <a:r>
              <a:rPr lang="en-US" sz="2800" spc="-114"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190" dirty="0">
                <a:solidFill>
                  <a:srgbClr val="FFFFFF"/>
                </a:solidFill>
                <a:latin typeface="Verdana"/>
                <a:cs typeface="Verdana"/>
              </a:rPr>
              <a:t>s  </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50" dirty="0">
                <a:solidFill>
                  <a:srgbClr val="FFFFFF"/>
                </a:solidFill>
                <a:latin typeface="Verdana"/>
                <a:cs typeface="Verdana"/>
              </a:rPr>
              <a:t>c</a:t>
            </a:r>
            <a:r>
              <a:rPr lang="en-US" sz="2800" spc="160" dirty="0">
                <a:solidFill>
                  <a:srgbClr val="FFFFFF"/>
                </a:solidFill>
                <a:latin typeface="Verdana"/>
                <a:cs typeface="Verdana"/>
              </a:rPr>
              <a:t>e</a:t>
            </a:r>
            <a:r>
              <a:rPr lang="en-US" sz="2800" spc="-114" dirty="0">
                <a:solidFill>
                  <a:srgbClr val="FFFFFF"/>
                </a:solidFill>
                <a:latin typeface="Verdana"/>
                <a:cs typeface="Verdana"/>
              </a:rPr>
              <a:t>i</a:t>
            </a:r>
            <a:r>
              <a:rPr lang="en-US" sz="2800" spc="-50" dirty="0">
                <a:solidFill>
                  <a:srgbClr val="FFFFFF"/>
                </a:solidFill>
                <a:latin typeface="Verdana"/>
                <a:cs typeface="Verdana"/>
              </a:rPr>
              <a:t>v</a:t>
            </a:r>
            <a:r>
              <a:rPr lang="en-US" sz="2800" spc="85" dirty="0">
                <a:solidFill>
                  <a:srgbClr val="FFFFFF"/>
                </a:solidFill>
                <a:latin typeface="Verdana"/>
                <a:cs typeface="Verdana"/>
              </a:rPr>
              <a:t>e</a:t>
            </a:r>
            <a:r>
              <a:rPr lang="en-US" sz="2800" spc="110" dirty="0">
                <a:solidFill>
                  <a:srgbClr val="FFFFFF"/>
                </a:solidFill>
                <a:latin typeface="Verdana"/>
                <a:cs typeface="Verdana"/>
              </a:rPr>
              <a:t>d</a:t>
            </a:r>
            <a:r>
              <a:rPr lang="en-US" sz="2800" spc="-135" dirty="0">
                <a:solidFill>
                  <a:srgbClr val="FFFFFF"/>
                </a:solidFill>
                <a:latin typeface="Verdana"/>
                <a:cs typeface="Verdana"/>
              </a:rPr>
              <a:t> </a:t>
            </a:r>
            <a:r>
              <a:rPr lang="en-US" sz="2800" spc="-200" dirty="0">
                <a:solidFill>
                  <a:srgbClr val="FFFFFF"/>
                </a:solidFill>
                <a:latin typeface="Verdana"/>
                <a:cs typeface="Verdana"/>
              </a:rPr>
              <a:t>(</a:t>
            </a:r>
            <a:r>
              <a:rPr lang="en-US" sz="2800" spc="-5" dirty="0">
                <a:solidFill>
                  <a:srgbClr val="FFFFFF"/>
                </a:solidFill>
                <a:latin typeface="Verdana"/>
                <a:cs typeface="Verdana"/>
              </a:rPr>
              <a:t>mob</a:t>
            </a:r>
            <a:r>
              <a:rPr lang="en-US" sz="2800" spc="10" dirty="0">
                <a:solidFill>
                  <a:srgbClr val="FFFFFF"/>
                </a:solidFill>
                <a:latin typeface="Verdana"/>
                <a:cs typeface="Verdana"/>
              </a:rPr>
              <a:t>i</a:t>
            </a:r>
            <a:r>
              <a:rPr lang="en-US" sz="2800" spc="-125" dirty="0">
                <a:solidFill>
                  <a:srgbClr val="FFFFFF"/>
                </a:solidFill>
                <a:latin typeface="Verdana"/>
                <a:cs typeface="Verdana"/>
              </a:rPr>
              <a:t>l</a:t>
            </a:r>
            <a:r>
              <a:rPr lang="en-US" sz="2800" spc="95" dirty="0">
                <a:solidFill>
                  <a:srgbClr val="FFFFFF"/>
                </a:solidFill>
                <a:latin typeface="Verdana"/>
                <a:cs typeface="Verdana"/>
              </a:rPr>
              <a:t>e</a:t>
            </a:r>
            <a:r>
              <a:rPr lang="en-US" sz="2800" spc="-125" dirty="0">
                <a:solidFill>
                  <a:srgbClr val="FFFFFF"/>
                </a:solidFill>
                <a:latin typeface="Verdana"/>
                <a:cs typeface="Verdana"/>
              </a:rPr>
              <a:t> </a:t>
            </a:r>
            <a:r>
              <a:rPr lang="en-US" sz="2800" spc="50" dirty="0">
                <a:solidFill>
                  <a:srgbClr val="FFFFFF"/>
                </a:solidFill>
                <a:latin typeface="Verdana"/>
                <a:cs typeface="Verdana"/>
              </a:rPr>
              <a:t>&amp;</a:t>
            </a:r>
            <a:r>
              <a:rPr lang="en-US" sz="2800" spc="-135" dirty="0">
                <a:solidFill>
                  <a:srgbClr val="FFFFFF"/>
                </a:solidFill>
                <a:latin typeface="Verdana"/>
                <a:cs typeface="Verdana"/>
              </a:rPr>
              <a:t> </a:t>
            </a:r>
            <a:r>
              <a:rPr lang="en-US" sz="2800" spc="-250" dirty="0">
                <a:solidFill>
                  <a:srgbClr val="FFFFFF"/>
                </a:solidFill>
                <a:latin typeface="Verdana"/>
                <a:cs typeface="Verdana"/>
              </a:rPr>
              <a:t>s</a:t>
            </a:r>
            <a:r>
              <a:rPr lang="en-US" sz="2800" spc="-114" dirty="0">
                <a:solidFill>
                  <a:srgbClr val="FFFFFF"/>
                </a:solidFill>
                <a:latin typeface="Verdana"/>
                <a:cs typeface="Verdana"/>
              </a:rPr>
              <a:t>it</a:t>
            </a:r>
            <a:r>
              <a:rPr lang="en-US" sz="2800" spc="70" dirty="0">
                <a:solidFill>
                  <a:srgbClr val="FFFFFF"/>
                </a:solidFill>
                <a:latin typeface="Verdana"/>
                <a:cs typeface="Verdana"/>
              </a:rPr>
              <a:t>e  </a:t>
            </a:r>
            <a:r>
              <a:rPr lang="en-US" sz="2800" spc="-125" dirty="0">
                <a:solidFill>
                  <a:srgbClr val="FFFFFF"/>
                </a:solidFill>
                <a:latin typeface="Verdana"/>
                <a:cs typeface="Verdana"/>
              </a:rPr>
              <a:t>l</a:t>
            </a:r>
            <a:r>
              <a:rPr lang="en-US" sz="2800" spc="-114"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165" dirty="0">
                <a:solidFill>
                  <a:srgbClr val="FFFFFF"/>
                </a:solidFill>
                <a:latin typeface="Verdana"/>
                <a:cs typeface="Verdana"/>
              </a:rPr>
              <a:t>s/</a:t>
            </a:r>
            <a:r>
              <a:rPr lang="en-US" sz="2800" spc="-80" dirty="0">
                <a:solidFill>
                  <a:srgbClr val="FFFFFF"/>
                </a:solidFill>
                <a:latin typeface="Verdana"/>
                <a:cs typeface="Verdana"/>
              </a:rPr>
              <a:t>l</a:t>
            </a:r>
            <a:r>
              <a:rPr lang="en-US" sz="2800" spc="-125" dirty="0">
                <a:solidFill>
                  <a:srgbClr val="FFFFFF"/>
                </a:solidFill>
                <a:latin typeface="Verdana"/>
                <a:cs typeface="Verdana"/>
              </a:rPr>
              <a:t>i</a:t>
            </a:r>
            <a:r>
              <a:rPr lang="en-US" sz="2800" spc="-35" dirty="0">
                <a:solidFill>
                  <a:srgbClr val="FFFFFF"/>
                </a:solidFill>
                <a:latin typeface="Verdana"/>
                <a:cs typeface="Verdana"/>
              </a:rPr>
              <a:t>k</a:t>
            </a:r>
            <a:r>
              <a:rPr lang="en-US" sz="2800" spc="-45" dirty="0">
                <a:solidFill>
                  <a:srgbClr val="FFFFFF"/>
                </a:solidFill>
                <a:latin typeface="Verdana"/>
                <a:cs typeface="Verdana"/>
              </a:rPr>
              <a:t>e</a:t>
            </a:r>
            <a:r>
              <a:rPr lang="en-US" sz="2800" spc="-240" dirty="0">
                <a:solidFill>
                  <a:srgbClr val="FFFFFF"/>
                </a:solidFill>
                <a:latin typeface="Verdana"/>
                <a:cs typeface="Verdana"/>
              </a:rPr>
              <a:t>s</a:t>
            </a:r>
            <a:r>
              <a:rPr lang="en-US" sz="2800" spc="-160" dirty="0">
                <a:solidFill>
                  <a:srgbClr val="FFFFFF"/>
                </a:solidFill>
                <a:latin typeface="Verdana"/>
                <a:cs typeface="Verdana"/>
              </a:rPr>
              <a:t> </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50" dirty="0">
                <a:solidFill>
                  <a:srgbClr val="FFFFFF"/>
                </a:solidFill>
                <a:latin typeface="Verdana"/>
                <a:cs typeface="Verdana"/>
              </a:rPr>
              <a:t>c</a:t>
            </a:r>
            <a:r>
              <a:rPr lang="en-US" sz="2800" spc="160" dirty="0">
                <a:solidFill>
                  <a:srgbClr val="FFFFFF"/>
                </a:solidFill>
                <a:latin typeface="Verdana"/>
                <a:cs typeface="Verdana"/>
              </a:rPr>
              <a:t>e</a:t>
            </a:r>
            <a:r>
              <a:rPr lang="en-US" sz="2800" spc="-114" dirty="0">
                <a:solidFill>
                  <a:srgbClr val="FFFFFF"/>
                </a:solidFill>
                <a:latin typeface="Verdana"/>
                <a:cs typeface="Verdana"/>
              </a:rPr>
              <a:t>i</a:t>
            </a:r>
            <a:r>
              <a:rPr lang="en-US" sz="2800" spc="-50" dirty="0">
                <a:solidFill>
                  <a:srgbClr val="FFFFFF"/>
                </a:solidFill>
                <a:latin typeface="Verdana"/>
                <a:cs typeface="Verdana"/>
              </a:rPr>
              <a:t>v</a:t>
            </a:r>
            <a:r>
              <a:rPr lang="en-US" sz="2800" spc="85" dirty="0">
                <a:solidFill>
                  <a:srgbClr val="FFFFFF"/>
                </a:solidFill>
                <a:latin typeface="Verdana"/>
                <a:cs typeface="Verdana"/>
              </a:rPr>
              <a:t>e</a:t>
            </a:r>
            <a:r>
              <a:rPr lang="en-US" sz="2800" spc="-30" dirty="0">
                <a:solidFill>
                  <a:srgbClr val="FFFFFF"/>
                </a:solidFill>
                <a:latin typeface="Verdana"/>
                <a:cs typeface="Verdana"/>
              </a:rPr>
              <a:t>d)</a:t>
            </a:r>
            <a:endParaRPr lang="en-US" sz="2800" dirty="0">
              <a:latin typeface="Verdana"/>
              <a:cs typeface="Verdana"/>
            </a:endParaRPr>
          </a:p>
          <a:p>
            <a:pPr marL="298450" indent="-285750">
              <a:lnSpc>
                <a:spcPct val="100000"/>
              </a:lnSpc>
              <a:spcBef>
                <a:spcPts val="994"/>
              </a:spcBef>
              <a:buFont typeface="Wingdings" panose="05000000000000000000" pitchFamily="2" charset="2"/>
              <a:buChar char="Ø"/>
              <a:tabLst>
                <a:tab pos="354965" algn="l"/>
              </a:tabLst>
            </a:pPr>
            <a:r>
              <a:rPr lang="en-US" sz="2800" spc="-360" dirty="0">
                <a:solidFill>
                  <a:srgbClr val="FFFFFF"/>
                </a:solidFill>
                <a:latin typeface="Verdana"/>
                <a:cs typeface="Verdana"/>
              </a:rPr>
              <a:t>T</a:t>
            </a:r>
            <a:r>
              <a:rPr lang="en-US" sz="2800" spc="85" dirty="0">
                <a:solidFill>
                  <a:srgbClr val="FFFFFF"/>
                </a:solidFill>
                <a:latin typeface="Verdana"/>
                <a:cs typeface="Verdana"/>
              </a:rPr>
              <a:t>e</a:t>
            </a:r>
            <a:r>
              <a:rPr lang="en-US" sz="2800" spc="-55" dirty="0">
                <a:solidFill>
                  <a:srgbClr val="FFFFFF"/>
                </a:solidFill>
                <a:latin typeface="Verdana"/>
                <a:cs typeface="Verdana"/>
              </a:rPr>
              <a:t>n</a:t>
            </a:r>
            <a:r>
              <a:rPr lang="en-US" sz="2800" spc="-60" dirty="0">
                <a:solidFill>
                  <a:srgbClr val="FFFFFF"/>
                </a:solidFill>
                <a:latin typeface="Verdana"/>
                <a:cs typeface="Verdana"/>
              </a:rPr>
              <a:t>ure</a:t>
            </a:r>
            <a:r>
              <a:rPr lang="en-US" sz="2800" spc="-110" dirty="0">
                <a:solidFill>
                  <a:srgbClr val="FFFFFF"/>
                </a:solidFill>
                <a:latin typeface="Verdana"/>
                <a:cs typeface="Verdana"/>
              </a:rPr>
              <a:t> </a:t>
            </a:r>
            <a:r>
              <a:rPr lang="en-US" sz="2800" spc="135" dirty="0">
                <a:solidFill>
                  <a:srgbClr val="FFFFFF"/>
                </a:solidFill>
                <a:latin typeface="Verdana"/>
                <a:cs typeface="Verdana"/>
              </a:rPr>
              <a:t>a</a:t>
            </a:r>
            <a:r>
              <a:rPr lang="en-US" sz="2800" spc="-55" dirty="0">
                <a:solidFill>
                  <a:srgbClr val="FFFFFF"/>
                </a:solidFill>
                <a:latin typeface="Verdana"/>
                <a:cs typeface="Verdana"/>
              </a:rPr>
              <a:t>n</a:t>
            </a:r>
            <a:r>
              <a:rPr lang="en-US" sz="2800" spc="110" dirty="0">
                <a:solidFill>
                  <a:srgbClr val="FFFFFF"/>
                </a:solidFill>
                <a:latin typeface="Verdana"/>
                <a:cs typeface="Verdana"/>
              </a:rPr>
              <a:t>d</a:t>
            </a:r>
            <a:r>
              <a:rPr lang="en-US" sz="2800" spc="-120" dirty="0">
                <a:solidFill>
                  <a:srgbClr val="FFFFFF"/>
                </a:solidFill>
                <a:latin typeface="Verdana"/>
                <a:cs typeface="Verdana"/>
              </a:rPr>
              <a:t> </a:t>
            </a:r>
            <a:r>
              <a:rPr lang="en-US" sz="2800" spc="120" dirty="0">
                <a:solidFill>
                  <a:srgbClr val="FFFFFF"/>
                </a:solidFill>
                <a:latin typeface="Verdana"/>
                <a:cs typeface="Verdana"/>
              </a:rPr>
              <a:t>A</a:t>
            </a:r>
            <a:r>
              <a:rPr lang="en-US" sz="2800" spc="90" dirty="0">
                <a:solidFill>
                  <a:srgbClr val="FFFFFF"/>
                </a:solidFill>
                <a:latin typeface="Verdana"/>
                <a:cs typeface="Verdana"/>
              </a:rPr>
              <a:t>ge</a:t>
            </a:r>
            <a:r>
              <a:rPr lang="en-US" sz="2800" spc="-150" dirty="0">
                <a:solidFill>
                  <a:srgbClr val="FFFFFF"/>
                </a:solidFill>
                <a:latin typeface="Verdana"/>
                <a:cs typeface="Verdana"/>
              </a:rPr>
              <a:t> </a:t>
            </a:r>
            <a:r>
              <a:rPr lang="en-US" sz="2800" spc="135" dirty="0">
                <a:solidFill>
                  <a:srgbClr val="FFFFFF"/>
                </a:solidFill>
                <a:latin typeface="Verdana"/>
                <a:cs typeface="Verdana"/>
              </a:rPr>
              <a:t>a</a:t>
            </a:r>
            <a:r>
              <a:rPr lang="en-US" sz="2800" spc="-125" dirty="0">
                <a:solidFill>
                  <a:srgbClr val="FFFFFF"/>
                </a:solidFill>
                <a:latin typeface="Verdana"/>
                <a:cs typeface="Verdana"/>
              </a:rPr>
              <a:t>l</a:t>
            </a:r>
            <a:r>
              <a:rPr lang="en-US" sz="2800" spc="-85" dirty="0">
                <a:solidFill>
                  <a:srgbClr val="FFFFFF"/>
                </a:solidFill>
                <a:latin typeface="Verdana"/>
                <a:cs typeface="Verdana"/>
              </a:rPr>
              <a:t>so</a:t>
            </a:r>
            <a:r>
              <a:rPr lang="en-US" sz="2800" dirty="0">
                <a:latin typeface="Verdana"/>
                <a:cs typeface="Verdana"/>
              </a:rPr>
              <a:t> </a:t>
            </a:r>
            <a:r>
              <a:rPr lang="en-US" sz="2800" spc="-70" dirty="0">
                <a:solidFill>
                  <a:srgbClr val="FFFFFF"/>
                </a:solidFill>
                <a:latin typeface="Verdana"/>
                <a:cs typeface="Verdana"/>
              </a:rPr>
              <a:t>s</a:t>
            </a:r>
            <a:r>
              <a:rPr lang="en-US" sz="2800" spc="-90" dirty="0">
                <a:solidFill>
                  <a:srgbClr val="FFFFFF"/>
                </a:solidFill>
                <a:latin typeface="Verdana"/>
                <a:cs typeface="Verdana"/>
              </a:rPr>
              <a:t>e</a:t>
            </a:r>
            <a:r>
              <a:rPr lang="en-US" sz="2800" spc="85" dirty="0">
                <a:solidFill>
                  <a:srgbClr val="FFFFFF"/>
                </a:solidFill>
                <a:latin typeface="Verdana"/>
                <a:cs typeface="Verdana"/>
              </a:rPr>
              <a:t>e</a:t>
            </a:r>
            <a:r>
              <a:rPr lang="en-US" sz="2800" spc="-65" dirty="0">
                <a:solidFill>
                  <a:srgbClr val="FFFFFF"/>
                </a:solidFill>
                <a:latin typeface="Verdana"/>
                <a:cs typeface="Verdana"/>
              </a:rPr>
              <a:t>m</a:t>
            </a:r>
            <a:r>
              <a:rPr lang="en-US" sz="2800" spc="-120" dirty="0">
                <a:solidFill>
                  <a:srgbClr val="FFFFFF"/>
                </a:solidFill>
                <a:latin typeface="Verdana"/>
                <a:cs typeface="Verdana"/>
              </a:rPr>
              <a:t> </a:t>
            </a:r>
            <a:r>
              <a:rPr lang="en-US" sz="2800" spc="-114" dirty="0">
                <a:solidFill>
                  <a:srgbClr val="FFFFFF"/>
                </a:solidFill>
                <a:latin typeface="Verdana"/>
                <a:cs typeface="Verdana"/>
              </a:rPr>
              <a:t>t</a:t>
            </a:r>
            <a:r>
              <a:rPr lang="en-US" sz="2800" spc="85" dirty="0">
                <a:solidFill>
                  <a:srgbClr val="FFFFFF"/>
                </a:solidFill>
                <a:latin typeface="Verdana"/>
                <a:cs typeface="Verdana"/>
              </a:rPr>
              <a:t>o</a:t>
            </a:r>
            <a:r>
              <a:rPr lang="en-US" sz="2800" spc="-125" dirty="0">
                <a:solidFill>
                  <a:srgbClr val="FFFFFF"/>
                </a:solidFill>
                <a:latin typeface="Verdana"/>
                <a:cs typeface="Verdana"/>
              </a:rPr>
              <a:t> </a:t>
            </a:r>
            <a:r>
              <a:rPr lang="en-US" sz="2800" spc="100" dirty="0">
                <a:solidFill>
                  <a:srgbClr val="FFFFFF"/>
                </a:solidFill>
                <a:latin typeface="Verdana"/>
                <a:cs typeface="Verdana"/>
              </a:rPr>
              <a:t>be</a:t>
            </a:r>
            <a:r>
              <a:rPr lang="en-US" sz="2800" spc="-135" dirty="0">
                <a:solidFill>
                  <a:srgbClr val="FFFFFF"/>
                </a:solidFill>
                <a:latin typeface="Verdana"/>
                <a:cs typeface="Verdana"/>
              </a:rPr>
              <a:t> </a:t>
            </a:r>
            <a:r>
              <a:rPr lang="en-US" sz="2800" spc="-55" dirty="0">
                <a:solidFill>
                  <a:srgbClr val="FFFFFF"/>
                </a:solidFill>
                <a:latin typeface="Verdana"/>
                <a:cs typeface="Verdana"/>
              </a:rPr>
              <a:t>r</a:t>
            </a:r>
            <a:r>
              <a:rPr lang="en-US" sz="2800" spc="-90" dirty="0">
                <a:solidFill>
                  <a:srgbClr val="FFFFFF"/>
                </a:solidFill>
                <a:latin typeface="Verdana"/>
                <a:cs typeface="Verdana"/>
              </a:rPr>
              <a:t>e</a:t>
            </a:r>
            <a:r>
              <a:rPr lang="en-US" sz="2800" spc="-130" dirty="0">
                <a:solidFill>
                  <a:srgbClr val="FFFFFF"/>
                </a:solidFill>
                <a:latin typeface="Verdana"/>
                <a:cs typeface="Verdana"/>
              </a:rPr>
              <a:t>l</a:t>
            </a:r>
            <a:r>
              <a:rPr lang="en-US" sz="2800" spc="140" dirty="0">
                <a:solidFill>
                  <a:srgbClr val="FFFFFF"/>
                </a:solidFill>
                <a:latin typeface="Verdana"/>
                <a:cs typeface="Verdana"/>
              </a:rPr>
              <a:t>a</a:t>
            </a:r>
            <a:r>
              <a:rPr lang="en-US" sz="2800" spc="-114" dirty="0">
                <a:solidFill>
                  <a:srgbClr val="FFFFFF"/>
                </a:solidFill>
                <a:latin typeface="Verdana"/>
                <a:cs typeface="Verdana"/>
              </a:rPr>
              <a:t>t</a:t>
            </a:r>
            <a:r>
              <a:rPr lang="en-US" sz="2800" spc="85" dirty="0">
                <a:solidFill>
                  <a:srgbClr val="FFFFFF"/>
                </a:solidFill>
                <a:latin typeface="Verdana"/>
                <a:cs typeface="Verdana"/>
              </a:rPr>
              <a:t>e</a:t>
            </a:r>
            <a:r>
              <a:rPr lang="en-US" sz="2800" spc="110" dirty="0">
                <a:solidFill>
                  <a:srgbClr val="FFFFFF"/>
                </a:solidFill>
                <a:latin typeface="Verdana"/>
                <a:cs typeface="Verdana"/>
              </a:rPr>
              <a:t>d</a:t>
            </a:r>
            <a:endParaRPr lang="en-US" sz="2800" dirty="0">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F535D6C3-60F4-46E1-BA91-9D5687521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07" y="189711"/>
            <a:ext cx="6139962" cy="6471138"/>
          </a:xfrm>
        </p:spPr>
      </p:pic>
    </p:spTree>
    <p:extLst>
      <p:ext uri="{BB962C8B-B14F-4D97-AF65-F5344CB8AC3E}">
        <p14:creationId xmlns:p14="http://schemas.microsoft.com/office/powerpoint/2010/main" val="8780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49208"/>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12700">
              <a:lnSpc>
                <a:spcPct val="100000"/>
              </a:lnSpc>
              <a:spcBef>
                <a:spcPts val="1075"/>
              </a:spcBef>
            </a:pPr>
            <a:r>
              <a:rPr lang="en-US" sz="2000" spc="-275" dirty="0">
                <a:solidFill>
                  <a:schemeClr val="bg1"/>
                </a:solidFill>
                <a:latin typeface="Verdana"/>
                <a:cs typeface="Verdana"/>
              </a:rPr>
              <a:t>L</a:t>
            </a:r>
            <a:r>
              <a:rPr lang="en-US" sz="2000" spc="-120" dirty="0">
                <a:solidFill>
                  <a:schemeClr val="bg1"/>
                </a:solidFill>
                <a:latin typeface="Verdana"/>
                <a:cs typeface="Verdana"/>
              </a:rPr>
              <a:t>i</a:t>
            </a:r>
            <a:r>
              <a:rPr lang="en-US" sz="2000" spc="-135" dirty="0">
                <a:solidFill>
                  <a:schemeClr val="bg1"/>
                </a:solidFill>
                <a:latin typeface="Verdana"/>
                <a:cs typeface="Verdana"/>
              </a:rPr>
              <a:t>kes</a:t>
            </a:r>
            <a:r>
              <a:rPr lang="en-US" sz="2000" spc="-195" dirty="0">
                <a:solidFill>
                  <a:schemeClr val="bg1"/>
                </a:solidFill>
                <a:latin typeface="Verdana"/>
                <a:cs typeface="Verdana"/>
              </a:rPr>
              <a:t> </a:t>
            </a:r>
            <a:r>
              <a:rPr lang="en-US" sz="2000" spc="-45" dirty="0">
                <a:solidFill>
                  <a:schemeClr val="bg1"/>
                </a:solidFill>
                <a:latin typeface="Verdana"/>
                <a:cs typeface="Verdana"/>
              </a:rPr>
              <a:t>g</a:t>
            </a:r>
            <a:r>
              <a:rPr lang="en-US" sz="2000" spc="-5" dirty="0">
                <a:solidFill>
                  <a:schemeClr val="bg1"/>
                </a:solidFill>
                <a:latin typeface="Verdana"/>
                <a:cs typeface="Verdana"/>
              </a:rPr>
              <a:t>i</a:t>
            </a:r>
            <a:r>
              <a:rPr lang="en-US" sz="2000" spc="10" dirty="0">
                <a:solidFill>
                  <a:schemeClr val="bg1"/>
                </a:solidFill>
                <a:latin typeface="Verdana"/>
                <a:cs typeface="Verdana"/>
              </a:rPr>
              <a:t>v</a:t>
            </a:r>
            <a:r>
              <a:rPr lang="en-US" sz="2000" spc="20" dirty="0">
                <a:solidFill>
                  <a:schemeClr val="bg1"/>
                </a:solidFill>
                <a:latin typeface="Verdana"/>
                <a:cs typeface="Verdana"/>
              </a:rPr>
              <a:t>e</a:t>
            </a:r>
            <a:r>
              <a:rPr lang="en-US" sz="2000" spc="-60" dirty="0">
                <a:solidFill>
                  <a:schemeClr val="bg1"/>
                </a:solidFill>
                <a:latin typeface="Verdana"/>
                <a:cs typeface="Verdana"/>
              </a:rPr>
              <a:t>n</a:t>
            </a:r>
            <a:endParaRPr lang="en-US" sz="2000" dirty="0">
              <a:solidFill>
                <a:schemeClr val="bg1"/>
              </a:solidFill>
              <a:latin typeface="Verdana"/>
              <a:cs typeface="Verdana"/>
            </a:endParaRPr>
          </a:p>
          <a:p>
            <a:pPr marL="355600" marR="182245" indent="-343535">
              <a:lnSpc>
                <a:spcPct val="100000"/>
              </a:lnSpc>
              <a:spcBef>
                <a:spcPts val="735"/>
              </a:spcBef>
              <a:tabLst>
                <a:tab pos="355600" algn="l"/>
              </a:tabLst>
            </a:pPr>
            <a:r>
              <a:rPr lang="en-US" sz="2000" spc="-150" dirty="0">
                <a:solidFill>
                  <a:schemeClr val="bg1"/>
                </a:solidFill>
                <a:latin typeface="Lucida Sans Unicode"/>
                <a:cs typeface="Lucida Sans Unicode"/>
              </a:rPr>
              <a:t>▶	</a:t>
            </a:r>
            <a:r>
              <a:rPr lang="en-US" sz="2000" spc="-204" dirty="0">
                <a:solidFill>
                  <a:schemeClr val="bg1"/>
                </a:solidFill>
                <a:latin typeface="Verdana"/>
                <a:cs typeface="Verdana"/>
              </a:rPr>
              <a:t>It's</a:t>
            </a:r>
            <a:r>
              <a:rPr lang="en-US" sz="2000" spc="-140" dirty="0">
                <a:solidFill>
                  <a:schemeClr val="bg1"/>
                </a:solidFill>
                <a:latin typeface="Verdana"/>
                <a:cs typeface="Verdana"/>
              </a:rPr>
              <a:t> </a:t>
            </a:r>
            <a:r>
              <a:rPr lang="en-US" sz="2000" spc="145" dirty="0">
                <a:solidFill>
                  <a:schemeClr val="bg1"/>
                </a:solidFill>
                <a:latin typeface="Verdana"/>
                <a:cs typeface="Verdana"/>
              </a:rPr>
              <a:t>a</a:t>
            </a:r>
            <a:r>
              <a:rPr lang="en-US" sz="2000" spc="-145" dirty="0">
                <a:solidFill>
                  <a:schemeClr val="bg1"/>
                </a:solidFill>
                <a:latin typeface="Verdana"/>
                <a:cs typeface="Verdana"/>
              </a:rPr>
              <a:t> </a:t>
            </a:r>
            <a:r>
              <a:rPr lang="en-US" sz="2000" spc="40" dirty="0">
                <a:solidFill>
                  <a:schemeClr val="bg1"/>
                </a:solidFill>
                <a:latin typeface="Verdana"/>
                <a:cs typeface="Verdana"/>
              </a:rPr>
              <a:t>one</a:t>
            </a:r>
            <a:r>
              <a:rPr lang="en-US" sz="2000" spc="-120" dirty="0">
                <a:solidFill>
                  <a:schemeClr val="bg1"/>
                </a:solidFill>
                <a:latin typeface="Verdana"/>
                <a:cs typeface="Verdana"/>
              </a:rPr>
              <a:t> </a:t>
            </a:r>
            <a:r>
              <a:rPr lang="en-US" sz="2000" spc="-15" dirty="0">
                <a:solidFill>
                  <a:schemeClr val="bg1"/>
                </a:solidFill>
                <a:latin typeface="Verdana"/>
                <a:cs typeface="Verdana"/>
              </a:rPr>
              <a:t>to</a:t>
            </a:r>
            <a:r>
              <a:rPr lang="en-US" sz="2000" spc="-125" dirty="0">
                <a:solidFill>
                  <a:schemeClr val="bg1"/>
                </a:solidFill>
                <a:latin typeface="Verdana"/>
                <a:cs typeface="Verdana"/>
              </a:rPr>
              <a:t> </a:t>
            </a:r>
            <a:r>
              <a:rPr lang="en-US" sz="2000" spc="-20" dirty="0">
                <a:solidFill>
                  <a:schemeClr val="bg1"/>
                </a:solidFill>
                <a:latin typeface="Verdana"/>
                <a:cs typeface="Verdana"/>
              </a:rPr>
              <a:t>many</a:t>
            </a:r>
            <a:r>
              <a:rPr lang="en-US" sz="2000" spc="-130" dirty="0">
                <a:solidFill>
                  <a:schemeClr val="bg1"/>
                </a:solidFill>
                <a:latin typeface="Verdana"/>
                <a:cs typeface="Verdana"/>
              </a:rPr>
              <a:t> </a:t>
            </a:r>
            <a:r>
              <a:rPr lang="en-US" sz="2000" spc="-65" dirty="0">
                <a:solidFill>
                  <a:schemeClr val="bg1"/>
                </a:solidFill>
                <a:latin typeface="Verdana"/>
                <a:cs typeface="Verdana"/>
              </a:rPr>
              <a:t>relationship,</a:t>
            </a:r>
            <a:r>
              <a:rPr lang="en-US" sz="2000" spc="-135" dirty="0">
                <a:solidFill>
                  <a:schemeClr val="bg1"/>
                </a:solidFill>
                <a:latin typeface="Verdana"/>
                <a:cs typeface="Verdana"/>
              </a:rPr>
              <a:t> </a:t>
            </a:r>
            <a:r>
              <a:rPr lang="en-US" sz="2000" spc="145" dirty="0">
                <a:solidFill>
                  <a:schemeClr val="bg1"/>
                </a:solidFill>
                <a:latin typeface="Verdana"/>
                <a:cs typeface="Verdana"/>
              </a:rPr>
              <a:t>a</a:t>
            </a:r>
            <a:r>
              <a:rPr lang="en-US" sz="2000" spc="-140" dirty="0">
                <a:solidFill>
                  <a:schemeClr val="bg1"/>
                </a:solidFill>
                <a:latin typeface="Verdana"/>
                <a:cs typeface="Verdana"/>
              </a:rPr>
              <a:t> </a:t>
            </a:r>
            <a:r>
              <a:rPr lang="en-US" sz="2000" spc="-110" dirty="0">
                <a:solidFill>
                  <a:schemeClr val="bg1"/>
                </a:solidFill>
                <a:latin typeface="Verdana"/>
                <a:cs typeface="Verdana"/>
              </a:rPr>
              <a:t>user </a:t>
            </a:r>
            <a:r>
              <a:rPr lang="en-US" sz="2000" spc="-615" dirty="0">
                <a:solidFill>
                  <a:schemeClr val="bg1"/>
                </a:solidFill>
                <a:latin typeface="Verdana"/>
                <a:cs typeface="Verdana"/>
              </a:rPr>
              <a:t> </a:t>
            </a:r>
            <a:r>
              <a:rPr lang="en-US" sz="2000" spc="-35" dirty="0">
                <a:solidFill>
                  <a:schemeClr val="bg1"/>
                </a:solidFill>
                <a:latin typeface="Verdana"/>
                <a:cs typeface="Verdana"/>
              </a:rPr>
              <a:t>g</a:t>
            </a:r>
            <a:r>
              <a:rPr lang="en-US" sz="2000" spc="5" dirty="0">
                <a:solidFill>
                  <a:schemeClr val="bg1"/>
                </a:solidFill>
                <a:latin typeface="Verdana"/>
                <a:cs typeface="Verdana"/>
              </a:rPr>
              <a:t>i</a:t>
            </a:r>
            <a:r>
              <a:rPr lang="en-US" sz="2000" spc="-50" dirty="0">
                <a:solidFill>
                  <a:schemeClr val="bg1"/>
                </a:solidFill>
                <a:latin typeface="Verdana"/>
                <a:cs typeface="Verdana"/>
              </a:rPr>
              <a:t>v</a:t>
            </a:r>
            <a:r>
              <a:rPr lang="en-US" sz="2000" spc="85" dirty="0">
                <a:solidFill>
                  <a:schemeClr val="bg1"/>
                </a:solidFill>
                <a:latin typeface="Verdana"/>
                <a:cs typeface="Verdana"/>
              </a:rPr>
              <a:t>e</a:t>
            </a:r>
            <a:r>
              <a:rPr lang="en-US" sz="2000" spc="-240" dirty="0">
                <a:solidFill>
                  <a:schemeClr val="bg1"/>
                </a:solidFill>
                <a:latin typeface="Verdana"/>
                <a:cs typeface="Verdana"/>
              </a:rPr>
              <a:t>s</a:t>
            </a:r>
            <a:r>
              <a:rPr lang="en-US" sz="2000" spc="-170" dirty="0">
                <a:solidFill>
                  <a:schemeClr val="bg1"/>
                </a:solidFill>
                <a:latin typeface="Verdana"/>
                <a:cs typeface="Verdana"/>
              </a:rPr>
              <a:t> </a:t>
            </a:r>
            <a:r>
              <a:rPr lang="en-US" sz="2000" spc="-125" dirty="0">
                <a:solidFill>
                  <a:schemeClr val="bg1"/>
                </a:solidFill>
                <a:latin typeface="Verdana"/>
                <a:cs typeface="Verdana"/>
              </a:rPr>
              <a:t>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40" dirty="0">
                <a:solidFill>
                  <a:schemeClr val="bg1"/>
                </a:solidFill>
                <a:latin typeface="Verdana"/>
                <a:cs typeface="Verdana"/>
              </a:rPr>
              <a:t>s</a:t>
            </a:r>
            <a:r>
              <a:rPr lang="en-US" sz="2000" spc="-145" dirty="0">
                <a:solidFill>
                  <a:schemeClr val="bg1"/>
                </a:solidFill>
                <a:latin typeface="Verdana"/>
                <a:cs typeface="Verdana"/>
              </a:rPr>
              <a:t> </a:t>
            </a:r>
            <a:r>
              <a:rPr lang="en-US" sz="2000" spc="-114" dirty="0">
                <a:solidFill>
                  <a:schemeClr val="bg1"/>
                </a:solidFill>
                <a:latin typeface="Verdana"/>
                <a:cs typeface="Verdana"/>
              </a:rPr>
              <a:t>t</a:t>
            </a:r>
            <a:r>
              <a:rPr lang="en-US" sz="2000" spc="85" dirty="0">
                <a:solidFill>
                  <a:schemeClr val="bg1"/>
                </a:solidFill>
                <a:latin typeface="Verdana"/>
                <a:cs typeface="Verdana"/>
              </a:rPr>
              <a:t>o</a:t>
            </a:r>
            <a:r>
              <a:rPr lang="en-US" sz="2000" spc="-135" dirty="0">
                <a:solidFill>
                  <a:schemeClr val="bg1"/>
                </a:solidFill>
                <a:latin typeface="Verdana"/>
                <a:cs typeface="Verdana"/>
              </a:rPr>
              <a:t> </a:t>
            </a:r>
            <a:r>
              <a:rPr lang="en-US" sz="2000" spc="-65" dirty="0">
                <a:solidFill>
                  <a:schemeClr val="bg1"/>
                </a:solidFill>
                <a:latin typeface="Verdana"/>
                <a:cs typeface="Verdana"/>
              </a:rPr>
              <a:t>m</a:t>
            </a:r>
            <a:r>
              <a:rPr lang="en-US" sz="2000" spc="135" dirty="0">
                <a:solidFill>
                  <a:schemeClr val="bg1"/>
                </a:solidFill>
                <a:latin typeface="Verdana"/>
                <a:cs typeface="Verdana"/>
              </a:rPr>
              <a:t>a</a:t>
            </a:r>
            <a:r>
              <a:rPr lang="en-US" sz="2000" spc="-55" dirty="0">
                <a:solidFill>
                  <a:schemeClr val="bg1"/>
                </a:solidFill>
                <a:latin typeface="Verdana"/>
                <a:cs typeface="Verdana"/>
              </a:rPr>
              <a:t>n</a:t>
            </a:r>
            <a:r>
              <a:rPr lang="en-US" sz="2000" spc="-105" dirty="0">
                <a:solidFill>
                  <a:schemeClr val="bg1"/>
                </a:solidFill>
                <a:latin typeface="Verdana"/>
                <a:cs typeface="Verdana"/>
              </a:rPr>
              <a:t>y</a:t>
            </a:r>
            <a:r>
              <a:rPr lang="en-US" sz="2000" spc="-125" dirty="0">
                <a:solidFill>
                  <a:schemeClr val="bg1"/>
                </a:solidFill>
                <a:latin typeface="Verdana"/>
                <a:cs typeface="Verdana"/>
              </a:rPr>
              <a:t> </a:t>
            </a:r>
            <a:r>
              <a:rPr lang="en-US" sz="2000" spc="95" dirty="0">
                <a:solidFill>
                  <a:schemeClr val="bg1"/>
                </a:solidFill>
                <a:latin typeface="Verdana"/>
                <a:cs typeface="Verdana"/>
              </a:rPr>
              <a:t>p</a:t>
            </a:r>
            <a:r>
              <a:rPr lang="en-US" sz="2000" spc="85" dirty="0">
                <a:solidFill>
                  <a:schemeClr val="bg1"/>
                </a:solidFill>
                <a:latin typeface="Verdana"/>
                <a:cs typeface="Verdana"/>
              </a:rPr>
              <a:t>e</a:t>
            </a:r>
            <a:r>
              <a:rPr lang="en-US" sz="2000" spc="95" dirty="0">
                <a:solidFill>
                  <a:schemeClr val="bg1"/>
                </a:solidFill>
                <a:latin typeface="Verdana"/>
                <a:cs typeface="Verdana"/>
              </a:rPr>
              <a:t>o</a:t>
            </a:r>
            <a:r>
              <a:rPr lang="en-US" sz="2000" spc="85" dirty="0">
                <a:solidFill>
                  <a:schemeClr val="bg1"/>
                </a:solidFill>
                <a:latin typeface="Verdana"/>
                <a:cs typeface="Verdana"/>
              </a:rPr>
              <a:t>p</a:t>
            </a:r>
            <a:r>
              <a:rPr lang="en-US" sz="2000" spc="-125" dirty="0">
                <a:solidFill>
                  <a:schemeClr val="bg1"/>
                </a:solidFill>
                <a:latin typeface="Verdana"/>
                <a:cs typeface="Verdana"/>
              </a:rPr>
              <a:t>l</a:t>
            </a:r>
            <a:r>
              <a:rPr lang="en-US" sz="2000" spc="85" dirty="0">
                <a:solidFill>
                  <a:schemeClr val="bg1"/>
                </a:solidFill>
                <a:latin typeface="Verdana"/>
                <a:cs typeface="Verdana"/>
              </a:rPr>
              <a:t>e</a:t>
            </a:r>
            <a:r>
              <a:rPr lang="en-US" sz="2000" spc="-160" dirty="0">
                <a:solidFill>
                  <a:schemeClr val="bg1"/>
                </a:solidFill>
                <a:latin typeface="Verdana"/>
                <a:cs typeface="Verdana"/>
              </a:rPr>
              <a:t>.</a:t>
            </a:r>
            <a:endParaRPr lang="en-US" sz="2000" dirty="0">
              <a:solidFill>
                <a:schemeClr val="bg1"/>
              </a:solidFill>
              <a:latin typeface="Verdana"/>
              <a:cs typeface="Verdana"/>
            </a:endParaRPr>
          </a:p>
          <a:p>
            <a:pPr marL="355600" marR="5080" indent="-343535">
              <a:lnSpc>
                <a:spcPct val="100000"/>
              </a:lnSpc>
              <a:spcBef>
                <a:spcPts val="994"/>
              </a:spcBef>
              <a:tabLst>
                <a:tab pos="355600" algn="l"/>
              </a:tabLst>
            </a:pPr>
            <a:r>
              <a:rPr lang="en-US" sz="2000" spc="-150" dirty="0">
                <a:solidFill>
                  <a:schemeClr val="bg1"/>
                </a:solidFill>
                <a:latin typeface="Lucida Sans Unicode"/>
                <a:cs typeface="Lucida Sans Unicode"/>
              </a:rPr>
              <a:t>▶	</a:t>
            </a:r>
            <a:r>
              <a:rPr lang="en-US" sz="2000" spc="-360" dirty="0">
                <a:solidFill>
                  <a:schemeClr val="bg1"/>
                </a:solidFill>
                <a:latin typeface="Verdana"/>
                <a:cs typeface="Verdana"/>
              </a:rPr>
              <a:t>T</a:t>
            </a:r>
            <a:r>
              <a:rPr lang="en-US" sz="2000" spc="95" dirty="0">
                <a:solidFill>
                  <a:schemeClr val="bg1"/>
                </a:solidFill>
                <a:latin typeface="Verdana"/>
                <a:cs typeface="Verdana"/>
              </a:rPr>
              <a:t>op</a:t>
            </a:r>
            <a:r>
              <a:rPr lang="en-US" sz="2000" spc="-145" dirty="0">
                <a:solidFill>
                  <a:schemeClr val="bg1"/>
                </a:solidFill>
                <a:latin typeface="Verdana"/>
                <a:cs typeface="Verdana"/>
              </a:rPr>
              <a:t> </a:t>
            </a:r>
            <a:r>
              <a:rPr lang="en-US" sz="2000" spc="-200" dirty="0">
                <a:solidFill>
                  <a:schemeClr val="bg1"/>
                </a:solidFill>
                <a:latin typeface="Verdana"/>
                <a:cs typeface="Verdana"/>
              </a:rPr>
              <a:t>4</a:t>
            </a:r>
            <a:r>
              <a:rPr lang="en-US" sz="2000" spc="-130" dirty="0">
                <a:solidFill>
                  <a:schemeClr val="bg1"/>
                </a:solidFill>
                <a:latin typeface="Verdana"/>
                <a:cs typeface="Verdana"/>
              </a:rPr>
              <a:t>,</a:t>
            </a:r>
            <a:r>
              <a:rPr lang="en-US" sz="2000" spc="-200" dirty="0">
                <a:solidFill>
                  <a:schemeClr val="bg1"/>
                </a:solidFill>
                <a:latin typeface="Verdana"/>
                <a:cs typeface="Verdana"/>
              </a:rPr>
              <a:t>6</a:t>
            </a:r>
            <a:r>
              <a:rPr lang="en-US" sz="2000" spc="-140" dirty="0">
                <a:solidFill>
                  <a:schemeClr val="bg1"/>
                </a:solidFill>
                <a:latin typeface="Verdana"/>
                <a:cs typeface="Verdana"/>
              </a:rPr>
              <a:t>,</a:t>
            </a:r>
            <a:r>
              <a:rPr lang="en-US" sz="2000" spc="-150" dirty="0">
                <a:solidFill>
                  <a:schemeClr val="bg1"/>
                </a:solidFill>
                <a:latin typeface="Verdana"/>
                <a:cs typeface="Verdana"/>
              </a:rPr>
              <a:t>7</a:t>
            </a:r>
            <a:r>
              <a:rPr lang="en-US" sz="2000" spc="-85" dirty="0">
                <a:solidFill>
                  <a:schemeClr val="bg1"/>
                </a:solidFill>
                <a:latin typeface="Verdana"/>
                <a:cs typeface="Verdana"/>
              </a:rPr>
              <a:t> </a:t>
            </a:r>
            <a:r>
              <a:rPr lang="en-US" sz="2000" spc="50" dirty="0">
                <a:solidFill>
                  <a:schemeClr val="bg1"/>
                </a:solidFill>
                <a:latin typeface="Verdana"/>
                <a:cs typeface="Verdana"/>
              </a:rPr>
              <a:t>&amp;</a:t>
            </a:r>
            <a:r>
              <a:rPr lang="en-US" sz="2000" spc="-135" dirty="0">
                <a:solidFill>
                  <a:schemeClr val="bg1"/>
                </a:solidFill>
                <a:latin typeface="Verdana"/>
                <a:cs typeface="Verdana"/>
              </a:rPr>
              <a:t> </a:t>
            </a:r>
            <a:r>
              <a:rPr lang="en-US" sz="2000" spc="-155" dirty="0">
                <a:solidFill>
                  <a:schemeClr val="bg1"/>
                </a:solidFill>
                <a:latin typeface="Verdana"/>
                <a:cs typeface="Verdana"/>
              </a:rPr>
              <a:t>1</a:t>
            </a:r>
            <a:r>
              <a:rPr lang="en-US" sz="2000" spc="-150" dirty="0">
                <a:solidFill>
                  <a:schemeClr val="bg1"/>
                </a:solidFill>
                <a:latin typeface="Verdana"/>
                <a:cs typeface="Verdana"/>
              </a:rPr>
              <a:t>0</a:t>
            </a:r>
            <a:r>
              <a:rPr lang="en-US" sz="2000" spc="-125" dirty="0">
                <a:solidFill>
                  <a:schemeClr val="bg1"/>
                </a:solidFill>
                <a:latin typeface="Verdana"/>
                <a:cs typeface="Verdana"/>
              </a:rPr>
              <a:t> </a:t>
            </a:r>
            <a:r>
              <a:rPr lang="en-US" sz="2000" spc="-65" dirty="0">
                <a:solidFill>
                  <a:schemeClr val="bg1"/>
                </a:solidFill>
                <a:latin typeface="Verdana"/>
                <a:cs typeface="Verdana"/>
              </a:rPr>
              <a:t>us</a:t>
            </a:r>
            <a:r>
              <a:rPr lang="en-US" sz="2000" spc="-80" dirty="0">
                <a:solidFill>
                  <a:schemeClr val="bg1"/>
                </a:solidFill>
                <a:latin typeface="Verdana"/>
                <a:cs typeface="Verdana"/>
              </a:rPr>
              <a:t>e</a:t>
            </a:r>
            <a:r>
              <a:rPr lang="en-US" sz="2000" spc="-229" dirty="0">
                <a:solidFill>
                  <a:schemeClr val="bg1"/>
                </a:solidFill>
                <a:latin typeface="Verdana"/>
                <a:cs typeface="Verdana"/>
              </a:rPr>
              <a:t>r</a:t>
            </a:r>
            <a:r>
              <a:rPr lang="en-US" sz="2000" spc="-120" dirty="0">
                <a:solidFill>
                  <a:schemeClr val="bg1"/>
                </a:solidFill>
                <a:latin typeface="Verdana"/>
                <a:cs typeface="Verdana"/>
              </a:rPr>
              <a:t> </a:t>
            </a:r>
            <a:r>
              <a:rPr lang="en-US" sz="2000" spc="-15" dirty="0">
                <a:solidFill>
                  <a:schemeClr val="bg1"/>
                </a:solidFill>
                <a:latin typeface="Verdana"/>
                <a:cs typeface="Verdana"/>
              </a:rPr>
              <a:t>pr</a:t>
            </a:r>
            <a:r>
              <a:rPr lang="en-US" sz="2000" spc="-25" dirty="0">
                <a:solidFill>
                  <a:schemeClr val="bg1"/>
                </a:solidFill>
                <a:latin typeface="Verdana"/>
                <a:cs typeface="Verdana"/>
              </a:rPr>
              <a:t>e</a:t>
            </a:r>
            <a:r>
              <a:rPr lang="en-US" sz="2000" spc="10" dirty="0">
                <a:solidFill>
                  <a:schemeClr val="bg1"/>
                </a:solidFill>
                <a:latin typeface="Verdana"/>
                <a:cs typeface="Verdana"/>
              </a:rPr>
              <a:t>f</a:t>
            </a:r>
            <a:r>
              <a:rPr lang="en-US" sz="2000" spc="5" dirty="0">
                <a:solidFill>
                  <a:schemeClr val="bg1"/>
                </a:solidFill>
                <a:latin typeface="Verdana"/>
                <a:cs typeface="Verdana"/>
              </a:rPr>
              <a:t>e</a:t>
            </a:r>
            <a:r>
              <a:rPr lang="en-US" sz="2000" spc="-229" dirty="0">
                <a:solidFill>
                  <a:schemeClr val="bg1"/>
                </a:solidFill>
                <a:latin typeface="Verdana"/>
                <a:cs typeface="Verdana"/>
              </a:rPr>
              <a:t>r</a:t>
            </a:r>
            <a:r>
              <a:rPr lang="en-US" sz="2000" spc="-120" dirty="0">
                <a:solidFill>
                  <a:schemeClr val="bg1"/>
                </a:solidFill>
                <a:latin typeface="Verdana"/>
                <a:cs typeface="Verdana"/>
              </a:rPr>
              <a:t>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95" dirty="0">
                <a:solidFill>
                  <a:schemeClr val="bg1"/>
                </a:solidFill>
                <a:latin typeface="Verdana"/>
                <a:cs typeface="Verdana"/>
              </a:rPr>
              <a:t>e</a:t>
            </a:r>
            <a:r>
              <a:rPr lang="en-US" sz="2000" spc="-114" dirty="0">
                <a:solidFill>
                  <a:schemeClr val="bg1"/>
                </a:solidFill>
                <a:latin typeface="Verdana"/>
                <a:cs typeface="Verdana"/>
              </a:rPr>
              <a:t> </a:t>
            </a:r>
            <a:r>
              <a:rPr lang="en-US" sz="2000" spc="-250" dirty="0">
                <a:solidFill>
                  <a:schemeClr val="bg1"/>
                </a:solidFill>
                <a:latin typeface="Verdana"/>
                <a:cs typeface="Verdana"/>
              </a:rPr>
              <a:t>s</a:t>
            </a:r>
            <a:r>
              <a:rPr lang="en-US" sz="2000" spc="-114" dirty="0">
                <a:solidFill>
                  <a:schemeClr val="bg1"/>
                </a:solidFill>
                <a:latin typeface="Verdana"/>
                <a:cs typeface="Verdana"/>
              </a:rPr>
              <a:t>it</a:t>
            </a:r>
            <a:r>
              <a:rPr lang="en-US" sz="2000" spc="95" dirty="0">
                <a:solidFill>
                  <a:schemeClr val="bg1"/>
                </a:solidFill>
                <a:latin typeface="Verdana"/>
                <a:cs typeface="Verdana"/>
              </a:rPr>
              <a:t>e</a:t>
            </a:r>
            <a:r>
              <a:rPr lang="en-US" sz="2000" spc="-125" dirty="0">
                <a:solidFill>
                  <a:schemeClr val="bg1"/>
                </a:solidFill>
                <a:latin typeface="Verdana"/>
                <a:cs typeface="Verdana"/>
              </a:rPr>
              <a:t> </a:t>
            </a:r>
            <a:r>
              <a:rPr lang="en-US" sz="2000" spc="-25" dirty="0">
                <a:solidFill>
                  <a:schemeClr val="bg1"/>
                </a:solidFill>
                <a:latin typeface="Verdana"/>
                <a:cs typeface="Verdana"/>
              </a:rPr>
              <a:t>more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135" dirty="0">
                <a:solidFill>
                  <a:schemeClr val="bg1"/>
                </a:solidFill>
                <a:latin typeface="Verdana"/>
                <a:cs typeface="Verdana"/>
              </a:rPr>
              <a:t>a</a:t>
            </a:r>
            <a:r>
              <a:rPr lang="en-US" sz="2000" spc="-45" dirty="0">
                <a:solidFill>
                  <a:schemeClr val="bg1"/>
                </a:solidFill>
                <a:latin typeface="Verdana"/>
                <a:cs typeface="Verdana"/>
              </a:rPr>
              <a:t>n</a:t>
            </a:r>
            <a:r>
              <a:rPr lang="en-US" sz="2000" spc="-114" dirty="0">
                <a:solidFill>
                  <a:schemeClr val="bg1"/>
                </a:solidFill>
                <a:latin typeface="Verdana"/>
                <a:cs typeface="Verdana"/>
              </a:rPr>
              <a:t> </a:t>
            </a:r>
            <a:r>
              <a:rPr lang="en-US" sz="2000" spc="-5" dirty="0">
                <a:solidFill>
                  <a:schemeClr val="bg1"/>
                </a:solidFill>
                <a:latin typeface="Verdana"/>
                <a:cs typeface="Verdana"/>
              </a:rPr>
              <a:t>mob</a:t>
            </a:r>
            <a:r>
              <a:rPr lang="en-US" sz="2000" spc="10" dirty="0">
                <a:solidFill>
                  <a:schemeClr val="bg1"/>
                </a:solidFill>
                <a:latin typeface="Verdana"/>
                <a:cs typeface="Verdana"/>
              </a:rPr>
              <a:t>i</a:t>
            </a:r>
            <a:r>
              <a:rPr lang="en-US" sz="2000" spc="-125" dirty="0">
                <a:solidFill>
                  <a:schemeClr val="bg1"/>
                </a:solidFill>
                <a:latin typeface="Verdana"/>
                <a:cs typeface="Verdana"/>
              </a:rPr>
              <a:t>l</a:t>
            </a:r>
            <a:r>
              <a:rPr lang="en-US" sz="2000" spc="95" dirty="0">
                <a:solidFill>
                  <a:schemeClr val="bg1"/>
                </a:solidFill>
                <a:latin typeface="Verdana"/>
                <a:cs typeface="Verdana"/>
              </a:rPr>
              <a:t>e</a:t>
            </a:r>
            <a:r>
              <a:rPr lang="en-US" sz="2000" spc="-160" dirty="0">
                <a:solidFill>
                  <a:schemeClr val="bg1"/>
                </a:solidFill>
                <a:latin typeface="Verdana"/>
                <a:cs typeface="Verdana"/>
              </a:rPr>
              <a:t> </a:t>
            </a:r>
            <a:r>
              <a:rPr lang="en-US" sz="2000" spc="135" dirty="0">
                <a:solidFill>
                  <a:schemeClr val="bg1"/>
                </a:solidFill>
                <a:latin typeface="Verdana"/>
                <a:cs typeface="Verdana"/>
              </a:rPr>
              <a:t>a</a:t>
            </a:r>
            <a:r>
              <a:rPr lang="en-US" sz="2000" spc="100" dirty="0">
                <a:solidFill>
                  <a:schemeClr val="bg1"/>
                </a:solidFill>
                <a:latin typeface="Verdana"/>
                <a:cs typeface="Verdana"/>
              </a:rPr>
              <a:t>pp</a:t>
            </a:r>
            <a:endParaRPr lang="en-US" sz="2000" dirty="0">
              <a:solidFill>
                <a:schemeClr val="bg1"/>
              </a:solidFill>
              <a:latin typeface="Verdana"/>
              <a:cs typeface="Verdana"/>
            </a:endParaRPr>
          </a:p>
          <a:p>
            <a:pPr marL="12700">
              <a:lnSpc>
                <a:spcPct val="100000"/>
              </a:lnSpc>
              <a:spcBef>
                <a:spcPts val="1000"/>
              </a:spcBef>
              <a:tabLst>
                <a:tab pos="355600" algn="l"/>
              </a:tabLst>
            </a:pPr>
            <a:r>
              <a:rPr lang="en-US" sz="2000" spc="-150" dirty="0">
                <a:solidFill>
                  <a:schemeClr val="bg1"/>
                </a:solidFill>
                <a:latin typeface="Lucida Sans Unicode"/>
                <a:cs typeface="Lucida Sans Unicode"/>
              </a:rPr>
              <a:t>▶	</a:t>
            </a:r>
            <a:r>
              <a:rPr lang="en-US" sz="2000" spc="-280" dirty="0">
                <a:solidFill>
                  <a:schemeClr val="bg1"/>
                </a:solidFill>
                <a:latin typeface="Verdana"/>
                <a:cs typeface="Verdana"/>
              </a:rPr>
              <a:t>S</a:t>
            </a:r>
            <a:r>
              <a:rPr lang="en-US" sz="2000" spc="-170" dirty="0">
                <a:solidFill>
                  <a:schemeClr val="bg1"/>
                </a:solidFill>
                <a:latin typeface="Verdana"/>
                <a:cs typeface="Verdana"/>
              </a:rPr>
              <a:t>t</a:t>
            </a:r>
            <a:r>
              <a:rPr lang="en-US" sz="2000" spc="-114" dirty="0">
                <a:solidFill>
                  <a:schemeClr val="bg1"/>
                </a:solidFill>
                <a:latin typeface="Verdana"/>
                <a:cs typeface="Verdana"/>
              </a:rPr>
              <a:t>i</a:t>
            </a:r>
            <a:r>
              <a:rPr lang="en-US" sz="2000" spc="-130" dirty="0">
                <a:solidFill>
                  <a:schemeClr val="bg1"/>
                </a:solidFill>
                <a:latin typeface="Verdana"/>
                <a:cs typeface="Verdana"/>
              </a:rPr>
              <a:t>l</a:t>
            </a:r>
            <a:r>
              <a:rPr lang="en-US" sz="2000" spc="-135" dirty="0">
                <a:solidFill>
                  <a:schemeClr val="bg1"/>
                </a:solidFill>
                <a:latin typeface="Verdana"/>
                <a:cs typeface="Verdana"/>
              </a:rPr>
              <a:t>l</a:t>
            </a:r>
            <a:r>
              <a:rPr lang="en-US" sz="2000" spc="-160" dirty="0">
                <a:solidFill>
                  <a:schemeClr val="bg1"/>
                </a:solidFill>
                <a:latin typeface="Verdana"/>
                <a:cs typeface="Verdana"/>
              </a:rPr>
              <a:t> </a:t>
            </a:r>
            <a:r>
              <a:rPr lang="en-US" sz="2000" spc="150" dirty="0">
                <a:solidFill>
                  <a:schemeClr val="bg1"/>
                </a:solidFill>
                <a:latin typeface="Verdana"/>
                <a:cs typeface="Verdana"/>
              </a:rPr>
              <a:t>a</a:t>
            </a:r>
            <a:r>
              <a:rPr lang="en-US" sz="2000" spc="-145" dirty="0">
                <a:solidFill>
                  <a:schemeClr val="bg1"/>
                </a:solidFill>
                <a:latin typeface="Verdana"/>
                <a:cs typeface="Verdana"/>
              </a:rPr>
              <a:t> </a:t>
            </a:r>
            <a:r>
              <a:rPr lang="en-US" sz="2000" spc="45" dirty="0">
                <a:solidFill>
                  <a:schemeClr val="bg1"/>
                </a:solidFill>
                <a:latin typeface="Verdana"/>
                <a:cs typeface="Verdana"/>
              </a:rPr>
              <a:t>ge</a:t>
            </a:r>
            <a:r>
              <a:rPr lang="en-US" sz="2000" spc="35" dirty="0">
                <a:solidFill>
                  <a:schemeClr val="bg1"/>
                </a:solidFill>
                <a:latin typeface="Verdana"/>
                <a:cs typeface="Verdana"/>
              </a:rPr>
              <a:t>n</a:t>
            </a:r>
            <a:r>
              <a:rPr lang="en-US" sz="2000" spc="85" dirty="0">
                <a:solidFill>
                  <a:schemeClr val="bg1"/>
                </a:solidFill>
                <a:latin typeface="Verdana"/>
                <a:cs typeface="Verdana"/>
              </a:rPr>
              <a:t>e</a:t>
            </a:r>
            <a:r>
              <a:rPr lang="en-US" sz="2000" spc="-35" dirty="0">
                <a:solidFill>
                  <a:schemeClr val="bg1"/>
                </a:solidFill>
                <a:latin typeface="Verdana"/>
                <a:cs typeface="Verdana"/>
              </a:rPr>
              <a:t>r</a:t>
            </a:r>
            <a:r>
              <a:rPr lang="en-US" sz="2000" spc="-55" dirty="0">
                <a:solidFill>
                  <a:schemeClr val="bg1"/>
                </a:solidFill>
                <a:latin typeface="Verdana"/>
                <a:cs typeface="Verdana"/>
              </a:rPr>
              <a:t>a</a:t>
            </a:r>
            <a:r>
              <a:rPr lang="en-US" sz="2000" spc="-135" dirty="0">
                <a:solidFill>
                  <a:schemeClr val="bg1"/>
                </a:solidFill>
                <a:latin typeface="Verdana"/>
                <a:cs typeface="Verdana"/>
              </a:rPr>
              <a:t>l</a:t>
            </a:r>
            <a:r>
              <a:rPr lang="en-US" sz="2000" spc="-114" dirty="0">
                <a:solidFill>
                  <a:schemeClr val="bg1"/>
                </a:solidFill>
                <a:latin typeface="Verdana"/>
                <a:cs typeface="Verdana"/>
              </a:rPr>
              <a:t> </a:t>
            </a:r>
            <a:r>
              <a:rPr lang="en-US" sz="2000" spc="-195" dirty="0">
                <a:solidFill>
                  <a:schemeClr val="bg1"/>
                </a:solidFill>
                <a:latin typeface="Verdana"/>
                <a:cs typeface="Verdana"/>
              </a:rPr>
              <a:t>s</a:t>
            </a:r>
            <a:r>
              <a:rPr lang="en-US" sz="2000" spc="-225" dirty="0">
                <a:solidFill>
                  <a:schemeClr val="bg1"/>
                </a:solidFill>
                <a:latin typeface="Verdana"/>
                <a:cs typeface="Verdana"/>
              </a:rPr>
              <a:t>k</a:t>
            </a:r>
            <a:r>
              <a:rPr lang="en-US" sz="2000" spc="85" dirty="0">
                <a:solidFill>
                  <a:schemeClr val="bg1"/>
                </a:solidFill>
                <a:latin typeface="Verdana"/>
                <a:cs typeface="Verdana"/>
              </a:rPr>
              <a:t>e</a:t>
            </a:r>
            <a:r>
              <a:rPr lang="en-US" sz="2000" spc="20" dirty="0">
                <a:solidFill>
                  <a:schemeClr val="bg1"/>
                </a:solidFill>
                <a:latin typeface="Verdana"/>
                <a:cs typeface="Verdana"/>
              </a:rPr>
              <a:t>w</a:t>
            </a:r>
            <a:r>
              <a:rPr lang="en-US" sz="2000" spc="-120" dirty="0">
                <a:solidFill>
                  <a:schemeClr val="bg1"/>
                </a:solidFill>
                <a:latin typeface="Verdana"/>
                <a:cs typeface="Verdana"/>
              </a:rPr>
              <a:t> </a:t>
            </a:r>
            <a:r>
              <a:rPr lang="en-US" sz="2000" spc="-114" dirty="0">
                <a:solidFill>
                  <a:schemeClr val="bg1"/>
                </a:solidFill>
                <a:latin typeface="Verdana"/>
                <a:cs typeface="Verdana"/>
              </a:rPr>
              <a:t>t</a:t>
            </a:r>
            <a:r>
              <a:rPr lang="en-US" sz="2000" spc="45" dirty="0">
                <a:solidFill>
                  <a:schemeClr val="bg1"/>
                </a:solidFill>
                <a:latin typeface="Verdana"/>
                <a:cs typeface="Verdana"/>
              </a:rPr>
              <a:t>o</a:t>
            </a:r>
            <a:r>
              <a:rPr lang="en-US" sz="2000" spc="20" dirty="0">
                <a:solidFill>
                  <a:schemeClr val="bg1"/>
                </a:solidFill>
                <a:latin typeface="Verdana"/>
                <a:cs typeface="Verdana"/>
              </a:rPr>
              <a:t>w</a:t>
            </a:r>
            <a:r>
              <a:rPr lang="en-US" sz="2000" spc="140" dirty="0">
                <a:solidFill>
                  <a:schemeClr val="bg1"/>
                </a:solidFill>
                <a:latin typeface="Verdana"/>
                <a:cs typeface="Verdana"/>
              </a:rPr>
              <a:t>a</a:t>
            </a:r>
            <a:r>
              <a:rPr lang="en-US" sz="2000" spc="-120" dirty="0">
                <a:solidFill>
                  <a:schemeClr val="bg1"/>
                </a:solidFill>
                <a:latin typeface="Verdana"/>
                <a:cs typeface="Verdana"/>
              </a:rPr>
              <a:t>rds</a:t>
            </a:r>
            <a:r>
              <a:rPr lang="en-US" sz="2000" spc="-90" dirty="0">
                <a:solidFill>
                  <a:schemeClr val="bg1"/>
                </a:solidFill>
                <a:latin typeface="Verdana"/>
                <a:cs typeface="Verdana"/>
              </a:rPr>
              <a:t> </a:t>
            </a:r>
            <a:r>
              <a:rPr lang="en-US" sz="2000" spc="45" dirty="0">
                <a:solidFill>
                  <a:schemeClr val="bg1"/>
                </a:solidFill>
                <a:latin typeface="Verdana"/>
                <a:cs typeface="Verdana"/>
              </a:rPr>
              <a:t>mo</a:t>
            </a:r>
            <a:r>
              <a:rPr lang="en-US" sz="2000" spc="25" dirty="0">
                <a:solidFill>
                  <a:schemeClr val="bg1"/>
                </a:solidFill>
                <a:latin typeface="Verdana"/>
                <a:cs typeface="Verdana"/>
              </a:rPr>
              <a:t>b</a:t>
            </a:r>
            <a:r>
              <a:rPr lang="en-US" sz="2000" spc="-114" dirty="0">
                <a:solidFill>
                  <a:schemeClr val="bg1"/>
                </a:solidFill>
                <a:latin typeface="Verdana"/>
                <a:cs typeface="Verdana"/>
              </a:rPr>
              <a:t>i</a:t>
            </a:r>
            <a:r>
              <a:rPr lang="en-US" sz="2000" spc="-130" dirty="0">
                <a:solidFill>
                  <a:schemeClr val="bg1"/>
                </a:solidFill>
                <a:latin typeface="Verdana"/>
                <a:cs typeface="Verdana"/>
              </a:rPr>
              <a:t>l</a:t>
            </a:r>
            <a:r>
              <a:rPr lang="en-US" sz="2000" spc="95" dirty="0">
                <a:solidFill>
                  <a:schemeClr val="bg1"/>
                </a:solidFill>
                <a:latin typeface="Verdana"/>
                <a:cs typeface="Verdana"/>
              </a:rPr>
              <a:t>e</a:t>
            </a:r>
            <a:endParaRPr lang="en-US" sz="2000" dirty="0">
              <a:solidFill>
                <a:schemeClr val="bg1"/>
              </a:solidFill>
              <a:latin typeface="Verdana"/>
              <a:cs typeface="Verdana"/>
            </a:endParaRPr>
          </a:p>
          <a:p>
            <a:pPr marL="355600">
              <a:lnSpc>
                <a:spcPct val="100000"/>
              </a:lnSpc>
            </a:pPr>
            <a:r>
              <a:rPr lang="en-US" sz="2000" spc="110" dirty="0">
                <a:solidFill>
                  <a:schemeClr val="bg1"/>
                </a:solidFill>
                <a:latin typeface="Verdana"/>
                <a:cs typeface="Verdana"/>
              </a:rPr>
              <a:t>app</a:t>
            </a:r>
            <a:endParaRPr lang="en-US" sz="2000" spc="-275" dirty="0">
              <a:solidFill>
                <a:schemeClr val="bg1"/>
              </a:solidFill>
              <a:latin typeface="Verdana"/>
              <a:cs typeface="Verdana"/>
            </a:endParaRPr>
          </a:p>
          <a:p>
            <a:pPr marL="12700">
              <a:lnSpc>
                <a:spcPct val="100000"/>
              </a:lnSpc>
              <a:spcBef>
                <a:spcPts val="100"/>
              </a:spcBef>
            </a:pPr>
            <a:endParaRPr lang="en-US" sz="2400" spc="-275" dirty="0">
              <a:solidFill>
                <a:srgbClr val="ACD333"/>
              </a:solidFill>
              <a:latin typeface="Verdana"/>
              <a:cs typeface="Verdana"/>
            </a:endParaRPr>
          </a:p>
          <a:p>
            <a:pPr marL="12700">
              <a:lnSpc>
                <a:spcPct val="100000"/>
              </a:lnSpc>
              <a:spcBef>
                <a:spcPts val="100"/>
              </a:spcBef>
            </a:pPr>
            <a:endParaRPr lang="en-US" sz="2400" spc="-275" dirty="0">
              <a:solidFill>
                <a:srgbClr val="ACD333"/>
              </a:solidFill>
              <a:latin typeface="Verdana"/>
              <a:cs typeface="Verdana"/>
            </a:endParaRPr>
          </a:p>
          <a:p>
            <a:pPr marL="12700">
              <a:lnSpc>
                <a:spcPct val="100000"/>
              </a:lnSpc>
              <a:spcBef>
                <a:spcPts val="100"/>
              </a:spcBef>
            </a:pPr>
            <a:endParaRPr lang="en-US" sz="2400" spc="-275" dirty="0">
              <a:solidFill>
                <a:srgbClr val="ACD333"/>
              </a:solidFill>
              <a:latin typeface="Verdana"/>
              <a:cs typeface="Verdana"/>
            </a:endParaRPr>
          </a:p>
          <a:p>
            <a:pPr marL="12700">
              <a:lnSpc>
                <a:spcPct val="100000"/>
              </a:lnSpc>
              <a:spcBef>
                <a:spcPts val="100"/>
              </a:spcBef>
            </a:pPr>
            <a:r>
              <a:rPr lang="en-US" sz="2000" spc="-275" dirty="0">
                <a:solidFill>
                  <a:schemeClr val="bg1"/>
                </a:solidFill>
                <a:latin typeface="Verdana"/>
                <a:cs typeface="Verdana"/>
              </a:rPr>
              <a:t>L</a:t>
            </a:r>
            <a:r>
              <a:rPr lang="en-US" sz="2000" spc="-120" dirty="0">
                <a:solidFill>
                  <a:schemeClr val="bg1"/>
                </a:solidFill>
                <a:latin typeface="Verdana"/>
                <a:cs typeface="Verdana"/>
              </a:rPr>
              <a:t>i</a:t>
            </a:r>
            <a:r>
              <a:rPr lang="en-US" sz="2000" spc="-135" dirty="0">
                <a:solidFill>
                  <a:schemeClr val="bg1"/>
                </a:solidFill>
                <a:latin typeface="Verdana"/>
                <a:cs typeface="Verdana"/>
              </a:rPr>
              <a:t>kes</a:t>
            </a:r>
            <a:r>
              <a:rPr lang="en-US" sz="2000" spc="-195" dirty="0">
                <a:solidFill>
                  <a:schemeClr val="bg1"/>
                </a:solidFill>
                <a:latin typeface="Verdana"/>
                <a:cs typeface="Verdana"/>
              </a:rPr>
              <a:t> </a:t>
            </a:r>
            <a:r>
              <a:rPr lang="en-US" sz="2000" spc="35" dirty="0">
                <a:solidFill>
                  <a:schemeClr val="bg1"/>
                </a:solidFill>
                <a:latin typeface="Verdana"/>
                <a:cs typeface="Verdana"/>
              </a:rPr>
              <a:t>Recei</a:t>
            </a:r>
            <a:r>
              <a:rPr lang="en-US" sz="2000" spc="-85" dirty="0">
                <a:solidFill>
                  <a:schemeClr val="bg1"/>
                </a:solidFill>
                <a:latin typeface="Verdana"/>
                <a:cs typeface="Verdana"/>
              </a:rPr>
              <a:t>v</a:t>
            </a:r>
            <a:r>
              <a:rPr lang="en-US" sz="2000" spc="135" dirty="0">
                <a:solidFill>
                  <a:schemeClr val="bg1"/>
                </a:solidFill>
                <a:latin typeface="Verdana"/>
                <a:cs typeface="Verdana"/>
              </a:rPr>
              <a:t>ed</a:t>
            </a:r>
            <a:endParaRPr lang="en-US" sz="2000" dirty="0">
              <a:solidFill>
                <a:schemeClr val="bg1"/>
              </a:solidFill>
              <a:latin typeface="Verdana"/>
              <a:cs typeface="Verdana"/>
            </a:endParaRPr>
          </a:p>
          <a:p>
            <a:pPr marL="355600" marR="43815" indent="-343535">
              <a:lnSpc>
                <a:spcPct val="100000"/>
              </a:lnSpc>
              <a:tabLst>
                <a:tab pos="355600" algn="l"/>
              </a:tabLst>
            </a:pPr>
            <a:r>
              <a:rPr lang="en-US" sz="2000" spc="-150" dirty="0">
                <a:solidFill>
                  <a:schemeClr val="bg1"/>
                </a:solidFill>
                <a:latin typeface="Lucida Sans Unicode"/>
                <a:cs typeface="Lucida Sans Unicode"/>
              </a:rPr>
              <a:t>▶	</a:t>
            </a:r>
            <a:r>
              <a:rPr lang="en-US" sz="2000" spc="-204" dirty="0">
                <a:solidFill>
                  <a:schemeClr val="bg1"/>
                </a:solidFill>
                <a:latin typeface="Verdana"/>
                <a:cs typeface="Verdana"/>
              </a:rPr>
              <a:t>It's</a:t>
            </a:r>
            <a:r>
              <a:rPr lang="en-US" sz="2000" spc="-140" dirty="0">
                <a:solidFill>
                  <a:schemeClr val="bg1"/>
                </a:solidFill>
                <a:latin typeface="Verdana"/>
                <a:cs typeface="Verdana"/>
              </a:rPr>
              <a:t> </a:t>
            </a:r>
            <a:r>
              <a:rPr lang="en-US" sz="2000" spc="145" dirty="0">
                <a:solidFill>
                  <a:schemeClr val="bg1"/>
                </a:solidFill>
                <a:latin typeface="Verdana"/>
                <a:cs typeface="Verdana"/>
              </a:rPr>
              <a:t>a</a:t>
            </a:r>
            <a:r>
              <a:rPr lang="en-US" sz="2000" spc="-145" dirty="0">
                <a:solidFill>
                  <a:schemeClr val="bg1"/>
                </a:solidFill>
                <a:latin typeface="Verdana"/>
                <a:cs typeface="Verdana"/>
              </a:rPr>
              <a:t> </a:t>
            </a:r>
            <a:r>
              <a:rPr lang="en-US" sz="2000" spc="-20" dirty="0">
                <a:solidFill>
                  <a:schemeClr val="bg1"/>
                </a:solidFill>
                <a:latin typeface="Verdana"/>
                <a:cs typeface="Verdana"/>
              </a:rPr>
              <a:t>many</a:t>
            </a:r>
            <a:r>
              <a:rPr lang="en-US" sz="2000" spc="-125" dirty="0">
                <a:solidFill>
                  <a:schemeClr val="bg1"/>
                </a:solidFill>
                <a:latin typeface="Verdana"/>
                <a:cs typeface="Verdana"/>
              </a:rPr>
              <a:t> </a:t>
            </a:r>
            <a:r>
              <a:rPr lang="en-US" sz="2000" spc="-15" dirty="0">
                <a:solidFill>
                  <a:schemeClr val="bg1"/>
                </a:solidFill>
                <a:latin typeface="Verdana"/>
                <a:cs typeface="Verdana"/>
              </a:rPr>
              <a:t>to</a:t>
            </a:r>
            <a:r>
              <a:rPr lang="en-US" sz="2000" spc="-130" dirty="0">
                <a:solidFill>
                  <a:schemeClr val="bg1"/>
                </a:solidFill>
                <a:latin typeface="Verdana"/>
                <a:cs typeface="Verdana"/>
              </a:rPr>
              <a:t> </a:t>
            </a:r>
            <a:r>
              <a:rPr lang="en-US" sz="2000" spc="40" dirty="0">
                <a:solidFill>
                  <a:schemeClr val="bg1"/>
                </a:solidFill>
                <a:latin typeface="Verdana"/>
                <a:cs typeface="Verdana"/>
              </a:rPr>
              <a:t>one</a:t>
            </a:r>
            <a:r>
              <a:rPr lang="en-US" sz="2000" spc="-120" dirty="0">
                <a:solidFill>
                  <a:schemeClr val="bg1"/>
                </a:solidFill>
                <a:latin typeface="Verdana"/>
                <a:cs typeface="Verdana"/>
              </a:rPr>
              <a:t> </a:t>
            </a:r>
            <a:r>
              <a:rPr lang="en-US" sz="2000" spc="-65" dirty="0">
                <a:solidFill>
                  <a:schemeClr val="bg1"/>
                </a:solidFill>
                <a:latin typeface="Verdana"/>
                <a:cs typeface="Verdana"/>
              </a:rPr>
              <a:t>relationship,</a:t>
            </a:r>
            <a:r>
              <a:rPr lang="en-US" sz="2000" spc="-140" dirty="0">
                <a:solidFill>
                  <a:schemeClr val="bg1"/>
                </a:solidFill>
                <a:latin typeface="Verdana"/>
                <a:cs typeface="Verdana"/>
              </a:rPr>
              <a:t> </a:t>
            </a:r>
            <a:r>
              <a:rPr lang="en-US" sz="2000" spc="-20" dirty="0">
                <a:solidFill>
                  <a:schemeClr val="bg1"/>
                </a:solidFill>
                <a:latin typeface="Verdana"/>
                <a:cs typeface="Verdana"/>
              </a:rPr>
              <a:t>many </a:t>
            </a:r>
            <a:r>
              <a:rPr lang="en-US" sz="2000" spc="-615" dirty="0">
                <a:solidFill>
                  <a:schemeClr val="bg1"/>
                </a:solidFill>
                <a:latin typeface="Verdana"/>
                <a:cs typeface="Verdana"/>
              </a:rPr>
              <a:t> </a:t>
            </a:r>
            <a:r>
              <a:rPr lang="en-US" sz="2000" spc="95" dirty="0">
                <a:solidFill>
                  <a:schemeClr val="bg1"/>
                </a:solidFill>
                <a:latin typeface="Verdana"/>
                <a:cs typeface="Verdana"/>
              </a:rPr>
              <a:t>p</a:t>
            </a:r>
            <a:r>
              <a:rPr lang="en-US" sz="2000" spc="85" dirty="0">
                <a:solidFill>
                  <a:schemeClr val="bg1"/>
                </a:solidFill>
                <a:latin typeface="Verdana"/>
                <a:cs typeface="Verdana"/>
              </a:rPr>
              <a:t>e</a:t>
            </a:r>
            <a:r>
              <a:rPr lang="en-US" sz="2000" spc="95" dirty="0">
                <a:solidFill>
                  <a:schemeClr val="bg1"/>
                </a:solidFill>
                <a:latin typeface="Verdana"/>
                <a:cs typeface="Verdana"/>
              </a:rPr>
              <a:t>o</a:t>
            </a:r>
            <a:r>
              <a:rPr lang="en-US" sz="2000" spc="85" dirty="0">
                <a:solidFill>
                  <a:schemeClr val="bg1"/>
                </a:solidFill>
                <a:latin typeface="Verdana"/>
                <a:cs typeface="Verdana"/>
              </a:rPr>
              <a:t>p</a:t>
            </a:r>
            <a:r>
              <a:rPr lang="en-US" sz="2000" spc="-125" dirty="0">
                <a:solidFill>
                  <a:schemeClr val="bg1"/>
                </a:solidFill>
                <a:latin typeface="Verdana"/>
                <a:cs typeface="Verdana"/>
              </a:rPr>
              <a:t>l</a:t>
            </a:r>
            <a:r>
              <a:rPr lang="en-US" sz="2000" spc="95" dirty="0">
                <a:solidFill>
                  <a:schemeClr val="bg1"/>
                </a:solidFill>
                <a:latin typeface="Verdana"/>
                <a:cs typeface="Verdana"/>
              </a:rPr>
              <a:t>e</a:t>
            </a:r>
            <a:r>
              <a:rPr lang="en-US" sz="2000" spc="-125" dirty="0">
                <a:solidFill>
                  <a:schemeClr val="bg1"/>
                </a:solidFill>
                <a:latin typeface="Verdana"/>
                <a:cs typeface="Verdana"/>
              </a:rPr>
              <a:t> </a:t>
            </a:r>
            <a:r>
              <a:rPr lang="en-US" sz="2000" spc="-35" dirty="0">
                <a:solidFill>
                  <a:schemeClr val="bg1"/>
                </a:solidFill>
                <a:latin typeface="Verdana"/>
                <a:cs typeface="Verdana"/>
              </a:rPr>
              <a:t>g</a:t>
            </a:r>
            <a:r>
              <a:rPr lang="en-US" sz="2000" spc="5" dirty="0">
                <a:solidFill>
                  <a:schemeClr val="bg1"/>
                </a:solidFill>
                <a:latin typeface="Verdana"/>
                <a:cs typeface="Verdana"/>
              </a:rPr>
              <a:t>i</a:t>
            </a:r>
            <a:r>
              <a:rPr lang="en-US" sz="2000" spc="-65" dirty="0">
                <a:solidFill>
                  <a:schemeClr val="bg1"/>
                </a:solidFill>
                <a:latin typeface="Verdana"/>
                <a:cs typeface="Verdana"/>
              </a:rPr>
              <a:t>v</a:t>
            </a:r>
            <a:r>
              <a:rPr lang="en-US" sz="2000" spc="95" dirty="0">
                <a:solidFill>
                  <a:schemeClr val="bg1"/>
                </a:solidFill>
                <a:latin typeface="Verdana"/>
                <a:cs typeface="Verdana"/>
              </a:rPr>
              <a:t>e</a:t>
            </a:r>
            <a:r>
              <a:rPr lang="en-US" sz="2000" spc="-160" dirty="0">
                <a:solidFill>
                  <a:schemeClr val="bg1"/>
                </a:solidFill>
                <a:latin typeface="Verdana"/>
                <a:cs typeface="Verdana"/>
              </a:rPr>
              <a:t> </a:t>
            </a:r>
            <a:r>
              <a:rPr lang="en-US" sz="2000" spc="-125" dirty="0">
                <a:solidFill>
                  <a:schemeClr val="bg1"/>
                </a:solidFill>
                <a:latin typeface="Verdana"/>
                <a:cs typeface="Verdana"/>
              </a:rPr>
              <a:t>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40" dirty="0">
                <a:solidFill>
                  <a:schemeClr val="bg1"/>
                </a:solidFill>
                <a:latin typeface="Verdana"/>
                <a:cs typeface="Verdana"/>
              </a:rPr>
              <a:t>s</a:t>
            </a:r>
            <a:r>
              <a:rPr lang="en-US" sz="2000" spc="-160" dirty="0">
                <a:solidFill>
                  <a:schemeClr val="bg1"/>
                </a:solidFill>
                <a:latin typeface="Verdana"/>
                <a:cs typeface="Verdana"/>
              </a:rPr>
              <a:t> </a:t>
            </a:r>
            <a:r>
              <a:rPr lang="en-US" sz="2000" spc="-114" dirty="0">
                <a:solidFill>
                  <a:schemeClr val="bg1"/>
                </a:solidFill>
                <a:latin typeface="Verdana"/>
                <a:cs typeface="Verdana"/>
              </a:rPr>
              <a:t>t</a:t>
            </a:r>
            <a:r>
              <a:rPr lang="en-US" sz="2000" spc="85" dirty="0">
                <a:solidFill>
                  <a:schemeClr val="bg1"/>
                </a:solidFill>
                <a:latin typeface="Verdana"/>
                <a:cs typeface="Verdana"/>
              </a:rPr>
              <a:t>o</a:t>
            </a:r>
            <a:r>
              <a:rPr lang="en-US" sz="2000" spc="-125" dirty="0">
                <a:solidFill>
                  <a:schemeClr val="bg1"/>
                </a:solidFill>
                <a:latin typeface="Verdana"/>
                <a:cs typeface="Verdana"/>
              </a:rPr>
              <a:t> </a:t>
            </a:r>
            <a:r>
              <a:rPr lang="en-US" sz="2000" spc="145" dirty="0">
                <a:solidFill>
                  <a:schemeClr val="bg1"/>
                </a:solidFill>
                <a:latin typeface="Verdana"/>
                <a:cs typeface="Verdana"/>
              </a:rPr>
              <a:t>a</a:t>
            </a:r>
            <a:r>
              <a:rPr lang="en-US" sz="2000" spc="-140" dirty="0">
                <a:solidFill>
                  <a:schemeClr val="bg1"/>
                </a:solidFill>
                <a:latin typeface="Verdana"/>
                <a:cs typeface="Verdana"/>
              </a:rPr>
              <a:t> </a:t>
            </a:r>
            <a:r>
              <a:rPr lang="en-US" sz="2000" spc="-65" dirty="0">
                <a:solidFill>
                  <a:schemeClr val="bg1"/>
                </a:solidFill>
                <a:latin typeface="Verdana"/>
                <a:cs typeface="Verdana"/>
              </a:rPr>
              <a:t>us</a:t>
            </a:r>
            <a:r>
              <a:rPr lang="en-US" sz="2000" spc="-75" dirty="0">
                <a:solidFill>
                  <a:schemeClr val="bg1"/>
                </a:solidFill>
                <a:latin typeface="Verdana"/>
                <a:cs typeface="Verdana"/>
              </a:rPr>
              <a:t>e</a:t>
            </a:r>
            <a:r>
              <a:rPr lang="en-US" sz="2000" spc="-195" dirty="0">
                <a:solidFill>
                  <a:schemeClr val="bg1"/>
                </a:solidFill>
                <a:latin typeface="Verdana"/>
                <a:cs typeface="Verdana"/>
              </a:rPr>
              <a:t>r.</a:t>
            </a:r>
            <a:endParaRPr lang="en-US" sz="2000" dirty="0">
              <a:solidFill>
                <a:schemeClr val="bg1"/>
              </a:solidFill>
              <a:latin typeface="Verdana"/>
              <a:cs typeface="Verdana"/>
            </a:endParaRPr>
          </a:p>
          <a:p>
            <a:pPr marL="355600" marR="5080" indent="-343535">
              <a:lnSpc>
                <a:spcPct val="100000"/>
              </a:lnSpc>
              <a:spcBef>
                <a:spcPts val="994"/>
              </a:spcBef>
              <a:tabLst>
                <a:tab pos="355600" algn="l"/>
              </a:tabLst>
            </a:pPr>
            <a:r>
              <a:rPr lang="en-US" sz="2000" spc="-150" dirty="0">
                <a:solidFill>
                  <a:schemeClr val="bg1"/>
                </a:solidFill>
                <a:latin typeface="Lucida Sans Unicode"/>
                <a:cs typeface="Lucida Sans Unicode"/>
              </a:rPr>
              <a:t>▶	</a:t>
            </a:r>
            <a:r>
              <a:rPr lang="en-US" sz="2000" spc="-60" dirty="0">
                <a:solidFill>
                  <a:schemeClr val="bg1"/>
                </a:solidFill>
                <a:latin typeface="Verdana"/>
                <a:cs typeface="Verdana"/>
              </a:rPr>
              <a:t>Top </a:t>
            </a:r>
            <a:r>
              <a:rPr lang="en-US" sz="2000" spc="-135" dirty="0">
                <a:solidFill>
                  <a:schemeClr val="bg1"/>
                </a:solidFill>
                <a:latin typeface="Verdana"/>
                <a:cs typeface="Verdana"/>
              </a:rPr>
              <a:t>users </a:t>
            </a:r>
            <a:r>
              <a:rPr lang="en-US" sz="2000" spc="-114" dirty="0">
                <a:solidFill>
                  <a:schemeClr val="bg1"/>
                </a:solidFill>
                <a:latin typeface="Verdana"/>
                <a:cs typeface="Verdana"/>
              </a:rPr>
              <a:t>likes </a:t>
            </a:r>
            <a:r>
              <a:rPr lang="en-US" sz="2000" spc="-50" dirty="0">
                <a:solidFill>
                  <a:schemeClr val="bg1"/>
                </a:solidFill>
                <a:latin typeface="Verdana"/>
                <a:cs typeface="Verdana"/>
              </a:rPr>
              <a:t>show </a:t>
            </a:r>
            <a:r>
              <a:rPr lang="en-US" sz="2000" spc="-120" dirty="0">
                <a:solidFill>
                  <a:schemeClr val="bg1"/>
                </a:solidFill>
                <a:latin typeface="Verdana"/>
                <a:cs typeface="Verdana"/>
              </a:rPr>
              <a:t>shift </a:t>
            </a:r>
            <a:r>
              <a:rPr lang="en-US" sz="2000" spc="5" dirty="0">
                <a:solidFill>
                  <a:schemeClr val="bg1"/>
                </a:solidFill>
                <a:latin typeface="Verdana"/>
                <a:cs typeface="Verdana"/>
              </a:rPr>
              <a:t>of </a:t>
            </a:r>
            <a:r>
              <a:rPr lang="en-US" sz="2000" spc="55" dirty="0">
                <a:solidFill>
                  <a:schemeClr val="bg1"/>
                </a:solidFill>
                <a:latin typeface="Verdana"/>
                <a:cs typeface="Verdana"/>
              </a:rPr>
              <a:t>people </a:t>
            </a:r>
            <a:r>
              <a:rPr lang="en-US" sz="2000" spc="60" dirty="0">
                <a:solidFill>
                  <a:schemeClr val="bg1"/>
                </a:solidFill>
                <a:latin typeface="Verdana"/>
                <a:cs typeface="Verdana"/>
              </a:rPr>
              <a:t> </a:t>
            </a:r>
            <a:r>
              <a:rPr lang="en-US" sz="2000" spc="-80" dirty="0">
                <a:solidFill>
                  <a:schemeClr val="bg1"/>
                </a:solidFill>
                <a:latin typeface="Verdana"/>
                <a:cs typeface="Verdana"/>
              </a:rPr>
              <a:t>p</a:t>
            </a:r>
            <a:r>
              <a:rPr lang="en-US" sz="2000" spc="-60" dirty="0">
                <a:solidFill>
                  <a:schemeClr val="bg1"/>
                </a:solidFill>
                <a:latin typeface="Verdana"/>
                <a:cs typeface="Verdana"/>
              </a:rPr>
              <a:t>r</a:t>
            </a:r>
            <a:r>
              <a:rPr lang="en-US" sz="2000" spc="85" dirty="0">
                <a:solidFill>
                  <a:schemeClr val="bg1"/>
                </a:solidFill>
                <a:latin typeface="Verdana"/>
                <a:cs typeface="Verdana"/>
              </a:rPr>
              <a:t>e</a:t>
            </a:r>
            <a:r>
              <a:rPr lang="en-US" sz="2000" spc="10" dirty="0">
                <a:solidFill>
                  <a:schemeClr val="bg1"/>
                </a:solidFill>
                <a:latin typeface="Verdana"/>
                <a:cs typeface="Verdana"/>
              </a:rPr>
              <a:t>fe</a:t>
            </a:r>
            <a:r>
              <a:rPr lang="en-US" sz="2000" spc="-55" dirty="0">
                <a:solidFill>
                  <a:schemeClr val="bg1"/>
                </a:solidFill>
                <a:latin typeface="Verdana"/>
                <a:cs typeface="Verdana"/>
              </a:rPr>
              <a:t>r</a:t>
            </a:r>
            <a:r>
              <a:rPr lang="en-US" sz="2000" spc="-90" dirty="0">
                <a:solidFill>
                  <a:schemeClr val="bg1"/>
                </a:solidFill>
                <a:latin typeface="Verdana"/>
                <a:cs typeface="Verdana"/>
              </a:rPr>
              <a:t>e</a:t>
            </a:r>
            <a:r>
              <a:rPr lang="en-US" sz="2000" spc="-50" dirty="0">
                <a:solidFill>
                  <a:schemeClr val="bg1"/>
                </a:solidFill>
                <a:latin typeface="Verdana"/>
                <a:cs typeface="Verdana"/>
              </a:rPr>
              <a:t>n</a:t>
            </a:r>
            <a:r>
              <a:rPr lang="en-US" sz="2000" spc="150" dirty="0">
                <a:solidFill>
                  <a:schemeClr val="bg1"/>
                </a:solidFill>
                <a:latin typeface="Verdana"/>
                <a:cs typeface="Verdana"/>
              </a:rPr>
              <a:t>c</a:t>
            </a:r>
            <a:r>
              <a:rPr lang="en-US" sz="2000" spc="160" dirty="0">
                <a:solidFill>
                  <a:schemeClr val="bg1"/>
                </a:solidFill>
                <a:latin typeface="Verdana"/>
                <a:cs typeface="Verdana"/>
              </a:rPr>
              <a:t>e</a:t>
            </a:r>
            <a:r>
              <a:rPr lang="en-US" sz="2000" spc="-240" dirty="0">
                <a:solidFill>
                  <a:schemeClr val="bg1"/>
                </a:solidFill>
                <a:latin typeface="Verdana"/>
                <a:cs typeface="Verdana"/>
              </a:rPr>
              <a:t>s</a:t>
            </a:r>
            <a:r>
              <a:rPr lang="en-US" sz="2000" spc="-90" dirty="0">
                <a:solidFill>
                  <a:schemeClr val="bg1"/>
                </a:solidFill>
                <a:latin typeface="Verdana"/>
                <a:cs typeface="Verdana"/>
              </a:rPr>
              <a:t> </a:t>
            </a:r>
            <a:r>
              <a:rPr lang="en-US" sz="2000" spc="-114" dirty="0">
                <a:solidFill>
                  <a:schemeClr val="bg1"/>
                </a:solidFill>
                <a:latin typeface="Verdana"/>
                <a:cs typeface="Verdana"/>
              </a:rPr>
              <a:t>t</a:t>
            </a:r>
            <a:r>
              <a:rPr lang="en-US" sz="2000" spc="45" dirty="0">
                <a:solidFill>
                  <a:schemeClr val="bg1"/>
                </a:solidFill>
                <a:latin typeface="Verdana"/>
                <a:cs typeface="Verdana"/>
              </a:rPr>
              <a:t>o</a:t>
            </a:r>
            <a:r>
              <a:rPr lang="en-US" sz="2000" spc="20" dirty="0">
                <a:solidFill>
                  <a:schemeClr val="bg1"/>
                </a:solidFill>
                <a:latin typeface="Verdana"/>
                <a:cs typeface="Verdana"/>
              </a:rPr>
              <a:t>w</a:t>
            </a:r>
            <a:r>
              <a:rPr lang="en-US" sz="2000" spc="140" dirty="0">
                <a:solidFill>
                  <a:schemeClr val="bg1"/>
                </a:solidFill>
                <a:latin typeface="Verdana"/>
                <a:cs typeface="Verdana"/>
              </a:rPr>
              <a:t>a</a:t>
            </a:r>
            <a:r>
              <a:rPr lang="en-US" sz="2000" spc="-120" dirty="0">
                <a:solidFill>
                  <a:schemeClr val="bg1"/>
                </a:solidFill>
                <a:latin typeface="Verdana"/>
                <a:cs typeface="Verdana"/>
              </a:rPr>
              <a:t>rds</a:t>
            </a:r>
            <a:r>
              <a:rPr lang="en-US" sz="2000" spc="-90" dirty="0">
                <a:solidFill>
                  <a:schemeClr val="bg1"/>
                </a:solidFill>
                <a:latin typeface="Verdana"/>
                <a:cs typeface="Verdana"/>
              </a:rPr>
              <a:t> </a:t>
            </a:r>
            <a:r>
              <a:rPr lang="en-US" sz="2000" spc="45" dirty="0">
                <a:solidFill>
                  <a:schemeClr val="bg1"/>
                </a:solidFill>
                <a:latin typeface="Verdana"/>
                <a:cs typeface="Verdana"/>
              </a:rPr>
              <a:t>mo</a:t>
            </a:r>
            <a:r>
              <a:rPr lang="en-US" sz="2000" spc="25" dirty="0">
                <a:solidFill>
                  <a:schemeClr val="bg1"/>
                </a:solidFill>
                <a:latin typeface="Verdana"/>
                <a:cs typeface="Verdana"/>
              </a:rPr>
              <a:t>b</a:t>
            </a:r>
            <a:r>
              <a:rPr lang="en-US" sz="2000" spc="-114" dirty="0">
                <a:solidFill>
                  <a:schemeClr val="bg1"/>
                </a:solidFill>
                <a:latin typeface="Verdana"/>
                <a:cs typeface="Verdana"/>
              </a:rPr>
              <a:t>i</a:t>
            </a:r>
            <a:r>
              <a:rPr lang="en-US" sz="2000" spc="-130" dirty="0">
                <a:solidFill>
                  <a:schemeClr val="bg1"/>
                </a:solidFill>
                <a:latin typeface="Verdana"/>
                <a:cs typeface="Verdana"/>
              </a:rPr>
              <a:t>l</a:t>
            </a:r>
            <a:r>
              <a:rPr lang="en-US" sz="2000" spc="95" dirty="0">
                <a:solidFill>
                  <a:schemeClr val="bg1"/>
                </a:solidFill>
                <a:latin typeface="Verdana"/>
                <a:cs typeface="Verdana"/>
              </a:rPr>
              <a:t>e</a:t>
            </a:r>
            <a:r>
              <a:rPr lang="en-US" sz="2000" spc="-175" dirty="0">
                <a:solidFill>
                  <a:schemeClr val="bg1"/>
                </a:solidFill>
                <a:latin typeface="Verdana"/>
                <a:cs typeface="Verdana"/>
              </a:rPr>
              <a:t> </a:t>
            </a:r>
            <a:r>
              <a:rPr lang="en-US" sz="2000" spc="140" dirty="0">
                <a:solidFill>
                  <a:schemeClr val="bg1"/>
                </a:solidFill>
                <a:latin typeface="Verdana"/>
                <a:cs typeface="Verdana"/>
              </a:rPr>
              <a:t>a</a:t>
            </a:r>
            <a:r>
              <a:rPr lang="en-US" sz="2000" spc="100" dirty="0">
                <a:solidFill>
                  <a:schemeClr val="bg1"/>
                </a:solidFill>
                <a:latin typeface="Verdana"/>
                <a:cs typeface="Verdana"/>
              </a:rPr>
              <a:t>p</a:t>
            </a:r>
            <a:r>
              <a:rPr lang="en-US" sz="2000" spc="90" dirty="0">
                <a:solidFill>
                  <a:schemeClr val="bg1"/>
                </a:solidFill>
                <a:latin typeface="Verdana"/>
                <a:cs typeface="Verdana"/>
              </a:rPr>
              <a:t>p</a:t>
            </a:r>
            <a:r>
              <a:rPr lang="en-US" sz="2000" spc="-190" dirty="0">
                <a:solidFill>
                  <a:schemeClr val="bg1"/>
                </a:solidFill>
                <a:latin typeface="Verdana"/>
                <a:cs typeface="Verdana"/>
              </a:rPr>
              <a:t>s  </a:t>
            </a:r>
            <a:r>
              <a:rPr lang="en-US" sz="2000" spc="-35" dirty="0">
                <a:solidFill>
                  <a:schemeClr val="bg1"/>
                </a:solidFill>
                <a:latin typeface="Verdana"/>
                <a:cs typeface="Verdana"/>
              </a:rPr>
              <a:t>r</a:t>
            </a:r>
            <a:r>
              <a:rPr lang="en-US" sz="2000" spc="-60" dirty="0">
                <a:solidFill>
                  <a:schemeClr val="bg1"/>
                </a:solidFill>
                <a:latin typeface="Verdana"/>
                <a:cs typeface="Verdana"/>
              </a:rPr>
              <a:t>a</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85" dirty="0">
                <a:solidFill>
                  <a:schemeClr val="bg1"/>
                </a:solidFill>
                <a:latin typeface="Verdana"/>
                <a:cs typeface="Verdana"/>
              </a:rPr>
              <a:t>e</a:t>
            </a:r>
            <a:r>
              <a:rPr lang="en-US" sz="2000" spc="-229" dirty="0">
                <a:solidFill>
                  <a:schemeClr val="bg1"/>
                </a:solidFill>
                <a:latin typeface="Verdana"/>
                <a:cs typeface="Verdana"/>
              </a:rPr>
              <a:t>r</a:t>
            </a:r>
            <a:r>
              <a:rPr lang="en-US" sz="2000" spc="-110" dirty="0">
                <a:solidFill>
                  <a:schemeClr val="bg1"/>
                </a:solidFill>
                <a:latin typeface="Verdana"/>
                <a:cs typeface="Verdana"/>
              </a:rPr>
              <a:t>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135" dirty="0">
                <a:solidFill>
                  <a:schemeClr val="bg1"/>
                </a:solidFill>
                <a:latin typeface="Verdana"/>
                <a:cs typeface="Verdana"/>
              </a:rPr>
              <a:t>a</a:t>
            </a:r>
            <a:r>
              <a:rPr lang="en-US" sz="2000" spc="-45" dirty="0">
                <a:solidFill>
                  <a:schemeClr val="bg1"/>
                </a:solidFill>
                <a:latin typeface="Verdana"/>
                <a:cs typeface="Verdana"/>
              </a:rPr>
              <a:t>n</a:t>
            </a:r>
            <a:r>
              <a:rPr lang="en-US" sz="2000" spc="-114" dirty="0">
                <a:solidFill>
                  <a:schemeClr val="bg1"/>
                </a:solidFill>
                <a:latin typeface="Verdana"/>
                <a:cs typeface="Verdana"/>
              </a:rPr>
              <a:t> </a:t>
            </a:r>
            <a:r>
              <a:rPr lang="en-US" sz="2000" spc="-250" dirty="0">
                <a:solidFill>
                  <a:schemeClr val="bg1"/>
                </a:solidFill>
                <a:latin typeface="Verdana"/>
                <a:cs typeface="Verdana"/>
              </a:rPr>
              <a:t>s</a:t>
            </a:r>
            <a:r>
              <a:rPr lang="en-US" sz="2000" spc="-114" dirty="0">
                <a:solidFill>
                  <a:schemeClr val="bg1"/>
                </a:solidFill>
                <a:latin typeface="Verdana"/>
                <a:cs typeface="Verdana"/>
              </a:rPr>
              <a:t>it</a:t>
            </a:r>
            <a:r>
              <a:rPr lang="en-US" sz="2000" spc="95" dirty="0">
                <a:solidFill>
                  <a:schemeClr val="bg1"/>
                </a:solidFill>
                <a:latin typeface="Verdana"/>
                <a:cs typeface="Verdana"/>
              </a:rPr>
              <a:t>e</a:t>
            </a:r>
            <a:r>
              <a:rPr lang="en-US" sz="2000" spc="-140" dirty="0">
                <a:solidFill>
                  <a:schemeClr val="bg1"/>
                </a:solidFill>
                <a:latin typeface="Verdana"/>
                <a:cs typeface="Verdana"/>
              </a:rPr>
              <a:t> </a:t>
            </a:r>
            <a:r>
              <a:rPr lang="en-US" sz="2000" spc="-190" dirty="0">
                <a:solidFill>
                  <a:schemeClr val="bg1"/>
                </a:solidFill>
                <a:latin typeface="Verdana"/>
                <a:cs typeface="Verdana"/>
              </a:rPr>
              <a:t>(</a:t>
            </a:r>
            <a:r>
              <a:rPr lang="en-US" sz="2000" spc="-90" dirty="0">
                <a:solidFill>
                  <a:schemeClr val="bg1"/>
                </a:solidFill>
                <a:latin typeface="Verdana"/>
                <a:cs typeface="Verdana"/>
              </a:rPr>
              <a:t>mos</a:t>
            </a:r>
            <a:r>
              <a:rPr lang="en-US" sz="2000" spc="-65" dirty="0">
                <a:solidFill>
                  <a:schemeClr val="bg1"/>
                </a:solidFill>
                <a:latin typeface="Verdana"/>
                <a:cs typeface="Verdana"/>
              </a:rPr>
              <a:t>t</a:t>
            </a:r>
            <a:r>
              <a:rPr lang="en-US" sz="2000" spc="-125" dirty="0">
                <a:solidFill>
                  <a:schemeClr val="bg1"/>
                </a:solidFill>
                <a:latin typeface="Verdana"/>
                <a:cs typeface="Verdana"/>
              </a:rPr>
              <a:t>l</a:t>
            </a:r>
            <a:r>
              <a:rPr lang="en-US" sz="2000" spc="-105" dirty="0">
                <a:solidFill>
                  <a:schemeClr val="bg1"/>
                </a:solidFill>
                <a:latin typeface="Verdana"/>
                <a:cs typeface="Verdana"/>
              </a:rPr>
              <a:t>y </a:t>
            </a:r>
            <a:r>
              <a:rPr lang="en-US" sz="2000" spc="-55" dirty="0">
                <a:solidFill>
                  <a:schemeClr val="bg1"/>
                </a:solidFill>
                <a:latin typeface="Verdana"/>
                <a:cs typeface="Verdana"/>
              </a:rPr>
              <a:t>h</a:t>
            </a:r>
            <a:r>
              <a:rPr lang="en-US" sz="2000" spc="-114" dirty="0">
                <a:solidFill>
                  <a:schemeClr val="bg1"/>
                </a:solidFill>
                <a:latin typeface="Verdana"/>
                <a:cs typeface="Verdana"/>
              </a:rPr>
              <a:t>i</a:t>
            </a:r>
            <a:r>
              <a:rPr lang="en-US" sz="2000" spc="20" dirty="0">
                <a:solidFill>
                  <a:schemeClr val="bg1"/>
                </a:solidFill>
                <a:latin typeface="Verdana"/>
                <a:cs typeface="Verdana"/>
              </a:rPr>
              <a:t>g</a:t>
            </a:r>
            <a:r>
              <a:rPr lang="en-US" sz="2000" spc="10" dirty="0">
                <a:solidFill>
                  <a:schemeClr val="bg1"/>
                </a:solidFill>
                <a:latin typeface="Verdana"/>
                <a:cs typeface="Verdana"/>
              </a:rPr>
              <a:t>h</a:t>
            </a:r>
            <a:r>
              <a:rPr lang="en-US" sz="2000" spc="85" dirty="0">
                <a:solidFill>
                  <a:schemeClr val="bg1"/>
                </a:solidFill>
                <a:latin typeface="Verdana"/>
                <a:cs typeface="Verdana"/>
              </a:rPr>
              <a:t>e</a:t>
            </a:r>
            <a:r>
              <a:rPr lang="en-US" sz="2000" spc="-229" dirty="0">
                <a:solidFill>
                  <a:schemeClr val="bg1"/>
                </a:solidFill>
                <a:latin typeface="Verdana"/>
                <a:cs typeface="Verdana"/>
              </a:rPr>
              <a:t>r</a:t>
            </a:r>
            <a:r>
              <a:rPr lang="en-US" sz="2000" spc="-135" dirty="0">
                <a:solidFill>
                  <a:schemeClr val="bg1"/>
                </a:solidFill>
                <a:latin typeface="Verdana"/>
                <a:cs typeface="Verdana"/>
              </a:rPr>
              <a:t> </a:t>
            </a:r>
            <a:r>
              <a:rPr lang="en-US" sz="2000" spc="-60" dirty="0">
                <a:solidFill>
                  <a:schemeClr val="bg1"/>
                </a:solidFill>
                <a:latin typeface="Verdana"/>
                <a:cs typeface="Verdana"/>
              </a:rPr>
              <a:t>m</a:t>
            </a:r>
            <a:r>
              <a:rPr lang="en-US" sz="2000" spc="95" dirty="0">
                <a:solidFill>
                  <a:schemeClr val="bg1"/>
                </a:solidFill>
                <a:latin typeface="Verdana"/>
                <a:cs typeface="Verdana"/>
              </a:rPr>
              <a:t>o</a:t>
            </a:r>
            <a:r>
              <a:rPr lang="en-US" sz="2000" spc="85" dirty="0">
                <a:solidFill>
                  <a:schemeClr val="bg1"/>
                </a:solidFill>
                <a:latin typeface="Verdana"/>
                <a:cs typeface="Verdana"/>
              </a:rPr>
              <a:t>b</a:t>
            </a:r>
            <a:r>
              <a:rPr lang="en-US" sz="2000" spc="-114" dirty="0">
                <a:solidFill>
                  <a:schemeClr val="bg1"/>
                </a:solidFill>
                <a:latin typeface="Verdana"/>
                <a:cs typeface="Verdana"/>
              </a:rPr>
              <a:t>i</a:t>
            </a:r>
            <a:r>
              <a:rPr lang="en-US" sz="2000" spc="-125" dirty="0">
                <a:solidFill>
                  <a:schemeClr val="bg1"/>
                </a:solidFill>
                <a:latin typeface="Verdana"/>
                <a:cs typeface="Verdana"/>
              </a:rPr>
              <a:t>l</a:t>
            </a:r>
            <a:r>
              <a:rPr lang="en-US" sz="2000" spc="70" dirty="0">
                <a:solidFill>
                  <a:schemeClr val="bg1"/>
                </a:solidFill>
                <a:latin typeface="Verdana"/>
                <a:cs typeface="Verdana"/>
              </a:rPr>
              <a:t>e  </a:t>
            </a:r>
            <a:r>
              <a:rPr lang="en-US" sz="2000" spc="-125" dirty="0">
                <a:solidFill>
                  <a:schemeClr val="bg1"/>
                </a:solidFill>
                <a:latin typeface="Verdana"/>
                <a:cs typeface="Verdana"/>
              </a:rPr>
              <a:t>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40" dirty="0">
                <a:solidFill>
                  <a:schemeClr val="bg1"/>
                </a:solidFill>
                <a:latin typeface="Verdana"/>
                <a:cs typeface="Verdana"/>
              </a:rPr>
              <a:t>s</a:t>
            </a:r>
            <a:r>
              <a:rPr lang="en-US" sz="2000" spc="-160" dirty="0">
                <a:solidFill>
                  <a:schemeClr val="bg1"/>
                </a:solidFill>
                <a:latin typeface="Verdana"/>
                <a:cs typeface="Verdana"/>
              </a:rPr>
              <a:t> </a:t>
            </a:r>
            <a:r>
              <a:rPr lang="en-US" sz="2000" spc="-114" dirty="0">
                <a:solidFill>
                  <a:schemeClr val="bg1"/>
                </a:solidFill>
                <a:latin typeface="Verdana"/>
                <a:cs typeface="Verdana"/>
              </a:rPr>
              <a:t>t</a:t>
            </a:r>
            <a:r>
              <a:rPr lang="en-US" sz="2000" spc="-55" dirty="0">
                <a:solidFill>
                  <a:schemeClr val="bg1"/>
                </a:solidFill>
                <a:latin typeface="Verdana"/>
                <a:cs typeface="Verdana"/>
              </a:rPr>
              <a:t>h</a:t>
            </a:r>
            <a:r>
              <a:rPr lang="en-US" sz="2000" spc="135" dirty="0">
                <a:solidFill>
                  <a:schemeClr val="bg1"/>
                </a:solidFill>
                <a:latin typeface="Verdana"/>
                <a:cs typeface="Verdana"/>
              </a:rPr>
              <a:t>a</a:t>
            </a:r>
            <a:r>
              <a:rPr lang="en-US" sz="2000" spc="-45" dirty="0">
                <a:solidFill>
                  <a:schemeClr val="bg1"/>
                </a:solidFill>
                <a:latin typeface="Verdana"/>
                <a:cs typeface="Verdana"/>
              </a:rPr>
              <a:t>n</a:t>
            </a:r>
            <a:r>
              <a:rPr lang="en-US" sz="2000" spc="-114" dirty="0">
                <a:solidFill>
                  <a:schemeClr val="bg1"/>
                </a:solidFill>
                <a:latin typeface="Verdana"/>
                <a:cs typeface="Verdana"/>
              </a:rPr>
              <a:t> </a:t>
            </a:r>
            <a:r>
              <a:rPr lang="en-US" sz="2000" spc="-250" dirty="0">
                <a:solidFill>
                  <a:schemeClr val="bg1"/>
                </a:solidFill>
                <a:latin typeface="Verdana"/>
                <a:cs typeface="Verdana"/>
              </a:rPr>
              <a:t>s</a:t>
            </a:r>
            <a:r>
              <a:rPr lang="en-US" sz="2000" spc="-114" dirty="0">
                <a:solidFill>
                  <a:schemeClr val="bg1"/>
                </a:solidFill>
                <a:latin typeface="Verdana"/>
                <a:cs typeface="Verdana"/>
              </a:rPr>
              <a:t>it</a:t>
            </a:r>
            <a:r>
              <a:rPr lang="en-US" sz="2000" spc="95" dirty="0">
                <a:solidFill>
                  <a:schemeClr val="bg1"/>
                </a:solidFill>
                <a:latin typeface="Verdana"/>
                <a:cs typeface="Verdana"/>
              </a:rPr>
              <a:t>e</a:t>
            </a:r>
            <a:r>
              <a:rPr lang="en-US" sz="2000" spc="-125" dirty="0">
                <a:solidFill>
                  <a:schemeClr val="bg1"/>
                </a:solidFill>
                <a:latin typeface="Verdana"/>
                <a:cs typeface="Verdana"/>
              </a:rPr>
              <a:t> l</a:t>
            </a:r>
            <a:r>
              <a:rPr lang="en-US" sz="2000" spc="-114" dirty="0">
                <a:solidFill>
                  <a:schemeClr val="bg1"/>
                </a:solidFill>
                <a:latin typeface="Verdana"/>
                <a:cs typeface="Verdana"/>
              </a:rPr>
              <a:t>i</a:t>
            </a:r>
            <a:r>
              <a:rPr lang="en-US" sz="2000" spc="-35" dirty="0">
                <a:solidFill>
                  <a:schemeClr val="bg1"/>
                </a:solidFill>
                <a:latin typeface="Verdana"/>
                <a:cs typeface="Verdana"/>
              </a:rPr>
              <a:t>k</a:t>
            </a:r>
            <a:r>
              <a:rPr lang="en-US" sz="2000" spc="-45" dirty="0">
                <a:solidFill>
                  <a:schemeClr val="bg1"/>
                </a:solidFill>
                <a:latin typeface="Verdana"/>
                <a:cs typeface="Verdana"/>
              </a:rPr>
              <a:t>e</a:t>
            </a:r>
            <a:r>
              <a:rPr lang="en-US" sz="2000" spc="-204" dirty="0">
                <a:solidFill>
                  <a:schemeClr val="bg1"/>
                </a:solidFill>
                <a:latin typeface="Verdana"/>
                <a:cs typeface="Verdana"/>
              </a:rPr>
              <a:t>s)</a:t>
            </a:r>
            <a:endParaRPr lang="en-US" sz="2000"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4" name="object 7">
            <a:extLst>
              <a:ext uri="{FF2B5EF4-FFF2-40B4-BE49-F238E27FC236}">
                <a16:creationId xmlns:a16="http://schemas.microsoft.com/office/drawing/2014/main" id="{1C276231-B261-4DE2-9B1C-484B6B237147}"/>
              </a:ext>
            </a:extLst>
          </p:cNvPr>
          <p:cNvPicPr>
            <a:picLocks noGrp="1"/>
          </p:cNvPicPr>
          <p:nvPr>
            <p:ph idx="1"/>
          </p:nvPr>
        </p:nvPicPr>
        <p:blipFill>
          <a:blip r:embed="rId2" cstate="print"/>
          <a:stretch>
            <a:fillRect/>
          </a:stretch>
        </p:blipFill>
        <p:spPr>
          <a:xfrm>
            <a:off x="842963" y="3805717"/>
            <a:ext cx="4795838" cy="3052283"/>
          </a:xfrm>
          <a:prstGeom prst="rect">
            <a:avLst/>
          </a:prstGeom>
        </p:spPr>
      </p:pic>
      <p:pic>
        <p:nvPicPr>
          <p:cNvPr id="15" name="object 8">
            <a:extLst>
              <a:ext uri="{FF2B5EF4-FFF2-40B4-BE49-F238E27FC236}">
                <a16:creationId xmlns:a16="http://schemas.microsoft.com/office/drawing/2014/main" id="{4D540997-65DD-458C-BB89-A86745CF6376}"/>
              </a:ext>
            </a:extLst>
          </p:cNvPr>
          <p:cNvPicPr/>
          <p:nvPr/>
        </p:nvPicPr>
        <p:blipFill>
          <a:blip r:embed="rId3" cstate="print"/>
          <a:stretch>
            <a:fillRect/>
          </a:stretch>
        </p:blipFill>
        <p:spPr>
          <a:xfrm>
            <a:off x="842963" y="109158"/>
            <a:ext cx="4899659" cy="3535680"/>
          </a:xfrm>
          <a:prstGeom prst="rect">
            <a:avLst/>
          </a:prstGeom>
        </p:spPr>
      </p:pic>
    </p:spTree>
    <p:extLst>
      <p:ext uri="{BB962C8B-B14F-4D97-AF65-F5344CB8AC3E}">
        <p14:creationId xmlns:p14="http://schemas.microsoft.com/office/powerpoint/2010/main" val="19183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IN" sz="2000" spc="110" dirty="0">
                <a:solidFill>
                  <a:schemeClr val="bg1"/>
                </a:solidFill>
              </a:rPr>
              <a:t>Ge</a:t>
            </a:r>
            <a:r>
              <a:rPr lang="en-IN" sz="2000" spc="100" dirty="0">
                <a:solidFill>
                  <a:schemeClr val="bg1"/>
                </a:solidFill>
              </a:rPr>
              <a:t>n</a:t>
            </a:r>
            <a:r>
              <a:rPr lang="en-IN" sz="2000" spc="-20" dirty="0">
                <a:solidFill>
                  <a:schemeClr val="bg1"/>
                </a:solidFill>
              </a:rPr>
              <a:t>de</a:t>
            </a:r>
            <a:r>
              <a:rPr lang="en-IN" sz="2000" spc="-10" dirty="0">
                <a:solidFill>
                  <a:schemeClr val="bg1"/>
                </a:solidFill>
              </a:rPr>
              <a:t>r</a:t>
            </a:r>
            <a:r>
              <a:rPr lang="en-IN" sz="2000" spc="-185" dirty="0">
                <a:solidFill>
                  <a:schemeClr val="bg1"/>
                </a:solidFill>
              </a:rPr>
              <a:t> </a:t>
            </a:r>
            <a:r>
              <a:rPr lang="en-IN" sz="2000" spc="-25" dirty="0">
                <a:solidFill>
                  <a:schemeClr val="bg1"/>
                </a:solidFill>
              </a:rPr>
              <a:t>Specific Interaction</a:t>
            </a:r>
            <a:endParaRPr lang="en-IN" sz="2000" spc="-70" dirty="0">
              <a:solidFill>
                <a:schemeClr val="bg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12700" marR="63500">
              <a:lnSpc>
                <a:spcPct val="100000"/>
              </a:lnSpc>
              <a:spcBef>
                <a:spcPts val="105"/>
              </a:spcBef>
            </a:pPr>
            <a:r>
              <a:rPr lang="en-US" sz="1400" spc="-95" dirty="0">
                <a:solidFill>
                  <a:schemeClr val="bg1"/>
                </a:solidFill>
                <a:latin typeface="Lucida Sans Unicode"/>
                <a:cs typeface="Lucida Sans Unicode"/>
              </a:rPr>
              <a:t>▶</a:t>
            </a:r>
            <a:r>
              <a:rPr lang="en-US" sz="1400" spc="35" dirty="0">
                <a:solidFill>
                  <a:schemeClr val="bg1"/>
                </a:solidFill>
                <a:latin typeface="Lucida Sans Unicode"/>
                <a:cs typeface="Lucida Sans Unicode"/>
              </a:rPr>
              <a:t> </a:t>
            </a:r>
            <a:r>
              <a:rPr lang="en-US" sz="1800" spc="-60" dirty="0">
                <a:solidFill>
                  <a:schemeClr val="bg1"/>
                </a:solidFill>
                <a:latin typeface="Verdana"/>
                <a:cs typeface="Verdana"/>
              </a:rPr>
              <a:t>The dark blue one is likes received and green is the likes.</a:t>
            </a:r>
            <a:endParaRPr lang="en-US" sz="1800" dirty="0">
              <a:solidFill>
                <a:schemeClr val="bg1"/>
              </a:solidFill>
              <a:latin typeface="Verdana"/>
              <a:cs typeface="Verdana"/>
            </a:endParaRPr>
          </a:p>
          <a:p>
            <a:pPr marL="12700" marR="290830">
              <a:spcBef>
                <a:spcPts val="995"/>
              </a:spcBef>
            </a:pPr>
            <a:r>
              <a:rPr lang="en-US" spc="-95" dirty="0">
                <a:solidFill>
                  <a:schemeClr val="bg1"/>
                </a:solidFill>
                <a:latin typeface="Lucida Sans Unicode"/>
                <a:cs typeface="Lucida Sans Unicode"/>
              </a:rPr>
              <a:t>▶</a:t>
            </a:r>
            <a:r>
              <a:rPr lang="en-US" spc="35" dirty="0">
                <a:solidFill>
                  <a:schemeClr val="bg1"/>
                </a:solidFill>
                <a:latin typeface="Lucida Sans Unicode"/>
                <a:cs typeface="Lucida Sans Unicode"/>
              </a:rPr>
              <a:t> </a:t>
            </a:r>
            <a:r>
              <a:rPr lang="en-US" spc="-60" dirty="0">
                <a:solidFill>
                  <a:schemeClr val="bg1"/>
                </a:solidFill>
                <a:latin typeface="Verdana"/>
                <a:cs typeface="Verdana"/>
              </a:rPr>
              <a:t>Women's</a:t>
            </a:r>
            <a:r>
              <a:rPr lang="en-US" spc="-114" dirty="0">
                <a:solidFill>
                  <a:schemeClr val="bg1"/>
                </a:solidFill>
                <a:latin typeface="Verdana"/>
                <a:cs typeface="Verdana"/>
              </a:rPr>
              <a:t> give and receive more likes </a:t>
            </a:r>
            <a:r>
              <a:rPr lang="en-US" spc="-90" dirty="0">
                <a:solidFill>
                  <a:schemeClr val="bg1"/>
                </a:solidFill>
                <a:latin typeface="Verdana"/>
                <a:cs typeface="Verdana"/>
              </a:rPr>
              <a:t>t</a:t>
            </a:r>
            <a:r>
              <a:rPr lang="en-US" spc="-35" dirty="0">
                <a:solidFill>
                  <a:schemeClr val="bg1"/>
                </a:solidFill>
                <a:latin typeface="Verdana"/>
                <a:cs typeface="Verdana"/>
              </a:rPr>
              <a:t>h</a:t>
            </a:r>
            <a:r>
              <a:rPr lang="en-US" spc="35" dirty="0">
                <a:solidFill>
                  <a:schemeClr val="bg1"/>
                </a:solidFill>
                <a:latin typeface="Verdana"/>
                <a:cs typeface="Verdana"/>
              </a:rPr>
              <a:t>a</a:t>
            </a:r>
            <a:r>
              <a:rPr lang="en-US" spc="45" dirty="0">
                <a:solidFill>
                  <a:schemeClr val="bg1"/>
                </a:solidFill>
                <a:latin typeface="Verdana"/>
                <a:cs typeface="Verdana"/>
              </a:rPr>
              <a:t>n</a:t>
            </a:r>
            <a:r>
              <a:rPr lang="en-US" spc="-105" dirty="0">
                <a:solidFill>
                  <a:schemeClr val="bg1"/>
                </a:solidFill>
                <a:latin typeface="Verdana"/>
                <a:cs typeface="Verdana"/>
              </a:rPr>
              <a:t> </a:t>
            </a:r>
            <a:r>
              <a:rPr lang="en-US" spc="-40" dirty="0">
                <a:solidFill>
                  <a:schemeClr val="bg1"/>
                </a:solidFill>
                <a:latin typeface="Verdana"/>
                <a:cs typeface="Verdana"/>
              </a:rPr>
              <a:t>m</a:t>
            </a:r>
            <a:r>
              <a:rPr lang="en-US" spc="20" dirty="0">
                <a:solidFill>
                  <a:schemeClr val="bg1"/>
                </a:solidFill>
                <a:latin typeface="Verdana"/>
                <a:cs typeface="Verdana"/>
              </a:rPr>
              <a:t>en</a:t>
            </a:r>
            <a:r>
              <a:rPr lang="en-US" spc="-114" dirty="0">
                <a:solidFill>
                  <a:schemeClr val="bg1"/>
                </a:solidFill>
                <a:latin typeface="Verdana"/>
                <a:cs typeface="Verdana"/>
              </a:rPr>
              <a:t> </a:t>
            </a:r>
            <a:r>
              <a:rPr lang="en-US" spc="-135" dirty="0">
                <a:solidFill>
                  <a:schemeClr val="bg1"/>
                </a:solidFill>
                <a:latin typeface="Verdana"/>
                <a:cs typeface="Verdana"/>
              </a:rPr>
              <a:t>(</a:t>
            </a:r>
            <a:r>
              <a:rPr lang="en-US" spc="-35" dirty="0">
                <a:solidFill>
                  <a:schemeClr val="bg1"/>
                </a:solidFill>
                <a:latin typeface="Verdana"/>
                <a:cs typeface="Verdana"/>
              </a:rPr>
              <a:t>n</a:t>
            </a:r>
            <a:r>
              <a:rPr lang="en-US" spc="-25" dirty="0">
                <a:solidFill>
                  <a:schemeClr val="bg1"/>
                </a:solidFill>
                <a:latin typeface="Verdana"/>
                <a:cs typeface="Verdana"/>
              </a:rPr>
              <a:t>ear</a:t>
            </a:r>
            <a:r>
              <a:rPr lang="en-US" dirty="0">
                <a:solidFill>
                  <a:schemeClr val="bg1"/>
                </a:solidFill>
                <a:latin typeface="Verdana"/>
                <a:cs typeface="Verdana"/>
              </a:rPr>
              <a:t>l</a:t>
            </a:r>
            <a:r>
              <a:rPr lang="en-US" spc="-80" dirty="0">
                <a:solidFill>
                  <a:schemeClr val="bg1"/>
                </a:solidFill>
                <a:latin typeface="Verdana"/>
                <a:cs typeface="Verdana"/>
              </a:rPr>
              <a:t>y</a:t>
            </a:r>
            <a:r>
              <a:rPr lang="en-US" spc="-120" dirty="0">
                <a:solidFill>
                  <a:schemeClr val="bg1"/>
                </a:solidFill>
                <a:latin typeface="Verdana"/>
                <a:cs typeface="Verdana"/>
              </a:rPr>
              <a:t> </a:t>
            </a:r>
            <a:r>
              <a:rPr lang="en-US" spc="-155" dirty="0">
                <a:solidFill>
                  <a:schemeClr val="bg1"/>
                </a:solidFill>
                <a:latin typeface="Verdana"/>
                <a:cs typeface="Verdana"/>
              </a:rPr>
              <a:t>1</a:t>
            </a:r>
            <a:r>
              <a:rPr lang="en-US" spc="-100" dirty="0">
                <a:solidFill>
                  <a:schemeClr val="bg1"/>
                </a:solidFill>
                <a:latin typeface="Verdana"/>
                <a:cs typeface="Verdana"/>
              </a:rPr>
              <a:t>.</a:t>
            </a:r>
            <a:r>
              <a:rPr lang="en-US" spc="-80" dirty="0">
                <a:solidFill>
                  <a:schemeClr val="bg1"/>
                </a:solidFill>
                <a:latin typeface="Verdana"/>
                <a:cs typeface="Verdana"/>
              </a:rPr>
              <a:t>5  </a:t>
            </a:r>
            <a:r>
              <a:rPr lang="en-US" spc="-45" dirty="0">
                <a:solidFill>
                  <a:schemeClr val="bg1"/>
                </a:solidFill>
                <a:latin typeface="Verdana"/>
                <a:cs typeface="Verdana"/>
              </a:rPr>
              <a:t>a</a:t>
            </a:r>
            <a:r>
              <a:rPr lang="en-US" spc="-35" dirty="0">
                <a:solidFill>
                  <a:schemeClr val="bg1"/>
                </a:solidFill>
                <a:latin typeface="Verdana"/>
                <a:cs typeface="Verdana"/>
              </a:rPr>
              <a:t>s</a:t>
            </a:r>
            <a:r>
              <a:rPr lang="en-US" spc="-114" dirty="0">
                <a:solidFill>
                  <a:schemeClr val="bg1"/>
                </a:solidFill>
                <a:latin typeface="Verdana"/>
                <a:cs typeface="Verdana"/>
              </a:rPr>
              <a:t> </a:t>
            </a:r>
            <a:r>
              <a:rPr lang="en-US" spc="30" dirty="0">
                <a:solidFill>
                  <a:schemeClr val="bg1"/>
                </a:solidFill>
                <a:latin typeface="Verdana"/>
                <a:cs typeface="Verdana"/>
              </a:rPr>
              <a:t>muc</a:t>
            </a:r>
            <a:r>
              <a:rPr lang="en-US" spc="-35" dirty="0">
                <a:solidFill>
                  <a:schemeClr val="bg1"/>
                </a:solidFill>
                <a:latin typeface="Verdana"/>
                <a:cs typeface="Verdana"/>
              </a:rPr>
              <a:t>h</a:t>
            </a:r>
            <a:r>
              <a:rPr lang="en-US" spc="-135" dirty="0">
                <a:solidFill>
                  <a:schemeClr val="bg1"/>
                </a:solidFill>
                <a:latin typeface="Verdana"/>
                <a:cs typeface="Verdana"/>
              </a:rPr>
              <a:t>)</a:t>
            </a:r>
            <a:r>
              <a:rPr lang="en-US" spc="-125" dirty="0">
                <a:solidFill>
                  <a:schemeClr val="bg1"/>
                </a:solidFill>
                <a:latin typeface="Verdana"/>
                <a:cs typeface="Verdana"/>
              </a:rPr>
              <a:t>.</a:t>
            </a:r>
            <a:endParaRPr lang="en-US" spc="-95" dirty="0">
              <a:solidFill>
                <a:schemeClr val="bg1"/>
              </a:solidFill>
              <a:latin typeface="Lucida Sans Unicode"/>
              <a:cs typeface="Lucida Sans Unicode"/>
            </a:endParaRPr>
          </a:p>
          <a:p>
            <a:pPr marL="12700" marR="290830">
              <a:lnSpc>
                <a:spcPct val="100000"/>
              </a:lnSpc>
              <a:spcBef>
                <a:spcPts val="995"/>
              </a:spcBef>
            </a:pPr>
            <a:r>
              <a:rPr lang="en-US" sz="1400" spc="-95" dirty="0">
                <a:solidFill>
                  <a:schemeClr val="bg1"/>
                </a:solidFill>
                <a:latin typeface="Lucida Sans Unicode"/>
                <a:cs typeface="Lucida Sans Unicode"/>
              </a:rPr>
              <a:t>▶</a:t>
            </a:r>
            <a:r>
              <a:rPr lang="en-US" sz="1400" spc="35" dirty="0">
                <a:solidFill>
                  <a:schemeClr val="bg1"/>
                </a:solidFill>
                <a:latin typeface="Lucida Sans Unicode"/>
                <a:cs typeface="Lucida Sans Unicode"/>
              </a:rPr>
              <a:t> </a:t>
            </a:r>
            <a:r>
              <a:rPr lang="en-US" sz="1800" spc="-160" dirty="0">
                <a:solidFill>
                  <a:schemeClr val="bg1"/>
                </a:solidFill>
                <a:latin typeface="Verdana"/>
                <a:cs typeface="Verdana"/>
              </a:rPr>
              <a:t>L</a:t>
            </a:r>
            <a:r>
              <a:rPr lang="en-US" sz="1800" spc="-65" dirty="0">
                <a:solidFill>
                  <a:schemeClr val="bg1"/>
                </a:solidFill>
                <a:latin typeface="Verdana"/>
                <a:cs typeface="Verdana"/>
              </a:rPr>
              <a:t>i</a:t>
            </a:r>
            <a:r>
              <a:rPr lang="en-US" sz="1800" spc="-80" dirty="0">
                <a:solidFill>
                  <a:schemeClr val="bg1"/>
                </a:solidFill>
                <a:latin typeface="Verdana"/>
                <a:cs typeface="Verdana"/>
              </a:rPr>
              <a:t>kes given</a:t>
            </a:r>
            <a:r>
              <a:rPr lang="en-US" sz="1800" spc="-135" dirty="0">
                <a:solidFill>
                  <a:schemeClr val="bg1"/>
                </a:solidFill>
                <a:latin typeface="Verdana"/>
                <a:cs typeface="Verdana"/>
              </a:rPr>
              <a:t> </a:t>
            </a:r>
            <a:r>
              <a:rPr lang="en-US" sz="1800" spc="45" dirty="0">
                <a:solidFill>
                  <a:schemeClr val="bg1"/>
                </a:solidFill>
                <a:latin typeface="Verdana"/>
                <a:cs typeface="Verdana"/>
              </a:rPr>
              <a:t>&amp;</a:t>
            </a:r>
            <a:r>
              <a:rPr lang="en-US" sz="1800" spc="-105" dirty="0">
                <a:solidFill>
                  <a:schemeClr val="bg1"/>
                </a:solidFill>
                <a:latin typeface="Verdana"/>
                <a:cs typeface="Verdana"/>
              </a:rPr>
              <a:t> </a:t>
            </a:r>
            <a:r>
              <a:rPr lang="en-US" sz="1800" spc="-100" dirty="0">
                <a:solidFill>
                  <a:schemeClr val="bg1"/>
                </a:solidFill>
                <a:latin typeface="Verdana"/>
                <a:cs typeface="Verdana"/>
              </a:rPr>
              <a:t>li</a:t>
            </a:r>
            <a:r>
              <a:rPr lang="en-US" sz="1800" spc="-80" dirty="0">
                <a:solidFill>
                  <a:schemeClr val="bg1"/>
                </a:solidFill>
                <a:latin typeface="Verdana"/>
                <a:cs typeface="Verdana"/>
              </a:rPr>
              <a:t>kes</a:t>
            </a:r>
            <a:r>
              <a:rPr lang="en-US" sz="1800" spc="-150" dirty="0">
                <a:solidFill>
                  <a:schemeClr val="bg1"/>
                </a:solidFill>
                <a:latin typeface="Verdana"/>
                <a:cs typeface="Verdana"/>
              </a:rPr>
              <a:t> </a:t>
            </a:r>
            <a:r>
              <a:rPr lang="en-US" sz="1800" spc="10" dirty="0">
                <a:solidFill>
                  <a:schemeClr val="bg1"/>
                </a:solidFill>
                <a:latin typeface="Verdana"/>
                <a:cs typeface="Verdana"/>
              </a:rPr>
              <a:t>rece</a:t>
            </a:r>
            <a:r>
              <a:rPr lang="en-US" sz="1800" spc="20" dirty="0">
                <a:solidFill>
                  <a:schemeClr val="bg1"/>
                </a:solidFill>
                <a:latin typeface="Verdana"/>
                <a:cs typeface="Verdana"/>
              </a:rPr>
              <a:t>i</a:t>
            </a:r>
            <a:r>
              <a:rPr lang="en-US" sz="1800" spc="30" dirty="0">
                <a:solidFill>
                  <a:schemeClr val="bg1"/>
                </a:solidFill>
                <a:latin typeface="Verdana"/>
                <a:cs typeface="Verdana"/>
              </a:rPr>
              <a:t>ve</a:t>
            </a:r>
            <a:r>
              <a:rPr lang="en-US" sz="1800" spc="40" dirty="0">
                <a:solidFill>
                  <a:schemeClr val="bg1"/>
                </a:solidFill>
                <a:latin typeface="Verdana"/>
                <a:cs typeface="Verdana"/>
              </a:rPr>
              <a:t>d</a:t>
            </a:r>
            <a:r>
              <a:rPr lang="en-US" sz="1800" spc="-135" dirty="0">
                <a:solidFill>
                  <a:schemeClr val="bg1"/>
                </a:solidFill>
                <a:latin typeface="Verdana"/>
                <a:cs typeface="Verdana"/>
              </a:rPr>
              <a:t> </a:t>
            </a:r>
            <a:r>
              <a:rPr lang="en-US" sz="1800" dirty="0">
                <a:solidFill>
                  <a:schemeClr val="bg1"/>
                </a:solidFill>
                <a:latin typeface="Verdana"/>
                <a:cs typeface="Verdana"/>
              </a:rPr>
              <a:t>are  </a:t>
            </a:r>
            <a:r>
              <a:rPr lang="en-US" sz="1800" spc="110" dirty="0">
                <a:solidFill>
                  <a:schemeClr val="bg1"/>
                </a:solidFill>
                <a:latin typeface="Verdana"/>
                <a:cs typeface="Verdana"/>
              </a:rPr>
              <a:t>c</a:t>
            </a:r>
            <a:r>
              <a:rPr lang="en-US" sz="1800" spc="135" dirty="0">
                <a:solidFill>
                  <a:schemeClr val="bg1"/>
                </a:solidFill>
                <a:latin typeface="Verdana"/>
                <a:cs typeface="Verdana"/>
              </a:rPr>
              <a:t>o</a:t>
            </a:r>
            <a:r>
              <a:rPr lang="en-US" sz="1800" spc="20" dirty="0">
                <a:solidFill>
                  <a:schemeClr val="bg1"/>
                </a:solidFill>
                <a:latin typeface="Verdana"/>
                <a:cs typeface="Verdana"/>
              </a:rPr>
              <a:t>mp</a:t>
            </a:r>
            <a:r>
              <a:rPr lang="en-US" sz="1800" spc="30" dirty="0">
                <a:solidFill>
                  <a:schemeClr val="bg1"/>
                </a:solidFill>
                <a:latin typeface="Verdana"/>
                <a:cs typeface="Verdana"/>
              </a:rPr>
              <a:t>arab</a:t>
            </a:r>
            <a:r>
              <a:rPr lang="en-US" sz="1800" spc="-110" dirty="0">
                <a:solidFill>
                  <a:schemeClr val="bg1"/>
                </a:solidFill>
                <a:latin typeface="Verdana"/>
                <a:cs typeface="Verdana"/>
              </a:rPr>
              <a:t>l</a:t>
            </a:r>
            <a:r>
              <a:rPr lang="en-US" sz="1800" spc="75" dirty="0">
                <a:solidFill>
                  <a:schemeClr val="bg1"/>
                </a:solidFill>
                <a:latin typeface="Verdana"/>
                <a:cs typeface="Verdana"/>
              </a:rPr>
              <a:t>e</a:t>
            </a:r>
            <a:r>
              <a:rPr lang="en-US" sz="1800" spc="-135" dirty="0">
                <a:solidFill>
                  <a:schemeClr val="bg1"/>
                </a:solidFill>
                <a:latin typeface="Verdana"/>
                <a:cs typeface="Verdana"/>
              </a:rPr>
              <a:t> </a:t>
            </a:r>
            <a:r>
              <a:rPr lang="en-US" sz="1800" spc="-90" dirty="0">
                <a:solidFill>
                  <a:schemeClr val="bg1"/>
                </a:solidFill>
                <a:latin typeface="Verdana"/>
                <a:cs typeface="Verdana"/>
              </a:rPr>
              <a:t>t</a:t>
            </a:r>
            <a:r>
              <a:rPr lang="en-US" sz="1800" spc="65" dirty="0">
                <a:solidFill>
                  <a:schemeClr val="bg1"/>
                </a:solidFill>
                <a:latin typeface="Verdana"/>
                <a:cs typeface="Verdana"/>
              </a:rPr>
              <a:t>o</a:t>
            </a:r>
            <a:r>
              <a:rPr lang="en-US" sz="1800" spc="-105" dirty="0">
                <a:solidFill>
                  <a:schemeClr val="bg1"/>
                </a:solidFill>
                <a:latin typeface="Verdana"/>
                <a:cs typeface="Verdana"/>
              </a:rPr>
              <a:t> </a:t>
            </a:r>
            <a:r>
              <a:rPr lang="en-US" sz="1800" spc="85" dirty="0">
                <a:solidFill>
                  <a:schemeClr val="bg1"/>
                </a:solidFill>
                <a:latin typeface="Verdana"/>
                <a:cs typeface="Verdana"/>
              </a:rPr>
              <a:t>each</a:t>
            </a:r>
            <a:r>
              <a:rPr lang="en-US" sz="1800" spc="-120" dirty="0">
                <a:solidFill>
                  <a:schemeClr val="bg1"/>
                </a:solidFill>
                <a:latin typeface="Verdana"/>
                <a:cs typeface="Verdana"/>
              </a:rPr>
              <a:t> </a:t>
            </a:r>
            <a:r>
              <a:rPr lang="en-US" sz="1800" spc="65" dirty="0">
                <a:solidFill>
                  <a:schemeClr val="bg1"/>
                </a:solidFill>
                <a:latin typeface="Verdana"/>
                <a:cs typeface="Verdana"/>
              </a:rPr>
              <a:t>o</a:t>
            </a:r>
            <a:r>
              <a:rPr lang="en-US" sz="1800" spc="-90" dirty="0">
                <a:solidFill>
                  <a:schemeClr val="bg1"/>
                </a:solidFill>
                <a:latin typeface="Verdana"/>
                <a:cs typeface="Verdana"/>
              </a:rPr>
              <a:t>t</a:t>
            </a:r>
            <a:r>
              <a:rPr lang="en-US" sz="1800" spc="-35" dirty="0">
                <a:solidFill>
                  <a:schemeClr val="bg1"/>
                </a:solidFill>
                <a:latin typeface="Verdana"/>
                <a:cs typeface="Verdana"/>
              </a:rPr>
              <a:t>h</a:t>
            </a:r>
            <a:r>
              <a:rPr lang="en-US" sz="1800" spc="-50" dirty="0">
                <a:solidFill>
                  <a:schemeClr val="bg1"/>
                </a:solidFill>
                <a:latin typeface="Verdana"/>
                <a:cs typeface="Verdana"/>
              </a:rPr>
              <a:t>er</a:t>
            </a:r>
            <a:r>
              <a:rPr lang="en-US" sz="1800" spc="-114" dirty="0">
                <a:solidFill>
                  <a:schemeClr val="bg1"/>
                </a:solidFill>
                <a:latin typeface="Verdana"/>
                <a:cs typeface="Verdana"/>
              </a:rPr>
              <a:t> </a:t>
            </a:r>
            <a:r>
              <a:rPr lang="en-US" sz="1800" spc="5" dirty="0">
                <a:solidFill>
                  <a:schemeClr val="bg1"/>
                </a:solidFill>
                <a:latin typeface="Verdana"/>
                <a:cs typeface="Verdana"/>
              </a:rPr>
              <a:t>f</a:t>
            </a:r>
            <a:r>
              <a:rPr lang="en-US" sz="1800" spc="15" dirty="0">
                <a:solidFill>
                  <a:schemeClr val="bg1"/>
                </a:solidFill>
                <a:latin typeface="Verdana"/>
                <a:cs typeface="Verdana"/>
              </a:rPr>
              <a:t>o</a:t>
            </a:r>
            <a:r>
              <a:rPr lang="en-US" sz="1800" spc="-155" dirty="0">
                <a:solidFill>
                  <a:schemeClr val="bg1"/>
                </a:solidFill>
                <a:latin typeface="Verdana"/>
                <a:cs typeface="Verdana"/>
              </a:rPr>
              <a:t>r  </a:t>
            </a:r>
            <a:r>
              <a:rPr lang="en-US" sz="1800" spc="70" dirty="0">
                <a:solidFill>
                  <a:schemeClr val="bg1"/>
                </a:solidFill>
                <a:latin typeface="Verdana"/>
                <a:cs typeface="Verdana"/>
              </a:rPr>
              <a:t>b</a:t>
            </a:r>
            <a:r>
              <a:rPr lang="en-US" sz="1800" spc="80" dirty="0">
                <a:solidFill>
                  <a:schemeClr val="bg1"/>
                </a:solidFill>
                <a:latin typeface="Verdana"/>
                <a:cs typeface="Verdana"/>
              </a:rPr>
              <a:t>o</a:t>
            </a:r>
            <a:r>
              <a:rPr lang="en-US" sz="1800" spc="-90" dirty="0">
                <a:solidFill>
                  <a:schemeClr val="bg1"/>
                </a:solidFill>
                <a:latin typeface="Verdana"/>
                <a:cs typeface="Verdana"/>
              </a:rPr>
              <a:t>t</a:t>
            </a:r>
            <a:r>
              <a:rPr lang="en-US" sz="1800" spc="-30" dirty="0">
                <a:solidFill>
                  <a:schemeClr val="bg1"/>
                </a:solidFill>
                <a:latin typeface="Verdana"/>
                <a:cs typeface="Verdana"/>
              </a:rPr>
              <a:t>h</a:t>
            </a:r>
            <a:r>
              <a:rPr lang="en-US" sz="1800" spc="-125" dirty="0">
                <a:solidFill>
                  <a:schemeClr val="bg1"/>
                </a:solidFill>
                <a:latin typeface="Verdana"/>
                <a:cs typeface="Verdana"/>
              </a:rPr>
              <a:t> </a:t>
            </a:r>
            <a:r>
              <a:rPr lang="en-US" sz="1800" dirty="0">
                <a:solidFill>
                  <a:schemeClr val="bg1"/>
                </a:solidFill>
                <a:latin typeface="Verdana"/>
                <a:cs typeface="Verdana"/>
              </a:rPr>
              <a:t>men</a:t>
            </a:r>
            <a:r>
              <a:rPr lang="en-US" sz="1800" spc="-125" dirty="0">
                <a:solidFill>
                  <a:schemeClr val="bg1"/>
                </a:solidFill>
                <a:latin typeface="Verdana"/>
                <a:cs typeface="Verdana"/>
              </a:rPr>
              <a:t> </a:t>
            </a:r>
            <a:r>
              <a:rPr lang="en-US" sz="1800" spc="45" dirty="0">
                <a:solidFill>
                  <a:schemeClr val="bg1"/>
                </a:solidFill>
                <a:latin typeface="Verdana"/>
                <a:cs typeface="Verdana"/>
              </a:rPr>
              <a:t>&amp;</a:t>
            </a:r>
            <a:r>
              <a:rPr lang="en-US" sz="1800" spc="-105" dirty="0">
                <a:solidFill>
                  <a:schemeClr val="bg1"/>
                </a:solidFill>
                <a:latin typeface="Verdana"/>
                <a:cs typeface="Verdana"/>
              </a:rPr>
              <a:t> </a:t>
            </a:r>
            <a:r>
              <a:rPr lang="en-US" sz="1800" spc="25" dirty="0">
                <a:solidFill>
                  <a:schemeClr val="bg1"/>
                </a:solidFill>
                <a:latin typeface="Verdana"/>
                <a:cs typeface="Verdana"/>
              </a:rPr>
              <a:t>w</a:t>
            </a:r>
            <a:r>
              <a:rPr lang="en-US" sz="1800" spc="65" dirty="0">
                <a:solidFill>
                  <a:schemeClr val="bg1"/>
                </a:solidFill>
                <a:latin typeface="Verdana"/>
                <a:cs typeface="Verdana"/>
              </a:rPr>
              <a:t>o</a:t>
            </a:r>
            <a:r>
              <a:rPr lang="en-US" sz="1800" spc="-30" dirty="0">
                <a:solidFill>
                  <a:schemeClr val="bg1"/>
                </a:solidFill>
                <a:latin typeface="Verdana"/>
                <a:cs typeface="Verdana"/>
              </a:rPr>
              <a:t>men.</a:t>
            </a:r>
            <a:endParaRPr lang="en-US" sz="1800" dirty="0">
              <a:solidFill>
                <a:schemeClr val="bg1"/>
              </a:solidFill>
              <a:latin typeface="Verdana"/>
              <a:cs typeface="Verdana"/>
            </a:endParaRPr>
          </a:p>
          <a:p>
            <a:pPr marL="12700" marR="5080">
              <a:lnSpc>
                <a:spcPct val="100000"/>
              </a:lnSpc>
              <a:spcBef>
                <a:spcPts val="1010"/>
              </a:spcBef>
            </a:pPr>
            <a:r>
              <a:rPr lang="en-US" sz="1400" spc="-95" dirty="0">
                <a:solidFill>
                  <a:schemeClr val="bg1"/>
                </a:solidFill>
                <a:latin typeface="Lucida Sans Unicode"/>
                <a:cs typeface="Lucida Sans Unicode"/>
              </a:rPr>
              <a:t>▶</a:t>
            </a:r>
            <a:r>
              <a:rPr lang="en-US" sz="1400" spc="35" dirty="0">
                <a:solidFill>
                  <a:schemeClr val="bg1"/>
                </a:solidFill>
                <a:latin typeface="Lucida Sans Unicode"/>
                <a:cs typeface="Lucida Sans Unicode"/>
              </a:rPr>
              <a:t> </a:t>
            </a:r>
            <a:r>
              <a:rPr lang="en-US" sz="1800" spc="-35" dirty="0">
                <a:solidFill>
                  <a:schemeClr val="bg1"/>
                </a:solidFill>
                <a:latin typeface="Verdana"/>
                <a:cs typeface="Verdana"/>
              </a:rPr>
              <a:t>Sam</a:t>
            </a:r>
            <a:r>
              <a:rPr lang="en-US" sz="1800" spc="-25" dirty="0">
                <a:solidFill>
                  <a:schemeClr val="bg1"/>
                </a:solidFill>
                <a:latin typeface="Verdana"/>
                <a:cs typeface="Verdana"/>
              </a:rPr>
              <a:t>e</a:t>
            </a:r>
            <a:r>
              <a:rPr lang="en-US" sz="1800" spc="-100" dirty="0">
                <a:solidFill>
                  <a:schemeClr val="bg1"/>
                </a:solidFill>
                <a:latin typeface="Verdana"/>
                <a:cs typeface="Verdana"/>
              </a:rPr>
              <a:t> </a:t>
            </a:r>
            <a:r>
              <a:rPr lang="en-US" sz="1800" spc="10" dirty="0">
                <a:solidFill>
                  <a:schemeClr val="bg1"/>
                </a:solidFill>
                <a:latin typeface="Verdana"/>
                <a:cs typeface="Verdana"/>
              </a:rPr>
              <a:t>behavi</a:t>
            </a:r>
            <a:r>
              <a:rPr lang="en-US" sz="1800" spc="55" dirty="0">
                <a:solidFill>
                  <a:schemeClr val="bg1"/>
                </a:solidFill>
                <a:latin typeface="Verdana"/>
                <a:cs typeface="Verdana"/>
              </a:rPr>
              <a:t>o</a:t>
            </a:r>
            <a:r>
              <a:rPr lang="en-US" sz="1800" spc="-180" dirty="0">
                <a:solidFill>
                  <a:schemeClr val="bg1"/>
                </a:solidFill>
                <a:latin typeface="Verdana"/>
                <a:cs typeface="Verdana"/>
              </a:rPr>
              <a:t>r</a:t>
            </a:r>
            <a:r>
              <a:rPr lang="en-US" sz="1800" spc="-135" dirty="0">
                <a:solidFill>
                  <a:schemeClr val="bg1"/>
                </a:solidFill>
                <a:latin typeface="Verdana"/>
                <a:cs typeface="Verdana"/>
              </a:rPr>
              <a:t> </a:t>
            </a:r>
            <a:r>
              <a:rPr lang="en-US" sz="1800" spc="-90" dirty="0">
                <a:solidFill>
                  <a:schemeClr val="bg1"/>
                </a:solidFill>
                <a:latin typeface="Verdana"/>
                <a:cs typeface="Verdana"/>
              </a:rPr>
              <a:t>i</a:t>
            </a:r>
            <a:r>
              <a:rPr lang="en-US" sz="1800" spc="-185" dirty="0">
                <a:solidFill>
                  <a:schemeClr val="bg1"/>
                </a:solidFill>
                <a:latin typeface="Verdana"/>
                <a:cs typeface="Verdana"/>
              </a:rPr>
              <a:t>s</a:t>
            </a:r>
            <a:r>
              <a:rPr lang="en-US" sz="1800" spc="-140" dirty="0">
                <a:solidFill>
                  <a:schemeClr val="bg1"/>
                </a:solidFill>
                <a:latin typeface="Verdana"/>
                <a:cs typeface="Verdana"/>
              </a:rPr>
              <a:t> </a:t>
            </a:r>
            <a:r>
              <a:rPr lang="en-US" sz="1800" spc="-90" dirty="0">
                <a:solidFill>
                  <a:schemeClr val="bg1"/>
                </a:solidFill>
                <a:latin typeface="Verdana"/>
                <a:cs typeface="Verdana"/>
              </a:rPr>
              <a:t>t</a:t>
            </a:r>
            <a:r>
              <a:rPr lang="en-US" sz="1800" spc="-85" dirty="0">
                <a:solidFill>
                  <a:schemeClr val="bg1"/>
                </a:solidFill>
                <a:latin typeface="Verdana"/>
                <a:cs typeface="Verdana"/>
              </a:rPr>
              <a:t>r</a:t>
            </a:r>
            <a:r>
              <a:rPr lang="en-US" sz="1800" spc="-130" dirty="0">
                <a:solidFill>
                  <a:schemeClr val="bg1"/>
                </a:solidFill>
                <a:latin typeface="Verdana"/>
                <a:cs typeface="Verdana"/>
              </a:rPr>
              <a:t>u</a:t>
            </a:r>
            <a:r>
              <a:rPr lang="en-US" sz="1800" spc="75" dirty="0">
                <a:solidFill>
                  <a:schemeClr val="bg1"/>
                </a:solidFill>
                <a:latin typeface="Verdana"/>
                <a:cs typeface="Verdana"/>
              </a:rPr>
              <a:t>e</a:t>
            </a:r>
            <a:r>
              <a:rPr lang="en-US" sz="1800" spc="-100" dirty="0">
                <a:solidFill>
                  <a:schemeClr val="bg1"/>
                </a:solidFill>
                <a:latin typeface="Verdana"/>
                <a:cs typeface="Verdana"/>
              </a:rPr>
              <a:t> </a:t>
            </a:r>
            <a:r>
              <a:rPr lang="en-US" sz="1800" spc="25" dirty="0">
                <a:solidFill>
                  <a:schemeClr val="bg1"/>
                </a:solidFill>
                <a:latin typeface="Verdana"/>
                <a:cs typeface="Verdana"/>
              </a:rPr>
              <a:t>w</a:t>
            </a:r>
            <a:r>
              <a:rPr lang="en-US" sz="1800" spc="-35" dirty="0">
                <a:solidFill>
                  <a:schemeClr val="bg1"/>
                </a:solidFill>
                <a:latin typeface="Verdana"/>
                <a:cs typeface="Verdana"/>
              </a:rPr>
              <a:t>h</a:t>
            </a:r>
            <a:r>
              <a:rPr lang="en-US" sz="1800" spc="20" dirty="0">
                <a:solidFill>
                  <a:schemeClr val="bg1"/>
                </a:solidFill>
                <a:latin typeface="Verdana"/>
                <a:cs typeface="Verdana"/>
              </a:rPr>
              <a:t>en</a:t>
            </a:r>
            <a:r>
              <a:rPr lang="en-US" sz="1800" spc="-130" dirty="0">
                <a:solidFill>
                  <a:schemeClr val="bg1"/>
                </a:solidFill>
                <a:latin typeface="Verdana"/>
                <a:cs typeface="Verdana"/>
              </a:rPr>
              <a:t> </a:t>
            </a:r>
            <a:r>
              <a:rPr lang="en-US" sz="1800" spc="-90" dirty="0">
                <a:solidFill>
                  <a:schemeClr val="bg1"/>
                </a:solidFill>
                <a:latin typeface="Verdana"/>
                <a:cs typeface="Verdana"/>
              </a:rPr>
              <a:t>t</a:t>
            </a:r>
            <a:r>
              <a:rPr lang="en-US" sz="1800" spc="-35" dirty="0">
                <a:solidFill>
                  <a:schemeClr val="bg1"/>
                </a:solidFill>
                <a:latin typeface="Verdana"/>
                <a:cs typeface="Verdana"/>
              </a:rPr>
              <a:t>h</a:t>
            </a:r>
            <a:r>
              <a:rPr lang="en-US" sz="1800" spc="55" dirty="0">
                <a:solidFill>
                  <a:schemeClr val="bg1"/>
                </a:solidFill>
                <a:latin typeface="Verdana"/>
                <a:cs typeface="Verdana"/>
              </a:rPr>
              <a:t>e </a:t>
            </a:r>
            <a:r>
              <a:rPr lang="en-US" sz="1800" spc="-90" dirty="0">
                <a:solidFill>
                  <a:schemeClr val="bg1"/>
                </a:solidFill>
                <a:latin typeface="Verdana"/>
                <a:cs typeface="Verdana"/>
              </a:rPr>
              <a:t>l</a:t>
            </a:r>
            <a:r>
              <a:rPr lang="en-US" sz="1800" spc="-100" dirty="0">
                <a:solidFill>
                  <a:schemeClr val="bg1"/>
                </a:solidFill>
                <a:latin typeface="Verdana"/>
                <a:cs typeface="Verdana"/>
              </a:rPr>
              <a:t>i</a:t>
            </a:r>
            <a:r>
              <a:rPr lang="en-US" sz="1800" spc="-135" dirty="0">
                <a:solidFill>
                  <a:schemeClr val="bg1"/>
                </a:solidFill>
                <a:latin typeface="Verdana"/>
                <a:cs typeface="Verdana"/>
              </a:rPr>
              <a:t>k</a:t>
            </a:r>
            <a:r>
              <a:rPr lang="en-US" sz="1800" spc="-60" dirty="0">
                <a:solidFill>
                  <a:schemeClr val="bg1"/>
                </a:solidFill>
                <a:latin typeface="Verdana"/>
                <a:cs typeface="Verdana"/>
              </a:rPr>
              <a:t>es</a:t>
            </a:r>
            <a:r>
              <a:rPr lang="en-US" sz="1800" spc="-40" dirty="0">
                <a:solidFill>
                  <a:schemeClr val="bg1"/>
                </a:solidFill>
                <a:latin typeface="Verdana"/>
                <a:cs typeface="Verdana"/>
              </a:rPr>
              <a:t>/</a:t>
            </a:r>
            <a:r>
              <a:rPr lang="en-US" sz="1800" spc="-100" dirty="0">
                <a:solidFill>
                  <a:schemeClr val="bg1"/>
                </a:solidFill>
                <a:latin typeface="Verdana"/>
                <a:cs typeface="Verdana"/>
              </a:rPr>
              <a:t>l</a:t>
            </a:r>
            <a:r>
              <a:rPr lang="en-US" sz="1800" spc="-110" dirty="0">
                <a:solidFill>
                  <a:schemeClr val="bg1"/>
                </a:solidFill>
                <a:latin typeface="Verdana"/>
                <a:cs typeface="Verdana"/>
              </a:rPr>
              <a:t>i</a:t>
            </a:r>
            <a:r>
              <a:rPr lang="en-US" sz="1800" spc="-135" dirty="0">
                <a:solidFill>
                  <a:schemeClr val="bg1"/>
                </a:solidFill>
                <a:latin typeface="Verdana"/>
                <a:cs typeface="Verdana"/>
              </a:rPr>
              <a:t>k</a:t>
            </a:r>
            <a:r>
              <a:rPr lang="en-US" sz="1800" spc="75" dirty="0">
                <a:solidFill>
                  <a:schemeClr val="bg1"/>
                </a:solidFill>
                <a:latin typeface="Verdana"/>
                <a:cs typeface="Verdana"/>
              </a:rPr>
              <a:t>e</a:t>
            </a:r>
            <a:r>
              <a:rPr lang="en-US" sz="1800" spc="-135" dirty="0">
                <a:solidFill>
                  <a:schemeClr val="bg1"/>
                </a:solidFill>
                <a:latin typeface="Verdana"/>
                <a:cs typeface="Verdana"/>
              </a:rPr>
              <a:t> </a:t>
            </a:r>
            <a:r>
              <a:rPr lang="en-US" sz="1800" spc="10" dirty="0">
                <a:solidFill>
                  <a:schemeClr val="bg1"/>
                </a:solidFill>
                <a:latin typeface="Verdana"/>
                <a:cs typeface="Verdana"/>
              </a:rPr>
              <a:t>rece</a:t>
            </a:r>
            <a:r>
              <a:rPr lang="en-US" sz="1800" spc="20" dirty="0">
                <a:solidFill>
                  <a:schemeClr val="bg1"/>
                </a:solidFill>
                <a:latin typeface="Verdana"/>
                <a:cs typeface="Verdana"/>
              </a:rPr>
              <a:t>i</a:t>
            </a:r>
            <a:r>
              <a:rPr lang="en-US" sz="1800" spc="30" dirty="0">
                <a:solidFill>
                  <a:schemeClr val="bg1"/>
                </a:solidFill>
                <a:latin typeface="Verdana"/>
                <a:cs typeface="Verdana"/>
              </a:rPr>
              <a:t>ve</a:t>
            </a:r>
            <a:r>
              <a:rPr lang="en-US" sz="1800" spc="40" dirty="0">
                <a:solidFill>
                  <a:schemeClr val="bg1"/>
                </a:solidFill>
                <a:latin typeface="Verdana"/>
                <a:cs typeface="Verdana"/>
              </a:rPr>
              <a:t>d</a:t>
            </a:r>
            <a:r>
              <a:rPr lang="en-US" sz="1800" spc="-145" dirty="0">
                <a:solidFill>
                  <a:schemeClr val="bg1"/>
                </a:solidFill>
                <a:latin typeface="Verdana"/>
                <a:cs typeface="Verdana"/>
              </a:rPr>
              <a:t> </a:t>
            </a:r>
            <a:r>
              <a:rPr lang="en-US" sz="1800" dirty="0">
                <a:solidFill>
                  <a:schemeClr val="bg1"/>
                </a:solidFill>
                <a:latin typeface="Verdana"/>
                <a:cs typeface="Verdana"/>
              </a:rPr>
              <a:t>ar</a:t>
            </a:r>
            <a:r>
              <a:rPr lang="en-US" sz="1800" spc="5" dirty="0">
                <a:solidFill>
                  <a:schemeClr val="bg1"/>
                </a:solidFill>
                <a:latin typeface="Verdana"/>
                <a:cs typeface="Verdana"/>
              </a:rPr>
              <a:t>e</a:t>
            </a:r>
            <a:r>
              <a:rPr lang="en-US" sz="1800" spc="-100" dirty="0">
                <a:solidFill>
                  <a:schemeClr val="bg1"/>
                </a:solidFill>
                <a:latin typeface="Verdana"/>
                <a:cs typeface="Verdana"/>
              </a:rPr>
              <a:t> </a:t>
            </a:r>
            <a:r>
              <a:rPr lang="en-US" sz="1800" spc="-190" dirty="0">
                <a:solidFill>
                  <a:schemeClr val="bg1"/>
                </a:solidFill>
                <a:latin typeface="Verdana"/>
                <a:cs typeface="Verdana"/>
              </a:rPr>
              <a:t>s</a:t>
            </a:r>
            <a:r>
              <a:rPr lang="en-US" sz="1800" spc="-20" dirty="0">
                <a:solidFill>
                  <a:schemeClr val="bg1"/>
                </a:solidFill>
                <a:latin typeface="Verdana"/>
                <a:cs typeface="Verdana"/>
              </a:rPr>
              <a:t>p</a:t>
            </a:r>
            <a:r>
              <a:rPr lang="en-US" sz="1800" spc="-5" dirty="0">
                <a:solidFill>
                  <a:schemeClr val="bg1"/>
                </a:solidFill>
                <a:latin typeface="Verdana"/>
                <a:cs typeface="Verdana"/>
              </a:rPr>
              <a:t>l</a:t>
            </a:r>
            <a:r>
              <a:rPr lang="en-US" sz="1800" spc="-100" dirty="0">
                <a:solidFill>
                  <a:schemeClr val="bg1"/>
                </a:solidFill>
                <a:latin typeface="Verdana"/>
                <a:cs typeface="Verdana"/>
              </a:rPr>
              <a:t>i</a:t>
            </a:r>
            <a:r>
              <a:rPr lang="en-US" sz="1800" spc="-80" dirty="0">
                <a:solidFill>
                  <a:schemeClr val="bg1"/>
                </a:solidFill>
                <a:latin typeface="Verdana"/>
                <a:cs typeface="Verdana"/>
              </a:rPr>
              <a:t>t</a:t>
            </a:r>
            <a:r>
              <a:rPr lang="en-US" sz="1800" spc="-145" dirty="0">
                <a:solidFill>
                  <a:schemeClr val="bg1"/>
                </a:solidFill>
                <a:latin typeface="Verdana"/>
                <a:cs typeface="Verdana"/>
              </a:rPr>
              <a:t> </a:t>
            </a:r>
            <a:r>
              <a:rPr lang="en-US" sz="1800" spc="20" dirty="0">
                <a:solidFill>
                  <a:schemeClr val="bg1"/>
                </a:solidFill>
                <a:latin typeface="Verdana"/>
                <a:cs typeface="Verdana"/>
              </a:rPr>
              <a:t>up  </a:t>
            </a:r>
            <a:r>
              <a:rPr lang="en-US" sz="1800" spc="25" dirty="0">
                <a:solidFill>
                  <a:schemeClr val="bg1"/>
                </a:solidFill>
                <a:latin typeface="Verdana"/>
                <a:cs typeface="Verdana"/>
              </a:rPr>
              <a:t>be</a:t>
            </a:r>
            <a:r>
              <a:rPr lang="en-US" sz="1800" spc="10" dirty="0">
                <a:solidFill>
                  <a:schemeClr val="bg1"/>
                </a:solidFill>
                <a:latin typeface="Verdana"/>
                <a:cs typeface="Verdana"/>
              </a:rPr>
              <a:t>t</a:t>
            </a:r>
            <a:r>
              <a:rPr lang="en-US" sz="1800" spc="25" dirty="0">
                <a:solidFill>
                  <a:schemeClr val="bg1"/>
                </a:solidFill>
                <a:latin typeface="Verdana"/>
                <a:cs typeface="Verdana"/>
              </a:rPr>
              <a:t>w</a:t>
            </a:r>
            <a:r>
              <a:rPr lang="en-US" sz="1800" spc="40" dirty="0">
                <a:solidFill>
                  <a:schemeClr val="bg1"/>
                </a:solidFill>
                <a:latin typeface="Verdana"/>
                <a:cs typeface="Verdana"/>
              </a:rPr>
              <a:t>een</a:t>
            </a:r>
            <a:r>
              <a:rPr lang="en-US" sz="1800" spc="-130" dirty="0">
                <a:solidFill>
                  <a:schemeClr val="bg1"/>
                </a:solidFill>
                <a:latin typeface="Verdana"/>
                <a:cs typeface="Verdana"/>
              </a:rPr>
              <a:t> </a:t>
            </a:r>
            <a:r>
              <a:rPr lang="en-US" sz="1800" spc="15" dirty="0">
                <a:solidFill>
                  <a:schemeClr val="bg1"/>
                </a:solidFill>
                <a:latin typeface="Verdana"/>
                <a:cs typeface="Verdana"/>
              </a:rPr>
              <a:t>m</a:t>
            </a:r>
            <a:r>
              <a:rPr lang="en-US" sz="1800" spc="10" dirty="0">
                <a:solidFill>
                  <a:schemeClr val="bg1"/>
                </a:solidFill>
                <a:latin typeface="Verdana"/>
                <a:cs typeface="Verdana"/>
              </a:rPr>
              <a:t>o</a:t>
            </a:r>
            <a:r>
              <a:rPr lang="en-US" sz="1800" spc="75" dirty="0">
                <a:solidFill>
                  <a:schemeClr val="bg1"/>
                </a:solidFill>
                <a:latin typeface="Verdana"/>
                <a:cs typeface="Verdana"/>
              </a:rPr>
              <a:t>b</a:t>
            </a:r>
            <a:r>
              <a:rPr lang="en-US" sz="1800" spc="-100" dirty="0">
                <a:solidFill>
                  <a:schemeClr val="bg1"/>
                </a:solidFill>
                <a:latin typeface="Verdana"/>
                <a:cs typeface="Verdana"/>
              </a:rPr>
              <a:t>i</a:t>
            </a:r>
            <a:r>
              <a:rPr lang="en-US" sz="1800" spc="-110" dirty="0">
                <a:solidFill>
                  <a:schemeClr val="bg1"/>
                </a:solidFill>
                <a:latin typeface="Verdana"/>
                <a:cs typeface="Verdana"/>
              </a:rPr>
              <a:t>l</a:t>
            </a:r>
            <a:r>
              <a:rPr lang="en-US" sz="1800" spc="75" dirty="0">
                <a:solidFill>
                  <a:schemeClr val="bg1"/>
                </a:solidFill>
                <a:latin typeface="Verdana"/>
                <a:cs typeface="Verdana"/>
              </a:rPr>
              <a:t>e</a:t>
            </a:r>
            <a:r>
              <a:rPr lang="en-US" sz="1800" spc="-135" dirty="0">
                <a:solidFill>
                  <a:schemeClr val="bg1"/>
                </a:solidFill>
                <a:latin typeface="Verdana"/>
                <a:cs typeface="Verdana"/>
              </a:rPr>
              <a:t> </a:t>
            </a:r>
            <a:r>
              <a:rPr lang="en-US" sz="1800" spc="45" dirty="0">
                <a:solidFill>
                  <a:schemeClr val="bg1"/>
                </a:solidFill>
                <a:latin typeface="Verdana"/>
                <a:cs typeface="Verdana"/>
              </a:rPr>
              <a:t>&amp;</a:t>
            </a:r>
            <a:r>
              <a:rPr lang="en-US" sz="1800" spc="-120" dirty="0">
                <a:solidFill>
                  <a:schemeClr val="bg1"/>
                </a:solidFill>
                <a:latin typeface="Verdana"/>
                <a:cs typeface="Verdana"/>
              </a:rPr>
              <a:t> </a:t>
            </a:r>
            <a:r>
              <a:rPr lang="en-US" sz="1800" spc="-190" dirty="0">
                <a:solidFill>
                  <a:schemeClr val="bg1"/>
                </a:solidFill>
                <a:latin typeface="Verdana"/>
                <a:cs typeface="Verdana"/>
              </a:rPr>
              <a:t>s</a:t>
            </a:r>
            <a:r>
              <a:rPr lang="en-US" sz="1800" spc="-90" dirty="0">
                <a:solidFill>
                  <a:schemeClr val="bg1"/>
                </a:solidFill>
                <a:latin typeface="Verdana"/>
                <a:cs typeface="Verdana"/>
              </a:rPr>
              <a:t>it</a:t>
            </a:r>
            <a:r>
              <a:rPr lang="en-US" sz="1800" spc="75" dirty="0">
                <a:solidFill>
                  <a:schemeClr val="bg1"/>
                </a:solidFill>
                <a:latin typeface="Verdana"/>
                <a:cs typeface="Verdana"/>
              </a:rPr>
              <a:t>e</a:t>
            </a:r>
            <a:r>
              <a:rPr lang="en-US" sz="1800" spc="-120" dirty="0">
                <a:solidFill>
                  <a:schemeClr val="bg1"/>
                </a:solidFill>
                <a:latin typeface="Verdana"/>
                <a:cs typeface="Verdana"/>
              </a:rPr>
              <a:t> </a:t>
            </a:r>
            <a:r>
              <a:rPr lang="en-US" sz="1800" spc="-135" dirty="0">
                <a:solidFill>
                  <a:schemeClr val="bg1"/>
                </a:solidFill>
                <a:latin typeface="Verdana"/>
                <a:cs typeface="Verdana"/>
              </a:rPr>
              <a:t>(</a:t>
            </a:r>
            <a:r>
              <a:rPr lang="en-US" sz="1800" spc="-35" dirty="0">
                <a:solidFill>
                  <a:schemeClr val="bg1"/>
                </a:solidFill>
                <a:latin typeface="Verdana"/>
                <a:cs typeface="Verdana"/>
              </a:rPr>
              <a:t>n</a:t>
            </a:r>
            <a:r>
              <a:rPr lang="en-US" sz="1800" spc="-25" dirty="0">
                <a:solidFill>
                  <a:schemeClr val="bg1"/>
                </a:solidFill>
                <a:latin typeface="Verdana"/>
                <a:cs typeface="Verdana"/>
              </a:rPr>
              <a:t>ear</a:t>
            </a:r>
            <a:r>
              <a:rPr lang="en-US" sz="1800" dirty="0">
                <a:solidFill>
                  <a:schemeClr val="bg1"/>
                </a:solidFill>
                <a:latin typeface="Verdana"/>
                <a:cs typeface="Verdana"/>
              </a:rPr>
              <a:t>l</a:t>
            </a:r>
            <a:r>
              <a:rPr lang="en-US" sz="1800" spc="-80" dirty="0">
                <a:solidFill>
                  <a:schemeClr val="bg1"/>
                </a:solidFill>
                <a:latin typeface="Verdana"/>
                <a:cs typeface="Verdana"/>
              </a:rPr>
              <a:t>y</a:t>
            </a:r>
            <a:r>
              <a:rPr lang="en-US" sz="1800" spc="-120" dirty="0">
                <a:solidFill>
                  <a:schemeClr val="bg1"/>
                </a:solidFill>
                <a:latin typeface="Verdana"/>
                <a:cs typeface="Verdana"/>
              </a:rPr>
              <a:t> </a:t>
            </a:r>
            <a:r>
              <a:rPr lang="en-US" sz="1800" spc="-80" dirty="0">
                <a:solidFill>
                  <a:schemeClr val="bg1"/>
                </a:solidFill>
                <a:latin typeface="Verdana"/>
                <a:cs typeface="Verdana"/>
              </a:rPr>
              <a:t>3  </a:t>
            </a:r>
            <a:r>
              <a:rPr lang="en-US" sz="1800" spc="-90" dirty="0">
                <a:solidFill>
                  <a:schemeClr val="bg1"/>
                </a:solidFill>
                <a:latin typeface="Verdana"/>
                <a:cs typeface="Verdana"/>
              </a:rPr>
              <a:t>ti</a:t>
            </a:r>
            <a:r>
              <a:rPr lang="en-US" sz="1800" spc="-55" dirty="0">
                <a:solidFill>
                  <a:schemeClr val="bg1"/>
                </a:solidFill>
                <a:latin typeface="Verdana"/>
                <a:cs typeface="Verdana"/>
              </a:rPr>
              <a:t>mes</a:t>
            </a:r>
            <a:r>
              <a:rPr lang="en-US" sz="1800" spc="-135" dirty="0">
                <a:solidFill>
                  <a:schemeClr val="bg1"/>
                </a:solidFill>
                <a:latin typeface="Verdana"/>
                <a:cs typeface="Verdana"/>
              </a:rPr>
              <a:t> </a:t>
            </a:r>
            <a:r>
              <a:rPr lang="en-US" sz="1800" spc="15" dirty="0">
                <a:solidFill>
                  <a:schemeClr val="bg1"/>
                </a:solidFill>
                <a:latin typeface="Verdana"/>
                <a:cs typeface="Verdana"/>
              </a:rPr>
              <a:t>m</a:t>
            </a:r>
            <a:r>
              <a:rPr lang="en-US" sz="1800" spc="10" dirty="0">
                <a:solidFill>
                  <a:schemeClr val="bg1"/>
                </a:solidFill>
                <a:latin typeface="Verdana"/>
                <a:cs typeface="Verdana"/>
              </a:rPr>
              <a:t>o</a:t>
            </a:r>
            <a:r>
              <a:rPr lang="en-US" sz="1800" spc="-50" dirty="0">
                <a:solidFill>
                  <a:schemeClr val="bg1"/>
                </a:solidFill>
                <a:latin typeface="Verdana"/>
                <a:cs typeface="Verdana"/>
              </a:rPr>
              <a:t>re</a:t>
            </a:r>
            <a:r>
              <a:rPr lang="en-US" sz="1800" spc="-125" dirty="0">
                <a:solidFill>
                  <a:schemeClr val="bg1"/>
                </a:solidFill>
                <a:latin typeface="Verdana"/>
                <a:cs typeface="Verdana"/>
              </a:rPr>
              <a:t> </a:t>
            </a:r>
            <a:r>
              <a:rPr lang="en-US" sz="1800" spc="5" dirty="0">
                <a:solidFill>
                  <a:schemeClr val="bg1"/>
                </a:solidFill>
                <a:latin typeface="Verdana"/>
                <a:cs typeface="Verdana"/>
              </a:rPr>
              <a:t>f</a:t>
            </a:r>
            <a:r>
              <a:rPr lang="en-US" sz="1800" spc="15" dirty="0">
                <a:solidFill>
                  <a:schemeClr val="bg1"/>
                </a:solidFill>
                <a:latin typeface="Verdana"/>
                <a:cs typeface="Verdana"/>
              </a:rPr>
              <a:t>o</a:t>
            </a:r>
            <a:r>
              <a:rPr lang="en-US" sz="1800" spc="-180" dirty="0">
                <a:solidFill>
                  <a:schemeClr val="bg1"/>
                </a:solidFill>
                <a:latin typeface="Verdana"/>
                <a:cs typeface="Verdana"/>
              </a:rPr>
              <a:t>r</a:t>
            </a:r>
            <a:r>
              <a:rPr lang="en-US" sz="1800" spc="-125" dirty="0">
                <a:solidFill>
                  <a:schemeClr val="bg1"/>
                </a:solidFill>
                <a:latin typeface="Verdana"/>
                <a:cs typeface="Verdana"/>
              </a:rPr>
              <a:t> </a:t>
            </a:r>
            <a:r>
              <a:rPr lang="en-US" sz="1800" spc="25" dirty="0">
                <a:solidFill>
                  <a:schemeClr val="bg1"/>
                </a:solidFill>
                <a:latin typeface="Verdana"/>
                <a:cs typeface="Verdana"/>
              </a:rPr>
              <a:t>w</a:t>
            </a:r>
            <a:r>
              <a:rPr lang="en-US" sz="1800" spc="65" dirty="0">
                <a:solidFill>
                  <a:schemeClr val="bg1"/>
                </a:solidFill>
                <a:latin typeface="Verdana"/>
                <a:cs typeface="Verdana"/>
              </a:rPr>
              <a:t>o</a:t>
            </a:r>
            <a:r>
              <a:rPr lang="en-US" sz="1800" dirty="0">
                <a:solidFill>
                  <a:schemeClr val="bg1"/>
                </a:solidFill>
                <a:latin typeface="Verdana"/>
                <a:cs typeface="Verdana"/>
              </a:rPr>
              <a:t>men</a:t>
            </a:r>
            <a:r>
              <a:rPr lang="en-US" sz="1800" spc="-135" dirty="0">
                <a:solidFill>
                  <a:schemeClr val="bg1"/>
                </a:solidFill>
                <a:latin typeface="Verdana"/>
                <a:cs typeface="Verdana"/>
              </a:rPr>
              <a:t> </a:t>
            </a:r>
            <a:r>
              <a:rPr lang="en-US" sz="1800" spc="-90" dirty="0">
                <a:solidFill>
                  <a:schemeClr val="bg1"/>
                </a:solidFill>
                <a:latin typeface="Verdana"/>
                <a:cs typeface="Verdana"/>
              </a:rPr>
              <a:t>t</a:t>
            </a:r>
            <a:r>
              <a:rPr lang="en-US" sz="1800" spc="-35" dirty="0">
                <a:solidFill>
                  <a:schemeClr val="bg1"/>
                </a:solidFill>
                <a:latin typeface="Verdana"/>
                <a:cs typeface="Verdana"/>
              </a:rPr>
              <a:t>h</a:t>
            </a:r>
            <a:r>
              <a:rPr lang="en-US" sz="1800" spc="35" dirty="0">
                <a:solidFill>
                  <a:schemeClr val="bg1"/>
                </a:solidFill>
                <a:latin typeface="Verdana"/>
                <a:cs typeface="Verdana"/>
              </a:rPr>
              <a:t>a</a:t>
            </a:r>
            <a:r>
              <a:rPr lang="en-US" sz="1800" spc="45" dirty="0">
                <a:solidFill>
                  <a:schemeClr val="bg1"/>
                </a:solidFill>
                <a:latin typeface="Verdana"/>
                <a:cs typeface="Verdana"/>
              </a:rPr>
              <a:t>n</a:t>
            </a:r>
            <a:r>
              <a:rPr lang="en-US" sz="1800" spc="-105" dirty="0">
                <a:solidFill>
                  <a:schemeClr val="bg1"/>
                </a:solidFill>
                <a:latin typeface="Verdana"/>
                <a:cs typeface="Verdana"/>
              </a:rPr>
              <a:t> </a:t>
            </a:r>
            <a:r>
              <a:rPr lang="en-US" sz="1800" spc="-40" dirty="0">
                <a:solidFill>
                  <a:schemeClr val="bg1"/>
                </a:solidFill>
                <a:latin typeface="Verdana"/>
                <a:cs typeface="Verdana"/>
              </a:rPr>
              <a:t>m</a:t>
            </a:r>
            <a:r>
              <a:rPr lang="en-US" sz="1800" spc="20" dirty="0">
                <a:solidFill>
                  <a:schemeClr val="bg1"/>
                </a:solidFill>
                <a:latin typeface="Verdana"/>
                <a:cs typeface="Verdana"/>
              </a:rPr>
              <a:t>e</a:t>
            </a:r>
            <a:r>
              <a:rPr lang="en-US" sz="1800" spc="15" dirty="0">
                <a:solidFill>
                  <a:schemeClr val="bg1"/>
                </a:solidFill>
                <a:latin typeface="Verdana"/>
                <a:cs typeface="Verdana"/>
              </a:rPr>
              <a:t>n</a:t>
            </a:r>
            <a:r>
              <a:rPr lang="en-US" sz="1800" spc="-120" dirty="0">
                <a:solidFill>
                  <a:schemeClr val="bg1"/>
                </a:solidFill>
                <a:latin typeface="Verdana"/>
                <a:cs typeface="Verdana"/>
              </a:rPr>
              <a:t>)</a:t>
            </a:r>
            <a:endParaRPr lang="en-US" sz="1800"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object 35">
            <a:extLst>
              <a:ext uri="{FF2B5EF4-FFF2-40B4-BE49-F238E27FC236}">
                <a16:creationId xmlns:a16="http://schemas.microsoft.com/office/drawing/2014/main" id="{1A89EAA8-9CC7-4544-823B-E83B360FBE27}"/>
              </a:ext>
            </a:extLst>
          </p:cNvPr>
          <p:cNvPicPr>
            <a:picLocks noGrp="1"/>
          </p:cNvPicPr>
          <p:nvPr>
            <p:ph idx="1"/>
          </p:nvPr>
        </p:nvPicPr>
        <p:blipFill>
          <a:blip r:embed="rId2" cstate="print"/>
          <a:stretch>
            <a:fillRect/>
          </a:stretch>
        </p:blipFill>
        <p:spPr>
          <a:xfrm>
            <a:off x="404446" y="70339"/>
            <a:ext cx="6066692" cy="6312877"/>
          </a:xfrm>
          <a:prstGeom prst="rect">
            <a:avLst/>
          </a:prstGeom>
        </p:spPr>
      </p:pic>
      <p:sp>
        <p:nvSpPr>
          <p:cNvPr id="12" name="Rectangle: Rounded Corners 11">
            <a:extLst>
              <a:ext uri="{FF2B5EF4-FFF2-40B4-BE49-F238E27FC236}">
                <a16:creationId xmlns:a16="http://schemas.microsoft.com/office/drawing/2014/main" id="{6E675A0F-6F4F-4972-821E-8131B26EA9B3}"/>
              </a:ext>
            </a:extLst>
          </p:cNvPr>
          <p:cNvSpPr/>
          <p:nvPr/>
        </p:nvSpPr>
        <p:spPr>
          <a:xfrm>
            <a:off x="4070838" y="606669"/>
            <a:ext cx="2180493" cy="76493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97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IN" sz="2000" spc="110" dirty="0">
                <a:solidFill>
                  <a:schemeClr val="bg1"/>
                </a:solidFill>
              </a:rPr>
              <a:t>Maximum likes per day</a:t>
            </a:r>
            <a:endParaRPr lang="en-IN" sz="2000" spc="-70" dirty="0">
              <a:solidFill>
                <a:schemeClr val="bg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sz="2000" dirty="0">
              <a:solidFill>
                <a:schemeClr val="bg1"/>
              </a:solidFill>
              <a:latin typeface="Calibri" panose="020F0502020204030204"/>
            </a:endParaRPr>
          </a:p>
          <a:p>
            <a:pPr defTabSz="914377">
              <a:defRPr/>
            </a:pPr>
            <a:r>
              <a:rPr lang="en-US" sz="2000" spc="-95" dirty="0">
                <a:solidFill>
                  <a:schemeClr val="bg1"/>
                </a:solidFill>
                <a:latin typeface="Lucida Sans Unicode"/>
                <a:cs typeface="Lucida Sans Unicode"/>
              </a:rPr>
              <a:t>▶</a:t>
            </a:r>
            <a:r>
              <a:rPr lang="en-US" sz="2000" spc="35" dirty="0">
                <a:solidFill>
                  <a:schemeClr val="bg1"/>
                </a:solidFill>
                <a:latin typeface="Lucida Sans Unicode"/>
                <a:cs typeface="Lucida Sans Unicode"/>
              </a:rPr>
              <a:t> </a:t>
            </a:r>
            <a:r>
              <a:rPr lang="en-US" spc="-60" dirty="0">
                <a:solidFill>
                  <a:schemeClr val="bg1"/>
                </a:solidFill>
                <a:latin typeface="Verdana"/>
                <a:cs typeface="Lucida Sans Unicode"/>
              </a:rPr>
              <a:t>This chart shows the user with max likes per day from the dataset.</a:t>
            </a: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12700" marR="63500">
              <a:lnSpc>
                <a:spcPct val="100000"/>
              </a:lnSpc>
              <a:spcBef>
                <a:spcPts val="105"/>
              </a:spcBef>
            </a:pPr>
            <a:r>
              <a:rPr lang="en-US" sz="1400" spc="-95" dirty="0">
                <a:solidFill>
                  <a:schemeClr val="bg1"/>
                </a:solidFill>
                <a:latin typeface="Lucida Sans Unicode"/>
                <a:cs typeface="Lucida Sans Unicode"/>
              </a:rPr>
              <a:t>▶</a:t>
            </a:r>
            <a:r>
              <a:rPr lang="en-US" sz="1400" spc="35" dirty="0">
                <a:solidFill>
                  <a:schemeClr val="bg1"/>
                </a:solidFill>
                <a:latin typeface="Lucida Sans Unicode"/>
                <a:cs typeface="Lucida Sans Unicode"/>
              </a:rPr>
              <a:t> </a:t>
            </a:r>
            <a:r>
              <a:rPr lang="en-US" sz="1800" spc="-60" dirty="0">
                <a:solidFill>
                  <a:schemeClr val="bg1"/>
                </a:solidFill>
                <a:latin typeface="Verdana"/>
                <a:cs typeface="Verdana"/>
              </a:rPr>
              <a:t>As we can see from the chart user Id 1149300 has 2700 likes per day while user 1546811 has 250 likes per day.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6E675A0F-6F4F-4972-821E-8131B26EA9B3}"/>
              </a:ext>
            </a:extLst>
          </p:cNvPr>
          <p:cNvSpPr/>
          <p:nvPr/>
        </p:nvSpPr>
        <p:spPr>
          <a:xfrm>
            <a:off x="4070838" y="606669"/>
            <a:ext cx="2180493" cy="76493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D2BE2186-29A8-4022-A8EC-46F2BF7C64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664"/>
          <a:stretch/>
        </p:blipFill>
        <p:spPr>
          <a:xfrm>
            <a:off x="578345" y="1249611"/>
            <a:ext cx="5742339" cy="4104904"/>
          </a:xfrm>
        </p:spPr>
      </p:pic>
    </p:spTree>
    <p:extLst>
      <p:ext uri="{BB962C8B-B14F-4D97-AF65-F5344CB8AC3E}">
        <p14:creationId xmlns:p14="http://schemas.microsoft.com/office/powerpoint/2010/main" val="2825733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12700" marR="5080">
              <a:lnSpc>
                <a:spcPct val="90000"/>
              </a:lnSpc>
              <a:spcBef>
                <a:spcPts val="305"/>
              </a:spcBef>
            </a:pPr>
            <a:r>
              <a:rPr lang="en-US" sz="2000" spc="-90" dirty="0">
                <a:solidFill>
                  <a:schemeClr val="bg1"/>
                </a:solidFill>
                <a:latin typeface="Verdana"/>
                <a:cs typeface="Verdana"/>
              </a:rPr>
              <a:t>W</a:t>
            </a:r>
            <a:r>
              <a:rPr lang="en-US" sz="2000" spc="40" dirty="0">
                <a:solidFill>
                  <a:schemeClr val="bg1"/>
                </a:solidFill>
                <a:latin typeface="Verdana"/>
                <a:cs typeface="Verdana"/>
              </a:rPr>
              <a:t>om</a:t>
            </a:r>
            <a:r>
              <a:rPr lang="en-US" sz="2000" spc="20" dirty="0">
                <a:solidFill>
                  <a:schemeClr val="bg1"/>
                </a:solidFill>
                <a:latin typeface="Verdana"/>
                <a:cs typeface="Verdana"/>
              </a:rPr>
              <a:t>e</a:t>
            </a:r>
            <a:r>
              <a:rPr lang="en-US" sz="2000" spc="-40" dirty="0">
                <a:solidFill>
                  <a:schemeClr val="bg1"/>
                </a:solidFill>
                <a:latin typeface="Verdana"/>
                <a:cs typeface="Verdana"/>
              </a:rPr>
              <a:t>n</a:t>
            </a:r>
            <a:r>
              <a:rPr lang="en-US" sz="2000" spc="-95" dirty="0">
                <a:solidFill>
                  <a:schemeClr val="bg1"/>
                </a:solidFill>
                <a:latin typeface="Verdana"/>
                <a:cs typeface="Verdana"/>
              </a:rPr>
              <a:t> </a:t>
            </a:r>
            <a:r>
              <a:rPr lang="en-US" sz="2000" spc="15" dirty="0">
                <a:solidFill>
                  <a:schemeClr val="bg1"/>
                </a:solidFill>
                <a:latin typeface="Verdana"/>
                <a:cs typeface="Verdana"/>
              </a:rPr>
              <a:t>ha</a:t>
            </a:r>
            <a:r>
              <a:rPr lang="en-US" sz="2000" spc="25" dirty="0">
                <a:solidFill>
                  <a:schemeClr val="bg1"/>
                </a:solidFill>
                <a:latin typeface="Verdana"/>
                <a:cs typeface="Verdana"/>
              </a:rPr>
              <a:t>v</a:t>
            </a:r>
            <a:r>
              <a:rPr lang="en-US" sz="2000" spc="90" dirty="0">
                <a:solidFill>
                  <a:schemeClr val="bg1"/>
                </a:solidFill>
                <a:latin typeface="Verdana"/>
                <a:cs typeface="Verdana"/>
              </a:rPr>
              <a:t>e</a:t>
            </a:r>
            <a:r>
              <a:rPr lang="en-US" sz="2000" spc="-160" dirty="0">
                <a:solidFill>
                  <a:schemeClr val="bg1"/>
                </a:solidFill>
                <a:latin typeface="Verdana"/>
                <a:cs typeface="Verdana"/>
              </a:rPr>
              <a:t> </a:t>
            </a:r>
            <a:r>
              <a:rPr lang="en-US" sz="2000" spc="-25" dirty="0">
                <a:solidFill>
                  <a:schemeClr val="bg1"/>
                </a:solidFill>
                <a:latin typeface="Verdana"/>
                <a:cs typeface="Verdana"/>
              </a:rPr>
              <a:t>more</a:t>
            </a:r>
            <a:r>
              <a:rPr lang="en-US" sz="2000" spc="-135" dirty="0">
                <a:solidFill>
                  <a:schemeClr val="bg1"/>
                </a:solidFill>
                <a:latin typeface="Verdana"/>
                <a:cs typeface="Verdana"/>
              </a:rPr>
              <a:t> </a:t>
            </a:r>
            <a:r>
              <a:rPr lang="en-US" sz="2000" spc="-125" dirty="0">
                <a:solidFill>
                  <a:schemeClr val="bg1"/>
                </a:solidFill>
                <a:latin typeface="Verdana"/>
                <a:cs typeface="Verdana"/>
              </a:rPr>
              <a:t>f</a:t>
            </a:r>
            <a:r>
              <a:rPr lang="en-US" sz="2000" spc="-150" dirty="0">
                <a:solidFill>
                  <a:schemeClr val="bg1"/>
                </a:solidFill>
                <a:latin typeface="Verdana"/>
                <a:cs typeface="Verdana"/>
              </a:rPr>
              <a:t>r</a:t>
            </a:r>
            <a:r>
              <a:rPr lang="en-US" sz="2000" spc="-130" dirty="0">
                <a:solidFill>
                  <a:schemeClr val="bg1"/>
                </a:solidFill>
                <a:latin typeface="Verdana"/>
                <a:cs typeface="Verdana"/>
              </a:rPr>
              <a:t>i</a:t>
            </a:r>
            <a:r>
              <a:rPr lang="en-US" sz="2000" spc="-15" dirty="0">
                <a:solidFill>
                  <a:schemeClr val="bg1"/>
                </a:solidFill>
                <a:latin typeface="Verdana"/>
                <a:cs typeface="Verdana"/>
              </a:rPr>
              <a:t>ends  </a:t>
            </a:r>
            <a:r>
              <a:rPr lang="en-US" sz="2000" spc="-110" dirty="0">
                <a:solidFill>
                  <a:schemeClr val="bg1"/>
                </a:solidFill>
                <a:latin typeface="Verdana"/>
                <a:cs typeface="Verdana"/>
              </a:rPr>
              <a:t>t</a:t>
            </a:r>
            <a:r>
              <a:rPr lang="en-US" sz="2000" spc="20" dirty="0">
                <a:solidFill>
                  <a:schemeClr val="bg1"/>
                </a:solidFill>
                <a:latin typeface="Verdana"/>
                <a:cs typeface="Verdana"/>
              </a:rPr>
              <a:t>han</a:t>
            </a:r>
            <a:r>
              <a:rPr lang="en-US" sz="2000" spc="-120" dirty="0">
                <a:solidFill>
                  <a:schemeClr val="bg1"/>
                </a:solidFill>
                <a:latin typeface="Verdana"/>
                <a:cs typeface="Verdana"/>
              </a:rPr>
              <a:t> </a:t>
            </a:r>
            <a:r>
              <a:rPr lang="en-US" sz="2000" spc="-70" dirty="0">
                <a:solidFill>
                  <a:schemeClr val="bg1"/>
                </a:solidFill>
                <a:latin typeface="Verdana"/>
                <a:cs typeface="Verdana"/>
              </a:rPr>
              <a:t>m</a:t>
            </a:r>
            <a:r>
              <a:rPr lang="en-US" sz="2000" spc="25" dirty="0">
                <a:solidFill>
                  <a:schemeClr val="bg1"/>
                </a:solidFill>
                <a:latin typeface="Verdana"/>
                <a:cs typeface="Verdana"/>
              </a:rPr>
              <a:t>en</a:t>
            </a:r>
            <a:r>
              <a:rPr lang="en-US" sz="2000" spc="-130" dirty="0">
                <a:solidFill>
                  <a:schemeClr val="bg1"/>
                </a:solidFill>
                <a:latin typeface="Verdana"/>
                <a:cs typeface="Verdana"/>
              </a:rPr>
              <a:t> </a:t>
            </a:r>
            <a:r>
              <a:rPr lang="en-US" sz="2000" spc="20" dirty="0">
                <a:solidFill>
                  <a:schemeClr val="bg1"/>
                </a:solidFill>
                <a:latin typeface="Verdana"/>
                <a:cs typeface="Verdana"/>
              </a:rPr>
              <a:t>on</a:t>
            </a:r>
            <a:r>
              <a:rPr lang="en-US" sz="2000" spc="-130" dirty="0">
                <a:solidFill>
                  <a:schemeClr val="bg1"/>
                </a:solidFill>
                <a:latin typeface="Verdana"/>
                <a:cs typeface="Verdana"/>
              </a:rPr>
              <a:t> </a:t>
            </a:r>
            <a:r>
              <a:rPr lang="en-US" sz="2000" spc="95" dirty="0">
                <a:solidFill>
                  <a:schemeClr val="bg1"/>
                </a:solidFill>
                <a:latin typeface="Verdana"/>
                <a:cs typeface="Verdana"/>
              </a:rPr>
              <a:t>Facebook</a:t>
            </a:r>
            <a:r>
              <a:rPr lang="en-US" sz="2000" spc="-150" dirty="0">
                <a:solidFill>
                  <a:schemeClr val="bg1"/>
                </a:solidFill>
                <a:latin typeface="Verdana"/>
                <a:cs typeface="Verdana"/>
              </a:rPr>
              <a:t>,</a:t>
            </a:r>
            <a:r>
              <a:rPr lang="en-US" sz="2000" spc="-145" dirty="0">
                <a:solidFill>
                  <a:schemeClr val="bg1"/>
                </a:solidFill>
                <a:latin typeface="Verdana"/>
                <a:cs typeface="Verdana"/>
              </a:rPr>
              <a:t> </a:t>
            </a:r>
            <a:r>
              <a:rPr lang="en-US" sz="2000" spc="-114" dirty="0">
                <a:solidFill>
                  <a:schemeClr val="bg1"/>
                </a:solidFill>
                <a:latin typeface="Verdana"/>
                <a:cs typeface="Verdana"/>
              </a:rPr>
              <a:t>t</a:t>
            </a:r>
            <a:r>
              <a:rPr lang="en-US" sz="2000" spc="20" dirty="0">
                <a:solidFill>
                  <a:schemeClr val="bg1"/>
                </a:solidFill>
                <a:latin typeface="Verdana"/>
                <a:cs typeface="Verdana"/>
              </a:rPr>
              <a:t>he  </a:t>
            </a:r>
            <a:r>
              <a:rPr lang="en-US" sz="2000" spc="-125" dirty="0">
                <a:solidFill>
                  <a:schemeClr val="bg1"/>
                </a:solidFill>
                <a:latin typeface="Verdana"/>
                <a:cs typeface="Verdana"/>
              </a:rPr>
              <a:t>f</a:t>
            </a:r>
            <a:r>
              <a:rPr lang="en-US" sz="2000" spc="-150" dirty="0">
                <a:solidFill>
                  <a:schemeClr val="bg1"/>
                </a:solidFill>
                <a:latin typeface="Verdana"/>
                <a:cs typeface="Verdana"/>
              </a:rPr>
              <a:t>r</a:t>
            </a:r>
            <a:r>
              <a:rPr lang="en-US" sz="2000" spc="-130" dirty="0">
                <a:solidFill>
                  <a:schemeClr val="bg1"/>
                </a:solidFill>
                <a:latin typeface="Verdana"/>
                <a:cs typeface="Verdana"/>
              </a:rPr>
              <a:t>i</a:t>
            </a:r>
            <a:r>
              <a:rPr lang="en-US" sz="2000" spc="-45" dirty="0">
                <a:solidFill>
                  <a:schemeClr val="bg1"/>
                </a:solidFill>
                <a:latin typeface="Verdana"/>
                <a:cs typeface="Verdana"/>
              </a:rPr>
              <a:t>endships</a:t>
            </a:r>
            <a:r>
              <a:rPr lang="en-US" sz="2000" spc="-160" dirty="0">
                <a:solidFill>
                  <a:schemeClr val="bg1"/>
                </a:solidFill>
                <a:latin typeface="Verdana"/>
                <a:cs typeface="Verdana"/>
              </a:rPr>
              <a:t> </a:t>
            </a:r>
            <a:r>
              <a:rPr lang="en-US" sz="2000" spc="-130" dirty="0">
                <a:solidFill>
                  <a:schemeClr val="bg1"/>
                </a:solidFill>
                <a:latin typeface="Verdana"/>
                <a:cs typeface="Verdana"/>
              </a:rPr>
              <a:t>i</a:t>
            </a:r>
            <a:r>
              <a:rPr lang="en-US" sz="2000" spc="-114" dirty="0">
                <a:solidFill>
                  <a:schemeClr val="bg1"/>
                </a:solidFill>
                <a:latin typeface="Verdana"/>
                <a:cs typeface="Verdana"/>
              </a:rPr>
              <a:t>n</a:t>
            </a:r>
            <a:r>
              <a:rPr lang="en-US" sz="2000" spc="-40" dirty="0">
                <a:solidFill>
                  <a:schemeClr val="bg1"/>
                </a:solidFill>
                <a:latin typeface="Verdana"/>
                <a:cs typeface="Verdana"/>
              </a:rPr>
              <a:t>i</a:t>
            </a:r>
            <a:r>
              <a:rPr lang="en-US" sz="2000" spc="-110" dirty="0">
                <a:solidFill>
                  <a:schemeClr val="bg1"/>
                </a:solidFill>
                <a:latin typeface="Verdana"/>
                <a:cs typeface="Verdana"/>
              </a:rPr>
              <a:t>t</a:t>
            </a:r>
            <a:r>
              <a:rPr lang="en-US" sz="2000" spc="-130" dirty="0">
                <a:solidFill>
                  <a:schemeClr val="bg1"/>
                </a:solidFill>
                <a:latin typeface="Verdana"/>
                <a:cs typeface="Verdana"/>
              </a:rPr>
              <a:t>i</a:t>
            </a:r>
            <a:r>
              <a:rPr lang="en-US" sz="2000" spc="25" dirty="0">
                <a:solidFill>
                  <a:schemeClr val="bg1"/>
                </a:solidFill>
                <a:latin typeface="Verdana"/>
                <a:cs typeface="Verdana"/>
              </a:rPr>
              <a:t>a</a:t>
            </a:r>
            <a:r>
              <a:rPr lang="en-US" sz="2000" spc="5" dirty="0">
                <a:solidFill>
                  <a:schemeClr val="bg1"/>
                </a:solidFill>
                <a:latin typeface="Verdana"/>
                <a:cs typeface="Verdana"/>
              </a:rPr>
              <a:t>t</a:t>
            </a:r>
            <a:r>
              <a:rPr lang="en-US" sz="2000" spc="100" dirty="0">
                <a:solidFill>
                  <a:schemeClr val="bg1"/>
                </a:solidFill>
                <a:latin typeface="Verdana"/>
                <a:cs typeface="Verdana"/>
              </a:rPr>
              <a:t>ed</a:t>
            </a:r>
            <a:r>
              <a:rPr lang="en-US" sz="2000" spc="-150" dirty="0">
                <a:solidFill>
                  <a:schemeClr val="bg1"/>
                </a:solidFill>
                <a:latin typeface="Verdana"/>
                <a:cs typeface="Verdana"/>
              </a:rPr>
              <a:t> </a:t>
            </a:r>
            <a:r>
              <a:rPr lang="en-US" sz="2000" spc="-130" dirty="0">
                <a:solidFill>
                  <a:schemeClr val="bg1"/>
                </a:solidFill>
                <a:latin typeface="Verdana"/>
                <a:cs typeface="Verdana"/>
              </a:rPr>
              <a:t>i</a:t>
            </a:r>
            <a:r>
              <a:rPr lang="en-US" sz="2000" spc="-30" dirty="0">
                <a:solidFill>
                  <a:schemeClr val="bg1"/>
                </a:solidFill>
                <a:latin typeface="Verdana"/>
                <a:cs typeface="Verdana"/>
              </a:rPr>
              <a:t>n  proport</a:t>
            </a:r>
            <a:r>
              <a:rPr lang="en-US" sz="2000" spc="-125" dirty="0">
                <a:solidFill>
                  <a:schemeClr val="bg1"/>
                </a:solidFill>
                <a:latin typeface="Verdana"/>
                <a:cs typeface="Verdana"/>
              </a:rPr>
              <a:t>i</a:t>
            </a:r>
            <a:r>
              <a:rPr lang="en-US" sz="2000" spc="25" dirty="0">
                <a:solidFill>
                  <a:schemeClr val="bg1"/>
                </a:solidFill>
                <a:latin typeface="Verdana"/>
                <a:cs typeface="Verdana"/>
              </a:rPr>
              <a:t>on</a:t>
            </a:r>
            <a:r>
              <a:rPr lang="en-US" sz="2000" spc="-155" dirty="0">
                <a:solidFill>
                  <a:schemeClr val="bg1"/>
                </a:solidFill>
                <a:latin typeface="Verdana"/>
                <a:cs typeface="Verdana"/>
              </a:rPr>
              <a:t> </a:t>
            </a:r>
            <a:r>
              <a:rPr lang="en-US" sz="2000" spc="-110" dirty="0">
                <a:solidFill>
                  <a:schemeClr val="bg1"/>
                </a:solidFill>
                <a:latin typeface="Verdana"/>
                <a:cs typeface="Verdana"/>
              </a:rPr>
              <a:t>t</a:t>
            </a:r>
            <a:r>
              <a:rPr lang="en-US" sz="2000" spc="85" dirty="0">
                <a:solidFill>
                  <a:schemeClr val="bg1"/>
                </a:solidFill>
                <a:latin typeface="Verdana"/>
                <a:cs typeface="Verdana"/>
              </a:rPr>
              <a:t>o</a:t>
            </a:r>
            <a:r>
              <a:rPr lang="en-US" sz="2000" spc="-110" dirty="0">
                <a:solidFill>
                  <a:schemeClr val="bg1"/>
                </a:solidFill>
                <a:latin typeface="Verdana"/>
                <a:cs typeface="Verdana"/>
              </a:rPr>
              <a:t> </a:t>
            </a:r>
            <a:r>
              <a:rPr lang="en-US" sz="2000" spc="-125" dirty="0">
                <a:solidFill>
                  <a:schemeClr val="bg1"/>
                </a:solidFill>
                <a:latin typeface="Verdana"/>
                <a:cs typeface="Verdana"/>
              </a:rPr>
              <a:t>f</a:t>
            </a:r>
            <a:r>
              <a:rPr lang="en-US" sz="2000" spc="-150" dirty="0">
                <a:solidFill>
                  <a:schemeClr val="bg1"/>
                </a:solidFill>
                <a:latin typeface="Verdana"/>
                <a:cs typeface="Verdana"/>
              </a:rPr>
              <a:t>r</a:t>
            </a:r>
            <a:r>
              <a:rPr lang="en-US" sz="2000" spc="-125" dirty="0">
                <a:solidFill>
                  <a:schemeClr val="bg1"/>
                </a:solidFill>
                <a:latin typeface="Verdana"/>
                <a:cs typeface="Verdana"/>
              </a:rPr>
              <a:t>i</a:t>
            </a:r>
            <a:r>
              <a:rPr lang="en-US" sz="2000" spc="90" dirty="0">
                <a:solidFill>
                  <a:schemeClr val="bg1"/>
                </a:solidFill>
                <a:latin typeface="Verdana"/>
                <a:cs typeface="Verdana"/>
              </a:rPr>
              <a:t>e</a:t>
            </a:r>
            <a:r>
              <a:rPr lang="en-US" sz="2000" spc="35" dirty="0">
                <a:solidFill>
                  <a:schemeClr val="bg1"/>
                </a:solidFill>
                <a:latin typeface="Verdana"/>
                <a:cs typeface="Verdana"/>
              </a:rPr>
              <a:t>nd</a:t>
            </a:r>
            <a:r>
              <a:rPr lang="en-US" sz="2000" spc="-160" dirty="0">
                <a:solidFill>
                  <a:schemeClr val="bg1"/>
                </a:solidFill>
                <a:latin typeface="Verdana"/>
                <a:cs typeface="Verdana"/>
              </a:rPr>
              <a:t> </a:t>
            </a:r>
            <a:r>
              <a:rPr lang="en-US" sz="2000" spc="85" dirty="0">
                <a:solidFill>
                  <a:schemeClr val="bg1"/>
                </a:solidFill>
                <a:latin typeface="Verdana"/>
                <a:cs typeface="Verdana"/>
              </a:rPr>
              <a:t>cou</a:t>
            </a:r>
            <a:r>
              <a:rPr lang="en-US" sz="2000" spc="-55" dirty="0">
                <a:solidFill>
                  <a:schemeClr val="bg1"/>
                </a:solidFill>
                <a:latin typeface="Verdana"/>
                <a:cs typeface="Verdana"/>
              </a:rPr>
              <a:t>nt  </a:t>
            </a:r>
            <a:r>
              <a:rPr lang="en-US" sz="2000" dirty="0">
                <a:solidFill>
                  <a:schemeClr val="bg1"/>
                </a:solidFill>
                <a:latin typeface="Verdana"/>
                <a:cs typeface="Verdana"/>
              </a:rPr>
              <a:t>ar</a:t>
            </a:r>
            <a:r>
              <a:rPr lang="en-US" sz="2000" spc="5" dirty="0">
                <a:solidFill>
                  <a:schemeClr val="bg1"/>
                </a:solidFill>
                <a:latin typeface="Verdana"/>
                <a:cs typeface="Verdana"/>
              </a:rPr>
              <a:t>e</a:t>
            </a:r>
            <a:r>
              <a:rPr lang="en-US" sz="2000" spc="-130" dirty="0">
                <a:solidFill>
                  <a:schemeClr val="bg1"/>
                </a:solidFill>
                <a:latin typeface="Verdana"/>
                <a:cs typeface="Verdana"/>
              </a:rPr>
              <a:t> </a:t>
            </a:r>
            <a:r>
              <a:rPr lang="en-US" sz="2000" spc="-70" dirty="0">
                <a:solidFill>
                  <a:schemeClr val="bg1"/>
                </a:solidFill>
                <a:latin typeface="Verdana"/>
                <a:cs typeface="Verdana"/>
              </a:rPr>
              <a:t>m</a:t>
            </a:r>
            <a:r>
              <a:rPr lang="en-US" sz="2000" spc="-15" dirty="0">
                <a:solidFill>
                  <a:schemeClr val="bg1"/>
                </a:solidFill>
                <a:latin typeface="Verdana"/>
                <a:cs typeface="Verdana"/>
              </a:rPr>
              <a:t>ore</a:t>
            </a:r>
            <a:r>
              <a:rPr lang="en-US" sz="2000" spc="-125" dirty="0">
                <a:solidFill>
                  <a:schemeClr val="bg1"/>
                </a:solidFill>
                <a:latin typeface="Verdana"/>
                <a:cs typeface="Verdana"/>
              </a:rPr>
              <a:t> </a:t>
            </a:r>
            <a:r>
              <a:rPr lang="en-US" sz="2000" spc="-55" dirty="0">
                <a:solidFill>
                  <a:schemeClr val="bg1"/>
                </a:solidFill>
                <a:latin typeface="Verdana"/>
                <a:cs typeface="Verdana"/>
              </a:rPr>
              <a:t>i</a:t>
            </a:r>
            <a:r>
              <a:rPr lang="en-US" sz="2000" spc="-114" dirty="0">
                <a:solidFill>
                  <a:schemeClr val="bg1"/>
                </a:solidFill>
                <a:latin typeface="Verdana"/>
                <a:cs typeface="Verdana"/>
              </a:rPr>
              <a:t>n</a:t>
            </a:r>
            <a:r>
              <a:rPr lang="en-US" sz="2000" spc="-140" dirty="0">
                <a:solidFill>
                  <a:schemeClr val="bg1"/>
                </a:solidFill>
                <a:latin typeface="Verdana"/>
                <a:cs typeface="Verdana"/>
              </a:rPr>
              <a:t> </a:t>
            </a:r>
            <a:r>
              <a:rPr lang="en-US" sz="2000" spc="55" dirty="0">
                <a:solidFill>
                  <a:schemeClr val="bg1"/>
                </a:solidFill>
                <a:latin typeface="Verdana"/>
                <a:cs typeface="Verdana"/>
              </a:rPr>
              <a:t>case</a:t>
            </a:r>
            <a:r>
              <a:rPr lang="en-US" sz="2000" spc="-135" dirty="0">
                <a:solidFill>
                  <a:schemeClr val="bg1"/>
                </a:solidFill>
                <a:latin typeface="Verdana"/>
                <a:cs typeface="Verdana"/>
              </a:rPr>
              <a:t> </a:t>
            </a:r>
            <a:r>
              <a:rPr lang="en-US" sz="2000" spc="10" dirty="0">
                <a:solidFill>
                  <a:schemeClr val="bg1"/>
                </a:solidFill>
                <a:latin typeface="Verdana"/>
                <a:cs typeface="Verdana"/>
              </a:rPr>
              <a:t>of</a:t>
            </a:r>
            <a:r>
              <a:rPr lang="en-US" sz="2000" spc="-125" dirty="0">
                <a:solidFill>
                  <a:schemeClr val="bg1"/>
                </a:solidFill>
                <a:latin typeface="Verdana"/>
                <a:cs typeface="Verdana"/>
              </a:rPr>
              <a:t> </a:t>
            </a:r>
            <a:r>
              <a:rPr lang="en-US" sz="2000" spc="20" dirty="0">
                <a:solidFill>
                  <a:schemeClr val="bg1"/>
                </a:solidFill>
                <a:latin typeface="Verdana"/>
                <a:cs typeface="Verdana"/>
              </a:rPr>
              <a:t>m</a:t>
            </a:r>
            <a:r>
              <a:rPr lang="en-US" sz="2000" spc="5" dirty="0">
                <a:solidFill>
                  <a:schemeClr val="bg1"/>
                </a:solidFill>
                <a:latin typeface="Verdana"/>
                <a:cs typeface="Verdana"/>
              </a:rPr>
              <a:t>e</a:t>
            </a:r>
            <a:r>
              <a:rPr lang="en-US" sz="2000" spc="-30" dirty="0">
                <a:solidFill>
                  <a:schemeClr val="bg1"/>
                </a:solidFill>
                <a:latin typeface="Verdana"/>
                <a:cs typeface="Verdana"/>
              </a:rPr>
              <a:t>n  </a:t>
            </a:r>
            <a:r>
              <a:rPr lang="en-US" sz="2000" spc="-10" dirty="0">
                <a:solidFill>
                  <a:schemeClr val="bg1"/>
                </a:solidFill>
                <a:latin typeface="Verdana"/>
                <a:cs typeface="Verdana"/>
              </a:rPr>
              <a:t>than</a:t>
            </a:r>
            <a:r>
              <a:rPr lang="en-US" sz="2000" spc="-125" dirty="0">
                <a:solidFill>
                  <a:schemeClr val="bg1"/>
                </a:solidFill>
                <a:latin typeface="Verdana"/>
                <a:cs typeface="Verdana"/>
              </a:rPr>
              <a:t> </a:t>
            </a:r>
            <a:r>
              <a:rPr lang="en-US" sz="2000" spc="15" dirty="0">
                <a:solidFill>
                  <a:schemeClr val="bg1"/>
                </a:solidFill>
                <a:latin typeface="Verdana"/>
                <a:cs typeface="Verdana"/>
              </a:rPr>
              <a:t>women</a:t>
            </a:r>
          </a:p>
          <a:p>
            <a:pPr marL="12700" marR="5080">
              <a:lnSpc>
                <a:spcPct val="90000"/>
              </a:lnSpc>
              <a:spcBef>
                <a:spcPts val="305"/>
              </a:spcBef>
            </a:pPr>
            <a:endParaRPr lang="en-US" sz="2000" spc="15" dirty="0">
              <a:solidFill>
                <a:schemeClr val="bg1"/>
              </a:solidFill>
              <a:latin typeface="Verdana"/>
              <a:cs typeface="Verdana"/>
            </a:endParaRPr>
          </a:p>
          <a:p>
            <a:pPr marL="12700" marR="5080">
              <a:lnSpc>
                <a:spcPct val="90000"/>
              </a:lnSpc>
              <a:spcBef>
                <a:spcPts val="305"/>
              </a:spcBef>
            </a:pPr>
            <a:r>
              <a:rPr lang="en-US" sz="2000" b="1" spc="15" dirty="0">
                <a:solidFill>
                  <a:schemeClr val="bg1"/>
                </a:solidFill>
                <a:latin typeface="Verdana"/>
                <a:cs typeface="Verdana"/>
              </a:rPr>
              <a:t>Fact:</a:t>
            </a:r>
            <a:r>
              <a:rPr lang="en-US" sz="2000" spc="15" dirty="0">
                <a:solidFill>
                  <a:schemeClr val="bg1"/>
                </a:solidFill>
                <a:latin typeface="Verdana"/>
                <a:cs typeface="Verdana"/>
              </a:rPr>
              <a:t> </a:t>
            </a:r>
            <a:r>
              <a:rPr lang="en-US" sz="2000" dirty="0"/>
              <a:t>A Pew Research Center survey found that       75% of women use Facebook, compared with only 63% of men.</a:t>
            </a:r>
            <a:endParaRPr lang="en-US" sz="2000" dirty="0">
              <a:solidFill>
                <a:schemeClr val="bg1"/>
              </a:solidFill>
              <a:latin typeface="Verdana"/>
              <a:cs typeface="Verdana"/>
            </a:endParaRPr>
          </a:p>
          <a:p>
            <a:pPr marL="12700" marR="5080">
              <a:lnSpc>
                <a:spcPct val="90000"/>
              </a:lnSpc>
              <a:spcBef>
                <a:spcPts val="305"/>
              </a:spcBef>
            </a:pPr>
            <a:endParaRPr lang="en-US" sz="2000" spc="15"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object 25">
            <a:extLst>
              <a:ext uri="{FF2B5EF4-FFF2-40B4-BE49-F238E27FC236}">
                <a16:creationId xmlns:a16="http://schemas.microsoft.com/office/drawing/2014/main" id="{9852FBC3-506B-426D-8E05-C89B63513911}"/>
              </a:ext>
            </a:extLst>
          </p:cNvPr>
          <p:cNvPicPr>
            <a:picLocks noGrp="1"/>
          </p:cNvPicPr>
          <p:nvPr>
            <p:ph idx="1"/>
          </p:nvPr>
        </p:nvPicPr>
        <p:blipFill>
          <a:blip r:embed="rId2" cstate="print"/>
          <a:stretch>
            <a:fillRect/>
          </a:stretch>
        </p:blipFill>
        <p:spPr>
          <a:xfrm>
            <a:off x="386861" y="0"/>
            <a:ext cx="6093069" cy="6850560"/>
          </a:xfrm>
          <a:prstGeom prst="rect">
            <a:avLst/>
          </a:prstGeom>
        </p:spPr>
      </p:pic>
      <p:pic>
        <p:nvPicPr>
          <p:cNvPr id="7" name="Picture 6">
            <a:extLst>
              <a:ext uri="{FF2B5EF4-FFF2-40B4-BE49-F238E27FC236}">
                <a16:creationId xmlns:a16="http://schemas.microsoft.com/office/drawing/2014/main" id="{469D11C4-DF7C-4CD3-A732-7A3EEE58B1A3}"/>
              </a:ext>
            </a:extLst>
          </p:cNvPr>
          <p:cNvPicPr>
            <a:picLocks noChangeAspect="1"/>
          </p:cNvPicPr>
          <p:nvPr/>
        </p:nvPicPr>
        <p:blipFill>
          <a:blip r:embed="rId3"/>
          <a:stretch>
            <a:fillRect/>
          </a:stretch>
        </p:blipFill>
        <p:spPr>
          <a:xfrm>
            <a:off x="8864525" y="4772593"/>
            <a:ext cx="1016150" cy="1038031"/>
          </a:xfrm>
          <a:prstGeom prst="rect">
            <a:avLst/>
          </a:prstGeom>
        </p:spPr>
      </p:pic>
    </p:spTree>
    <p:extLst>
      <p:ext uri="{BB962C8B-B14F-4D97-AF65-F5344CB8AC3E}">
        <p14:creationId xmlns:p14="http://schemas.microsoft.com/office/powerpoint/2010/main" val="316640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7211134" y="0"/>
            <a:ext cx="4980865" cy="6850560"/>
          </a:xfrm>
          <a:prstGeom prst="rect">
            <a:avLst/>
          </a:pr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75"/>
              </a:spcBef>
            </a:pPr>
            <a:endParaRPr lang="en-US" sz="2000" spc="-275" dirty="0">
              <a:solidFill>
                <a:srgbClr val="ACD333"/>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sz="2000" spc="-40" dirty="0"/>
              <a:t> </a:t>
            </a: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12700" marR="5080">
              <a:spcBef>
                <a:spcPts val="105"/>
              </a:spcBef>
            </a:pPr>
            <a:r>
              <a:rPr lang="en-US" sz="1400" spc="-60" dirty="0">
                <a:solidFill>
                  <a:schemeClr val="bg1"/>
                </a:solidFill>
                <a:latin typeface="Verdana"/>
                <a:cs typeface="Verdana"/>
              </a:rPr>
              <a:t>W</a:t>
            </a:r>
            <a:r>
              <a:rPr lang="en-US" sz="1400" spc="75" dirty="0">
                <a:solidFill>
                  <a:schemeClr val="bg1"/>
                </a:solidFill>
                <a:latin typeface="Verdana"/>
                <a:cs typeface="Verdana"/>
              </a:rPr>
              <a:t>e</a:t>
            </a:r>
            <a:r>
              <a:rPr lang="en-US" sz="1400" spc="-90" dirty="0">
                <a:solidFill>
                  <a:schemeClr val="bg1"/>
                </a:solidFill>
                <a:latin typeface="Verdana"/>
                <a:cs typeface="Verdana"/>
              </a:rPr>
              <a:t> </a:t>
            </a:r>
            <a:r>
              <a:rPr lang="en-US" sz="1400" spc="-190" dirty="0">
                <a:solidFill>
                  <a:schemeClr val="bg1"/>
                </a:solidFill>
                <a:latin typeface="Verdana"/>
                <a:cs typeface="Verdana"/>
              </a:rPr>
              <a:t>s</a:t>
            </a:r>
            <a:r>
              <a:rPr lang="en-US" sz="1400" spc="75" dirty="0">
                <a:solidFill>
                  <a:schemeClr val="bg1"/>
                </a:solidFill>
                <a:latin typeface="Verdana"/>
                <a:cs typeface="Verdana"/>
              </a:rPr>
              <a:t>ee</a:t>
            </a:r>
            <a:r>
              <a:rPr lang="en-US" sz="1400" spc="-110" dirty="0">
                <a:solidFill>
                  <a:schemeClr val="bg1"/>
                </a:solidFill>
                <a:latin typeface="Verdana"/>
                <a:cs typeface="Verdana"/>
              </a:rPr>
              <a:t> </a:t>
            </a:r>
            <a:r>
              <a:rPr lang="en-US" sz="1400" spc="15" dirty="0">
                <a:solidFill>
                  <a:schemeClr val="bg1"/>
                </a:solidFill>
                <a:latin typeface="Verdana"/>
                <a:cs typeface="Verdana"/>
              </a:rPr>
              <a:t>bum</a:t>
            </a:r>
            <a:r>
              <a:rPr lang="en-US" sz="1400" spc="25" dirty="0">
                <a:solidFill>
                  <a:schemeClr val="bg1"/>
                </a:solidFill>
                <a:latin typeface="Verdana"/>
                <a:cs typeface="Verdana"/>
              </a:rPr>
              <a:t>p</a:t>
            </a:r>
            <a:r>
              <a:rPr lang="en-US" sz="1400" spc="-185" dirty="0">
                <a:solidFill>
                  <a:schemeClr val="bg1"/>
                </a:solidFill>
                <a:latin typeface="Verdana"/>
                <a:cs typeface="Verdana"/>
              </a:rPr>
              <a:t>s</a:t>
            </a:r>
            <a:r>
              <a:rPr lang="en-US" sz="1400" spc="-140" dirty="0">
                <a:solidFill>
                  <a:schemeClr val="bg1"/>
                </a:solidFill>
                <a:latin typeface="Verdana"/>
                <a:cs typeface="Verdana"/>
              </a:rPr>
              <a:t> </a:t>
            </a:r>
            <a:r>
              <a:rPr lang="en-US" sz="1400" spc="25" dirty="0">
                <a:solidFill>
                  <a:schemeClr val="bg1"/>
                </a:solidFill>
                <a:latin typeface="Verdana"/>
                <a:cs typeface="Verdana"/>
              </a:rPr>
              <a:t>be</a:t>
            </a:r>
            <a:r>
              <a:rPr lang="en-US" sz="1400" spc="10" dirty="0">
                <a:solidFill>
                  <a:schemeClr val="bg1"/>
                </a:solidFill>
                <a:latin typeface="Verdana"/>
                <a:cs typeface="Verdana"/>
              </a:rPr>
              <a:t>t</a:t>
            </a:r>
            <a:r>
              <a:rPr lang="en-US" sz="1400" spc="25" dirty="0">
                <a:solidFill>
                  <a:schemeClr val="bg1"/>
                </a:solidFill>
                <a:latin typeface="Verdana"/>
                <a:cs typeface="Verdana"/>
              </a:rPr>
              <a:t>w</a:t>
            </a:r>
            <a:r>
              <a:rPr lang="en-US" sz="1400" spc="40" dirty="0">
                <a:solidFill>
                  <a:schemeClr val="bg1"/>
                </a:solidFill>
                <a:latin typeface="Verdana"/>
                <a:cs typeface="Verdana"/>
              </a:rPr>
              <a:t>een</a:t>
            </a:r>
            <a:r>
              <a:rPr lang="en-US" sz="1400" spc="-130" dirty="0">
                <a:solidFill>
                  <a:schemeClr val="bg1"/>
                </a:solidFill>
                <a:latin typeface="Verdana"/>
                <a:cs typeface="Verdana"/>
              </a:rPr>
              <a:t> </a:t>
            </a:r>
            <a:r>
              <a:rPr lang="en-US" sz="1400" spc="-120" dirty="0">
                <a:solidFill>
                  <a:schemeClr val="bg1"/>
                </a:solidFill>
                <a:latin typeface="Verdana"/>
                <a:cs typeface="Verdana"/>
              </a:rPr>
              <a:t>1</a:t>
            </a:r>
            <a:r>
              <a:rPr lang="en-US" sz="1400" spc="-114" dirty="0">
                <a:solidFill>
                  <a:schemeClr val="bg1"/>
                </a:solidFill>
                <a:latin typeface="Verdana"/>
                <a:cs typeface="Verdana"/>
              </a:rPr>
              <a:t>9</a:t>
            </a:r>
            <a:r>
              <a:rPr lang="en-US" sz="1400" spc="-120" dirty="0">
                <a:solidFill>
                  <a:schemeClr val="bg1"/>
                </a:solidFill>
                <a:latin typeface="Verdana"/>
                <a:cs typeface="Verdana"/>
              </a:rPr>
              <a:t>4</a:t>
            </a:r>
            <a:r>
              <a:rPr lang="en-US" sz="1400" spc="-114" dirty="0">
                <a:solidFill>
                  <a:schemeClr val="bg1"/>
                </a:solidFill>
                <a:latin typeface="Verdana"/>
                <a:cs typeface="Verdana"/>
              </a:rPr>
              <a:t>0</a:t>
            </a:r>
            <a:r>
              <a:rPr lang="en-US" sz="1400" spc="-135" dirty="0">
                <a:solidFill>
                  <a:schemeClr val="bg1"/>
                </a:solidFill>
                <a:latin typeface="Verdana"/>
                <a:cs typeface="Verdana"/>
              </a:rPr>
              <a:t> </a:t>
            </a:r>
            <a:r>
              <a:rPr lang="en-US" sz="1400" spc="-90" dirty="0">
                <a:solidFill>
                  <a:schemeClr val="bg1"/>
                </a:solidFill>
                <a:latin typeface="Verdana"/>
                <a:cs typeface="Verdana"/>
              </a:rPr>
              <a:t>t</a:t>
            </a:r>
            <a:r>
              <a:rPr lang="en-US" sz="1400" spc="50" dirty="0">
                <a:solidFill>
                  <a:schemeClr val="bg1"/>
                </a:solidFill>
                <a:latin typeface="Verdana"/>
                <a:cs typeface="Verdana"/>
              </a:rPr>
              <a:t>o </a:t>
            </a:r>
            <a:r>
              <a:rPr lang="en-US" sz="1400" spc="-120" dirty="0">
                <a:solidFill>
                  <a:schemeClr val="bg1"/>
                </a:solidFill>
                <a:latin typeface="Verdana"/>
                <a:cs typeface="Verdana"/>
              </a:rPr>
              <a:t>1</a:t>
            </a:r>
            <a:r>
              <a:rPr lang="en-US" sz="1400" spc="-114" dirty="0">
                <a:solidFill>
                  <a:schemeClr val="bg1"/>
                </a:solidFill>
                <a:latin typeface="Verdana"/>
                <a:cs typeface="Verdana"/>
              </a:rPr>
              <a:t>9</a:t>
            </a:r>
            <a:r>
              <a:rPr lang="en-US" sz="1400" spc="-120" dirty="0">
                <a:solidFill>
                  <a:schemeClr val="bg1"/>
                </a:solidFill>
                <a:latin typeface="Verdana"/>
                <a:cs typeface="Verdana"/>
              </a:rPr>
              <a:t>8</a:t>
            </a:r>
            <a:r>
              <a:rPr lang="en-US" sz="1400" spc="-114" dirty="0">
                <a:solidFill>
                  <a:schemeClr val="bg1"/>
                </a:solidFill>
                <a:latin typeface="Verdana"/>
                <a:cs typeface="Verdana"/>
              </a:rPr>
              <a:t>0</a:t>
            </a:r>
            <a:r>
              <a:rPr lang="en-US" sz="1400" spc="-125" dirty="0">
                <a:solidFill>
                  <a:schemeClr val="bg1"/>
                </a:solidFill>
                <a:latin typeface="Verdana"/>
                <a:cs typeface="Verdana"/>
              </a:rPr>
              <a:t>. </a:t>
            </a:r>
            <a:r>
              <a:rPr lang="en-US" sz="1400" spc="95" dirty="0">
                <a:solidFill>
                  <a:schemeClr val="bg1"/>
                </a:solidFill>
                <a:latin typeface="Verdana"/>
                <a:cs typeface="Verdana"/>
              </a:rPr>
              <a:t>A</a:t>
            </a:r>
            <a:r>
              <a:rPr lang="en-US" sz="1400" spc="-60" dirty="0">
                <a:solidFill>
                  <a:schemeClr val="bg1"/>
                </a:solidFill>
                <a:latin typeface="Verdana"/>
                <a:cs typeface="Verdana"/>
              </a:rPr>
              <a:t>f</a:t>
            </a:r>
            <a:r>
              <a:rPr lang="en-US" sz="1400" spc="-75" dirty="0">
                <a:solidFill>
                  <a:schemeClr val="bg1"/>
                </a:solidFill>
                <a:latin typeface="Verdana"/>
                <a:cs typeface="Verdana"/>
              </a:rPr>
              <a:t>t</a:t>
            </a:r>
            <a:r>
              <a:rPr lang="en-US" sz="1400" spc="-50" dirty="0">
                <a:solidFill>
                  <a:schemeClr val="bg1"/>
                </a:solidFill>
                <a:latin typeface="Verdana"/>
                <a:cs typeface="Verdana"/>
              </a:rPr>
              <a:t>er</a:t>
            </a:r>
            <a:r>
              <a:rPr lang="en-US" sz="1400" spc="-125" dirty="0">
                <a:solidFill>
                  <a:schemeClr val="bg1"/>
                </a:solidFill>
                <a:latin typeface="Verdana"/>
                <a:cs typeface="Verdana"/>
              </a:rPr>
              <a:t> </a:t>
            </a:r>
            <a:r>
              <a:rPr lang="en-US" sz="1400" spc="-120" dirty="0">
                <a:solidFill>
                  <a:schemeClr val="bg1"/>
                </a:solidFill>
                <a:latin typeface="Verdana"/>
                <a:cs typeface="Verdana"/>
              </a:rPr>
              <a:t>1</a:t>
            </a:r>
            <a:r>
              <a:rPr lang="en-US" sz="1400" spc="-114" dirty="0">
                <a:solidFill>
                  <a:schemeClr val="bg1"/>
                </a:solidFill>
                <a:latin typeface="Verdana"/>
                <a:cs typeface="Verdana"/>
              </a:rPr>
              <a:t>9</a:t>
            </a:r>
            <a:r>
              <a:rPr lang="en-US" sz="1400" spc="-120" dirty="0">
                <a:solidFill>
                  <a:schemeClr val="bg1"/>
                </a:solidFill>
                <a:latin typeface="Verdana"/>
                <a:cs typeface="Verdana"/>
              </a:rPr>
              <a:t>8</a:t>
            </a:r>
            <a:r>
              <a:rPr lang="en-US" sz="1400" spc="-114" dirty="0">
                <a:solidFill>
                  <a:schemeClr val="bg1"/>
                </a:solidFill>
                <a:latin typeface="Verdana"/>
                <a:cs typeface="Verdana"/>
              </a:rPr>
              <a:t>0</a:t>
            </a:r>
            <a:r>
              <a:rPr lang="en-US" sz="1400" spc="-120" dirty="0">
                <a:solidFill>
                  <a:schemeClr val="bg1"/>
                </a:solidFill>
                <a:latin typeface="Verdana"/>
                <a:cs typeface="Verdana"/>
              </a:rPr>
              <a:t> </a:t>
            </a:r>
            <a:r>
              <a:rPr lang="en-US" sz="1400" spc="-90" dirty="0">
                <a:solidFill>
                  <a:schemeClr val="bg1"/>
                </a:solidFill>
                <a:latin typeface="Verdana"/>
                <a:cs typeface="Verdana"/>
              </a:rPr>
              <a:t>t</a:t>
            </a:r>
            <a:r>
              <a:rPr lang="en-US" sz="1400" spc="-35" dirty="0">
                <a:solidFill>
                  <a:schemeClr val="bg1"/>
                </a:solidFill>
                <a:latin typeface="Verdana"/>
                <a:cs typeface="Verdana"/>
              </a:rPr>
              <a:t>h</a:t>
            </a:r>
            <a:r>
              <a:rPr lang="en-US" sz="1400" spc="75" dirty="0">
                <a:solidFill>
                  <a:schemeClr val="bg1"/>
                </a:solidFill>
                <a:latin typeface="Verdana"/>
                <a:cs typeface="Verdana"/>
              </a:rPr>
              <a:t>e</a:t>
            </a:r>
            <a:r>
              <a:rPr lang="en-US" sz="1400" spc="-100" dirty="0">
                <a:solidFill>
                  <a:schemeClr val="bg1"/>
                </a:solidFill>
                <a:latin typeface="Verdana"/>
                <a:cs typeface="Verdana"/>
              </a:rPr>
              <a:t> </a:t>
            </a:r>
            <a:r>
              <a:rPr lang="en-US" sz="1400" spc="-35" dirty="0">
                <a:solidFill>
                  <a:schemeClr val="bg1"/>
                </a:solidFill>
                <a:latin typeface="Verdana"/>
                <a:cs typeface="Verdana"/>
              </a:rPr>
              <a:t>n</a:t>
            </a:r>
            <a:r>
              <a:rPr lang="en-US" sz="1400" spc="65" dirty="0">
                <a:solidFill>
                  <a:schemeClr val="bg1"/>
                </a:solidFill>
                <a:latin typeface="Verdana"/>
                <a:cs typeface="Verdana"/>
              </a:rPr>
              <a:t>o</a:t>
            </a:r>
            <a:r>
              <a:rPr lang="en-US" sz="1400" spc="-125" dirty="0">
                <a:solidFill>
                  <a:schemeClr val="bg1"/>
                </a:solidFill>
                <a:latin typeface="Verdana"/>
                <a:cs typeface="Verdana"/>
              </a:rPr>
              <a:t>. </a:t>
            </a:r>
            <a:r>
              <a:rPr lang="en-US" sz="1400" spc="-120" dirty="0">
                <a:solidFill>
                  <a:schemeClr val="bg1"/>
                </a:solidFill>
                <a:latin typeface="Verdana"/>
                <a:cs typeface="Verdana"/>
              </a:rPr>
              <a:t>u</a:t>
            </a:r>
            <a:r>
              <a:rPr lang="en-US" sz="1400" spc="-110" dirty="0">
                <a:solidFill>
                  <a:schemeClr val="bg1"/>
                </a:solidFill>
                <a:latin typeface="Verdana"/>
                <a:cs typeface="Verdana"/>
              </a:rPr>
              <a:t>s</a:t>
            </a:r>
            <a:r>
              <a:rPr lang="en-US" sz="1400" spc="-85" dirty="0">
                <a:solidFill>
                  <a:schemeClr val="bg1"/>
                </a:solidFill>
                <a:latin typeface="Verdana"/>
                <a:cs typeface="Verdana"/>
              </a:rPr>
              <a:t>ers  </a:t>
            </a:r>
            <a:r>
              <a:rPr lang="en-US" sz="1400" spc="20" dirty="0">
                <a:solidFill>
                  <a:schemeClr val="bg1"/>
                </a:solidFill>
                <a:latin typeface="Verdana"/>
                <a:cs typeface="Verdana"/>
              </a:rPr>
              <a:t>roc</a:t>
            </a:r>
            <a:r>
              <a:rPr lang="en-US" sz="1400" spc="-50" dirty="0">
                <a:solidFill>
                  <a:schemeClr val="bg1"/>
                </a:solidFill>
                <a:latin typeface="Verdana"/>
                <a:cs typeface="Verdana"/>
              </a:rPr>
              <a:t>ke</a:t>
            </a:r>
            <a:r>
              <a:rPr lang="en-US" sz="1400" spc="-45" dirty="0">
                <a:solidFill>
                  <a:schemeClr val="bg1"/>
                </a:solidFill>
                <a:latin typeface="Verdana"/>
                <a:cs typeface="Verdana"/>
              </a:rPr>
              <a:t>t</a:t>
            </a:r>
            <a:r>
              <a:rPr lang="en-US" sz="1400" spc="-125" dirty="0">
                <a:solidFill>
                  <a:schemeClr val="bg1"/>
                </a:solidFill>
                <a:latin typeface="Verdana"/>
                <a:cs typeface="Verdana"/>
              </a:rPr>
              <a:t>. </a:t>
            </a:r>
            <a:r>
              <a:rPr lang="en-US" sz="1400" spc="-265" dirty="0">
                <a:solidFill>
                  <a:schemeClr val="bg1"/>
                </a:solidFill>
                <a:latin typeface="Verdana"/>
                <a:cs typeface="Verdana"/>
              </a:rPr>
              <a:t>S</a:t>
            </a:r>
            <a:r>
              <a:rPr lang="en-US" sz="1400" spc="-95" dirty="0">
                <a:solidFill>
                  <a:schemeClr val="bg1"/>
                </a:solidFill>
                <a:latin typeface="Verdana"/>
                <a:cs typeface="Verdana"/>
              </a:rPr>
              <a:t>i</a:t>
            </a:r>
            <a:r>
              <a:rPr lang="en-US" sz="1400" spc="-35" dirty="0">
                <a:solidFill>
                  <a:schemeClr val="bg1"/>
                </a:solidFill>
                <a:latin typeface="Verdana"/>
                <a:cs typeface="Verdana"/>
              </a:rPr>
              <a:t>n</a:t>
            </a:r>
            <a:r>
              <a:rPr lang="en-US" sz="1400" spc="125" dirty="0">
                <a:solidFill>
                  <a:schemeClr val="bg1"/>
                </a:solidFill>
                <a:latin typeface="Verdana"/>
                <a:cs typeface="Verdana"/>
              </a:rPr>
              <a:t>ce</a:t>
            </a:r>
            <a:r>
              <a:rPr lang="en-US" sz="1400" spc="-145" dirty="0">
                <a:solidFill>
                  <a:schemeClr val="bg1"/>
                </a:solidFill>
                <a:latin typeface="Verdana"/>
                <a:cs typeface="Verdana"/>
              </a:rPr>
              <a:t> </a:t>
            </a:r>
            <a:r>
              <a:rPr lang="en-US" sz="1400" spc="-90" dirty="0">
                <a:solidFill>
                  <a:schemeClr val="bg1"/>
                </a:solidFill>
                <a:latin typeface="Verdana"/>
                <a:cs typeface="Verdana"/>
              </a:rPr>
              <a:t>t</a:t>
            </a:r>
            <a:r>
              <a:rPr lang="en-US" sz="1400" spc="-35" dirty="0">
                <a:solidFill>
                  <a:schemeClr val="bg1"/>
                </a:solidFill>
                <a:latin typeface="Verdana"/>
                <a:cs typeface="Verdana"/>
              </a:rPr>
              <a:t>h</a:t>
            </a:r>
            <a:r>
              <a:rPr lang="en-US" sz="1400" spc="75" dirty="0">
                <a:solidFill>
                  <a:schemeClr val="bg1"/>
                </a:solidFill>
                <a:latin typeface="Verdana"/>
                <a:cs typeface="Verdana"/>
              </a:rPr>
              <a:t>e</a:t>
            </a:r>
            <a:r>
              <a:rPr lang="en-US" sz="1400" spc="-100" dirty="0">
                <a:solidFill>
                  <a:schemeClr val="bg1"/>
                </a:solidFill>
                <a:latin typeface="Verdana"/>
                <a:cs typeface="Verdana"/>
              </a:rPr>
              <a:t> </a:t>
            </a:r>
            <a:r>
              <a:rPr lang="en-US" sz="1400" spc="40" dirty="0">
                <a:solidFill>
                  <a:schemeClr val="bg1"/>
                </a:solidFill>
                <a:latin typeface="Verdana"/>
                <a:cs typeface="Verdana"/>
              </a:rPr>
              <a:t>da</a:t>
            </a:r>
            <a:r>
              <a:rPr lang="en-US" sz="1400" spc="20" dirty="0">
                <a:solidFill>
                  <a:schemeClr val="bg1"/>
                </a:solidFill>
                <a:latin typeface="Verdana"/>
                <a:cs typeface="Verdana"/>
              </a:rPr>
              <a:t>t</a:t>
            </a:r>
            <a:r>
              <a:rPr lang="en-US" sz="1400" spc="114" dirty="0">
                <a:solidFill>
                  <a:schemeClr val="bg1"/>
                </a:solidFill>
                <a:latin typeface="Verdana"/>
                <a:cs typeface="Verdana"/>
              </a:rPr>
              <a:t>a</a:t>
            </a:r>
            <a:r>
              <a:rPr lang="en-US" sz="1400" spc="-90" dirty="0">
                <a:solidFill>
                  <a:schemeClr val="bg1"/>
                </a:solidFill>
                <a:latin typeface="Verdana"/>
                <a:cs typeface="Verdana"/>
              </a:rPr>
              <a:t> i</a:t>
            </a:r>
            <a:r>
              <a:rPr lang="en-US" sz="1400" spc="-185" dirty="0">
                <a:solidFill>
                  <a:schemeClr val="bg1"/>
                </a:solidFill>
                <a:latin typeface="Verdana"/>
                <a:cs typeface="Verdana"/>
              </a:rPr>
              <a:t>s</a:t>
            </a:r>
            <a:r>
              <a:rPr lang="en-US" sz="1400" spc="-140" dirty="0">
                <a:solidFill>
                  <a:schemeClr val="bg1"/>
                </a:solidFill>
                <a:latin typeface="Verdana"/>
                <a:cs typeface="Verdana"/>
              </a:rPr>
              <a:t> </a:t>
            </a:r>
            <a:r>
              <a:rPr lang="en-US" sz="1400" spc="-90" dirty="0">
                <a:solidFill>
                  <a:schemeClr val="bg1"/>
                </a:solidFill>
                <a:latin typeface="Verdana"/>
                <a:cs typeface="Verdana"/>
              </a:rPr>
              <a:t>ti</a:t>
            </a:r>
            <a:r>
              <a:rPr lang="en-US" sz="1400" spc="-100" dirty="0">
                <a:solidFill>
                  <a:schemeClr val="bg1"/>
                </a:solidFill>
                <a:latin typeface="Verdana"/>
                <a:cs typeface="Verdana"/>
              </a:rPr>
              <a:t>l</a:t>
            </a:r>
            <a:r>
              <a:rPr lang="en-US" sz="1400" spc="-105" dirty="0">
                <a:solidFill>
                  <a:schemeClr val="bg1"/>
                </a:solidFill>
                <a:latin typeface="Verdana"/>
                <a:cs typeface="Verdana"/>
              </a:rPr>
              <a:t>l</a:t>
            </a:r>
            <a:r>
              <a:rPr lang="en-US" sz="1400" spc="-150" dirty="0">
                <a:solidFill>
                  <a:schemeClr val="bg1"/>
                </a:solidFill>
                <a:latin typeface="Verdana"/>
                <a:cs typeface="Verdana"/>
              </a:rPr>
              <a:t> </a:t>
            </a:r>
            <a:r>
              <a:rPr lang="en-US" sz="1400" spc="-120" dirty="0">
                <a:solidFill>
                  <a:schemeClr val="bg1"/>
                </a:solidFill>
                <a:latin typeface="Verdana"/>
                <a:cs typeface="Verdana"/>
              </a:rPr>
              <a:t>2</a:t>
            </a:r>
            <a:r>
              <a:rPr lang="en-US" sz="1400" spc="-114" dirty="0">
                <a:solidFill>
                  <a:schemeClr val="bg1"/>
                </a:solidFill>
                <a:latin typeface="Verdana"/>
                <a:cs typeface="Verdana"/>
              </a:rPr>
              <a:t>0</a:t>
            </a:r>
            <a:r>
              <a:rPr lang="en-US" sz="1400" spc="-95" dirty="0">
                <a:solidFill>
                  <a:schemeClr val="bg1"/>
                </a:solidFill>
                <a:latin typeface="Verdana"/>
                <a:cs typeface="Verdana"/>
              </a:rPr>
              <a:t>00 </a:t>
            </a:r>
            <a:r>
              <a:rPr lang="en-US" sz="1400" spc="-135" dirty="0">
                <a:solidFill>
                  <a:schemeClr val="bg1"/>
                </a:solidFill>
                <a:latin typeface="Verdana"/>
                <a:cs typeface="Verdana"/>
              </a:rPr>
              <a:t>(</a:t>
            </a:r>
            <a:r>
              <a:rPr lang="en-US" sz="1400" spc="25" dirty="0">
                <a:solidFill>
                  <a:schemeClr val="bg1"/>
                </a:solidFill>
                <a:latin typeface="Verdana"/>
                <a:cs typeface="Verdana"/>
              </a:rPr>
              <a:t>w</a:t>
            </a:r>
            <a:r>
              <a:rPr lang="en-US" sz="1400" spc="75" dirty="0">
                <a:solidFill>
                  <a:schemeClr val="bg1"/>
                </a:solidFill>
                <a:latin typeface="Verdana"/>
                <a:cs typeface="Verdana"/>
              </a:rPr>
              <a:t>e</a:t>
            </a:r>
            <a:r>
              <a:rPr lang="en-US" sz="1400" spc="-110" dirty="0">
                <a:solidFill>
                  <a:schemeClr val="bg1"/>
                </a:solidFill>
                <a:latin typeface="Verdana"/>
                <a:cs typeface="Verdana"/>
              </a:rPr>
              <a:t> </a:t>
            </a:r>
            <a:r>
              <a:rPr lang="en-US" sz="1400" spc="-190" dirty="0">
                <a:solidFill>
                  <a:schemeClr val="bg1"/>
                </a:solidFill>
                <a:latin typeface="Verdana"/>
                <a:cs typeface="Verdana"/>
              </a:rPr>
              <a:t>s</a:t>
            </a:r>
            <a:r>
              <a:rPr lang="en-US" sz="1400" spc="75" dirty="0">
                <a:solidFill>
                  <a:schemeClr val="bg1"/>
                </a:solidFill>
                <a:latin typeface="Verdana"/>
                <a:cs typeface="Verdana"/>
              </a:rPr>
              <a:t>ee</a:t>
            </a:r>
            <a:r>
              <a:rPr lang="en-US" sz="1400" spc="-110" dirty="0">
                <a:solidFill>
                  <a:schemeClr val="bg1"/>
                </a:solidFill>
                <a:latin typeface="Verdana"/>
                <a:cs typeface="Verdana"/>
              </a:rPr>
              <a:t> </a:t>
            </a:r>
            <a:r>
              <a:rPr lang="en-US" sz="1400" spc="-120" dirty="0">
                <a:solidFill>
                  <a:schemeClr val="bg1"/>
                </a:solidFill>
                <a:latin typeface="Verdana"/>
                <a:cs typeface="Verdana"/>
              </a:rPr>
              <a:t>m</a:t>
            </a:r>
            <a:r>
              <a:rPr lang="en-US" sz="1400" spc="-15" dirty="0">
                <a:solidFill>
                  <a:schemeClr val="bg1"/>
                </a:solidFill>
                <a:latin typeface="Verdana"/>
                <a:cs typeface="Verdana"/>
              </a:rPr>
              <a:t>i</a:t>
            </a:r>
            <a:r>
              <a:rPr lang="en-US" sz="1400" spc="-50" dirty="0">
                <a:solidFill>
                  <a:schemeClr val="bg1"/>
                </a:solidFill>
                <a:latin typeface="Verdana"/>
                <a:cs typeface="Verdana"/>
              </a:rPr>
              <a:t>n</a:t>
            </a:r>
            <a:r>
              <a:rPr lang="en-US" sz="1400" spc="-100" dirty="0">
                <a:solidFill>
                  <a:schemeClr val="bg1"/>
                </a:solidFill>
                <a:latin typeface="Verdana"/>
                <a:cs typeface="Verdana"/>
              </a:rPr>
              <a:t>i</a:t>
            </a:r>
            <a:r>
              <a:rPr lang="en-US" sz="1400" spc="-190" dirty="0">
                <a:solidFill>
                  <a:schemeClr val="bg1"/>
                </a:solidFill>
                <a:latin typeface="Verdana"/>
                <a:cs typeface="Verdana"/>
              </a:rPr>
              <a:t>s</a:t>
            </a:r>
            <a:r>
              <a:rPr lang="en-US" sz="1400" spc="165" dirty="0">
                <a:solidFill>
                  <a:schemeClr val="bg1"/>
                </a:solidFill>
                <a:latin typeface="Verdana"/>
                <a:cs typeface="Verdana"/>
              </a:rPr>
              <a:t>c</a:t>
            </a:r>
            <a:r>
              <a:rPr lang="en-US" sz="1400" spc="-50" dirty="0">
                <a:solidFill>
                  <a:schemeClr val="bg1"/>
                </a:solidFill>
                <a:latin typeface="Verdana"/>
                <a:cs typeface="Verdana"/>
              </a:rPr>
              <a:t>u</a:t>
            </a:r>
            <a:r>
              <a:rPr lang="en-US" sz="1400" spc="-100" dirty="0">
                <a:solidFill>
                  <a:schemeClr val="bg1"/>
                </a:solidFill>
                <a:latin typeface="Verdana"/>
                <a:cs typeface="Verdana"/>
              </a:rPr>
              <a:t>l</a:t>
            </a:r>
            <a:r>
              <a:rPr lang="en-US" sz="1400" spc="75" dirty="0">
                <a:solidFill>
                  <a:schemeClr val="bg1"/>
                </a:solidFill>
                <a:latin typeface="Verdana"/>
                <a:cs typeface="Verdana"/>
              </a:rPr>
              <a:t>e</a:t>
            </a:r>
            <a:r>
              <a:rPr lang="en-US" sz="1400" spc="-150" dirty="0">
                <a:solidFill>
                  <a:schemeClr val="bg1"/>
                </a:solidFill>
                <a:latin typeface="Verdana"/>
                <a:cs typeface="Verdana"/>
              </a:rPr>
              <a:t> </a:t>
            </a:r>
            <a:r>
              <a:rPr lang="en-US" sz="1400" spc="-45" dirty="0">
                <a:solidFill>
                  <a:schemeClr val="bg1"/>
                </a:solidFill>
                <a:latin typeface="Verdana"/>
                <a:cs typeface="Verdana"/>
              </a:rPr>
              <a:t>v</a:t>
            </a:r>
            <a:r>
              <a:rPr lang="en-US" sz="1400" spc="5" dirty="0">
                <a:solidFill>
                  <a:schemeClr val="bg1"/>
                </a:solidFill>
                <a:latin typeface="Verdana"/>
                <a:cs typeface="Verdana"/>
              </a:rPr>
              <a:t>a</a:t>
            </a:r>
            <a:r>
              <a:rPr lang="en-US" sz="1400" spc="15" dirty="0">
                <a:solidFill>
                  <a:schemeClr val="bg1"/>
                </a:solidFill>
                <a:latin typeface="Verdana"/>
                <a:cs typeface="Verdana"/>
              </a:rPr>
              <a:t>l</a:t>
            </a:r>
            <a:r>
              <a:rPr lang="en-US" sz="1400" spc="20" dirty="0">
                <a:solidFill>
                  <a:schemeClr val="bg1"/>
                </a:solidFill>
                <a:latin typeface="Verdana"/>
                <a:cs typeface="Verdana"/>
              </a:rPr>
              <a:t>ue</a:t>
            </a:r>
            <a:r>
              <a:rPr lang="en-US" sz="1400" spc="-150" dirty="0">
                <a:solidFill>
                  <a:schemeClr val="bg1"/>
                </a:solidFill>
                <a:latin typeface="Verdana"/>
                <a:cs typeface="Verdana"/>
              </a:rPr>
              <a:t> </a:t>
            </a:r>
            <a:r>
              <a:rPr lang="en-US" sz="1400" spc="-90" dirty="0">
                <a:solidFill>
                  <a:schemeClr val="bg1"/>
                </a:solidFill>
                <a:latin typeface="Verdana"/>
                <a:cs typeface="Verdana"/>
              </a:rPr>
              <a:t>i</a:t>
            </a:r>
            <a:r>
              <a:rPr lang="en-US" sz="1400" spc="-30" dirty="0">
                <a:solidFill>
                  <a:schemeClr val="bg1"/>
                </a:solidFill>
                <a:latin typeface="Verdana"/>
                <a:cs typeface="Verdana"/>
              </a:rPr>
              <a:t>n</a:t>
            </a:r>
            <a:r>
              <a:rPr lang="en-US" sz="1400" spc="-140" dirty="0">
                <a:solidFill>
                  <a:schemeClr val="bg1"/>
                </a:solidFill>
                <a:latin typeface="Verdana"/>
                <a:cs typeface="Verdana"/>
              </a:rPr>
              <a:t> </a:t>
            </a:r>
            <a:r>
              <a:rPr lang="en-US" sz="1400" spc="-120" dirty="0">
                <a:solidFill>
                  <a:schemeClr val="bg1"/>
                </a:solidFill>
                <a:latin typeface="Verdana"/>
                <a:cs typeface="Verdana"/>
              </a:rPr>
              <a:t>2</a:t>
            </a:r>
            <a:r>
              <a:rPr lang="en-US" sz="1400" spc="-114" dirty="0">
                <a:solidFill>
                  <a:schemeClr val="bg1"/>
                </a:solidFill>
                <a:latin typeface="Verdana"/>
                <a:cs typeface="Verdana"/>
              </a:rPr>
              <a:t>0</a:t>
            </a:r>
            <a:r>
              <a:rPr lang="en-US" sz="1400" spc="-120" dirty="0">
                <a:solidFill>
                  <a:schemeClr val="bg1"/>
                </a:solidFill>
                <a:latin typeface="Verdana"/>
                <a:cs typeface="Verdana"/>
              </a:rPr>
              <a:t>0</a:t>
            </a:r>
            <a:r>
              <a:rPr lang="en-US" sz="1400" spc="-114" dirty="0">
                <a:solidFill>
                  <a:schemeClr val="bg1"/>
                </a:solidFill>
                <a:latin typeface="Verdana"/>
                <a:cs typeface="Verdana"/>
              </a:rPr>
              <a:t>0</a:t>
            </a:r>
            <a:r>
              <a:rPr lang="en-US" sz="1400" spc="-120" dirty="0">
                <a:solidFill>
                  <a:schemeClr val="bg1"/>
                </a:solidFill>
                <a:latin typeface="Verdana"/>
                <a:cs typeface="Verdana"/>
              </a:rPr>
              <a:t>)</a:t>
            </a:r>
            <a:endParaRPr lang="en-US" sz="1400" dirty="0">
              <a:solidFill>
                <a:schemeClr val="bg1"/>
              </a:solidFill>
              <a:latin typeface="Verdana"/>
              <a:cs typeface="Verdana"/>
            </a:endParaRPr>
          </a:p>
          <a:p>
            <a:endParaRPr lang="en-US" sz="1700" dirty="0">
              <a:solidFill>
                <a:schemeClr val="bg1"/>
              </a:solidFill>
              <a:latin typeface="Verdana"/>
              <a:cs typeface="Verdana"/>
            </a:endParaRPr>
          </a:p>
          <a:p>
            <a:pPr>
              <a:spcBef>
                <a:spcPts val="40"/>
              </a:spcBef>
            </a:pPr>
            <a:endParaRPr lang="en-US" sz="1300" dirty="0">
              <a:solidFill>
                <a:schemeClr val="bg1"/>
              </a:solidFill>
              <a:latin typeface="Verdana"/>
              <a:cs typeface="Verdana"/>
            </a:endParaRPr>
          </a:p>
          <a:p>
            <a:pPr marL="12700" marR="189230"/>
            <a:r>
              <a:rPr lang="en-US" sz="1400" spc="95" dirty="0">
                <a:solidFill>
                  <a:schemeClr val="bg1"/>
                </a:solidFill>
                <a:latin typeface="Verdana"/>
                <a:cs typeface="Verdana"/>
              </a:rPr>
              <a:t>A</a:t>
            </a:r>
            <a:r>
              <a:rPr lang="en-US" sz="1400" spc="75" dirty="0">
                <a:solidFill>
                  <a:schemeClr val="bg1"/>
                </a:solidFill>
                <a:latin typeface="Verdana"/>
                <a:cs typeface="Verdana"/>
              </a:rPr>
              <a:t>ge</a:t>
            </a:r>
            <a:r>
              <a:rPr lang="en-US" sz="1400" spc="-130" dirty="0">
                <a:solidFill>
                  <a:schemeClr val="bg1"/>
                </a:solidFill>
                <a:latin typeface="Verdana"/>
                <a:cs typeface="Verdana"/>
              </a:rPr>
              <a:t> </a:t>
            </a:r>
            <a:r>
              <a:rPr lang="en-US" sz="1400" spc="-110" dirty="0">
                <a:solidFill>
                  <a:schemeClr val="bg1"/>
                </a:solidFill>
                <a:latin typeface="Verdana"/>
                <a:cs typeface="Verdana"/>
              </a:rPr>
              <a:t>D</a:t>
            </a:r>
            <a:r>
              <a:rPr lang="en-US" sz="1400" spc="-25" dirty="0">
                <a:solidFill>
                  <a:schemeClr val="bg1"/>
                </a:solidFill>
                <a:latin typeface="Verdana"/>
                <a:cs typeface="Verdana"/>
              </a:rPr>
              <a:t>i</a:t>
            </a:r>
            <a:r>
              <a:rPr lang="en-US" sz="1400" spc="-190" dirty="0">
                <a:solidFill>
                  <a:schemeClr val="bg1"/>
                </a:solidFill>
                <a:latin typeface="Verdana"/>
                <a:cs typeface="Verdana"/>
              </a:rPr>
              <a:t>s</a:t>
            </a:r>
            <a:r>
              <a:rPr lang="en-US" sz="1400" spc="-90" dirty="0">
                <a:solidFill>
                  <a:schemeClr val="bg1"/>
                </a:solidFill>
                <a:latin typeface="Verdana"/>
                <a:cs typeface="Verdana"/>
              </a:rPr>
              <a:t>t</a:t>
            </a:r>
            <a:r>
              <a:rPr lang="en-US" sz="1400" spc="-140" dirty="0">
                <a:solidFill>
                  <a:schemeClr val="bg1"/>
                </a:solidFill>
                <a:latin typeface="Verdana"/>
                <a:cs typeface="Verdana"/>
              </a:rPr>
              <a:t>ri</a:t>
            </a:r>
            <a:r>
              <a:rPr lang="en-US" sz="1400" spc="75" dirty="0">
                <a:solidFill>
                  <a:schemeClr val="bg1"/>
                </a:solidFill>
                <a:latin typeface="Verdana"/>
                <a:cs typeface="Verdana"/>
              </a:rPr>
              <a:t>b</a:t>
            </a:r>
            <a:r>
              <a:rPr lang="en-US" sz="1400" spc="-70" dirty="0">
                <a:solidFill>
                  <a:schemeClr val="bg1"/>
                </a:solidFill>
                <a:latin typeface="Verdana"/>
                <a:cs typeface="Verdana"/>
              </a:rPr>
              <a:t>u</a:t>
            </a:r>
            <a:r>
              <a:rPr lang="en-US" sz="1400" spc="-55" dirty="0">
                <a:solidFill>
                  <a:schemeClr val="bg1"/>
                </a:solidFill>
                <a:latin typeface="Verdana"/>
                <a:cs typeface="Verdana"/>
              </a:rPr>
              <a:t>t</a:t>
            </a:r>
            <a:r>
              <a:rPr lang="en-US" sz="1400" spc="-100" dirty="0">
                <a:solidFill>
                  <a:schemeClr val="bg1"/>
                </a:solidFill>
                <a:latin typeface="Verdana"/>
                <a:cs typeface="Verdana"/>
              </a:rPr>
              <a:t>i</a:t>
            </a:r>
            <a:r>
              <a:rPr lang="en-US" sz="1400" spc="55" dirty="0">
                <a:solidFill>
                  <a:schemeClr val="bg1"/>
                </a:solidFill>
                <a:latin typeface="Verdana"/>
                <a:cs typeface="Verdana"/>
              </a:rPr>
              <a:t>o</a:t>
            </a:r>
            <a:r>
              <a:rPr lang="en-US" sz="1400" spc="-30" dirty="0">
                <a:solidFill>
                  <a:schemeClr val="bg1"/>
                </a:solidFill>
                <a:latin typeface="Verdana"/>
                <a:cs typeface="Verdana"/>
              </a:rPr>
              <a:t>n</a:t>
            </a:r>
            <a:r>
              <a:rPr lang="en-US" sz="1400" spc="-150" dirty="0">
                <a:solidFill>
                  <a:schemeClr val="bg1"/>
                </a:solidFill>
                <a:latin typeface="Verdana"/>
                <a:cs typeface="Verdana"/>
              </a:rPr>
              <a:t> </a:t>
            </a:r>
            <a:r>
              <a:rPr lang="en-US" sz="1400" spc="-190" dirty="0">
                <a:solidFill>
                  <a:schemeClr val="bg1"/>
                </a:solidFill>
                <a:latin typeface="Verdana"/>
                <a:cs typeface="Verdana"/>
              </a:rPr>
              <a:t>s</a:t>
            </a:r>
            <a:r>
              <a:rPr lang="en-US" sz="1400" spc="-35" dirty="0">
                <a:solidFill>
                  <a:schemeClr val="bg1"/>
                </a:solidFill>
                <a:latin typeface="Verdana"/>
                <a:cs typeface="Verdana"/>
              </a:rPr>
              <a:t>h</a:t>
            </a:r>
            <a:r>
              <a:rPr lang="en-US" sz="1400" spc="65" dirty="0">
                <a:solidFill>
                  <a:schemeClr val="bg1"/>
                </a:solidFill>
                <a:latin typeface="Verdana"/>
                <a:cs typeface="Verdana"/>
              </a:rPr>
              <a:t>o</a:t>
            </a:r>
            <a:r>
              <a:rPr lang="en-US" sz="1400" spc="25" dirty="0">
                <a:solidFill>
                  <a:schemeClr val="bg1"/>
                </a:solidFill>
                <a:latin typeface="Verdana"/>
                <a:cs typeface="Verdana"/>
              </a:rPr>
              <a:t>w</a:t>
            </a:r>
            <a:r>
              <a:rPr lang="en-US" sz="1400" spc="-185" dirty="0">
                <a:solidFill>
                  <a:schemeClr val="bg1"/>
                </a:solidFill>
                <a:latin typeface="Verdana"/>
                <a:cs typeface="Verdana"/>
              </a:rPr>
              <a:t>s</a:t>
            </a:r>
            <a:r>
              <a:rPr lang="en-US" sz="1400" spc="-140" dirty="0">
                <a:solidFill>
                  <a:schemeClr val="bg1"/>
                </a:solidFill>
                <a:latin typeface="Verdana"/>
                <a:cs typeface="Verdana"/>
              </a:rPr>
              <a:t> </a:t>
            </a:r>
            <a:r>
              <a:rPr lang="en-US" sz="1400" spc="25" dirty="0">
                <a:solidFill>
                  <a:schemeClr val="bg1"/>
                </a:solidFill>
                <a:latin typeface="Verdana"/>
                <a:cs typeface="Verdana"/>
              </a:rPr>
              <a:t>peak be</a:t>
            </a:r>
            <a:r>
              <a:rPr lang="en-US" sz="1400" spc="10" dirty="0">
                <a:solidFill>
                  <a:schemeClr val="bg1"/>
                </a:solidFill>
                <a:latin typeface="Verdana"/>
                <a:cs typeface="Verdana"/>
              </a:rPr>
              <a:t>t</a:t>
            </a:r>
            <a:r>
              <a:rPr lang="en-US" sz="1400" spc="25" dirty="0">
                <a:solidFill>
                  <a:schemeClr val="bg1"/>
                </a:solidFill>
                <a:latin typeface="Verdana"/>
                <a:cs typeface="Verdana"/>
              </a:rPr>
              <a:t>w</a:t>
            </a:r>
            <a:r>
              <a:rPr lang="en-US" sz="1400" spc="40" dirty="0">
                <a:solidFill>
                  <a:schemeClr val="bg1"/>
                </a:solidFill>
                <a:latin typeface="Verdana"/>
                <a:cs typeface="Verdana"/>
              </a:rPr>
              <a:t>een</a:t>
            </a:r>
            <a:r>
              <a:rPr lang="en-US" sz="1400" spc="-130" dirty="0">
                <a:solidFill>
                  <a:schemeClr val="bg1"/>
                </a:solidFill>
                <a:latin typeface="Verdana"/>
                <a:cs typeface="Verdana"/>
              </a:rPr>
              <a:t> </a:t>
            </a:r>
            <a:r>
              <a:rPr lang="en-US" sz="1400" spc="-120" dirty="0">
                <a:solidFill>
                  <a:schemeClr val="bg1"/>
                </a:solidFill>
                <a:latin typeface="Verdana"/>
                <a:cs typeface="Verdana"/>
              </a:rPr>
              <a:t>1</a:t>
            </a:r>
            <a:r>
              <a:rPr lang="en-US" sz="1400" spc="-110" dirty="0">
                <a:solidFill>
                  <a:schemeClr val="bg1"/>
                </a:solidFill>
                <a:latin typeface="Verdana"/>
                <a:cs typeface="Verdana"/>
              </a:rPr>
              <a:t>5</a:t>
            </a:r>
            <a:r>
              <a:rPr lang="en-US" sz="1400" spc="-170" dirty="0">
                <a:solidFill>
                  <a:schemeClr val="bg1"/>
                </a:solidFill>
                <a:latin typeface="Verdana"/>
                <a:cs typeface="Verdana"/>
              </a:rPr>
              <a:t>-</a:t>
            </a:r>
            <a:r>
              <a:rPr lang="en-US" sz="1400" spc="-120" dirty="0">
                <a:solidFill>
                  <a:schemeClr val="bg1"/>
                </a:solidFill>
                <a:latin typeface="Verdana"/>
                <a:cs typeface="Verdana"/>
              </a:rPr>
              <a:t>2</a:t>
            </a:r>
            <a:r>
              <a:rPr lang="en-US" sz="1400" spc="-114" dirty="0">
                <a:solidFill>
                  <a:schemeClr val="bg1"/>
                </a:solidFill>
                <a:latin typeface="Verdana"/>
                <a:cs typeface="Verdana"/>
              </a:rPr>
              <a:t>8</a:t>
            </a:r>
            <a:r>
              <a:rPr lang="en-US" sz="1400" spc="-135" dirty="0">
                <a:solidFill>
                  <a:schemeClr val="bg1"/>
                </a:solidFill>
                <a:latin typeface="Verdana"/>
                <a:cs typeface="Verdana"/>
              </a:rPr>
              <a:t> </a:t>
            </a:r>
            <a:r>
              <a:rPr lang="en-US" sz="1400" spc="-70" dirty="0">
                <a:solidFill>
                  <a:schemeClr val="bg1"/>
                </a:solidFill>
                <a:latin typeface="Verdana"/>
                <a:cs typeface="Verdana"/>
              </a:rPr>
              <a:t>years</a:t>
            </a:r>
            <a:r>
              <a:rPr lang="en-US" sz="1400" spc="-45" dirty="0">
                <a:solidFill>
                  <a:schemeClr val="bg1"/>
                </a:solidFill>
                <a:latin typeface="Verdana"/>
                <a:cs typeface="Verdana"/>
              </a:rPr>
              <a:t>,</a:t>
            </a:r>
            <a:r>
              <a:rPr lang="en-US" sz="1400" spc="-105" dirty="0">
                <a:solidFill>
                  <a:schemeClr val="bg1"/>
                </a:solidFill>
                <a:latin typeface="Verdana"/>
                <a:cs typeface="Verdana"/>
              </a:rPr>
              <a:t> </a:t>
            </a:r>
            <a:r>
              <a:rPr lang="en-US" sz="1400" spc="-90" dirty="0">
                <a:solidFill>
                  <a:schemeClr val="bg1"/>
                </a:solidFill>
                <a:latin typeface="Verdana"/>
                <a:cs typeface="Verdana"/>
              </a:rPr>
              <a:t>t</a:t>
            </a:r>
            <a:r>
              <a:rPr lang="en-US" sz="1400" spc="-35" dirty="0">
                <a:solidFill>
                  <a:schemeClr val="bg1"/>
                </a:solidFill>
                <a:latin typeface="Verdana"/>
                <a:cs typeface="Verdana"/>
              </a:rPr>
              <a:t>h</a:t>
            </a:r>
            <a:r>
              <a:rPr lang="en-US" sz="1400" spc="20" dirty="0">
                <a:solidFill>
                  <a:schemeClr val="bg1"/>
                </a:solidFill>
                <a:latin typeface="Verdana"/>
                <a:cs typeface="Verdana"/>
              </a:rPr>
              <a:t>en</a:t>
            </a:r>
            <a:r>
              <a:rPr lang="en-US" sz="1400" spc="-114" dirty="0">
                <a:solidFill>
                  <a:schemeClr val="bg1"/>
                </a:solidFill>
                <a:latin typeface="Verdana"/>
                <a:cs typeface="Verdana"/>
              </a:rPr>
              <a:t> </a:t>
            </a:r>
            <a:r>
              <a:rPr lang="en-US" sz="1400" spc="-190" dirty="0">
                <a:solidFill>
                  <a:schemeClr val="bg1"/>
                </a:solidFill>
                <a:latin typeface="Verdana"/>
                <a:cs typeface="Verdana"/>
              </a:rPr>
              <a:t>s</a:t>
            </a:r>
            <a:r>
              <a:rPr lang="en-US" sz="1400" spc="-15" dirty="0">
                <a:solidFill>
                  <a:schemeClr val="bg1"/>
                </a:solidFill>
                <a:latin typeface="Verdana"/>
                <a:cs typeface="Verdana"/>
              </a:rPr>
              <a:t>ma</a:t>
            </a:r>
            <a:r>
              <a:rPr lang="en-US" sz="1400" dirty="0">
                <a:solidFill>
                  <a:schemeClr val="bg1"/>
                </a:solidFill>
                <a:latin typeface="Verdana"/>
                <a:cs typeface="Verdana"/>
              </a:rPr>
              <a:t>l</a:t>
            </a:r>
            <a:r>
              <a:rPr lang="en-US" sz="1400" spc="-125" dirty="0">
                <a:solidFill>
                  <a:schemeClr val="bg1"/>
                </a:solidFill>
                <a:latin typeface="Verdana"/>
                <a:cs typeface="Verdana"/>
              </a:rPr>
              <a:t>l  </a:t>
            </a:r>
            <a:r>
              <a:rPr lang="en-US" sz="1400" spc="30" dirty="0">
                <a:solidFill>
                  <a:schemeClr val="bg1"/>
                </a:solidFill>
                <a:latin typeface="Verdana"/>
                <a:cs typeface="Verdana"/>
              </a:rPr>
              <a:t>pea</a:t>
            </a:r>
            <a:r>
              <a:rPr lang="en-US" sz="1400" spc="35" dirty="0">
                <a:solidFill>
                  <a:schemeClr val="bg1"/>
                </a:solidFill>
                <a:latin typeface="Verdana"/>
                <a:cs typeface="Verdana"/>
              </a:rPr>
              <a:t>k</a:t>
            </a:r>
            <a:r>
              <a:rPr lang="en-US" sz="1400" spc="-120" dirty="0">
                <a:solidFill>
                  <a:schemeClr val="bg1"/>
                </a:solidFill>
                <a:latin typeface="Verdana"/>
                <a:cs typeface="Verdana"/>
              </a:rPr>
              <a:t> </a:t>
            </a:r>
            <a:r>
              <a:rPr lang="en-US" sz="1400" spc="25" dirty="0">
                <a:solidFill>
                  <a:schemeClr val="bg1"/>
                </a:solidFill>
                <a:latin typeface="Verdana"/>
                <a:cs typeface="Verdana"/>
              </a:rPr>
              <a:t>be</a:t>
            </a:r>
            <a:r>
              <a:rPr lang="en-US" sz="1400" spc="10" dirty="0">
                <a:solidFill>
                  <a:schemeClr val="bg1"/>
                </a:solidFill>
                <a:latin typeface="Verdana"/>
                <a:cs typeface="Verdana"/>
              </a:rPr>
              <a:t>t</a:t>
            </a:r>
            <a:r>
              <a:rPr lang="en-US" sz="1400" spc="25" dirty="0">
                <a:solidFill>
                  <a:schemeClr val="bg1"/>
                </a:solidFill>
                <a:latin typeface="Verdana"/>
                <a:cs typeface="Verdana"/>
              </a:rPr>
              <a:t>w</a:t>
            </a:r>
            <a:r>
              <a:rPr lang="en-US" sz="1400" spc="40" dirty="0">
                <a:solidFill>
                  <a:schemeClr val="bg1"/>
                </a:solidFill>
                <a:latin typeface="Verdana"/>
                <a:cs typeface="Verdana"/>
              </a:rPr>
              <a:t>een</a:t>
            </a:r>
            <a:r>
              <a:rPr lang="en-US" sz="1400" spc="-130" dirty="0">
                <a:solidFill>
                  <a:schemeClr val="bg1"/>
                </a:solidFill>
                <a:latin typeface="Verdana"/>
                <a:cs typeface="Verdana"/>
              </a:rPr>
              <a:t> </a:t>
            </a:r>
            <a:r>
              <a:rPr lang="en-US" sz="1400" spc="-120" dirty="0">
                <a:solidFill>
                  <a:schemeClr val="bg1"/>
                </a:solidFill>
                <a:latin typeface="Verdana"/>
                <a:cs typeface="Verdana"/>
              </a:rPr>
              <a:t>4</a:t>
            </a:r>
            <a:r>
              <a:rPr lang="en-US" sz="1400" spc="-110" dirty="0">
                <a:solidFill>
                  <a:schemeClr val="bg1"/>
                </a:solidFill>
                <a:latin typeface="Verdana"/>
                <a:cs typeface="Verdana"/>
              </a:rPr>
              <a:t>5</a:t>
            </a:r>
            <a:r>
              <a:rPr lang="en-US" sz="1400" spc="-170" dirty="0">
                <a:solidFill>
                  <a:schemeClr val="bg1"/>
                </a:solidFill>
                <a:latin typeface="Verdana"/>
                <a:cs typeface="Verdana"/>
              </a:rPr>
              <a:t>-</a:t>
            </a:r>
            <a:r>
              <a:rPr lang="en-US" sz="1400" spc="-120" dirty="0">
                <a:solidFill>
                  <a:schemeClr val="bg1"/>
                </a:solidFill>
                <a:latin typeface="Verdana"/>
                <a:cs typeface="Verdana"/>
              </a:rPr>
              <a:t>5</a:t>
            </a:r>
            <a:r>
              <a:rPr lang="en-US" sz="1400" spc="-114" dirty="0">
                <a:solidFill>
                  <a:schemeClr val="bg1"/>
                </a:solidFill>
                <a:latin typeface="Verdana"/>
                <a:cs typeface="Verdana"/>
              </a:rPr>
              <a:t>5</a:t>
            </a:r>
            <a:r>
              <a:rPr lang="en-US" sz="1400" spc="-135" dirty="0">
                <a:solidFill>
                  <a:schemeClr val="bg1"/>
                </a:solidFill>
                <a:latin typeface="Verdana"/>
                <a:cs typeface="Verdana"/>
              </a:rPr>
              <a:t> </a:t>
            </a:r>
            <a:r>
              <a:rPr lang="en-US" sz="1400" spc="-70" dirty="0">
                <a:solidFill>
                  <a:schemeClr val="bg1"/>
                </a:solidFill>
                <a:latin typeface="Verdana"/>
                <a:cs typeface="Verdana"/>
              </a:rPr>
              <a:t>years</a:t>
            </a:r>
            <a:r>
              <a:rPr lang="en-US" sz="1400" spc="-45" dirty="0">
                <a:solidFill>
                  <a:schemeClr val="bg1"/>
                </a:solidFill>
                <a:latin typeface="Verdana"/>
                <a:cs typeface="Verdana"/>
              </a:rPr>
              <a:t>.</a:t>
            </a:r>
            <a:r>
              <a:rPr lang="en-US" sz="1400" spc="-105" dirty="0">
                <a:solidFill>
                  <a:schemeClr val="bg1"/>
                </a:solidFill>
                <a:latin typeface="Verdana"/>
                <a:cs typeface="Verdana"/>
              </a:rPr>
              <a:t> </a:t>
            </a:r>
            <a:r>
              <a:rPr lang="en-US" sz="1400" spc="-260" dirty="0">
                <a:solidFill>
                  <a:schemeClr val="bg1"/>
                </a:solidFill>
                <a:latin typeface="Verdana"/>
                <a:cs typeface="Verdana"/>
              </a:rPr>
              <a:t>I</a:t>
            </a:r>
            <a:r>
              <a:rPr lang="en-US" sz="1400" spc="-75" dirty="0">
                <a:solidFill>
                  <a:schemeClr val="bg1"/>
                </a:solidFill>
                <a:latin typeface="Verdana"/>
                <a:cs typeface="Verdana"/>
              </a:rPr>
              <a:t>t  </a:t>
            </a:r>
            <a:r>
              <a:rPr lang="en-US" sz="1400" spc="-190" dirty="0">
                <a:solidFill>
                  <a:schemeClr val="bg1"/>
                </a:solidFill>
                <a:latin typeface="Verdana"/>
                <a:cs typeface="Verdana"/>
              </a:rPr>
              <a:t>s</a:t>
            </a:r>
            <a:r>
              <a:rPr lang="en-US" sz="1400" spc="-20" dirty="0">
                <a:solidFill>
                  <a:schemeClr val="bg1"/>
                </a:solidFill>
                <a:latin typeface="Verdana"/>
                <a:cs typeface="Verdana"/>
              </a:rPr>
              <a:t>eems</a:t>
            </a:r>
            <a:r>
              <a:rPr lang="en-US" sz="1400" spc="-125" dirty="0">
                <a:solidFill>
                  <a:schemeClr val="bg1"/>
                </a:solidFill>
                <a:latin typeface="Verdana"/>
                <a:cs typeface="Verdana"/>
              </a:rPr>
              <a:t> </a:t>
            </a:r>
            <a:r>
              <a:rPr lang="en-US" sz="1400" spc="-90" dirty="0">
                <a:solidFill>
                  <a:schemeClr val="bg1"/>
                </a:solidFill>
                <a:latin typeface="Verdana"/>
                <a:cs typeface="Verdana"/>
              </a:rPr>
              <a:t>l</a:t>
            </a:r>
            <a:r>
              <a:rPr lang="en-US" sz="1400" spc="-100" dirty="0">
                <a:solidFill>
                  <a:schemeClr val="bg1"/>
                </a:solidFill>
                <a:latin typeface="Verdana"/>
                <a:cs typeface="Verdana"/>
              </a:rPr>
              <a:t>i</a:t>
            </a:r>
            <a:r>
              <a:rPr lang="en-US" sz="1400" spc="-135" dirty="0">
                <a:solidFill>
                  <a:schemeClr val="bg1"/>
                </a:solidFill>
                <a:latin typeface="Verdana"/>
                <a:cs typeface="Verdana"/>
              </a:rPr>
              <a:t>k</a:t>
            </a:r>
            <a:r>
              <a:rPr lang="en-US" sz="1400" spc="75" dirty="0">
                <a:solidFill>
                  <a:schemeClr val="bg1"/>
                </a:solidFill>
                <a:latin typeface="Verdana"/>
                <a:cs typeface="Verdana"/>
              </a:rPr>
              <a:t>e</a:t>
            </a:r>
            <a:r>
              <a:rPr lang="en-US" sz="1400" spc="-135" dirty="0">
                <a:solidFill>
                  <a:schemeClr val="bg1"/>
                </a:solidFill>
                <a:latin typeface="Verdana"/>
                <a:cs typeface="Verdana"/>
              </a:rPr>
              <a:t> </a:t>
            </a:r>
            <a:r>
              <a:rPr lang="en-US" sz="1400" spc="15" dirty="0">
                <a:solidFill>
                  <a:schemeClr val="bg1"/>
                </a:solidFill>
                <a:latin typeface="Verdana"/>
                <a:cs typeface="Verdana"/>
              </a:rPr>
              <a:t>ages</a:t>
            </a:r>
            <a:r>
              <a:rPr lang="en-US" sz="1400" spc="-125" dirty="0">
                <a:solidFill>
                  <a:schemeClr val="bg1"/>
                </a:solidFill>
                <a:latin typeface="Verdana"/>
                <a:cs typeface="Verdana"/>
              </a:rPr>
              <a:t> </a:t>
            </a:r>
            <a:r>
              <a:rPr lang="en-US" sz="1400" spc="65" dirty="0">
                <a:solidFill>
                  <a:schemeClr val="bg1"/>
                </a:solidFill>
                <a:latin typeface="Verdana"/>
                <a:cs typeface="Verdana"/>
              </a:rPr>
              <a:t>o</a:t>
            </a:r>
            <a:r>
              <a:rPr lang="en-US" sz="1400" spc="-55" dirty="0">
                <a:solidFill>
                  <a:schemeClr val="bg1"/>
                </a:solidFill>
                <a:latin typeface="Verdana"/>
                <a:cs typeface="Verdana"/>
              </a:rPr>
              <a:t>f</a:t>
            </a:r>
            <a:r>
              <a:rPr lang="en-US" sz="1400" spc="-120" dirty="0">
                <a:solidFill>
                  <a:schemeClr val="bg1"/>
                </a:solidFill>
                <a:latin typeface="Verdana"/>
                <a:cs typeface="Verdana"/>
              </a:rPr>
              <a:t> </a:t>
            </a:r>
            <a:r>
              <a:rPr lang="en-US" sz="1400" spc="-5" dirty="0">
                <a:solidFill>
                  <a:schemeClr val="bg1"/>
                </a:solidFill>
                <a:latin typeface="Verdana"/>
                <a:cs typeface="Verdana"/>
              </a:rPr>
              <a:t>paren</a:t>
            </a:r>
            <a:r>
              <a:rPr lang="en-US" sz="1400" spc="-15" dirty="0">
                <a:solidFill>
                  <a:schemeClr val="bg1"/>
                </a:solidFill>
                <a:latin typeface="Verdana"/>
                <a:cs typeface="Verdana"/>
              </a:rPr>
              <a:t>t</a:t>
            </a:r>
            <a:r>
              <a:rPr lang="en-US" sz="1400" spc="-185" dirty="0">
                <a:solidFill>
                  <a:schemeClr val="bg1"/>
                </a:solidFill>
                <a:latin typeface="Verdana"/>
                <a:cs typeface="Verdana"/>
              </a:rPr>
              <a:t>s</a:t>
            </a:r>
            <a:r>
              <a:rPr lang="en-US" sz="1400" spc="-114" dirty="0">
                <a:solidFill>
                  <a:schemeClr val="bg1"/>
                </a:solidFill>
                <a:latin typeface="Verdana"/>
                <a:cs typeface="Verdana"/>
              </a:rPr>
              <a:t> </a:t>
            </a:r>
            <a:r>
              <a:rPr lang="en-US" sz="1400" spc="40" dirty="0">
                <a:solidFill>
                  <a:schemeClr val="bg1"/>
                </a:solidFill>
                <a:latin typeface="Verdana"/>
                <a:cs typeface="Verdana"/>
              </a:rPr>
              <a:t>and  </a:t>
            </a:r>
            <a:r>
              <a:rPr lang="en-US" sz="1400" spc="-155" dirty="0">
                <a:solidFill>
                  <a:schemeClr val="bg1"/>
                </a:solidFill>
                <a:latin typeface="Verdana"/>
                <a:cs typeface="Verdana"/>
              </a:rPr>
              <a:t>k</a:t>
            </a:r>
            <a:r>
              <a:rPr lang="en-US" sz="1400" spc="-55" dirty="0">
                <a:solidFill>
                  <a:schemeClr val="bg1"/>
                </a:solidFill>
                <a:latin typeface="Verdana"/>
                <a:cs typeface="Verdana"/>
              </a:rPr>
              <a:t>i</a:t>
            </a:r>
            <a:r>
              <a:rPr lang="en-US" sz="1400" spc="-60" dirty="0">
                <a:solidFill>
                  <a:schemeClr val="bg1"/>
                </a:solidFill>
                <a:latin typeface="Verdana"/>
                <a:cs typeface="Verdana"/>
              </a:rPr>
              <a:t>d</a:t>
            </a:r>
            <a:r>
              <a:rPr lang="en-US" sz="1400" spc="-45" dirty="0">
                <a:solidFill>
                  <a:schemeClr val="bg1"/>
                </a:solidFill>
                <a:latin typeface="Verdana"/>
                <a:cs typeface="Verdana"/>
              </a:rPr>
              <a:t>s</a:t>
            </a:r>
            <a:r>
              <a:rPr lang="en-US" sz="1400" spc="-140" dirty="0">
                <a:solidFill>
                  <a:schemeClr val="bg1"/>
                </a:solidFill>
                <a:latin typeface="Verdana"/>
                <a:cs typeface="Verdana"/>
              </a:rPr>
              <a:t> </a:t>
            </a:r>
            <a:r>
              <a:rPr lang="en-US" sz="1400" spc="65" dirty="0">
                <a:solidFill>
                  <a:schemeClr val="bg1"/>
                </a:solidFill>
                <a:latin typeface="Verdana"/>
                <a:cs typeface="Verdana"/>
              </a:rPr>
              <a:t>o</a:t>
            </a:r>
            <a:r>
              <a:rPr lang="en-US" sz="1400" spc="-55" dirty="0">
                <a:solidFill>
                  <a:schemeClr val="bg1"/>
                </a:solidFill>
                <a:latin typeface="Verdana"/>
                <a:cs typeface="Verdana"/>
              </a:rPr>
              <a:t>f</a:t>
            </a:r>
            <a:r>
              <a:rPr lang="en-US" sz="1400" spc="-130" dirty="0">
                <a:solidFill>
                  <a:schemeClr val="bg1"/>
                </a:solidFill>
                <a:latin typeface="Verdana"/>
                <a:cs typeface="Verdana"/>
              </a:rPr>
              <a:t> </a:t>
            </a:r>
            <a:r>
              <a:rPr lang="en-US" sz="1400" spc="114" dirty="0">
                <a:solidFill>
                  <a:schemeClr val="bg1"/>
                </a:solidFill>
                <a:latin typeface="Verdana"/>
                <a:cs typeface="Verdana"/>
              </a:rPr>
              <a:t>a</a:t>
            </a:r>
            <a:r>
              <a:rPr lang="en-US" sz="1400" spc="-100" dirty="0">
                <a:solidFill>
                  <a:schemeClr val="bg1"/>
                </a:solidFill>
                <a:latin typeface="Verdana"/>
                <a:cs typeface="Verdana"/>
              </a:rPr>
              <a:t> </a:t>
            </a:r>
            <a:r>
              <a:rPr lang="en-US" sz="1400" spc="5" dirty="0">
                <a:solidFill>
                  <a:schemeClr val="bg1"/>
                </a:solidFill>
                <a:latin typeface="Verdana"/>
                <a:cs typeface="Verdana"/>
              </a:rPr>
              <a:t>gene</a:t>
            </a:r>
            <a:r>
              <a:rPr lang="en-US" sz="1400" spc="-10" dirty="0">
                <a:solidFill>
                  <a:schemeClr val="bg1"/>
                </a:solidFill>
                <a:latin typeface="Verdana"/>
                <a:cs typeface="Verdana"/>
              </a:rPr>
              <a:t>r</a:t>
            </a:r>
            <a:r>
              <a:rPr lang="en-US" sz="1400" spc="20" dirty="0">
                <a:solidFill>
                  <a:schemeClr val="bg1"/>
                </a:solidFill>
                <a:latin typeface="Verdana"/>
                <a:cs typeface="Verdana"/>
              </a:rPr>
              <a:t>a</a:t>
            </a:r>
            <a:r>
              <a:rPr lang="en-US" sz="1400" spc="5" dirty="0">
                <a:solidFill>
                  <a:schemeClr val="bg1"/>
                </a:solidFill>
                <a:latin typeface="Verdana"/>
                <a:cs typeface="Verdana"/>
              </a:rPr>
              <a:t>t</a:t>
            </a:r>
            <a:r>
              <a:rPr lang="en-US" sz="1400" spc="-90" dirty="0">
                <a:solidFill>
                  <a:schemeClr val="bg1"/>
                </a:solidFill>
                <a:latin typeface="Verdana"/>
                <a:cs typeface="Verdana"/>
              </a:rPr>
              <a:t>i</a:t>
            </a:r>
            <a:r>
              <a:rPr lang="en-US" sz="1400" spc="65" dirty="0">
                <a:solidFill>
                  <a:schemeClr val="bg1"/>
                </a:solidFill>
                <a:latin typeface="Verdana"/>
                <a:cs typeface="Verdana"/>
              </a:rPr>
              <a:t>o</a:t>
            </a:r>
            <a:r>
              <a:rPr lang="en-US" sz="1400" spc="-35" dirty="0">
                <a:solidFill>
                  <a:schemeClr val="bg1"/>
                </a:solidFill>
                <a:latin typeface="Verdana"/>
                <a:cs typeface="Verdana"/>
              </a:rPr>
              <a:t>n</a:t>
            </a:r>
            <a:r>
              <a:rPr lang="en-US" sz="1400" spc="-125" dirty="0">
                <a:solidFill>
                  <a:schemeClr val="bg1"/>
                </a:solidFill>
                <a:latin typeface="Verdana"/>
                <a:cs typeface="Verdana"/>
              </a:rPr>
              <a:t>.</a:t>
            </a:r>
            <a:endParaRPr lang="en-US" sz="1400" dirty="0">
              <a:solidFill>
                <a:schemeClr val="bg1"/>
              </a:solidFill>
              <a:latin typeface="Verdana"/>
              <a:cs typeface="Verdana"/>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dirty="0">
              <a:solidFill>
                <a:prstClr val="white"/>
              </a:solidFill>
              <a:latin typeface="Calibri" panose="020F0502020204030204"/>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object 30">
            <a:extLst>
              <a:ext uri="{FF2B5EF4-FFF2-40B4-BE49-F238E27FC236}">
                <a16:creationId xmlns:a16="http://schemas.microsoft.com/office/drawing/2014/main" id="{87070A88-A0C2-4591-86D6-B06C5B3A1B92}"/>
              </a:ext>
            </a:extLst>
          </p:cNvPr>
          <p:cNvPicPr>
            <a:picLocks noGrp="1"/>
          </p:cNvPicPr>
          <p:nvPr>
            <p:ph idx="1"/>
          </p:nvPr>
        </p:nvPicPr>
        <p:blipFill>
          <a:blip r:embed="rId2" cstate="print"/>
          <a:stretch>
            <a:fillRect/>
          </a:stretch>
        </p:blipFill>
        <p:spPr>
          <a:xfrm>
            <a:off x="150202" y="0"/>
            <a:ext cx="4184406" cy="3217985"/>
          </a:xfrm>
          <a:prstGeom prst="rect">
            <a:avLst/>
          </a:prstGeom>
        </p:spPr>
      </p:pic>
      <p:pic>
        <p:nvPicPr>
          <p:cNvPr id="4" name="Picture 3">
            <a:extLst>
              <a:ext uri="{FF2B5EF4-FFF2-40B4-BE49-F238E27FC236}">
                <a16:creationId xmlns:a16="http://schemas.microsoft.com/office/drawing/2014/main" id="{FE43B461-C424-41EB-86A3-F010D8C5B293}"/>
              </a:ext>
            </a:extLst>
          </p:cNvPr>
          <p:cNvPicPr>
            <a:picLocks noChangeAspect="1"/>
          </p:cNvPicPr>
          <p:nvPr/>
        </p:nvPicPr>
        <p:blipFill>
          <a:blip r:embed="rId3"/>
          <a:stretch>
            <a:fillRect/>
          </a:stretch>
        </p:blipFill>
        <p:spPr>
          <a:xfrm>
            <a:off x="2230270" y="3328565"/>
            <a:ext cx="4980864" cy="3401863"/>
          </a:xfrm>
          <a:prstGeom prst="rect">
            <a:avLst/>
          </a:prstGeom>
        </p:spPr>
      </p:pic>
      <p:sp>
        <p:nvSpPr>
          <p:cNvPr id="8" name="object 31">
            <a:extLst>
              <a:ext uri="{FF2B5EF4-FFF2-40B4-BE49-F238E27FC236}">
                <a16:creationId xmlns:a16="http://schemas.microsoft.com/office/drawing/2014/main" id="{1395E051-384F-4F79-A2F2-962B32E62ED3}"/>
              </a:ext>
            </a:extLst>
          </p:cNvPr>
          <p:cNvSpPr txBox="1">
            <a:spLocks noGrp="1"/>
          </p:cNvSpPr>
          <p:nvPr>
            <p:ph type="title"/>
          </p:nvPr>
        </p:nvSpPr>
        <p:spPr>
          <a:xfrm>
            <a:off x="8027377" y="1533142"/>
            <a:ext cx="2733586" cy="396904"/>
          </a:xfrm>
          <a:prstGeom prst="rect">
            <a:avLst/>
          </a:prstGeom>
        </p:spPr>
        <p:txBody>
          <a:bodyPr vert="horz" wrap="square" lIns="0" tIns="12065" rIns="0" bIns="0" rtlCol="0">
            <a:spAutoFit/>
          </a:bodyPr>
          <a:lstStyle/>
          <a:p>
            <a:pPr marL="12700" marR="5080" algn="ctr">
              <a:lnSpc>
                <a:spcPct val="100000"/>
              </a:lnSpc>
              <a:spcBef>
                <a:spcPts val="95"/>
              </a:spcBef>
            </a:pPr>
            <a:r>
              <a:rPr sz="2500" spc="-215" dirty="0">
                <a:solidFill>
                  <a:schemeClr val="bg1"/>
                </a:solidFill>
              </a:rPr>
              <a:t>U</a:t>
            </a:r>
            <a:r>
              <a:rPr sz="2500" spc="-220" dirty="0">
                <a:solidFill>
                  <a:schemeClr val="bg1"/>
                </a:solidFill>
              </a:rPr>
              <a:t>ser</a:t>
            </a:r>
            <a:r>
              <a:rPr sz="2500" spc="-215" dirty="0">
                <a:solidFill>
                  <a:schemeClr val="bg1"/>
                </a:solidFill>
              </a:rPr>
              <a:t>s</a:t>
            </a:r>
            <a:r>
              <a:rPr sz="2500" spc="-175" dirty="0">
                <a:solidFill>
                  <a:schemeClr val="bg1"/>
                </a:solidFill>
              </a:rPr>
              <a:t> </a:t>
            </a:r>
            <a:r>
              <a:rPr sz="2500" spc="-135" dirty="0">
                <a:solidFill>
                  <a:schemeClr val="bg1"/>
                </a:solidFill>
              </a:rPr>
              <a:t>w</a:t>
            </a:r>
            <a:r>
              <a:rPr sz="2500" spc="-85" dirty="0">
                <a:solidFill>
                  <a:schemeClr val="bg1"/>
                </a:solidFill>
              </a:rPr>
              <a:t>.</a:t>
            </a:r>
            <a:r>
              <a:rPr sz="2500" spc="-290" dirty="0">
                <a:solidFill>
                  <a:schemeClr val="bg1"/>
                </a:solidFill>
              </a:rPr>
              <a:t>r</a:t>
            </a:r>
            <a:r>
              <a:rPr sz="2500" spc="-265" dirty="0">
                <a:solidFill>
                  <a:schemeClr val="bg1"/>
                </a:solidFill>
              </a:rPr>
              <a:t>.</a:t>
            </a:r>
            <a:r>
              <a:rPr sz="2500" spc="-140" dirty="0">
                <a:solidFill>
                  <a:schemeClr val="bg1"/>
                </a:solidFill>
              </a:rPr>
              <a:t>t</a:t>
            </a:r>
            <a:r>
              <a:rPr sz="2500" spc="-170" dirty="0">
                <a:solidFill>
                  <a:schemeClr val="bg1"/>
                </a:solidFill>
              </a:rPr>
              <a:t> </a:t>
            </a:r>
            <a:r>
              <a:rPr sz="2500" spc="-130" dirty="0">
                <a:solidFill>
                  <a:schemeClr val="bg1"/>
                </a:solidFill>
              </a:rPr>
              <a:t>bi</a:t>
            </a:r>
            <a:r>
              <a:rPr sz="2500" spc="-114" dirty="0">
                <a:solidFill>
                  <a:schemeClr val="bg1"/>
                </a:solidFill>
              </a:rPr>
              <a:t>r</a:t>
            </a:r>
            <a:r>
              <a:rPr sz="2500" spc="-85" dirty="0">
                <a:solidFill>
                  <a:schemeClr val="bg1"/>
                </a:solidFill>
              </a:rPr>
              <a:t>th </a:t>
            </a:r>
            <a:r>
              <a:rPr sz="2500" spc="-40" dirty="0">
                <a:solidFill>
                  <a:schemeClr val="bg1"/>
                </a:solidFill>
              </a:rPr>
              <a:t>year</a:t>
            </a:r>
            <a:endParaRPr sz="2500" dirty="0">
              <a:solidFill>
                <a:schemeClr val="bg1"/>
              </a:solidFill>
            </a:endParaRPr>
          </a:p>
        </p:txBody>
      </p:sp>
    </p:spTree>
    <p:extLst>
      <p:ext uri="{BB962C8B-B14F-4D97-AF65-F5344CB8AC3E}">
        <p14:creationId xmlns:p14="http://schemas.microsoft.com/office/powerpoint/2010/main" val="409304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1">
            <a:extLst>
              <a:ext uri="{FF2B5EF4-FFF2-40B4-BE49-F238E27FC236}">
                <a16:creationId xmlns:a16="http://schemas.microsoft.com/office/drawing/2014/main" id="{1395E051-384F-4F79-A2F2-962B32E62ED3}"/>
              </a:ext>
            </a:extLst>
          </p:cNvPr>
          <p:cNvSpPr txBox="1">
            <a:spLocks noGrp="1"/>
          </p:cNvSpPr>
          <p:nvPr>
            <p:ph type="title" idx="4294967295"/>
          </p:nvPr>
        </p:nvSpPr>
        <p:spPr>
          <a:xfrm>
            <a:off x="9458325" y="1533525"/>
            <a:ext cx="2733675" cy="396875"/>
          </a:xfrm>
          <a:prstGeom prst="rect">
            <a:avLst/>
          </a:prstGeom>
        </p:spPr>
        <p:txBody>
          <a:bodyPr vert="horz" wrap="square" lIns="0" tIns="12065" rIns="0" bIns="0" rtlCol="0">
            <a:spAutoFit/>
          </a:bodyPr>
          <a:lstStyle/>
          <a:p>
            <a:pPr marL="12700" marR="5080" algn="ctr">
              <a:lnSpc>
                <a:spcPct val="100000"/>
              </a:lnSpc>
              <a:spcBef>
                <a:spcPts val="95"/>
              </a:spcBef>
            </a:pPr>
            <a:r>
              <a:rPr sz="2500" spc="-215" dirty="0">
                <a:solidFill>
                  <a:schemeClr val="bg1"/>
                </a:solidFill>
              </a:rPr>
              <a:t>U</a:t>
            </a:r>
            <a:r>
              <a:rPr sz="2500" spc="-220" dirty="0">
                <a:solidFill>
                  <a:schemeClr val="bg1"/>
                </a:solidFill>
              </a:rPr>
              <a:t>ser</a:t>
            </a:r>
            <a:r>
              <a:rPr sz="2500" spc="-215" dirty="0">
                <a:solidFill>
                  <a:schemeClr val="bg1"/>
                </a:solidFill>
              </a:rPr>
              <a:t>s</a:t>
            </a:r>
            <a:r>
              <a:rPr sz="2500" spc="-175" dirty="0">
                <a:solidFill>
                  <a:schemeClr val="bg1"/>
                </a:solidFill>
              </a:rPr>
              <a:t> </a:t>
            </a:r>
            <a:r>
              <a:rPr sz="2500" spc="-135" dirty="0">
                <a:solidFill>
                  <a:schemeClr val="bg1"/>
                </a:solidFill>
              </a:rPr>
              <a:t>w</a:t>
            </a:r>
            <a:r>
              <a:rPr sz="2500" spc="-85" dirty="0">
                <a:solidFill>
                  <a:schemeClr val="bg1"/>
                </a:solidFill>
              </a:rPr>
              <a:t>.</a:t>
            </a:r>
            <a:r>
              <a:rPr sz="2500" spc="-290" dirty="0">
                <a:solidFill>
                  <a:schemeClr val="bg1"/>
                </a:solidFill>
              </a:rPr>
              <a:t>r</a:t>
            </a:r>
            <a:r>
              <a:rPr sz="2500" spc="-265" dirty="0">
                <a:solidFill>
                  <a:schemeClr val="bg1"/>
                </a:solidFill>
              </a:rPr>
              <a:t>.</a:t>
            </a:r>
            <a:r>
              <a:rPr sz="2500" spc="-140" dirty="0">
                <a:solidFill>
                  <a:schemeClr val="bg1"/>
                </a:solidFill>
              </a:rPr>
              <a:t>t</a:t>
            </a:r>
            <a:r>
              <a:rPr sz="2500" spc="-170" dirty="0">
                <a:solidFill>
                  <a:schemeClr val="bg1"/>
                </a:solidFill>
              </a:rPr>
              <a:t> </a:t>
            </a:r>
            <a:r>
              <a:rPr sz="2500" spc="-130" dirty="0">
                <a:solidFill>
                  <a:schemeClr val="bg1"/>
                </a:solidFill>
              </a:rPr>
              <a:t>bi</a:t>
            </a:r>
            <a:r>
              <a:rPr sz="2500" spc="-114" dirty="0">
                <a:solidFill>
                  <a:schemeClr val="bg1"/>
                </a:solidFill>
              </a:rPr>
              <a:t>r</a:t>
            </a:r>
            <a:r>
              <a:rPr sz="2500" spc="-85" dirty="0">
                <a:solidFill>
                  <a:schemeClr val="bg1"/>
                </a:solidFill>
              </a:rPr>
              <a:t>th </a:t>
            </a:r>
            <a:r>
              <a:rPr sz="2500" spc="-40" dirty="0">
                <a:solidFill>
                  <a:schemeClr val="bg1"/>
                </a:solidFill>
              </a:rPr>
              <a:t>year</a:t>
            </a:r>
            <a:endParaRPr sz="2500" dirty="0">
              <a:solidFill>
                <a:schemeClr val="bg1"/>
              </a:solidFill>
            </a:endParaRPr>
          </a:p>
        </p:txBody>
      </p:sp>
      <p:sp>
        <p:nvSpPr>
          <p:cNvPr id="9" name="Rectangle 8">
            <a:extLst>
              <a:ext uri="{FF2B5EF4-FFF2-40B4-BE49-F238E27FC236}">
                <a16:creationId xmlns:a16="http://schemas.microsoft.com/office/drawing/2014/main" id="{2D21F058-2679-4F56-A97C-5D8C55D3B080}"/>
              </a:ext>
            </a:extLst>
          </p:cNvPr>
          <p:cNvSpPr/>
          <p:nvPr/>
        </p:nvSpPr>
        <p:spPr>
          <a:xfrm>
            <a:off x="0" y="-21621"/>
            <a:ext cx="12191996" cy="2943224"/>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aphic 2">
            <a:extLst>
              <a:ext uri="{FF2B5EF4-FFF2-40B4-BE49-F238E27FC236}">
                <a16:creationId xmlns:a16="http://schemas.microsoft.com/office/drawing/2014/main" id="{1B17290F-F788-436F-9A1A-BD1C26BCBE7E}"/>
              </a:ext>
            </a:extLst>
          </p:cNvPr>
          <p:cNvGrpSpPr/>
          <p:nvPr/>
        </p:nvGrpSpPr>
        <p:grpSpPr>
          <a:xfrm>
            <a:off x="7559" y="143090"/>
            <a:ext cx="12184441" cy="3177744"/>
            <a:chOff x="0" y="-91644"/>
            <a:chExt cx="12184441" cy="3584691"/>
          </a:xfrm>
        </p:grpSpPr>
        <p:sp>
          <p:nvSpPr>
            <p:cNvPr id="11" name="Freeform: Shape 10">
              <a:extLst>
                <a:ext uri="{FF2B5EF4-FFF2-40B4-BE49-F238E27FC236}">
                  <a16:creationId xmlns:a16="http://schemas.microsoft.com/office/drawing/2014/main" id="{0D374611-9381-49E2-B2D4-795A9A146783}"/>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43EF84C-C7A6-43C3-B464-71FDF2915FD6}"/>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012017F-B51C-40AB-938A-129FBB5D193A}"/>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2E7DABD-7355-4203-AD45-C1EB1EBFE684}"/>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75689C1-4ACC-43E2-B336-FE31515AC193}"/>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80AFA02-DAE4-402F-A694-8EAA5549E409}"/>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2F661AB-4691-4606-8721-623CBDC8B6C1}"/>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0B5322C-1867-4504-857A-01FD054B363D}"/>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F4210-57CD-4EF0-92E2-0E38F10C9E32}"/>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4E2B942-F122-4A87-B5BB-F99699831C3E}"/>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BBE75-D7D4-4D77-A6EC-9CC769646877}"/>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191A37-7DC6-4A96-B3C4-694FED6EC30F}"/>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BCA918A-007B-4CEE-975D-F595FB4BB83A}"/>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4409459-4785-4D23-BF7D-00C519CD52A5}"/>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E4EA7C3-BAEF-439F-8124-684ABA110BD2}"/>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3A135A-D52C-4E12-8402-7B98CE1CD54F}"/>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B9A164-E936-4E44-AC24-57B943C10E04}"/>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CBE8356-F33D-47DA-9394-FD743DD18771}"/>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5049783-E641-4596-9C43-5D3AB4F52CE8}"/>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FB53669-076A-4BB0-B75B-4473E6C5CC19}"/>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B2AF85C-9513-413A-BD51-1C97C464C503}"/>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EC66B8-F58A-42A2-9EEE-6423E866725F}"/>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B9988A0-284C-4E86-9503-C1FACE35D962}"/>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41ABE8-57C2-48B4-9C9F-5BD10B2F526C}"/>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844F0FC-E799-467B-A3E8-AF11C2674656}"/>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85A5B3-0B42-4423-A324-276C018531E2}"/>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DC68C-864C-431B-B9F7-E2949D26AC62}"/>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DE00CF4-897D-4D47-90FA-96D0F641E3A1}"/>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B01DCC-DB75-41DA-8F97-2FB44E2022B8}"/>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42426E8-1F0A-4DEF-AC28-4146CDBA1C6F}"/>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619B3C2-226C-4787-9FB8-3A519E758646}"/>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DC4F48-F529-4F27-89D0-8C9D3C78A49D}"/>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013D964-918D-481F-97F9-216557ECAB17}"/>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B6EAC5F-58A7-43A0-BBE3-ED9B1A0B21A4}"/>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2A54325-EBD5-4EF8-80D8-C56AB9104364}"/>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9EC28CF-5334-465F-9D9D-7D20DAF432A4}"/>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89B6957-2E93-4E30-BCCD-4EB42E74E5E0}"/>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9F1E750-F761-4879-9C5E-17183FED5D95}"/>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9BC4ACB-DFB2-4940-AD19-C61518007565}"/>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01FEF41-3088-4134-9D2B-6E1E96C6D633}"/>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986B76-21D4-4D7A-9757-9D564C7AAE68}"/>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FEB015-0D76-4BFF-AE8D-A548CA67D4A6}"/>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7F853C8-94E8-4056-81BF-1A8BEC9B4FA9}"/>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2D4A13-E023-44DA-9E6F-B10106A999D0}"/>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87C71FD-436E-485C-BBBB-1D661DA6CB2C}"/>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F7CD96A-AB3F-4D57-80CD-C54C106F63AC}"/>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969327D-CCE0-4072-A422-160CB1EC129A}"/>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7F234C-6AC0-4C6E-8BC5-A5D2401A56D2}"/>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E1B96B3-9CA5-461C-B086-F4E847F79D97}"/>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BC75AA4-F59B-42F4-A559-BB8421BCB260}"/>
                </a:ext>
              </a:extLst>
            </p:cNvPr>
            <p:cNvSpPr/>
            <p:nvPr/>
          </p:nvSpPr>
          <p:spPr>
            <a:xfrm>
              <a:off x="10628584" y="296097"/>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C0FE61F-DF8D-4606-9322-79563E7D8A21}"/>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53729FF-1A61-4BF9-A212-3D69889548D9}"/>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DB7EF1C-D071-4B15-B424-4225F2DD5D5D}"/>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FA383EF-260A-412A-8084-8D45639CFE23}"/>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E4453B6-6895-4B17-A3EA-C203E814FA9D}"/>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2E2E885-1C47-41B7-9907-D428D133B47E}"/>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7F3C2B-FFB0-48C4-B5CA-9BFC50CEA51D}"/>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6FB4FB-6E0F-482B-8996-84C0F5C3C078}"/>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3F35DFD-17B9-4131-8D64-62D03D9D4769}"/>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011211B-6B1A-4195-905A-77D1523410BD}"/>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704C8B8-E585-4661-ACD4-B487EFD831D7}"/>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E858447-E18A-403D-8DF0-7D3AF99964A6}"/>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C3043F9-DBD4-4ABF-B65E-D69D1FEA4821}"/>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4FC7204-69F4-4819-84DA-227D48F71C76}"/>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65B6206-6DBF-4475-9C58-39A3E97AD6B4}"/>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88A6774-72AC-4ADF-A74E-EF0BCD5D45F9}"/>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931D569-FA4D-412C-BBE7-ADD0AC61EACE}"/>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AE60D5-C485-4DAD-A342-15E45809AFC6}"/>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867C6D3-C37F-4224-8233-E0B131447D2E}"/>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7258E85-6419-4B16-9E6A-860A9E412CEE}"/>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2C74B4C-DAC7-457E-9980-E11095F4A269}"/>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83068DC-A329-43D2-9B04-0D497CCF015F}"/>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3942BEB-00D2-4D53-B7A3-A5D889CD39F5}"/>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4021D1D-0A43-49B6-ACBE-3CDB2CBBA58B}"/>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251C4E7-ECC8-40BB-BA67-DDD95B34DF29}"/>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3F5646-7615-4F66-B05B-C071071F6440}"/>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8491964-2F59-4B29-9D51-495F1D5F142D}"/>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ACACD13-8150-4C8F-A8CF-11933823D25B}"/>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EDA7B12-7F66-41EB-AE16-DE25038AC3F9}"/>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DD126CF-0833-4E75-B0D2-1B42AA0D0EA0}"/>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DD0794-1D58-4E8C-98ED-9E72D6E01606}"/>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45F9F9D-662A-4ED7-9B2F-D562F883658A}"/>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DC16BBA-B7E1-47AA-B180-6DA4DDDF0CEA}"/>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4E53405-8B14-4A29-B066-07412300C319}"/>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5F2C86C-3E6A-4EF1-933F-5B2FAB6193B2}"/>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237E2DA-A9BB-47D3-B5F7-EB00DE3757B0}"/>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573E09F-97DB-49FF-A938-ECDC5D53CB77}"/>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7A9DDE0-C368-4EB1-A1C5-52ACDCA96816}"/>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295337-160A-48BD-98D4-D02B9FDBD53A}"/>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632B764-B17A-477F-99A9-A7D0916B7DD9}"/>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0F95A0A-1A16-40B5-A926-C503C25EEDAC}"/>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4863955-C488-4B46-A884-C5812682E6AC}"/>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CA97022-0ACC-4CCD-A9B6-4A92DDB75981}"/>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45FAAE5-3D7D-41AD-8B39-B9886D19708D}"/>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351AE62-73F3-41BF-A0EB-2F249E81677A}"/>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2C802E7-80E7-4473-921B-B979843787FA}"/>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F62E9B0-3DA3-4BA1-A8FF-019324FB2892}"/>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7177AB-7BEB-4D06-9173-4CEBC9582D25}"/>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2202DE9-3432-4076-A2DD-4744A6A2E946}"/>
                </a:ext>
              </a:extLst>
            </p:cNvPr>
            <p:cNvSpPr/>
            <p:nvPr/>
          </p:nvSpPr>
          <p:spPr>
            <a:xfrm>
              <a:off x="2900477" y="1127312"/>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BBE856B-D9B1-4DD1-A65F-CA78EB40AD12}"/>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3AB3757-1BAE-4A93-9994-0A01D9469D7A}"/>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80D6392-F4E7-422D-8C38-CDD3326AE040}"/>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6ECB54C-BF5F-4908-93EB-4857E45A69E2}"/>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8909E5C-0BCB-42DF-B181-BEA4A8479741}"/>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a:p>
          </p:txBody>
        </p:sp>
      </p:grpSp>
      <p:pic>
        <p:nvPicPr>
          <p:cNvPr id="115" name="object 3">
            <a:extLst>
              <a:ext uri="{FF2B5EF4-FFF2-40B4-BE49-F238E27FC236}">
                <a16:creationId xmlns:a16="http://schemas.microsoft.com/office/drawing/2014/main" id="{22C2CD5C-8036-4607-B31E-7240C4913DE9}"/>
              </a:ext>
            </a:extLst>
          </p:cNvPr>
          <p:cNvPicPr/>
          <p:nvPr/>
        </p:nvPicPr>
        <p:blipFill>
          <a:blip r:embed="rId2" cstate="print"/>
          <a:stretch>
            <a:fillRect/>
          </a:stretch>
        </p:blipFill>
        <p:spPr>
          <a:xfrm>
            <a:off x="373563" y="3341946"/>
            <a:ext cx="11457396" cy="3362129"/>
          </a:xfrm>
          <a:prstGeom prst="rect">
            <a:avLst/>
          </a:prstGeom>
        </p:spPr>
      </p:pic>
      <p:sp>
        <p:nvSpPr>
          <p:cNvPr id="118" name="object 2">
            <a:extLst>
              <a:ext uri="{FF2B5EF4-FFF2-40B4-BE49-F238E27FC236}">
                <a16:creationId xmlns:a16="http://schemas.microsoft.com/office/drawing/2014/main" id="{03EB249C-6FB1-43D8-99FC-7AAF6D110668}"/>
              </a:ext>
            </a:extLst>
          </p:cNvPr>
          <p:cNvSpPr txBox="1">
            <a:spLocks/>
          </p:cNvSpPr>
          <p:nvPr/>
        </p:nvSpPr>
        <p:spPr>
          <a:xfrm>
            <a:off x="1002417" y="430891"/>
            <a:ext cx="9496425" cy="1256754"/>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240" dirty="0">
                <a:solidFill>
                  <a:schemeClr val="bg1"/>
                </a:solidFill>
              </a:rPr>
              <a:t>Tenu</a:t>
            </a:r>
            <a:r>
              <a:rPr lang="en-US" spc="-175" dirty="0">
                <a:solidFill>
                  <a:schemeClr val="bg1"/>
                </a:solidFill>
              </a:rPr>
              <a:t>r</a:t>
            </a:r>
            <a:r>
              <a:rPr lang="en-US" spc="195" dirty="0">
                <a:solidFill>
                  <a:schemeClr val="bg1"/>
                </a:solidFill>
              </a:rPr>
              <a:t>e</a:t>
            </a:r>
            <a:r>
              <a:rPr lang="en-US" spc="-270" dirty="0">
                <a:solidFill>
                  <a:schemeClr val="bg1"/>
                </a:solidFill>
              </a:rPr>
              <a:t> </a:t>
            </a:r>
            <a:r>
              <a:rPr lang="en-US" spc="215" dirty="0">
                <a:solidFill>
                  <a:schemeClr val="bg1"/>
                </a:solidFill>
              </a:rPr>
              <a:t>b</a:t>
            </a:r>
            <a:r>
              <a:rPr lang="en-US" spc="-200" dirty="0">
                <a:solidFill>
                  <a:schemeClr val="bg1"/>
                </a:solidFill>
              </a:rPr>
              <a:t>y</a:t>
            </a:r>
            <a:r>
              <a:rPr lang="en-US" spc="-285" dirty="0">
                <a:solidFill>
                  <a:schemeClr val="bg1"/>
                </a:solidFill>
              </a:rPr>
              <a:t> </a:t>
            </a:r>
            <a:r>
              <a:rPr lang="en-US" spc="-265" dirty="0">
                <a:solidFill>
                  <a:schemeClr val="bg1"/>
                </a:solidFill>
              </a:rPr>
              <a:t>Birt</a:t>
            </a:r>
            <a:r>
              <a:rPr lang="en-US" spc="-370" dirty="0">
                <a:solidFill>
                  <a:schemeClr val="bg1"/>
                </a:solidFill>
              </a:rPr>
              <a:t>h</a:t>
            </a:r>
            <a:r>
              <a:rPr lang="en-US" spc="-260" dirty="0">
                <a:solidFill>
                  <a:schemeClr val="bg1"/>
                </a:solidFill>
              </a:rPr>
              <a:t> </a:t>
            </a:r>
            <a:r>
              <a:rPr lang="en-US" spc="-15" dirty="0">
                <a:solidFill>
                  <a:schemeClr val="bg1"/>
                </a:solidFill>
              </a:rPr>
              <a:t>Year</a:t>
            </a:r>
            <a:r>
              <a:rPr lang="en-US" spc="-270" dirty="0">
                <a:solidFill>
                  <a:schemeClr val="bg1"/>
                </a:solidFill>
              </a:rPr>
              <a:t> </a:t>
            </a:r>
            <a:r>
              <a:rPr lang="en-US" spc="110" dirty="0">
                <a:solidFill>
                  <a:schemeClr val="bg1"/>
                </a:solidFill>
              </a:rPr>
              <a:t>&amp;</a:t>
            </a:r>
            <a:r>
              <a:rPr lang="en-US" spc="-270" dirty="0">
                <a:solidFill>
                  <a:schemeClr val="bg1"/>
                </a:solidFill>
              </a:rPr>
              <a:t> </a:t>
            </a:r>
            <a:r>
              <a:rPr lang="en-US" spc="-145" dirty="0">
                <a:solidFill>
                  <a:schemeClr val="bg1"/>
                </a:solidFill>
              </a:rPr>
              <a:t>m</a:t>
            </a:r>
            <a:r>
              <a:rPr lang="en-US" spc="-50" dirty="0">
                <a:solidFill>
                  <a:schemeClr val="bg1"/>
                </a:solidFill>
              </a:rPr>
              <a:t>onth</a:t>
            </a:r>
          </a:p>
          <a:p>
            <a:pPr marL="12700" marR="5080">
              <a:lnSpc>
                <a:spcPct val="100000"/>
              </a:lnSpc>
              <a:spcBef>
                <a:spcPts val="50"/>
              </a:spcBef>
            </a:pPr>
            <a:r>
              <a:rPr lang="en-US" sz="1800" spc="-105" dirty="0">
                <a:solidFill>
                  <a:schemeClr val="bg1"/>
                </a:solidFill>
              </a:rPr>
              <a:t>The</a:t>
            </a:r>
            <a:r>
              <a:rPr lang="en-US" sz="1800" spc="-114" dirty="0">
                <a:solidFill>
                  <a:schemeClr val="bg1"/>
                </a:solidFill>
              </a:rPr>
              <a:t> </a:t>
            </a:r>
            <a:r>
              <a:rPr lang="en-US" sz="1800" spc="-50" dirty="0">
                <a:solidFill>
                  <a:schemeClr val="bg1"/>
                </a:solidFill>
              </a:rPr>
              <a:t>early</a:t>
            </a:r>
            <a:r>
              <a:rPr lang="en-US" sz="1800" spc="-130" dirty="0">
                <a:solidFill>
                  <a:schemeClr val="bg1"/>
                </a:solidFill>
              </a:rPr>
              <a:t> </a:t>
            </a:r>
            <a:r>
              <a:rPr lang="en-US" sz="1800" spc="-70" dirty="0">
                <a:solidFill>
                  <a:schemeClr val="bg1"/>
                </a:solidFill>
              </a:rPr>
              <a:t>years</a:t>
            </a:r>
            <a:r>
              <a:rPr lang="en-US" sz="1800" spc="-120" dirty="0">
                <a:solidFill>
                  <a:schemeClr val="bg1"/>
                </a:solidFill>
              </a:rPr>
              <a:t> </a:t>
            </a:r>
            <a:r>
              <a:rPr lang="en-US" sz="1800" spc="-35" dirty="0">
                <a:solidFill>
                  <a:schemeClr val="bg1"/>
                </a:solidFill>
              </a:rPr>
              <a:t>seem</a:t>
            </a:r>
            <a:r>
              <a:rPr lang="en-US" sz="1800" spc="-114" dirty="0">
                <a:solidFill>
                  <a:schemeClr val="bg1"/>
                </a:solidFill>
              </a:rPr>
              <a:t> </a:t>
            </a:r>
            <a:r>
              <a:rPr lang="en-US" sz="1800" spc="-15" dirty="0">
                <a:solidFill>
                  <a:schemeClr val="bg1"/>
                </a:solidFill>
              </a:rPr>
              <a:t>to</a:t>
            </a:r>
            <a:r>
              <a:rPr lang="en-US" sz="1800" spc="-120" dirty="0">
                <a:solidFill>
                  <a:schemeClr val="bg1"/>
                </a:solidFill>
              </a:rPr>
              <a:t> </a:t>
            </a:r>
            <a:r>
              <a:rPr lang="en-US" sz="1800" spc="30" dirty="0">
                <a:solidFill>
                  <a:schemeClr val="bg1"/>
                </a:solidFill>
              </a:rPr>
              <a:t>have</a:t>
            </a:r>
            <a:r>
              <a:rPr lang="en-US" sz="1800" spc="-145" dirty="0">
                <a:solidFill>
                  <a:schemeClr val="bg1"/>
                </a:solidFill>
              </a:rPr>
              <a:t> </a:t>
            </a:r>
            <a:r>
              <a:rPr lang="en-US" sz="1800" spc="-30" dirty="0">
                <a:solidFill>
                  <a:schemeClr val="bg1"/>
                </a:solidFill>
              </a:rPr>
              <a:t>more</a:t>
            </a:r>
            <a:r>
              <a:rPr lang="en-US" sz="1800" spc="-145" dirty="0">
                <a:solidFill>
                  <a:schemeClr val="bg1"/>
                </a:solidFill>
              </a:rPr>
              <a:t> </a:t>
            </a:r>
            <a:r>
              <a:rPr lang="en-US" sz="1800" spc="30" dirty="0">
                <a:solidFill>
                  <a:schemeClr val="bg1"/>
                </a:solidFill>
              </a:rPr>
              <a:t>mean</a:t>
            </a:r>
            <a:r>
              <a:rPr lang="en-US" sz="1800" spc="-120" dirty="0">
                <a:solidFill>
                  <a:schemeClr val="bg1"/>
                </a:solidFill>
              </a:rPr>
              <a:t> </a:t>
            </a:r>
            <a:r>
              <a:rPr lang="en-US" sz="1800" spc="-60" dirty="0">
                <a:solidFill>
                  <a:schemeClr val="bg1"/>
                </a:solidFill>
              </a:rPr>
              <a:t>tenure,</a:t>
            </a:r>
            <a:r>
              <a:rPr lang="en-US" sz="1800" spc="-85" dirty="0">
                <a:solidFill>
                  <a:schemeClr val="bg1"/>
                </a:solidFill>
              </a:rPr>
              <a:t> </a:t>
            </a:r>
            <a:r>
              <a:rPr lang="en-US" sz="1800" spc="-50" dirty="0">
                <a:solidFill>
                  <a:schemeClr val="bg1"/>
                </a:solidFill>
              </a:rPr>
              <a:t>might</a:t>
            </a:r>
            <a:r>
              <a:rPr lang="en-US" sz="1800" spc="-155" dirty="0">
                <a:solidFill>
                  <a:schemeClr val="bg1"/>
                </a:solidFill>
              </a:rPr>
              <a:t> </a:t>
            </a:r>
            <a:r>
              <a:rPr lang="en-US" sz="1800" spc="95" dirty="0">
                <a:solidFill>
                  <a:schemeClr val="bg1"/>
                </a:solidFill>
              </a:rPr>
              <a:t>be</a:t>
            </a:r>
            <a:r>
              <a:rPr lang="en-US" sz="1800" spc="-105" dirty="0">
                <a:solidFill>
                  <a:schemeClr val="bg1"/>
                </a:solidFill>
              </a:rPr>
              <a:t> </a:t>
            </a:r>
            <a:r>
              <a:rPr lang="en-US" sz="1800" spc="60" dirty="0" err="1">
                <a:solidFill>
                  <a:schemeClr val="bg1"/>
                </a:solidFill>
              </a:rPr>
              <a:t>facebook</a:t>
            </a:r>
            <a:r>
              <a:rPr lang="en-US" sz="1800" spc="-140" dirty="0">
                <a:solidFill>
                  <a:schemeClr val="bg1"/>
                </a:solidFill>
              </a:rPr>
              <a:t> </a:t>
            </a:r>
            <a:r>
              <a:rPr lang="en-US" sz="1800" spc="35" dirty="0">
                <a:solidFill>
                  <a:schemeClr val="bg1"/>
                </a:solidFill>
              </a:rPr>
              <a:t>pages</a:t>
            </a:r>
            <a:r>
              <a:rPr lang="en-US" sz="1800" spc="-125" dirty="0">
                <a:solidFill>
                  <a:schemeClr val="bg1"/>
                </a:solidFill>
              </a:rPr>
              <a:t> </a:t>
            </a:r>
            <a:r>
              <a:rPr lang="en-US" sz="1800" spc="-75" dirty="0">
                <a:solidFill>
                  <a:schemeClr val="bg1"/>
                </a:solidFill>
              </a:rPr>
              <a:t>or</a:t>
            </a:r>
            <a:r>
              <a:rPr lang="en-US" sz="1800" spc="-140" dirty="0">
                <a:solidFill>
                  <a:schemeClr val="bg1"/>
                </a:solidFill>
              </a:rPr>
              <a:t> </a:t>
            </a:r>
            <a:r>
              <a:rPr lang="en-US" sz="1800" spc="20" dirty="0">
                <a:solidFill>
                  <a:schemeClr val="bg1"/>
                </a:solidFill>
              </a:rPr>
              <a:t>public </a:t>
            </a:r>
            <a:r>
              <a:rPr lang="en-US" sz="1800" spc="-620" dirty="0">
                <a:solidFill>
                  <a:schemeClr val="bg1"/>
                </a:solidFill>
              </a:rPr>
              <a:t> </a:t>
            </a:r>
            <a:r>
              <a:rPr lang="en-US" sz="1800" spc="-110" dirty="0">
                <a:solidFill>
                  <a:schemeClr val="bg1"/>
                </a:solidFill>
              </a:rPr>
              <a:t>user</a:t>
            </a:r>
            <a:r>
              <a:rPr lang="en-US" sz="1800" spc="-120" dirty="0">
                <a:solidFill>
                  <a:schemeClr val="bg1"/>
                </a:solidFill>
              </a:rPr>
              <a:t> </a:t>
            </a:r>
            <a:r>
              <a:rPr lang="en-US" sz="1800" spc="25" dirty="0">
                <a:solidFill>
                  <a:schemeClr val="bg1"/>
                </a:solidFill>
              </a:rPr>
              <a:t>accounts</a:t>
            </a:r>
            <a:r>
              <a:rPr lang="en-US" sz="1800" spc="-100" dirty="0">
                <a:solidFill>
                  <a:schemeClr val="bg1"/>
                </a:solidFill>
              </a:rPr>
              <a:t> </a:t>
            </a:r>
            <a:r>
              <a:rPr lang="en-US" sz="1800" spc="-35" dirty="0">
                <a:solidFill>
                  <a:schemeClr val="bg1"/>
                </a:solidFill>
              </a:rPr>
              <a:t>that</a:t>
            </a:r>
            <a:r>
              <a:rPr lang="en-US" sz="1800" spc="-120" dirty="0">
                <a:solidFill>
                  <a:schemeClr val="bg1"/>
                </a:solidFill>
              </a:rPr>
              <a:t> </a:t>
            </a:r>
            <a:r>
              <a:rPr lang="en-US" sz="1800" dirty="0">
                <a:solidFill>
                  <a:schemeClr val="bg1"/>
                </a:solidFill>
              </a:rPr>
              <a:t>are</a:t>
            </a:r>
            <a:r>
              <a:rPr lang="en-US" sz="1800" spc="-145" dirty="0">
                <a:solidFill>
                  <a:schemeClr val="bg1"/>
                </a:solidFill>
              </a:rPr>
              <a:t> </a:t>
            </a:r>
            <a:r>
              <a:rPr lang="en-US" sz="1800" spc="-105" dirty="0">
                <a:solidFill>
                  <a:schemeClr val="bg1"/>
                </a:solidFill>
              </a:rPr>
              <a:t>mass</a:t>
            </a:r>
            <a:r>
              <a:rPr lang="en-US" sz="1800" spc="-125" dirty="0">
                <a:solidFill>
                  <a:schemeClr val="bg1"/>
                </a:solidFill>
              </a:rPr>
              <a:t> </a:t>
            </a:r>
            <a:r>
              <a:rPr lang="en-US" sz="1800" dirty="0">
                <a:solidFill>
                  <a:schemeClr val="bg1"/>
                </a:solidFill>
              </a:rPr>
              <a:t>followed</a:t>
            </a:r>
          </a:p>
        </p:txBody>
      </p:sp>
    </p:spTree>
    <p:extLst>
      <p:ext uri="{BB962C8B-B14F-4D97-AF65-F5344CB8AC3E}">
        <p14:creationId xmlns:p14="http://schemas.microsoft.com/office/powerpoint/2010/main" val="62839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1">
            <a:extLst>
              <a:ext uri="{FF2B5EF4-FFF2-40B4-BE49-F238E27FC236}">
                <a16:creationId xmlns:a16="http://schemas.microsoft.com/office/drawing/2014/main" id="{1395E051-384F-4F79-A2F2-962B32E62ED3}"/>
              </a:ext>
            </a:extLst>
          </p:cNvPr>
          <p:cNvSpPr txBox="1">
            <a:spLocks noGrp="1"/>
          </p:cNvSpPr>
          <p:nvPr>
            <p:ph type="title" idx="4294967295"/>
          </p:nvPr>
        </p:nvSpPr>
        <p:spPr>
          <a:xfrm>
            <a:off x="9458325" y="1533525"/>
            <a:ext cx="2733675" cy="396875"/>
          </a:xfrm>
          <a:prstGeom prst="rect">
            <a:avLst/>
          </a:prstGeom>
        </p:spPr>
        <p:txBody>
          <a:bodyPr vert="horz" wrap="square" lIns="0" tIns="12065" rIns="0" bIns="0" rtlCol="0">
            <a:spAutoFit/>
          </a:bodyPr>
          <a:lstStyle/>
          <a:p>
            <a:pPr marL="12700" marR="5080" algn="ctr">
              <a:lnSpc>
                <a:spcPct val="100000"/>
              </a:lnSpc>
              <a:spcBef>
                <a:spcPts val="95"/>
              </a:spcBef>
            </a:pPr>
            <a:r>
              <a:rPr sz="2500" spc="-215" dirty="0">
                <a:solidFill>
                  <a:schemeClr val="bg1"/>
                </a:solidFill>
              </a:rPr>
              <a:t>U</a:t>
            </a:r>
            <a:r>
              <a:rPr sz="2500" spc="-220" dirty="0">
                <a:solidFill>
                  <a:schemeClr val="bg1"/>
                </a:solidFill>
              </a:rPr>
              <a:t>ser</a:t>
            </a:r>
            <a:r>
              <a:rPr sz="2500" spc="-215" dirty="0">
                <a:solidFill>
                  <a:schemeClr val="bg1"/>
                </a:solidFill>
              </a:rPr>
              <a:t>s</a:t>
            </a:r>
            <a:r>
              <a:rPr sz="2500" spc="-175" dirty="0">
                <a:solidFill>
                  <a:schemeClr val="bg1"/>
                </a:solidFill>
              </a:rPr>
              <a:t> </a:t>
            </a:r>
            <a:r>
              <a:rPr sz="2500" spc="-135" dirty="0">
                <a:solidFill>
                  <a:schemeClr val="bg1"/>
                </a:solidFill>
              </a:rPr>
              <a:t>w</a:t>
            </a:r>
            <a:r>
              <a:rPr sz="2500" spc="-85" dirty="0">
                <a:solidFill>
                  <a:schemeClr val="bg1"/>
                </a:solidFill>
              </a:rPr>
              <a:t>.</a:t>
            </a:r>
            <a:r>
              <a:rPr sz="2500" spc="-290" dirty="0">
                <a:solidFill>
                  <a:schemeClr val="bg1"/>
                </a:solidFill>
              </a:rPr>
              <a:t>r</a:t>
            </a:r>
            <a:r>
              <a:rPr sz="2500" spc="-265" dirty="0">
                <a:solidFill>
                  <a:schemeClr val="bg1"/>
                </a:solidFill>
              </a:rPr>
              <a:t>.</a:t>
            </a:r>
            <a:r>
              <a:rPr sz="2500" spc="-140" dirty="0">
                <a:solidFill>
                  <a:schemeClr val="bg1"/>
                </a:solidFill>
              </a:rPr>
              <a:t>t</a:t>
            </a:r>
            <a:r>
              <a:rPr sz="2500" spc="-170" dirty="0">
                <a:solidFill>
                  <a:schemeClr val="bg1"/>
                </a:solidFill>
              </a:rPr>
              <a:t> </a:t>
            </a:r>
            <a:r>
              <a:rPr sz="2500" spc="-130" dirty="0">
                <a:solidFill>
                  <a:schemeClr val="bg1"/>
                </a:solidFill>
              </a:rPr>
              <a:t>bi</a:t>
            </a:r>
            <a:r>
              <a:rPr sz="2500" spc="-114" dirty="0">
                <a:solidFill>
                  <a:schemeClr val="bg1"/>
                </a:solidFill>
              </a:rPr>
              <a:t>r</a:t>
            </a:r>
            <a:r>
              <a:rPr sz="2500" spc="-85" dirty="0">
                <a:solidFill>
                  <a:schemeClr val="bg1"/>
                </a:solidFill>
              </a:rPr>
              <a:t>th </a:t>
            </a:r>
            <a:r>
              <a:rPr sz="2500" spc="-40" dirty="0">
                <a:solidFill>
                  <a:schemeClr val="bg1"/>
                </a:solidFill>
              </a:rPr>
              <a:t>year</a:t>
            </a:r>
            <a:endParaRPr sz="2500" dirty="0">
              <a:solidFill>
                <a:schemeClr val="bg1"/>
              </a:solidFill>
            </a:endParaRPr>
          </a:p>
        </p:txBody>
      </p:sp>
      <p:sp>
        <p:nvSpPr>
          <p:cNvPr id="9" name="Rectangle 8">
            <a:extLst>
              <a:ext uri="{FF2B5EF4-FFF2-40B4-BE49-F238E27FC236}">
                <a16:creationId xmlns:a16="http://schemas.microsoft.com/office/drawing/2014/main" id="{2D21F058-2679-4F56-A97C-5D8C55D3B080}"/>
              </a:ext>
            </a:extLst>
          </p:cNvPr>
          <p:cNvSpPr/>
          <p:nvPr/>
        </p:nvSpPr>
        <p:spPr>
          <a:xfrm>
            <a:off x="0" y="-21621"/>
            <a:ext cx="12191996" cy="2943224"/>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Modelling</a:t>
            </a:r>
          </a:p>
          <a:p>
            <a:r>
              <a:rPr lang="en-US" sz="1600" b="1" spc="-180" dirty="0">
                <a:latin typeface="Verdana"/>
                <a:cs typeface="Verdana"/>
              </a:rPr>
              <a:t>                           Equation:</a:t>
            </a:r>
            <a:r>
              <a:rPr lang="en-US" sz="1600" b="1" spc="-120" dirty="0">
                <a:latin typeface="Verdana"/>
                <a:cs typeface="Verdana"/>
              </a:rPr>
              <a:t> </a:t>
            </a:r>
            <a:r>
              <a:rPr lang="en-US" sz="1600" spc="-114" dirty="0">
                <a:latin typeface="Verdana"/>
                <a:cs typeface="Verdana"/>
              </a:rPr>
              <a:t>likes</a:t>
            </a:r>
            <a:r>
              <a:rPr lang="en-US" sz="1600" spc="-150" dirty="0">
                <a:latin typeface="Verdana"/>
                <a:cs typeface="Verdana"/>
              </a:rPr>
              <a:t> </a:t>
            </a:r>
            <a:r>
              <a:rPr lang="en-US" sz="1600" spc="-385" dirty="0">
                <a:latin typeface="Verdana"/>
                <a:cs typeface="Verdana"/>
              </a:rPr>
              <a:t>~</a:t>
            </a:r>
            <a:r>
              <a:rPr lang="en-US" sz="1600" spc="-135" dirty="0">
                <a:latin typeface="Verdana"/>
                <a:cs typeface="Verdana"/>
              </a:rPr>
              <a:t> </a:t>
            </a:r>
            <a:r>
              <a:rPr lang="en-US" sz="1600" spc="105" dirty="0">
                <a:latin typeface="Verdana"/>
                <a:cs typeface="Verdana"/>
              </a:rPr>
              <a:t>age</a:t>
            </a:r>
            <a:r>
              <a:rPr lang="en-US" sz="1600" spc="-114" dirty="0">
                <a:latin typeface="Verdana"/>
                <a:cs typeface="Verdana"/>
              </a:rPr>
              <a:t> </a:t>
            </a:r>
            <a:r>
              <a:rPr lang="en-US" sz="1600" spc="-385" dirty="0">
                <a:latin typeface="Verdana"/>
                <a:cs typeface="Verdana"/>
              </a:rPr>
              <a:t>+</a:t>
            </a:r>
            <a:r>
              <a:rPr lang="en-US" sz="1600" spc="-135" dirty="0">
                <a:latin typeface="Verdana"/>
                <a:cs typeface="Verdana"/>
              </a:rPr>
              <a:t> </a:t>
            </a:r>
            <a:r>
              <a:rPr lang="en-US" sz="1600" spc="-45" dirty="0">
                <a:latin typeface="Verdana"/>
                <a:cs typeface="Verdana"/>
              </a:rPr>
              <a:t>tenure</a:t>
            </a:r>
            <a:r>
              <a:rPr lang="en-US" sz="1600" spc="-90" dirty="0">
                <a:latin typeface="Verdana"/>
                <a:cs typeface="Verdana"/>
              </a:rPr>
              <a:t> </a:t>
            </a:r>
            <a:r>
              <a:rPr lang="en-US" sz="1600" spc="-385" dirty="0">
                <a:latin typeface="Verdana"/>
                <a:cs typeface="Verdana"/>
              </a:rPr>
              <a:t>+</a:t>
            </a:r>
            <a:r>
              <a:rPr lang="en-US" sz="1600" spc="-120" dirty="0">
                <a:latin typeface="Verdana"/>
                <a:cs typeface="Verdana"/>
              </a:rPr>
              <a:t> </a:t>
            </a:r>
            <a:r>
              <a:rPr lang="en-US" sz="1600" spc="-35" dirty="0">
                <a:latin typeface="Verdana"/>
                <a:cs typeface="Verdana"/>
              </a:rPr>
              <a:t>friend count</a:t>
            </a:r>
            <a:r>
              <a:rPr lang="en-US" sz="1600" spc="-105" dirty="0">
                <a:latin typeface="Verdana"/>
                <a:cs typeface="Verdana"/>
              </a:rPr>
              <a:t> </a:t>
            </a:r>
            <a:r>
              <a:rPr lang="en-US" sz="1600" spc="-385" dirty="0">
                <a:latin typeface="Verdana"/>
                <a:cs typeface="Verdana"/>
              </a:rPr>
              <a:t>+</a:t>
            </a:r>
            <a:r>
              <a:rPr lang="en-US" sz="1600" spc="-130" dirty="0">
                <a:latin typeface="Verdana"/>
                <a:cs typeface="Verdana"/>
              </a:rPr>
              <a:t> </a:t>
            </a:r>
            <a:r>
              <a:rPr lang="en-US" sz="1600" spc="-70" dirty="0">
                <a:latin typeface="Verdana"/>
                <a:cs typeface="Verdana"/>
              </a:rPr>
              <a:t>friendships initiated</a:t>
            </a:r>
            <a:r>
              <a:rPr lang="en-US" sz="1600" spc="-125" dirty="0">
                <a:latin typeface="Verdana"/>
                <a:cs typeface="Verdana"/>
              </a:rPr>
              <a:t> </a:t>
            </a:r>
            <a:r>
              <a:rPr lang="en-US" sz="1600" spc="-385" dirty="0">
                <a:latin typeface="Verdana"/>
                <a:cs typeface="Verdana"/>
              </a:rPr>
              <a:t>+</a:t>
            </a:r>
            <a:r>
              <a:rPr lang="en-US" sz="1600" spc="-120" dirty="0">
                <a:latin typeface="Verdana"/>
                <a:cs typeface="Verdana"/>
              </a:rPr>
              <a:t> </a:t>
            </a:r>
            <a:r>
              <a:rPr lang="en-US" sz="1600" spc="-45" dirty="0">
                <a:latin typeface="Verdana"/>
                <a:cs typeface="Verdana"/>
              </a:rPr>
              <a:t>likes received</a:t>
            </a:r>
            <a:r>
              <a:rPr lang="en-US" sz="1600" spc="-130" dirty="0">
                <a:latin typeface="Verdana"/>
                <a:cs typeface="Verdana"/>
              </a:rPr>
              <a:t> </a:t>
            </a:r>
            <a:r>
              <a:rPr lang="en-US" sz="1600" spc="-385" dirty="0">
                <a:latin typeface="Verdana"/>
                <a:cs typeface="Verdana"/>
              </a:rPr>
              <a:t>+</a:t>
            </a:r>
            <a:r>
              <a:rPr lang="en-US" sz="1600" spc="-140" dirty="0">
                <a:latin typeface="Verdana"/>
                <a:cs typeface="Verdana"/>
              </a:rPr>
              <a:t> </a:t>
            </a:r>
            <a:r>
              <a:rPr lang="en-US" sz="1600" spc="15" dirty="0">
                <a:latin typeface="Verdana"/>
                <a:cs typeface="Verdana"/>
              </a:rPr>
              <a:t>gender</a:t>
            </a:r>
            <a:endParaRPr lang="en-US" sz="1600" dirty="0">
              <a:latin typeface="Verdana"/>
              <a:cs typeface="Verdana"/>
            </a:endParaRPr>
          </a:p>
          <a:p>
            <a:pPr algn="ctr"/>
            <a:endParaRPr lang="en-US" sz="3200" dirty="0"/>
          </a:p>
        </p:txBody>
      </p:sp>
      <p:grpSp>
        <p:nvGrpSpPr>
          <p:cNvPr id="10" name="Graphic 2">
            <a:extLst>
              <a:ext uri="{FF2B5EF4-FFF2-40B4-BE49-F238E27FC236}">
                <a16:creationId xmlns:a16="http://schemas.microsoft.com/office/drawing/2014/main" id="{1B17290F-F788-436F-9A1A-BD1C26BCBE7E}"/>
              </a:ext>
            </a:extLst>
          </p:cNvPr>
          <p:cNvGrpSpPr/>
          <p:nvPr/>
        </p:nvGrpSpPr>
        <p:grpSpPr>
          <a:xfrm>
            <a:off x="7559" y="186990"/>
            <a:ext cx="12184441" cy="3177744"/>
            <a:chOff x="0" y="-91644"/>
            <a:chExt cx="12184441" cy="3584691"/>
          </a:xfrm>
        </p:grpSpPr>
        <p:sp>
          <p:nvSpPr>
            <p:cNvPr id="11" name="Freeform: Shape 10">
              <a:extLst>
                <a:ext uri="{FF2B5EF4-FFF2-40B4-BE49-F238E27FC236}">
                  <a16:creationId xmlns:a16="http://schemas.microsoft.com/office/drawing/2014/main" id="{0D374611-9381-49E2-B2D4-795A9A146783}"/>
                </a:ext>
              </a:extLst>
            </p:cNvPr>
            <p:cNvSpPr/>
            <p:nvPr/>
          </p:nvSpPr>
          <p:spPr>
            <a:xfrm>
              <a:off x="8765561" y="1049728"/>
              <a:ext cx="3413760" cy="2243327"/>
            </a:xfrm>
            <a:custGeom>
              <a:avLst/>
              <a:gdLst>
                <a:gd name="connsiteX0" fmla="*/ 0 w 3413760"/>
                <a:gd name="connsiteY0" fmla="*/ 2258489 h 2243327"/>
                <a:gd name="connsiteX1" fmla="*/ 3426440 w 3413760"/>
                <a:gd name="connsiteY1" fmla="*/ 2258489 h 2243327"/>
                <a:gd name="connsiteX2" fmla="*/ 3426440 w 3413760"/>
                <a:gd name="connsiteY2" fmla="*/ 498208 h 2243327"/>
                <a:gd name="connsiteX3" fmla="*/ 2979724 w 3413760"/>
                <a:gd name="connsiteY3" fmla="*/ 788134 h 2243327"/>
                <a:gd name="connsiteX4" fmla="*/ 2471806 w 3413760"/>
                <a:gd name="connsiteY4" fmla="*/ 43 h 2243327"/>
                <a:gd name="connsiteX5" fmla="*/ 1867814 w 3413760"/>
                <a:gd name="connsiteY5" fmla="*/ 932243 h 2243327"/>
                <a:gd name="connsiteX6" fmla="*/ 1078016 w 3413760"/>
                <a:gd name="connsiteY6" fmla="*/ 932243 h 2243327"/>
                <a:gd name="connsiteX7" fmla="*/ 753465 w 3413760"/>
                <a:gd name="connsiteY7" fmla="*/ 1722528 h 2243327"/>
                <a:gd name="connsiteX8" fmla="*/ 0 w 3413760"/>
                <a:gd name="connsiteY8" fmla="*/ 2258489 h 224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3760" h="2243327">
                  <a:moveTo>
                    <a:pt x="0" y="2258489"/>
                  </a:moveTo>
                  <a:lnTo>
                    <a:pt x="3426440" y="2258489"/>
                  </a:lnTo>
                  <a:lnTo>
                    <a:pt x="3426440" y="498208"/>
                  </a:lnTo>
                  <a:cubicBezTo>
                    <a:pt x="3213080" y="466997"/>
                    <a:pt x="3150412" y="779843"/>
                    <a:pt x="2979724" y="788134"/>
                  </a:cubicBezTo>
                  <a:cubicBezTo>
                    <a:pt x="2774655" y="797887"/>
                    <a:pt x="2735397" y="-6784"/>
                    <a:pt x="2471806" y="43"/>
                  </a:cubicBezTo>
                  <a:cubicBezTo>
                    <a:pt x="2207971" y="6627"/>
                    <a:pt x="2143354" y="812274"/>
                    <a:pt x="1867814" y="932243"/>
                  </a:cubicBezTo>
                  <a:cubicBezTo>
                    <a:pt x="1592519" y="1051969"/>
                    <a:pt x="1247242" y="656216"/>
                    <a:pt x="1078016" y="932243"/>
                  </a:cubicBezTo>
                  <a:cubicBezTo>
                    <a:pt x="908547" y="1208270"/>
                    <a:pt x="1047781" y="1728624"/>
                    <a:pt x="753465" y="1722528"/>
                  </a:cubicBezTo>
                  <a:cubicBezTo>
                    <a:pt x="459150" y="1716189"/>
                    <a:pt x="19507" y="1608899"/>
                    <a:pt x="0" y="2258489"/>
                  </a:cubicBezTo>
                  <a:close/>
                </a:path>
              </a:pathLst>
            </a:custGeom>
            <a:solidFill>
              <a:srgbClr val="248F8B"/>
            </a:solidFill>
            <a:ln w="2438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43EF84C-C7A6-43C3-B464-71FDF2915FD6}"/>
                </a:ext>
              </a:extLst>
            </p:cNvPr>
            <p:cNvSpPr/>
            <p:nvPr/>
          </p:nvSpPr>
          <p:spPr>
            <a:xfrm>
              <a:off x="11243706" y="1357009"/>
              <a:ext cx="48768" cy="1950719"/>
            </a:xfrm>
            <a:custGeom>
              <a:avLst/>
              <a:gdLst>
                <a:gd name="connsiteX0" fmla="*/ 0 w 48768"/>
                <a:gd name="connsiteY0" fmla="*/ 0 h 1950719"/>
                <a:gd name="connsiteX1" fmla="*/ 13168 w 48768"/>
                <a:gd name="connsiteY1" fmla="*/ 1952914 h 1950719"/>
              </a:gdLst>
              <a:ahLst/>
              <a:cxnLst>
                <a:cxn ang="0">
                  <a:pos x="connsiteX0" y="connsiteY0"/>
                </a:cxn>
                <a:cxn ang="0">
                  <a:pos x="connsiteX1" y="connsiteY1"/>
                </a:cxn>
              </a:cxnLst>
              <a:rect l="l" t="t" r="r" b="b"/>
              <a:pathLst>
                <a:path w="48768" h="1950719">
                  <a:moveTo>
                    <a:pt x="0" y="0"/>
                  </a:moveTo>
                  <a:cubicBezTo>
                    <a:pt x="0" y="0"/>
                    <a:pt x="100950" y="1157508"/>
                    <a:pt x="13168" y="1952914"/>
                  </a:cubicBezTo>
                </a:path>
              </a:pathLst>
            </a:custGeom>
            <a:noFill/>
            <a:ln w="24386" cap="flat">
              <a:solidFill>
                <a:srgbClr val="94CFB9"/>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012017F-B51C-40AB-938A-129FBB5D193A}"/>
                </a:ext>
              </a:extLst>
            </p:cNvPr>
            <p:cNvSpPr/>
            <p:nvPr/>
          </p:nvSpPr>
          <p:spPr>
            <a:xfrm>
              <a:off x="12126163" y="3071691"/>
              <a:ext cx="48768" cy="219456"/>
            </a:xfrm>
            <a:custGeom>
              <a:avLst/>
              <a:gdLst>
                <a:gd name="connsiteX0" fmla="*/ 65837 w 48768"/>
                <a:gd name="connsiteY0" fmla="*/ 0 h 219455"/>
                <a:gd name="connsiteX1" fmla="*/ 0 w 48768"/>
                <a:gd name="connsiteY1" fmla="*/ 231648 h 219455"/>
              </a:gdLst>
              <a:ahLst/>
              <a:cxnLst>
                <a:cxn ang="0">
                  <a:pos x="connsiteX0" y="connsiteY0"/>
                </a:cxn>
                <a:cxn ang="0">
                  <a:pos x="connsiteX1" y="connsiteY1"/>
                </a:cxn>
              </a:cxnLst>
              <a:rect l="l" t="t" r="r" b="b"/>
              <a:pathLst>
                <a:path w="48768" h="219455">
                  <a:moveTo>
                    <a:pt x="65837" y="0"/>
                  </a:moveTo>
                  <a:cubicBezTo>
                    <a:pt x="49012" y="86807"/>
                    <a:pt x="27554" y="165811"/>
                    <a:pt x="0" y="231648"/>
                  </a:cubicBezTo>
                </a:path>
              </a:pathLst>
            </a:custGeom>
            <a:noFill/>
            <a:ln w="24386" cap="flat">
              <a:solidFill>
                <a:srgbClr val="94CFB9"/>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2E7DABD-7355-4203-AD45-C1EB1EBFE684}"/>
                </a:ext>
              </a:extLst>
            </p:cNvPr>
            <p:cNvSpPr/>
            <p:nvPr/>
          </p:nvSpPr>
          <p:spPr>
            <a:xfrm>
              <a:off x="12101779" y="1886629"/>
              <a:ext cx="73152" cy="73152"/>
            </a:xfrm>
            <a:custGeom>
              <a:avLst/>
              <a:gdLst>
                <a:gd name="connsiteX0" fmla="*/ 0 w 73152"/>
                <a:gd name="connsiteY0" fmla="*/ 0 h 73151"/>
                <a:gd name="connsiteX1" fmla="*/ 90221 w 73152"/>
                <a:gd name="connsiteY1" fmla="*/ 87782 h 73151"/>
              </a:gdLst>
              <a:ahLst/>
              <a:cxnLst>
                <a:cxn ang="0">
                  <a:pos x="connsiteX0" y="connsiteY0"/>
                </a:cxn>
                <a:cxn ang="0">
                  <a:pos x="connsiteX1" y="connsiteY1"/>
                </a:cxn>
              </a:cxnLst>
              <a:rect l="l" t="t" r="r" b="b"/>
              <a:pathLst>
                <a:path w="73152" h="73151">
                  <a:moveTo>
                    <a:pt x="0" y="0"/>
                  </a:moveTo>
                  <a:lnTo>
                    <a:pt x="90221" y="87782"/>
                  </a:lnTo>
                </a:path>
              </a:pathLst>
            </a:custGeom>
            <a:ln w="24386" cap="flat">
              <a:solidFill>
                <a:srgbClr val="94CFB9"/>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75689C1-4ACC-43E2-B336-FE31515AC193}"/>
                </a:ext>
              </a:extLst>
            </p:cNvPr>
            <p:cNvSpPr/>
            <p:nvPr/>
          </p:nvSpPr>
          <p:spPr>
            <a:xfrm>
              <a:off x="12035942" y="2214594"/>
              <a:ext cx="146304" cy="97536"/>
            </a:xfrm>
            <a:custGeom>
              <a:avLst/>
              <a:gdLst>
                <a:gd name="connsiteX0" fmla="*/ 0 w 146304"/>
                <a:gd name="connsiteY0" fmla="*/ 0 h 97535"/>
                <a:gd name="connsiteX1" fmla="*/ 156058 w 146304"/>
                <a:gd name="connsiteY1" fmla="*/ 118262 h 97535"/>
              </a:gdLst>
              <a:ahLst/>
              <a:cxnLst>
                <a:cxn ang="0">
                  <a:pos x="connsiteX0" y="connsiteY0"/>
                </a:cxn>
                <a:cxn ang="0">
                  <a:pos x="connsiteX1" y="connsiteY1"/>
                </a:cxn>
              </a:cxnLst>
              <a:rect l="l" t="t" r="r" b="b"/>
              <a:pathLst>
                <a:path w="146304" h="97535">
                  <a:moveTo>
                    <a:pt x="0" y="0"/>
                  </a:moveTo>
                  <a:lnTo>
                    <a:pt x="156058" y="118262"/>
                  </a:lnTo>
                </a:path>
              </a:pathLst>
            </a:custGeom>
            <a:ln w="24386" cap="flat">
              <a:solidFill>
                <a:srgbClr val="94CFB9"/>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80AFA02-DAE4-402F-A694-8EAA5549E409}"/>
                </a:ext>
              </a:extLst>
            </p:cNvPr>
            <p:cNvSpPr/>
            <p:nvPr/>
          </p:nvSpPr>
          <p:spPr>
            <a:xfrm>
              <a:off x="11989369" y="2507934"/>
              <a:ext cx="195072" cy="146304"/>
            </a:xfrm>
            <a:custGeom>
              <a:avLst/>
              <a:gdLst>
                <a:gd name="connsiteX0" fmla="*/ 0 w 195072"/>
                <a:gd name="connsiteY0" fmla="*/ 0 h 146303"/>
                <a:gd name="connsiteX1" fmla="*/ 202631 w 195072"/>
                <a:gd name="connsiteY1" fmla="*/ 159471 h 146303"/>
              </a:gdLst>
              <a:ahLst/>
              <a:cxnLst>
                <a:cxn ang="0">
                  <a:pos x="connsiteX0" y="connsiteY0"/>
                </a:cxn>
                <a:cxn ang="0">
                  <a:pos x="connsiteX1" y="connsiteY1"/>
                </a:cxn>
              </a:cxnLst>
              <a:rect l="l" t="t" r="r" b="b"/>
              <a:pathLst>
                <a:path w="195072" h="146303">
                  <a:moveTo>
                    <a:pt x="0" y="0"/>
                  </a:moveTo>
                  <a:lnTo>
                    <a:pt x="202631" y="159471"/>
                  </a:lnTo>
                </a:path>
              </a:pathLst>
            </a:custGeom>
            <a:ln w="24386" cap="flat">
              <a:solidFill>
                <a:srgbClr val="94CFB9"/>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2F661AB-4691-4606-8721-623CBDC8B6C1}"/>
                </a:ext>
              </a:extLst>
            </p:cNvPr>
            <p:cNvSpPr/>
            <p:nvPr/>
          </p:nvSpPr>
          <p:spPr>
            <a:xfrm>
              <a:off x="11261019" y="1433819"/>
              <a:ext cx="97536" cy="146304"/>
            </a:xfrm>
            <a:custGeom>
              <a:avLst/>
              <a:gdLst>
                <a:gd name="connsiteX0" fmla="*/ 116068 w 97536"/>
                <a:gd name="connsiteY0" fmla="*/ 0 h 146303"/>
                <a:gd name="connsiteX1" fmla="*/ 0 w 97536"/>
                <a:gd name="connsiteY1" fmla="*/ 163129 h 146303"/>
              </a:gdLst>
              <a:ahLst/>
              <a:cxnLst>
                <a:cxn ang="0">
                  <a:pos x="connsiteX0" y="connsiteY0"/>
                </a:cxn>
                <a:cxn ang="0">
                  <a:pos x="connsiteX1" y="connsiteY1"/>
                </a:cxn>
              </a:cxnLst>
              <a:rect l="l" t="t" r="r" b="b"/>
              <a:pathLst>
                <a:path w="97536" h="146303">
                  <a:moveTo>
                    <a:pt x="116068" y="0"/>
                  </a:moveTo>
                  <a:lnTo>
                    <a:pt x="0" y="163129"/>
                  </a:lnTo>
                </a:path>
              </a:pathLst>
            </a:custGeom>
            <a:ln w="24386" cap="flat">
              <a:solidFill>
                <a:srgbClr val="94CFB9"/>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0B5322C-1867-4504-857A-01FD054B363D}"/>
                </a:ext>
              </a:extLst>
            </p:cNvPr>
            <p:cNvSpPr/>
            <p:nvPr/>
          </p:nvSpPr>
          <p:spPr>
            <a:xfrm>
              <a:off x="11038637" y="1534281"/>
              <a:ext cx="219456" cy="219456"/>
            </a:xfrm>
            <a:custGeom>
              <a:avLst/>
              <a:gdLst>
                <a:gd name="connsiteX0" fmla="*/ 0 w 219456"/>
                <a:gd name="connsiteY0" fmla="*/ 0 h 219455"/>
                <a:gd name="connsiteX1" fmla="*/ 231892 w 219456"/>
                <a:gd name="connsiteY1" fmla="*/ 223357 h 219455"/>
              </a:gdLst>
              <a:ahLst/>
              <a:cxnLst>
                <a:cxn ang="0">
                  <a:pos x="connsiteX0" y="connsiteY0"/>
                </a:cxn>
                <a:cxn ang="0">
                  <a:pos x="connsiteX1" y="connsiteY1"/>
                </a:cxn>
              </a:cxnLst>
              <a:rect l="l" t="t" r="r" b="b"/>
              <a:pathLst>
                <a:path w="219456" h="219455">
                  <a:moveTo>
                    <a:pt x="0" y="0"/>
                  </a:moveTo>
                  <a:lnTo>
                    <a:pt x="231892" y="223357"/>
                  </a:lnTo>
                </a:path>
              </a:pathLst>
            </a:custGeom>
            <a:ln w="24386" cap="flat">
              <a:solidFill>
                <a:srgbClr val="94CFB9"/>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DFF4210-57CD-4EF0-92E2-0E38F10C9E32}"/>
                </a:ext>
              </a:extLst>
            </p:cNvPr>
            <p:cNvSpPr/>
            <p:nvPr/>
          </p:nvSpPr>
          <p:spPr>
            <a:xfrm>
              <a:off x="11285403" y="1829815"/>
              <a:ext cx="243840" cy="268224"/>
            </a:xfrm>
            <a:custGeom>
              <a:avLst/>
              <a:gdLst>
                <a:gd name="connsiteX0" fmla="*/ 244815 w 243840"/>
                <a:gd name="connsiteY0" fmla="*/ 0 h 268223"/>
                <a:gd name="connsiteX1" fmla="*/ 0 w 243840"/>
                <a:gd name="connsiteY1" fmla="*/ 272857 h 268223"/>
              </a:gdLst>
              <a:ahLst/>
              <a:cxnLst>
                <a:cxn ang="0">
                  <a:pos x="connsiteX0" y="connsiteY0"/>
                </a:cxn>
                <a:cxn ang="0">
                  <a:pos x="connsiteX1" y="connsiteY1"/>
                </a:cxn>
              </a:cxnLst>
              <a:rect l="l" t="t" r="r" b="b"/>
              <a:pathLst>
                <a:path w="243840" h="268223">
                  <a:moveTo>
                    <a:pt x="244815" y="0"/>
                  </a:moveTo>
                  <a:lnTo>
                    <a:pt x="0" y="272857"/>
                  </a:lnTo>
                </a:path>
              </a:pathLst>
            </a:custGeom>
            <a:ln w="24386" cap="flat">
              <a:solidFill>
                <a:srgbClr val="94CFB9"/>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4E2B942-F122-4A87-B5BB-F99699831C3E}"/>
                </a:ext>
              </a:extLst>
            </p:cNvPr>
            <p:cNvSpPr/>
            <p:nvPr/>
          </p:nvSpPr>
          <p:spPr>
            <a:xfrm>
              <a:off x="10918180" y="1966121"/>
              <a:ext cx="365760" cy="365760"/>
            </a:xfrm>
            <a:custGeom>
              <a:avLst/>
              <a:gdLst>
                <a:gd name="connsiteX0" fmla="*/ 0 w 365760"/>
                <a:gd name="connsiteY0" fmla="*/ 0 h 365759"/>
                <a:gd name="connsiteX1" fmla="*/ 374538 w 365760"/>
                <a:gd name="connsiteY1" fmla="*/ 367223 h 365759"/>
              </a:gdLst>
              <a:ahLst/>
              <a:cxnLst>
                <a:cxn ang="0">
                  <a:pos x="connsiteX0" y="connsiteY0"/>
                </a:cxn>
                <a:cxn ang="0">
                  <a:pos x="connsiteX1" y="connsiteY1"/>
                </a:cxn>
              </a:cxnLst>
              <a:rect l="l" t="t" r="r" b="b"/>
              <a:pathLst>
                <a:path w="365760" h="365759">
                  <a:moveTo>
                    <a:pt x="0" y="0"/>
                  </a:moveTo>
                  <a:lnTo>
                    <a:pt x="374538" y="367223"/>
                  </a:lnTo>
                </a:path>
              </a:pathLst>
            </a:custGeom>
            <a:ln w="24386" cap="flat">
              <a:solidFill>
                <a:srgbClr val="94CFB9"/>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BBE75-D7D4-4D77-A6EC-9CC769646877}"/>
                </a:ext>
              </a:extLst>
            </p:cNvPr>
            <p:cNvSpPr/>
            <p:nvPr/>
          </p:nvSpPr>
          <p:spPr>
            <a:xfrm>
              <a:off x="11292474" y="2149733"/>
              <a:ext cx="438912" cy="414528"/>
            </a:xfrm>
            <a:custGeom>
              <a:avLst/>
              <a:gdLst>
                <a:gd name="connsiteX0" fmla="*/ 443057 w 438912"/>
                <a:gd name="connsiteY0" fmla="*/ 0 h 414527"/>
                <a:gd name="connsiteX1" fmla="*/ 0 w 438912"/>
                <a:gd name="connsiteY1" fmla="*/ 427451 h 414527"/>
              </a:gdLst>
              <a:ahLst/>
              <a:cxnLst>
                <a:cxn ang="0">
                  <a:pos x="connsiteX0" y="connsiteY0"/>
                </a:cxn>
                <a:cxn ang="0">
                  <a:pos x="connsiteX1" y="connsiteY1"/>
                </a:cxn>
              </a:cxnLst>
              <a:rect l="l" t="t" r="r" b="b"/>
              <a:pathLst>
                <a:path w="438912" h="414527">
                  <a:moveTo>
                    <a:pt x="443057" y="0"/>
                  </a:moveTo>
                  <a:lnTo>
                    <a:pt x="0" y="427451"/>
                  </a:lnTo>
                </a:path>
              </a:pathLst>
            </a:custGeom>
            <a:ln w="24386" cap="flat">
              <a:solidFill>
                <a:srgbClr val="94CFB9"/>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3191A37-7DC6-4A96-B3C4-694FED6EC30F}"/>
                </a:ext>
              </a:extLst>
            </p:cNvPr>
            <p:cNvSpPr/>
            <p:nvPr/>
          </p:nvSpPr>
          <p:spPr>
            <a:xfrm>
              <a:off x="10797479" y="2428686"/>
              <a:ext cx="487680" cy="438912"/>
            </a:xfrm>
            <a:custGeom>
              <a:avLst/>
              <a:gdLst>
                <a:gd name="connsiteX0" fmla="*/ 0 w 487680"/>
                <a:gd name="connsiteY0" fmla="*/ 0 h 438911"/>
                <a:gd name="connsiteX1" fmla="*/ 489143 w 487680"/>
                <a:gd name="connsiteY1" fmla="*/ 448422 h 438911"/>
              </a:gdLst>
              <a:ahLst/>
              <a:cxnLst>
                <a:cxn ang="0">
                  <a:pos x="connsiteX0" y="connsiteY0"/>
                </a:cxn>
                <a:cxn ang="0">
                  <a:pos x="connsiteX1" y="connsiteY1"/>
                </a:cxn>
              </a:cxnLst>
              <a:rect l="l" t="t" r="r" b="b"/>
              <a:pathLst>
                <a:path w="487680" h="438911">
                  <a:moveTo>
                    <a:pt x="0" y="0"/>
                  </a:moveTo>
                  <a:lnTo>
                    <a:pt x="489143" y="448422"/>
                  </a:lnTo>
                </a:path>
              </a:pathLst>
            </a:custGeom>
            <a:ln w="24386" cap="flat">
              <a:solidFill>
                <a:srgbClr val="94CFB9"/>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BCA918A-007B-4CEE-975D-F595FB4BB83A}"/>
                </a:ext>
              </a:extLst>
            </p:cNvPr>
            <p:cNvSpPr/>
            <p:nvPr/>
          </p:nvSpPr>
          <p:spPr>
            <a:xfrm>
              <a:off x="11278819" y="2679109"/>
              <a:ext cx="512064" cy="341376"/>
            </a:xfrm>
            <a:custGeom>
              <a:avLst/>
              <a:gdLst>
                <a:gd name="connsiteX0" fmla="*/ 524987 w 512064"/>
                <a:gd name="connsiteY0" fmla="*/ 0 h 341375"/>
                <a:gd name="connsiteX1" fmla="*/ 0 w 512064"/>
                <a:gd name="connsiteY1" fmla="*/ 364541 h 341375"/>
              </a:gdLst>
              <a:ahLst/>
              <a:cxnLst>
                <a:cxn ang="0">
                  <a:pos x="connsiteX0" y="connsiteY0"/>
                </a:cxn>
                <a:cxn ang="0">
                  <a:pos x="connsiteX1" y="connsiteY1"/>
                </a:cxn>
              </a:cxnLst>
              <a:rect l="l" t="t" r="r" b="b"/>
              <a:pathLst>
                <a:path w="512064" h="341375">
                  <a:moveTo>
                    <a:pt x="524987" y="0"/>
                  </a:moveTo>
                  <a:lnTo>
                    <a:pt x="0" y="364541"/>
                  </a:lnTo>
                </a:path>
              </a:pathLst>
            </a:custGeom>
            <a:ln w="24386" cap="flat">
              <a:solidFill>
                <a:srgbClr val="94CFB9"/>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4409459-4785-4D23-BF7D-00C519CD52A5}"/>
                </a:ext>
              </a:extLst>
            </p:cNvPr>
            <p:cNvSpPr/>
            <p:nvPr/>
          </p:nvSpPr>
          <p:spPr>
            <a:xfrm>
              <a:off x="10056206" y="2149733"/>
              <a:ext cx="195072" cy="1146048"/>
            </a:xfrm>
            <a:custGeom>
              <a:avLst/>
              <a:gdLst>
                <a:gd name="connsiteX0" fmla="*/ 0 w 195072"/>
                <a:gd name="connsiteY0" fmla="*/ 0 h 1146047"/>
                <a:gd name="connsiteX1" fmla="*/ 208483 w 195072"/>
                <a:gd name="connsiteY1" fmla="*/ 1159947 h 1146047"/>
              </a:gdLst>
              <a:ahLst/>
              <a:cxnLst>
                <a:cxn ang="0">
                  <a:pos x="connsiteX0" y="connsiteY0"/>
                </a:cxn>
                <a:cxn ang="0">
                  <a:pos x="connsiteX1" y="connsiteY1"/>
                </a:cxn>
              </a:cxnLst>
              <a:rect l="l" t="t" r="r" b="b"/>
              <a:pathLst>
                <a:path w="195072" h="1146047">
                  <a:moveTo>
                    <a:pt x="0" y="0"/>
                  </a:moveTo>
                  <a:cubicBezTo>
                    <a:pt x="0" y="0"/>
                    <a:pt x="192146" y="592531"/>
                    <a:pt x="208483" y="1159947"/>
                  </a:cubicBezTo>
                </a:path>
              </a:pathLst>
            </a:custGeom>
            <a:noFill/>
            <a:ln w="24386" cap="flat">
              <a:solidFill>
                <a:srgbClr val="94CFB9"/>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E4EA7C3-BAEF-439F-8124-684ABA110BD2}"/>
                </a:ext>
              </a:extLst>
            </p:cNvPr>
            <p:cNvSpPr/>
            <p:nvPr/>
          </p:nvSpPr>
          <p:spPr>
            <a:xfrm>
              <a:off x="10122774" y="2200208"/>
              <a:ext cx="48768" cy="170688"/>
            </a:xfrm>
            <a:custGeom>
              <a:avLst/>
              <a:gdLst>
                <a:gd name="connsiteX0" fmla="*/ 70226 w 48768"/>
                <a:gd name="connsiteY0" fmla="*/ 0 h 170687"/>
                <a:gd name="connsiteX1" fmla="*/ 0 w 48768"/>
                <a:gd name="connsiteY1" fmla="*/ 186294 h 170687"/>
              </a:gdLst>
              <a:ahLst/>
              <a:cxnLst>
                <a:cxn ang="0">
                  <a:pos x="connsiteX0" y="connsiteY0"/>
                </a:cxn>
                <a:cxn ang="0">
                  <a:pos x="connsiteX1" y="connsiteY1"/>
                </a:cxn>
              </a:cxnLst>
              <a:rect l="l" t="t" r="r" b="b"/>
              <a:pathLst>
                <a:path w="48768" h="170687">
                  <a:moveTo>
                    <a:pt x="70226" y="0"/>
                  </a:moveTo>
                  <a:lnTo>
                    <a:pt x="0" y="186294"/>
                  </a:lnTo>
                </a:path>
              </a:pathLst>
            </a:custGeom>
            <a:ln w="24386" cap="flat">
              <a:solidFill>
                <a:srgbClr val="94CFB9"/>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3A135A-D52C-4E12-8402-7B98CE1CD54F}"/>
                </a:ext>
              </a:extLst>
            </p:cNvPr>
            <p:cNvSpPr/>
            <p:nvPr/>
          </p:nvSpPr>
          <p:spPr>
            <a:xfrm>
              <a:off x="10202509" y="2294086"/>
              <a:ext cx="195072" cy="438912"/>
            </a:xfrm>
            <a:custGeom>
              <a:avLst/>
              <a:gdLst>
                <a:gd name="connsiteX0" fmla="*/ 218481 w 195072"/>
                <a:gd name="connsiteY0" fmla="*/ 0 h 438911"/>
                <a:gd name="connsiteX1" fmla="*/ 0 w 195072"/>
                <a:gd name="connsiteY1" fmla="*/ 457688 h 438911"/>
              </a:gdLst>
              <a:ahLst/>
              <a:cxnLst>
                <a:cxn ang="0">
                  <a:pos x="connsiteX0" y="connsiteY0"/>
                </a:cxn>
                <a:cxn ang="0">
                  <a:pos x="connsiteX1" y="connsiteY1"/>
                </a:cxn>
              </a:cxnLst>
              <a:rect l="l" t="t" r="r" b="b"/>
              <a:pathLst>
                <a:path w="195072" h="438911">
                  <a:moveTo>
                    <a:pt x="218481" y="0"/>
                  </a:moveTo>
                  <a:lnTo>
                    <a:pt x="0" y="457688"/>
                  </a:lnTo>
                </a:path>
              </a:pathLst>
            </a:custGeom>
            <a:ln w="24386" cap="flat">
              <a:solidFill>
                <a:srgbClr val="94CFB9"/>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1B9A164-E936-4E44-AC24-57B943C10E04}"/>
                </a:ext>
              </a:extLst>
            </p:cNvPr>
            <p:cNvSpPr/>
            <p:nvPr/>
          </p:nvSpPr>
          <p:spPr>
            <a:xfrm>
              <a:off x="10249571" y="2698616"/>
              <a:ext cx="219456" cy="365760"/>
            </a:xfrm>
            <a:custGeom>
              <a:avLst/>
              <a:gdLst>
                <a:gd name="connsiteX0" fmla="*/ 233355 w 219456"/>
                <a:gd name="connsiteY0" fmla="*/ 0 h 365759"/>
                <a:gd name="connsiteX1" fmla="*/ 0 w 219456"/>
                <a:gd name="connsiteY1" fmla="*/ 384292 h 365759"/>
              </a:gdLst>
              <a:ahLst/>
              <a:cxnLst>
                <a:cxn ang="0">
                  <a:pos x="connsiteX0" y="connsiteY0"/>
                </a:cxn>
                <a:cxn ang="0">
                  <a:pos x="connsiteX1" y="connsiteY1"/>
                </a:cxn>
              </a:cxnLst>
              <a:rect l="l" t="t" r="r" b="b"/>
              <a:pathLst>
                <a:path w="219456" h="365759">
                  <a:moveTo>
                    <a:pt x="233355" y="0"/>
                  </a:moveTo>
                  <a:lnTo>
                    <a:pt x="0" y="384292"/>
                  </a:lnTo>
                </a:path>
              </a:pathLst>
            </a:custGeom>
            <a:ln w="24386" cap="flat">
              <a:solidFill>
                <a:srgbClr val="94CFB9"/>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CBE8356-F33D-47DA-9394-FD743DD18771}"/>
                </a:ext>
              </a:extLst>
            </p:cNvPr>
            <p:cNvSpPr/>
            <p:nvPr/>
          </p:nvSpPr>
          <p:spPr>
            <a:xfrm>
              <a:off x="9968423" y="2373822"/>
              <a:ext cx="170688" cy="73152"/>
            </a:xfrm>
            <a:custGeom>
              <a:avLst/>
              <a:gdLst>
                <a:gd name="connsiteX0" fmla="*/ 0 w 170688"/>
                <a:gd name="connsiteY0" fmla="*/ 0 h 73151"/>
                <a:gd name="connsiteX1" fmla="*/ 172882 w 170688"/>
                <a:gd name="connsiteY1" fmla="*/ 87051 h 73151"/>
              </a:gdLst>
              <a:ahLst/>
              <a:cxnLst>
                <a:cxn ang="0">
                  <a:pos x="connsiteX0" y="connsiteY0"/>
                </a:cxn>
                <a:cxn ang="0">
                  <a:pos x="connsiteX1" y="connsiteY1"/>
                </a:cxn>
              </a:cxnLst>
              <a:rect l="l" t="t" r="r" b="b"/>
              <a:pathLst>
                <a:path w="170688" h="73151">
                  <a:moveTo>
                    <a:pt x="0" y="0"/>
                  </a:moveTo>
                  <a:lnTo>
                    <a:pt x="172882" y="87051"/>
                  </a:lnTo>
                </a:path>
              </a:pathLst>
            </a:custGeom>
            <a:ln w="24386" cap="flat">
              <a:solidFill>
                <a:srgbClr val="94CFB9"/>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5049783-E641-4596-9C43-5D3AB4F52CE8}"/>
                </a:ext>
              </a:extLst>
            </p:cNvPr>
            <p:cNvSpPr/>
            <p:nvPr/>
          </p:nvSpPr>
          <p:spPr>
            <a:xfrm>
              <a:off x="9874057" y="2652774"/>
              <a:ext cx="316992" cy="146304"/>
            </a:xfrm>
            <a:custGeom>
              <a:avLst/>
              <a:gdLst>
                <a:gd name="connsiteX0" fmla="*/ 0 w 316992"/>
                <a:gd name="connsiteY0" fmla="*/ 0 h 146303"/>
                <a:gd name="connsiteX1" fmla="*/ 340889 w 316992"/>
                <a:gd name="connsiteY1" fmla="*/ 170200 h 146303"/>
              </a:gdLst>
              <a:ahLst/>
              <a:cxnLst>
                <a:cxn ang="0">
                  <a:pos x="connsiteX0" y="connsiteY0"/>
                </a:cxn>
                <a:cxn ang="0">
                  <a:pos x="connsiteX1" y="connsiteY1"/>
                </a:cxn>
              </a:cxnLst>
              <a:rect l="l" t="t" r="r" b="b"/>
              <a:pathLst>
                <a:path w="316992" h="146303">
                  <a:moveTo>
                    <a:pt x="0" y="0"/>
                  </a:moveTo>
                  <a:lnTo>
                    <a:pt x="340889" y="170200"/>
                  </a:lnTo>
                </a:path>
              </a:pathLst>
            </a:custGeom>
            <a:ln w="24386" cap="flat">
              <a:solidFill>
                <a:srgbClr val="94CFB9"/>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FB53669-076A-4BB0-B75B-4473E6C5CC19}"/>
                </a:ext>
              </a:extLst>
            </p:cNvPr>
            <p:cNvSpPr/>
            <p:nvPr/>
          </p:nvSpPr>
          <p:spPr>
            <a:xfrm>
              <a:off x="9947453" y="3009756"/>
              <a:ext cx="292608" cy="97536"/>
            </a:xfrm>
            <a:custGeom>
              <a:avLst/>
              <a:gdLst>
                <a:gd name="connsiteX0" fmla="*/ 0 w 292608"/>
                <a:gd name="connsiteY0" fmla="*/ 0 h 97535"/>
                <a:gd name="connsiteX1" fmla="*/ 306507 w 292608"/>
                <a:gd name="connsiteY1" fmla="*/ 118750 h 97535"/>
              </a:gdLst>
              <a:ahLst/>
              <a:cxnLst>
                <a:cxn ang="0">
                  <a:pos x="connsiteX0" y="connsiteY0"/>
                </a:cxn>
                <a:cxn ang="0">
                  <a:pos x="connsiteX1" y="connsiteY1"/>
                </a:cxn>
              </a:cxnLst>
              <a:rect l="l" t="t" r="r" b="b"/>
              <a:pathLst>
                <a:path w="292608" h="97535">
                  <a:moveTo>
                    <a:pt x="0" y="0"/>
                  </a:moveTo>
                  <a:lnTo>
                    <a:pt x="306507" y="118750"/>
                  </a:lnTo>
                </a:path>
              </a:pathLst>
            </a:custGeom>
            <a:ln w="24386" cap="flat">
              <a:solidFill>
                <a:srgbClr val="94CFB9"/>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B2AF85C-9513-413A-BD51-1C97C464C503}"/>
                </a:ext>
              </a:extLst>
            </p:cNvPr>
            <p:cNvSpPr/>
            <p:nvPr/>
          </p:nvSpPr>
          <p:spPr>
            <a:xfrm>
              <a:off x="8722347" y="1691694"/>
              <a:ext cx="1560576" cy="1609344"/>
            </a:xfrm>
            <a:custGeom>
              <a:avLst/>
              <a:gdLst>
                <a:gd name="connsiteX0" fmla="*/ 1563068 w 1560576"/>
                <a:gd name="connsiteY0" fmla="*/ 1616522 h 1609343"/>
                <a:gd name="connsiteX1" fmla="*/ 1304597 w 1560576"/>
                <a:gd name="connsiteY1" fmla="*/ 917920 h 1609343"/>
                <a:gd name="connsiteX2" fmla="*/ 951760 w 1560576"/>
                <a:gd name="connsiteY2" fmla="*/ 537286 h 1609343"/>
                <a:gd name="connsiteX3" fmla="*/ 665493 w 1560576"/>
                <a:gd name="connsiteY3" fmla="*/ 3277 h 1609343"/>
                <a:gd name="connsiteX4" fmla="*/ 379225 w 1560576"/>
                <a:gd name="connsiteY4" fmla="*/ 584347 h 1609343"/>
                <a:gd name="connsiteX5" fmla="*/ 67840 w 1560576"/>
                <a:gd name="connsiteY5" fmla="*/ 955472 h 1609343"/>
                <a:gd name="connsiteX6" fmla="*/ 77838 w 1560576"/>
                <a:gd name="connsiteY6" fmla="*/ 1616278 h 1609343"/>
                <a:gd name="connsiteX7" fmla="*/ 1563068 w 1560576"/>
                <a:gd name="connsiteY7" fmla="*/ 1616278 h 160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0576" h="1609343">
                  <a:moveTo>
                    <a:pt x="1563068" y="1616522"/>
                  </a:moveTo>
                  <a:cubicBezTo>
                    <a:pt x="1624272" y="1197605"/>
                    <a:pt x="1478211" y="948888"/>
                    <a:pt x="1304597" y="917920"/>
                  </a:cubicBezTo>
                  <a:cubicBezTo>
                    <a:pt x="1126107" y="886221"/>
                    <a:pt x="1005650" y="820872"/>
                    <a:pt x="951760" y="537286"/>
                  </a:cubicBezTo>
                  <a:cubicBezTo>
                    <a:pt x="897872" y="253700"/>
                    <a:pt x="864710" y="-34031"/>
                    <a:pt x="665493" y="3277"/>
                  </a:cubicBezTo>
                  <a:cubicBezTo>
                    <a:pt x="466275" y="40584"/>
                    <a:pt x="395806" y="293690"/>
                    <a:pt x="379225" y="584347"/>
                  </a:cubicBezTo>
                  <a:cubicBezTo>
                    <a:pt x="362643" y="874761"/>
                    <a:pt x="238041" y="841599"/>
                    <a:pt x="67840" y="955472"/>
                  </a:cubicBezTo>
                  <a:cubicBezTo>
                    <a:pt x="-65052" y="1044473"/>
                    <a:pt x="30046" y="1445346"/>
                    <a:pt x="77838" y="1616278"/>
                  </a:cubicBezTo>
                  <a:lnTo>
                    <a:pt x="1563068" y="1616278"/>
                  </a:lnTo>
                  <a:close/>
                </a:path>
              </a:pathLst>
            </a:custGeom>
            <a:solidFill>
              <a:srgbClr val="37B4B1"/>
            </a:solidFill>
            <a:ln w="2438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BEC66B8-F58A-42A2-9EEE-6423E866725F}"/>
                </a:ext>
              </a:extLst>
            </p:cNvPr>
            <p:cNvSpPr/>
            <p:nvPr/>
          </p:nvSpPr>
          <p:spPr>
            <a:xfrm>
              <a:off x="8819326" y="2604982"/>
              <a:ext cx="1292352" cy="682752"/>
            </a:xfrm>
            <a:custGeom>
              <a:avLst/>
              <a:gdLst>
                <a:gd name="connsiteX0" fmla="*/ 1272724 w 1292352"/>
                <a:gd name="connsiteY0" fmla="*/ 379415 h 682751"/>
                <a:gd name="connsiteX1" fmla="*/ 897211 w 1292352"/>
                <a:gd name="connsiteY1" fmla="*/ 421356 h 682751"/>
                <a:gd name="connsiteX2" fmla="*/ 617038 w 1292352"/>
                <a:gd name="connsiteY2" fmla="*/ 0 h 682751"/>
                <a:gd name="connsiteX3" fmla="*/ 303704 w 1292352"/>
                <a:gd name="connsiteY3" fmla="*/ 466954 h 682751"/>
                <a:gd name="connsiteX4" fmla="*/ 52549 w 1292352"/>
                <a:gd name="connsiteY4" fmla="*/ 333573 h 682751"/>
                <a:gd name="connsiteX5" fmla="*/ 43527 w 1292352"/>
                <a:gd name="connsiteY5" fmla="*/ 703234 h 682751"/>
                <a:gd name="connsiteX6" fmla="*/ 1220055 w 1292352"/>
                <a:gd name="connsiteY6" fmla="*/ 703234 h 682751"/>
                <a:gd name="connsiteX7" fmla="*/ 1272724 w 1292352"/>
                <a:gd name="connsiteY7" fmla="*/ 379415 h 68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2352" h="682751">
                  <a:moveTo>
                    <a:pt x="1272724" y="379415"/>
                  </a:moveTo>
                  <a:cubicBezTo>
                    <a:pt x="1191769" y="322844"/>
                    <a:pt x="1027909" y="435986"/>
                    <a:pt x="897211" y="421356"/>
                  </a:cubicBezTo>
                  <a:cubicBezTo>
                    <a:pt x="766512" y="406725"/>
                    <a:pt x="799675" y="0"/>
                    <a:pt x="617038" y="0"/>
                  </a:cubicBezTo>
                  <a:cubicBezTo>
                    <a:pt x="434402" y="0"/>
                    <a:pt x="449033" y="464759"/>
                    <a:pt x="303704" y="466954"/>
                  </a:cubicBezTo>
                  <a:cubicBezTo>
                    <a:pt x="158375" y="468904"/>
                    <a:pt x="170811" y="265786"/>
                    <a:pt x="52549" y="333573"/>
                  </a:cubicBezTo>
                  <a:cubicBezTo>
                    <a:pt x="-44987" y="389412"/>
                    <a:pt x="18411" y="623011"/>
                    <a:pt x="43527" y="703234"/>
                  </a:cubicBezTo>
                  <a:lnTo>
                    <a:pt x="1220055" y="703234"/>
                  </a:lnTo>
                  <a:cubicBezTo>
                    <a:pt x="1264921" y="596676"/>
                    <a:pt x="1328564" y="418429"/>
                    <a:pt x="1272724" y="379415"/>
                  </a:cubicBezTo>
                  <a:close/>
                </a:path>
              </a:pathLst>
            </a:custGeom>
            <a:solidFill>
              <a:srgbClr val="000000">
                <a:alpha val="20000"/>
              </a:srgbClr>
            </a:solidFill>
            <a:ln w="2438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B9988A0-284C-4E86-9503-C1FACE35D962}"/>
                </a:ext>
              </a:extLst>
            </p:cNvPr>
            <p:cNvSpPr/>
            <p:nvPr/>
          </p:nvSpPr>
          <p:spPr>
            <a:xfrm>
              <a:off x="9403202" y="1904917"/>
              <a:ext cx="24384" cy="1389888"/>
            </a:xfrm>
            <a:custGeom>
              <a:avLst/>
              <a:gdLst>
                <a:gd name="connsiteX0" fmla="*/ 0 w 24384"/>
                <a:gd name="connsiteY0" fmla="*/ 0 h 1389887"/>
                <a:gd name="connsiteX1" fmla="*/ 9266 w 24384"/>
                <a:gd name="connsiteY1" fmla="*/ 1403543 h 1389887"/>
              </a:gdLst>
              <a:ahLst/>
              <a:cxnLst>
                <a:cxn ang="0">
                  <a:pos x="connsiteX0" y="connsiteY0"/>
                </a:cxn>
                <a:cxn ang="0">
                  <a:pos x="connsiteX1" y="connsiteY1"/>
                </a:cxn>
              </a:cxnLst>
              <a:rect l="l" t="t" r="r" b="b"/>
              <a:pathLst>
                <a:path w="24384" h="1389887">
                  <a:moveTo>
                    <a:pt x="0" y="0"/>
                  </a:moveTo>
                  <a:cubicBezTo>
                    <a:pt x="0" y="0"/>
                    <a:pt x="72421" y="831738"/>
                    <a:pt x="9266" y="1403543"/>
                  </a:cubicBezTo>
                </a:path>
              </a:pathLst>
            </a:custGeom>
            <a:noFill/>
            <a:ln w="24386" cap="flat">
              <a:solidFill>
                <a:srgbClr val="94CFB9"/>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E41ABE8-57C2-48B4-9C9F-5BD10B2F526C}"/>
                </a:ext>
              </a:extLst>
            </p:cNvPr>
            <p:cNvSpPr/>
            <p:nvPr/>
          </p:nvSpPr>
          <p:spPr>
            <a:xfrm>
              <a:off x="9415638" y="1960025"/>
              <a:ext cx="73152" cy="97536"/>
            </a:xfrm>
            <a:custGeom>
              <a:avLst/>
              <a:gdLst>
                <a:gd name="connsiteX0" fmla="*/ 83393 w 73152"/>
                <a:gd name="connsiteY0" fmla="*/ 0 h 97535"/>
                <a:gd name="connsiteX1" fmla="*/ 0 w 73152"/>
                <a:gd name="connsiteY1" fmla="*/ 117287 h 97535"/>
              </a:gdLst>
              <a:ahLst/>
              <a:cxnLst>
                <a:cxn ang="0">
                  <a:pos x="connsiteX0" y="connsiteY0"/>
                </a:cxn>
                <a:cxn ang="0">
                  <a:pos x="connsiteX1" y="connsiteY1"/>
                </a:cxn>
              </a:cxnLst>
              <a:rect l="l" t="t" r="r" b="b"/>
              <a:pathLst>
                <a:path w="73152" h="97535">
                  <a:moveTo>
                    <a:pt x="83393" y="0"/>
                  </a:moveTo>
                  <a:lnTo>
                    <a:pt x="0" y="117287"/>
                  </a:lnTo>
                </a:path>
              </a:pathLst>
            </a:custGeom>
            <a:ln w="24386" cap="flat">
              <a:solidFill>
                <a:srgbClr val="94CFB9"/>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844F0FC-E799-467B-A3E8-AF11C2674656}"/>
                </a:ext>
              </a:extLst>
            </p:cNvPr>
            <p:cNvSpPr/>
            <p:nvPr/>
          </p:nvSpPr>
          <p:spPr>
            <a:xfrm>
              <a:off x="9255679" y="2032202"/>
              <a:ext cx="146304" cy="146304"/>
            </a:xfrm>
            <a:custGeom>
              <a:avLst/>
              <a:gdLst>
                <a:gd name="connsiteX0" fmla="*/ 0 w 146304"/>
                <a:gd name="connsiteY0" fmla="*/ 0 h 146303"/>
                <a:gd name="connsiteX1" fmla="*/ 166787 w 146304"/>
                <a:gd name="connsiteY1" fmla="*/ 160691 h 146303"/>
              </a:gdLst>
              <a:ahLst/>
              <a:cxnLst>
                <a:cxn ang="0">
                  <a:pos x="connsiteX0" y="connsiteY0"/>
                </a:cxn>
                <a:cxn ang="0">
                  <a:pos x="connsiteX1" y="connsiteY1"/>
                </a:cxn>
              </a:cxnLst>
              <a:rect l="l" t="t" r="r" b="b"/>
              <a:pathLst>
                <a:path w="146304" h="146303">
                  <a:moveTo>
                    <a:pt x="0" y="0"/>
                  </a:moveTo>
                  <a:lnTo>
                    <a:pt x="166787" y="160691"/>
                  </a:lnTo>
                </a:path>
              </a:pathLst>
            </a:custGeom>
            <a:ln w="24386" cap="flat">
              <a:solidFill>
                <a:srgbClr val="94CFB9"/>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85A5B3-0B42-4423-A324-276C018531E2}"/>
                </a:ext>
              </a:extLst>
            </p:cNvPr>
            <p:cNvSpPr/>
            <p:nvPr/>
          </p:nvSpPr>
          <p:spPr>
            <a:xfrm>
              <a:off x="9433194" y="2244586"/>
              <a:ext cx="170688" cy="195072"/>
            </a:xfrm>
            <a:custGeom>
              <a:avLst/>
              <a:gdLst>
                <a:gd name="connsiteX0" fmla="*/ 175809 w 170688"/>
                <a:gd name="connsiteY0" fmla="*/ 0 h 195071"/>
                <a:gd name="connsiteX1" fmla="*/ 0 w 170688"/>
                <a:gd name="connsiteY1" fmla="*/ 196047 h 195071"/>
              </a:gdLst>
              <a:ahLst/>
              <a:cxnLst>
                <a:cxn ang="0">
                  <a:pos x="connsiteX0" y="connsiteY0"/>
                </a:cxn>
                <a:cxn ang="0">
                  <a:pos x="connsiteX1" y="connsiteY1"/>
                </a:cxn>
              </a:cxnLst>
              <a:rect l="l" t="t" r="r" b="b"/>
              <a:pathLst>
                <a:path w="170688" h="195071">
                  <a:moveTo>
                    <a:pt x="175809" y="0"/>
                  </a:moveTo>
                  <a:lnTo>
                    <a:pt x="0" y="196047"/>
                  </a:lnTo>
                </a:path>
              </a:pathLst>
            </a:custGeom>
            <a:ln w="24386" cap="flat">
              <a:solidFill>
                <a:srgbClr val="94CFB9"/>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B4DC68C-864C-431B-B9F7-E2949D26AC62}"/>
                </a:ext>
              </a:extLst>
            </p:cNvPr>
            <p:cNvSpPr/>
            <p:nvPr/>
          </p:nvSpPr>
          <p:spPr>
            <a:xfrm>
              <a:off x="9169116" y="2342610"/>
              <a:ext cx="268224" cy="243840"/>
            </a:xfrm>
            <a:custGeom>
              <a:avLst/>
              <a:gdLst>
                <a:gd name="connsiteX0" fmla="*/ 0 w 268224"/>
                <a:gd name="connsiteY0" fmla="*/ 0 h 243839"/>
                <a:gd name="connsiteX1" fmla="*/ 269200 w 268224"/>
                <a:gd name="connsiteY1" fmla="*/ 263835 h 243839"/>
              </a:gdLst>
              <a:ahLst/>
              <a:cxnLst>
                <a:cxn ang="0">
                  <a:pos x="connsiteX0" y="connsiteY0"/>
                </a:cxn>
                <a:cxn ang="0">
                  <a:pos x="connsiteX1" y="connsiteY1"/>
                </a:cxn>
              </a:cxnLst>
              <a:rect l="l" t="t" r="r" b="b"/>
              <a:pathLst>
                <a:path w="268224" h="243839">
                  <a:moveTo>
                    <a:pt x="0" y="0"/>
                  </a:moveTo>
                  <a:lnTo>
                    <a:pt x="269200" y="263835"/>
                  </a:lnTo>
                </a:path>
              </a:pathLst>
            </a:custGeom>
            <a:ln w="24386" cap="flat">
              <a:solidFill>
                <a:srgbClr val="94CFB9"/>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DE00CF4-897D-4D47-90FA-96D0F641E3A1}"/>
                </a:ext>
              </a:extLst>
            </p:cNvPr>
            <p:cNvSpPr/>
            <p:nvPr/>
          </p:nvSpPr>
          <p:spPr>
            <a:xfrm>
              <a:off x="9438071" y="2474527"/>
              <a:ext cx="316992" cy="292608"/>
            </a:xfrm>
            <a:custGeom>
              <a:avLst/>
              <a:gdLst>
                <a:gd name="connsiteX0" fmla="*/ 318455 w 316992"/>
                <a:gd name="connsiteY0" fmla="*/ 0 h 292607"/>
                <a:gd name="connsiteX1" fmla="*/ 0 w 316992"/>
                <a:gd name="connsiteY1" fmla="*/ 307238 h 292607"/>
              </a:gdLst>
              <a:ahLst/>
              <a:cxnLst>
                <a:cxn ang="0">
                  <a:pos x="connsiteX0" y="connsiteY0"/>
                </a:cxn>
                <a:cxn ang="0">
                  <a:pos x="connsiteX1" y="connsiteY1"/>
                </a:cxn>
              </a:cxnLst>
              <a:rect l="l" t="t" r="r" b="b"/>
              <a:pathLst>
                <a:path w="316992" h="292607">
                  <a:moveTo>
                    <a:pt x="318455" y="0"/>
                  </a:moveTo>
                  <a:lnTo>
                    <a:pt x="0" y="307238"/>
                  </a:lnTo>
                </a:path>
              </a:pathLst>
            </a:custGeom>
            <a:ln w="24386" cap="flat">
              <a:solidFill>
                <a:srgbClr val="94CFB9"/>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3B01DCC-DB75-41DA-8F97-2FB44E2022B8}"/>
                </a:ext>
              </a:extLst>
            </p:cNvPr>
            <p:cNvSpPr/>
            <p:nvPr/>
          </p:nvSpPr>
          <p:spPr>
            <a:xfrm>
              <a:off x="9246413" y="2812733"/>
              <a:ext cx="170688" cy="170688"/>
            </a:xfrm>
            <a:custGeom>
              <a:avLst/>
              <a:gdLst>
                <a:gd name="connsiteX0" fmla="*/ 0 w 170688"/>
                <a:gd name="connsiteY0" fmla="*/ 0 h 170687"/>
                <a:gd name="connsiteX1" fmla="*/ 187513 w 170688"/>
                <a:gd name="connsiteY1" fmla="*/ 184587 h 170687"/>
              </a:gdLst>
              <a:ahLst/>
              <a:cxnLst>
                <a:cxn ang="0">
                  <a:pos x="connsiteX0" y="connsiteY0"/>
                </a:cxn>
                <a:cxn ang="0">
                  <a:pos x="connsiteX1" y="connsiteY1"/>
                </a:cxn>
              </a:cxnLst>
              <a:rect l="l" t="t" r="r" b="b"/>
              <a:pathLst>
                <a:path w="170688" h="170687">
                  <a:moveTo>
                    <a:pt x="0" y="0"/>
                  </a:moveTo>
                  <a:lnTo>
                    <a:pt x="187513" y="184587"/>
                  </a:lnTo>
                </a:path>
              </a:pathLst>
            </a:custGeom>
            <a:ln w="24386" cap="flat">
              <a:solidFill>
                <a:srgbClr val="94CFB9"/>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42426E8-1F0A-4DEF-AC28-4146CDBA1C6F}"/>
                </a:ext>
              </a:extLst>
            </p:cNvPr>
            <p:cNvSpPr/>
            <p:nvPr/>
          </p:nvSpPr>
          <p:spPr>
            <a:xfrm>
              <a:off x="9428317" y="2861989"/>
              <a:ext cx="219456" cy="243840"/>
            </a:xfrm>
            <a:custGeom>
              <a:avLst/>
              <a:gdLst>
                <a:gd name="connsiteX0" fmla="*/ 241157 w 219456"/>
                <a:gd name="connsiteY0" fmla="*/ 0 h 243839"/>
                <a:gd name="connsiteX1" fmla="*/ 0 w 219456"/>
                <a:gd name="connsiteY1" fmla="*/ 255056 h 243839"/>
              </a:gdLst>
              <a:ahLst/>
              <a:cxnLst>
                <a:cxn ang="0">
                  <a:pos x="connsiteX0" y="connsiteY0"/>
                </a:cxn>
                <a:cxn ang="0">
                  <a:pos x="connsiteX1" y="connsiteY1"/>
                </a:cxn>
              </a:cxnLst>
              <a:rect l="l" t="t" r="r" b="b"/>
              <a:pathLst>
                <a:path w="219456" h="243839">
                  <a:moveTo>
                    <a:pt x="241157" y="0"/>
                  </a:moveTo>
                  <a:lnTo>
                    <a:pt x="0" y="255056"/>
                  </a:lnTo>
                </a:path>
              </a:pathLst>
            </a:custGeom>
            <a:ln w="24386" cap="flat">
              <a:solidFill>
                <a:srgbClr val="94CFB9"/>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619B3C2-226C-4787-9FB8-3A519E758646}"/>
                </a:ext>
              </a:extLst>
            </p:cNvPr>
            <p:cNvSpPr/>
            <p:nvPr/>
          </p:nvSpPr>
          <p:spPr>
            <a:xfrm>
              <a:off x="8950878" y="2781278"/>
              <a:ext cx="73152" cy="512064"/>
            </a:xfrm>
            <a:custGeom>
              <a:avLst/>
              <a:gdLst>
                <a:gd name="connsiteX0" fmla="*/ 0 w 73152"/>
                <a:gd name="connsiteY0" fmla="*/ 0 h 512063"/>
                <a:gd name="connsiteX1" fmla="*/ 84369 w 73152"/>
                <a:gd name="connsiteY1" fmla="*/ 527182 h 512063"/>
              </a:gdLst>
              <a:ahLst/>
              <a:cxnLst>
                <a:cxn ang="0">
                  <a:pos x="connsiteX0" y="connsiteY0"/>
                </a:cxn>
                <a:cxn ang="0">
                  <a:pos x="connsiteX1" y="connsiteY1"/>
                </a:cxn>
              </a:cxnLst>
              <a:rect l="l" t="t" r="r" b="b"/>
              <a:pathLst>
                <a:path w="73152" h="512063">
                  <a:moveTo>
                    <a:pt x="0" y="0"/>
                  </a:moveTo>
                  <a:cubicBezTo>
                    <a:pt x="0" y="0"/>
                    <a:pt x="72665" y="119238"/>
                    <a:pt x="84369" y="527182"/>
                  </a:cubicBezTo>
                </a:path>
              </a:pathLst>
            </a:custGeom>
            <a:noFill/>
            <a:ln w="24386" cap="flat">
              <a:solidFill>
                <a:srgbClr val="94CFB9"/>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DC4F48-F529-4F27-89D0-8C9D3C78A49D}"/>
                </a:ext>
              </a:extLst>
            </p:cNvPr>
            <p:cNvSpPr/>
            <p:nvPr/>
          </p:nvSpPr>
          <p:spPr>
            <a:xfrm>
              <a:off x="9024518" y="2976106"/>
              <a:ext cx="97536" cy="146304"/>
            </a:xfrm>
            <a:custGeom>
              <a:avLst/>
              <a:gdLst>
                <a:gd name="connsiteX0" fmla="*/ 102413 w 97536"/>
                <a:gd name="connsiteY0" fmla="*/ 0 h 146303"/>
                <a:gd name="connsiteX1" fmla="*/ 0 w 97536"/>
                <a:gd name="connsiteY1" fmla="*/ 169225 h 146303"/>
              </a:gdLst>
              <a:ahLst/>
              <a:cxnLst>
                <a:cxn ang="0">
                  <a:pos x="connsiteX0" y="connsiteY0"/>
                </a:cxn>
                <a:cxn ang="0">
                  <a:pos x="connsiteX1" y="connsiteY1"/>
                </a:cxn>
              </a:cxnLst>
              <a:rect l="l" t="t" r="r" b="b"/>
              <a:pathLst>
                <a:path w="97536" h="146303">
                  <a:moveTo>
                    <a:pt x="102413" y="0"/>
                  </a:moveTo>
                  <a:lnTo>
                    <a:pt x="0" y="169225"/>
                  </a:lnTo>
                </a:path>
              </a:pathLst>
            </a:custGeom>
            <a:ln w="24386" cap="flat">
              <a:solidFill>
                <a:srgbClr val="94CFB9"/>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013D964-918D-481F-97F9-216557ECAB17}"/>
                </a:ext>
              </a:extLst>
            </p:cNvPr>
            <p:cNvSpPr/>
            <p:nvPr/>
          </p:nvSpPr>
          <p:spPr>
            <a:xfrm>
              <a:off x="8807257" y="3092662"/>
              <a:ext cx="219456" cy="73152"/>
            </a:xfrm>
            <a:custGeom>
              <a:avLst/>
              <a:gdLst>
                <a:gd name="connsiteX0" fmla="*/ 0 w 219456"/>
                <a:gd name="connsiteY0" fmla="*/ 0 h 73151"/>
                <a:gd name="connsiteX1" fmla="*/ 220188 w 219456"/>
                <a:gd name="connsiteY1" fmla="*/ 85344 h 73151"/>
              </a:gdLst>
              <a:ahLst/>
              <a:cxnLst>
                <a:cxn ang="0">
                  <a:pos x="connsiteX0" y="connsiteY0"/>
                </a:cxn>
                <a:cxn ang="0">
                  <a:pos x="connsiteX1" y="connsiteY1"/>
                </a:cxn>
              </a:cxnLst>
              <a:rect l="l" t="t" r="r" b="b"/>
              <a:pathLst>
                <a:path w="219456" h="73151">
                  <a:moveTo>
                    <a:pt x="0" y="0"/>
                  </a:moveTo>
                  <a:lnTo>
                    <a:pt x="220188" y="85344"/>
                  </a:lnTo>
                </a:path>
              </a:pathLst>
            </a:custGeom>
            <a:ln w="24386" cap="flat">
              <a:solidFill>
                <a:srgbClr val="94CFB9"/>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B6EAC5F-58A7-43A0-BBE3-ED9B1A0B21A4}"/>
                </a:ext>
              </a:extLst>
            </p:cNvPr>
            <p:cNvSpPr/>
            <p:nvPr/>
          </p:nvSpPr>
          <p:spPr>
            <a:xfrm>
              <a:off x="9941357" y="2872962"/>
              <a:ext cx="48768" cy="414528"/>
            </a:xfrm>
            <a:custGeom>
              <a:avLst/>
              <a:gdLst>
                <a:gd name="connsiteX0" fmla="*/ 49011 w 48768"/>
                <a:gd name="connsiteY0" fmla="*/ 0 h 414527"/>
                <a:gd name="connsiteX1" fmla="*/ 0 w 48768"/>
                <a:gd name="connsiteY1" fmla="*/ 435498 h 414527"/>
              </a:gdLst>
              <a:ahLst/>
              <a:cxnLst>
                <a:cxn ang="0">
                  <a:pos x="connsiteX0" y="connsiteY0"/>
                </a:cxn>
                <a:cxn ang="0">
                  <a:pos x="connsiteX1" y="connsiteY1"/>
                </a:cxn>
              </a:cxnLst>
              <a:rect l="l" t="t" r="r" b="b"/>
              <a:pathLst>
                <a:path w="48768" h="414527">
                  <a:moveTo>
                    <a:pt x="49011" y="0"/>
                  </a:moveTo>
                  <a:cubicBezTo>
                    <a:pt x="49011" y="0"/>
                    <a:pt x="11704" y="27554"/>
                    <a:pt x="0" y="435498"/>
                  </a:cubicBezTo>
                </a:path>
              </a:pathLst>
            </a:custGeom>
            <a:noFill/>
            <a:ln w="24386" cap="flat">
              <a:solidFill>
                <a:srgbClr val="94CFB9"/>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2A54325-EBD5-4EF8-80D8-C56AB9104364}"/>
                </a:ext>
              </a:extLst>
            </p:cNvPr>
            <p:cNvSpPr/>
            <p:nvPr/>
          </p:nvSpPr>
          <p:spPr>
            <a:xfrm>
              <a:off x="9849917" y="2976594"/>
              <a:ext cx="97536" cy="146304"/>
            </a:xfrm>
            <a:custGeom>
              <a:avLst/>
              <a:gdLst>
                <a:gd name="connsiteX0" fmla="*/ 0 w 97536"/>
                <a:gd name="connsiteY0" fmla="*/ 0 h 146303"/>
                <a:gd name="connsiteX1" fmla="*/ 102169 w 97536"/>
                <a:gd name="connsiteY1" fmla="*/ 168737 h 146303"/>
              </a:gdLst>
              <a:ahLst/>
              <a:cxnLst>
                <a:cxn ang="0">
                  <a:pos x="connsiteX0" y="connsiteY0"/>
                </a:cxn>
                <a:cxn ang="0">
                  <a:pos x="connsiteX1" y="connsiteY1"/>
                </a:cxn>
              </a:cxnLst>
              <a:rect l="l" t="t" r="r" b="b"/>
              <a:pathLst>
                <a:path w="97536" h="146303">
                  <a:moveTo>
                    <a:pt x="0" y="0"/>
                  </a:moveTo>
                  <a:lnTo>
                    <a:pt x="102169" y="168737"/>
                  </a:lnTo>
                </a:path>
              </a:pathLst>
            </a:custGeom>
            <a:ln w="24386" cap="flat">
              <a:solidFill>
                <a:srgbClr val="94CFB9"/>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9EC28CF-5334-465F-9D9D-7D20DAF432A4}"/>
                </a:ext>
              </a:extLst>
            </p:cNvPr>
            <p:cNvSpPr/>
            <p:nvPr/>
          </p:nvSpPr>
          <p:spPr>
            <a:xfrm>
              <a:off x="9949160" y="3117777"/>
              <a:ext cx="146304" cy="48768"/>
            </a:xfrm>
            <a:custGeom>
              <a:avLst/>
              <a:gdLst>
                <a:gd name="connsiteX0" fmla="*/ 155082 w 146304"/>
                <a:gd name="connsiteY0" fmla="*/ 0 h 48767"/>
                <a:gd name="connsiteX1" fmla="*/ 0 w 146304"/>
                <a:gd name="connsiteY1" fmla="*/ 60228 h 48767"/>
              </a:gdLst>
              <a:ahLst/>
              <a:cxnLst>
                <a:cxn ang="0">
                  <a:pos x="connsiteX0" y="connsiteY0"/>
                </a:cxn>
                <a:cxn ang="0">
                  <a:pos x="connsiteX1" y="connsiteY1"/>
                </a:cxn>
              </a:cxnLst>
              <a:rect l="l" t="t" r="r" b="b"/>
              <a:pathLst>
                <a:path w="146304" h="48767">
                  <a:moveTo>
                    <a:pt x="155082" y="0"/>
                  </a:moveTo>
                  <a:lnTo>
                    <a:pt x="0" y="60228"/>
                  </a:lnTo>
                </a:path>
              </a:pathLst>
            </a:custGeom>
            <a:ln w="24386" cap="flat">
              <a:solidFill>
                <a:srgbClr val="94CFB9"/>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89B6957-2E93-4E30-BCCD-4EB42E74E5E0}"/>
                </a:ext>
              </a:extLst>
            </p:cNvPr>
            <p:cNvSpPr/>
            <p:nvPr/>
          </p:nvSpPr>
          <p:spPr>
            <a:xfrm>
              <a:off x="7475159" y="2195962"/>
              <a:ext cx="1463040" cy="1097280"/>
            </a:xfrm>
            <a:custGeom>
              <a:avLst/>
              <a:gdLst>
                <a:gd name="connsiteX0" fmla="*/ 1449385 w 1463040"/>
                <a:gd name="connsiteY0" fmla="*/ 1110791 h 1097279"/>
                <a:gd name="connsiteX1" fmla="*/ 1342827 w 1463040"/>
                <a:gd name="connsiteY1" fmla="*/ 832 h 1097279"/>
                <a:gd name="connsiteX2" fmla="*/ 998037 w 1463040"/>
                <a:gd name="connsiteY2" fmla="*/ 451692 h 1097279"/>
                <a:gd name="connsiteX3" fmla="*/ 637398 w 1463040"/>
                <a:gd name="connsiteY3" fmla="*/ 459495 h 1097279"/>
                <a:gd name="connsiteX4" fmla="*/ 403799 w 1463040"/>
                <a:gd name="connsiteY4" fmla="*/ 743325 h 1097279"/>
                <a:gd name="connsiteX5" fmla="*/ 0 w 1463040"/>
                <a:gd name="connsiteY5" fmla="*/ 1110548 h 1097279"/>
                <a:gd name="connsiteX6" fmla="*/ 1449385 w 1463040"/>
                <a:gd name="connsiteY6" fmla="*/ 1110548 h 109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040" h="1097279">
                  <a:moveTo>
                    <a:pt x="1449385" y="1110791"/>
                  </a:moveTo>
                  <a:cubicBezTo>
                    <a:pt x="1449385" y="1110791"/>
                    <a:pt x="1532291" y="24241"/>
                    <a:pt x="1342827" y="832"/>
                  </a:cubicBezTo>
                  <a:cubicBezTo>
                    <a:pt x="1153120" y="-22577"/>
                    <a:pt x="1186770" y="455837"/>
                    <a:pt x="998037" y="451692"/>
                  </a:cubicBezTo>
                  <a:cubicBezTo>
                    <a:pt x="809549" y="447547"/>
                    <a:pt x="706405" y="289782"/>
                    <a:pt x="637398" y="459495"/>
                  </a:cubicBezTo>
                  <a:cubicBezTo>
                    <a:pt x="568391" y="629208"/>
                    <a:pt x="566684" y="794287"/>
                    <a:pt x="403799" y="743325"/>
                  </a:cubicBezTo>
                  <a:cubicBezTo>
                    <a:pt x="240670" y="692362"/>
                    <a:pt x="0" y="1110548"/>
                    <a:pt x="0" y="1110548"/>
                  </a:cubicBezTo>
                  <a:lnTo>
                    <a:pt x="1449385" y="1110548"/>
                  </a:lnTo>
                  <a:close/>
                </a:path>
              </a:pathLst>
            </a:custGeom>
            <a:solidFill>
              <a:srgbClr val="229E9D"/>
            </a:solidFill>
            <a:ln w="2438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9F1E750-F761-4879-9C5E-17183FED5D95}"/>
                </a:ext>
              </a:extLst>
            </p:cNvPr>
            <p:cNvSpPr/>
            <p:nvPr/>
          </p:nvSpPr>
          <p:spPr>
            <a:xfrm>
              <a:off x="7474672" y="2577151"/>
              <a:ext cx="902208" cy="707136"/>
            </a:xfrm>
            <a:custGeom>
              <a:avLst/>
              <a:gdLst>
                <a:gd name="connsiteX0" fmla="*/ 404042 w 902208"/>
                <a:gd name="connsiteY0" fmla="*/ 362379 h 707135"/>
                <a:gd name="connsiteX1" fmla="*/ 637641 w 902208"/>
                <a:gd name="connsiteY1" fmla="*/ 78549 h 707135"/>
                <a:gd name="connsiteX2" fmla="*/ 916839 w 902208"/>
                <a:gd name="connsiteY2" fmla="*/ 59530 h 707135"/>
                <a:gd name="connsiteX3" fmla="*/ 916839 w 902208"/>
                <a:gd name="connsiteY3" fmla="*/ 729602 h 707135"/>
                <a:gd name="connsiteX4" fmla="*/ 0 w 902208"/>
                <a:gd name="connsiteY4" fmla="*/ 729602 h 707135"/>
                <a:gd name="connsiteX5" fmla="*/ 404042 w 902208"/>
                <a:gd name="connsiteY5" fmla="*/ 362379 h 70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08" h="707135">
                  <a:moveTo>
                    <a:pt x="404042" y="362379"/>
                  </a:moveTo>
                  <a:cubicBezTo>
                    <a:pt x="567171" y="413341"/>
                    <a:pt x="568878" y="248262"/>
                    <a:pt x="637641" y="78549"/>
                  </a:cubicBezTo>
                  <a:cubicBezTo>
                    <a:pt x="695919" y="-65073"/>
                    <a:pt x="778825" y="25636"/>
                    <a:pt x="916839" y="59530"/>
                  </a:cubicBezTo>
                  <a:lnTo>
                    <a:pt x="916839" y="729602"/>
                  </a:lnTo>
                  <a:lnTo>
                    <a:pt x="0" y="729602"/>
                  </a:lnTo>
                  <a:cubicBezTo>
                    <a:pt x="243" y="729602"/>
                    <a:pt x="240914" y="311416"/>
                    <a:pt x="404042" y="362379"/>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9BC4ACB-DFB2-4940-AD19-C61518007565}"/>
                </a:ext>
              </a:extLst>
            </p:cNvPr>
            <p:cNvSpPr/>
            <p:nvPr/>
          </p:nvSpPr>
          <p:spPr>
            <a:xfrm>
              <a:off x="0" y="1601012"/>
              <a:ext cx="2584704" cy="1706880"/>
            </a:xfrm>
            <a:custGeom>
              <a:avLst/>
              <a:gdLst>
                <a:gd name="connsiteX0" fmla="*/ 2605430 w 2584704"/>
                <a:gd name="connsiteY0" fmla="*/ 1707204 h 1706879"/>
                <a:gd name="connsiteX1" fmla="*/ 0 w 2584704"/>
                <a:gd name="connsiteY1" fmla="*/ 1707204 h 1706879"/>
                <a:gd name="connsiteX2" fmla="*/ 0 w 2584704"/>
                <a:gd name="connsiteY2" fmla="*/ 543844 h 1706879"/>
                <a:gd name="connsiteX3" fmla="*/ 283830 w 2584704"/>
                <a:gd name="connsiteY3" fmla="*/ 324 h 1706879"/>
                <a:gd name="connsiteX4" fmla="*/ 1247729 w 2584704"/>
                <a:gd name="connsiteY4" fmla="*/ 896680 h 1706879"/>
                <a:gd name="connsiteX5" fmla="*/ 2605430 w 2584704"/>
                <a:gd name="connsiteY5" fmla="*/ 1271706 h 1706879"/>
                <a:gd name="connsiteX6" fmla="*/ 2605430 w 2584704"/>
                <a:gd name="connsiteY6" fmla="*/ 1707204 h 1706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704" h="1706879">
                  <a:moveTo>
                    <a:pt x="2605430" y="1707204"/>
                  </a:moveTo>
                  <a:lnTo>
                    <a:pt x="0" y="1707204"/>
                  </a:lnTo>
                  <a:lnTo>
                    <a:pt x="0" y="543844"/>
                  </a:lnTo>
                  <a:cubicBezTo>
                    <a:pt x="53889" y="247090"/>
                    <a:pt x="141427" y="8127"/>
                    <a:pt x="283830" y="324"/>
                  </a:cubicBezTo>
                  <a:cubicBezTo>
                    <a:pt x="665927" y="-20402"/>
                    <a:pt x="682996" y="959590"/>
                    <a:pt x="1247729" y="896680"/>
                  </a:cubicBezTo>
                  <a:cubicBezTo>
                    <a:pt x="1691030" y="847424"/>
                    <a:pt x="2274296" y="859860"/>
                    <a:pt x="2605430" y="1271706"/>
                  </a:cubicBezTo>
                  <a:lnTo>
                    <a:pt x="2605430" y="1707204"/>
                  </a:lnTo>
                  <a:close/>
                </a:path>
              </a:pathLst>
            </a:custGeom>
            <a:solidFill>
              <a:srgbClr val="248F8B"/>
            </a:solidFill>
            <a:ln w="2438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01FEF41-3088-4134-9D2B-6E1E96C6D633}"/>
                </a:ext>
              </a:extLst>
            </p:cNvPr>
            <p:cNvSpPr/>
            <p:nvPr/>
          </p:nvSpPr>
          <p:spPr>
            <a:xfrm>
              <a:off x="985995" y="1772592"/>
              <a:ext cx="2023872" cy="1511808"/>
            </a:xfrm>
            <a:custGeom>
              <a:avLst/>
              <a:gdLst>
                <a:gd name="connsiteX0" fmla="*/ 24965 w 2023872"/>
                <a:gd name="connsiteY0" fmla="*/ 1534161 h 1511807"/>
                <a:gd name="connsiteX1" fmla="*/ 172245 w 2023872"/>
                <a:gd name="connsiteY1" fmla="*/ 1139 h 1511807"/>
                <a:gd name="connsiteX2" fmla="*/ 648464 w 2023872"/>
                <a:gd name="connsiteY2" fmla="*/ 623907 h 1511807"/>
                <a:gd name="connsiteX3" fmla="*/ 1146630 w 2023872"/>
                <a:gd name="connsiteY3" fmla="*/ 634636 h 1511807"/>
                <a:gd name="connsiteX4" fmla="*/ 1469474 w 2023872"/>
                <a:gd name="connsiteY4" fmla="*/ 1026730 h 1511807"/>
                <a:gd name="connsiteX5" fmla="*/ 2027380 w 2023872"/>
                <a:gd name="connsiteY5" fmla="*/ 1534161 h 1511807"/>
                <a:gd name="connsiteX6" fmla="*/ 24965 w 2023872"/>
                <a:gd name="connsiteY6" fmla="*/ 1534161 h 151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872" h="1511807">
                  <a:moveTo>
                    <a:pt x="24965" y="1534161"/>
                  </a:moveTo>
                  <a:cubicBezTo>
                    <a:pt x="24965" y="1534161"/>
                    <a:pt x="-89639" y="33326"/>
                    <a:pt x="172245" y="1139"/>
                  </a:cubicBezTo>
                  <a:cubicBezTo>
                    <a:pt x="434129" y="-31048"/>
                    <a:pt x="387799" y="629515"/>
                    <a:pt x="648464" y="623907"/>
                  </a:cubicBezTo>
                  <a:cubicBezTo>
                    <a:pt x="908885" y="618298"/>
                    <a:pt x="1051288" y="400305"/>
                    <a:pt x="1146630" y="634636"/>
                  </a:cubicBezTo>
                  <a:cubicBezTo>
                    <a:pt x="1241727" y="869209"/>
                    <a:pt x="1244166" y="1097200"/>
                    <a:pt x="1469474" y="1026730"/>
                  </a:cubicBezTo>
                  <a:cubicBezTo>
                    <a:pt x="1694782" y="956260"/>
                    <a:pt x="2027380" y="1534161"/>
                    <a:pt x="2027380" y="1534161"/>
                  </a:cubicBezTo>
                  <a:lnTo>
                    <a:pt x="24965" y="1534161"/>
                  </a:lnTo>
                  <a:close/>
                </a:path>
              </a:pathLst>
            </a:custGeom>
            <a:solidFill>
              <a:srgbClr val="37B4B1"/>
            </a:solidFill>
            <a:ln w="2438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E986B76-21D4-4D7A-9757-9D564C7AAE68}"/>
                </a:ext>
              </a:extLst>
            </p:cNvPr>
            <p:cNvSpPr/>
            <p:nvPr/>
          </p:nvSpPr>
          <p:spPr>
            <a:xfrm>
              <a:off x="1746870" y="2298856"/>
              <a:ext cx="1243584" cy="999744"/>
            </a:xfrm>
            <a:custGeom>
              <a:avLst/>
              <a:gdLst>
                <a:gd name="connsiteX0" fmla="*/ 708599 w 1243584"/>
                <a:gd name="connsiteY0" fmla="*/ 500467 h 999743"/>
                <a:gd name="connsiteX1" fmla="*/ 385755 w 1243584"/>
                <a:gd name="connsiteY1" fmla="*/ 108372 h 999743"/>
                <a:gd name="connsiteX2" fmla="*/ 0 w 1243584"/>
                <a:gd name="connsiteY2" fmla="*/ 82281 h 999743"/>
                <a:gd name="connsiteX3" fmla="*/ 0 w 1243584"/>
                <a:gd name="connsiteY3" fmla="*/ 1007898 h 999743"/>
                <a:gd name="connsiteX4" fmla="*/ 1266505 w 1243584"/>
                <a:gd name="connsiteY4" fmla="*/ 1007898 h 999743"/>
                <a:gd name="connsiteX5" fmla="*/ 708599 w 1243584"/>
                <a:gd name="connsiteY5" fmla="*/ 500467 h 99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3584" h="999743">
                  <a:moveTo>
                    <a:pt x="708599" y="500467"/>
                  </a:moveTo>
                  <a:cubicBezTo>
                    <a:pt x="483291" y="570936"/>
                    <a:pt x="481096" y="342702"/>
                    <a:pt x="385755" y="108372"/>
                  </a:cubicBezTo>
                  <a:cubicBezTo>
                    <a:pt x="305288" y="-89870"/>
                    <a:pt x="190927" y="35464"/>
                    <a:pt x="0" y="82281"/>
                  </a:cubicBezTo>
                  <a:lnTo>
                    <a:pt x="0" y="1007898"/>
                  </a:lnTo>
                  <a:lnTo>
                    <a:pt x="1266505" y="1007898"/>
                  </a:lnTo>
                  <a:cubicBezTo>
                    <a:pt x="1266261" y="1007898"/>
                    <a:pt x="933663" y="430241"/>
                    <a:pt x="708599" y="500467"/>
                  </a:cubicBezTo>
                  <a:close/>
                </a:path>
              </a:pathLst>
            </a:custGeom>
            <a:solidFill>
              <a:srgbClr val="000000">
                <a:alpha val="11000"/>
              </a:srgbClr>
            </a:solidFill>
            <a:ln w="5267" cap="flat">
              <a:solidFill>
                <a:srgbClr val="7DBD77">
                  <a:alpha val="11000"/>
                </a:srgbClr>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FEB015-0D76-4BFF-AE8D-A548CA67D4A6}"/>
                </a:ext>
              </a:extLst>
            </p:cNvPr>
            <p:cNvSpPr/>
            <p:nvPr/>
          </p:nvSpPr>
          <p:spPr>
            <a:xfrm>
              <a:off x="1850746" y="2729298"/>
              <a:ext cx="73152" cy="560832"/>
            </a:xfrm>
            <a:custGeom>
              <a:avLst/>
              <a:gdLst>
                <a:gd name="connsiteX0" fmla="*/ 86075 w 73152"/>
                <a:gd name="connsiteY0" fmla="*/ 43 h 560831"/>
                <a:gd name="connsiteX1" fmla="*/ 0 w 73152"/>
                <a:gd name="connsiteY1" fmla="*/ 577212 h 560831"/>
              </a:gdLst>
              <a:ahLst/>
              <a:cxnLst>
                <a:cxn ang="0">
                  <a:pos x="connsiteX0" y="connsiteY0"/>
                </a:cxn>
                <a:cxn ang="0">
                  <a:pos x="connsiteX1" y="connsiteY1"/>
                </a:cxn>
              </a:cxnLst>
              <a:rect l="l" t="t" r="r" b="b"/>
              <a:pathLst>
                <a:path w="73152" h="560831">
                  <a:moveTo>
                    <a:pt x="86075" y="43"/>
                  </a:moveTo>
                  <a:cubicBezTo>
                    <a:pt x="86075" y="43"/>
                    <a:pt x="17069" y="-16051"/>
                    <a:pt x="0" y="577212"/>
                  </a:cubicBezTo>
                </a:path>
              </a:pathLst>
            </a:custGeom>
            <a:noFill/>
            <a:ln w="24386" cap="flat">
              <a:solidFill>
                <a:srgbClr val="94CFB9"/>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7F853C8-94E8-4056-81BF-1A8BEC9B4FA9}"/>
                </a:ext>
              </a:extLst>
            </p:cNvPr>
            <p:cNvSpPr/>
            <p:nvPr/>
          </p:nvSpPr>
          <p:spPr>
            <a:xfrm>
              <a:off x="1717609" y="2824438"/>
              <a:ext cx="146304" cy="243840"/>
            </a:xfrm>
            <a:custGeom>
              <a:avLst/>
              <a:gdLst>
                <a:gd name="connsiteX0" fmla="*/ 0 w 146304"/>
                <a:gd name="connsiteY0" fmla="*/ 0 h 243839"/>
                <a:gd name="connsiteX1" fmla="*/ 148742 w 146304"/>
                <a:gd name="connsiteY1" fmla="*/ 245059 h 243839"/>
              </a:gdLst>
              <a:ahLst/>
              <a:cxnLst>
                <a:cxn ang="0">
                  <a:pos x="connsiteX0" y="connsiteY0"/>
                </a:cxn>
                <a:cxn ang="0">
                  <a:pos x="connsiteX1" y="connsiteY1"/>
                </a:cxn>
              </a:cxnLst>
              <a:rect l="l" t="t" r="r" b="b"/>
              <a:pathLst>
                <a:path w="146304" h="243839">
                  <a:moveTo>
                    <a:pt x="0" y="0"/>
                  </a:moveTo>
                  <a:lnTo>
                    <a:pt x="148742" y="245059"/>
                  </a:lnTo>
                </a:path>
              </a:pathLst>
            </a:custGeom>
            <a:ln w="24386" cap="flat">
              <a:solidFill>
                <a:srgbClr val="94CFB9"/>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42D4A13-E023-44DA-9E6F-B10106A999D0}"/>
                </a:ext>
              </a:extLst>
            </p:cNvPr>
            <p:cNvSpPr/>
            <p:nvPr/>
          </p:nvSpPr>
          <p:spPr>
            <a:xfrm>
              <a:off x="1861962" y="3023655"/>
              <a:ext cx="219456" cy="73152"/>
            </a:xfrm>
            <a:custGeom>
              <a:avLst/>
              <a:gdLst>
                <a:gd name="connsiteX0" fmla="*/ 241158 w 219456"/>
                <a:gd name="connsiteY0" fmla="*/ 0 h 73151"/>
                <a:gd name="connsiteX1" fmla="*/ 0 w 219456"/>
                <a:gd name="connsiteY1" fmla="*/ 93391 h 73151"/>
              </a:gdLst>
              <a:ahLst/>
              <a:cxnLst>
                <a:cxn ang="0">
                  <a:pos x="connsiteX0" y="connsiteY0"/>
                </a:cxn>
                <a:cxn ang="0">
                  <a:pos x="connsiteX1" y="connsiteY1"/>
                </a:cxn>
              </a:cxnLst>
              <a:rect l="l" t="t" r="r" b="b"/>
              <a:pathLst>
                <a:path w="219456" h="73151">
                  <a:moveTo>
                    <a:pt x="241158" y="0"/>
                  </a:moveTo>
                  <a:lnTo>
                    <a:pt x="0" y="93391"/>
                  </a:lnTo>
                </a:path>
              </a:pathLst>
            </a:custGeom>
            <a:ln w="24386" cap="flat">
              <a:solidFill>
                <a:srgbClr val="94CFB9"/>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87C71FD-436E-485C-BBBB-1D661DA6CB2C}"/>
                </a:ext>
              </a:extLst>
            </p:cNvPr>
            <p:cNvSpPr/>
            <p:nvPr/>
          </p:nvSpPr>
          <p:spPr>
            <a:xfrm>
              <a:off x="1230793" y="2170459"/>
              <a:ext cx="24384" cy="1121664"/>
            </a:xfrm>
            <a:custGeom>
              <a:avLst/>
              <a:gdLst>
                <a:gd name="connsiteX0" fmla="*/ 22300 w 24384"/>
                <a:gd name="connsiteY0" fmla="*/ 0 h 1121663"/>
                <a:gd name="connsiteX1" fmla="*/ 38638 w 24384"/>
                <a:gd name="connsiteY1" fmla="*/ 1137757 h 1121663"/>
              </a:gdLst>
              <a:ahLst/>
              <a:cxnLst>
                <a:cxn ang="0">
                  <a:pos x="connsiteX0" y="connsiteY0"/>
                </a:cxn>
                <a:cxn ang="0">
                  <a:pos x="connsiteX1" y="connsiteY1"/>
                </a:cxn>
              </a:cxnLst>
              <a:rect l="l" t="t" r="r" b="b"/>
              <a:pathLst>
                <a:path w="24384" h="1121663">
                  <a:moveTo>
                    <a:pt x="22300" y="0"/>
                  </a:moveTo>
                  <a:cubicBezTo>
                    <a:pt x="22300" y="0"/>
                    <a:pt x="-37440" y="448909"/>
                    <a:pt x="38638" y="1137757"/>
                  </a:cubicBezTo>
                </a:path>
              </a:pathLst>
            </a:custGeom>
            <a:noFill/>
            <a:ln w="24386" cap="flat">
              <a:solidFill>
                <a:srgbClr val="94CFB9"/>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F7CD96A-AB3F-4D57-80CD-C54C106F63AC}"/>
                </a:ext>
              </a:extLst>
            </p:cNvPr>
            <p:cNvSpPr/>
            <p:nvPr/>
          </p:nvSpPr>
          <p:spPr>
            <a:xfrm>
              <a:off x="1238463" y="2321640"/>
              <a:ext cx="121920" cy="121920"/>
            </a:xfrm>
            <a:custGeom>
              <a:avLst/>
              <a:gdLst>
                <a:gd name="connsiteX0" fmla="*/ 143622 w 121920"/>
                <a:gd name="connsiteY0" fmla="*/ 0 h 121919"/>
                <a:gd name="connsiteX1" fmla="*/ 0 w 121920"/>
                <a:gd name="connsiteY1" fmla="*/ 140939 h 121919"/>
              </a:gdLst>
              <a:ahLst/>
              <a:cxnLst>
                <a:cxn ang="0">
                  <a:pos x="connsiteX0" y="connsiteY0"/>
                </a:cxn>
                <a:cxn ang="0">
                  <a:pos x="connsiteX1" y="connsiteY1"/>
                </a:cxn>
              </a:cxnLst>
              <a:rect l="l" t="t" r="r" b="b"/>
              <a:pathLst>
                <a:path w="121920" h="121919">
                  <a:moveTo>
                    <a:pt x="143622" y="0"/>
                  </a:moveTo>
                  <a:lnTo>
                    <a:pt x="0" y="140939"/>
                  </a:lnTo>
                </a:path>
              </a:pathLst>
            </a:custGeom>
            <a:ln w="24386" cap="flat">
              <a:solidFill>
                <a:srgbClr val="94CFB9"/>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969327D-CCE0-4072-A422-160CB1EC129A}"/>
                </a:ext>
              </a:extLst>
            </p:cNvPr>
            <p:cNvSpPr/>
            <p:nvPr/>
          </p:nvSpPr>
          <p:spPr>
            <a:xfrm>
              <a:off x="1150437" y="2588645"/>
              <a:ext cx="73152" cy="73152"/>
            </a:xfrm>
            <a:custGeom>
              <a:avLst/>
              <a:gdLst>
                <a:gd name="connsiteX0" fmla="*/ 0 w 73152"/>
                <a:gd name="connsiteY0" fmla="*/ 0 h 73151"/>
                <a:gd name="connsiteX1" fmla="*/ 88026 w 73152"/>
                <a:gd name="connsiteY1" fmla="*/ 85100 h 73151"/>
              </a:gdLst>
              <a:ahLst/>
              <a:cxnLst>
                <a:cxn ang="0">
                  <a:pos x="connsiteX0" y="connsiteY0"/>
                </a:cxn>
                <a:cxn ang="0">
                  <a:pos x="connsiteX1" y="connsiteY1"/>
                </a:cxn>
              </a:cxnLst>
              <a:rect l="l" t="t" r="r" b="b"/>
              <a:pathLst>
                <a:path w="73152" h="73151">
                  <a:moveTo>
                    <a:pt x="0" y="0"/>
                  </a:moveTo>
                  <a:lnTo>
                    <a:pt x="88026" y="85100"/>
                  </a:lnTo>
                </a:path>
              </a:pathLst>
            </a:custGeom>
            <a:ln w="24386" cap="flat">
              <a:solidFill>
                <a:srgbClr val="94CFB9"/>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87F234C-6AC0-4C6E-8BC5-A5D2401A56D2}"/>
                </a:ext>
              </a:extLst>
            </p:cNvPr>
            <p:cNvSpPr/>
            <p:nvPr/>
          </p:nvSpPr>
          <p:spPr>
            <a:xfrm>
              <a:off x="1243584" y="2641558"/>
              <a:ext cx="268224" cy="268224"/>
            </a:xfrm>
            <a:custGeom>
              <a:avLst/>
              <a:gdLst>
                <a:gd name="connsiteX0" fmla="*/ 271394 w 268224"/>
                <a:gd name="connsiteY0" fmla="*/ 0 h 268223"/>
                <a:gd name="connsiteX1" fmla="*/ 0 w 268224"/>
                <a:gd name="connsiteY1" fmla="*/ 291876 h 268223"/>
              </a:gdLst>
              <a:ahLst/>
              <a:cxnLst>
                <a:cxn ang="0">
                  <a:pos x="connsiteX0" y="connsiteY0"/>
                </a:cxn>
                <a:cxn ang="0">
                  <a:pos x="connsiteX1" y="connsiteY1"/>
                </a:cxn>
              </a:cxnLst>
              <a:rect l="l" t="t" r="r" b="b"/>
              <a:pathLst>
                <a:path w="268224" h="268223">
                  <a:moveTo>
                    <a:pt x="271394" y="0"/>
                  </a:moveTo>
                  <a:lnTo>
                    <a:pt x="0" y="291876"/>
                  </a:lnTo>
                </a:path>
              </a:pathLst>
            </a:custGeom>
            <a:ln w="24386" cap="flat">
              <a:solidFill>
                <a:srgbClr val="94CFB9"/>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E1B96B3-9CA5-461C-B086-F4E847F79D97}"/>
                </a:ext>
              </a:extLst>
            </p:cNvPr>
            <p:cNvSpPr/>
            <p:nvPr/>
          </p:nvSpPr>
          <p:spPr>
            <a:xfrm>
              <a:off x="1067532" y="2950747"/>
              <a:ext cx="170688" cy="121920"/>
            </a:xfrm>
            <a:custGeom>
              <a:avLst/>
              <a:gdLst>
                <a:gd name="connsiteX0" fmla="*/ 0 w 170688"/>
                <a:gd name="connsiteY0" fmla="*/ 0 h 121919"/>
                <a:gd name="connsiteX1" fmla="*/ 182880 w 170688"/>
                <a:gd name="connsiteY1" fmla="*/ 127041 h 121919"/>
              </a:gdLst>
              <a:ahLst/>
              <a:cxnLst>
                <a:cxn ang="0">
                  <a:pos x="connsiteX0" y="connsiteY0"/>
                </a:cxn>
                <a:cxn ang="0">
                  <a:pos x="connsiteX1" y="connsiteY1"/>
                </a:cxn>
              </a:cxnLst>
              <a:rect l="l" t="t" r="r" b="b"/>
              <a:pathLst>
                <a:path w="170688" h="121919">
                  <a:moveTo>
                    <a:pt x="0" y="0"/>
                  </a:moveTo>
                  <a:lnTo>
                    <a:pt x="182880" y="127041"/>
                  </a:lnTo>
                </a:path>
              </a:pathLst>
            </a:custGeom>
            <a:ln w="24386" cap="flat">
              <a:solidFill>
                <a:srgbClr val="94CFB9"/>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BC75AA4-F59B-42F4-A559-BB8421BCB260}"/>
                </a:ext>
              </a:extLst>
            </p:cNvPr>
            <p:cNvSpPr/>
            <p:nvPr/>
          </p:nvSpPr>
          <p:spPr>
            <a:xfrm>
              <a:off x="10662148" y="288503"/>
              <a:ext cx="1194816" cy="2487167"/>
            </a:xfrm>
            <a:custGeom>
              <a:avLst/>
              <a:gdLst>
                <a:gd name="connsiteX0" fmla="*/ 887004 w 1194816"/>
                <a:gd name="connsiteY0" fmla="*/ 2431780 h 2487167"/>
                <a:gd name="connsiteX1" fmla="*/ 76723 w 1194816"/>
                <a:gd name="connsiteY1" fmla="*/ 2268408 h 2487167"/>
                <a:gd name="connsiteX2" fmla="*/ 4303 w 1194816"/>
                <a:gd name="connsiteY2" fmla="*/ 2149170 h 2487167"/>
                <a:gd name="connsiteX3" fmla="*/ 321782 w 1194816"/>
                <a:gd name="connsiteY3" fmla="*/ 1668805 h 2487167"/>
                <a:gd name="connsiteX4" fmla="*/ 211079 w 1194816"/>
                <a:gd name="connsiteY4" fmla="*/ 1434719 h 2487167"/>
                <a:gd name="connsiteX5" fmla="*/ 91598 w 1194816"/>
                <a:gd name="connsiteY5" fmla="*/ 856087 h 2487167"/>
                <a:gd name="connsiteX6" fmla="*/ 277160 w 1194816"/>
                <a:gd name="connsiteY6" fmla="*/ 285013 h 2487167"/>
                <a:gd name="connsiteX7" fmla="*/ 636336 w 1194816"/>
                <a:gd name="connsiteY7" fmla="*/ 4841 h 2487167"/>
                <a:gd name="connsiteX8" fmla="*/ 835797 w 1194816"/>
                <a:gd name="connsiteY8" fmla="*/ 231613 h 2487167"/>
                <a:gd name="connsiteX9" fmla="*/ 843356 w 1194816"/>
                <a:gd name="connsiteY9" fmla="*/ 663209 h 2487167"/>
                <a:gd name="connsiteX10" fmla="*/ 831652 w 1194816"/>
                <a:gd name="connsiteY10" fmla="*/ 854136 h 2487167"/>
                <a:gd name="connsiteX11" fmla="*/ 1178880 w 1194816"/>
                <a:gd name="connsiteY11" fmla="*/ 1192586 h 2487167"/>
                <a:gd name="connsiteX12" fmla="*/ 1072078 w 1194816"/>
                <a:gd name="connsiteY12" fmla="*/ 1657588 h 2487167"/>
                <a:gd name="connsiteX13" fmla="*/ 997463 w 1194816"/>
                <a:gd name="connsiteY13" fmla="*/ 1956049 h 2487167"/>
                <a:gd name="connsiteX14" fmla="*/ 1054034 w 1194816"/>
                <a:gd name="connsiteY14" fmla="*/ 2026762 h 2487167"/>
                <a:gd name="connsiteX15" fmla="*/ 887004 w 1194816"/>
                <a:gd name="connsiteY15" fmla="*/ 2431780 h 248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4816" h="2487167">
                  <a:moveTo>
                    <a:pt x="887004" y="2431780"/>
                  </a:moveTo>
                  <a:cubicBezTo>
                    <a:pt x="656575" y="2606614"/>
                    <a:pt x="283500" y="2447386"/>
                    <a:pt x="76723" y="2268408"/>
                  </a:cubicBezTo>
                  <a:cubicBezTo>
                    <a:pt x="40634" y="2237196"/>
                    <a:pt x="14056" y="2195987"/>
                    <a:pt x="4303" y="2149170"/>
                  </a:cubicBezTo>
                  <a:cubicBezTo>
                    <a:pt x="-42758" y="1924837"/>
                    <a:pt x="311541" y="1869729"/>
                    <a:pt x="321782" y="1668805"/>
                  </a:cubicBezTo>
                  <a:cubicBezTo>
                    <a:pt x="326415" y="1580779"/>
                    <a:pt x="260090" y="1507871"/>
                    <a:pt x="211079" y="1434719"/>
                  </a:cubicBezTo>
                  <a:cubicBezTo>
                    <a:pt x="99644" y="1267445"/>
                    <a:pt x="67945" y="1055792"/>
                    <a:pt x="91598" y="856087"/>
                  </a:cubicBezTo>
                  <a:cubicBezTo>
                    <a:pt x="115249" y="656382"/>
                    <a:pt x="190109" y="466187"/>
                    <a:pt x="277160" y="285013"/>
                  </a:cubicBezTo>
                  <a:cubicBezTo>
                    <a:pt x="348361" y="136759"/>
                    <a:pt x="475646" y="-30759"/>
                    <a:pt x="636336" y="4841"/>
                  </a:cubicBezTo>
                  <a:cubicBezTo>
                    <a:pt x="739480" y="27762"/>
                    <a:pt x="805561" y="130419"/>
                    <a:pt x="835797" y="231613"/>
                  </a:cubicBezTo>
                  <a:cubicBezTo>
                    <a:pt x="877006" y="370845"/>
                    <a:pt x="871153" y="520563"/>
                    <a:pt x="843356" y="663209"/>
                  </a:cubicBezTo>
                  <a:cubicBezTo>
                    <a:pt x="831164" y="726364"/>
                    <a:pt x="814583" y="791957"/>
                    <a:pt x="831652" y="854136"/>
                  </a:cubicBezTo>
                  <a:cubicBezTo>
                    <a:pt x="875299" y="1013120"/>
                    <a:pt x="1098169" y="1048964"/>
                    <a:pt x="1178880" y="1192586"/>
                  </a:cubicBezTo>
                  <a:cubicBezTo>
                    <a:pt x="1261298" y="1338646"/>
                    <a:pt x="1163030" y="1516649"/>
                    <a:pt x="1072078" y="1657588"/>
                  </a:cubicBezTo>
                  <a:cubicBezTo>
                    <a:pt x="994293" y="1778289"/>
                    <a:pt x="946501" y="1853148"/>
                    <a:pt x="997463" y="1956049"/>
                  </a:cubicBezTo>
                  <a:cubicBezTo>
                    <a:pt x="1010874" y="1983359"/>
                    <a:pt x="1030869" y="2006767"/>
                    <a:pt x="1054034" y="2026762"/>
                  </a:cubicBezTo>
                  <a:cubicBezTo>
                    <a:pt x="1103046" y="2069190"/>
                    <a:pt x="1194974" y="2198182"/>
                    <a:pt x="887004" y="2431780"/>
                  </a:cubicBezTo>
                  <a:close/>
                </a:path>
              </a:pathLst>
            </a:custGeom>
            <a:solidFill>
              <a:srgbClr val="EF855A"/>
            </a:solidFill>
            <a:ln w="2438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8C0FE61F-DF8D-4606-9322-79563E7D8A21}"/>
                </a:ext>
              </a:extLst>
            </p:cNvPr>
            <p:cNvSpPr/>
            <p:nvPr/>
          </p:nvSpPr>
          <p:spPr>
            <a:xfrm>
              <a:off x="11162020" y="713272"/>
              <a:ext cx="195072" cy="2779775"/>
            </a:xfrm>
            <a:custGeom>
              <a:avLst/>
              <a:gdLst>
                <a:gd name="connsiteX0" fmla="*/ 50718 w 195072"/>
                <a:gd name="connsiteY0" fmla="*/ 0 h 2779775"/>
                <a:gd name="connsiteX1" fmla="*/ 0 w 195072"/>
                <a:gd name="connsiteY1" fmla="*/ 2782702 h 2779775"/>
                <a:gd name="connsiteX2" fmla="*/ 197998 w 195072"/>
                <a:gd name="connsiteY2" fmla="*/ 2800014 h 2779775"/>
                <a:gd name="connsiteX3" fmla="*/ 50718 w 195072"/>
                <a:gd name="connsiteY3" fmla="*/ 0 h 2779775"/>
              </a:gdLst>
              <a:ahLst/>
              <a:cxnLst>
                <a:cxn ang="0">
                  <a:pos x="connsiteX0" y="connsiteY0"/>
                </a:cxn>
                <a:cxn ang="0">
                  <a:pos x="connsiteX1" y="connsiteY1"/>
                </a:cxn>
                <a:cxn ang="0">
                  <a:pos x="connsiteX2" y="connsiteY2"/>
                </a:cxn>
                <a:cxn ang="0">
                  <a:pos x="connsiteX3" y="connsiteY3"/>
                </a:cxn>
              </a:cxnLst>
              <a:rect l="l" t="t" r="r" b="b"/>
              <a:pathLst>
                <a:path w="195072" h="2779775">
                  <a:moveTo>
                    <a:pt x="50718" y="0"/>
                  </a:moveTo>
                  <a:cubicBezTo>
                    <a:pt x="50474" y="49987"/>
                    <a:pt x="0" y="2782702"/>
                    <a:pt x="0" y="2782702"/>
                  </a:cubicBezTo>
                  <a:lnTo>
                    <a:pt x="197998" y="2800014"/>
                  </a:lnTo>
                  <a:lnTo>
                    <a:pt x="50718" y="0"/>
                  </a:lnTo>
                  <a:close/>
                </a:path>
              </a:pathLst>
            </a:custGeom>
            <a:solidFill>
              <a:srgbClr val="9C4F5F"/>
            </a:solidFill>
            <a:ln w="2438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53729FF-1A61-4BF9-A212-3D69889548D9}"/>
                </a:ext>
              </a:extLst>
            </p:cNvPr>
            <p:cNvSpPr/>
            <p:nvPr/>
          </p:nvSpPr>
          <p:spPr>
            <a:xfrm>
              <a:off x="10815767" y="2220446"/>
              <a:ext cx="438912" cy="414528"/>
            </a:xfrm>
            <a:custGeom>
              <a:avLst/>
              <a:gdLst>
                <a:gd name="connsiteX0" fmla="*/ 405506 w 438912"/>
                <a:gd name="connsiteY0" fmla="*/ 429890 h 414527"/>
                <a:gd name="connsiteX1" fmla="*/ 0 w 438912"/>
                <a:gd name="connsiteY1" fmla="*/ 0 h 414527"/>
                <a:gd name="connsiteX2" fmla="*/ 440619 w 438912"/>
                <a:gd name="connsiteY2" fmla="*/ 393802 h 414527"/>
                <a:gd name="connsiteX3" fmla="*/ 442569 w 438912"/>
                <a:gd name="connsiteY3" fmla="*/ 429402 h 414527"/>
                <a:gd name="connsiteX4" fmla="*/ 406969 w 438912"/>
                <a:gd name="connsiteY4" fmla="*/ 431353 h 414527"/>
                <a:gd name="connsiteX5" fmla="*/ 405506 w 438912"/>
                <a:gd name="connsiteY5" fmla="*/ 429890 h 41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912" h="414527">
                  <a:moveTo>
                    <a:pt x="405506" y="429890"/>
                  </a:moveTo>
                  <a:lnTo>
                    <a:pt x="0" y="0"/>
                  </a:lnTo>
                  <a:lnTo>
                    <a:pt x="440619" y="393802"/>
                  </a:lnTo>
                  <a:cubicBezTo>
                    <a:pt x="451104" y="403067"/>
                    <a:pt x="451836" y="419161"/>
                    <a:pt x="442569" y="429402"/>
                  </a:cubicBezTo>
                  <a:cubicBezTo>
                    <a:pt x="433303" y="439887"/>
                    <a:pt x="417211" y="440619"/>
                    <a:pt x="406969" y="431353"/>
                  </a:cubicBezTo>
                  <a:cubicBezTo>
                    <a:pt x="406482" y="430865"/>
                    <a:pt x="405993" y="430378"/>
                    <a:pt x="405506" y="429890"/>
                  </a:cubicBezTo>
                  <a:close/>
                </a:path>
              </a:pathLst>
            </a:custGeom>
            <a:solidFill>
              <a:srgbClr val="9C4F5F"/>
            </a:solidFill>
            <a:ln w="2438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DB7EF1C-D071-4B15-B424-4225F2DD5D5D}"/>
                </a:ext>
              </a:extLst>
            </p:cNvPr>
            <p:cNvSpPr/>
            <p:nvPr/>
          </p:nvSpPr>
          <p:spPr>
            <a:xfrm>
              <a:off x="11018398" y="1089517"/>
              <a:ext cx="195072" cy="316992"/>
            </a:xfrm>
            <a:custGeom>
              <a:avLst/>
              <a:gdLst>
                <a:gd name="connsiteX0" fmla="*/ 164105 w 195072"/>
                <a:gd name="connsiteY0" fmla="*/ 321625 h 316991"/>
                <a:gd name="connsiteX1" fmla="*/ 0 w 195072"/>
                <a:gd name="connsiteY1" fmla="*/ 0 h 316991"/>
                <a:gd name="connsiteX2" fmla="*/ 196535 w 195072"/>
                <a:gd name="connsiteY2" fmla="*/ 303093 h 316991"/>
                <a:gd name="connsiteX3" fmla="*/ 190927 w 195072"/>
                <a:gd name="connsiteY3" fmla="*/ 328940 h 316991"/>
                <a:gd name="connsiteX4" fmla="*/ 165080 w 195072"/>
                <a:gd name="connsiteY4" fmla="*/ 323332 h 316991"/>
                <a:gd name="connsiteX5" fmla="*/ 164105 w 195072"/>
                <a:gd name="connsiteY5" fmla="*/ 321625 h 3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072" h="316991">
                  <a:moveTo>
                    <a:pt x="164105" y="321625"/>
                  </a:moveTo>
                  <a:lnTo>
                    <a:pt x="0" y="0"/>
                  </a:lnTo>
                  <a:lnTo>
                    <a:pt x="196535" y="303093"/>
                  </a:lnTo>
                  <a:cubicBezTo>
                    <a:pt x="202144" y="311871"/>
                    <a:pt x="199705" y="323332"/>
                    <a:pt x="190927" y="328940"/>
                  </a:cubicBezTo>
                  <a:cubicBezTo>
                    <a:pt x="182393" y="334548"/>
                    <a:pt x="170688" y="332110"/>
                    <a:pt x="165080" y="323332"/>
                  </a:cubicBezTo>
                  <a:cubicBezTo>
                    <a:pt x="164836" y="322844"/>
                    <a:pt x="164348" y="322356"/>
                    <a:pt x="164105" y="321625"/>
                  </a:cubicBezTo>
                  <a:close/>
                </a:path>
              </a:pathLst>
            </a:custGeom>
            <a:solidFill>
              <a:srgbClr val="9C4F5F"/>
            </a:solidFill>
            <a:ln w="2438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FA383EF-260A-412A-8084-8D45639CFE23}"/>
                </a:ext>
              </a:extLst>
            </p:cNvPr>
            <p:cNvSpPr/>
            <p:nvPr/>
          </p:nvSpPr>
          <p:spPr>
            <a:xfrm>
              <a:off x="11252485" y="1493803"/>
              <a:ext cx="390144" cy="585216"/>
            </a:xfrm>
            <a:custGeom>
              <a:avLst/>
              <a:gdLst>
                <a:gd name="connsiteX0" fmla="*/ 0 w 390144"/>
                <a:gd name="connsiteY0" fmla="*/ 591800 h 585215"/>
                <a:gd name="connsiteX1" fmla="*/ 392338 w 390144"/>
                <a:gd name="connsiteY1" fmla="*/ 0 h 585215"/>
                <a:gd name="connsiteX2" fmla="*/ 0 w 390144"/>
                <a:gd name="connsiteY2" fmla="*/ 591800 h 585215"/>
              </a:gdLst>
              <a:ahLst/>
              <a:cxnLst>
                <a:cxn ang="0">
                  <a:pos x="connsiteX0" y="connsiteY0"/>
                </a:cxn>
                <a:cxn ang="0">
                  <a:pos x="connsiteX1" y="connsiteY1"/>
                </a:cxn>
                <a:cxn ang="0">
                  <a:pos x="connsiteX2" y="connsiteY2"/>
                </a:cxn>
              </a:cxnLst>
              <a:rect l="l" t="t" r="r" b="b"/>
              <a:pathLst>
                <a:path w="390144" h="585215">
                  <a:moveTo>
                    <a:pt x="0" y="591800"/>
                  </a:moveTo>
                  <a:lnTo>
                    <a:pt x="392338" y="0"/>
                  </a:lnTo>
                  <a:lnTo>
                    <a:pt x="0" y="591800"/>
                  </a:lnTo>
                  <a:close/>
                </a:path>
              </a:pathLst>
            </a:custGeom>
            <a:solidFill>
              <a:srgbClr val="9C4F5F"/>
            </a:solidFill>
            <a:ln w="2438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E4453B6-6895-4B17-A3EA-C203E814FA9D}"/>
                </a:ext>
              </a:extLst>
            </p:cNvPr>
            <p:cNvSpPr/>
            <p:nvPr/>
          </p:nvSpPr>
          <p:spPr>
            <a:xfrm>
              <a:off x="11227662" y="1493803"/>
              <a:ext cx="414528" cy="609600"/>
            </a:xfrm>
            <a:custGeom>
              <a:avLst/>
              <a:gdLst>
                <a:gd name="connsiteX0" fmla="*/ 4584 w 414528"/>
                <a:gd name="connsiteY0" fmla="*/ 578388 h 609599"/>
                <a:gd name="connsiteX1" fmla="*/ 417161 w 414528"/>
                <a:gd name="connsiteY1" fmla="*/ 0 h 609599"/>
                <a:gd name="connsiteX2" fmla="*/ 45061 w 414528"/>
                <a:gd name="connsiteY2" fmla="*/ 605211 h 609599"/>
                <a:gd name="connsiteX3" fmla="*/ 11655 w 414528"/>
                <a:gd name="connsiteY3" fmla="*/ 613257 h 609599"/>
                <a:gd name="connsiteX4" fmla="*/ 3608 w 414528"/>
                <a:gd name="connsiteY4" fmla="*/ 579852 h 609599"/>
                <a:gd name="connsiteX5" fmla="*/ 4584 w 414528"/>
                <a:gd name="connsiteY5" fmla="*/ 578388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8" h="609599">
                  <a:moveTo>
                    <a:pt x="4584" y="578388"/>
                  </a:moveTo>
                  <a:lnTo>
                    <a:pt x="417161" y="0"/>
                  </a:lnTo>
                  <a:lnTo>
                    <a:pt x="45061" y="605211"/>
                  </a:lnTo>
                  <a:cubicBezTo>
                    <a:pt x="37990" y="616671"/>
                    <a:pt x="23115" y="620329"/>
                    <a:pt x="11655" y="613257"/>
                  </a:cubicBezTo>
                  <a:cubicBezTo>
                    <a:pt x="194" y="606186"/>
                    <a:pt x="-3463" y="591312"/>
                    <a:pt x="3608" y="579852"/>
                  </a:cubicBezTo>
                  <a:cubicBezTo>
                    <a:pt x="3852" y="579364"/>
                    <a:pt x="4340" y="578876"/>
                    <a:pt x="4584" y="578388"/>
                  </a:cubicBezTo>
                  <a:close/>
                </a:path>
              </a:pathLst>
            </a:custGeom>
            <a:solidFill>
              <a:srgbClr val="9C4F5F"/>
            </a:solidFill>
            <a:ln w="2438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2E2E885-1C47-41B7-9907-D428D133B47E}"/>
                </a:ext>
              </a:extLst>
            </p:cNvPr>
            <p:cNvSpPr/>
            <p:nvPr/>
          </p:nvSpPr>
          <p:spPr>
            <a:xfrm>
              <a:off x="10242123" y="998990"/>
              <a:ext cx="926592" cy="1901951"/>
            </a:xfrm>
            <a:custGeom>
              <a:avLst/>
              <a:gdLst>
                <a:gd name="connsiteX0" fmla="*/ 679715 w 926592"/>
                <a:gd name="connsiteY0" fmla="*/ 1863487 h 1901951"/>
                <a:gd name="connsiteX1" fmla="*/ 58898 w 926592"/>
                <a:gd name="connsiteY1" fmla="*/ 1738397 h 1901951"/>
                <a:gd name="connsiteX2" fmla="*/ 3303 w 926592"/>
                <a:gd name="connsiteY2" fmla="*/ 1646957 h 1901951"/>
                <a:gd name="connsiteX3" fmla="*/ 246655 w 926592"/>
                <a:gd name="connsiteY3" fmla="*/ 1278759 h 1901951"/>
                <a:gd name="connsiteX4" fmla="*/ 162042 w 926592"/>
                <a:gd name="connsiteY4" fmla="*/ 1099293 h 1901951"/>
                <a:gd name="connsiteX5" fmla="*/ 70359 w 926592"/>
                <a:gd name="connsiteY5" fmla="*/ 655992 h 1901951"/>
                <a:gd name="connsiteX6" fmla="*/ 212517 w 926592"/>
                <a:gd name="connsiteY6" fmla="*/ 218299 h 1901951"/>
                <a:gd name="connsiteX7" fmla="*/ 487813 w 926592"/>
                <a:gd name="connsiteY7" fmla="*/ 3720 h 1901951"/>
                <a:gd name="connsiteX8" fmla="*/ 640700 w 926592"/>
                <a:gd name="connsiteY8" fmla="*/ 177578 h 1901951"/>
                <a:gd name="connsiteX9" fmla="*/ 646552 w 926592"/>
                <a:gd name="connsiteY9" fmla="*/ 508225 h 1901951"/>
                <a:gd name="connsiteX10" fmla="*/ 637530 w 926592"/>
                <a:gd name="connsiteY10" fmla="*/ 654529 h 1901951"/>
                <a:gd name="connsiteX11" fmla="*/ 903804 w 926592"/>
                <a:gd name="connsiteY11" fmla="*/ 913974 h 1901951"/>
                <a:gd name="connsiteX12" fmla="*/ 821873 w 926592"/>
                <a:gd name="connsiteY12" fmla="*/ 1270469 h 1901951"/>
                <a:gd name="connsiteX13" fmla="*/ 764815 w 926592"/>
                <a:gd name="connsiteY13" fmla="*/ 1499190 h 1901951"/>
                <a:gd name="connsiteX14" fmla="*/ 807975 w 926592"/>
                <a:gd name="connsiteY14" fmla="*/ 1553323 h 1901951"/>
                <a:gd name="connsiteX15" fmla="*/ 679715 w 926592"/>
                <a:gd name="connsiteY15" fmla="*/ 1863487 h 1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6592" h="1901951">
                  <a:moveTo>
                    <a:pt x="679715" y="1863487"/>
                  </a:moveTo>
                  <a:cubicBezTo>
                    <a:pt x="503175" y="1997355"/>
                    <a:pt x="217150" y="1875435"/>
                    <a:pt x="58898" y="1738397"/>
                  </a:cubicBezTo>
                  <a:cubicBezTo>
                    <a:pt x="31344" y="1714501"/>
                    <a:pt x="10862" y="1682802"/>
                    <a:pt x="3303" y="1646957"/>
                  </a:cubicBezTo>
                  <a:cubicBezTo>
                    <a:pt x="-32786" y="1475050"/>
                    <a:pt x="238608" y="1432866"/>
                    <a:pt x="246655" y="1278759"/>
                  </a:cubicBezTo>
                  <a:cubicBezTo>
                    <a:pt x="250069" y="1211459"/>
                    <a:pt x="199350" y="1155376"/>
                    <a:pt x="162042" y="1099293"/>
                  </a:cubicBezTo>
                  <a:cubicBezTo>
                    <a:pt x="76698" y="971033"/>
                    <a:pt x="52314" y="808879"/>
                    <a:pt x="70359" y="655992"/>
                  </a:cubicBezTo>
                  <a:cubicBezTo>
                    <a:pt x="88403" y="502860"/>
                    <a:pt x="145705" y="357288"/>
                    <a:pt x="212517" y="218299"/>
                  </a:cubicBezTo>
                  <a:cubicBezTo>
                    <a:pt x="267137" y="104670"/>
                    <a:pt x="364673" y="-23590"/>
                    <a:pt x="487813" y="3720"/>
                  </a:cubicBezTo>
                  <a:cubicBezTo>
                    <a:pt x="566817" y="21276"/>
                    <a:pt x="617535" y="99793"/>
                    <a:pt x="640700" y="177578"/>
                  </a:cubicBezTo>
                  <a:cubicBezTo>
                    <a:pt x="672399" y="284380"/>
                    <a:pt x="667767" y="398985"/>
                    <a:pt x="646552" y="508225"/>
                  </a:cubicBezTo>
                  <a:cubicBezTo>
                    <a:pt x="637043" y="556505"/>
                    <a:pt x="624607" y="606980"/>
                    <a:pt x="637530" y="654529"/>
                  </a:cubicBezTo>
                  <a:cubicBezTo>
                    <a:pt x="670936" y="776205"/>
                    <a:pt x="841868" y="803759"/>
                    <a:pt x="903804" y="913974"/>
                  </a:cubicBezTo>
                  <a:cubicBezTo>
                    <a:pt x="966958" y="1025897"/>
                    <a:pt x="891612" y="1162204"/>
                    <a:pt x="821873" y="1270469"/>
                  </a:cubicBezTo>
                  <a:cubicBezTo>
                    <a:pt x="762133" y="1362884"/>
                    <a:pt x="725557" y="1420186"/>
                    <a:pt x="764815" y="1499190"/>
                  </a:cubicBezTo>
                  <a:cubicBezTo>
                    <a:pt x="775056" y="1520161"/>
                    <a:pt x="790418" y="1537961"/>
                    <a:pt x="807975" y="1553323"/>
                  </a:cubicBezTo>
                  <a:cubicBezTo>
                    <a:pt x="845526" y="1585510"/>
                    <a:pt x="915752" y="1684265"/>
                    <a:pt x="679715" y="1863487"/>
                  </a:cubicBezTo>
                  <a:close/>
                </a:path>
              </a:pathLst>
            </a:custGeom>
            <a:solidFill>
              <a:srgbClr val="F3AF47"/>
            </a:solidFill>
            <a:ln w="2438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97F3C2B-FFB0-48C4-B5CA-9BFC50CEA51D}"/>
                </a:ext>
              </a:extLst>
            </p:cNvPr>
            <p:cNvSpPr/>
            <p:nvPr/>
          </p:nvSpPr>
          <p:spPr>
            <a:xfrm>
              <a:off x="10613136" y="1279712"/>
              <a:ext cx="146304" cy="1999487"/>
            </a:xfrm>
            <a:custGeom>
              <a:avLst/>
              <a:gdLst>
                <a:gd name="connsiteX0" fmla="*/ 56814 w 146304"/>
                <a:gd name="connsiteY0" fmla="*/ 0 h 1999487"/>
                <a:gd name="connsiteX1" fmla="*/ 0 w 146304"/>
                <a:gd name="connsiteY1" fmla="*/ 1999000 h 1999487"/>
                <a:gd name="connsiteX2" fmla="*/ 162885 w 146304"/>
                <a:gd name="connsiteY2" fmla="*/ 2013386 h 1999487"/>
                <a:gd name="connsiteX3" fmla="*/ 56814 w 146304"/>
                <a:gd name="connsiteY3" fmla="*/ 0 h 1999487"/>
              </a:gdLst>
              <a:ahLst/>
              <a:cxnLst>
                <a:cxn ang="0">
                  <a:pos x="connsiteX0" y="connsiteY0"/>
                </a:cxn>
                <a:cxn ang="0">
                  <a:pos x="connsiteX1" y="connsiteY1"/>
                </a:cxn>
                <a:cxn ang="0">
                  <a:pos x="connsiteX2" y="connsiteY2"/>
                </a:cxn>
                <a:cxn ang="0">
                  <a:pos x="connsiteX3" y="connsiteY3"/>
                </a:cxn>
              </a:cxnLst>
              <a:rect l="l" t="t" r="r" b="b"/>
              <a:pathLst>
                <a:path w="146304" h="1999487">
                  <a:moveTo>
                    <a:pt x="56814" y="0"/>
                  </a:moveTo>
                  <a:cubicBezTo>
                    <a:pt x="56571" y="40965"/>
                    <a:pt x="0" y="1999000"/>
                    <a:pt x="0" y="1999000"/>
                  </a:cubicBezTo>
                  <a:lnTo>
                    <a:pt x="162885" y="2013386"/>
                  </a:lnTo>
                  <a:lnTo>
                    <a:pt x="56814" y="0"/>
                  </a:lnTo>
                  <a:close/>
                </a:path>
              </a:pathLst>
            </a:custGeom>
            <a:solidFill>
              <a:srgbClr val="9C4F5F"/>
            </a:solidFill>
            <a:ln w="2438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C6FB4FB-6E0F-482B-8996-84C0F5C3C078}"/>
                </a:ext>
              </a:extLst>
            </p:cNvPr>
            <p:cNvSpPr/>
            <p:nvPr/>
          </p:nvSpPr>
          <p:spPr>
            <a:xfrm>
              <a:off x="10678877" y="2107548"/>
              <a:ext cx="365760" cy="341376"/>
            </a:xfrm>
            <a:custGeom>
              <a:avLst/>
              <a:gdLst>
                <a:gd name="connsiteX0" fmla="*/ 35940 w 365760"/>
                <a:gd name="connsiteY0" fmla="*/ 353812 h 341375"/>
                <a:gd name="connsiteX1" fmla="*/ 369513 w 365760"/>
                <a:gd name="connsiteY1" fmla="*/ 0 h 341375"/>
                <a:gd name="connsiteX2" fmla="*/ 6923 w 365760"/>
                <a:gd name="connsiteY2" fmla="*/ 324063 h 341375"/>
                <a:gd name="connsiteX3" fmla="*/ 5216 w 365760"/>
                <a:gd name="connsiteY3" fmla="*/ 353324 h 341375"/>
                <a:gd name="connsiteX4" fmla="*/ 34477 w 365760"/>
                <a:gd name="connsiteY4" fmla="*/ 355031 h 341375"/>
                <a:gd name="connsiteX5" fmla="*/ 35940 w 365760"/>
                <a:gd name="connsiteY5" fmla="*/ 353812 h 34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 h="341375">
                  <a:moveTo>
                    <a:pt x="35940" y="353812"/>
                  </a:moveTo>
                  <a:lnTo>
                    <a:pt x="369513" y="0"/>
                  </a:lnTo>
                  <a:lnTo>
                    <a:pt x="6923" y="324063"/>
                  </a:lnTo>
                  <a:cubicBezTo>
                    <a:pt x="-1611" y="331622"/>
                    <a:pt x="-2343" y="344790"/>
                    <a:pt x="5216" y="353324"/>
                  </a:cubicBezTo>
                  <a:cubicBezTo>
                    <a:pt x="12775" y="361858"/>
                    <a:pt x="25943" y="362590"/>
                    <a:pt x="34477" y="355031"/>
                  </a:cubicBezTo>
                  <a:cubicBezTo>
                    <a:pt x="34965" y="354787"/>
                    <a:pt x="35452" y="354299"/>
                    <a:pt x="35940" y="353812"/>
                  </a:cubicBezTo>
                  <a:close/>
                </a:path>
              </a:pathLst>
            </a:custGeom>
            <a:solidFill>
              <a:srgbClr val="9C4F5F"/>
            </a:solidFill>
            <a:ln w="2438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3F35DFD-17B9-4131-8D64-62D03D9D4769}"/>
                </a:ext>
              </a:extLst>
            </p:cNvPr>
            <p:cNvSpPr/>
            <p:nvPr/>
          </p:nvSpPr>
          <p:spPr>
            <a:xfrm>
              <a:off x="10509991" y="1589389"/>
              <a:ext cx="146304" cy="268224"/>
            </a:xfrm>
            <a:custGeom>
              <a:avLst/>
              <a:gdLst>
                <a:gd name="connsiteX0" fmla="*/ 135088 w 146304"/>
                <a:gd name="connsiteY0" fmla="*/ 264566 h 268223"/>
                <a:gd name="connsiteX1" fmla="*/ 0 w 146304"/>
                <a:gd name="connsiteY1" fmla="*/ 0 h 268223"/>
                <a:gd name="connsiteX2" fmla="*/ 161666 w 146304"/>
                <a:gd name="connsiteY2" fmla="*/ 249204 h 268223"/>
                <a:gd name="connsiteX3" fmla="*/ 157033 w 146304"/>
                <a:gd name="connsiteY3" fmla="*/ 270418 h 268223"/>
                <a:gd name="connsiteX4" fmla="*/ 135819 w 146304"/>
                <a:gd name="connsiteY4" fmla="*/ 265785 h 268223"/>
                <a:gd name="connsiteX5" fmla="*/ 135088 w 146304"/>
                <a:gd name="connsiteY5" fmla="*/ 264566 h 268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04" h="268223">
                  <a:moveTo>
                    <a:pt x="135088" y="264566"/>
                  </a:moveTo>
                  <a:lnTo>
                    <a:pt x="0" y="0"/>
                  </a:lnTo>
                  <a:lnTo>
                    <a:pt x="161666" y="249204"/>
                  </a:lnTo>
                  <a:cubicBezTo>
                    <a:pt x="166299" y="256276"/>
                    <a:pt x="164349" y="265785"/>
                    <a:pt x="157033" y="270418"/>
                  </a:cubicBezTo>
                  <a:cubicBezTo>
                    <a:pt x="149962" y="275051"/>
                    <a:pt x="140452" y="273101"/>
                    <a:pt x="135819" y="265785"/>
                  </a:cubicBezTo>
                  <a:cubicBezTo>
                    <a:pt x="135575" y="265542"/>
                    <a:pt x="135332" y="265054"/>
                    <a:pt x="135088" y="264566"/>
                  </a:cubicBezTo>
                  <a:close/>
                </a:path>
              </a:pathLst>
            </a:custGeom>
            <a:solidFill>
              <a:srgbClr val="9C4F5F"/>
            </a:solidFill>
            <a:ln w="2438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011211B-6B1A-4195-905A-77D1523410BD}"/>
                </a:ext>
              </a:extLst>
            </p:cNvPr>
            <p:cNvSpPr/>
            <p:nvPr/>
          </p:nvSpPr>
          <p:spPr>
            <a:xfrm>
              <a:off x="10702869" y="1921742"/>
              <a:ext cx="316992" cy="463296"/>
            </a:xfrm>
            <a:custGeom>
              <a:avLst/>
              <a:gdLst>
                <a:gd name="connsiteX0" fmla="*/ 0 w 316992"/>
                <a:gd name="connsiteY0" fmla="*/ 486948 h 463295"/>
                <a:gd name="connsiteX1" fmla="*/ 322601 w 316992"/>
                <a:gd name="connsiteY1" fmla="*/ 0 h 463295"/>
                <a:gd name="connsiteX2" fmla="*/ 0 w 316992"/>
                <a:gd name="connsiteY2" fmla="*/ 486948 h 463295"/>
              </a:gdLst>
              <a:ahLst/>
              <a:cxnLst>
                <a:cxn ang="0">
                  <a:pos x="connsiteX0" y="connsiteY0"/>
                </a:cxn>
                <a:cxn ang="0">
                  <a:pos x="connsiteX1" y="connsiteY1"/>
                </a:cxn>
                <a:cxn ang="0">
                  <a:pos x="connsiteX2" y="connsiteY2"/>
                </a:cxn>
              </a:cxnLst>
              <a:rect l="l" t="t" r="r" b="b"/>
              <a:pathLst>
                <a:path w="316992" h="463295">
                  <a:moveTo>
                    <a:pt x="0" y="486948"/>
                  </a:moveTo>
                  <a:lnTo>
                    <a:pt x="322601" y="0"/>
                  </a:lnTo>
                  <a:lnTo>
                    <a:pt x="0" y="486948"/>
                  </a:lnTo>
                  <a:close/>
                </a:path>
              </a:pathLst>
            </a:custGeom>
            <a:solidFill>
              <a:srgbClr val="9C4F5F"/>
            </a:solidFill>
            <a:ln w="2438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704C8B8-E585-4661-ACD4-B487EFD831D7}"/>
                </a:ext>
              </a:extLst>
            </p:cNvPr>
            <p:cNvSpPr/>
            <p:nvPr/>
          </p:nvSpPr>
          <p:spPr>
            <a:xfrm>
              <a:off x="4779796" y="1990749"/>
              <a:ext cx="1267968" cy="1316736"/>
            </a:xfrm>
            <a:custGeom>
              <a:avLst/>
              <a:gdLst>
                <a:gd name="connsiteX0" fmla="*/ 1273776 w 1267968"/>
                <a:gd name="connsiteY0" fmla="*/ 1317467 h 1316735"/>
                <a:gd name="connsiteX1" fmla="*/ 1063098 w 1267968"/>
                <a:gd name="connsiteY1" fmla="*/ 748101 h 1316735"/>
                <a:gd name="connsiteX2" fmla="*/ 775611 w 1267968"/>
                <a:gd name="connsiteY2" fmla="*/ 437936 h 1316735"/>
                <a:gd name="connsiteX3" fmla="*/ 542256 w 1267968"/>
                <a:gd name="connsiteY3" fmla="*/ 2682 h 1316735"/>
                <a:gd name="connsiteX4" fmla="*/ 308901 w 1267968"/>
                <a:gd name="connsiteY4" fmla="*/ 476219 h 1316735"/>
                <a:gd name="connsiteX5" fmla="*/ 55307 w 1267968"/>
                <a:gd name="connsiteY5" fmla="*/ 778825 h 1316735"/>
                <a:gd name="connsiteX6" fmla="*/ 63598 w 1267968"/>
                <a:gd name="connsiteY6" fmla="*/ 1317467 h 1316735"/>
                <a:gd name="connsiteX7" fmla="*/ 1273776 w 1267968"/>
                <a:gd name="connsiteY7" fmla="*/ 1317467 h 13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7968" h="1316735">
                  <a:moveTo>
                    <a:pt x="1273776" y="1317467"/>
                  </a:moveTo>
                  <a:cubicBezTo>
                    <a:pt x="1323763" y="975847"/>
                    <a:pt x="1204525" y="773216"/>
                    <a:pt x="1063098" y="748101"/>
                  </a:cubicBezTo>
                  <a:cubicBezTo>
                    <a:pt x="917526" y="722254"/>
                    <a:pt x="819502" y="669097"/>
                    <a:pt x="775611" y="437936"/>
                  </a:cubicBezTo>
                  <a:cubicBezTo>
                    <a:pt x="731720" y="206776"/>
                    <a:pt x="704653" y="-27798"/>
                    <a:pt x="542256" y="2682"/>
                  </a:cubicBezTo>
                  <a:cubicBezTo>
                    <a:pt x="379859" y="33162"/>
                    <a:pt x="322313" y="239451"/>
                    <a:pt x="308901" y="476219"/>
                  </a:cubicBezTo>
                  <a:cubicBezTo>
                    <a:pt x="295490" y="712988"/>
                    <a:pt x="193809" y="685922"/>
                    <a:pt x="55307" y="778825"/>
                  </a:cubicBezTo>
                  <a:cubicBezTo>
                    <a:pt x="-52957" y="851489"/>
                    <a:pt x="24340" y="1178235"/>
                    <a:pt x="63598" y="1317467"/>
                  </a:cubicBezTo>
                  <a:lnTo>
                    <a:pt x="1273776" y="1317467"/>
                  </a:lnTo>
                  <a:close/>
                </a:path>
              </a:pathLst>
            </a:custGeom>
            <a:solidFill>
              <a:srgbClr val="229E9D"/>
            </a:solidFill>
            <a:ln w="2438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E858447-E18A-403D-8DF0-7D3AF99964A6}"/>
                </a:ext>
              </a:extLst>
            </p:cNvPr>
            <p:cNvSpPr/>
            <p:nvPr/>
          </p:nvSpPr>
          <p:spPr>
            <a:xfrm>
              <a:off x="4859098" y="2734948"/>
              <a:ext cx="1048512" cy="560832"/>
            </a:xfrm>
            <a:custGeom>
              <a:avLst/>
              <a:gdLst>
                <a:gd name="connsiteX0" fmla="*/ 1036953 w 1048512"/>
                <a:gd name="connsiteY0" fmla="*/ 309189 h 560831"/>
                <a:gd name="connsiteX1" fmla="*/ 730934 w 1048512"/>
                <a:gd name="connsiteY1" fmla="*/ 343327 h 560831"/>
                <a:gd name="connsiteX2" fmla="*/ 502700 w 1048512"/>
                <a:gd name="connsiteY2" fmla="*/ 0 h 560831"/>
                <a:gd name="connsiteX3" fmla="*/ 247399 w 1048512"/>
                <a:gd name="connsiteY3" fmla="*/ 380634 h 560831"/>
                <a:gd name="connsiteX4" fmla="*/ 42817 w 1048512"/>
                <a:gd name="connsiteY4" fmla="*/ 271882 h 560831"/>
                <a:gd name="connsiteX5" fmla="*/ 35502 w 1048512"/>
                <a:gd name="connsiteY5" fmla="*/ 573268 h 560831"/>
                <a:gd name="connsiteX6" fmla="*/ 994281 w 1048512"/>
                <a:gd name="connsiteY6" fmla="*/ 573268 h 560831"/>
                <a:gd name="connsiteX7" fmla="*/ 1036953 w 1048512"/>
                <a:gd name="connsiteY7" fmla="*/ 309189 h 56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512" h="560831">
                  <a:moveTo>
                    <a:pt x="1036953" y="309189"/>
                  </a:moveTo>
                  <a:cubicBezTo>
                    <a:pt x="970873" y="263103"/>
                    <a:pt x="837492" y="355275"/>
                    <a:pt x="730934" y="343327"/>
                  </a:cubicBezTo>
                  <a:cubicBezTo>
                    <a:pt x="624376" y="331378"/>
                    <a:pt x="651442" y="0"/>
                    <a:pt x="502700" y="0"/>
                  </a:cubicBezTo>
                  <a:cubicBezTo>
                    <a:pt x="353957" y="0"/>
                    <a:pt x="365662" y="378927"/>
                    <a:pt x="247399" y="380634"/>
                  </a:cubicBezTo>
                  <a:cubicBezTo>
                    <a:pt x="128893" y="382341"/>
                    <a:pt x="139134" y="216530"/>
                    <a:pt x="42817" y="271882"/>
                  </a:cubicBezTo>
                  <a:cubicBezTo>
                    <a:pt x="-36674" y="317480"/>
                    <a:pt x="15020" y="507919"/>
                    <a:pt x="35502" y="573268"/>
                  </a:cubicBezTo>
                  <a:lnTo>
                    <a:pt x="994281" y="573268"/>
                  </a:lnTo>
                  <a:cubicBezTo>
                    <a:pt x="1030370" y="486461"/>
                    <a:pt x="1082308" y="341132"/>
                    <a:pt x="1036953" y="309189"/>
                  </a:cubicBezTo>
                  <a:close/>
                </a:path>
              </a:pathLst>
            </a:custGeom>
            <a:solidFill>
              <a:srgbClr val="000000">
                <a:alpha val="20000"/>
              </a:srgbClr>
            </a:solidFill>
            <a:ln w="2438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C3043F9-DBD4-4ABF-B65E-D69D1FEA4821}"/>
                </a:ext>
              </a:extLst>
            </p:cNvPr>
            <p:cNvSpPr/>
            <p:nvPr/>
          </p:nvSpPr>
          <p:spPr>
            <a:xfrm>
              <a:off x="5334244" y="2164363"/>
              <a:ext cx="24384" cy="1121664"/>
            </a:xfrm>
            <a:custGeom>
              <a:avLst/>
              <a:gdLst>
                <a:gd name="connsiteX0" fmla="*/ 0 w 24384"/>
                <a:gd name="connsiteY0" fmla="*/ 0 h 1121663"/>
                <a:gd name="connsiteX1" fmla="*/ 7559 w 24384"/>
                <a:gd name="connsiteY1" fmla="*/ 1143853 h 1121663"/>
              </a:gdLst>
              <a:ahLst/>
              <a:cxnLst>
                <a:cxn ang="0">
                  <a:pos x="connsiteX0" y="connsiteY0"/>
                </a:cxn>
                <a:cxn ang="0">
                  <a:pos x="connsiteX1" y="connsiteY1"/>
                </a:cxn>
              </a:cxnLst>
              <a:rect l="l" t="t" r="r" b="b"/>
              <a:pathLst>
                <a:path w="24384" h="1121663">
                  <a:moveTo>
                    <a:pt x="0" y="0"/>
                  </a:moveTo>
                  <a:cubicBezTo>
                    <a:pt x="0" y="0"/>
                    <a:pt x="59009" y="677875"/>
                    <a:pt x="7559" y="1143853"/>
                  </a:cubicBezTo>
                </a:path>
              </a:pathLst>
            </a:custGeom>
            <a:noFill/>
            <a:ln w="24386" cap="flat">
              <a:solidFill>
                <a:srgbClr val="94CFB9"/>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4FC7204-69F4-4819-84DA-227D48F71C76}"/>
                </a:ext>
              </a:extLst>
            </p:cNvPr>
            <p:cNvSpPr/>
            <p:nvPr/>
          </p:nvSpPr>
          <p:spPr>
            <a:xfrm>
              <a:off x="5344485" y="2209473"/>
              <a:ext cx="48768" cy="73152"/>
            </a:xfrm>
            <a:custGeom>
              <a:avLst/>
              <a:gdLst>
                <a:gd name="connsiteX0" fmla="*/ 68031 w 48768"/>
                <a:gd name="connsiteY0" fmla="*/ 0 h 73151"/>
                <a:gd name="connsiteX1" fmla="*/ 0 w 48768"/>
                <a:gd name="connsiteY1" fmla="*/ 95585 h 73151"/>
              </a:gdLst>
              <a:ahLst/>
              <a:cxnLst>
                <a:cxn ang="0">
                  <a:pos x="connsiteX0" y="connsiteY0"/>
                </a:cxn>
                <a:cxn ang="0">
                  <a:pos x="connsiteX1" y="connsiteY1"/>
                </a:cxn>
              </a:cxnLst>
              <a:rect l="l" t="t" r="r" b="b"/>
              <a:pathLst>
                <a:path w="48768" h="73151">
                  <a:moveTo>
                    <a:pt x="68031" y="0"/>
                  </a:moveTo>
                  <a:lnTo>
                    <a:pt x="0" y="95585"/>
                  </a:lnTo>
                </a:path>
              </a:pathLst>
            </a:custGeom>
            <a:ln w="24386" cap="flat">
              <a:solidFill>
                <a:srgbClr val="94CFB9"/>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65B6206-6DBF-4475-9C58-39A3E97AD6B4}"/>
                </a:ext>
              </a:extLst>
            </p:cNvPr>
            <p:cNvSpPr/>
            <p:nvPr/>
          </p:nvSpPr>
          <p:spPr>
            <a:xfrm>
              <a:off x="5214275" y="2268239"/>
              <a:ext cx="121920" cy="121920"/>
            </a:xfrm>
            <a:custGeom>
              <a:avLst/>
              <a:gdLst>
                <a:gd name="connsiteX0" fmla="*/ 0 w 121920"/>
                <a:gd name="connsiteY0" fmla="*/ 0 h 121919"/>
                <a:gd name="connsiteX1" fmla="*/ 135819 w 121920"/>
                <a:gd name="connsiteY1" fmla="*/ 130698 h 121919"/>
              </a:gdLst>
              <a:ahLst/>
              <a:cxnLst>
                <a:cxn ang="0">
                  <a:pos x="connsiteX0" y="connsiteY0"/>
                </a:cxn>
                <a:cxn ang="0">
                  <a:pos x="connsiteX1" y="connsiteY1"/>
                </a:cxn>
              </a:cxnLst>
              <a:rect l="l" t="t" r="r" b="b"/>
              <a:pathLst>
                <a:path w="121920" h="121919">
                  <a:moveTo>
                    <a:pt x="0" y="0"/>
                  </a:moveTo>
                  <a:lnTo>
                    <a:pt x="135819" y="130698"/>
                  </a:lnTo>
                </a:path>
              </a:pathLst>
            </a:custGeom>
            <a:ln w="24386" cap="flat">
              <a:solidFill>
                <a:srgbClr val="94CFB9"/>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88A6774-72AC-4ADF-A74E-EF0BCD5D45F9}"/>
                </a:ext>
              </a:extLst>
            </p:cNvPr>
            <p:cNvSpPr/>
            <p:nvPr/>
          </p:nvSpPr>
          <p:spPr>
            <a:xfrm>
              <a:off x="5358872" y="2441365"/>
              <a:ext cx="121920" cy="146304"/>
            </a:xfrm>
            <a:custGeom>
              <a:avLst/>
              <a:gdLst>
                <a:gd name="connsiteX0" fmla="*/ 143378 w 121920"/>
                <a:gd name="connsiteY0" fmla="*/ 0 h 146303"/>
                <a:gd name="connsiteX1" fmla="*/ 0 w 121920"/>
                <a:gd name="connsiteY1" fmla="*/ 159715 h 146303"/>
              </a:gdLst>
              <a:ahLst/>
              <a:cxnLst>
                <a:cxn ang="0">
                  <a:pos x="connsiteX0" y="connsiteY0"/>
                </a:cxn>
                <a:cxn ang="0">
                  <a:pos x="connsiteX1" y="connsiteY1"/>
                </a:cxn>
              </a:cxnLst>
              <a:rect l="l" t="t" r="r" b="b"/>
              <a:pathLst>
                <a:path w="121920" h="146303">
                  <a:moveTo>
                    <a:pt x="143378" y="0"/>
                  </a:moveTo>
                  <a:lnTo>
                    <a:pt x="0" y="159715"/>
                  </a:lnTo>
                </a:path>
              </a:pathLst>
            </a:custGeom>
            <a:ln w="24386" cap="flat">
              <a:solidFill>
                <a:srgbClr val="94CFB9"/>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931D569-FA4D-412C-BBE7-ADD0AC61EACE}"/>
                </a:ext>
              </a:extLst>
            </p:cNvPr>
            <p:cNvSpPr/>
            <p:nvPr/>
          </p:nvSpPr>
          <p:spPr>
            <a:xfrm>
              <a:off x="5143561" y="2521345"/>
              <a:ext cx="219456" cy="195072"/>
            </a:xfrm>
            <a:custGeom>
              <a:avLst/>
              <a:gdLst>
                <a:gd name="connsiteX0" fmla="*/ 0 w 219456"/>
                <a:gd name="connsiteY0" fmla="*/ 0 h 195071"/>
                <a:gd name="connsiteX1" fmla="*/ 219456 w 219456"/>
                <a:gd name="connsiteY1" fmla="*/ 215067 h 195071"/>
              </a:gdLst>
              <a:ahLst/>
              <a:cxnLst>
                <a:cxn ang="0">
                  <a:pos x="connsiteX0" y="connsiteY0"/>
                </a:cxn>
                <a:cxn ang="0">
                  <a:pos x="connsiteX1" y="connsiteY1"/>
                </a:cxn>
              </a:cxnLst>
              <a:rect l="l" t="t" r="r" b="b"/>
              <a:pathLst>
                <a:path w="219456" h="195071">
                  <a:moveTo>
                    <a:pt x="0" y="0"/>
                  </a:moveTo>
                  <a:lnTo>
                    <a:pt x="219456" y="215067"/>
                  </a:lnTo>
                </a:path>
              </a:pathLst>
            </a:custGeom>
            <a:ln w="24386" cap="flat">
              <a:solidFill>
                <a:srgbClr val="94CFB9"/>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9AE60D5-C485-4DAD-A342-15E45809AFC6}"/>
                </a:ext>
              </a:extLst>
            </p:cNvPr>
            <p:cNvSpPr/>
            <p:nvPr/>
          </p:nvSpPr>
          <p:spPr>
            <a:xfrm>
              <a:off x="5363017" y="2628878"/>
              <a:ext cx="243840" cy="243840"/>
            </a:xfrm>
            <a:custGeom>
              <a:avLst/>
              <a:gdLst>
                <a:gd name="connsiteX0" fmla="*/ 259202 w 243840"/>
                <a:gd name="connsiteY0" fmla="*/ 0 h 243839"/>
                <a:gd name="connsiteX1" fmla="*/ 0 w 243840"/>
                <a:gd name="connsiteY1" fmla="*/ 250180 h 243839"/>
              </a:gdLst>
              <a:ahLst/>
              <a:cxnLst>
                <a:cxn ang="0">
                  <a:pos x="connsiteX0" y="connsiteY0"/>
                </a:cxn>
                <a:cxn ang="0">
                  <a:pos x="connsiteX1" y="connsiteY1"/>
                </a:cxn>
              </a:cxnLst>
              <a:rect l="l" t="t" r="r" b="b"/>
              <a:pathLst>
                <a:path w="243840" h="243839">
                  <a:moveTo>
                    <a:pt x="259202" y="0"/>
                  </a:moveTo>
                  <a:lnTo>
                    <a:pt x="0" y="250180"/>
                  </a:lnTo>
                </a:path>
              </a:pathLst>
            </a:custGeom>
            <a:ln w="24386" cap="flat">
              <a:solidFill>
                <a:srgbClr val="94CFB9"/>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867C6D3-C37F-4224-8233-E0B131447D2E}"/>
                </a:ext>
              </a:extLst>
            </p:cNvPr>
            <p:cNvSpPr/>
            <p:nvPr/>
          </p:nvSpPr>
          <p:spPr>
            <a:xfrm>
              <a:off x="5206716" y="2904417"/>
              <a:ext cx="146304" cy="146304"/>
            </a:xfrm>
            <a:custGeom>
              <a:avLst/>
              <a:gdLst>
                <a:gd name="connsiteX0" fmla="*/ 0 w 146304"/>
                <a:gd name="connsiteY0" fmla="*/ 0 h 146303"/>
                <a:gd name="connsiteX1" fmla="*/ 152888 w 146304"/>
                <a:gd name="connsiteY1" fmla="*/ 150449 h 146303"/>
              </a:gdLst>
              <a:ahLst/>
              <a:cxnLst>
                <a:cxn ang="0">
                  <a:pos x="connsiteX0" y="connsiteY0"/>
                </a:cxn>
                <a:cxn ang="0">
                  <a:pos x="connsiteX1" y="connsiteY1"/>
                </a:cxn>
              </a:cxnLst>
              <a:rect l="l" t="t" r="r" b="b"/>
              <a:pathLst>
                <a:path w="146304" h="146303">
                  <a:moveTo>
                    <a:pt x="0" y="0"/>
                  </a:moveTo>
                  <a:lnTo>
                    <a:pt x="152888" y="150449"/>
                  </a:lnTo>
                </a:path>
              </a:pathLst>
            </a:custGeom>
            <a:ln w="24386" cap="flat">
              <a:solidFill>
                <a:srgbClr val="94CFB9"/>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7258E85-6419-4B16-9E6A-860A9E412CEE}"/>
                </a:ext>
              </a:extLst>
            </p:cNvPr>
            <p:cNvSpPr/>
            <p:nvPr/>
          </p:nvSpPr>
          <p:spPr>
            <a:xfrm>
              <a:off x="5354970" y="2944407"/>
              <a:ext cx="195072" cy="195072"/>
            </a:xfrm>
            <a:custGeom>
              <a:avLst/>
              <a:gdLst>
                <a:gd name="connsiteX0" fmla="*/ 196535 w 195072"/>
                <a:gd name="connsiteY0" fmla="*/ 0 h 195071"/>
                <a:gd name="connsiteX1" fmla="*/ 0 w 195072"/>
                <a:gd name="connsiteY1" fmla="*/ 207995 h 195071"/>
              </a:gdLst>
              <a:ahLst/>
              <a:cxnLst>
                <a:cxn ang="0">
                  <a:pos x="connsiteX0" y="connsiteY0"/>
                </a:cxn>
                <a:cxn ang="0">
                  <a:pos x="connsiteX1" y="connsiteY1"/>
                </a:cxn>
              </a:cxnLst>
              <a:rect l="l" t="t" r="r" b="b"/>
              <a:pathLst>
                <a:path w="195072" h="195071">
                  <a:moveTo>
                    <a:pt x="196535" y="0"/>
                  </a:moveTo>
                  <a:lnTo>
                    <a:pt x="0" y="207995"/>
                  </a:lnTo>
                </a:path>
              </a:pathLst>
            </a:custGeom>
            <a:ln w="24386" cap="flat">
              <a:solidFill>
                <a:srgbClr val="94CFB9"/>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2C74B4C-DAC7-457E-9980-E11095F4A269}"/>
                </a:ext>
              </a:extLst>
            </p:cNvPr>
            <p:cNvSpPr/>
            <p:nvPr/>
          </p:nvSpPr>
          <p:spPr>
            <a:xfrm>
              <a:off x="4965801" y="2878570"/>
              <a:ext cx="48768" cy="414528"/>
            </a:xfrm>
            <a:custGeom>
              <a:avLst/>
              <a:gdLst>
                <a:gd name="connsiteX0" fmla="*/ 0 w 48768"/>
                <a:gd name="connsiteY0" fmla="*/ 0 h 414527"/>
                <a:gd name="connsiteX1" fmla="*/ 68763 w 48768"/>
                <a:gd name="connsiteY1" fmla="*/ 429646 h 414527"/>
              </a:gdLst>
              <a:ahLst/>
              <a:cxnLst>
                <a:cxn ang="0">
                  <a:pos x="connsiteX0" y="connsiteY0"/>
                </a:cxn>
                <a:cxn ang="0">
                  <a:pos x="connsiteX1" y="connsiteY1"/>
                </a:cxn>
              </a:cxnLst>
              <a:rect l="l" t="t" r="r" b="b"/>
              <a:pathLst>
                <a:path w="48768" h="414527">
                  <a:moveTo>
                    <a:pt x="0" y="0"/>
                  </a:moveTo>
                  <a:cubicBezTo>
                    <a:pt x="0" y="0"/>
                    <a:pt x="59253" y="97292"/>
                    <a:pt x="68763" y="429646"/>
                  </a:cubicBezTo>
                </a:path>
              </a:pathLst>
            </a:custGeom>
            <a:noFill/>
            <a:ln w="24386" cap="flat">
              <a:solidFill>
                <a:srgbClr val="94CFB9"/>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83068DC-A329-43D2-9B04-0D497CCF015F}"/>
                </a:ext>
              </a:extLst>
            </p:cNvPr>
            <p:cNvSpPr/>
            <p:nvPr/>
          </p:nvSpPr>
          <p:spPr>
            <a:xfrm>
              <a:off x="5025786" y="3037554"/>
              <a:ext cx="73152" cy="121920"/>
            </a:xfrm>
            <a:custGeom>
              <a:avLst/>
              <a:gdLst>
                <a:gd name="connsiteX0" fmla="*/ 83637 w 73152"/>
                <a:gd name="connsiteY0" fmla="*/ 0 h 121919"/>
                <a:gd name="connsiteX1" fmla="*/ 0 w 73152"/>
                <a:gd name="connsiteY1" fmla="*/ 137769 h 121919"/>
              </a:gdLst>
              <a:ahLst/>
              <a:cxnLst>
                <a:cxn ang="0">
                  <a:pos x="connsiteX0" y="connsiteY0"/>
                </a:cxn>
                <a:cxn ang="0">
                  <a:pos x="connsiteX1" y="connsiteY1"/>
                </a:cxn>
              </a:cxnLst>
              <a:rect l="l" t="t" r="r" b="b"/>
              <a:pathLst>
                <a:path w="73152" h="121919">
                  <a:moveTo>
                    <a:pt x="83637" y="0"/>
                  </a:moveTo>
                  <a:lnTo>
                    <a:pt x="0" y="137769"/>
                  </a:lnTo>
                </a:path>
              </a:pathLst>
            </a:custGeom>
            <a:ln w="24386" cap="flat">
              <a:solidFill>
                <a:srgbClr val="94CFB9"/>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3942BEB-00D2-4D53-B7A3-A5D889CD39F5}"/>
                </a:ext>
              </a:extLst>
            </p:cNvPr>
            <p:cNvSpPr/>
            <p:nvPr/>
          </p:nvSpPr>
          <p:spPr>
            <a:xfrm>
              <a:off x="4848758" y="3132408"/>
              <a:ext cx="170688" cy="48768"/>
            </a:xfrm>
            <a:custGeom>
              <a:avLst/>
              <a:gdLst>
                <a:gd name="connsiteX0" fmla="*/ 0 w 170688"/>
                <a:gd name="connsiteY0" fmla="*/ 0 h 48767"/>
                <a:gd name="connsiteX1" fmla="*/ 179466 w 170688"/>
                <a:gd name="connsiteY1" fmla="*/ 69738 h 48767"/>
              </a:gdLst>
              <a:ahLst/>
              <a:cxnLst>
                <a:cxn ang="0">
                  <a:pos x="connsiteX0" y="connsiteY0"/>
                </a:cxn>
                <a:cxn ang="0">
                  <a:pos x="connsiteX1" y="connsiteY1"/>
                </a:cxn>
              </a:cxnLst>
              <a:rect l="l" t="t" r="r" b="b"/>
              <a:pathLst>
                <a:path w="170688" h="48767">
                  <a:moveTo>
                    <a:pt x="0" y="0"/>
                  </a:moveTo>
                  <a:lnTo>
                    <a:pt x="179466" y="69738"/>
                  </a:lnTo>
                </a:path>
              </a:pathLst>
            </a:custGeom>
            <a:ln w="24386" cap="flat">
              <a:solidFill>
                <a:srgbClr val="94CFB9"/>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4021D1D-0A43-49B6-ACBE-3CDB2CBBA58B}"/>
                </a:ext>
              </a:extLst>
            </p:cNvPr>
            <p:cNvSpPr/>
            <p:nvPr/>
          </p:nvSpPr>
          <p:spPr>
            <a:xfrm>
              <a:off x="5773156" y="2953429"/>
              <a:ext cx="24384" cy="341376"/>
            </a:xfrm>
            <a:custGeom>
              <a:avLst/>
              <a:gdLst>
                <a:gd name="connsiteX0" fmla="*/ 39990 w 24384"/>
                <a:gd name="connsiteY0" fmla="*/ 0 h 341375"/>
                <a:gd name="connsiteX1" fmla="*/ 0 w 24384"/>
                <a:gd name="connsiteY1" fmla="*/ 355031 h 341375"/>
              </a:gdLst>
              <a:ahLst/>
              <a:cxnLst>
                <a:cxn ang="0">
                  <a:pos x="connsiteX0" y="connsiteY0"/>
                </a:cxn>
                <a:cxn ang="0">
                  <a:pos x="connsiteX1" y="connsiteY1"/>
                </a:cxn>
              </a:cxnLst>
              <a:rect l="l" t="t" r="r" b="b"/>
              <a:pathLst>
                <a:path w="24384" h="341375">
                  <a:moveTo>
                    <a:pt x="39990" y="0"/>
                  </a:moveTo>
                  <a:cubicBezTo>
                    <a:pt x="39990" y="0"/>
                    <a:pt x="9510" y="22433"/>
                    <a:pt x="0" y="355031"/>
                  </a:cubicBezTo>
                </a:path>
              </a:pathLst>
            </a:custGeom>
            <a:noFill/>
            <a:ln w="24386" cap="flat">
              <a:solidFill>
                <a:srgbClr val="94CFB9"/>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251C4E7-ECC8-40BB-BA67-DDD95B34DF29}"/>
                </a:ext>
              </a:extLst>
            </p:cNvPr>
            <p:cNvSpPr/>
            <p:nvPr/>
          </p:nvSpPr>
          <p:spPr>
            <a:xfrm>
              <a:off x="5698541" y="3038042"/>
              <a:ext cx="73152" cy="121920"/>
            </a:xfrm>
            <a:custGeom>
              <a:avLst/>
              <a:gdLst>
                <a:gd name="connsiteX0" fmla="*/ 0 w 73152"/>
                <a:gd name="connsiteY0" fmla="*/ 0 h 121919"/>
                <a:gd name="connsiteX1" fmla="*/ 83393 w 73152"/>
                <a:gd name="connsiteY1" fmla="*/ 137282 h 121919"/>
              </a:gdLst>
              <a:ahLst/>
              <a:cxnLst>
                <a:cxn ang="0">
                  <a:pos x="connsiteX0" y="connsiteY0"/>
                </a:cxn>
                <a:cxn ang="0">
                  <a:pos x="connsiteX1" y="connsiteY1"/>
                </a:cxn>
              </a:cxnLst>
              <a:rect l="l" t="t" r="r" b="b"/>
              <a:pathLst>
                <a:path w="73152" h="121919">
                  <a:moveTo>
                    <a:pt x="0" y="0"/>
                  </a:moveTo>
                  <a:lnTo>
                    <a:pt x="83393" y="137282"/>
                  </a:lnTo>
                </a:path>
              </a:pathLst>
            </a:custGeom>
            <a:ln w="24386" cap="flat">
              <a:solidFill>
                <a:srgbClr val="94CFB9"/>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3F5646-7615-4F66-B05B-C071071F6440}"/>
                </a:ext>
              </a:extLst>
            </p:cNvPr>
            <p:cNvSpPr/>
            <p:nvPr/>
          </p:nvSpPr>
          <p:spPr>
            <a:xfrm>
              <a:off x="5779496" y="3153134"/>
              <a:ext cx="121920" cy="48768"/>
            </a:xfrm>
            <a:custGeom>
              <a:avLst/>
              <a:gdLst>
                <a:gd name="connsiteX0" fmla="*/ 126309 w 121920"/>
                <a:gd name="connsiteY0" fmla="*/ 0 h 48767"/>
                <a:gd name="connsiteX1" fmla="*/ 0 w 121920"/>
                <a:gd name="connsiteY1" fmla="*/ 49012 h 48767"/>
              </a:gdLst>
              <a:ahLst/>
              <a:cxnLst>
                <a:cxn ang="0">
                  <a:pos x="connsiteX0" y="connsiteY0"/>
                </a:cxn>
                <a:cxn ang="0">
                  <a:pos x="connsiteX1" y="connsiteY1"/>
                </a:cxn>
              </a:cxnLst>
              <a:rect l="l" t="t" r="r" b="b"/>
              <a:pathLst>
                <a:path w="121920" h="48767">
                  <a:moveTo>
                    <a:pt x="126309" y="0"/>
                  </a:moveTo>
                  <a:lnTo>
                    <a:pt x="0" y="49012"/>
                  </a:lnTo>
                </a:path>
              </a:pathLst>
            </a:custGeom>
            <a:ln w="24386" cap="flat">
              <a:solidFill>
                <a:srgbClr val="94CFB9"/>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8491964-2F59-4B29-9D51-495F1D5F142D}"/>
                </a:ext>
              </a:extLst>
            </p:cNvPr>
            <p:cNvSpPr/>
            <p:nvPr/>
          </p:nvSpPr>
          <p:spPr>
            <a:xfrm>
              <a:off x="4211276" y="2396371"/>
              <a:ext cx="877824" cy="902208"/>
            </a:xfrm>
            <a:custGeom>
              <a:avLst/>
              <a:gdLst>
                <a:gd name="connsiteX0" fmla="*/ 882054 w 877824"/>
                <a:gd name="connsiteY0" fmla="*/ 911845 h 902207"/>
                <a:gd name="connsiteX1" fmla="*/ 736238 w 877824"/>
                <a:gd name="connsiteY1" fmla="*/ 517800 h 902207"/>
                <a:gd name="connsiteX2" fmla="*/ 537265 w 877824"/>
                <a:gd name="connsiteY2" fmla="*/ 303221 h 902207"/>
                <a:gd name="connsiteX3" fmla="*/ 375599 w 877824"/>
                <a:gd name="connsiteY3" fmla="*/ 1835 h 902207"/>
                <a:gd name="connsiteX4" fmla="*/ 213933 w 877824"/>
                <a:gd name="connsiteY4" fmla="*/ 329556 h 902207"/>
                <a:gd name="connsiteX5" fmla="*/ 38368 w 877824"/>
                <a:gd name="connsiteY5" fmla="*/ 539014 h 902207"/>
                <a:gd name="connsiteX6" fmla="*/ 43976 w 877824"/>
                <a:gd name="connsiteY6" fmla="*/ 911845 h 902207"/>
                <a:gd name="connsiteX7" fmla="*/ 882054 w 877824"/>
                <a:gd name="connsiteY7" fmla="*/ 911845 h 90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824" h="902207">
                  <a:moveTo>
                    <a:pt x="882054" y="911845"/>
                  </a:moveTo>
                  <a:cubicBezTo>
                    <a:pt x="916680" y="675565"/>
                    <a:pt x="834262" y="535113"/>
                    <a:pt x="736238" y="517800"/>
                  </a:cubicBezTo>
                  <a:cubicBezTo>
                    <a:pt x="635532" y="500000"/>
                    <a:pt x="567745" y="462936"/>
                    <a:pt x="537265" y="303221"/>
                  </a:cubicBezTo>
                  <a:cubicBezTo>
                    <a:pt x="506785" y="143262"/>
                    <a:pt x="488009" y="-19135"/>
                    <a:pt x="375599" y="1835"/>
                  </a:cubicBezTo>
                  <a:cubicBezTo>
                    <a:pt x="263188" y="22805"/>
                    <a:pt x="223442" y="165695"/>
                    <a:pt x="213933" y="329556"/>
                  </a:cubicBezTo>
                  <a:cubicBezTo>
                    <a:pt x="204667" y="493416"/>
                    <a:pt x="134441" y="474641"/>
                    <a:pt x="38368" y="539014"/>
                  </a:cubicBezTo>
                  <a:cubicBezTo>
                    <a:pt x="-36735" y="589245"/>
                    <a:pt x="16910" y="815285"/>
                    <a:pt x="43976" y="911845"/>
                  </a:cubicBezTo>
                  <a:lnTo>
                    <a:pt x="882054" y="911845"/>
                  </a:lnTo>
                  <a:close/>
                </a:path>
              </a:pathLst>
            </a:custGeom>
            <a:solidFill>
              <a:srgbClr val="37B4B1"/>
            </a:solidFill>
            <a:ln w="2438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ACACD13-8150-4C8F-A8CF-11933823D25B}"/>
                </a:ext>
              </a:extLst>
            </p:cNvPr>
            <p:cNvSpPr/>
            <p:nvPr/>
          </p:nvSpPr>
          <p:spPr>
            <a:xfrm>
              <a:off x="4272385" y="2911489"/>
              <a:ext cx="707136" cy="390144"/>
            </a:xfrm>
            <a:custGeom>
              <a:avLst/>
              <a:gdLst>
                <a:gd name="connsiteX0" fmla="*/ 718045 w 707136"/>
                <a:gd name="connsiteY0" fmla="*/ 214091 h 390143"/>
                <a:gd name="connsiteX1" fmla="*/ 506148 w 707136"/>
                <a:gd name="connsiteY1" fmla="*/ 237744 h 390143"/>
                <a:gd name="connsiteX2" fmla="*/ 348140 w 707136"/>
                <a:gd name="connsiteY2" fmla="*/ 0 h 390143"/>
                <a:gd name="connsiteX3" fmla="*/ 171356 w 707136"/>
                <a:gd name="connsiteY3" fmla="*/ 263347 h 390143"/>
                <a:gd name="connsiteX4" fmla="*/ 29684 w 707136"/>
                <a:gd name="connsiteY4" fmla="*/ 188000 h 390143"/>
                <a:gd name="connsiteX5" fmla="*/ 24564 w 707136"/>
                <a:gd name="connsiteY5" fmla="*/ 396484 h 390143"/>
                <a:gd name="connsiteX6" fmla="*/ 688052 w 707136"/>
                <a:gd name="connsiteY6" fmla="*/ 396484 h 390143"/>
                <a:gd name="connsiteX7" fmla="*/ 718045 w 707136"/>
                <a:gd name="connsiteY7" fmla="*/ 214091 h 39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36" h="390143">
                  <a:moveTo>
                    <a:pt x="718045" y="214091"/>
                  </a:moveTo>
                  <a:cubicBezTo>
                    <a:pt x="672447" y="182148"/>
                    <a:pt x="579788" y="246034"/>
                    <a:pt x="506148" y="237744"/>
                  </a:cubicBezTo>
                  <a:cubicBezTo>
                    <a:pt x="432508" y="229453"/>
                    <a:pt x="451040" y="0"/>
                    <a:pt x="348140" y="0"/>
                  </a:cubicBezTo>
                  <a:cubicBezTo>
                    <a:pt x="245239" y="0"/>
                    <a:pt x="253286" y="262128"/>
                    <a:pt x="171356" y="263347"/>
                  </a:cubicBezTo>
                  <a:cubicBezTo>
                    <a:pt x="89425" y="264566"/>
                    <a:pt x="96497" y="149718"/>
                    <a:pt x="29684" y="188000"/>
                  </a:cubicBezTo>
                  <a:cubicBezTo>
                    <a:pt x="-25423" y="219456"/>
                    <a:pt x="10421" y="351373"/>
                    <a:pt x="24564" y="396484"/>
                  </a:cubicBezTo>
                  <a:lnTo>
                    <a:pt x="688052" y="396484"/>
                  </a:lnTo>
                  <a:cubicBezTo>
                    <a:pt x="713656" y="336743"/>
                    <a:pt x="749500" y="236037"/>
                    <a:pt x="718045" y="214091"/>
                  </a:cubicBezTo>
                  <a:close/>
                </a:path>
              </a:pathLst>
            </a:custGeom>
            <a:solidFill>
              <a:srgbClr val="000000">
                <a:alpha val="20000"/>
              </a:srgbClr>
            </a:solidFill>
            <a:ln w="2438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EDA7B12-7F66-41EB-AE16-DE25038AC3F9}"/>
                </a:ext>
              </a:extLst>
            </p:cNvPr>
            <p:cNvSpPr/>
            <p:nvPr/>
          </p:nvSpPr>
          <p:spPr>
            <a:xfrm>
              <a:off x="5664847" y="2225031"/>
              <a:ext cx="560832" cy="1170432"/>
            </a:xfrm>
            <a:custGeom>
              <a:avLst/>
              <a:gdLst>
                <a:gd name="connsiteX0" fmla="*/ 416766 w 560832"/>
                <a:gd name="connsiteY0" fmla="*/ 1142195 h 1170431"/>
                <a:gd name="connsiteX1" fmla="*/ 36132 w 560832"/>
                <a:gd name="connsiteY1" fmla="*/ 1065385 h 1170431"/>
                <a:gd name="connsiteX2" fmla="*/ 1994 w 560832"/>
                <a:gd name="connsiteY2" fmla="*/ 1009301 h 1170431"/>
                <a:gd name="connsiteX3" fmla="*/ 151225 w 560832"/>
                <a:gd name="connsiteY3" fmla="*/ 783750 h 1170431"/>
                <a:gd name="connsiteX4" fmla="*/ 99287 w 560832"/>
                <a:gd name="connsiteY4" fmla="*/ 673778 h 1170431"/>
                <a:gd name="connsiteX5" fmla="*/ 43203 w 560832"/>
                <a:gd name="connsiteY5" fmla="*/ 402140 h 1170431"/>
                <a:gd name="connsiteX6" fmla="*/ 130254 w 560832"/>
                <a:gd name="connsiteY6" fmla="*/ 133916 h 1170431"/>
                <a:gd name="connsiteX7" fmla="*/ 298992 w 560832"/>
                <a:gd name="connsiteY7" fmla="*/ 2243 h 1170431"/>
                <a:gd name="connsiteX8" fmla="*/ 392626 w 560832"/>
                <a:gd name="connsiteY8" fmla="*/ 108801 h 1170431"/>
                <a:gd name="connsiteX9" fmla="*/ 396284 w 560832"/>
                <a:gd name="connsiteY9" fmla="*/ 311432 h 1170431"/>
                <a:gd name="connsiteX10" fmla="*/ 390675 w 560832"/>
                <a:gd name="connsiteY10" fmla="*/ 401165 h 1170431"/>
                <a:gd name="connsiteX11" fmla="*/ 553804 w 560832"/>
                <a:gd name="connsiteY11" fmla="*/ 560148 h 1170431"/>
                <a:gd name="connsiteX12" fmla="*/ 503573 w 560832"/>
                <a:gd name="connsiteY12" fmla="*/ 778629 h 1170431"/>
                <a:gd name="connsiteX13" fmla="*/ 468460 w 560832"/>
                <a:gd name="connsiteY13" fmla="*/ 918837 h 1170431"/>
                <a:gd name="connsiteX14" fmla="*/ 495039 w 560832"/>
                <a:gd name="connsiteY14" fmla="*/ 951999 h 1170431"/>
                <a:gd name="connsiteX15" fmla="*/ 416766 w 560832"/>
                <a:gd name="connsiteY15" fmla="*/ 1142195 h 117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0832" h="1170431">
                  <a:moveTo>
                    <a:pt x="416766" y="1142195"/>
                  </a:moveTo>
                  <a:cubicBezTo>
                    <a:pt x="308501" y="1224368"/>
                    <a:pt x="133180" y="1149509"/>
                    <a:pt x="36132" y="1065385"/>
                  </a:cubicBezTo>
                  <a:cubicBezTo>
                    <a:pt x="19063" y="1050755"/>
                    <a:pt x="6627" y="1031247"/>
                    <a:pt x="1994" y="1009301"/>
                  </a:cubicBezTo>
                  <a:cubicBezTo>
                    <a:pt x="-19951" y="903963"/>
                    <a:pt x="146348" y="878116"/>
                    <a:pt x="151225" y="783750"/>
                  </a:cubicBezTo>
                  <a:cubicBezTo>
                    <a:pt x="153419" y="742541"/>
                    <a:pt x="122208" y="708159"/>
                    <a:pt x="99287" y="673778"/>
                  </a:cubicBezTo>
                  <a:cubicBezTo>
                    <a:pt x="46861" y="595261"/>
                    <a:pt x="31987" y="495775"/>
                    <a:pt x="43203" y="402140"/>
                  </a:cubicBezTo>
                  <a:cubicBezTo>
                    <a:pt x="54176" y="308262"/>
                    <a:pt x="89289" y="219016"/>
                    <a:pt x="130254" y="133916"/>
                  </a:cubicBezTo>
                  <a:cubicBezTo>
                    <a:pt x="163660" y="64178"/>
                    <a:pt x="223401" y="-14339"/>
                    <a:pt x="298992" y="2243"/>
                  </a:cubicBezTo>
                  <a:cubicBezTo>
                    <a:pt x="347516" y="12972"/>
                    <a:pt x="378483" y="61252"/>
                    <a:pt x="392626" y="108801"/>
                  </a:cubicBezTo>
                  <a:cubicBezTo>
                    <a:pt x="412133" y="174150"/>
                    <a:pt x="409207" y="244620"/>
                    <a:pt x="396284" y="311432"/>
                  </a:cubicBezTo>
                  <a:cubicBezTo>
                    <a:pt x="390432" y="341180"/>
                    <a:pt x="382873" y="371904"/>
                    <a:pt x="390675" y="401165"/>
                  </a:cubicBezTo>
                  <a:cubicBezTo>
                    <a:pt x="411158" y="475780"/>
                    <a:pt x="515765" y="492605"/>
                    <a:pt x="553804" y="560148"/>
                  </a:cubicBezTo>
                  <a:cubicBezTo>
                    <a:pt x="592575" y="628667"/>
                    <a:pt x="546245" y="712305"/>
                    <a:pt x="503573" y="778629"/>
                  </a:cubicBezTo>
                  <a:cubicBezTo>
                    <a:pt x="466997" y="835200"/>
                    <a:pt x="444564" y="870313"/>
                    <a:pt x="468460" y="918837"/>
                  </a:cubicBezTo>
                  <a:cubicBezTo>
                    <a:pt x="474800" y="931760"/>
                    <a:pt x="484066" y="942733"/>
                    <a:pt x="495039" y="951999"/>
                  </a:cubicBezTo>
                  <a:cubicBezTo>
                    <a:pt x="518448" y="971994"/>
                    <a:pt x="561363" y="1032467"/>
                    <a:pt x="416766" y="1142195"/>
                  </a:cubicBezTo>
                  <a:close/>
                </a:path>
              </a:pathLst>
            </a:custGeom>
            <a:solidFill>
              <a:srgbClr val="F3AF47"/>
            </a:solidFill>
            <a:ln w="2438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DD126CF-0833-4E75-B0D2-1B42AA0D0EA0}"/>
                </a:ext>
              </a:extLst>
            </p:cNvPr>
            <p:cNvSpPr/>
            <p:nvPr/>
          </p:nvSpPr>
          <p:spPr>
            <a:xfrm>
              <a:off x="5965381" y="2598302"/>
              <a:ext cx="365760" cy="780288"/>
            </a:xfrm>
            <a:custGeom>
              <a:avLst/>
              <a:gdLst>
                <a:gd name="connsiteX0" fmla="*/ 284727 w 365760"/>
                <a:gd name="connsiteY0" fmla="*/ 780140 h 780287"/>
                <a:gd name="connsiteX1" fmla="*/ 24793 w 365760"/>
                <a:gd name="connsiteY1" fmla="*/ 727715 h 780287"/>
                <a:gd name="connsiteX2" fmla="*/ 1384 w 365760"/>
                <a:gd name="connsiteY2" fmla="*/ 689432 h 780287"/>
                <a:gd name="connsiteX3" fmla="*/ 103310 w 365760"/>
                <a:gd name="connsiteY3" fmla="*/ 535325 h 780287"/>
                <a:gd name="connsiteX4" fmla="*/ 67709 w 365760"/>
                <a:gd name="connsiteY4" fmla="*/ 460223 h 780287"/>
                <a:gd name="connsiteX5" fmla="*/ 29426 w 365760"/>
                <a:gd name="connsiteY5" fmla="*/ 274660 h 780287"/>
                <a:gd name="connsiteX6" fmla="*/ 88923 w 365760"/>
                <a:gd name="connsiteY6" fmla="*/ 91537 h 780287"/>
                <a:gd name="connsiteX7" fmla="*/ 204015 w 365760"/>
                <a:gd name="connsiteY7" fmla="*/ 1560 h 780287"/>
                <a:gd name="connsiteX8" fmla="*/ 268145 w 365760"/>
                <a:gd name="connsiteY8" fmla="*/ 74224 h 780287"/>
                <a:gd name="connsiteX9" fmla="*/ 270584 w 365760"/>
                <a:gd name="connsiteY9" fmla="*/ 212725 h 780287"/>
                <a:gd name="connsiteX10" fmla="*/ 266926 w 365760"/>
                <a:gd name="connsiteY10" fmla="*/ 273929 h 780287"/>
                <a:gd name="connsiteX11" fmla="*/ 378361 w 365760"/>
                <a:gd name="connsiteY11" fmla="*/ 382438 h 780287"/>
                <a:gd name="connsiteX12" fmla="*/ 344224 w 365760"/>
                <a:gd name="connsiteY12" fmla="*/ 531668 h 780287"/>
                <a:gd name="connsiteX13" fmla="*/ 320327 w 365760"/>
                <a:gd name="connsiteY13" fmla="*/ 627497 h 780287"/>
                <a:gd name="connsiteX14" fmla="*/ 338371 w 365760"/>
                <a:gd name="connsiteY14" fmla="*/ 650174 h 780287"/>
                <a:gd name="connsiteX15" fmla="*/ 284727 w 365760"/>
                <a:gd name="connsiteY15" fmla="*/ 780140 h 78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 h="780287">
                  <a:moveTo>
                    <a:pt x="284727" y="780140"/>
                  </a:moveTo>
                  <a:cubicBezTo>
                    <a:pt x="210843" y="836224"/>
                    <a:pt x="91118" y="785017"/>
                    <a:pt x="24793" y="727715"/>
                  </a:cubicBezTo>
                  <a:cubicBezTo>
                    <a:pt x="13088" y="717718"/>
                    <a:pt x="4554" y="704550"/>
                    <a:pt x="1384" y="689432"/>
                  </a:cubicBezTo>
                  <a:cubicBezTo>
                    <a:pt x="-13734" y="617499"/>
                    <a:pt x="99896" y="599699"/>
                    <a:pt x="103310" y="535325"/>
                  </a:cubicBezTo>
                  <a:cubicBezTo>
                    <a:pt x="104773" y="507040"/>
                    <a:pt x="83559" y="483631"/>
                    <a:pt x="67709" y="460223"/>
                  </a:cubicBezTo>
                  <a:cubicBezTo>
                    <a:pt x="31864" y="406578"/>
                    <a:pt x="21867" y="338546"/>
                    <a:pt x="29426" y="274660"/>
                  </a:cubicBezTo>
                  <a:cubicBezTo>
                    <a:pt x="36985" y="210530"/>
                    <a:pt x="60881" y="149570"/>
                    <a:pt x="88923" y="91537"/>
                  </a:cubicBezTo>
                  <a:cubicBezTo>
                    <a:pt x="111844" y="43988"/>
                    <a:pt x="152565" y="-9901"/>
                    <a:pt x="204015" y="1560"/>
                  </a:cubicBezTo>
                  <a:cubicBezTo>
                    <a:pt x="237177" y="8875"/>
                    <a:pt x="258392" y="41793"/>
                    <a:pt x="268145" y="74224"/>
                  </a:cubicBezTo>
                  <a:cubicBezTo>
                    <a:pt x="281312" y="118847"/>
                    <a:pt x="279362" y="166883"/>
                    <a:pt x="270584" y="212725"/>
                  </a:cubicBezTo>
                  <a:cubicBezTo>
                    <a:pt x="266682" y="232964"/>
                    <a:pt x="261318" y="253934"/>
                    <a:pt x="266926" y="273929"/>
                  </a:cubicBezTo>
                  <a:cubicBezTo>
                    <a:pt x="280825" y="324891"/>
                    <a:pt x="352514" y="336352"/>
                    <a:pt x="378361" y="382438"/>
                  </a:cubicBezTo>
                  <a:cubicBezTo>
                    <a:pt x="404695" y="429255"/>
                    <a:pt x="373241" y="486313"/>
                    <a:pt x="344224" y="531668"/>
                  </a:cubicBezTo>
                  <a:cubicBezTo>
                    <a:pt x="319351" y="570438"/>
                    <a:pt x="303989" y="594335"/>
                    <a:pt x="320327" y="627497"/>
                  </a:cubicBezTo>
                  <a:cubicBezTo>
                    <a:pt x="324716" y="636275"/>
                    <a:pt x="331056" y="643834"/>
                    <a:pt x="338371" y="650174"/>
                  </a:cubicBezTo>
                  <a:cubicBezTo>
                    <a:pt x="354221" y="663829"/>
                    <a:pt x="383726" y="705282"/>
                    <a:pt x="284727" y="780140"/>
                  </a:cubicBezTo>
                  <a:close/>
                </a:path>
              </a:pathLst>
            </a:custGeom>
            <a:solidFill>
              <a:srgbClr val="248F8B"/>
            </a:solidFill>
            <a:ln w="2438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9DD0794-1D58-4E8C-98ED-9E72D6E01606}"/>
                </a:ext>
              </a:extLst>
            </p:cNvPr>
            <p:cNvSpPr/>
            <p:nvPr/>
          </p:nvSpPr>
          <p:spPr>
            <a:xfrm>
              <a:off x="191414" y="2824823"/>
              <a:ext cx="609600" cy="195072"/>
            </a:xfrm>
            <a:custGeom>
              <a:avLst/>
              <a:gdLst>
                <a:gd name="connsiteX0" fmla="*/ 0 w 609600"/>
                <a:gd name="connsiteY0" fmla="*/ 205172 h 195071"/>
                <a:gd name="connsiteX1" fmla="*/ 618622 w 609600"/>
                <a:gd name="connsiteY1" fmla="*/ 52528 h 195071"/>
                <a:gd name="connsiteX2" fmla="*/ 0 w 609600"/>
                <a:gd name="connsiteY2" fmla="*/ 205172 h 195071"/>
              </a:gdLst>
              <a:ahLst/>
              <a:cxnLst>
                <a:cxn ang="0">
                  <a:pos x="connsiteX0" y="connsiteY0"/>
                </a:cxn>
                <a:cxn ang="0">
                  <a:pos x="connsiteX1" y="connsiteY1"/>
                </a:cxn>
                <a:cxn ang="0">
                  <a:pos x="connsiteX2" y="connsiteY2"/>
                </a:cxn>
              </a:cxnLst>
              <a:rect l="l" t="t" r="r" b="b"/>
              <a:pathLst>
                <a:path w="609600" h="195071">
                  <a:moveTo>
                    <a:pt x="0" y="205172"/>
                  </a:moveTo>
                  <a:cubicBezTo>
                    <a:pt x="0" y="205172"/>
                    <a:pt x="563514" y="-125231"/>
                    <a:pt x="618622" y="52528"/>
                  </a:cubicBezTo>
                  <a:cubicBezTo>
                    <a:pt x="681777" y="256135"/>
                    <a:pt x="0" y="205172"/>
                    <a:pt x="0" y="205172"/>
                  </a:cubicBezTo>
                  <a:close/>
                </a:path>
              </a:pathLst>
            </a:custGeom>
            <a:solidFill>
              <a:srgbClr val="F3AF47"/>
            </a:solidFill>
            <a:ln w="2438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45F9F9D-662A-4ED7-9B2F-D562F883658A}"/>
                </a:ext>
              </a:extLst>
            </p:cNvPr>
            <p:cNvSpPr/>
            <p:nvPr/>
          </p:nvSpPr>
          <p:spPr>
            <a:xfrm>
              <a:off x="0" y="2546216"/>
              <a:ext cx="146304" cy="463296"/>
            </a:xfrm>
            <a:custGeom>
              <a:avLst/>
              <a:gdLst>
                <a:gd name="connsiteX0" fmla="*/ 147036 w 146304"/>
                <a:gd name="connsiteY0" fmla="*/ 472562 h 463295"/>
                <a:gd name="connsiteX1" fmla="*/ 0 w 146304"/>
                <a:gd name="connsiteY1" fmla="*/ 0 h 463295"/>
                <a:gd name="connsiteX2" fmla="*/ 0 w 146304"/>
                <a:gd name="connsiteY2" fmla="*/ 334305 h 463295"/>
                <a:gd name="connsiteX3" fmla="*/ 147036 w 146304"/>
                <a:gd name="connsiteY3" fmla="*/ 472562 h 463295"/>
              </a:gdLst>
              <a:ahLst/>
              <a:cxnLst>
                <a:cxn ang="0">
                  <a:pos x="connsiteX0" y="connsiteY0"/>
                </a:cxn>
                <a:cxn ang="0">
                  <a:pos x="connsiteX1" y="connsiteY1"/>
                </a:cxn>
                <a:cxn ang="0">
                  <a:pos x="connsiteX2" y="connsiteY2"/>
                </a:cxn>
                <a:cxn ang="0">
                  <a:pos x="connsiteX3" y="connsiteY3"/>
                </a:cxn>
              </a:cxnLst>
              <a:rect l="l" t="t" r="r" b="b"/>
              <a:pathLst>
                <a:path w="146304" h="463295">
                  <a:moveTo>
                    <a:pt x="147036" y="472562"/>
                  </a:moveTo>
                  <a:cubicBezTo>
                    <a:pt x="138501" y="368198"/>
                    <a:pt x="82418" y="135087"/>
                    <a:pt x="0" y="0"/>
                  </a:cubicBezTo>
                  <a:lnTo>
                    <a:pt x="0" y="334305"/>
                  </a:lnTo>
                  <a:cubicBezTo>
                    <a:pt x="78029" y="414284"/>
                    <a:pt x="147036" y="472562"/>
                    <a:pt x="147036" y="472562"/>
                  </a:cubicBezTo>
                  <a:close/>
                </a:path>
              </a:pathLst>
            </a:custGeom>
            <a:solidFill>
              <a:srgbClr val="F3AF47"/>
            </a:solidFill>
            <a:ln w="2438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DC16BBA-B7E1-47AA-B180-6DA4DDDF0CEA}"/>
                </a:ext>
              </a:extLst>
            </p:cNvPr>
            <p:cNvSpPr/>
            <p:nvPr/>
          </p:nvSpPr>
          <p:spPr>
            <a:xfrm>
              <a:off x="407944" y="2478785"/>
              <a:ext cx="609600" cy="146304"/>
            </a:xfrm>
            <a:custGeom>
              <a:avLst/>
              <a:gdLst>
                <a:gd name="connsiteX0" fmla="*/ 0 w 609600"/>
                <a:gd name="connsiteY0" fmla="*/ 132293 h 146303"/>
                <a:gd name="connsiteX1" fmla="*/ 611063 w 609600"/>
                <a:gd name="connsiteY1" fmla="*/ 61823 h 146303"/>
                <a:gd name="connsiteX2" fmla="*/ 0 w 609600"/>
                <a:gd name="connsiteY2" fmla="*/ 132293 h 146303"/>
              </a:gdLst>
              <a:ahLst/>
              <a:cxnLst>
                <a:cxn ang="0">
                  <a:pos x="connsiteX0" y="connsiteY0"/>
                </a:cxn>
                <a:cxn ang="0">
                  <a:pos x="connsiteX1" y="connsiteY1"/>
                </a:cxn>
                <a:cxn ang="0">
                  <a:pos x="connsiteX2" y="connsiteY2"/>
                </a:cxn>
              </a:cxnLst>
              <a:rect l="l" t="t" r="r" b="b"/>
              <a:pathLst>
                <a:path w="609600" h="146303">
                  <a:moveTo>
                    <a:pt x="0" y="132293"/>
                  </a:moveTo>
                  <a:cubicBezTo>
                    <a:pt x="0" y="132293"/>
                    <a:pt x="575462" y="-110572"/>
                    <a:pt x="611063" y="61823"/>
                  </a:cubicBezTo>
                  <a:cubicBezTo>
                    <a:pt x="649590" y="249580"/>
                    <a:pt x="0" y="132293"/>
                    <a:pt x="0" y="132293"/>
                  </a:cubicBezTo>
                  <a:close/>
                </a:path>
              </a:pathLst>
            </a:custGeom>
            <a:solidFill>
              <a:srgbClr val="F3AF47"/>
            </a:solidFill>
            <a:ln w="2438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4E53405-8B14-4A29-B066-07412300C319}"/>
                </a:ext>
              </a:extLst>
            </p:cNvPr>
            <p:cNvSpPr/>
            <p:nvPr/>
          </p:nvSpPr>
          <p:spPr>
            <a:xfrm>
              <a:off x="244" y="2097015"/>
              <a:ext cx="365760" cy="487680"/>
            </a:xfrm>
            <a:custGeom>
              <a:avLst/>
              <a:gdLst>
                <a:gd name="connsiteX0" fmla="*/ 372344 w 365760"/>
                <a:gd name="connsiteY0" fmla="*/ 510649 h 487679"/>
                <a:gd name="connsiteX1" fmla="*/ 26579 w 365760"/>
                <a:gd name="connsiteY1" fmla="*/ 12240 h 487679"/>
                <a:gd name="connsiteX2" fmla="*/ 0 w 365760"/>
                <a:gd name="connsiteY2" fmla="*/ 29796 h 487679"/>
                <a:gd name="connsiteX3" fmla="*/ 0 w 365760"/>
                <a:gd name="connsiteY3" fmla="*/ 157081 h 487679"/>
                <a:gd name="connsiteX4" fmla="*/ 372344 w 365760"/>
                <a:gd name="connsiteY4" fmla="*/ 510649 h 487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 h="487679">
                  <a:moveTo>
                    <a:pt x="372344" y="510649"/>
                  </a:moveTo>
                  <a:cubicBezTo>
                    <a:pt x="372344" y="510649"/>
                    <a:pt x="244815" y="-92611"/>
                    <a:pt x="26579" y="12240"/>
                  </a:cubicBezTo>
                  <a:cubicBezTo>
                    <a:pt x="15850" y="17361"/>
                    <a:pt x="7071" y="23213"/>
                    <a:pt x="0" y="29796"/>
                  </a:cubicBezTo>
                  <a:lnTo>
                    <a:pt x="0" y="157081"/>
                  </a:lnTo>
                  <a:cubicBezTo>
                    <a:pt x="84856" y="310212"/>
                    <a:pt x="372344" y="510649"/>
                    <a:pt x="372344" y="510649"/>
                  </a:cubicBezTo>
                  <a:close/>
                </a:path>
              </a:pathLst>
            </a:custGeom>
            <a:solidFill>
              <a:srgbClr val="F3AF47"/>
            </a:solidFill>
            <a:ln w="2438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5F2C86C-3E6A-4EF1-933F-5B2FAB6193B2}"/>
                </a:ext>
              </a:extLst>
            </p:cNvPr>
            <p:cNvSpPr/>
            <p:nvPr/>
          </p:nvSpPr>
          <p:spPr>
            <a:xfrm>
              <a:off x="596920" y="2084476"/>
              <a:ext cx="585216" cy="170688"/>
            </a:xfrm>
            <a:custGeom>
              <a:avLst/>
              <a:gdLst>
                <a:gd name="connsiteX0" fmla="*/ 0 w 585216"/>
                <a:gd name="connsiteY0" fmla="*/ 171327 h 170687"/>
                <a:gd name="connsiteX1" fmla="*/ 591068 w 585216"/>
                <a:gd name="connsiteY1" fmla="*/ 45993 h 170687"/>
                <a:gd name="connsiteX2" fmla="*/ 0 w 585216"/>
                <a:gd name="connsiteY2" fmla="*/ 171327 h 170687"/>
              </a:gdLst>
              <a:ahLst/>
              <a:cxnLst>
                <a:cxn ang="0">
                  <a:pos x="connsiteX0" y="connsiteY0"/>
                </a:cxn>
                <a:cxn ang="0">
                  <a:pos x="connsiteX1" y="connsiteY1"/>
                </a:cxn>
                <a:cxn ang="0">
                  <a:pos x="connsiteX2" y="connsiteY2"/>
                </a:cxn>
              </a:cxnLst>
              <a:rect l="l" t="t" r="r" b="b"/>
              <a:pathLst>
                <a:path w="585216" h="170687">
                  <a:moveTo>
                    <a:pt x="0" y="171327"/>
                  </a:moveTo>
                  <a:cubicBezTo>
                    <a:pt x="99243" y="92079"/>
                    <a:pt x="573999" y="-82998"/>
                    <a:pt x="591068" y="45993"/>
                  </a:cubicBezTo>
                  <a:cubicBezTo>
                    <a:pt x="620817" y="270326"/>
                    <a:pt x="0" y="171327"/>
                    <a:pt x="0" y="171327"/>
                  </a:cubicBezTo>
                  <a:close/>
                </a:path>
              </a:pathLst>
            </a:custGeom>
            <a:solidFill>
              <a:srgbClr val="F3AF47"/>
            </a:solidFill>
            <a:ln w="2438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237E2DA-A9BB-47D3-B5F7-EB00DE3757B0}"/>
                </a:ext>
              </a:extLst>
            </p:cNvPr>
            <p:cNvSpPr/>
            <p:nvPr/>
          </p:nvSpPr>
          <p:spPr>
            <a:xfrm>
              <a:off x="167209" y="1738921"/>
              <a:ext cx="365760" cy="487680"/>
            </a:xfrm>
            <a:custGeom>
              <a:avLst/>
              <a:gdLst>
                <a:gd name="connsiteX0" fmla="*/ 376798 w 365760"/>
                <a:gd name="connsiteY0" fmla="*/ 504446 h 487679"/>
                <a:gd name="connsiteX1" fmla="*/ 40543 w 365760"/>
                <a:gd name="connsiteY1" fmla="*/ 7988 h 487679"/>
                <a:gd name="connsiteX2" fmla="*/ 376798 w 365760"/>
                <a:gd name="connsiteY2" fmla="*/ 504446 h 487679"/>
              </a:gdLst>
              <a:ahLst/>
              <a:cxnLst>
                <a:cxn ang="0">
                  <a:pos x="connsiteX0" y="connsiteY0"/>
                </a:cxn>
                <a:cxn ang="0">
                  <a:pos x="connsiteX1" y="connsiteY1"/>
                </a:cxn>
                <a:cxn ang="0">
                  <a:pos x="connsiteX2" y="connsiteY2"/>
                </a:cxn>
              </a:cxnLst>
              <a:rect l="l" t="t" r="r" b="b"/>
              <a:pathLst>
                <a:path w="365760" h="487679">
                  <a:moveTo>
                    <a:pt x="376798" y="504446"/>
                  </a:moveTo>
                  <a:cubicBezTo>
                    <a:pt x="316326" y="293524"/>
                    <a:pt x="154904" y="-57361"/>
                    <a:pt x="40543" y="7988"/>
                  </a:cubicBezTo>
                  <a:cubicBezTo>
                    <a:pt x="-146970" y="115521"/>
                    <a:pt x="376798" y="504446"/>
                    <a:pt x="376798" y="504446"/>
                  </a:cubicBezTo>
                  <a:close/>
                </a:path>
              </a:pathLst>
            </a:custGeom>
            <a:solidFill>
              <a:srgbClr val="F3AF47"/>
            </a:solidFill>
            <a:ln w="2438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573E09F-97DB-49FF-A938-ECDC5D53CB77}"/>
                </a:ext>
              </a:extLst>
            </p:cNvPr>
            <p:cNvSpPr/>
            <p:nvPr/>
          </p:nvSpPr>
          <p:spPr>
            <a:xfrm>
              <a:off x="353830" y="1431609"/>
              <a:ext cx="316992" cy="438912"/>
            </a:xfrm>
            <a:custGeom>
              <a:avLst/>
              <a:gdLst>
                <a:gd name="connsiteX0" fmla="*/ 333799 w 316992"/>
                <a:gd name="connsiteY0" fmla="*/ 455020 h 438911"/>
                <a:gd name="connsiteX1" fmla="*/ 26073 w 316992"/>
                <a:gd name="connsiteY1" fmla="*/ 6354 h 438911"/>
                <a:gd name="connsiteX2" fmla="*/ 333799 w 316992"/>
                <a:gd name="connsiteY2" fmla="*/ 455020 h 438911"/>
              </a:gdLst>
              <a:ahLst/>
              <a:cxnLst>
                <a:cxn ang="0">
                  <a:pos x="connsiteX0" y="connsiteY0"/>
                </a:cxn>
                <a:cxn ang="0">
                  <a:pos x="connsiteX1" y="connsiteY1"/>
                </a:cxn>
                <a:cxn ang="0">
                  <a:pos x="connsiteX2" y="connsiteY2"/>
                </a:cxn>
              </a:cxnLst>
              <a:rect l="l" t="t" r="r" b="b"/>
              <a:pathLst>
                <a:path w="316992" h="438911">
                  <a:moveTo>
                    <a:pt x="333799" y="455020"/>
                  </a:moveTo>
                  <a:cubicBezTo>
                    <a:pt x="321119" y="267507"/>
                    <a:pt x="162623" y="-48753"/>
                    <a:pt x="26073" y="6354"/>
                  </a:cubicBezTo>
                  <a:cubicBezTo>
                    <a:pt x="-110478" y="61706"/>
                    <a:pt x="333799" y="455020"/>
                    <a:pt x="333799" y="455020"/>
                  </a:cubicBezTo>
                  <a:close/>
                </a:path>
              </a:pathLst>
            </a:custGeom>
            <a:solidFill>
              <a:srgbClr val="F3AF47"/>
            </a:solidFill>
            <a:ln w="2438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7A9DDE0-C368-4EB1-A1C5-52ACDCA96816}"/>
                </a:ext>
              </a:extLst>
            </p:cNvPr>
            <p:cNvSpPr/>
            <p:nvPr/>
          </p:nvSpPr>
          <p:spPr>
            <a:xfrm>
              <a:off x="742493" y="1294120"/>
              <a:ext cx="243840" cy="536448"/>
            </a:xfrm>
            <a:custGeom>
              <a:avLst/>
              <a:gdLst>
                <a:gd name="connsiteX0" fmla="*/ 0 w 243840"/>
                <a:gd name="connsiteY0" fmla="*/ 548618 h 536447"/>
                <a:gd name="connsiteX1" fmla="*/ 203363 w 243840"/>
                <a:gd name="connsiteY1" fmla="*/ 6075 h 536447"/>
                <a:gd name="connsiteX2" fmla="*/ 0 w 243840"/>
                <a:gd name="connsiteY2" fmla="*/ 548618 h 536447"/>
              </a:gdLst>
              <a:ahLst/>
              <a:cxnLst>
                <a:cxn ang="0">
                  <a:pos x="connsiteX0" y="connsiteY0"/>
                </a:cxn>
                <a:cxn ang="0">
                  <a:pos x="connsiteX1" y="connsiteY1"/>
                </a:cxn>
                <a:cxn ang="0">
                  <a:pos x="connsiteX2" y="connsiteY2"/>
                </a:cxn>
              </a:cxnLst>
              <a:rect l="l" t="t" r="r" b="b"/>
              <a:pathLst>
                <a:path w="243840" h="536447">
                  <a:moveTo>
                    <a:pt x="0" y="548618"/>
                  </a:moveTo>
                  <a:cubicBezTo>
                    <a:pt x="0" y="548618"/>
                    <a:pt x="385267" y="79470"/>
                    <a:pt x="203363" y="6075"/>
                  </a:cubicBezTo>
                  <a:cubicBezTo>
                    <a:pt x="21702" y="-67321"/>
                    <a:pt x="0" y="548618"/>
                    <a:pt x="0" y="548618"/>
                  </a:cubicBezTo>
                  <a:close/>
                </a:path>
              </a:pathLst>
            </a:custGeom>
            <a:solidFill>
              <a:srgbClr val="F3AF47"/>
            </a:solidFill>
            <a:ln w="2438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295337-160A-48BD-98D4-D02B9FDBD53A}"/>
                </a:ext>
              </a:extLst>
            </p:cNvPr>
            <p:cNvSpPr/>
            <p:nvPr/>
          </p:nvSpPr>
          <p:spPr>
            <a:xfrm>
              <a:off x="10973" y="1484781"/>
              <a:ext cx="853440" cy="1804416"/>
            </a:xfrm>
            <a:custGeom>
              <a:avLst/>
              <a:gdLst>
                <a:gd name="connsiteX0" fmla="*/ 868314 w 853440"/>
                <a:gd name="connsiteY0" fmla="*/ 0 h 1804415"/>
                <a:gd name="connsiteX1" fmla="*/ 0 w 853440"/>
                <a:gd name="connsiteY1" fmla="*/ 1818558 h 1804415"/>
              </a:gdLst>
              <a:ahLst/>
              <a:cxnLst>
                <a:cxn ang="0">
                  <a:pos x="connsiteX0" y="connsiteY0"/>
                </a:cxn>
                <a:cxn ang="0">
                  <a:pos x="connsiteX1" y="connsiteY1"/>
                </a:cxn>
              </a:cxnLst>
              <a:rect l="l" t="t" r="r" b="b"/>
              <a:pathLst>
                <a:path w="853440" h="1804415">
                  <a:moveTo>
                    <a:pt x="868314" y="0"/>
                  </a:moveTo>
                  <a:cubicBezTo>
                    <a:pt x="868314" y="0"/>
                    <a:pt x="618866" y="787603"/>
                    <a:pt x="0" y="1818558"/>
                  </a:cubicBezTo>
                </a:path>
              </a:pathLst>
            </a:custGeom>
            <a:noFill/>
            <a:ln w="24386" cap="flat">
              <a:solidFill>
                <a:srgbClr val="9C4F5F"/>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632B764-B17A-477F-99A9-A7D0916B7DD9}"/>
                </a:ext>
              </a:extLst>
            </p:cNvPr>
            <p:cNvSpPr/>
            <p:nvPr/>
          </p:nvSpPr>
          <p:spPr>
            <a:xfrm>
              <a:off x="710062" y="1760934"/>
              <a:ext cx="536448" cy="170688"/>
            </a:xfrm>
            <a:custGeom>
              <a:avLst/>
              <a:gdLst>
                <a:gd name="connsiteX0" fmla="*/ 0 w 536448"/>
                <a:gd name="connsiteY0" fmla="*/ 159833 h 170687"/>
                <a:gd name="connsiteX1" fmla="*/ 554004 w 536448"/>
                <a:gd name="connsiteY1" fmla="*/ 44009 h 170687"/>
                <a:gd name="connsiteX2" fmla="*/ 0 w 536448"/>
                <a:gd name="connsiteY2" fmla="*/ 159833 h 170687"/>
              </a:gdLst>
              <a:ahLst/>
              <a:cxnLst>
                <a:cxn ang="0">
                  <a:pos x="connsiteX0" y="connsiteY0"/>
                </a:cxn>
                <a:cxn ang="0">
                  <a:pos x="connsiteX1" y="connsiteY1"/>
                </a:cxn>
                <a:cxn ang="0">
                  <a:pos x="connsiteX2" y="connsiteY2"/>
                </a:cxn>
              </a:cxnLst>
              <a:rect l="l" t="t" r="r" b="b"/>
              <a:pathLst>
                <a:path w="536448" h="170687">
                  <a:moveTo>
                    <a:pt x="0" y="159833"/>
                  </a:moveTo>
                  <a:cubicBezTo>
                    <a:pt x="0" y="159833"/>
                    <a:pt x="504505" y="-101320"/>
                    <a:pt x="554004" y="44009"/>
                  </a:cubicBezTo>
                  <a:cubicBezTo>
                    <a:pt x="614721" y="223475"/>
                    <a:pt x="0" y="159833"/>
                    <a:pt x="0" y="159833"/>
                  </a:cubicBezTo>
                  <a:close/>
                </a:path>
              </a:pathLst>
            </a:custGeom>
            <a:solidFill>
              <a:srgbClr val="F3AF47"/>
            </a:solidFill>
            <a:ln w="2438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0F95A0A-1A16-40B5-A926-C503C25EEDAC}"/>
                </a:ext>
              </a:extLst>
            </p:cNvPr>
            <p:cNvSpPr/>
            <p:nvPr/>
          </p:nvSpPr>
          <p:spPr>
            <a:xfrm>
              <a:off x="485973" y="1573051"/>
              <a:ext cx="609600" cy="341376"/>
            </a:xfrm>
            <a:custGeom>
              <a:avLst/>
              <a:gdLst>
                <a:gd name="connsiteX0" fmla="*/ 624962 w 609600"/>
                <a:gd name="connsiteY0" fmla="*/ 265542 h 341375"/>
                <a:gd name="connsiteX1" fmla="*/ 224089 w 609600"/>
                <a:gd name="connsiteY1" fmla="*/ 347716 h 341375"/>
                <a:gd name="connsiteX2" fmla="*/ 0 w 609600"/>
                <a:gd name="connsiteY2" fmla="*/ 0 h 341375"/>
              </a:gdLst>
              <a:ahLst/>
              <a:cxnLst>
                <a:cxn ang="0">
                  <a:pos x="connsiteX0" y="connsiteY0"/>
                </a:cxn>
                <a:cxn ang="0">
                  <a:pos x="connsiteX1" y="connsiteY1"/>
                </a:cxn>
                <a:cxn ang="0">
                  <a:pos x="connsiteX2" y="connsiteY2"/>
                </a:cxn>
              </a:cxnLst>
              <a:rect l="l" t="t" r="r" b="b"/>
              <a:pathLst>
                <a:path w="609600" h="341375">
                  <a:moveTo>
                    <a:pt x="624962" y="265542"/>
                  </a:moveTo>
                  <a:lnTo>
                    <a:pt x="224089" y="347716"/>
                  </a:lnTo>
                  <a:lnTo>
                    <a:pt x="0" y="0"/>
                  </a:lnTo>
                </a:path>
              </a:pathLst>
            </a:custGeom>
            <a:noFill/>
            <a:ln w="24386" cap="flat">
              <a:solidFill>
                <a:srgbClr val="9C4F5F"/>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4863955-C488-4B46-A884-C5812682E6AC}"/>
                </a:ext>
              </a:extLst>
            </p:cNvPr>
            <p:cNvSpPr/>
            <p:nvPr/>
          </p:nvSpPr>
          <p:spPr>
            <a:xfrm>
              <a:off x="295290" y="1881021"/>
              <a:ext cx="707136" cy="365760"/>
            </a:xfrm>
            <a:custGeom>
              <a:avLst/>
              <a:gdLst>
                <a:gd name="connsiteX0" fmla="*/ 728838 w 707136"/>
                <a:gd name="connsiteY0" fmla="*/ 297241 h 365759"/>
                <a:gd name="connsiteX1" fmla="*/ 262128 w 707136"/>
                <a:gd name="connsiteY1" fmla="*/ 381853 h 365759"/>
                <a:gd name="connsiteX2" fmla="*/ 0 w 707136"/>
                <a:gd name="connsiteY2" fmla="*/ 0 h 365759"/>
              </a:gdLst>
              <a:ahLst/>
              <a:cxnLst>
                <a:cxn ang="0">
                  <a:pos x="connsiteX0" y="connsiteY0"/>
                </a:cxn>
                <a:cxn ang="0">
                  <a:pos x="connsiteX1" y="connsiteY1"/>
                </a:cxn>
                <a:cxn ang="0">
                  <a:pos x="connsiteX2" y="connsiteY2"/>
                </a:cxn>
              </a:cxnLst>
              <a:rect l="l" t="t" r="r" b="b"/>
              <a:pathLst>
                <a:path w="707136" h="365759">
                  <a:moveTo>
                    <a:pt x="728838" y="297241"/>
                  </a:moveTo>
                  <a:lnTo>
                    <a:pt x="262128" y="381853"/>
                  </a:lnTo>
                  <a:lnTo>
                    <a:pt x="0" y="0"/>
                  </a:lnTo>
                </a:path>
              </a:pathLst>
            </a:custGeom>
            <a:noFill/>
            <a:ln w="24386" cap="flat">
              <a:solidFill>
                <a:srgbClr val="9C4F5F"/>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CA97022-0ACC-4CCD-A9B6-4A92DDB75981}"/>
                </a:ext>
              </a:extLst>
            </p:cNvPr>
            <p:cNvSpPr/>
            <p:nvPr/>
          </p:nvSpPr>
          <p:spPr>
            <a:xfrm>
              <a:off x="125578" y="2238003"/>
              <a:ext cx="682752" cy="365760"/>
            </a:xfrm>
            <a:custGeom>
              <a:avLst/>
              <a:gdLst>
                <a:gd name="connsiteX0" fmla="*/ 698602 w 682752"/>
                <a:gd name="connsiteY0" fmla="*/ 328209 h 365759"/>
                <a:gd name="connsiteX1" fmla="*/ 260177 w 682752"/>
                <a:gd name="connsiteY1" fmla="*/ 375514 h 365759"/>
                <a:gd name="connsiteX2" fmla="*/ 0 w 682752"/>
                <a:gd name="connsiteY2" fmla="*/ 0 h 365759"/>
              </a:gdLst>
              <a:ahLst/>
              <a:cxnLst>
                <a:cxn ang="0">
                  <a:pos x="connsiteX0" y="connsiteY0"/>
                </a:cxn>
                <a:cxn ang="0">
                  <a:pos x="connsiteX1" y="connsiteY1"/>
                </a:cxn>
                <a:cxn ang="0">
                  <a:pos x="connsiteX2" y="connsiteY2"/>
                </a:cxn>
              </a:cxnLst>
              <a:rect l="l" t="t" r="r" b="b"/>
              <a:pathLst>
                <a:path w="682752" h="365759">
                  <a:moveTo>
                    <a:pt x="698602" y="328209"/>
                  </a:moveTo>
                  <a:lnTo>
                    <a:pt x="260177" y="375514"/>
                  </a:lnTo>
                  <a:lnTo>
                    <a:pt x="0" y="0"/>
                  </a:lnTo>
                </a:path>
              </a:pathLst>
            </a:custGeom>
            <a:noFill/>
            <a:ln w="24386" cap="flat">
              <a:solidFill>
                <a:srgbClr val="9C4F5F"/>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45FAAE5-3D7D-41AD-8B39-B9886D19708D}"/>
                </a:ext>
              </a:extLst>
            </p:cNvPr>
            <p:cNvSpPr/>
            <p:nvPr/>
          </p:nvSpPr>
          <p:spPr>
            <a:xfrm>
              <a:off x="16093" y="2777620"/>
              <a:ext cx="682752" cy="268224"/>
            </a:xfrm>
            <a:custGeom>
              <a:avLst/>
              <a:gdLst>
                <a:gd name="connsiteX0" fmla="*/ 691043 w 682752"/>
                <a:gd name="connsiteY0" fmla="*/ 131674 h 268223"/>
                <a:gd name="connsiteX1" fmla="*/ 157521 w 682752"/>
                <a:gd name="connsiteY1" fmla="*/ 286268 h 268223"/>
                <a:gd name="connsiteX2" fmla="*/ 0 w 682752"/>
                <a:gd name="connsiteY2" fmla="*/ 0 h 268223"/>
              </a:gdLst>
              <a:ahLst/>
              <a:cxnLst>
                <a:cxn ang="0">
                  <a:pos x="connsiteX0" y="connsiteY0"/>
                </a:cxn>
                <a:cxn ang="0">
                  <a:pos x="connsiteX1" y="connsiteY1"/>
                </a:cxn>
                <a:cxn ang="0">
                  <a:pos x="connsiteX2" y="connsiteY2"/>
                </a:cxn>
              </a:cxnLst>
              <a:rect l="l" t="t" r="r" b="b"/>
              <a:pathLst>
                <a:path w="682752" h="268223">
                  <a:moveTo>
                    <a:pt x="691043" y="131674"/>
                  </a:moveTo>
                  <a:lnTo>
                    <a:pt x="157521" y="286268"/>
                  </a:lnTo>
                  <a:lnTo>
                    <a:pt x="0" y="0"/>
                  </a:lnTo>
                </a:path>
              </a:pathLst>
            </a:custGeom>
            <a:noFill/>
            <a:ln w="24386" cap="flat">
              <a:solidFill>
                <a:srgbClr val="9C4F5F"/>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351AE62-73F3-41BF-A0EB-2F249E81677A}"/>
                </a:ext>
              </a:extLst>
            </p:cNvPr>
            <p:cNvSpPr/>
            <p:nvPr/>
          </p:nvSpPr>
          <p:spPr>
            <a:xfrm>
              <a:off x="2573243" y="781059"/>
              <a:ext cx="3438144" cy="1463040"/>
            </a:xfrm>
            <a:custGeom>
              <a:avLst/>
              <a:gdLst>
                <a:gd name="connsiteX0" fmla="*/ 0 w 3438144"/>
                <a:gd name="connsiteY0" fmla="*/ 1480352 h 1463039"/>
                <a:gd name="connsiteX1" fmla="*/ 3443265 w 3438144"/>
                <a:gd name="connsiteY1" fmla="*/ 0 h 1463039"/>
              </a:gdLst>
              <a:ahLst/>
              <a:cxnLst>
                <a:cxn ang="0">
                  <a:pos x="connsiteX0" y="connsiteY0"/>
                </a:cxn>
                <a:cxn ang="0">
                  <a:pos x="connsiteX1" y="connsiteY1"/>
                </a:cxn>
              </a:cxnLst>
              <a:rect l="l" t="t" r="r" b="b"/>
              <a:pathLst>
                <a:path w="3438144" h="1463039">
                  <a:moveTo>
                    <a:pt x="0" y="1480352"/>
                  </a:moveTo>
                  <a:cubicBezTo>
                    <a:pt x="925861" y="611063"/>
                    <a:pt x="3397179" y="596189"/>
                    <a:pt x="3443265" y="0"/>
                  </a:cubicBezTo>
                </a:path>
              </a:pathLst>
            </a:custGeom>
            <a:noFill/>
            <a:ln w="12192" cap="flat">
              <a:solidFill>
                <a:srgbClr val="9C4F5F"/>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2C802E7-80E7-4473-921B-B979843787FA}"/>
                </a:ext>
              </a:extLst>
            </p:cNvPr>
            <p:cNvSpPr/>
            <p:nvPr/>
          </p:nvSpPr>
          <p:spPr>
            <a:xfrm>
              <a:off x="4338889" y="814953"/>
              <a:ext cx="2365248" cy="1024128"/>
            </a:xfrm>
            <a:custGeom>
              <a:avLst/>
              <a:gdLst>
                <a:gd name="connsiteX0" fmla="*/ 0 w 2365248"/>
                <a:gd name="connsiteY0" fmla="*/ 1030224 h 1024127"/>
                <a:gd name="connsiteX1" fmla="*/ 2375246 w 2365248"/>
                <a:gd name="connsiteY1" fmla="*/ 0 h 1024127"/>
              </a:gdLst>
              <a:ahLst/>
              <a:cxnLst>
                <a:cxn ang="0">
                  <a:pos x="connsiteX0" y="connsiteY0"/>
                </a:cxn>
                <a:cxn ang="0">
                  <a:pos x="connsiteX1" y="connsiteY1"/>
                </a:cxn>
              </a:cxnLst>
              <a:rect l="l" t="t" r="r" b="b"/>
              <a:pathLst>
                <a:path w="2365248" h="1024127">
                  <a:moveTo>
                    <a:pt x="0" y="1030224"/>
                  </a:moveTo>
                  <a:cubicBezTo>
                    <a:pt x="1150681" y="1014374"/>
                    <a:pt x="1727850" y="813206"/>
                    <a:pt x="2375246" y="0"/>
                  </a:cubicBezTo>
                </a:path>
              </a:pathLst>
            </a:custGeom>
            <a:noFill/>
            <a:ln w="12192" cap="flat">
              <a:solidFill>
                <a:srgbClr val="9C4F5F"/>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F62E9B0-3DA3-4BA1-A8FF-019324FB2892}"/>
                </a:ext>
              </a:extLst>
            </p:cNvPr>
            <p:cNvSpPr/>
            <p:nvPr/>
          </p:nvSpPr>
          <p:spPr>
            <a:xfrm>
              <a:off x="8535131" y="360923"/>
              <a:ext cx="195072" cy="195072"/>
            </a:xfrm>
            <a:custGeom>
              <a:avLst/>
              <a:gdLst>
                <a:gd name="connsiteX0" fmla="*/ 98999 w 195072"/>
                <a:gd name="connsiteY0" fmla="*/ 0 h 195071"/>
                <a:gd name="connsiteX1" fmla="*/ 134112 w 195072"/>
                <a:gd name="connsiteY1" fmla="*/ 63886 h 195071"/>
                <a:gd name="connsiteX2" fmla="*/ 198242 w 195072"/>
                <a:gd name="connsiteY2" fmla="*/ 98999 h 195071"/>
                <a:gd name="connsiteX3" fmla="*/ 134112 w 195072"/>
                <a:gd name="connsiteY3" fmla="*/ 134112 h 195071"/>
                <a:gd name="connsiteX4" fmla="*/ 98999 w 195072"/>
                <a:gd name="connsiteY4" fmla="*/ 198242 h 195071"/>
                <a:gd name="connsiteX5" fmla="*/ 64130 w 195072"/>
                <a:gd name="connsiteY5" fmla="*/ 134112 h 195071"/>
                <a:gd name="connsiteX6" fmla="*/ 0 w 195072"/>
                <a:gd name="connsiteY6" fmla="*/ 98999 h 195071"/>
                <a:gd name="connsiteX7" fmla="*/ 64130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3886"/>
                  </a:lnTo>
                  <a:lnTo>
                    <a:pt x="198242" y="98999"/>
                  </a:lnTo>
                  <a:lnTo>
                    <a:pt x="134112" y="134112"/>
                  </a:lnTo>
                  <a:lnTo>
                    <a:pt x="98999" y="198242"/>
                  </a:lnTo>
                  <a:lnTo>
                    <a:pt x="64130" y="134112"/>
                  </a:lnTo>
                  <a:lnTo>
                    <a:pt x="0" y="98999"/>
                  </a:lnTo>
                  <a:lnTo>
                    <a:pt x="64130" y="63886"/>
                  </a:lnTo>
                  <a:close/>
                </a:path>
              </a:pathLst>
            </a:custGeom>
            <a:solidFill>
              <a:srgbClr val="FDF2DE"/>
            </a:solidFill>
            <a:ln w="2438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7177AB-7BEB-4D06-9173-4CEBC9582D25}"/>
                </a:ext>
              </a:extLst>
            </p:cNvPr>
            <p:cNvSpPr/>
            <p:nvPr/>
          </p:nvSpPr>
          <p:spPr>
            <a:xfrm>
              <a:off x="956097" y="9306"/>
              <a:ext cx="195072" cy="195072"/>
            </a:xfrm>
            <a:custGeom>
              <a:avLst/>
              <a:gdLst>
                <a:gd name="connsiteX0" fmla="*/ 98999 w 195072"/>
                <a:gd name="connsiteY0" fmla="*/ 0 h 195071"/>
                <a:gd name="connsiteX1" fmla="*/ 134112 w 195072"/>
                <a:gd name="connsiteY1" fmla="*/ 64130 h 195071"/>
                <a:gd name="connsiteX2" fmla="*/ 198242 w 195072"/>
                <a:gd name="connsiteY2" fmla="*/ 99243 h 195071"/>
                <a:gd name="connsiteX3" fmla="*/ 134112 w 195072"/>
                <a:gd name="connsiteY3" fmla="*/ 134356 h 195071"/>
                <a:gd name="connsiteX4" fmla="*/ 98999 w 195072"/>
                <a:gd name="connsiteY4" fmla="*/ 198242 h 195071"/>
                <a:gd name="connsiteX5" fmla="*/ 64130 w 195072"/>
                <a:gd name="connsiteY5" fmla="*/ 134356 h 195071"/>
                <a:gd name="connsiteX6" fmla="*/ 0 w 195072"/>
                <a:gd name="connsiteY6" fmla="*/ 99243 h 195071"/>
                <a:gd name="connsiteX7" fmla="*/ 64130 w 195072"/>
                <a:gd name="connsiteY7" fmla="*/ 64130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999" y="0"/>
                  </a:moveTo>
                  <a:lnTo>
                    <a:pt x="134112" y="64130"/>
                  </a:lnTo>
                  <a:lnTo>
                    <a:pt x="198242" y="99243"/>
                  </a:lnTo>
                  <a:lnTo>
                    <a:pt x="134112" y="134356"/>
                  </a:lnTo>
                  <a:lnTo>
                    <a:pt x="98999" y="198242"/>
                  </a:lnTo>
                  <a:lnTo>
                    <a:pt x="64130" y="134356"/>
                  </a:lnTo>
                  <a:lnTo>
                    <a:pt x="0" y="99243"/>
                  </a:lnTo>
                  <a:lnTo>
                    <a:pt x="64130" y="64130"/>
                  </a:lnTo>
                  <a:close/>
                </a:path>
              </a:pathLst>
            </a:custGeom>
            <a:solidFill>
              <a:srgbClr val="FDF2DE"/>
            </a:solidFill>
            <a:ln w="2438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2202DE9-3432-4076-A2DD-4744A6A2E946}"/>
                </a:ext>
              </a:extLst>
            </p:cNvPr>
            <p:cNvSpPr/>
            <p:nvPr/>
          </p:nvSpPr>
          <p:spPr>
            <a:xfrm>
              <a:off x="2863563" y="612666"/>
              <a:ext cx="292608" cy="292608"/>
            </a:xfrm>
            <a:custGeom>
              <a:avLst/>
              <a:gdLst>
                <a:gd name="connsiteX0" fmla="*/ 150937 w 292608"/>
                <a:gd name="connsiteY0" fmla="*/ 0 h 292607"/>
                <a:gd name="connsiteX1" fmla="*/ 204338 w 292608"/>
                <a:gd name="connsiteY1" fmla="*/ 97780 h 292607"/>
                <a:gd name="connsiteX2" fmla="*/ 301874 w 292608"/>
                <a:gd name="connsiteY2" fmla="*/ 150937 h 292607"/>
                <a:gd name="connsiteX3" fmla="*/ 204338 w 292608"/>
                <a:gd name="connsiteY3" fmla="*/ 204338 h 292607"/>
                <a:gd name="connsiteX4" fmla="*/ 150937 w 292608"/>
                <a:gd name="connsiteY4" fmla="*/ 301874 h 292607"/>
                <a:gd name="connsiteX5" fmla="*/ 97536 w 292608"/>
                <a:gd name="connsiteY5" fmla="*/ 204338 h 292607"/>
                <a:gd name="connsiteX6" fmla="*/ 0 w 292608"/>
                <a:gd name="connsiteY6" fmla="*/ 150937 h 292607"/>
                <a:gd name="connsiteX7" fmla="*/ 97536 w 292608"/>
                <a:gd name="connsiteY7" fmla="*/ 97780 h 2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608" h="292607">
                  <a:moveTo>
                    <a:pt x="150937" y="0"/>
                  </a:moveTo>
                  <a:lnTo>
                    <a:pt x="204338" y="97780"/>
                  </a:lnTo>
                  <a:lnTo>
                    <a:pt x="301874" y="150937"/>
                  </a:lnTo>
                  <a:lnTo>
                    <a:pt x="204338" y="204338"/>
                  </a:lnTo>
                  <a:lnTo>
                    <a:pt x="150937" y="301874"/>
                  </a:lnTo>
                  <a:lnTo>
                    <a:pt x="97536" y="204338"/>
                  </a:lnTo>
                  <a:lnTo>
                    <a:pt x="0" y="150937"/>
                  </a:lnTo>
                  <a:lnTo>
                    <a:pt x="97536" y="97780"/>
                  </a:lnTo>
                  <a:close/>
                </a:path>
              </a:pathLst>
            </a:custGeom>
            <a:solidFill>
              <a:srgbClr val="EB6B59"/>
            </a:solidFill>
            <a:ln w="2438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BBE856B-D9B1-4DD1-A65F-CA78EB40AD12}"/>
                </a:ext>
              </a:extLst>
            </p:cNvPr>
            <p:cNvSpPr/>
            <p:nvPr/>
          </p:nvSpPr>
          <p:spPr>
            <a:xfrm>
              <a:off x="6842882" y="1924425"/>
              <a:ext cx="195072" cy="195072"/>
            </a:xfrm>
            <a:custGeom>
              <a:avLst/>
              <a:gdLst>
                <a:gd name="connsiteX0" fmla="*/ 102169 w 195072"/>
                <a:gd name="connsiteY0" fmla="*/ 0 h 195071"/>
                <a:gd name="connsiteX1" fmla="*/ 138257 w 195072"/>
                <a:gd name="connsiteY1" fmla="*/ 66081 h 195071"/>
                <a:gd name="connsiteX2" fmla="*/ 204338 w 195072"/>
                <a:gd name="connsiteY2" fmla="*/ 102169 h 195071"/>
                <a:gd name="connsiteX3" fmla="*/ 138257 w 195072"/>
                <a:gd name="connsiteY3" fmla="*/ 138257 h 195071"/>
                <a:gd name="connsiteX4" fmla="*/ 102169 w 195072"/>
                <a:gd name="connsiteY4" fmla="*/ 204338 h 195071"/>
                <a:gd name="connsiteX5" fmla="*/ 66080 w 195072"/>
                <a:gd name="connsiteY5" fmla="*/ 138257 h 195071"/>
                <a:gd name="connsiteX6" fmla="*/ 0 w 195072"/>
                <a:gd name="connsiteY6" fmla="*/ 102169 h 195071"/>
                <a:gd name="connsiteX7" fmla="*/ 66080 w 195072"/>
                <a:gd name="connsiteY7" fmla="*/ 66081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102169" y="0"/>
                  </a:moveTo>
                  <a:lnTo>
                    <a:pt x="138257" y="66081"/>
                  </a:lnTo>
                  <a:lnTo>
                    <a:pt x="204338" y="102169"/>
                  </a:lnTo>
                  <a:lnTo>
                    <a:pt x="138257" y="138257"/>
                  </a:lnTo>
                  <a:lnTo>
                    <a:pt x="102169" y="204338"/>
                  </a:lnTo>
                  <a:lnTo>
                    <a:pt x="66080" y="138257"/>
                  </a:lnTo>
                  <a:lnTo>
                    <a:pt x="0" y="102169"/>
                  </a:lnTo>
                  <a:lnTo>
                    <a:pt x="66080" y="66081"/>
                  </a:lnTo>
                  <a:close/>
                </a:path>
              </a:pathLst>
            </a:custGeom>
            <a:solidFill>
              <a:srgbClr val="EB6B59"/>
            </a:solidFill>
            <a:ln w="2438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3AB3757-1BAE-4A93-9994-0A01D9469D7A}"/>
                </a:ext>
              </a:extLst>
            </p:cNvPr>
            <p:cNvSpPr/>
            <p:nvPr/>
          </p:nvSpPr>
          <p:spPr>
            <a:xfrm>
              <a:off x="4904354" y="2079994"/>
              <a:ext cx="97536" cy="97536"/>
            </a:xfrm>
            <a:custGeom>
              <a:avLst/>
              <a:gdLst>
                <a:gd name="connsiteX0" fmla="*/ 48768 w 97536"/>
                <a:gd name="connsiteY0" fmla="*/ 0 h 97535"/>
                <a:gd name="connsiteX1" fmla="*/ 65837 w 97536"/>
                <a:gd name="connsiteY1" fmla="*/ 31699 h 97535"/>
                <a:gd name="connsiteX2" fmla="*/ 97536 w 97536"/>
                <a:gd name="connsiteY2" fmla="*/ 48768 h 97535"/>
                <a:gd name="connsiteX3" fmla="*/ 65837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699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7" y="31699"/>
                  </a:lnTo>
                  <a:lnTo>
                    <a:pt x="97536" y="48768"/>
                  </a:lnTo>
                  <a:lnTo>
                    <a:pt x="65837" y="66081"/>
                  </a:lnTo>
                  <a:lnTo>
                    <a:pt x="48768" y="97536"/>
                  </a:lnTo>
                  <a:lnTo>
                    <a:pt x="31455" y="66081"/>
                  </a:lnTo>
                  <a:lnTo>
                    <a:pt x="0" y="48768"/>
                  </a:lnTo>
                  <a:lnTo>
                    <a:pt x="31455" y="31699"/>
                  </a:lnTo>
                  <a:close/>
                </a:path>
              </a:pathLst>
            </a:custGeom>
            <a:solidFill>
              <a:srgbClr val="EB6B59"/>
            </a:solidFill>
            <a:ln w="2438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80D6392-F4E7-422D-8C38-CDD3326AE040}"/>
                </a:ext>
              </a:extLst>
            </p:cNvPr>
            <p:cNvSpPr/>
            <p:nvPr/>
          </p:nvSpPr>
          <p:spPr>
            <a:xfrm>
              <a:off x="8252765" y="-91644"/>
              <a:ext cx="97536" cy="97536"/>
            </a:xfrm>
            <a:custGeom>
              <a:avLst/>
              <a:gdLst>
                <a:gd name="connsiteX0" fmla="*/ 48768 w 97536"/>
                <a:gd name="connsiteY0" fmla="*/ 0 h 97535"/>
                <a:gd name="connsiteX1" fmla="*/ 65836 w 97536"/>
                <a:gd name="connsiteY1" fmla="*/ 31455 h 97535"/>
                <a:gd name="connsiteX2" fmla="*/ 97536 w 97536"/>
                <a:gd name="connsiteY2" fmla="*/ 48768 h 97535"/>
                <a:gd name="connsiteX3" fmla="*/ 65836 w 97536"/>
                <a:gd name="connsiteY3" fmla="*/ 66081 h 97535"/>
                <a:gd name="connsiteX4" fmla="*/ 48768 w 97536"/>
                <a:gd name="connsiteY4" fmla="*/ 97536 h 97535"/>
                <a:gd name="connsiteX5" fmla="*/ 31455 w 97536"/>
                <a:gd name="connsiteY5" fmla="*/ 66081 h 97535"/>
                <a:gd name="connsiteX6" fmla="*/ 0 w 97536"/>
                <a:gd name="connsiteY6" fmla="*/ 48768 h 97535"/>
                <a:gd name="connsiteX7" fmla="*/ 31455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5836" y="31455"/>
                  </a:lnTo>
                  <a:lnTo>
                    <a:pt x="97536" y="48768"/>
                  </a:lnTo>
                  <a:lnTo>
                    <a:pt x="65836" y="66081"/>
                  </a:lnTo>
                  <a:lnTo>
                    <a:pt x="48768" y="97536"/>
                  </a:lnTo>
                  <a:lnTo>
                    <a:pt x="31455" y="66081"/>
                  </a:lnTo>
                  <a:lnTo>
                    <a:pt x="0" y="48768"/>
                  </a:lnTo>
                  <a:lnTo>
                    <a:pt x="31455" y="31455"/>
                  </a:lnTo>
                  <a:close/>
                </a:path>
              </a:pathLst>
            </a:custGeom>
            <a:solidFill>
              <a:srgbClr val="FDF2DE"/>
            </a:solidFill>
            <a:ln w="2438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6ECB54C-BF5F-4908-93EB-4857E45A69E2}"/>
                </a:ext>
              </a:extLst>
            </p:cNvPr>
            <p:cNvSpPr/>
            <p:nvPr/>
          </p:nvSpPr>
          <p:spPr>
            <a:xfrm>
              <a:off x="4430817" y="559165"/>
              <a:ext cx="97536" cy="97536"/>
            </a:xfrm>
            <a:custGeom>
              <a:avLst/>
              <a:gdLst>
                <a:gd name="connsiteX0" fmla="*/ 48768 w 97536"/>
                <a:gd name="connsiteY0" fmla="*/ 0 h 97535"/>
                <a:gd name="connsiteX1" fmla="*/ 66080 w 97536"/>
                <a:gd name="connsiteY1" fmla="*/ 31455 h 97535"/>
                <a:gd name="connsiteX2" fmla="*/ 97536 w 97536"/>
                <a:gd name="connsiteY2" fmla="*/ 48768 h 97535"/>
                <a:gd name="connsiteX3" fmla="*/ 66080 w 97536"/>
                <a:gd name="connsiteY3" fmla="*/ 65837 h 97535"/>
                <a:gd name="connsiteX4" fmla="*/ 48768 w 97536"/>
                <a:gd name="connsiteY4" fmla="*/ 97536 h 97535"/>
                <a:gd name="connsiteX5" fmla="*/ 31699 w 97536"/>
                <a:gd name="connsiteY5" fmla="*/ 65837 h 97535"/>
                <a:gd name="connsiteX6" fmla="*/ 0 w 97536"/>
                <a:gd name="connsiteY6" fmla="*/ 48768 h 97535"/>
                <a:gd name="connsiteX7" fmla="*/ 31699 w 97536"/>
                <a:gd name="connsiteY7" fmla="*/ 31455 h 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 h="97535">
                  <a:moveTo>
                    <a:pt x="48768" y="0"/>
                  </a:moveTo>
                  <a:lnTo>
                    <a:pt x="66080" y="31455"/>
                  </a:lnTo>
                  <a:lnTo>
                    <a:pt x="97536" y="48768"/>
                  </a:lnTo>
                  <a:lnTo>
                    <a:pt x="66080" y="65837"/>
                  </a:lnTo>
                  <a:lnTo>
                    <a:pt x="48768" y="97536"/>
                  </a:lnTo>
                  <a:lnTo>
                    <a:pt x="31699" y="65837"/>
                  </a:lnTo>
                  <a:lnTo>
                    <a:pt x="0" y="48768"/>
                  </a:lnTo>
                  <a:lnTo>
                    <a:pt x="31699" y="31455"/>
                  </a:lnTo>
                  <a:close/>
                </a:path>
              </a:pathLst>
            </a:custGeom>
            <a:solidFill>
              <a:srgbClr val="EB6B59"/>
            </a:solidFill>
            <a:ln w="2438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8909E5C-0BCB-42DF-B181-BEA4A8479741}"/>
                </a:ext>
              </a:extLst>
            </p:cNvPr>
            <p:cNvSpPr/>
            <p:nvPr/>
          </p:nvSpPr>
          <p:spPr>
            <a:xfrm>
              <a:off x="10607771" y="402132"/>
              <a:ext cx="195072" cy="195072"/>
            </a:xfrm>
            <a:custGeom>
              <a:avLst/>
              <a:gdLst>
                <a:gd name="connsiteX0" fmla="*/ 98755 w 195072"/>
                <a:gd name="connsiteY0" fmla="*/ 0 h 195071"/>
                <a:gd name="connsiteX1" fmla="*/ 133625 w 195072"/>
                <a:gd name="connsiteY1" fmla="*/ 63886 h 195071"/>
                <a:gd name="connsiteX2" fmla="*/ 197511 w 195072"/>
                <a:gd name="connsiteY2" fmla="*/ 98755 h 195071"/>
                <a:gd name="connsiteX3" fmla="*/ 133625 w 195072"/>
                <a:gd name="connsiteY3" fmla="*/ 133868 h 195071"/>
                <a:gd name="connsiteX4" fmla="*/ 98755 w 195072"/>
                <a:gd name="connsiteY4" fmla="*/ 197754 h 195071"/>
                <a:gd name="connsiteX5" fmla="*/ 63886 w 195072"/>
                <a:gd name="connsiteY5" fmla="*/ 133868 h 195071"/>
                <a:gd name="connsiteX6" fmla="*/ 0 w 195072"/>
                <a:gd name="connsiteY6" fmla="*/ 98755 h 195071"/>
                <a:gd name="connsiteX7" fmla="*/ 63886 w 195072"/>
                <a:gd name="connsiteY7" fmla="*/ 63886 h 19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072" h="195071">
                  <a:moveTo>
                    <a:pt x="98755" y="0"/>
                  </a:moveTo>
                  <a:lnTo>
                    <a:pt x="133625" y="63886"/>
                  </a:lnTo>
                  <a:lnTo>
                    <a:pt x="197511" y="98755"/>
                  </a:lnTo>
                  <a:lnTo>
                    <a:pt x="133625" y="133868"/>
                  </a:lnTo>
                  <a:lnTo>
                    <a:pt x="98755" y="197754"/>
                  </a:lnTo>
                  <a:lnTo>
                    <a:pt x="63886" y="133868"/>
                  </a:lnTo>
                  <a:lnTo>
                    <a:pt x="0" y="98755"/>
                  </a:lnTo>
                  <a:lnTo>
                    <a:pt x="63886" y="63886"/>
                  </a:lnTo>
                  <a:close/>
                </a:path>
              </a:pathLst>
            </a:custGeom>
            <a:solidFill>
              <a:srgbClr val="EB6B59"/>
            </a:solidFill>
            <a:ln w="24384" cap="flat">
              <a:noFill/>
              <a:prstDash val="solid"/>
              <a:miter/>
            </a:ln>
          </p:spPr>
          <p:txBody>
            <a:bodyPr rtlCol="0" anchor="ctr"/>
            <a:lstStyle/>
            <a:p>
              <a:endParaRPr lang="en-US"/>
            </a:p>
          </p:txBody>
        </p:sp>
      </p:grpSp>
      <p:pic>
        <p:nvPicPr>
          <p:cNvPr id="116" name="object 4">
            <a:extLst>
              <a:ext uri="{FF2B5EF4-FFF2-40B4-BE49-F238E27FC236}">
                <a16:creationId xmlns:a16="http://schemas.microsoft.com/office/drawing/2014/main" id="{994E7025-2C8C-4294-9681-D3D932ADF074}"/>
              </a:ext>
            </a:extLst>
          </p:cNvPr>
          <p:cNvPicPr/>
          <p:nvPr/>
        </p:nvPicPr>
        <p:blipFill>
          <a:blip r:embed="rId2" cstate="print"/>
          <a:stretch>
            <a:fillRect/>
          </a:stretch>
        </p:blipFill>
        <p:spPr>
          <a:xfrm>
            <a:off x="297242" y="3452322"/>
            <a:ext cx="6650735" cy="3218688"/>
          </a:xfrm>
          <a:prstGeom prst="rect">
            <a:avLst/>
          </a:prstGeom>
        </p:spPr>
      </p:pic>
      <p:pic>
        <p:nvPicPr>
          <p:cNvPr id="117" name="object 5">
            <a:extLst>
              <a:ext uri="{FF2B5EF4-FFF2-40B4-BE49-F238E27FC236}">
                <a16:creationId xmlns:a16="http://schemas.microsoft.com/office/drawing/2014/main" id="{19ECF78F-0D56-4AC4-BF59-45BE18F545B9}"/>
              </a:ext>
            </a:extLst>
          </p:cNvPr>
          <p:cNvPicPr/>
          <p:nvPr/>
        </p:nvPicPr>
        <p:blipFill>
          <a:blip r:embed="rId3" cstate="print"/>
          <a:stretch>
            <a:fillRect/>
          </a:stretch>
        </p:blipFill>
        <p:spPr>
          <a:xfrm>
            <a:off x="7305172" y="3667494"/>
            <a:ext cx="4597908" cy="2970276"/>
          </a:xfrm>
          <a:prstGeom prst="rect">
            <a:avLst/>
          </a:prstGeom>
        </p:spPr>
      </p:pic>
    </p:spTree>
    <p:extLst>
      <p:ext uri="{BB962C8B-B14F-4D97-AF65-F5344CB8AC3E}">
        <p14:creationId xmlns:p14="http://schemas.microsoft.com/office/powerpoint/2010/main" val="148511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487D"/>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F46C78-006D-40A3-B67D-3E88FDE65983}"/>
              </a:ext>
            </a:extLst>
          </p:cNvPr>
          <p:cNvSpPr txBox="1"/>
          <p:nvPr/>
        </p:nvSpPr>
        <p:spPr>
          <a:xfrm>
            <a:off x="2746239" y="3163989"/>
            <a:ext cx="6699523" cy="1107996"/>
          </a:xfrm>
          <a:prstGeom prst="rect">
            <a:avLst/>
          </a:prstGeom>
          <a:noFill/>
        </p:spPr>
        <p:txBody>
          <a:bodyPr wrap="square" rtlCol="0" anchor="ctr">
            <a:spAutoFit/>
          </a:bodyPr>
          <a:lstStyle/>
          <a:p>
            <a:pPr algn="ctr"/>
            <a:r>
              <a:rPr lang="en-US" sz="6600" dirty="0">
                <a:solidFill>
                  <a:schemeClr val="bg1"/>
                </a:solidFill>
                <a:latin typeface="Franklin Gothic Demi" panose="020B0703020102020204" pitchFamily="34" charset="0"/>
              </a:rPr>
              <a:t>Thank You!</a:t>
            </a:r>
          </a:p>
        </p:txBody>
      </p:sp>
      <p:grpSp>
        <p:nvGrpSpPr>
          <p:cNvPr id="56" name="Group 55">
            <a:extLst>
              <a:ext uri="{FF2B5EF4-FFF2-40B4-BE49-F238E27FC236}">
                <a16:creationId xmlns:a16="http://schemas.microsoft.com/office/drawing/2014/main" id="{8CF8902B-B524-4C10-88C6-A18FE0550535}"/>
              </a:ext>
            </a:extLst>
          </p:cNvPr>
          <p:cNvGrpSpPr/>
          <p:nvPr/>
        </p:nvGrpSpPr>
        <p:grpSpPr>
          <a:xfrm>
            <a:off x="5556561" y="1994566"/>
            <a:ext cx="1078878" cy="957504"/>
            <a:chOff x="2497786" y="1981174"/>
            <a:chExt cx="676870" cy="600722"/>
          </a:xfrm>
          <a:effectLst>
            <a:outerShdw blurRad="482600" dist="304800" dir="5400000" sx="67000" sy="67000" algn="t" rotWithShape="0">
              <a:prstClr val="black">
                <a:alpha val="18000"/>
              </a:prstClr>
            </a:outerShdw>
          </a:effectLst>
        </p:grpSpPr>
        <p:sp>
          <p:nvSpPr>
            <p:cNvPr id="53" name="Freeform: Shape 52">
              <a:extLst>
                <a:ext uri="{FF2B5EF4-FFF2-40B4-BE49-F238E27FC236}">
                  <a16:creationId xmlns:a16="http://schemas.microsoft.com/office/drawing/2014/main" id="{30787313-7113-4E65-89E5-84028ECB0A5D}"/>
                </a:ext>
              </a:extLst>
            </p:cNvPr>
            <p:cNvSpPr/>
            <p:nvPr/>
          </p:nvSpPr>
          <p:spPr>
            <a:xfrm rot="21277426">
              <a:off x="2497786" y="1981174"/>
              <a:ext cx="676870" cy="600722"/>
            </a:xfrm>
            <a:custGeom>
              <a:avLst/>
              <a:gdLst>
                <a:gd name="connsiteX0" fmla="*/ 1319952 w 1524000"/>
                <a:gd name="connsiteY0" fmla="*/ 95799 h 1352550"/>
                <a:gd name="connsiteX1" fmla="*/ 310493 w 1524000"/>
                <a:gd name="connsiteY1" fmla="*/ 1025 h 1352550"/>
                <a:gd name="connsiteX2" fmla="*/ 59318 w 1524000"/>
                <a:gd name="connsiteY2" fmla="*/ 209147 h 1352550"/>
                <a:gd name="connsiteX3" fmla="*/ 1025 w 1524000"/>
                <a:gd name="connsiteY3" fmla="*/ 830081 h 1352550"/>
                <a:gd name="connsiteX4" fmla="*/ 209147 w 1524000"/>
                <a:gd name="connsiteY4" fmla="*/ 1081256 h 1352550"/>
                <a:gd name="connsiteX5" fmla="*/ 565191 w 1524000"/>
                <a:gd name="connsiteY5" fmla="*/ 1114688 h 1352550"/>
                <a:gd name="connsiteX6" fmla="*/ 650440 w 1524000"/>
                <a:gd name="connsiteY6" fmla="*/ 1319381 h 1352550"/>
                <a:gd name="connsiteX7" fmla="*/ 769312 w 1524000"/>
                <a:gd name="connsiteY7" fmla="*/ 1328334 h 1352550"/>
                <a:gd name="connsiteX8" fmla="*/ 880850 w 1524000"/>
                <a:gd name="connsiteY8" fmla="*/ 1144311 h 1352550"/>
                <a:gd name="connsiteX9" fmla="*/ 1218606 w 1524000"/>
                <a:gd name="connsiteY9" fmla="*/ 1176029 h 1352550"/>
                <a:gd name="connsiteX10" fmla="*/ 1469780 w 1524000"/>
                <a:gd name="connsiteY10" fmla="*/ 967908 h 1352550"/>
                <a:gd name="connsiteX11" fmla="*/ 1528073 w 1524000"/>
                <a:gd name="connsiteY11" fmla="*/ 346973 h 1352550"/>
                <a:gd name="connsiteX12" fmla="*/ 1319952 w 1524000"/>
                <a:gd name="connsiteY12" fmla="*/ 95799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1352550">
                  <a:moveTo>
                    <a:pt x="1319952" y="95799"/>
                  </a:moveTo>
                  <a:lnTo>
                    <a:pt x="310493" y="1025"/>
                  </a:lnTo>
                  <a:cubicBezTo>
                    <a:pt x="183620" y="-10881"/>
                    <a:pt x="71225" y="82274"/>
                    <a:pt x="59318" y="209147"/>
                  </a:cubicBezTo>
                  <a:lnTo>
                    <a:pt x="1025" y="830081"/>
                  </a:lnTo>
                  <a:cubicBezTo>
                    <a:pt x="-10881" y="956954"/>
                    <a:pt x="82274" y="1069349"/>
                    <a:pt x="209147" y="1081256"/>
                  </a:cubicBezTo>
                  <a:lnTo>
                    <a:pt x="565191" y="1114688"/>
                  </a:lnTo>
                  <a:lnTo>
                    <a:pt x="650440" y="1319381"/>
                  </a:lnTo>
                  <a:cubicBezTo>
                    <a:pt x="671490" y="1369863"/>
                    <a:pt x="740927" y="1375102"/>
                    <a:pt x="769312" y="1328334"/>
                  </a:cubicBezTo>
                  <a:lnTo>
                    <a:pt x="880850" y="1144311"/>
                  </a:lnTo>
                  <a:lnTo>
                    <a:pt x="1218606" y="1176029"/>
                  </a:lnTo>
                  <a:cubicBezTo>
                    <a:pt x="1345384" y="1187936"/>
                    <a:pt x="1457874" y="1094781"/>
                    <a:pt x="1469780" y="967908"/>
                  </a:cubicBezTo>
                  <a:lnTo>
                    <a:pt x="1528073" y="346973"/>
                  </a:lnTo>
                  <a:cubicBezTo>
                    <a:pt x="1539980" y="220100"/>
                    <a:pt x="1446825" y="107705"/>
                    <a:pt x="1319952" y="95799"/>
                  </a:cubicBezTo>
                  <a:close/>
                </a:path>
              </a:pathLst>
            </a:custGeom>
            <a:solidFill>
              <a:srgbClr val="407FFE"/>
            </a:solidFill>
            <a:ln w="9525" cap="flat">
              <a:noFill/>
              <a:prstDash val="solid"/>
              <a:miter/>
            </a:ln>
            <a:effectLst/>
          </p:spPr>
          <p:txBody>
            <a:bodyPr rtlCol="0" anchor="ctr"/>
            <a:lstStyle/>
            <a:p>
              <a:endParaRPr lang="en-US"/>
            </a:p>
          </p:txBody>
        </p:sp>
        <p:sp>
          <p:nvSpPr>
            <p:cNvPr id="54" name="Freeform: Shape 53">
              <a:extLst>
                <a:ext uri="{FF2B5EF4-FFF2-40B4-BE49-F238E27FC236}">
                  <a16:creationId xmlns:a16="http://schemas.microsoft.com/office/drawing/2014/main" id="{29072134-5BEF-460D-B893-8E6BB5EC6454}"/>
                </a:ext>
              </a:extLst>
            </p:cNvPr>
            <p:cNvSpPr/>
            <p:nvPr/>
          </p:nvSpPr>
          <p:spPr>
            <a:xfrm rot="21277426">
              <a:off x="2781376" y="2091145"/>
              <a:ext cx="219983" cy="262287"/>
            </a:xfrm>
            <a:custGeom>
              <a:avLst/>
              <a:gdLst>
                <a:gd name="connsiteX0" fmla="*/ 65316 w 495300"/>
                <a:gd name="connsiteY0" fmla="*/ 570448 h 590550"/>
                <a:gd name="connsiteX1" fmla="*/ 350304 w 495300"/>
                <a:gd name="connsiteY1" fmla="*/ 596546 h 590550"/>
                <a:gd name="connsiteX2" fmla="*/ 356972 w 495300"/>
                <a:gd name="connsiteY2" fmla="*/ 595879 h 590550"/>
                <a:gd name="connsiteX3" fmla="*/ 400596 w 495300"/>
                <a:gd name="connsiteY3" fmla="*/ 566447 h 590550"/>
                <a:gd name="connsiteX4" fmla="*/ 402977 w 495300"/>
                <a:gd name="connsiteY4" fmla="*/ 528728 h 590550"/>
                <a:gd name="connsiteX5" fmla="*/ 402977 w 495300"/>
                <a:gd name="connsiteY5" fmla="*/ 528728 h 590550"/>
                <a:gd name="connsiteX6" fmla="*/ 411359 w 495300"/>
                <a:gd name="connsiteY6" fmla="*/ 507964 h 590550"/>
                <a:gd name="connsiteX7" fmla="*/ 411359 w 495300"/>
                <a:gd name="connsiteY7" fmla="*/ 507964 h 590550"/>
                <a:gd name="connsiteX8" fmla="*/ 435362 w 495300"/>
                <a:gd name="connsiteY8" fmla="*/ 445194 h 590550"/>
                <a:gd name="connsiteX9" fmla="*/ 435362 w 495300"/>
                <a:gd name="connsiteY9" fmla="*/ 445194 h 590550"/>
                <a:gd name="connsiteX10" fmla="*/ 442982 w 495300"/>
                <a:gd name="connsiteY10" fmla="*/ 423572 h 590550"/>
                <a:gd name="connsiteX11" fmla="*/ 442982 w 495300"/>
                <a:gd name="connsiteY11" fmla="*/ 423572 h 590550"/>
                <a:gd name="connsiteX12" fmla="*/ 462318 w 495300"/>
                <a:gd name="connsiteY12" fmla="*/ 365374 h 590550"/>
                <a:gd name="connsiteX13" fmla="*/ 462318 w 495300"/>
                <a:gd name="connsiteY13" fmla="*/ 365374 h 590550"/>
                <a:gd name="connsiteX14" fmla="*/ 470510 w 495300"/>
                <a:gd name="connsiteY14" fmla="*/ 342991 h 590550"/>
                <a:gd name="connsiteX15" fmla="*/ 470510 w 495300"/>
                <a:gd name="connsiteY15" fmla="*/ 342991 h 590550"/>
                <a:gd name="connsiteX16" fmla="*/ 497275 w 495300"/>
                <a:gd name="connsiteY16" fmla="*/ 301843 h 590550"/>
                <a:gd name="connsiteX17" fmla="*/ 449173 w 495300"/>
                <a:gd name="connsiteY17" fmla="*/ 274887 h 590550"/>
                <a:gd name="connsiteX18" fmla="*/ 259435 w 495300"/>
                <a:gd name="connsiteY18" fmla="*/ 255837 h 590550"/>
                <a:gd name="connsiteX19" fmla="*/ 245053 w 495300"/>
                <a:gd name="connsiteY19" fmla="*/ 230786 h 590550"/>
                <a:gd name="connsiteX20" fmla="*/ 245053 w 495300"/>
                <a:gd name="connsiteY20" fmla="*/ 230786 h 590550"/>
                <a:gd name="connsiteX21" fmla="*/ 274009 w 495300"/>
                <a:gd name="connsiteY21" fmla="*/ 104199 h 590550"/>
                <a:gd name="connsiteX22" fmla="*/ 249625 w 495300"/>
                <a:gd name="connsiteY22" fmla="*/ 15045 h 590550"/>
                <a:gd name="connsiteX23" fmla="*/ 243910 w 495300"/>
                <a:gd name="connsiteY23" fmla="*/ 7425 h 590550"/>
                <a:gd name="connsiteX24" fmla="*/ 233623 w 495300"/>
                <a:gd name="connsiteY24" fmla="*/ 1710 h 590550"/>
                <a:gd name="connsiteX25" fmla="*/ 207334 w 495300"/>
                <a:gd name="connsiteY25" fmla="*/ 3520 h 590550"/>
                <a:gd name="connsiteX26" fmla="*/ 197047 w 495300"/>
                <a:gd name="connsiteY26" fmla="*/ 18093 h 590550"/>
                <a:gd name="connsiteX27" fmla="*/ 189427 w 495300"/>
                <a:gd name="connsiteY27" fmla="*/ 101722 h 590550"/>
                <a:gd name="connsiteX28" fmla="*/ 188093 w 495300"/>
                <a:gd name="connsiteY28" fmla="*/ 104580 h 590550"/>
                <a:gd name="connsiteX29" fmla="*/ 67983 w 495300"/>
                <a:gd name="connsiteY29" fmla="*/ 270315 h 590550"/>
                <a:gd name="connsiteX30" fmla="*/ 65887 w 495300"/>
                <a:gd name="connsiteY30" fmla="*/ 272506 h 590550"/>
                <a:gd name="connsiteX31" fmla="*/ 29121 w 495300"/>
                <a:gd name="connsiteY31" fmla="*/ 291270 h 590550"/>
                <a:gd name="connsiteX32" fmla="*/ 21025 w 495300"/>
                <a:gd name="connsiteY32" fmla="*/ 293365 h 590550"/>
                <a:gd name="connsiteX33" fmla="*/ 70 w 495300"/>
                <a:gd name="connsiteY33" fmla="*/ 522156 h 590550"/>
                <a:gd name="connsiteX34" fmla="*/ 16167 w 495300"/>
                <a:gd name="connsiteY34" fmla="*/ 541492 h 590550"/>
                <a:gd name="connsiteX35" fmla="*/ 16167 w 495300"/>
                <a:gd name="connsiteY35" fmla="*/ 541492 h 590550"/>
                <a:gd name="connsiteX36" fmla="*/ 24835 w 495300"/>
                <a:gd name="connsiteY36" fmla="*/ 544635 h 590550"/>
                <a:gd name="connsiteX37" fmla="*/ 56648 w 495300"/>
                <a:gd name="connsiteY37" fmla="*/ 567114 h 590550"/>
                <a:gd name="connsiteX38" fmla="*/ 65316 w 495300"/>
                <a:gd name="connsiteY38" fmla="*/ 570448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90550">
                  <a:moveTo>
                    <a:pt x="65316" y="570448"/>
                  </a:moveTo>
                  <a:lnTo>
                    <a:pt x="350304" y="596546"/>
                  </a:lnTo>
                  <a:cubicBezTo>
                    <a:pt x="352590" y="596737"/>
                    <a:pt x="354781" y="596546"/>
                    <a:pt x="356972" y="595879"/>
                  </a:cubicBezTo>
                  <a:cubicBezTo>
                    <a:pt x="367544" y="592641"/>
                    <a:pt x="390309" y="583973"/>
                    <a:pt x="400596" y="566447"/>
                  </a:cubicBezTo>
                  <a:cubicBezTo>
                    <a:pt x="406787" y="555970"/>
                    <a:pt x="407549" y="543587"/>
                    <a:pt x="402977" y="528728"/>
                  </a:cubicBezTo>
                  <a:lnTo>
                    <a:pt x="402977" y="528728"/>
                  </a:lnTo>
                  <a:cubicBezTo>
                    <a:pt x="400501" y="520727"/>
                    <a:pt x="404025" y="512059"/>
                    <a:pt x="411359" y="507964"/>
                  </a:cubicBezTo>
                  <a:lnTo>
                    <a:pt x="411359" y="507964"/>
                  </a:lnTo>
                  <a:cubicBezTo>
                    <a:pt x="415264" y="505678"/>
                    <a:pt x="450221" y="484532"/>
                    <a:pt x="435362" y="445194"/>
                  </a:cubicBezTo>
                  <a:lnTo>
                    <a:pt x="435362" y="445194"/>
                  </a:lnTo>
                  <a:cubicBezTo>
                    <a:pt x="432314" y="437098"/>
                    <a:pt x="435553" y="427954"/>
                    <a:pt x="442982" y="423572"/>
                  </a:cubicBezTo>
                  <a:lnTo>
                    <a:pt x="442982" y="423572"/>
                  </a:lnTo>
                  <a:cubicBezTo>
                    <a:pt x="446411" y="421477"/>
                    <a:pt x="476986" y="401665"/>
                    <a:pt x="462318" y="365374"/>
                  </a:cubicBezTo>
                  <a:lnTo>
                    <a:pt x="462318" y="365374"/>
                  </a:lnTo>
                  <a:cubicBezTo>
                    <a:pt x="458889" y="356897"/>
                    <a:pt x="462413" y="347277"/>
                    <a:pt x="470510" y="342991"/>
                  </a:cubicBezTo>
                  <a:lnTo>
                    <a:pt x="470510" y="342991"/>
                  </a:lnTo>
                  <a:cubicBezTo>
                    <a:pt x="470700" y="342895"/>
                    <a:pt x="499275" y="327084"/>
                    <a:pt x="497275" y="301843"/>
                  </a:cubicBezTo>
                  <a:cubicBezTo>
                    <a:pt x="495751" y="282983"/>
                    <a:pt x="458984" y="275839"/>
                    <a:pt x="449173" y="274887"/>
                  </a:cubicBezTo>
                  <a:lnTo>
                    <a:pt x="259435" y="255837"/>
                  </a:lnTo>
                  <a:cubicBezTo>
                    <a:pt x="247339" y="254599"/>
                    <a:pt x="240004" y="241835"/>
                    <a:pt x="245053" y="230786"/>
                  </a:cubicBezTo>
                  <a:lnTo>
                    <a:pt x="245053" y="230786"/>
                  </a:lnTo>
                  <a:cubicBezTo>
                    <a:pt x="255149" y="208688"/>
                    <a:pt x="280010" y="142966"/>
                    <a:pt x="274009" y="104199"/>
                  </a:cubicBezTo>
                  <a:cubicBezTo>
                    <a:pt x="268008" y="65432"/>
                    <a:pt x="255149" y="29332"/>
                    <a:pt x="249625" y="15045"/>
                  </a:cubicBezTo>
                  <a:cubicBezTo>
                    <a:pt x="248482" y="11997"/>
                    <a:pt x="246481" y="9425"/>
                    <a:pt x="243910" y="7425"/>
                  </a:cubicBezTo>
                  <a:cubicBezTo>
                    <a:pt x="241338" y="5425"/>
                    <a:pt x="237814" y="3234"/>
                    <a:pt x="233623" y="1710"/>
                  </a:cubicBezTo>
                  <a:cubicBezTo>
                    <a:pt x="225526" y="-1052"/>
                    <a:pt x="216668" y="-481"/>
                    <a:pt x="207334" y="3520"/>
                  </a:cubicBezTo>
                  <a:cubicBezTo>
                    <a:pt x="201523" y="5996"/>
                    <a:pt x="197618" y="11806"/>
                    <a:pt x="197047" y="18093"/>
                  </a:cubicBezTo>
                  <a:lnTo>
                    <a:pt x="189427" y="101722"/>
                  </a:lnTo>
                  <a:lnTo>
                    <a:pt x="188093" y="104580"/>
                  </a:lnTo>
                  <a:cubicBezTo>
                    <a:pt x="186569" y="107818"/>
                    <a:pt x="149803" y="184304"/>
                    <a:pt x="67983" y="270315"/>
                  </a:cubicBezTo>
                  <a:lnTo>
                    <a:pt x="65887" y="272506"/>
                  </a:lnTo>
                  <a:lnTo>
                    <a:pt x="29121" y="291270"/>
                  </a:lnTo>
                  <a:lnTo>
                    <a:pt x="21025" y="293365"/>
                  </a:lnTo>
                  <a:lnTo>
                    <a:pt x="70" y="522156"/>
                  </a:lnTo>
                  <a:cubicBezTo>
                    <a:pt x="-788" y="531967"/>
                    <a:pt x="6356" y="540539"/>
                    <a:pt x="16167" y="541492"/>
                  </a:cubicBezTo>
                  <a:lnTo>
                    <a:pt x="16167" y="541492"/>
                  </a:lnTo>
                  <a:cubicBezTo>
                    <a:pt x="19310" y="541777"/>
                    <a:pt x="22263" y="542825"/>
                    <a:pt x="24835" y="544635"/>
                  </a:cubicBezTo>
                  <a:lnTo>
                    <a:pt x="56648" y="567114"/>
                  </a:lnTo>
                  <a:cubicBezTo>
                    <a:pt x="59315" y="569019"/>
                    <a:pt x="62268" y="570162"/>
                    <a:pt x="65316" y="570448"/>
                  </a:cubicBezTo>
                  <a:close/>
                </a:path>
              </a:pathLst>
            </a:custGeom>
            <a:solidFill>
              <a:schemeClr val="bg1"/>
            </a:solidFill>
            <a:ln w="9525" cap="flat">
              <a:noFill/>
              <a:prstDash val="solid"/>
              <a:miter/>
            </a:ln>
            <a:effectLst/>
          </p:spPr>
          <p:txBody>
            <a:bodyPr rtlCol="0" anchor="ctr"/>
            <a:lstStyle/>
            <a:p>
              <a:endParaRPr lang="en-US"/>
            </a:p>
          </p:txBody>
        </p:sp>
        <p:sp>
          <p:nvSpPr>
            <p:cNvPr id="55" name="Freeform: Shape 54">
              <a:extLst>
                <a:ext uri="{FF2B5EF4-FFF2-40B4-BE49-F238E27FC236}">
                  <a16:creationId xmlns:a16="http://schemas.microsoft.com/office/drawing/2014/main" id="{DA66D1F0-A060-4909-9BF5-E9B4CE43F129}"/>
                </a:ext>
              </a:extLst>
            </p:cNvPr>
            <p:cNvSpPr/>
            <p:nvPr/>
          </p:nvSpPr>
          <p:spPr>
            <a:xfrm rot="21277426">
              <a:off x="2689080" y="2219444"/>
              <a:ext cx="88839" cy="143835"/>
            </a:xfrm>
            <a:custGeom>
              <a:avLst/>
              <a:gdLst>
                <a:gd name="connsiteX0" fmla="*/ 0 w 200025"/>
                <a:gd name="connsiteY0" fmla="*/ 308801 h 323850"/>
                <a:gd name="connsiteX1" fmla="*/ 180118 w 200025"/>
                <a:gd name="connsiteY1" fmla="*/ 325279 h 323850"/>
                <a:gd name="connsiteX2" fmla="*/ 192976 w 200025"/>
                <a:gd name="connsiteY2" fmla="*/ 184690 h 323850"/>
                <a:gd name="connsiteX3" fmla="*/ 208407 w 200025"/>
                <a:gd name="connsiteY3" fmla="*/ 16478 h 323850"/>
                <a:gd name="connsiteX4" fmla="*/ 28289 w 200025"/>
                <a:gd name="connsiteY4" fmla="*/ 0 h 323850"/>
                <a:gd name="connsiteX5" fmla="*/ 0 w 200025"/>
                <a:gd name="connsiteY5" fmla="*/ 30880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323850">
                  <a:moveTo>
                    <a:pt x="0" y="308801"/>
                  </a:moveTo>
                  <a:lnTo>
                    <a:pt x="180118" y="325279"/>
                  </a:lnTo>
                  <a:lnTo>
                    <a:pt x="192976" y="184690"/>
                  </a:lnTo>
                  <a:lnTo>
                    <a:pt x="208407" y="16478"/>
                  </a:lnTo>
                  <a:lnTo>
                    <a:pt x="28289" y="0"/>
                  </a:lnTo>
                  <a:lnTo>
                    <a:pt x="0" y="308801"/>
                  </a:lnTo>
                  <a:close/>
                </a:path>
              </a:pathLst>
            </a:custGeom>
            <a:solidFill>
              <a:srgbClr val="3D61D3"/>
            </a:solidFill>
            <a:ln w="9525" cap="flat">
              <a:noFill/>
              <a:prstDash val="solid"/>
              <a:miter/>
            </a:ln>
            <a:effectLst/>
          </p:spPr>
          <p:txBody>
            <a:bodyPr rtlCol="0" anchor="ctr"/>
            <a:lstStyle/>
            <a:p>
              <a:endParaRPr lang="en-US"/>
            </a:p>
          </p:txBody>
        </p:sp>
      </p:grpSp>
    </p:spTree>
    <p:extLst>
      <p:ext uri="{BB962C8B-B14F-4D97-AF65-F5344CB8AC3E}">
        <p14:creationId xmlns:p14="http://schemas.microsoft.com/office/powerpoint/2010/main" val="283400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8" name="Graphic 36">
            <a:extLst>
              <a:ext uri="{FF2B5EF4-FFF2-40B4-BE49-F238E27FC236}">
                <a16:creationId xmlns:a16="http://schemas.microsoft.com/office/drawing/2014/main" id="{A398D13C-076A-448E-9F5B-74EA6BFB2665}"/>
              </a:ext>
            </a:extLst>
          </p:cNvPr>
          <p:cNvGrpSpPr/>
          <p:nvPr/>
        </p:nvGrpSpPr>
        <p:grpSpPr>
          <a:xfrm flipH="1">
            <a:off x="319" y="4013989"/>
            <a:ext cx="5937079" cy="2846250"/>
            <a:chOff x="-14436" y="4013989"/>
            <a:chExt cx="5937079" cy="2846250"/>
          </a:xfrm>
        </p:grpSpPr>
        <p:sp>
          <p:nvSpPr>
            <p:cNvPr id="39" name="Freeform: Shape 38">
              <a:extLst>
                <a:ext uri="{FF2B5EF4-FFF2-40B4-BE49-F238E27FC236}">
                  <a16:creationId xmlns:a16="http://schemas.microsoft.com/office/drawing/2014/main" id="{D7E9C3FD-14C4-4709-AA05-F19A15198F9D}"/>
                </a:ext>
              </a:extLst>
            </p:cNvPr>
            <p:cNvSpPr/>
            <p:nvPr/>
          </p:nvSpPr>
          <p:spPr>
            <a:xfrm>
              <a:off x="1612620" y="4013989"/>
              <a:ext cx="4303568" cy="2828059"/>
            </a:xfrm>
            <a:custGeom>
              <a:avLst/>
              <a:gdLst>
                <a:gd name="connsiteX0" fmla="*/ 0 w 4303568"/>
                <a:gd name="connsiteY0" fmla="*/ 2847172 h 2828059"/>
                <a:gd name="connsiteX1" fmla="*/ 4319553 w 4303568"/>
                <a:gd name="connsiteY1" fmla="*/ 2847172 h 2828059"/>
                <a:gd name="connsiteX2" fmla="*/ 4319553 w 4303568"/>
                <a:gd name="connsiteY2" fmla="*/ 628068 h 2828059"/>
                <a:gd name="connsiteX3" fmla="*/ 3756401 w 4303568"/>
                <a:gd name="connsiteY3" fmla="*/ 993564 h 2828059"/>
                <a:gd name="connsiteX4" fmla="*/ 3116091 w 4303568"/>
                <a:gd name="connsiteY4" fmla="*/ 54 h 2828059"/>
                <a:gd name="connsiteX5" fmla="*/ 2354667 w 4303568"/>
                <a:gd name="connsiteY5" fmla="*/ 1175236 h 2828059"/>
                <a:gd name="connsiteX6" fmla="*/ 1359006 w 4303568"/>
                <a:gd name="connsiteY6" fmla="*/ 1175236 h 2828059"/>
                <a:gd name="connsiteX7" fmla="*/ 949859 w 4303568"/>
                <a:gd name="connsiteY7" fmla="*/ 2171512 h 2828059"/>
                <a:gd name="connsiteX8" fmla="*/ 0 w 4303568"/>
                <a:gd name="connsiteY8" fmla="*/ 2847172 h 282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3568" h="2828059">
                  <a:moveTo>
                    <a:pt x="0" y="2847172"/>
                  </a:moveTo>
                  <a:lnTo>
                    <a:pt x="4319553" y="2847172"/>
                  </a:lnTo>
                  <a:lnTo>
                    <a:pt x="4319553" y="628068"/>
                  </a:lnTo>
                  <a:cubicBezTo>
                    <a:pt x="4050580" y="588721"/>
                    <a:pt x="3971579" y="983112"/>
                    <a:pt x="3756401" y="993564"/>
                  </a:cubicBezTo>
                  <a:cubicBezTo>
                    <a:pt x="3497879" y="1005860"/>
                    <a:pt x="3448388" y="-8553"/>
                    <a:pt x="3116091" y="54"/>
                  </a:cubicBezTo>
                  <a:cubicBezTo>
                    <a:pt x="2783487" y="8354"/>
                    <a:pt x="2702026" y="1023996"/>
                    <a:pt x="2354667" y="1175236"/>
                  </a:cubicBezTo>
                  <a:cubicBezTo>
                    <a:pt x="2007615" y="1326168"/>
                    <a:pt x="1572339" y="827262"/>
                    <a:pt x="1359006" y="1175236"/>
                  </a:cubicBezTo>
                  <a:cubicBezTo>
                    <a:pt x="1145364" y="1523210"/>
                    <a:pt x="1320888" y="2179197"/>
                    <a:pt x="949859" y="2171512"/>
                  </a:cubicBezTo>
                  <a:cubicBezTo>
                    <a:pt x="578830" y="2163520"/>
                    <a:pt x="24592" y="2028265"/>
                    <a:pt x="0" y="2847172"/>
                  </a:cubicBezTo>
                  <a:close/>
                </a:path>
              </a:pathLst>
            </a:custGeom>
            <a:solidFill>
              <a:srgbClr val="248F8B"/>
            </a:solidFill>
            <a:ln w="3073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645EB6E-13D5-49B4-A1FC-3E6308C2E67A}"/>
                </a:ext>
              </a:extLst>
            </p:cNvPr>
            <p:cNvSpPr/>
            <p:nvPr/>
          </p:nvSpPr>
          <p:spPr>
            <a:xfrm>
              <a:off x="4736703" y="4401057"/>
              <a:ext cx="61480" cy="2459182"/>
            </a:xfrm>
            <a:custGeom>
              <a:avLst/>
              <a:gdLst>
                <a:gd name="connsiteX0" fmla="*/ 0 w 61479"/>
                <a:gd name="connsiteY0" fmla="*/ 0 h 2459181"/>
                <a:gd name="connsiteX1" fmla="*/ 16599 w 61479"/>
                <a:gd name="connsiteY1" fmla="*/ 2461948 h 2459181"/>
              </a:gdLst>
              <a:ahLst/>
              <a:cxnLst>
                <a:cxn ang="0">
                  <a:pos x="connsiteX0" y="connsiteY0"/>
                </a:cxn>
                <a:cxn ang="0">
                  <a:pos x="connsiteX1" y="connsiteY1"/>
                </a:cxn>
              </a:cxnLst>
              <a:rect l="l" t="t" r="r" b="b"/>
              <a:pathLst>
                <a:path w="61479" h="2459181">
                  <a:moveTo>
                    <a:pt x="0" y="0"/>
                  </a:moveTo>
                  <a:cubicBezTo>
                    <a:pt x="0" y="0"/>
                    <a:pt x="127263" y="1459217"/>
                    <a:pt x="16599" y="2461948"/>
                  </a:cubicBezTo>
                </a:path>
              </a:pathLst>
            </a:custGeom>
            <a:noFill/>
            <a:ln w="30738" cap="flat">
              <a:solidFill>
                <a:srgbClr val="94CFB9"/>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74E7624-B841-47D4-B2BF-5527A7A4288B}"/>
                </a:ext>
              </a:extLst>
            </p:cNvPr>
            <p:cNvSpPr/>
            <p:nvPr/>
          </p:nvSpPr>
          <p:spPr>
            <a:xfrm>
              <a:off x="5849175" y="6562678"/>
              <a:ext cx="61480" cy="276658"/>
            </a:xfrm>
            <a:custGeom>
              <a:avLst/>
              <a:gdLst>
                <a:gd name="connsiteX0" fmla="*/ 82997 w 61479"/>
                <a:gd name="connsiteY0" fmla="*/ 0 h 276657"/>
                <a:gd name="connsiteX1" fmla="*/ 0 w 61479"/>
                <a:gd name="connsiteY1" fmla="*/ 292028 h 276657"/>
              </a:gdLst>
              <a:ahLst/>
              <a:cxnLst>
                <a:cxn ang="0">
                  <a:pos x="connsiteX0" y="connsiteY0"/>
                </a:cxn>
                <a:cxn ang="0">
                  <a:pos x="connsiteX1" y="connsiteY1"/>
                </a:cxn>
              </a:cxnLst>
              <a:rect l="l" t="t" r="r" b="b"/>
              <a:pathLst>
                <a:path w="61479" h="276657">
                  <a:moveTo>
                    <a:pt x="82997" y="0"/>
                  </a:moveTo>
                  <a:cubicBezTo>
                    <a:pt x="61787" y="109434"/>
                    <a:pt x="34736" y="209031"/>
                    <a:pt x="0" y="292028"/>
                  </a:cubicBezTo>
                </a:path>
              </a:pathLst>
            </a:custGeom>
            <a:noFill/>
            <a:ln w="30738" cap="flat">
              <a:solidFill>
                <a:srgbClr val="94CFB9"/>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2A5FD5A-B2C5-44E9-88E1-F7C32F8E8179}"/>
                </a:ext>
              </a:extLst>
            </p:cNvPr>
            <p:cNvSpPr/>
            <p:nvPr/>
          </p:nvSpPr>
          <p:spPr>
            <a:xfrm>
              <a:off x="5818436" y="5068725"/>
              <a:ext cx="92219" cy="92219"/>
            </a:xfrm>
            <a:custGeom>
              <a:avLst/>
              <a:gdLst>
                <a:gd name="connsiteX0" fmla="*/ 0 w 92219"/>
                <a:gd name="connsiteY0" fmla="*/ 0 h 92219"/>
                <a:gd name="connsiteX1" fmla="*/ 113737 w 92219"/>
                <a:gd name="connsiteY1" fmla="*/ 110971 h 92219"/>
              </a:gdLst>
              <a:ahLst/>
              <a:cxnLst>
                <a:cxn ang="0">
                  <a:pos x="connsiteX0" y="connsiteY0"/>
                </a:cxn>
                <a:cxn ang="0">
                  <a:pos x="connsiteX1" y="connsiteY1"/>
                </a:cxn>
              </a:cxnLst>
              <a:rect l="l" t="t" r="r" b="b"/>
              <a:pathLst>
                <a:path w="92219" h="92219">
                  <a:moveTo>
                    <a:pt x="0" y="0"/>
                  </a:moveTo>
                  <a:lnTo>
                    <a:pt x="113737" y="110971"/>
                  </a:lnTo>
                </a:path>
              </a:pathLst>
            </a:custGeom>
            <a:ln w="30738" cap="flat">
              <a:solidFill>
                <a:srgbClr val="94CFB9"/>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EF12C57-FE57-48F5-9887-BD7A7BED4FC1}"/>
                </a:ext>
              </a:extLst>
            </p:cNvPr>
            <p:cNvSpPr/>
            <p:nvPr/>
          </p:nvSpPr>
          <p:spPr>
            <a:xfrm>
              <a:off x="5735131" y="5482175"/>
              <a:ext cx="184439" cy="122959"/>
            </a:xfrm>
            <a:custGeom>
              <a:avLst/>
              <a:gdLst>
                <a:gd name="connsiteX0" fmla="*/ 0 w 184438"/>
                <a:gd name="connsiteY0" fmla="*/ 0 h 122959"/>
                <a:gd name="connsiteX1" fmla="*/ 197042 w 184438"/>
                <a:gd name="connsiteY1" fmla="*/ 149088 h 122959"/>
              </a:gdLst>
              <a:ahLst/>
              <a:cxnLst>
                <a:cxn ang="0">
                  <a:pos x="connsiteX0" y="connsiteY0"/>
                </a:cxn>
                <a:cxn ang="0">
                  <a:pos x="connsiteX1" y="connsiteY1"/>
                </a:cxn>
              </a:cxnLst>
              <a:rect l="l" t="t" r="r" b="b"/>
              <a:pathLst>
                <a:path w="184438" h="122959">
                  <a:moveTo>
                    <a:pt x="0" y="0"/>
                  </a:moveTo>
                  <a:lnTo>
                    <a:pt x="197042" y="149088"/>
                  </a:lnTo>
                </a:path>
              </a:pathLst>
            </a:custGeom>
            <a:ln w="30738" cap="flat">
              <a:solidFill>
                <a:srgbClr val="94CFB9"/>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8C401E2-D18A-41A2-9B6A-6EF7C0FFF358}"/>
                </a:ext>
              </a:extLst>
            </p:cNvPr>
            <p:cNvSpPr/>
            <p:nvPr/>
          </p:nvSpPr>
          <p:spPr>
            <a:xfrm>
              <a:off x="5676725" y="5852282"/>
              <a:ext cx="245918" cy="184439"/>
            </a:xfrm>
            <a:custGeom>
              <a:avLst/>
              <a:gdLst>
                <a:gd name="connsiteX0" fmla="*/ 0 w 245918"/>
                <a:gd name="connsiteY0" fmla="*/ 0 h 184438"/>
                <a:gd name="connsiteX1" fmla="*/ 255448 w 245918"/>
                <a:gd name="connsiteY1" fmla="*/ 200731 h 184438"/>
              </a:gdLst>
              <a:ahLst/>
              <a:cxnLst>
                <a:cxn ang="0">
                  <a:pos x="connsiteX0" y="connsiteY0"/>
                </a:cxn>
                <a:cxn ang="0">
                  <a:pos x="connsiteX1" y="connsiteY1"/>
                </a:cxn>
              </a:cxnLst>
              <a:rect l="l" t="t" r="r" b="b"/>
              <a:pathLst>
                <a:path w="245918" h="184438">
                  <a:moveTo>
                    <a:pt x="0" y="0"/>
                  </a:moveTo>
                  <a:lnTo>
                    <a:pt x="255448" y="200731"/>
                  </a:lnTo>
                </a:path>
              </a:pathLst>
            </a:custGeom>
            <a:ln w="30738" cap="flat">
              <a:solidFill>
                <a:srgbClr val="94CFB9"/>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D948D04-152D-4ACA-B80A-2644CFFDD7A0}"/>
                </a:ext>
              </a:extLst>
            </p:cNvPr>
            <p:cNvSpPr/>
            <p:nvPr/>
          </p:nvSpPr>
          <p:spPr>
            <a:xfrm>
              <a:off x="4758528" y="4498195"/>
              <a:ext cx="122959" cy="184439"/>
            </a:xfrm>
            <a:custGeom>
              <a:avLst/>
              <a:gdLst>
                <a:gd name="connsiteX0" fmla="*/ 146321 w 122959"/>
                <a:gd name="connsiteY0" fmla="*/ 0 h 184438"/>
                <a:gd name="connsiteX1" fmla="*/ 0 w 122959"/>
                <a:gd name="connsiteY1" fmla="*/ 205342 h 184438"/>
              </a:gdLst>
              <a:ahLst/>
              <a:cxnLst>
                <a:cxn ang="0">
                  <a:pos x="connsiteX0" y="connsiteY0"/>
                </a:cxn>
                <a:cxn ang="0">
                  <a:pos x="connsiteX1" y="connsiteY1"/>
                </a:cxn>
              </a:cxnLst>
              <a:rect l="l" t="t" r="r" b="b"/>
              <a:pathLst>
                <a:path w="122959" h="184438">
                  <a:moveTo>
                    <a:pt x="146321" y="0"/>
                  </a:moveTo>
                  <a:lnTo>
                    <a:pt x="0" y="205342"/>
                  </a:lnTo>
                </a:path>
              </a:pathLst>
            </a:custGeom>
            <a:ln w="30738" cap="flat">
              <a:solidFill>
                <a:srgbClr val="94CFB9"/>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46CFA2F-1D09-4C61-8FEC-056BA94035C3}"/>
                </a:ext>
              </a:extLst>
            </p:cNvPr>
            <p:cNvSpPr/>
            <p:nvPr/>
          </p:nvSpPr>
          <p:spPr>
            <a:xfrm>
              <a:off x="4477874" y="4624535"/>
              <a:ext cx="276658" cy="276658"/>
            </a:xfrm>
            <a:custGeom>
              <a:avLst/>
              <a:gdLst>
                <a:gd name="connsiteX0" fmla="*/ 0 w 276657"/>
                <a:gd name="connsiteY0" fmla="*/ 0 h 276657"/>
                <a:gd name="connsiteX1" fmla="*/ 292643 w 276657"/>
                <a:gd name="connsiteY1" fmla="*/ 281576 h 276657"/>
              </a:gdLst>
              <a:ahLst/>
              <a:cxnLst>
                <a:cxn ang="0">
                  <a:pos x="connsiteX0" y="connsiteY0"/>
                </a:cxn>
                <a:cxn ang="0">
                  <a:pos x="connsiteX1" y="connsiteY1"/>
                </a:cxn>
              </a:cxnLst>
              <a:rect l="l" t="t" r="r" b="b"/>
              <a:pathLst>
                <a:path w="276657" h="276657">
                  <a:moveTo>
                    <a:pt x="0" y="0"/>
                  </a:moveTo>
                  <a:lnTo>
                    <a:pt x="292643" y="281576"/>
                  </a:lnTo>
                </a:path>
              </a:pathLst>
            </a:custGeom>
            <a:ln w="30738" cap="flat">
              <a:solidFill>
                <a:srgbClr val="94CFB9"/>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87A1ED1-2053-4766-894A-5145DC2B3AF5}"/>
                </a:ext>
              </a:extLst>
            </p:cNvPr>
            <p:cNvSpPr/>
            <p:nvPr/>
          </p:nvSpPr>
          <p:spPr>
            <a:xfrm>
              <a:off x="4789268" y="4997101"/>
              <a:ext cx="307398" cy="338138"/>
            </a:xfrm>
            <a:custGeom>
              <a:avLst/>
              <a:gdLst>
                <a:gd name="connsiteX0" fmla="*/ 308627 w 307397"/>
                <a:gd name="connsiteY0" fmla="*/ 0 h 338137"/>
                <a:gd name="connsiteX1" fmla="*/ 0 w 307397"/>
                <a:gd name="connsiteY1" fmla="*/ 343978 h 338137"/>
              </a:gdLst>
              <a:ahLst/>
              <a:cxnLst>
                <a:cxn ang="0">
                  <a:pos x="connsiteX0" y="connsiteY0"/>
                </a:cxn>
                <a:cxn ang="0">
                  <a:pos x="connsiteX1" y="connsiteY1"/>
                </a:cxn>
              </a:cxnLst>
              <a:rect l="l" t="t" r="r" b="b"/>
              <a:pathLst>
                <a:path w="307397" h="338137">
                  <a:moveTo>
                    <a:pt x="308627" y="0"/>
                  </a:moveTo>
                  <a:lnTo>
                    <a:pt x="0" y="343978"/>
                  </a:lnTo>
                </a:path>
              </a:pathLst>
            </a:custGeom>
            <a:ln w="30738" cap="flat">
              <a:solidFill>
                <a:srgbClr val="94CFB9"/>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0811C18-1BEF-4BD0-8C64-20D75106F51E}"/>
                </a:ext>
              </a:extLst>
            </p:cNvPr>
            <p:cNvSpPr/>
            <p:nvPr/>
          </p:nvSpPr>
          <p:spPr>
            <a:xfrm>
              <a:off x="4326020" y="5169244"/>
              <a:ext cx="461097" cy="461097"/>
            </a:xfrm>
            <a:custGeom>
              <a:avLst/>
              <a:gdLst>
                <a:gd name="connsiteX0" fmla="*/ 0 w 461096"/>
                <a:gd name="connsiteY0" fmla="*/ 0 h 461096"/>
                <a:gd name="connsiteX1" fmla="*/ 472470 w 461096"/>
                <a:gd name="connsiteY1" fmla="*/ 462634 h 461096"/>
              </a:gdLst>
              <a:ahLst/>
              <a:cxnLst>
                <a:cxn ang="0">
                  <a:pos x="connsiteX0" y="connsiteY0"/>
                </a:cxn>
                <a:cxn ang="0">
                  <a:pos x="connsiteX1" y="connsiteY1"/>
                </a:cxn>
              </a:cxnLst>
              <a:rect l="l" t="t" r="r" b="b"/>
              <a:pathLst>
                <a:path w="461096" h="461096">
                  <a:moveTo>
                    <a:pt x="0" y="0"/>
                  </a:moveTo>
                  <a:lnTo>
                    <a:pt x="472470" y="462634"/>
                  </a:lnTo>
                </a:path>
              </a:pathLst>
            </a:custGeom>
            <a:ln w="30738" cap="flat">
              <a:solidFill>
                <a:srgbClr val="94CFB9"/>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CCD238D-7F6D-47FA-917F-13F409EDFEA2}"/>
                </a:ext>
              </a:extLst>
            </p:cNvPr>
            <p:cNvSpPr/>
            <p:nvPr/>
          </p:nvSpPr>
          <p:spPr>
            <a:xfrm>
              <a:off x="4798182" y="5400715"/>
              <a:ext cx="553316" cy="522576"/>
            </a:xfrm>
            <a:custGeom>
              <a:avLst/>
              <a:gdLst>
                <a:gd name="connsiteX0" fmla="*/ 558234 w 553315"/>
                <a:gd name="connsiteY0" fmla="*/ 0 h 522576"/>
                <a:gd name="connsiteX1" fmla="*/ 0 w 553315"/>
                <a:gd name="connsiteY1" fmla="*/ 538561 h 522576"/>
              </a:gdLst>
              <a:ahLst/>
              <a:cxnLst>
                <a:cxn ang="0">
                  <a:pos x="connsiteX0" y="connsiteY0"/>
                </a:cxn>
                <a:cxn ang="0">
                  <a:pos x="connsiteX1" y="connsiteY1"/>
                </a:cxn>
              </a:cxnLst>
              <a:rect l="l" t="t" r="r" b="b"/>
              <a:pathLst>
                <a:path w="553315" h="522576">
                  <a:moveTo>
                    <a:pt x="558234" y="0"/>
                  </a:moveTo>
                  <a:lnTo>
                    <a:pt x="0" y="538561"/>
                  </a:lnTo>
                </a:path>
              </a:pathLst>
            </a:custGeom>
            <a:ln w="30738" cap="flat">
              <a:solidFill>
                <a:srgbClr val="94CFB9"/>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21063F-6B3F-486B-9477-B75FFF80521F}"/>
                </a:ext>
              </a:extLst>
            </p:cNvPr>
            <p:cNvSpPr/>
            <p:nvPr/>
          </p:nvSpPr>
          <p:spPr>
            <a:xfrm>
              <a:off x="4174165" y="5752070"/>
              <a:ext cx="614795" cy="553316"/>
            </a:xfrm>
            <a:custGeom>
              <a:avLst/>
              <a:gdLst>
                <a:gd name="connsiteX0" fmla="*/ 0 w 614795"/>
                <a:gd name="connsiteY0" fmla="*/ 0 h 553315"/>
                <a:gd name="connsiteX1" fmla="*/ 616640 w 614795"/>
                <a:gd name="connsiteY1" fmla="*/ 565304 h 553315"/>
              </a:gdLst>
              <a:ahLst/>
              <a:cxnLst>
                <a:cxn ang="0">
                  <a:pos x="connsiteX0" y="connsiteY0"/>
                </a:cxn>
                <a:cxn ang="0">
                  <a:pos x="connsiteX1" y="connsiteY1"/>
                </a:cxn>
              </a:cxnLst>
              <a:rect l="l" t="t" r="r" b="b"/>
              <a:pathLst>
                <a:path w="614795" h="553315">
                  <a:moveTo>
                    <a:pt x="0" y="0"/>
                  </a:moveTo>
                  <a:lnTo>
                    <a:pt x="616640" y="565304"/>
                  </a:lnTo>
                </a:path>
              </a:pathLst>
            </a:custGeom>
            <a:ln w="30738" cap="flat">
              <a:solidFill>
                <a:srgbClr val="94CFB9"/>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6C2DCAC-D733-48B2-9095-D7E54406274B}"/>
                </a:ext>
              </a:extLst>
            </p:cNvPr>
            <p:cNvSpPr/>
            <p:nvPr/>
          </p:nvSpPr>
          <p:spPr>
            <a:xfrm>
              <a:off x="4780968" y="6067768"/>
              <a:ext cx="645535" cy="430357"/>
            </a:xfrm>
            <a:custGeom>
              <a:avLst/>
              <a:gdLst>
                <a:gd name="connsiteX0" fmla="*/ 661827 w 645535"/>
                <a:gd name="connsiteY0" fmla="*/ 0 h 430356"/>
                <a:gd name="connsiteX1" fmla="*/ 0 w 645535"/>
                <a:gd name="connsiteY1" fmla="*/ 459560 h 430356"/>
              </a:gdLst>
              <a:ahLst/>
              <a:cxnLst>
                <a:cxn ang="0">
                  <a:pos x="connsiteX0" y="connsiteY0"/>
                </a:cxn>
                <a:cxn ang="0">
                  <a:pos x="connsiteX1" y="connsiteY1"/>
                </a:cxn>
              </a:cxnLst>
              <a:rect l="l" t="t" r="r" b="b"/>
              <a:pathLst>
                <a:path w="645535" h="430356">
                  <a:moveTo>
                    <a:pt x="661827" y="0"/>
                  </a:moveTo>
                  <a:lnTo>
                    <a:pt x="0" y="459560"/>
                  </a:lnTo>
                </a:path>
              </a:pathLst>
            </a:custGeom>
            <a:ln w="30738" cap="flat">
              <a:solidFill>
                <a:srgbClr val="94CFB9"/>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F7067FC-8346-44FC-8419-F36892A81753}"/>
                </a:ext>
              </a:extLst>
            </p:cNvPr>
            <p:cNvSpPr/>
            <p:nvPr/>
          </p:nvSpPr>
          <p:spPr>
            <a:xfrm>
              <a:off x="3239676" y="5400714"/>
              <a:ext cx="245918" cy="1444769"/>
            </a:xfrm>
            <a:custGeom>
              <a:avLst/>
              <a:gdLst>
                <a:gd name="connsiteX0" fmla="*/ 0 w 245918"/>
                <a:gd name="connsiteY0" fmla="*/ 0 h 1444769"/>
                <a:gd name="connsiteX1" fmla="*/ 262825 w 245918"/>
                <a:gd name="connsiteY1" fmla="*/ 1462291 h 1444769"/>
              </a:gdLst>
              <a:ahLst/>
              <a:cxnLst>
                <a:cxn ang="0">
                  <a:pos x="connsiteX0" y="connsiteY0"/>
                </a:cxn>
                <a:cxn ang="0">
                  <a:pos x="connsiteX1" y="connsiteY1"/>
                </a:cxn>
              </a:cxnLst>
              <a:rect l="l" t="t" r="r" b="b"/>
              <a:pathLst>
                <a:path w="245918" h="1444769">
                  <a:moveTo>
                    <a:pt x="0" y="0"/>
                  </a:moveTo>
                  <a:cubicBezTo>
                    <a:pt x="0" y="0"/>
                    <a:pt x="242229" y="746977"/>
                    <a:pt x="262825" y="1462291"/>
                  </a:cubicBezTo>
                </a:path>
              </a:pathLst>
            </a:custGeom>
            <a:noFill/>
            <a:ln w="30738" cap="flat">
              <a:solidFill>
                <a:srgbClr val="94CFB9"/>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968A15D-5ABC-4DD3-988D-3C5EE0CF31B3}"/>
                </a:ext>
              </a:extLst>
            </p:cNvPr>
            <p:cNvSpPr/>
            <p:nvPr/>
          </p:nvSpPr>
          <p:spPr>
            <a:xfrm>
              <a:off x="3323596" y="5464346"/>
              <a:ext cx="61480" cy="215178"/>
            </a:xfrm>
            <a:custGeom>
              <a:avLst/>
              <a:gdLst>
                <a:gd name="connsiteX0" fmla="*/ 88531 w 61479"/>
                <a:gd name="connsiteY0" fmla="*/ 0 h 215178"/>
                <a:gd name="connsiteX1" fmla="*/ 0 w 61479"/>
                <a:gd name="connsiteY1" fmla="*/ 234545 h 215178"/>
              </a:gdLst>
              <a:ahLst/>
              <a:cxnLst>
                <a:cxn ang="0">
                  <a:pos x="connsiteX0" y="connsiteY0"/>
                </a:cxn>
                <a:cxn ang="0">
                  <a:pos x="connsiteX1" y="connsiteY1"/>
                </a:cxn>
              </a:cxnLst>
              <a:rect l="l" t="t" r="r" b="b"/>
              <a:pathLst>
                <a:path w="61479" h="215178">
                  <a:moveTo>
                    <a:pt x="88531" y="0"/>
                  </a:moveTo>
                  <a:lnTo>
                    <a:pt x="0" y="234545"/>
                  </a:lnTo>
                </a:path>
              </a:pathLst>
            </a:custGeom>
            <a:ln w="30738" cap="flat">
              <a:solidFill>
                <a:srgbClr val="94CFB9"/>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20264BB-CEA7-47C0-A78A-51286ECC1786}"/>
                </a:ext>
              </a:extLst>
            </p:cNvPr>
            <p:cNvSpPr/>
            <p:nvPr/>
          </p:nvSpPr>
          <p:spPr>
            <a:xfrm>
              <a:off x="3424115" y="5582387"/>
              <a:ext cx="245918" cy="553316"/>
            </a:xfrm>
            <a:custGeom>
              <a:avLst/>
              <a:gdLst>
                <a:gd name="connsiteX0" fmla="*/ 275428 w 245918"/>
                <a:gd name="connsiteY0" fmla="*/ 0 h 553315"/>
                <a:gd name="connsiteX1" fmla="*/ 0 w 245918"/>
                <a:gd name="connsiteY1" fmla="*/ 576985 h 553315"/>
              </a:gdLst>
              <a:ahLst/>
              <a:cxnLst>
                <a:cxn ang="0">
                  <a:pos x="connsiteX0" y="connsiteY0"/>
                </a:cxn>
                <a:cxn ang="0">
                  <a:pos x="connsiteX1" y="connsiteY1"/>
                </a:cxn>
              </a:cxnLst>
              <a:rect l="l" t="t" r="r" b="b"/>
              <a:pathLst>
                <a:path w="245918" h="553315">
                  <a:moveTo>
                    <a:pt x="275428" y="0"/>
                  </a:moveTo>
                  <a:lnTo>
                    <a:pt x="0" y="576985"/>
                  </a:lnTo>
                </a:path>
              </a:pathLst>
            </a:custGeom>
            <a:ln w="30738" cap="flat">
              <a:solidFill>
                <a:srgbClr val="94CFB9"/>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904F45B-7BEA-4A3E-8966-447B77F9A868}"/>
                </a:ext>
              </a:extLst>
            </p:cNvPr>
            <p:cNvSpPr/>
            <p:nvPr/>
          </p:nvSpPr>
          <p:spPr>
            <a:xfrm>
              <a:off x="3483442" y="6092359"/>
              <a:ext cx="276658" cy="461097"/>
            </a:xfrm>
            <a:custGeom>
              <a:avLst/>
              <a:gdLst>
                <a:gd name="connsiteX0" fmla="*/ 294180 w 276657"/>
                <a:gd name="connsiteY0" fmla="*/ 0 h 461096"/>
                <a:gd name="connsiteX1" fmla="*/ 0 w 276657"/>
                <a:gd name="connsiteY1" fmla="*/ 484766 h 461096"/>
              </a:gdLst>
              <a:ahLst/>
              <a:cxnLst>
                <a:cxn ang="0">
                  <a:pos x="connsiteX0" y="connsiteY0"/>
                </a:cxn>
                <a:cxn ang="0">
                  <a:pos x="connsiteX1" y="connsiteY1"/>
                </a:cxn>
              </a:cxnLst>
              <a:rect l="l" t="t" r="r" b="b"/>
              <a:pathLst>
                <a:path w="276657" h="461096">
                  <a:moveTo>
                    <a:pt x="294180" y="0"/>
                  </a:moveTo>
                  <a:lnTo>
                    <a:pt x="0" y="484766"/>
                  </a:lnTo>
                </a:path>
              </a:pathLst>
            </a:custGeom>
            <a:ln w="30738" cap="flat">
              <a:solidFill>
                <a:srgbClr val="94CFB9"/>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FFAE4B6-1F98-467F-88D6-6D3E3155238F}"/>
                </a:ext>
              </a:extLst>
            </p:cNvPr>
            <p:cNvSpPr/>
            <p:nvPr/>
          </p:nvSpPr>
          <p:spPr>
            <a:xfrm>
              <a:off x="3129013" y="5682906"/>
              <a:ext cx="215178" cy="92219"/>
            </a:xfrm>
            <a:custGeom>
              <a:avLst/>
              <a:gdLst>
                <a:gd name="connsiteX0" fmla="*/ 0 w 215178"/>
                <a:gd name="connsiteY0" fmla="*/ 0 h 92219"/>
                <a:gd name="connsiteX1" fmla="*/ 217638 w 215178"/>
                <a:gd name="connsiteY1" fmla="*/ 109741 h 92219"/>
              </a:gdLst>
              <a:ahLst/>
              <a:cxnLst>
                <a:cxn ang="0">
                  <a:pos x="connsiteX0" y="connsiteY0"/>
                </a:cxn>
                <a:cxn ang="0">
                  <a:pos x="connsiteX1" y="connsiteY1"/>
                </a:cxn>
              </a:cxnLst>
              <a:rect l="l" t="t" r="r" b="b"/>
              <a:pathLst>
                <a:path w="215178" h="92219">
                  <a:moveTo>
                    <a:pt x="0" y="0"/>
                  </a:moveTo>
                  <a:lnTo>
                    <a:pt x="217638" y="109741"/>
                  </a:lnTo>
                </a:path>
              </a:pathLst>
            </a:custGeom>
            <a:ln w="30738" cap="flat">
              <a:solidFill>
                <a:srgbClr val="94CFB9"/>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3658DA4-5727-4C55-A38B-62090AD14980}"/>
                </a:ext>
              </a:extLst>
            </p:cNvPr>
            <p:cNvSpPr/>
            <p:nvPr/>
          </p:nvSpPr>
          <p:spPr>
            <a:xfrm>
              <a:off x="3009742" y="6034876"/>
              <a:ext cx="399617" cy="184439"/>
            </a:xfrm>
            <a:custGeom>
              <a:avLst/>
              <a:gdLst>
                <a:gd name="connsiteX0" fmla="*/ 0 w 399617"/>
                <a:gd name="connsiteY0" fmla="*/ 0 h 184438"/>
                <a:gd name="connsiteX1" fmla="*/ 429742 w 399617"/>
                <a:gd name="connsiteY1" fmla="*/ 214256 h 184438"/>
              </a:gdLst>
              <a:ahLst/>
              <a:cxnLst>
                <a:cxn ang="0">
                  <a:pos x="connsiteX0" y="connsiteY0"/>
                </a:cxn>
                <a:cxn ang="0">
                  <a:pos x="connsiteX1" y="connsiteY1"/>
                </a:cxn>
              </a:cxnLst>
              <a:rect l="l" t="t" r="r" b="b"/>
              <a:pathLst>
                <a:path w="399617" h="184438">
                  <a:moveTo>
                    <a:pt x="0" y="0"/>
                  </a:moveTo>
                  <a:lnTo>
                    <a:pt x="429742" y="214256"/>
                  </a:lnTo>
                </a:path>
              </a:pathLst>
            </a:custGeom>
            <a:ln w="30738" cap="flat">
              <a:solidFill>
                <a:srgbClr val="94CFB9"/>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D9782FB-12F5-4BC1-BA1A-D3AE2432BD08}"/>
                </a:ext>
              </a:extLst>
            </p:cNvPr>
            <p:cNvSpPr/>
            <p:nvPr/>
          </p:nvSpPr>
          <p:spPr>
            <a:xfrm>
              <a:off x="3102577" y="6484599"/>
              <a:ext cx="368877" cy="122959"/>
            </a:xfrm>
            <a:custGeom>
              <a:avLst/>
              <a:gdLst>
                <a:gd name="connsiteX0" fmla="*/ 0 w 368877"/>
                <a:gd name="connsiteY0" fmla="*/ 0 h 122959"/>
                <a:gd name="connsiteX1" fmla="*/ 386399 w 368877"/>
                <a:gd name="connsiteY1" fmla="*/ 149703 h 122959"/>
              </a:gdLst>
              <a:ahLst/>
              <a:cxnLst>
                <a:cxn ang="0">
                  <a:pos x="connsiteX0" y="connsiteY0"/>
                </a:cxn>
                <a:cxn ang="0">
                  <a:pos x="connsiteX1" y="connsiteY1"/>
                </a:cxn>
              </a:cxnLst>
              <a:rect l="l" t="t" r="r" b="b"/>
              <a:pathLst>
                <a:path w="368877" h="122959">
                  <a:moveTo>
                    <a:pt x="0" y="0"/>
                  </a:moveTo>
                  <a:lnTo>
                    <a:pt x="386399" y="149703"/>
                  </a:lnTo>
                </a:path>
              </a:pathLst>
            </a:custGeom>
            <a:ln w="30738" cap="flat">
              <a:solidFill>
                <a:srgbClr val="94CFB9"/>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6618B49-CCB5-47E0-9056-26D889863807}"/>
                </a:ext>
              </a:extLst>
            </p:cNvPr>
            <p:cNvSpPr/>
            <p:nvPr/>
          </p:nvSpPr>
          <p:spPr>
            <a:xfrm>
              <a:off x="1557836" y="4823546"/>
              <a:ext cx="1967345" cy="2028825"/>
            </a:xfrm>
            <a:custGeom>
              <a:avLst/>
              <a:gdLst>
                <a:gd name="connsiteX0" fmla="*/ 1970794 w 1967345"/>
                <a:gd name="connsiteY0" fmla="*/ 2037615 h 2028825"/>
                <a:gd name="connsiteX1" fmla="*/ 1644952 w 1967345"/>
                <a:gd name="connsiteY1" fmla="*/ 1157228 h 2028825"/>
                <a:gd name="connsiteX2" fmla="*/ 1200148 w 1967345"/>
                <a:gd name="connsiteY2" fmla="*/ 677380 h 2028825"/>
                <a:gd name="connsiteX3" fmla="*/ 839263 w 1967345"/>
                <a:gd name="connsiteY3" fmla="*/ 4179 h 2028825"/>
                <a:gd name="connsiteX4" fmla="*/ 478071 w 1967345"/>
                <a:gd name="connsiteY4" fmla="*/ 736400 h 2028825"/>
                <a:gd name="connsiteX5" fmla="*/ 85524 w 1967345"/>
                <a:gd name="connsiteY5" fmla="*/ 1204260 h 2028825"/>
                <a:gd name="connsiteX6" fmla="*/ 98127 w 1967345"/>
                <a:gd name="connsiteY6" fmla="*/ 2037308 h 2028825"/>
                <a:gd name="connsiteX7" fmla="*/ 1970794 w 1967345"/>
                <a:gd name="connsiteY7" fmla="*/ 2037308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7345" h="2028825">
                  <a:moveTo>
                    <a:pt x="1970794" y="2037615"/>
                  </a:moveTo>
                  <a:cubicBezTo>
                    <a:pt x="2047951" y="1509506"/>
                    <a:pt x="1863820" y="1195960"/>
                    <a:pt x="1644952" y="1157228"/>
                  </a:cubicBezTo>
                  <a:cubicBezTo>
                    <a:pt x="1419937" y="1117266"/>
                    <a:pt x="1268083" y="1034884"/>
                    <a:pt x="1200148" y="677380"/>
                  </a:cubicBezTo>
                  <a:cubicBezTo>
                    <a:pt x="1132213" y="319877"/>
                    <a:pt x="1090407" y="-43160"/>
                    <a:pt x="839263" y="4179"/>
                  </a:cubicBezTo>
                  <a:cubicBezTo>
                    <a:pt x="587812" y="50904"/>
                    <a:pt x="498974" y="370290"/>
                    <a:pt x="478071" y="736400"/>
                  </a:cubicBezTo>
                  <a:cubicBezTo>
                    <a:pt x="457168" y="1102511"/>
                    <a:pt x="300087" y="1060705"/>
                    <a:pt x="85524" y="1204260"/>
                  </a:cubicBezTo>
                  <a:cubicBezTo>
                    <a:pt x="-82008" y="1316460"/>
                    <a:pt x="37877" y="1821822"/>
                    <a:pt x="98127" y="2037308"/>
                  </a:cubicBezTo>
                  <a:lnTo>
                    <a:pt x="1970794" y="2037308"/>
                  </a:lnTo>
                  <a:close/>
                </a:path>
              </a:pathLst>
            </a:custGeom>
            <a:solidFill>
              <a:srgbClr val="37B4B1"/>
            </a:solidFill>
            <a:ln w="3073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6374A83-694C-449E-A1F6-23615792CC30}"/>
                </a:ext>
              </a:extLst>
            </p:cNvPr>
            <p:cNvSpPr/>
            <p:nvPr/>
          </p:nvSpPr>
          <p:spPr>
            <a:xfrm>
              <a:off x="1680400" y="5974319"/>
              <a:ext cx="1629208" cy="860714"/>
            </a:xfrm>
            <a:custGeom>
              <a:avLst/>
              <a:gdLst>
                <a:gd name="connsiteX0" fmla="*/ 1604464 w 1629207"/>
                <a:gd name="connsiteY0" fmla="*/ 478311 h 860713"/>
                <a:gd name="connsiteX1" fmla="*/ 1131072 w 1629207"/>
                <a:gd name="connsiteY1" fmla="*/ 531183 h 860713"/>
                <a:gd name="connsiteX2" fmla="*/ 777871 w 1629207"/>
                <a:gd name="connsiteY2" fmla="*/ 0 h 860713"/>
                <a:gd name="connsiteX3" fmla="*/ 382865 w 1629207"/>
                <a:gd name="connsiteY3" fmla="*/ 588667 h 860713"/>
                <a:gd name="connsiteX4" fmla="*/ 66246 w 1629207"/>
                <a:gd name="connsiteY4" fmla="*/ 420520 h 860713"/>
                <a:gd name="connsiteX5" fmla="*/ 54872 w 1629207"/>
                <a:gd name="connsiteY5" fmla="*/ 886535 h 860713"/>
                <a:gd name="connsiteX6" fmla="*/ 1538066 w 1629207"/>
                <a:gd name="connsiteY6" fmla="*/ 886535 h 860713"/>
                <a:gd name="connsiteX7" fmla="*/ 1604464 w 1629207"/>
                <a:gd name="connsiteY7" fmla="*/ 478311 h 86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9207" h="860713">
                  <a:moveTo>
                    <a:pt x="1604464" y="478311"/>
                  </a:moveTo>
                  <a:cubicBezTo>
                    <a:pt x="1502408" y="406995"/>
                    <a:pt x="1295837" y="549627"/>
                    <a:pt x="1131072" y="531183"/>
                  </a:cubicBezTo>
                  <a:cubicBezTo>
                    <a:pt x="966306" y="512739"/>
                    <a:pt x="1008112" y="0"/>
                    <a:pt x="777871" y="0"/>
                  </a:cubicBezTo>
                  <a:cubicBezTo>
                    <a:pt x="547631" y="0"/>
                    <a:pt x="566074" y="585900"/>
                    <a:pt x="382865" y="588667"/>
                  </a:cubicBezTo>
                  <a:cubicBezTo>
                    <a:pt x="199656" y="591126"/>
                    <a:pt x="215334" y="335064"/>
                    <a:pt x="66246" y="420520"/>
                  </a:cubicBezTo>
                  <a:cubicBezTo>
                    <a:pt x="-56713" y="490914"/>
                    <a:pt x="23210" y="785401"/>
                    <a:pt x="54872" y="886535"/>
                  </a:cubicBezTo>
                  <a:lnTo>
                    <a:pt x="1538066" y="886535"/>
                  </a:lnTo>
                  <a:cubicBezTo>
                    <a:pt x="1594320" y="752202"/>
                    <a:pt x="1674858" y="527494"/>
                    <a:pt x="1604464" y="478311"/>
                  </a:cubicBezTo>
                  <a:close/>
                </a:path>
              </a:pathLst>
            </a:custGeom>
            <a:solidFill>
              <a:srgbClr val="000000">
                <a:alpha val="20000"/>
              </a:srgbClr>
            </a:solidFill>
            <a:ln w="3073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F6118C9-1739-4D54-9C4C-3DA85BBB0318}"/>
                </a:ext>
              </a:extLst>
            </p:cNvPr>
            <p:cNvSpPr/>
            <p:nvPr/>
          </p:nvSpPr>
          <p:spPr>
            <a:xfrm>
              <a:off x="2416157" y="5091780"/>
              <a:ext cx="30740" cy="1752167"/>
            </a:xfrm>
            <a:custGeom>
              <a:avLst/>
              <a:gdLst>
                <a:gd name="connsiteX0" fmla="*/ 0 w 30739"/>
                <a:gd name="connsiteY0" fmla="*/ 0 h 1752167"/>
                <a:gd name="connsiteX1" fmla="*/ 11681 w 30739"/>
                <a:gd name="connsiteY1" fmla="*/ 1769381 h 1752167"/>
              </a:gdLst>
              <a:ahLst/>
              <a:cxnLst>
                <a:cxn ang="0">
                  <a:pos x="connsiteX0" y="connsiteY0"/>
                </a:cxn>
                <a:cxn ang="0">
                  <a:pos x="connsiteX1" y="connsiteY1"/>
                </a:cxn>
              </a:cxnLst>
              <a:rect l="l" t="t" r="r" b="b"/>
              <a:pathLst>
                <a:path w="30739" h="1752167">
                  <a:moveTo>
                    <a:pt x="0" y="0"/>
                  </a:moveTo>
                  <a:cubicBezTo>
                    <a:pt x="0" y="0"/>
                    <a:pt x="91297" y="1048534"/>
                    <a:pt x="11681" y="1769381"/>
                  </a:cubicBezTo>
                </a:path>
              </a:pathLst>
            </a:custGeom>
            <a:noFill/>
            <a:ln w="30738" cap="flat">
              <a:solidFill>
                <a:srgbClr val="94CFB9"/>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D051CA3-94B0-4161-8D0F-CCE3D8282838}"/>
                </a:ext>
              </a:extLst>
            </p:cNvPr>
            <p:cNvSpPr/>
            <p:nvPr/>
          </p:nvSpPr>
          <p:spPr>
            <a:xfrm>
              <a:off x="2432142" y="5161559"/>
              <a:ext cx="92219" cy="122959"/>
            </a:xfrm>
            <a:custGeom>
              <a:avLst/>
              <a:gdLst>
                <a:gd name="connsiteX0" fmla="*/ 105130 w 92219"/>
                <a:gd name="connsiteY0" fmla="*/ 0 h 122959"/>
                <a:gd name="connsiteX1" fmla="*/ 0 w 92219"/>
                <a:gd name="connsiteY1" fmla="*/ 147551 h 122959"/>
              </a:gdLst>
              <a:ahLst/>
              <a:cxnLst>
                <a:cxn ang="0">
                  <a:pos x="connsiteX0" y="connsiteY0"/>
                </a:cxn>
                <a:cxn ang="0">
                  <a:pos x="connsiteX1" y="connsiteY1"/>
                </a:cxn>
              </a:cxnLst>
              <a:rect l="l" t="t" r="r" b="b"/>
              <a:pathLst>
                <a:path w="92219" h="122959">
                  <a:moveTo>
                    <a:pt x="105130" y="0"/>
                  </a:moveTo>
                  <a:lnTo>
                    <a:pt x="0" y="147551"/>
                  </a:lnTo>
                </a:path>
              </a:pathLst>
            </a:custGeom>
            <a:ln w="30738" cap="flat">
              <a:solidFill>
                <a:srgbClr val="94CFB9"/>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CF57A7E-4BE6-423B-B26D-2FD76646D721}"/>
                </a:ext>
              </a:extLst>
            </p:cNvPr>
            <p:cNvSpPr/>
            <p:nvPr/>
          </p:nvSpPr>
          <p:spPr>
            <a:xfrm>
              <a:off x="2230489" y="5252549"/>
              <a:ext cx="184439" cy="184439"/>
            </a:xfrm>
            <a:custGeom>
              <a:avLst/>
              <a:gdLst>
                <a:gd name="connsiteX0" fmla="*/ 0 w 184438"/>
                <a:gd name="connsiteY0" fmla="*/ 0 h 184438"/>
                <a:gd name="connsiteX1" fmla="*/ 210260 w 184438"/>
                <a:gd name="connsiteY1" fmla="*/ 202268 h 184438"/>
              </a:gdLst>
              <a:ahLst/>
              <a:cxnLst>
                <a:cxn ang="0">
                  <a:pos x="connsiteX0" y="connsiteY0"/>
                </a:cxn>
                <a:cxn ang="0">
                  <a:pos x="connsiteX1" y="connsiteY1"/>
                </a:cxn>
              </a:cxnLst>
              <a:rect l="l" t="t" r="r" b="b"/>
              <a:pathLst>
                <a:path w="184438" h="184438">
                  <a:moveTo>
                    <a:pt x="0" y="0"/>
                  </a:moveTo>
                  <a:lnTo>
                    <a:pt x="210260" y="202268"/>
                  </a:lnTo>
                </a:path>
              </a:pathLst>
            </a:custGeom>
            <a:ln w="30738" cap="flat">
              <a:solidFill>
                <a:srgbClr val="94CFB9"/>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0546C95-FDF8-42E6-BC72-8D63849BC57F}"/>
                </a:ext>
              </a:extLst>
            </p:cNvPr>
            <p:cNvSpPr/>
            <p:nvPr/>
          </p:nvSpPr>
          <p:spPr>
            <a:xfrm>
              <a:off x="2453967" y="5520292"/>
              <a:ext cx="215178" cy="245918"/>
            </a:xfrm>
            <a:custGeom>
              <a:avLst/>
              <a:gdLst>
                <a:gd name="connsiteX0" fmla="*/ 221941 w 215178"/>
                <a:gd name="connsiteY0" fmla="*/ 0 h 245918"/>
                <a:gd name="connsiteX1" fmla="*/ 0 w 215178"/>
                <a:gd name="connsiteY1" fmla="*/ 247148 h 245918"/>
              </a:gdLst>
              <a:ahLst/>
              <a:cxnLst>
                <a:cxn ang="0">
                  <a:pos x="connsiteX0" y="connsiteY0"/>
                </a:cxn>
                <a:cxn ang="0">
                  <a:pos x="connsiteX1" y="connsiteY1"/>
                </a:cxn>
              </a:cxnLst>
              <a:rect l="l" t="t" r="r" b="b"/>
              <a:pathLst>
                <a:path w="215178" h="245918">
                  <a:moveTo>
                    <a:pt x="221941" y="0"/>
                  </a:moveTo>
                  <a:lnTo>
                    <a:pt x="0" y="247148"/>
                  </a:lnTo>
                </a:path>
              </a:pathLst>
            </a:custGeom>
            <a:ln w="30738" cap="flat">
              <a:solidFill>
                <a:srgbClr val="94CFB9"/>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F9522A1-538A-4B35-A3F9-07B910CBA0DF}"/>
                </a:ext>
              </a:extLst>
            </p:cNvPr>
            <p:cNvSpPr/>
            <p:nvPr/>
          </p:nvSpPr>
          <p:spPr>
            <a:xfrm>
              <a:off x="2121056" y="5643866"/>
              <a:ext cx="338138" cy="307398"/>
            </a:xfrm>
            <a:custGeom>
              <a:avLst/>
              <a:gdLst>
                <a:gd name="connsiteX0" fmla="*/ 0 w 338137"/>
                <a:gd name="connsiteY0" fmla="*/ 0 h 307397"/>
                <a:gd name="connsiteX1" fmla="*/ 339674 w 338137"/>
                <a:gd name="connsiteY1" fmla="*/ 332604 h 307397"/>
              </a:gdLst>
              <a:ahLst/>
              <a:cxnLst>
                <a:cxn ang="0">
                  <a:pos x="connsiteX0" y="connsiteY0"/>
                </a:cxn>
                <a:cxn ang="0">
                  <a:pos x="connsiteX1" y="connsiteY1"/>
                </a:cxn>
              </a:cxnLst>
              <a:rect l="l" t="t" r="r" b="b"/>
              <a:pathLst>
                <a:path w="338137" h="307397">
                  <a:moveTo>
                    <a:pt x="0" y="0"/>
                  </a:moveTo>
                  <a:lnTo>
                    <a:pt x="339674" y="332604"/>
                  </a:lnTo>
                </a:path>
              </a:pathLst>
            </a:custGeom>
            <a:ln w="30738" cap="flat">
              <a:solidFill>
                <a:srgbClr val="94CFB9"/>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7623A4F-9503-4F8E-9B3E-9F35C9295DD2}"/>
                </a:ext>
              </a:extLst>
            </p:cNvPr>
            <p:cNvSpPr/>
            <p:nvPr/>
          </p:nvSpPr>
          <p:spPr>
            <a:xfrm>
              <a:off x="2460423" y="5810168"/>
              <a:ext cx="399617" cy="368877"/>
            </a:xfrm>
            <a:custGeom>
              <a:avLst/>
              <a:gdLst>
                <a:gd name="connsiteX0" fmla="*/ 401154 w 399617"/>
                <a:gd name="connsiteY0" fmla="*/ 0 h 368877"/>
                <a:gd name="connsiteX1" fmla="*/ 0 w 399617"/>
                <a:gd name="connsiteY1" fmla="*/ 387014 h 368877"/>
              </a:gdLst>
              <a:ahLst/>
              <a:cxnLst>
                <a:cxn ang="0">
                  <a:pos x="connsiteX0" y="connsiteY0"/>
                </a:cxn>
                <a:cxn ang="0">
                  <a:pos x="connsiteX1" y="connsiteY1"/>
                </a:cxn>
              </a:cxnLst>
              <a:rect l="l" t="t" r="r" b="b"/>
              <a:pathLst>
                <a:path w="399617" h="368877">
                  <a:moveTo>
                    <a:pt x="401154" y="0"/>
                  </a:moveTo>
                  <a:lnTo>
                    <a:pt x="0" y="387014"/>
                  </a:lnTo>
                </a:path>
              </a:pathLst>
            </a:custGeom>
            <a:ln w="30738" cap="flat">
              <a:solidFill>
                <a:srgbClr val="94CFB9"/>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B27EEFC-04BC-47D5-B2DD-FE256BCEC96F}"/>
                </a:ext>
              </a:extLst>
            </p:cNvPr>
            <p:cNvSpPr/>
            <p:nvPr/>
          </p:nvSpPr>
          <p:spPr>
            <a:xfrm>
              <a:off x="2218808" y="6236529"/>
              <a:ext cx="215178" cy="215178"/>
            </a:xfrm>
            <a:custGeom>
              <a:avLst/>
              <a:gdLst>
                <a:gd name="connsiteX0" fmla="*/ 0 w 215178"/>
                <a:gd name="connsiteY0" fmla="*/ 0 h 215178"/>
                <a:gd name="connsiteX1" fmla="*/ 236389 w 215178"/>
                <a:gd name="connsiteY1" fmla="*/ 232393 h 215178"/>
              </a:gdLst>
              <a:ahLst/>
              <a:cxnLst>
                <a:cxn ang="0">
                  <a:pos x="connsiteX0" y="connsiteY0"/>
                </a:cxn>
                <a:cxn ang="0">
                  <a:pos x="connsiteX1" y="connsiteY1"/>
                </a:cxn>
              </a:cxnLst>
              <a:rect l="l" t="t" r="r" b="b"/>
              <a:pathLst>
                <a:path w="215178" h="215178">
                  <a:moveTo>
                    <a:pt x="0" y="0"/>
                  </a:moveTo>
                  <a:lnTo>
                    <a:pt x="236389" y="232393"/>
                  </a:lnTo>
                </a:path>
              </a:pathLst>
            </a:custGeom>
            <a:ln w="30738" cap="flat">
              <a:solidFill>
                <a:srgbClr val="94CFB9"/>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063B42C-8B09-49C7-BFC5-9D61BF2E7194}"/>
                </a:ext>
              </a:extLst>
            </p:cNvPr>
            <p:cNvSpPr/>
            <p:nvPr/>
          </p:nvSpPr>
          <p:spPr>
            <a:xfrm>
              <a:off x="2448127" y="6298316"/>
              <a:ext cx="276658" cy="307398"/>
            </a:xfrm>
            <a:custGeom>
              <a:avLst/>
              <a:gdLst>
                <a:gd name="connsiteX0" fmla="*/ 304016 w 276657"/>
                <a:gd name="connsiteY0" fmla="*/ 0 h 307397"/>
                <a:gd name="connsiteX1" fmla="*/ 0 w 276657"/>
                <a:gd name="connsiteY1" fmla="*/ 321538 h 307397"/>
              </a:gdLst>
              <a:ahLst/>
              <a:cxnLst>
                <a:cxn ang="0">
                  <a:pos x="connsiteX0" y="connsiteY0"/>
                </a:cxn>
                <a:cxn ang="0">
                  <a:pos x="connsiteX1" y="connsiteY1"/>
                </a:cxn>
              </a:cxnLst>
              <a:rect l="l" t="t" r="r" b="b"/>
              <a:pathLst>
                <a:path w="276657" h="307397">
                  <a:moveTo>
                    <a:pt x="304016" y="0"/>
                  </a:moveTo>
                  <a:lnTo>
                    <a:pt x="0" y="321538"/>
                  </a:lnTo>
                </a:path>
              </a:pathLst>
            </a:custGeom>
            <a:ln w="30738" cap="flat">
              <a:solidFill>
                <a:srgbClr val="94CFB9"/>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6BEFFCB-F4B3-472E-BCB0-8DC71B8B1D12}"/>
                </a:ext>
              </a:extLst>
            </p:cNvPr>
            <p:cNvSpPr/>
            <p:nvPr/>
          </p:nvSpPr>
          <p:spPr>
            <a:xfrm>
              <a:off x="1845935" y="6196567"/>
              <a:ext cx="92219" cy="645535"/>
            </a:xfrm>
            <a:custGeom>
              <a:avLst/>
              <a:gdLst>
                <a:gd name="connsiteX0" fmla="*/ 0 w 92219"/>
                <a:gd name="connsiteY0" fmla="*/ 0 h 645535"/>
                <a:gd name="connsiteX1" fmla="*/ 106360 w 92219"/>
                <a:gd name="connsiteY1" fmla="*/ 664594 h 645535"/>
              </a:gdLst>
              <a:ahLst/>
              <a:cxnLst>
                <a:cxn ang="0">
                  <a:pos x="connsiteX0" y="connsiteY0"/>
                </a:cxn>
                <a:cxn ang="0">
                  <a:pos x="connsiteX1" y="connsiteY1"/>
                </a:cxn>
              </a:cxnLst>
              <a:rect l="l" t="t" r="r" b="b"/>
              <a:pathLst>
                <a:path w="92219" h="645535">
                  <a:moveTo>
                    <a:pt x="0" y="0"/>
                  </a:moveTo>
                  <a:cubicBezTo>
                    <a:pt x="0" y="0"/>
                    <a:pt x="91605" y="150317"/>
                    <a:pt x="106360" y="664594"/>
                  </a:cubicBezTo>
                </a:path>
              </a:pathLst>
            </a:custGeom>
            <a:noFill/>
            <a:ln w="30738" cap="flat">
              <a:solidFill>
                <a:srgbClr val="94CFB9"/>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945D763-995F-4481-B9FD-AAF9CBA91300}"/>
                </a:ext>
              </a:extLst>
            </p:cNvPr>
            <p:cNvSpPr/>
            <p:nvPr/>
          </p:nvSpPr>
          <p:spPr>
            <a:xfrm>
              <a:off x="1939076" y="6442485"/>
              <a:ext cx="122959" cy="184439"/>
            </a:xfrm>
            <a:custGeom>
              <a:avLst/>
              <a:gdLst>
                <a:gd name="connsiteX0" fmla="*/ 129107 w 122959"/>
                <a:gd name="connsiteY0" fmla="*/ 0 h 184438"/>
                <a:gd name="connsiteX1" fmla="*/ 0 w 122959"/>
                <a:gd name="connsiteY1" fmla="*/ 213027 h 184438"/>
              </a:gdLst>
              <a:ahLst/>
              <a:cxnLst>
                <a:cxn ang="0">
                  <a:pos x="connsiteX0" y="connsiteY0"/>
                </a:cxn>
                <a:cxn ang="0">
                  <a:pos x="connsiteX1" y="connsiteY1"/>
                </a:cxn>
              </a:cxnLst>
              <a:rect l="l" t="t" r="r" b="b"/>
              <a:pathLst>
                <a:path w="122959" h="184438">
                  <a:moveTo>
                    <a:pt x="129107" y="0"/>
                  </a:moveTo>
                  <a:lnTo>
                    <a:pt x="0" y="213027"/>
                  </a:lnTo>
                </a:path>
              </a:pathLst>
            </a:custGeom>
            <a:ln w="30738" cap="flat">
              <a:solidFill>
                <a:srgbClr val="94CFB9"/>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E327D60-2795-4EDE-AA52-81C21973DE91}"/>
                </a:ext>
              </a:extLst>
            </p:cNvPr>
            <p:cNvSpPr/>
            <p:nvPr/>
          </p:nvSpPr>
          <p:spPr>
            <a:xfrm>
              <a:off x="1665185" y="6589114"/>
              <a:ext cx="276658" cy="92219"/>
            </a:xfrm>
            <a:custGeom>
              <a:avLst/>
              <a:gdLst>
                <a:gd name="connsiteX0" fmla="*/ 0 w 276657"/>
                <a:gd name="connsiteY0" fmla="*/ 0 h 92219"/>
                <a:gd name="connsiteX1" fmla="*/ 277580 w 276657"/>
                <a:gd name="connsiteY1" fmla="*/ 107589 h 92219"/>
              </a:gdLst>
              <a:ahLst/>
              <a:cxnLst>
                <a:cxn ang="0">
                  <a:pos x="connsiteX0" y="connsiteY0"/>
                </a:cxn>
                <a:cxn ang="0">
                  <a:pos x="connsiteX1" y="connsiteY1"/>
                </a:cxn>
              </a:cxnLst>
              <a:rect l="l" t="t" r="r" b="b"/>
              <a:pathLst>
                <a:path w="276657" h="92219">
                  <a:moveTo>
                    <a:pt x="0" y="0"/>
                  </a:moveTo>
                  <a:lnTo>
                    <a:pt x="277580" y="107589"/>
                  </a:lnTo>
                </a:path>
              </a:pathLst>
            </a:custGeom>
            <a:ln w="30738" cap="flat">
              <a:solidFill>
                <a:srgbClr val="94CFB9"/>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40E05E0-D9B9-4F95-803F-AB9580AC5B33}"/>
                </a:ext>
              </a:extLst>
            </p:cNvPr>
            <p:cNvSpPr/>
            <p:nvPr/>
          </p:nvSpPr>
          <p:spPr>
            <a:xfrm>
              <a:off x="3094892" y="6312149"/>
              <a:ext cx="61480" cy="522576"/>
            </a:xfrm>
            <a:custGeom>
              <a:avLst/>
              <a:gdLst>
                <a:gd name="connsiteX0" fmla="*/ 61787 w 61479"/>
                <a:gd name="connsiteY0" fmla="*/ 0 h 522576"/>
                <a:gd name="connsiteX1" fmla="*/ 0 w 61479"/>
                <a:gd name="connsiteY1" fmla="*/ 549012 h 522576"/>
              </a:gdLst>
              <a:ahLst/>
              <a:cxnLst>
                <a:cxn ang="0">
                  <a:pos x="connsiteX0" y="connsiteY0"/>
                </a:cxn>
                <a:cxn ang="0">
                  <a:pos x="connsiteX1" y="connsiteY1"/>
                </a:cxn>
              </a:cxnLst>
              <a:rect l="l" t="t" r="r" b="b"/>
              <a:pathLst>
                <a:path w="61479" h="522576">
                  <a:moveTo>
                    <a:pt x="61787" y="0"/>
                  </a:moveTo>
                  <a:cubicBezTo>
                    <a:pt x="61787" y="0"/>
                    <a:pt x="14755" y="34736"/>
                    <a:pt x="0" y="549012"/>
                  </a:cubicBezTo>
                </a:path>
              </a:pathLst>
            </a:custGeom>
            <a:noFill/>
            <a:ln w="30738" cap="flat">
              <a:solidFill>
                <a:srgbClr val="94CFB9"/>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B00D6C1-C035-4170-8424-D0F0998CD9DF}"/>
                </a:ext>
              </a:extLst>
            </p:cNvPr>
            <p:cNvSpPr/>
            <p:nvPr/>
          </p:nvSpPr>
          <p:spPr>
            <a:xfrm>
              <a:off x="2979617" y="6443100"/>
              <a:ext cx="122959" cy="184439"/>
            </a:xfrm>
            <a:custGeom>
              <a:avLst/>
              <a:gdLst>
                <a:gd name="connsiteX0" fmla="*/ 0 w 122959"/>
                <a:gd name="connsiteY0" fmla="*/ 0 h 184438"/>
                <a:gd name="connsiteX1" fmla="*/ 128800 w 122959"/>
                <a:gd name="connsiteY1" fmla="*/ 212412 h 184438"/>
              </a:gdLst>
              <a:ahLst/>
              <a:cxnLst>
                <a:cxn ang="0">
                  <a:pos x="connsiteX0" y="connsiteY0"/>
                </a:cxn>
                <a:cxn ang="0">
                  <a:pos x="connsiteX1" y="connsiteY1"/>
                </a:cxn>
              </a:cxnLst>
              <a:rect l="l" t="t" r="r" b="b"/>
              <a:pathLst>
                <a:path w="122959" h="184438">
                  <a:moveTo>
                    <a:pt x="0" y="0"/>
                  </a:moveTo>
                  <a:lnTo>
                    <a:pt x="128800" y="212412"/>
                  </a:lnTo>
                </a:path>
              </a:pathLst>
            </a:custGeom>
            <a:ln w="30738" cap="flat">
              <a:solidFill>
                <a:srgbClr val="94CFB9"/>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63D1D7E-47C1-404A-B1E3-EFD9F9AE6925}"/>
                </a:ext>
              </a:extLst>
            </p:cNvPr>
            <p:cNvSpPr/>
            <p:nvPr/>
          </p:nvSpPr>
          <p:spPr>
            <a:xfrm>
              <a:off x="3104728" y="6621084"/>
              <a:ext cx="184439" cy="61480"/>
            </a:xfrm>
            <a:custGeom>
              <a:avLst/>
              <a:gdLst>
                <a:gd name="connsiteX0" fmla="*/ 195505 w 184438"/>
                <a:gd name="connsiteY0" fmla="*/ 0 h 61479"/>
                <a:gd name="connsiteX1" fmla="*/ 0 w 184438"/>
                <a:gd name="connsiteY1" fmla="*/ 75620 h 61479"/>
              </a:gdLst>
              <a:ahLst/>
              <a:cxnLst>
                <a:cxn ang="0">
                  <a:pos x="connsiteX0" y="connsiteY0"/>
                </a:cxn>
                <a:cxn ang="0">
                  <a:pos x="connsiteX1" y="connsiteY1"/>
                </a:cxn>
              </a:cxnLst>
              <a:rect l="l" t="t" r="r" b="b"/>
              <a:pathLst>
                <a:path w="184438" h="61479">
                  <a:moveTo>
                    <a:pt x="195505" y="0"/>
                  </a:moveTo>
                  <a:lnTo>
                    <a:pt x="0" y="75620"/>
                  </a:lnTo>
                </a:path>
              </a:pathLst>
            </a:custGeom>
            <a:ln w="30738" cap="flat">
              <a:solidFill>
                <a:srgbClr val="94CFB9"/>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8A1E21A-7344-42C2-9858-E6BC5DFF9968}"/>
                </a:ext>
              </a:extLst>
            </p:cNvPr>
            <p:cNvSpPr/>
            <p:nvPr/>
          </p:nvSpPr>
          <p:spPr>
            <a:xfrm>
              <a:off x="-14436" y="5458686"/>
              <a:ext cx="1844386" cy="1383290"/>
            </a:xfrm>
            <a:custGeom>
              <a:avLst/>
              <a:gdLst>
                <a:gd name="connsiteX0" fmla="*/ 1827172 w 1844386"/>
                <a:gd name="connsiteY0" fmla="*/ 1400323 h 1383289"/>
                <a:gd name="connsiteX1" fmla="*/ 1692839 w 1844386"/>
                <a:gd name="connsiteY1" fmla="*/ 1049 h 1383289"/>
                <a:gd name="connsiteX2" fmla="*/ 1258179 w 1844386"/>
                <a:gd name="connsiteY2" fmla="*/ 569427 h 1383289"/>
                <a:gd name="connsiteX3" fmla="*/ 803538 w 1844386"/>
                <a:gd name="connsiteY3" fmla="*/ 579264 h 1383289"/>
                <a:gd name="connsiteX4" fmla="*/ 509051 w 1844386"/>
                <a:gd name="connsiteY4" fmla="*/ 937075 h 1383289"/>
                <a:gd name="connsiteX5" fmla="*/ 0 w 1844386"/>
                <a:gd name="connsiteY5" fmla="*/ 1400016 h 1383289"/>
                <a:gd name="connsiteX6" fmla="*/ 1827172 w 1844386"/>
                <a:gd name="connsiteY6" fmla="*/ 1400016 h 138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4386" h="1383289">
                  <a:moveTo>
                    <a:pt x="1827172" y="1400323"/>
                  </a:moveTo>
                  <a:cubicBezTo>
                    <a:pt x="1827172" y="1400323"/>
                    <a:pt x="1931687" y="30559"/>
                    <a:pt x="1692839" y="1049"/>
                  </a:cubicBezTo>
                  <a:cubicBezTo>
                    <a:pt x="1453684" y="-28461"/>
                    <a:pt x="1496105" y="574653"/>
                    <a:pt x="1258179" y="569427"/>
                  </a:cubicBezTo>
                  <a:cubicBezTo>
                    <a:pt x="1020560" y="564201"/>
                    <a:pt x="890531" y="365315"/>
                    <a:pt x="803538" y="579264"/>
                  </a:cubicBezTo>
                  <a:cubicBezTo>
                    <a:pt x="716544" y="793213"/>
                    <a:pt x="714392" y="1001321"/>
                    <a:pt x="509051" y="937075"/>
                  </a:cubicBezTo>
                  <a:cubicBezTo>
                    <a:pt x="303402" y="872829"/>
                    <a:pt x="0" y="1400016"/>
                    <a:pt x="0" y="1400016"/>
                  </a:cubicBezTo>
                  <a:lnTo>
                    <a:pt x="1827172" y="1400016"/>
                  </a:lnTo>
                  <a:close/>
                </a:path>
              </a:pathLst>
            </a:custGeom>
            <a:solidFill>
              <a:srgbClr val="229E9D"/>
            </a:solidFill>
            <a:ln w="3073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ADECD88-8B75-40F6-A1FB-14CD835271AF}"/>
                </a:ext>
              </a:extLst>
            </p:cNvPr>
            <p:cNvSpPr/>
            <p:nvPr/>
          </p:nvSpPr>
          <p:spPr>
            <a:xfrm>
              <a:off x="-14436" y="5939234"/>
              <a:ext cx="1137372" cy="891453"/>
            </a:xfrm>
            <a:custGeom>
              <a:avLst/>
              <a:gdLst>
                <a:gd name="connsiteX0" fmla="*/ 509051 w 1137371"/>
                <a:gd name="connsiteY0" fmla="*/ 456834 h 891453"/>
                <a:gd name="connsiteX1" fmla="*/ 803538 w 1137371"/>
                <a:gd name="connsiteY1" fmla="*/ 99023 h 891453"/>
                <a:gd name="connsiteX2" fmla="*/ 1155816 w 1137371"/>
                <a:gd name="connsiteY2" fmla="*/ 75046 h 891453"/>
                <a:gd name="connsiteX3" fmla="*/ 1155816 w 1137371"/>
                <a:gd name="connsiteY3" fmla="*/ 919775 h 891453"/>
                <a:gd name="connsiteX4" fmla="*/ 0 w 1137371"/>
                <a:gd name="connsiteY4" fmla="*/ 919775 h 891453"/>
                <a:gd name="connsiteX5" fmla="*/ 509051 w 1137371"/>
                <a:gd name="connsiteY5" fmla="*/ 456834 h 89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7371" h="891453">
                  <a:moveTo>
                    <a:pt x="509051" y="456834"/>
                  </a:moveTo>
                  <a:cubicBezTo>
                    <a:pt x="714700" y="521080"/>
                    <a:pt x="716852" y="312972"/>
                    <a:pt x="803538" y="99023"/>
                  </a:cubicBezTo>
                  <a:cubicBezTo>
                    <a:pt x="877006" y="-82034"/>
                    <a:pt x="981521" y="32318"/>
                    <a:pt x="1155816" y="75046"/>
                  </a:cubicBezTo>
                  <a:lnTo>
                    <a:pt x="1155816" y="919775"/>
                  </a:lnTo>
                  <a:lnTo>
                    <a:pt x="0" y="919775"/>
                  </a:lnTo>
                  <a:cubicBezTo>
                    <a:pt x="0" y="919775"/>
                    <a:pt x="303402" y="392588"/>
                    <a:pt x="509051" y="456834"/>
                  </a:cubicBezTo>
                  <a:close/>
                </a:path>
              </a:pathLst>
            </a:custGeom>
            <a:solidFill>
              <a:srgbClr val="000000">
                <a:alpha val="11000"/>
              </a:srgbClr>
            </a:solidFill>
            <a:ln w="6639" cap="flat">
              <a:solidFill>
                <a:srgbClr val="7DBD77">
                  <a:alpha val="11000"/>
                </a:srgbClr>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5FDA1C6-9237-4650-BF4D-03EEE057878C}"/>
                </a:ext>
              </a:extLst>
            </p:cNvPr>
            <p:cNvSpPr/>
            <p:nvPr/>
          </p:nvSpPr>
          <p:spPr>
            <a:xfrm>
              <a:off x="4747769" y="4573507"/>
              <a:ext cx="491836" cy="737755"/>
            </a:xfrm>
            <a:custGeom>
              <a:avLst/>
              <a:gdLst>
                <a:gd name="connsiteX0" fmla="*/ 0 w 491836"/>
                <a:gd name="connsiteY0" fmla="*/ 746054 h 737754"/>
                <a:gd name="connsiteX1" fmla="*/ 494603 w 491836"/>
                <a:gd name="connsiteY1" fmla="*/ 0 h 737754"/>
                <a:gd name="connsiteX2" fmla="*/ 0 w 491836"/>
                <a:gd name="connsiteY2" fmla="*/ 746054 h 737754"/>
              </a:gdLst>
              <a:ahLst/>
              <a:cxnLst>
                <a:cxn ang="0">
                  <a:pos x="connsiteX0" y="connsiteY0"/>
                </a:cxn>
                <a:cxn ang="0">
                  <a:pos x="connsiteX1" y="connsiteY1"/>
                </a:cxn>
                <a:cxn ang="0">
                  <a:pos x="connsiteX2" y="connsiteY2"/>
                </a:cxn>
              </a:cxnLst>
              <a:rect l="l" t="t" r="r" b="b"/>
              <a:pathLst>
                <a:path w="491836" h="737754">
                  <a:moveTo>
                    <a:pt x="0" y="746054"/>
                  </a:moveTo>
                  <a:lnTo>
                    <a:pt x="494603" y="0"/>
                  </a:lnTo>
                  <a:lnTo>
                    <a:pt x="0" y="746054"/>
                  </a:lnTo>
                  <a:close/>
                </a:path>
              </a:pathLst>
            </a:custGeom>
            <a:solidFill>
              <a:srgbClr val="9C4F5F"/>
            </a:solidFill>
            <a:ln w="3073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67A2113-5792-4CCB-92B2-EE23F09F30D7}"/>
                </a:ext>
              </a:extLst>
            </p:cNvPr>
            <p:cNvSpPr/>
            <p:nvPr/>
          </p:nvSpPr>
          <p:spPr>
            <a:xfrm>
              <a:off x="4054587" y="5112990"/>
              <a:ext cx="399617" cy="584056"/>
            </a:xfrm>
            <a:custGeom>
              <a:avLst/>
              <a:gdLst>
                <a:gd name="connsiteX0" fmla="*/ 0 w 399617"/>
                <a:gd name="connsiteY0" fmla="*/ 613873 h 584055"/>
                <a:gd name="connsiteX1" fmla="*/ 406687 w 399617"/>
                <a:gd name="connsiteY1" fmla="*/ 0 h 584055"/>
                <a:gd name="connsiteX2" fmla="*/ 0 w 399617"/>
                <a:gd name="connsiteY2" fmla="*/ 613873 h 584055"/>
              </a:gdLst>
              <a:ahLst/>
              <a:cxnLst>
                <a:cxn ang="0">
                  <a:pos x="connsiteX0" y="connsiteY0"/>
                </a:cxn>
                <a:cxn ang="0">
                  <a:pos x="connsiteX1" y="connsiteY1"/>
                </a:cxn>
                <a:cxn ang="0">
                  <a:pos x="connsiteX2" y="connsiteY2"/>
                </a:cxn>
              </a:cxnLst>
              <a:rect l="l" t="t" r="r" b="b"/>
              <a:pathLst>
                <a:path w="399617" h="584055">
                  <a:moveTo>
                    <a:pt x="0" y="613873"/>
                  </a:moveTo>
                  <a:lnTo>
                    <a:pt x="406687" y="0"/>
                  </a:lnTo>
                  <a:lnTo>
                    <a:pt x="0" y="613873"/>
                  </a:lnTo>
                  <a:close/>
                </a:path>
              </a:pathLst>
            </a:custGeom>
            <a:solidFill>
              <a:srgbClr val="9C4F5F"/>
            </a:solidFill>
            <a:ln w="30735" cap="flat">
              <a:noFill/>
              <a:prstDash val="solid"/>
              <a:miter/>
            </a:ln>
          </p:spPr>
          <p:txBody>
            <a:bodyPr rtlCol="0" anchor="ctr"/>
            <a:lstStyle/>
            <a:p>
              <a:endParaRPr lang="en-US"/>
            </a:p>
          </p:txBody>
        </p:sp>
      </p:grpSp>
      <p:pic>
        <p:nvPicPr>
          <p:cNvPr id="36" name="Graphic 35">
            <a:extLst>
              <a:ext uri="{FF2B5EF4-FFF2-40B4-BE49-F238E27FC236}">
                <a16:creationId xmlns:a16="http://schemas.microsoft.com/office/drawing/2014/main" id="{D83E94D1-612A-4D1A-9114-B1322D98E0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099349" y="4118563"/>
            <a:ext cx="4092649" cy="2739435"/>
          </a:xfrm>
          <a:prstGeom prst="rect">
            <a:avLst/>
          </a:prstGeom>
        </p:spPr>
      </p:pic>
      <p:sp>
        <p:nvSpPr>
          <p:cNvPr id="5" name="Slide Number Placeholder 4">
            <a:extLst>
              <a:ext uri="{FF2B5EF4-FFF2-40B4-BE49-F238E27FC236}">
                <a16:creationId xmlns:a16="http://schemas.microsoft.com/office/drawing/2014/main" id="{CFB1D829-2963-4E62-B316-FA18B3628243}"/>
              </a:ext>
            </a:extLst>
          </p:cNvPr>
          <p:cNvSpPr>
            <a:spLocks noGrp="1"/>
          </p:cNvSpPr>
          <p:nvPr>
            <p:ph type="sldNum" sz="quarter" idx="12"/>
          </p:nvPr>
        </p:nvSpPr>
        <p:spPr>
          <a:xfrm>
            <a:off x="9148762" y="6453188"/>
            <a:ext cx="2743200" cy="268287"/>
          </a:xfrm>
        </p:spPr>
        <p:txBody>
          <a:bodyPr/>
          <a:lstStyle/>
          <a:p>
            <a:fld id="{E0BDCBD0-93B5-4B61-86F8-939F02C82BA8}" type="slidenum">
              <a:rPr lang="en-US" b="0" smtClean="0">
                <a:solidFill>
                  <a:schemeClr val="bg1"/>
                </a:solidFill>
              </a:rPr>
              <a:pPr/>
              <a:t>2</a:t>
            </a:fld>
            <a:endParaRPr lang="en-US" b="0" dirty="0">
              <a:solidFill>
                <a:schemeClr val="bg1"/>
              </a:solidFill>
            </a:endParaRPr>
          </a:p>
        </p:txBody>
      </p:sp>
      <p:sp>
        <p:nvSpPr>
          <p:cNvPr id="7" name="Title 1">
            <a:extLst>
              <a:ext uri="{FF2B5EF4-FFF2-40B4-BE49-F238E27FC236}">
                <a16:creationId xmlns:a16="http://schemas.microsoft.com/office/drawing/2014/main" id="{5AF58330-08C8-41E8-93E7-DE3A0C2566FB}"/>
              </a:ext>
            </a:extLst>
          </p:cNvPr>
          <p:cNvSpPr>
            <a:spLocks noGrp="1"/>
          </p:cNvSpPr>
          <p:nvPr>
            <p:ph type="title"/>
          </p:nvPr>
        </p:nvSpPr>
        <p:spPr>
          <a:xfrm>
            <a:off x="300037" y="333376"/>
            <a:ext cx="11591925" cy="742950"/>
          </a:xfrm>
        </p:spPr>
        <p:txBody>
          <a:bodyPr/>
          <a:lstStyle/>
          <a:p>
            <a:r>
              <a:rPr lang="en-US" dirty="0"/>
              <a:t>People Profile</a:t>
            </a:r>
          </a:p>
        </p:txBody>
      </p:sp>
      <p:sp>
        <p:nvSpPr>
          <p:cNvPr id="10" name="Rectangle: Rounded Corners 9">
            <a:extLst>
              <a:ext uri="{FF2B5EF4-FFF2-40B4-BE49-F238E27FC236}">
                <a16:creationId xmlns:a16="http://schemas.microsoft.com/office/drawing/2014/main" id="{14828F72-B365-4DCB-8B09-3D205223BFC8}"/>
              </a:ext>
            </a:extLst>
          </p:cNvPr>
          <p:cNvSpPr/>
          <p:nvPr/>
        </p:nvSpPr>
        <p:spPr>
          <a:xfrm>
            <a:off x="788194" y="2009775"/>
            <a:ext cx="3136900" cy="2638430"/>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194F84C2-83F2-4E40-8F66-D849B9BC98D7}"/>
              </a:ext>
            </a:extLst>
          </p:cNvPr>
          <p:cNvSpPr/>
          <p:nvPr/>
        </p:nvSpPr>
        <p:spPr>
          <a:xfrm>
            <a:off x="4527550" y="2009775"/>
            <a:ext cx="3136900" cy="2672859"/>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6B0F624-3569-4505-AA4D-6F674FD71EBD}"/>
              </a:ext>
            </a:extLst>
          </p:cNvPr>
          <p:cNvSpPr/>
          <p:nvPr/>
        </p:nvSpPr>
        <p:spPr>
          <a:xfrm>
            <a:off x="8266906" y="2009775"/>
            <a:ext cx="3136900" cy="2672859"/>
          </a:xfrm>
          <a:prstGeom prst="roundRect">
            <a:avLst>
              <a:gd name="adj" fmla="val 2396"/>
            </a:avLst>
          </a:prstGeom>
          <a:solidFill>
            <a:schemeClr val="bg1"/>
          </a:solidFill>
          <a:ln>
            <a:solidFill>
              <a:schemeClr val="bg1">
                <a:lumMod val="85000"/>
              </a:schemeClr>
            </a:solidFill>
          </a:ln>
          <a:effectLst>
            <a:outerShdw blurRad="50800" dist="38100" dir="5400000" algn="t"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DECB3B34-B0AE-47BD-B120-9085B4E6D4A1}"/>
              </a:ext>
            </a:extLst>
          </p:cNvPr>
          <p:cNvGrpSpPr/>
          <p:nvPr/>
        </p:nvGrpSpPr>
        <p:grpSpPr>
          <a:xfrm>
            <a:off x="5472112" y="1562893"/>
            <a:ext cx="1429145" cy="1247775"/>
            <a:chOff x="5472112" y="1562893"/>
            <a:chExt cx="1429145" cy="1247775"/>
          </a:xfrm>
        </p:grpSpPr>
        <p:grpSp>
          <p:nvGrpSpPr>
            <p:cNvPr id="89" name="Group 88">
              <a:extLst>
                <a:ext uri="{FF2B5EF4-FFF2-40B4-BE49-F238E27FC236}">
                  <a16:creationId xmlns:a16="http://schemas.microsoft.com/office/drawing/2014/main" id="{E299079B-B72D-49AB-ACE4-C4A0650BF5C1}"/>
                </a:ext>
              </a:extLst>
            </p:cNvPr>
            <p:cNvGrpSpPr/>
            <p:nvPr/>
          </p:nvGrpSpPr>
          <p:grpSpPr>
            <a:xfrm>
              <a:off x="5472112" y="1562893"/>
              <a:ext cx="1247775" cy="1247775"/>
              <a:chOff x="5472112" y="1562893"/>
              <a:chExt cx="1247775" cy="1247775"/>
            </a:xfrm>
          </p:grpSpPr>
          <p:sp>
            <p:nvSpPr>
              <p:cNvPr id="14" name="Oval 13">
                <a:extLst>
                  <a:ext uri="{FF2B5EF4-FFF2-40B4-BE49-F238E27FC236}">
                    <a16:creationId xmlns:a16="http://schemas.microsoft.com/office/drawing/2014/main" id="{2E1D4F33-FE37-40E6-9472-18C6D0D4B39B}"/>
                  </a:ext>
                </a:extLst>
              </p:cNvPr>
              <p:cNvSpPr/>
              <p:nvPr/>
            </p:nvSpPr>
            <p:spPr>
              <a:xfrm>
                <a:off x="5472112"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Graphic 16">
                <a:extLst>
                  <a:ext uri="{FF2B5EF4-FFF2-40B4-BE49-F238E27FC236}">
                    <a16:creationId xmlns:a16="http://schemas.microsoft.com/office/drawing/2014/main" id="{E71B269C-C0FB-43A2-AD82-04471717AB2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2179" t="-3810" r="-32179" b="842"/>
              <a:stretch/>
            </p:blipFill>
            <p:spPr>
              <a:xfrm>
                <a:off x="5568948" y="1747838"/>
                <a:ext cx="1054102" cy="1054102"/>
              </a:xfrm>
              <a:prstGeom prst="ellipse">
                <a:avLst/>
              </a:prstGeom>
            </p:spPr>
          </p:pic>
        </p:grpSp>
        <p:sp>
          <p:nvSpPr>
            <p:cNvPr id="24" name="Oval 23">
              <a:extLst>
                <a:ext uri="{FF2B5EF4-FFF2-40B4-BE49-F238E27FC236}">
                  <a16:creationId xmlns:a16="http://schemas.microsoft.com/office/drawing/2014/main" id="{4647D4F0-B89A-4AD4-8EC9-45078A94B966}"/>
                </a:ext>
              </a:extLst>
            </p:cNvPr>
            <p:cNvSpPr/>
            <p:nvPr/>
          </p:nvSpPr>
          <p:spPr>
            <a:xfrm>
              <a:off x="6538514"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2</a:t>
              </a:r>
            </a:p>
          </p:txBody>
        </p:sp>
      </p:grpSp>
      <p:grpSp>
        <p:nvGrpSpPr>
          <p:cNvPr id="98" name="Group 97">
            <a:extLst>
              <a:ext uri="{FF2B5EF4-FFF2-40B4-BE49-F238E27FC236}">
                <a16:creationId xmlns:a16="http://schemas.microsoft.com/office/drawing/2014/main" id="{3602C563-5B4A-4684-8837-C0DDC77A3A1D}"/>
              </a:ext>
            </a:extLst>
          </p:cNvPr>
          <p:cNvGrpSpPr/>
          <p:nvPr/>
        </p:nvGrpSpPr>
        <p:grpSpPr>
          <a:xfrm>
            <a:off x="9211469" y="1562893"/>
            <a:ext cx="1429145" cy="1247775"/>
            <a:chOff x="9211469" y="1562893"/>
            <a:chExt cx="1429145" cy="1247775"/>
          </a:xfrm>
        </p:grpSpPr>
        <p:grpSp>
          <p:nvGrpSpPr>
            <p:cNvPr id="90" name="Group 89">
              <a:extLst>
                <a:ext uri="{FF2B5EF4-FFF2-40B4-BE49-F238E27FC236}">
                  <a16:creationId xmlns:a16="http://schemas.microsoft.com/office/drawing/2014/main" id="{51D75E3D-FD49-4E6A-9BBE-0594A165EBA9}"/>
                </a:ext>
              </a:extLst>
            </p:cNvPr>
            <p:cNvGrpSpPr/>
            <p:nvPr/>
          </p:nvGrpSpPr>
          <p:grpSpPr>
            <a:xfrm>
              <a:off x="9211469" y="1562893"/>
              <a:ext cx="1247775" cy="1247775"/>
              <a:chOff x="9211469" y="1562893"/>
              <a:chExt cx="1247775" cy="1247775"/>
            </a:xfrm>
          </p:grpSpPr>
          <p:sp>
            <p:nvSpPr>
              <p:cNvPr id="15" name="Oval 14">
                <a:extLst>
                  <a:ext uri="{FF2B5EF4-FFF2-40B4-BE49-F238E27FC236}">
                    <a16:creationId xmlns:a16="http://schemas.microsoft.com/office/drawing/2014/main" id="{4119D325-5A10-40CD-B997-DC622BE6F3CB}"/>
                  </a:ext>
                </a:extLst>
              </p:cNvPr>
              <p:cNvSpPr/>
              <p:nvPr/>
            </p:nvSpPr>
            <p:spPr>
              <a:xfrm>
                <a:off x="9211469"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8" name="Graphic 17">
                <a:extLst>
                  <a:ext uri="{FF2B5EF4-FFF2-40B4-BE49-F238E27FC236}">
                    <a16:creationId xmlns:a16="http://schemas.microsoft.com/office/drawing/2014/main" id="{E059A83A-480C-4E01-B3DB-E3F2A95BC87B}"/>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0713" t="-2592" r="-30713" b="9741"/>
              <a:stretch/>
            </p:blipFill>
            <p:spPr>
              <a:xfrm>
                <a:off x="9269412" y="1743077"/>
                <a:ext cx="1131888" cy="1051721"/>
              </a:xfrm>
              <a:prstGeom prst="ellipse">
                <a:avLst/>
              </a:prstGeom>
            </p:spPr>
          </p:pic>
        </p:grpSp>
        <p:sp>
          <p:nvSpPr>
            <p:cNvPr id="25" name="Oval 24">
              <a:extLst>
                <a:ext uri="{FF2B5EF4-FFF2-40B4-BE49-F238E27FC236}">
                  <a16:creationId xmlns:a16="http://schemas.microsoft.com/office/drawing/2014/main" id="{5D818942-D42D-44A6-BF7D-3A7BF825EC5D}"/>
                </a:ext>
              </a:extLst>
            </p:cNvPr>
            <p:cNvSpPr/>
            <p:nvPr/>
          </p:nvSpPr>
          <p:spPr>
            <a:xfrm>
              <a:off x="10277871"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3</a:t>
              </a:r>
            </a:p>
          </p:txBody>
        </p:sp>
      </p:grpSp>
      <p:sp>
        <p:nvSpPr>
          <p:cNvPr id="27" name="Rectangle: Rounded Corners 26">
            <a:extLst>
              <a:ext uri="{FF2B5EF4-FFF2-40B4-BE49-F238E27FC236}">
                <a16:creationId xmlns:a16="http://schemas.microsoft.com/office/drawing/2014/main" id="{C435BD9A-B17C-4465-BA6E-FABAE5540718}"/>
              </a:ext>
            </a:extLst>
          </p:cNvPr>
          <p:cNvSpPr/>
          <p:nvPr/>
        </p:nvSpPr>
        <p:spPr>
          <a:xfrm>
            <a:off x="4646927" y="4121090"/>
            <a:ext cx="2918223" cy="497075"/>
          </a:xfrm>
          <a:prstGeom prst="roundRect">
            <a:avLst>
              <a:gd name="adj" fmla="val 9002"/>
            </a:avLst>
          </a:prstGeom>
          <a:solidFill>
            <a:srgbClr val="29487D"/>
          </a:solidFill>
          <a:ln>
            <a:noFill/>
          </a:ln>
          <a:effectLst>
            <a:outerShdw blurRad="50800"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Franklin Gothic Demi" panose="020B0703020102020204" pitchFamily="34" charset="0"/>
              </a:rPr>
              <a:t>Student</a:t>
            </a:r>
          </a:p>
        </p:txBody>
      </p:sp>
      <p:sp>
        <p:nvSpPr>
          <p:cNvPr id="28" name="Rectangle: Rounded Corners 27">
            <a:extLst>
              <a:ext uri="{FF2B5EF4-FFF2-40B4-BE49-F238E27FC236}">
                <a16:creationId xmlns:a16="http://schemas.microsoft.com/office/drawing/2014/main" id="{93D3B3E9-D89F-443C-9EB0-4A97870CD5CF}"/>
              </a:ext>
            </a:extLst>
          </p:cNvPr>
          <p:cNvSpPr/>
          <p:nvPr/>
        </p:nvSpPr>
        <p:spPr>
          <a:xfrm>
            <a:off x="8409717" y="4109259"/>
            <a:ext cx="2918223" cy="497075"/>
          </a:xfrm>
          <a:prstGeom prst="roundRect">
            <a:avLst>
              <a:gd name="adj" fmla="val 9002"/>
            </a:avLst>
          </a:prstGeom>
          <a:solidFill>
            <a:srgbClr val="29487D"/>
          </a:solidFill>
          <a:ln>
            <a:noFill/>
          </a:ln>
          <a:effectLst>
            <a:outerShdw blurRad="50800"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Franklin Gothic Demi" panose="020B0703020102020204" pitchFamily="34" charset="0"/>
              </a:rPr>
              <a:t>Student</a:t>
            </a:r>
          </a:p>
        </p:txBody>
      </p:sp>
      <p:sp>
        <p:nvSpPr>
          <p:cNvPr id="30" name="TextBox 29">
            <a:extLst>
              <a:ext uri="{FF2B5EF4-FFF2-40B4-BE49-F238E27FC236}">
                <a16:creationId xmlns:a16="http://schemas.microsoft.com/office/drawing/2014/main" id="{76426807-F2D3-4128-A467-87F6773F8F13}"/>
              </a:ext>
            </a:extLst>
          </p:cNvPr>
          <p:cNvSpPr txBox="1"/>
          <p:nvPr/>
        </p:nvSpPr>
        <p:spPr>
          <a:xfrm>
            <a:off x="4683965" y="3387695"/>
            <a:ext cx="2824071" cy="523220"/>
          </a:xfrm>
          <a:prstGeom prst="rect">
            <a:avLst/>
          </a:prstGeom>
          <a:noFill/>
        </p:spPr>
        <p:txBody>
          <a:bodyPr wrap="square" rtlCol="0">
            <a:spAutoFit/>
          </a:bodyPr>
          <a:lstStyle/>
          <a:p>
            <a:pPr algn="ctr"/>
            <a:r>
              <a:rPr lang="en-US" sz="1400" dirty="0">
                <a:latin typeface="Franklin Gothic Book" panose="020B0503020102020204" pitchFamily="34" charset="0"/>
              </a:rPr>
              <a:t>Name : Murli Alva</a:t>
            </a:r>
          </a:p>
          <a:p>
            <a:pPr algn="ctr"/>
            <a:r>
              <a:rPr lang="en-US" sz="1400" dirty="0">
                <a:latin typeface="Franklin Gothic Book" panose="020B0503020102020204" pitchFamily="34" charset="0"/>
              </a:rPr>
              <a:t>Enrollment No.: AU2044006</a:t>
            </a:r>
          </a:p>
        </p:txBody>
      </p:sp>
      <p:sp>
        <p:nvSpPr>
          <p:cNvPr id="31" name="TextBox 30">
            <a:extLst>
              <a:ext uri="{FF2B5EF4-FFF2-40B4-BE49-F238E27FC236}">
                <a16:creationId xmlns:a16="http://schemas.microsoft.com/office/drawing/2014/main" id="{07A8B44D-520D-4C19-82DE-C0A082B07C4E}"/>
              </a:ext>
            </a:extLst>
          </p:cNvPr>
          <p:cNvSpPr txBox="1"/>
          <p:nvPr/>
        </p:nvSpPr>
        <p:spPr>
          <a:xfrm>
            <a:off x="8423321" y="3387695"/>
            <a:ext cx="2824071" cy="523220"/>
          </a:xfrm>
          <a:prstGeom prst="rect">
            <a:avLst/>
          </a:prstGeom>
          <a:noFill/>
        </p:spPr>
        <p:txBody>
          <a:bodyPr wrap="square" rtlCol="0">
            <a:spAutoFit/>
          </a:bodyPr>
          <a:lstStyle/>
          <a:p>
            <a:pPr algn="ctr"/>
            <a:r>
              <a:rPr lang="en-US" sz="1400" dirty="0">
                <a:latin typeface="Franklin Gothic Book" panose="020B0503020102020204" pitchFamily="34" charset="0"/>
              </a:rPr>
              <a:t>Name : Vatsal Suthar</a:t>
            </a:r>
          </a:p>
          <a:p>
            <a:pPr algn="ctr"/>
            <a:r>
              <a:rPr lang="en-US" sz="1400" dirty="0">
                <a:latin typeface="Franklin Gothic Book" panose="020B0503020102020204" pitchFamily="34" charset="0"/>
              </a:rPr>
              <a:t>Enrollment No.: AU2044013</a:t>
            </a:r>
          </a:p>
        </p:txBody>
      </p:sp>
      <p:sp>
        <p:nvSpPr>
          <p:cNvPr id="34" name="TextBox 33">
            <a:extLst>
              <a:ext uri="{FF2B5EF4-FFF2-40B4-BE49-F238E27FC236}">
                <a16:creationId xmlns:a16="http://schemas.microsoft.com/office/drawing/2014/main" id="{28A979F4-45B5-4207-92B7-85D3D564FBA1}"/>
              </a:ext>
            </a:extLst>
          </p:cNvPr>
          <p:cNvSpPr txBox="1"/>
          <p:nvPr/>
        </p:nvSpPr>
        <p:spPr>
          <a:xfrm>
            <a:off x="5100636" y="2973405"/>
            <a:ext cx="1990725" cy="338554"/>
          </a:xfrm>
          <a:prstGeom prst="rect">
            <a:avLst/>
          </a:prstGeom>
          <a:noFill/>
        </p:spPr>
        <p:txBody>
          <a:bodyPr wrap="square" rtlCol="0">
            <a:spAutoFit/>
          </a:bodyPr>
          <a:lstStyle/>
          <a:p>
            <a:pPr algn="ctr"/>
            <a:r>
              <a:rPr lang="en-US" sz="1600" dirty="0">
                <a:latin typeface="Franklin Gothic Demi" panose="020B0703020102020204" pitchFamily="34" charset="0"/>
              </a:rPr>
              <a:t>Presenter</a:t>
            </a:r>
          </a:p>
        </p:txBody>
      </p:sp>
      <p:sp>
        <p:nvSpPr>
          <p:cNvPr id="35" name="TextBox 34">
            <a:extLst>
              <a:ext uri="{FF2B5EF4-FFF2-40B4-BE49-F238E27FC236}">
                <a16:creationId xmlns:a16="http://schemas.microsoft.com/office/drawing/2014/main" id="{26DA3A49-14E7-4A36-B189-8C0EAD0839E5}"/>
              </a:ext>
            </a:extLst>
          </p:cNvPr>
          <p:cNvSpPr txBox="1"/>
          <p:nvPr/>
        </p:nvSpPr>
        <p:spPr>
          <a:xfrm>
            <a:off x="8839993" y="2973405"/>
            <a:ext cx="1990725" cy="338554"/>
          </a:xfrm>
          <a:prstGeom prst="rect">
            <a:avLst/>
          </a:prstGeom>
          <a:noFill/>
        </p:spPr>
        <p:txBody>
          <a:bodyPr wrap="square" rtlCol="0">
            <a:spAutoFit/>
          </a:bodyPr>
          <a:lstStyle/>
          <a:p>
            <a:pPr algn="ctr"/>
            <a:r>
              <a:rPr lang="en-US" sz="1600" dirty="0">
                <a:latin typeface="Franklin Gothic Demi" panose="020B0703020102020204" pitchFamily="34" charset="0"/>
              </a:rPr>
              <a:t>Presenter</a:t>
            </a:r>
          </a:p>
        </p:txBody>
      </p:sp>
      <p:grpSp>
        <p:nvGrpSpPr>
          <p:cNvPr id="78" name="Group 77">
            <a:extLst>
              <a:ext uri="{FF2B5EF4-FFF2-40B4-BE49-F238E27FC236}">
                <a16:creationId xmlns:a16="http://schemas.microsoft.com/office/drawing/2014/main" id="{783A4948-41A1-4F59-AED6-C9CDC54D86B7}"/>
              </a:ext>
            </a:extLst>
          </p:cNvPr>
          <p:cNvGrpSpPr/>
          <p:nvPr/>
        </p:nvGrpSpPr>
        <p:grpSpPr>
          <a:xfrm>
            <a:off x="1732756" y="1562893"/>
            <a:ext cx="1332333" cy="1247775"/>
            <a:chOff x="1732756" y="1562893"/>
            <a:chExt cx="1332333" cy="1247775"/>
          </a:xfrm>
        </p:grpSpPr>
        <p:sp>
          <p:nvSpPr>
            <p:cNvPr id="79" name="Oval 78">
              <a:extLst>
                <a:ext uri="{FF2B5EF4-FFF2-40B4-BE49-F238E27FC236}">
                  <a16:creationId xmlns:a16="http://schemas.microsoft.com/office/drawing/2014/main" id="{93B294D3-0B95-421C-9F45-A3A4863C1306}"/>
                </a:ext>
              </a:extLst>
            </p:cNvPr>
            <p:cNvSpPr/>
            <p:nvPr/>
          </p:nvSpPr>
          <p:spPr>
            <a:xfrm>
              <a:off x="1732756"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Graphic 79">
              <a:extLst>
                <a:ext uri="{FF2B5EF4-FFF2-40B4-BE49-F238E27FC236}">
                  <a16:creationId xmlns:a16="http://schemas.microsoft.com/office/drawing/2014/main" id="{B11DDCFE-0E5B-4E68-8E36-AE13EAA7C965}"/>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37602" t="-6615" r="-37602" b="-570"/>
            <a:stretch/>
          </p:blipFill>
          <p:spPr>
            <a:xfrm>
              <a:off x="1829570" y="1747838"/>
              <a:ext cx="1054148" cy="1054148"/>
            </a:xfrm>
            <a:prstGeom prst="ellipse">
              <a:avLst/>
            </a:prstGeom>
          </p:spPr>
        </p:pic>
        <p:sp>
          <p:nvSpPr>
            <p:cNvPr id="82" name="Oval 81">
              <a:extLst>
                <a:ext uri="{FF2B5EF4-FFF2-40B4-BE49-F238E27FC236}">
                  <a16:creationId xmlns:a16="http://schemas.microsoft.com/office/drawing/2014/main" id="{2080AD23-E2AA-4015-BD49-2225CF54F455}"/>
                </a:ext>
              </a:extLst>
            </p:cNvPr>
            <p:cNvSpPr/>
            <p:nvPr/>
          </p:nvSpPr>
          <p:spPr>
            <a:xfrm>
              <a:off x="2702346"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1</a:t>
              </a:r>
            </a:p>
          </p:txBody>
        </p:sp>
      </p:grpSp>
      <p:sp>
        <p:nvSpPr>
          <p:cNvPr id="83" name="TextBox 82">
            <a:extLst>
              <a:ext uri="{FF2B5EF4-FFF2-40B4-BE49-F238E27FC236}">
                <a16:creationId xmlns:a16="http://schemas.microsoft.com/office/drawing/2014/main" id="{20427E0B-FB55-4AA0-8324-4EC62A353BD2}"/>
              </a:ext>
            </a:extLst>
          </p:cNvPr>
          <p:cNvSpPr txBox="1"/>
          <p:nvPr/>
        </p:nvSpPr>
        <p:spPr>
          <a:xfrm>
            <a:off x="1333103" y="2922589"/>
            <a:ext cx="1990725" cy="338554"/>
          </a:xfrm>
          <a:prstGeom prst="rect">
            <a:avLst/>
          </a:prstGeom>
          <a:noFill/>
        </p:spPr>
        <p:txBody>
          <a:bodyPr wrap="square" rtlCol="0">
            <a:spAutoFit/>
          </a:bodyPr>
          <a:lstStyle/>
          <a:p>
            <a:pPr algn="ctr"/>
            <a:r>
              <a:rPr lang="en-US" sz="1600" dirty="0">
                <a:latin typeface="Franklin Gothic Demi" panose="020B0703020102020204" pitchFamily="34" charset="0"/>
              </a:rPr>
              <a:t>Guide</a:t>
            </a:r>
          </a:p>
        </p:txBody>
      </p:sp>
      <p:sp>
        <p:nvSpPr>
          <p:cNvPr id="84" name="TextBox 83">
            <a:extLst>
              <a:ext uri="{FF2B5EF4-FFF2-40B4-BE49-F238E27FC236}">
                <a16:creationId xmlns:a16="http://schemas.microsoft.com/office/drawing/2014/main" id="{47263444-8F8B-49AC-B105-ABD94448FB71}"/>
              </a:ext>
            </a:extLst>
          </p:cNvPr>
          <p:cNvSpPr txBox="1"/>
          <p:nvPr/>
        </p:nvSpPr>
        <p:spPr>
          <a:xfrm>
            <a:off x="889155" y="3383728"/>
            <a:ext cx="2824071" cy="307777"/>
          </a:xfrm>
          <a:prstGeom prst="rect">
            <a:avLst/>
          </a:prstGeom>
          <a:noFill/>
        </p:spPr>
        <p:txBody>
          <a:bodyPr wrap="square" rtlCol="0">
            <a:spAutoFit/>
          </a:bodyPr>
          <a:lstStyle/>
          <a:p>
            <a:pPr algn="ctr"/>
            <a:r>
              <a:rPr lang="en-US" sz="1400" dirty="0">
                <a:latin typeface="Franklin Gothic Book" panose="020B0503020102020204" pitchFamily="34" charset="0"/>
              </a:rPr>
              <a:t>Name : Amit Ganatra</a:t>
            </a:r>
          </a:p>
        </p:txBody>
      </p:sp>
      <p:sp>
        <p:nvSpPr>
          <p:cNvPr id="85" name="Rectangle: Rounded Corners 84">
            <a:extLst>
              <a:ext uri="{FF2B5EF4-FFF2-40B4-BE49-F238E27FC236}">
                <a16:creationId xmlns:a16="http://schemas.microsoft.com/office/drawing/2014/main" id="{C722C55D-C8BE-4BE1-A464-40D14411412A}"/>
              </a:ext>
            </a:extLst>
          </p:cNvPr>
          <p:cNvSpPr/>
          <p:nvPr/>
        </p:nvSpPr>
        <p:spPr>
          <a:xfrm>
            <a:off x="869353" y="4098560"/>
            <a:ext cx="2918223" cy="497075"/>
          </a:xfrm>
          <a:prstGeom prst="roundRect">
            <a:avLst>
              <a:gd name="adj" fmla="val 9002"/>
            </a:avLst>
          </a:prstGeom>
          <a:solidFill>
            <a:srgbClr val="29487D"/>
          </a:solidFill>
          <a:ln>
            <a:noFill/>
          </a:ln>
          <a:effectLst>
            <a:outerShdw blurRad="50800" dist="38100" dir="5400000" algn="t"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Franklin Gothic Demi" panose="020B0703020102020204" pitchFamily="34" charset="0"/>
              </a:rPr>
              <a:t>Professor</a:t>
            </a:r>
          </a:p>
        </p:txBody>
      </p:sp>
      <p:grpSp>
        <p:nvGrpSpPr>
          <p:cNvPr id="86" name="Group 85">
            <a:extLst>
              <a:ext uri="{FF2B5EF4-FFF2-40B4-BE49-F238E27FC236}">
                <a16:creationId xmlns:a16="http://schemas.microsoft.com/office/drawing/2014/main" id="{C9CB8777-B9B8-422B-A013-04C6C9A75460}"/>
              </a:ext>
            </a:extLst>
          </p:cNvPr>
          <p:cNvGrpSpPr/>
          <p:nvPr/>
        </p:nvGrpSpPr>
        <p:grpSpPr>
          <a:xfrm>
            <a:off x="5472112" y="1562893"/>
            <a:ext cx="1429145" cy="1247775"/>
            <a:chOff x="9211469" y="1562893"/>
            <a:chExt cx="1429145" cy="1247775"/>
          </a:xfrm>
        </p:grpSpPr>
        <p:grpSp>
          <p:nvGrpSpPr>
            <p:cNvPr id="91" name="Group 90">
              <a:extLst>
                <a:ext uri="{FF2B5EF4-FFF2-40B4-BE49-F238E27FC236}">
                  <a16:creationId xmlns:a16="http://schemas.microsoft.com/office/drawing/2014/main" id="{BC6EE473-8030-4306-A2AA-CA63E5EFD408}"/>
                </a:ext>
              </a:extLst>
            </p:cNvPr>
            <p:cNvGrpSpPr/>
            <p:nvPr/>
          </p:nvGrpSpPr>
          <p:grpSpPr>
            <a:xfrm>
              <a:off x="9211469" y="1562893"/>
              <a:ext cx="1247775" cy="1247775"/>
              <a:chOff x="9211469" y="1562893"/>
              <a:chExt cx="1247775" cy="1247775"/>
            </a:xfrm>
          </p:grpSpPr>
          <p:sp>
            <p:nvSpPr>
              <p:cNvPr id="93" name="Oval 92">
                <a:extLst>
                  <a:ext uri="{FF2B5EF4-FFF2-40B4-BE49-F238E27FC236}">
                    <a16:creationId xmlns:a16="http://schemas.microsoft.com/office/drawing/2014/main" id="{95241DA4-8ECF-40DC-A9A7-846400972957}"/>
                  </a:ext>
                </a:extLst>
              </p:cNvPr>
              <p:cNvSpPr/>
              <p:nvPr/>
            </p:nvSpPr>
            <p:spPr>
              <a:xfrm>
                <a:off x="9211469" y="1562893"/>
                <a:ext cx="1247775" cy="1247775"/>
              </a:xfrm>
              <a:prstGeom prst="ellipse">
                <a:avLst/>
              </a:prstGeom>
              <a:solidFill>
                <a:schemeClr val="bg2"/>
              </a:solidFill>
              <a:ln w="50800">
                <a:gradFill>
                  <a:gsLst>
                    <a:gs pos="0">
                      <a:srgbClr val="16A8FD"/>
                    </a:gs>
                    <a:gs pos="100000">
                      <a:srgbClr val="0165E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9" name="Graphic 98">
                <a:extLst>
                  <a:ext uri="{FF2B5EF4-FFF2-40B4-BE49-F238E27FC236}">
                    <a16:creationId xmlns:a16="http://schemas.microsoft.com/office/drawing/2014/main" id="{36DF26A9-DF76-4E9A-A765-0695063FA722}"/>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30713" t="-2592" r="-30713" b="9741"/>
              <a:stretch/>
            </p:blipFill>
            <p:spPr>
              <a:xfrm>
                <a:off x="9269412" y="1743077"/>
                <a:ext cx="1131888" cy="1051721"/>
              </a:xfrm>
              <a:prstGeom prst="ellipse">
                <a:avLst/>
              </a:prstGeom>
            </p:spPr>
          </p:pic>
        </p:grpSp>
        <p:sp>
          <p:nvSpPr>
            <p:cNvPr id="92" name="Oval 91">
              <a:extLst>
                <a:ext uri="{FF2B5EF4-FFF2-40B4-BE49-F238E27FC236}">
                  <a16:creationId xmlns:a16="http://schemas.microsoft.com/office/drawing/2014/main" id="{01A44657-12E1-4895-B64C-604C2B2AF444}"/>
                </a:ext>
              </a:extLst>
            </p:cNvPr>
            <p:cNvSpPr/>
            <p:nvPr/>
          </p:nvSpPr>
          <p:spPr>
            <a:xfrm>
              <a:off x="10277871" y="1646425"/>
              <a:ext cx="362743" cy="362743"/>
            </a:xfrm>
            <a:prstGeom prst="ellipse">
              <a:avLst/>
            </a:prstGeom>
            <a:solidFill>
              <a:srgbClr val="FA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Franklin Gothic Book" panose="020B0503020102020204" pitchFamily="34" charset="0"/>
                </a:rPr>
                <a:t>3</a:t>
              </a:r>
            </a:p>
          </p:txBody>
        </p:sp>
      </p:grpSp>
    </p:spTree>
    <p:extLst>
      <p:ext uri="{BB962C8B-B14F-4D97-AF65-F5344CB8AC3E}">
        <p14:creationId xmlns:p14="http://schemas.microsoft.com/office/powerpoint/2010/main" val="397720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73A7CE6-7D49-49E8-8BA4-1D8C83EC7131}"/>
              </a:ext>
            </a:extLst>
          </p:cNvPr>
          <p:cNvSpPr/>
          <p:nvPr/>
        </p:nvSpPr>
        <p:spPr>
          <a:xfrm>
            <a:off x="0" y="0"/>
            <a:ext cx="4880008" cy="6858000"/>
          </a:xfrm>
          <a:prstGeom prst="rect">
            <a:avLst/>
          </a:prstGeom>
          <a:gradFill>
            <a:gsLst>
              <a:gs pos="100000">
                <a:srgbClr val="29487D"/>
              </a:gs>
              <a:gs pos="0">
                <a:srgbClr val="3C589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9C9A6E10-591C-4B02-82AA-479EF78F63AB}"/>
              </a:ext>
            </a:extLst>
          </p:cNvPr>
          <p:cNvSpPr>
            <a:spLocks noGrp="1"/>
          </p:cNvSpPr>
          <p:nvPr>
            <p:ph type="title"/>
          </p:nvPr>
        </p:nvSpPr>
        <p:spPr>
          <a:xfrm>
            <a:off x="309663" y="347617"/>
            <a:ext cx="2724150" cy="678656"/>
          </a:xfrm>
        </p:spPr>
        <p:txBody>
          <a:bodyPr>
            <a:noAutofit/>
          </a:bodyPr>
          <a:lstStyle/>
          <a:p>
            <a:r>
              <a:rPr lang="en-US" dirty="0">
                <a:solidFill>
                  <a:schemeClr val="bg1"/>
                </a:solidFill>
              </a:rPr>
              <a:t>Agenda </a:t>
            </a:r>
          </a:p>
        </p:txBody>
      </p:sp>
      <p:sp>
        <p:nvSpPr>
          <p:cNvPr id="67" name="Freeform: Shape 66">
            <a:extLst>
              <a:ext uri="{FF2B5EF4-FFF2-40B4-BE49-F238E27FC236}">
                <a16:creationId xmlns:a16="http://schemas.microsoft.com/office/drawing/2014/main" id="{34220CCB-3AB9-4239-8B38-3DA9A8554954}"/>
              </a:ext>
            </a:extLst>
          </p:cNvPr>
          <p:cNvSpPr/>
          <p:nvPr/>
        </p:nvSpPr>
        <p:spPr>
          <a:xfrm>
            <a:off x="0" y="2604282"/>
            <a:ext cx="3754392" cy="4253718"/>
          </a:xfrm>
          <a:custGeom>
            <a:avLst/>
            <a:gdLst>
              <a:gd name="connsiteX0" fmla="*/ 0 w 3754392"/>
              <a:gd name="connsiteY0" fmla="*/ 0 h 4231726"/>
              <a:gd name="connsiteX1" fmla="*/ 72692 w 3754392"/>
              <a:gd name="connsiteY1" fmla="*/ 1838 h 4231726"/>
              <a:gd name="connsiteX2" fmla="*/ 3754392 w 3754392"/>
              <a:gd name="connsiteY2" fmla="*/ 3878225 h 4231726"/>
              <a:gd name="connsiteX3" fmla="*/ 3749341 w 3754392"/>
              <a:gd name="connsiteY3" fmla="*/ 4077963 h 4231726"/>
              <a:gd name="connsiteX4" fmla="*/ 3737650 w 3754392"/>
              <a:gd name="connsiteY4" fmla="*/ 4231726 h 4231726"/>
              <a:gd name="connsiteX5" fmla="*/ 0 w 3754392"/>
              <a:gd name="connsiteY5" fmla="*/ 4231726 h 4231726"/>
              <a:gd name="connsiteX6" fmla="*/ 0 w 3754392"/>
              <a:gd name="connsiteY6" fmla="*/ 0 h 423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4392" h="4231726">
                <a:moveTo>
                  <a:pt x="0" y="0"/>
                </a:moveTo>
                <a:lnTo>
                  <a:pt x="72692" y="1838"/>
                </a:lnTo>
                <a:cubicBezTo>
                  <a:pt x="2123527" y="105794"/>
                  <a:pt x="3754392" y="1801555"/>
                  <a:pt x="3754392" y="3878225"/>
                </a:cubicBezTo>
                <a:cubicBezTo>
                  <a:pt x="3754392" y="3945214"/>
                  <a:pt x="3752695" y="4011807"/>
                  <a:pt x="3749341" y="4077963"/>
                </a:cubicBezTo>
                <a:lnTo>
                  <a:pt x="3737650" y="4231726"/>
                </a:lnTo>
                <a:lnTo>
                  <a:pt x="0" y="4231726"/>
                </a:lnTo>
                <a:lnTo>
                  <a:pt x="0" y="0"/>
                </a:lnTo>
                <a:close/>
              </a:path>
            </a:pathLst>
          </a:custGeom>
          <a:solidFill>
            <a:srgbClr val="294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DEEDB7BB-67BF-4F13-83AE-4F0395387D6B}"/>
              </a:ext>
            </a:extLst>
          </p:cNvPr>
          <p:cNvGrpSpPr/>
          <p:nvPr/>
        </p:nvGrpSpPr>
        <p:grpSpPr>
          <a:xfrm rot="1758132">
            <a:off x="3203491" y="2477768"/>
            <a:ext cx="649522" cy="574314"/>
            <a:chOff x="2191671" y="3790700"/>
            <a:chExt cx="904875" cy="800100"/>
          </a:xfrm>
        </p:grpSpPr>
        <p:sp>
          <p:nvSpPr>
            <p:cNvPr id="12" name="Freeform: Shape 11">
              <a:extLst>
                <a:ext uri="{FF2B5EF4-FFF2-40B4-BE49-F238E27FC236}">
                  <a16:creationId xmlns:a16="http://schemas.microsoft.com/office/drawing/2014/main" id="{49ED76D1-DA3C-4272-A9B6-69392D513E9D}"/>
                </a:ext>
              </a:extLst>
            </p:cNvPr>
            <p:cNvSpPr/>
            <p:nvPr/>
          </p:nvSpPr>
          <p:spPr>
            <a:xfrm>
              <a:off x="2191671" y="3790700"/>
              <a:ext cx="904875" cy="800100"/>
            </a:xfrm>
            <a:custGeom>
              <a:avLst/>
              <a:gdLst>
                <a:gd name="connsiteX0" fmla="*/ 793807 w 904875"/>
                <a:gd name="connsiteY0" fmla="*/ 94576 h 800100"/>
                <a:gd name="connsiteX1" fmla="*/ 212305 w 904875"/>
                <a:gd name="connsiteY1" fmla="*/ 1708 h 800100"/>
                <a:gd name="connsiteX2" fmla="*/ 58858 w 904875"/>
                <a:gd name="connsiteY2" fmla="*/ 112864 h 800100"/>
                <a:gd name="connsiteX3" fmla="*/ 1708 w 904875"/>
                <a:gd name="connsiteY3" fmla="*/ 470623 h 800100"/>
                <a:gd name="connsiteX4" fmla="*/ 112864 w 904875"/>
                <a:gd name="connsiteY4" fmla="*/ 624071 h 800100"/>
                <a:gd name="connsiteX5" fmla="*/ 317938 w 904875"/>
                <a:gd name="connsiteY5" fmla="*/ 656837 h 800100"/>
                <a:gd name="connsiteX6" fmla="*/ 359657 w 904875"/>
                <a:gd name="connsiteY6" fmla="*/ 778662 h 800100"/>
                <a:gd name="connsiteX7" fmla="*/ 428237 w 904875"/>
                <a:gd name="connsiteY7" fmla="*/ 788282 h 800100"/>
                <a:gd name="connsiteX8" fmla="*/ 499770 w 904875"/>
                <a:gd name="connsiteY8" fmla="*/ 685888 h 800100"/>
                <a:gd name="connsiteX9" fmla="*/ 694366 w 904875"/>
                <a:gd name="connsiteY9" fmla="*/ 716940 h 800100"/>
                <a:gd name="connsiteX10" fmla="*/ 847813 w 904875"/>
                <a:gd name="connsiteY10" fmla="*/ 605783 h 800100"/>
                <a:gd name="connsiteX11" fmla="*/ 904963 w 904875"/>
                <a:gd name="connsiteY11" fmla="*/ 248024 h 800100"/>
                <a:gd name="connsiteX12" fmla="*/ 793807 w 904875"/>
                <a:gd name="connsiteY12" fmla="*/ 94576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4875" h="800100">
                  <a:moveTo>
                    <a:pt x="793807" y="94576"/>
                  </a:moveTo>
                  <a:lnTo>
                    <a:pt x="212305" y="1708"/>
                  </a:lnTo>
                  <a:cubicBezTo>
                    <a:pt x="139249" y="-10008"/>
                    <a:pt x="70573" y="39808"/>
                    <a:pt x="58858" y="112864"/>
                  </a:cubicBezTo>
                  <a:lnTo>
                    <a:pt x="1708" y="470623"/>
                  </a:lnTo>
                  <a:cubicBezTo>
                    <a:pt x="-10008" y="543680"/>
                    <a:pt x="39808" y="612355"/>
                    <a:pt x="112864" y="624071"/>
                  </a:cubicBezTo>
                  <a:lnTo>
                    <a:pt x="317938" y="656837"/>
                  </a:lnTo>
                  <a:lnTo>
                    <a:pt x="359657" y="778662"/>
                  </a:lnTo>
                  <a:cubicBezTo>
                    <a:pt x="369944" y="808761"/>
                    <a:pt x="410044" y="814381"/>
                    <a:pt x="428237" y="788282"/>
                  </a:cubicBezTo>
                  <a:lnTo>
                    <a:pt x="499770" y="685888"/>
                  </a:lnTo>
                  <a:lnTo>
                    <a:pt x="694366" y="716940"/>
                  </a:lnTo>
                  <a:cubicBezTo>
                    <a:pt x="767422" y="728560"/>
                    <a:pt x="836098" y="678840"/>
                    <a:pt x="847813" y="605783"/>
                  </a:cubicBezTo>
                  <a:lnTo>
                    <a:pt x="904963" y="248024"/>
                  </a:lnTo>
                  <a:cubicBezTo>
                    <a:pt x="916584" y="174967"/>
                    <a:pt x="866863" y="106292"/>
                    <a:pt x="793807" y="94576"/>
                  </a:cubicBezTo>
                  <a:close/>
                </a:path>
              </a:pathLst>
            </a:custGeom>
            <a:solidFill>
              <a:srgbClr val="F15268"/>
            </a:solidFill>
            <a:ln w="9525" cap="flat">
              <a:noFill/>
              <a:prstDash val="solid"/>
              <a:miter/>
            </a:ln>
            <a:effectLst/>
          </p:spPr>
          <p:txBody>
            <a:bodyPr rtlCol="0" anchor="ctr"/>
            <a:lstStyle/>
            <a:p>
              <a:endParaRPr lang="en-US" dirty="0"/>
            </a:p>
          </p:txBody>
        </p:sp>
        <p:sp>
          <p:nvSpPr>
            <p:cNvPr id="13" name="Freeform: Shape 12">
              <a:extLst>
                <a:ext uri="{FF2B5EF4-FFF2-40B4-BE49-F238E27FC236}">
                  <a16:creationId xmlns:a16="http://schemas.microsoft.com/office/drawing/2014/main" id="{C98B0482-A803-4474-A1C9-5881DDEFC9B8}"/>
                </a:ext>
              </a:extLst>
            </p:cNvPr>
            <p:cNvSpPr/>
            <p:nvPr/>
          </p:nvSpPr>
          <p:spPr>
            <a:xfrm>
              <a:off x="2475277" y="3994502"/>
              <a:ext cx="361950" cy="314325"/>
            </a:xfrm>
            <a:custGeom>
              <a:avLst/>
              <a:gdLst>
                <a:gd name="connsiteX0" fmla="*/ 365802 w 361950"/>
                <a:gd name="connsiteY0" fmla="*/ 143853 h 314325"/>
                <a:gd name="connsiteX1" fmla="*/ 287506 w 361950"/>
                <a:gd name="connsiteY1" fmla="*/ 30791 h 314325"/>
                <a:gd name="connsiteX2" fmla="*/ 191113 w 361950"/>
                <a:gd name="connsiteY2" fmla="*/ 70796 h 314325"/>
                <a:gd name="connsiteX3" fmla="*/ 113103 w 361950"/>
                <a:gd name="connsiteY3" fmla="*/ 1550 h 314325"/>
                <a:gd name="connsiteX4" fmla="*/ 5376 w 361950"/>
                <a:gd name="connsiteY4" fmla="*/ 144615 h 314325"/>
                <a:gd name="connsiteX5" fmla="*/ 148346 w 361950"/>
                <a:gd name="connsiteY5" fmla="*/ 322066 h 314325"/>
                <a:gd name="connsiteX6" fmla="*/ 149584 w 361950"/>
                <a:gd name="connsiteY6" fmla="*/ 322256 h 314325"/>
                <a:gd name="connsiteX7" fmla="*/ 340846 w 361950"/>
                <a:gd name="connsiteY7" fmla="*/ 207290 h 314325"/>
                <a:gd name="connsiteX8" fmla="*/ 365802 w 361950"/>
                <a:gd name="connsiteY8" fmla="*/ 143853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314325">
                  <a:moveTo>
                    <a:pt x="365802" y="143853"/>
                  </a:moveTo>
                  <a:cubicBezTo>
                    <a:pt x="372469" y="92609"/>
                    <a:pt x="349323" y="41174"/>
                    <a:pt x="287506" y="30791"/>
                  </a:cubicBezTo>
                  <a:cubicBezTo>
                    <a:pt x="249120" y="24314"/>
                    <a:pt x="212354" y="41078"/>
                    <a:pt x="191113" y="70796"/>
                  </a:cubicBezTo>
                  <a:cubicBezTo>
                    <a:pt x="180731" y="35840"/>
                    <a:pt x="151489" y="7931"/>
                    <a:pt x="113103" y="1550"/>
                  </a:cubicBezTo>
                  <a:cubicBezTo>
                    <a:pt x="28426" y="-12643"/>
                    <a:pt x="-16151" y="73463"/>
                    <a:pt x="5376" y="144615"/>
                  </a:cubicBezTo>
                  <a:cubicBezTo>
                    <a:pt x="28140" y="219863"/>
                    <a:pt x="82528" y="280727"/>
                    <a:pt x="148346" y="322066"/>
                  </a:cubicBezTo>
                  <a:lnTo>
                    <a:pt x="149584" y="322256"/>
                  </a:lnTo>
                  <a:cubicBezTo>
                    <a:pt x="220926" y="305683"/>
                    <a:pt x="297222" y="268059"/>
                    <a:pt x="340846" y="207290"/>
                  </a:cubicBezTo>
                  <a:cubicBezTo>
                    <a:pt x="354276" y="188430"/>
                    <a:pt x="362849" y="166142"/>
                    <a:pt x="365802" y="143853"/>
                  </a:cubicBezTo>
                  <a:close/>
                </a:path>
              </a:pathLst>
            </a:custGeom>
            <a:solidFill>
              <a:srgbClr val="F4F5F5"/>
            </a:solidFill>
            <a:ln w="9525" cap="flat">
              <a:noFill/>
              <a:prstDash val="solid"/>
              <a:miter/>
            </a:ln>
            <a:effectLst/>
          </p:spPr>
          <p:txBody>
            <a:bodyPr rtlCol="0" anchor="ctr"/>
            <a:lstStyle/>
            <a:p>
              <a:endParaRPr lang="en-US" dirty="0"/>
            </a:p>
          </p:txBody>
        </p:sp>
      </p:grpSp>
      <p:grpSp>
        <p:nvGrpSpPr>
          <p:cNvPr id="54" name="Group 53">
            <a:extLst>
              <a:ext uri="{FF2B5EF4-FFF2-40B4-BE49-F238E27FC236}">
                <a16:creationId xmlns:a16="http://schemas.microsoft.com/office/drawing/2014/main" id="{EA5AA195-CBD7-40F4-813F-67FAA35AF518}"/>
              </a:ext>
            </a:extLst>
          </p:cNvPr>
          <p:cNvGrpSpPr/>
          <p:nvPr/>
        </p:nvGrpSpPr>
        <p:grpSpPr>
          <a:xfrm>
            <a:off x="2393742" y="2752970"/>
            <a:ext cx="676870" cy="594825"/>
            <a:chOff x="1492752" y="5127283"/>
            <a:chExt cx="942975" cy="828675"/>
          </a:xfrm>
        </p:grpSpPr>
        <p:sp>
          <p:nvSpPr>
            <p:cNvPr id="20" name="Freeform: Shape 19">
              <a:extLst>
                <a:ext uri="{FF2B5EF4-FFF2-40B4-BE49-F238E27FC236}">
                  <a16:creationId xmlns:a16="http://schemas.microsoft.com/office/drawing/2014/main" id="{E74D6DD8-F117-4588-B059-1BD9CFF1CB8E}"/>
                </a:ext>
              </a:extLst>
            </p:cNvPr>
            <p:cNvSpPr/>
            <p:nvPr/>
          </p:nvSpPr>
          <p:spPr>
            <a:xfrm>
              <a:off x="1492752" y="5127283"/>
              <a:ext cx="942975" cy="828675"/>
            </a:xfrm>
            <a:custGeom>
              <a:avLst/>
              <a:gdLst>
                <a:gd name="connsiteX0" fmla="*/ 628766 w 942975"/>
                <a:gd name="connsiteY0" fmla="*/ 9928 h 828675"/>
                <a:gd name="connsiteX1" fmla="*/ 83460 w 942975"/>
                <a:gd name="connsiteY1" fmla="*/ 232147 h 828675"/>
                <a:gd name="connsiteX2" fmla="*/ 9927 w 942975"/>
                <a:gd name="connsiteY2" fmla="*/ 406740 h 828675"/>
                <a:gd name="connsiteX3" fmla="*/ 146611 w 942975"/>
                <a:gd name="connsiteY3" fmla="*/ 742211 h 828675"/>
                <a:gd name="connsiteX4" fmla="*/ 321204 w 942975"/>
                <a:gd name="connsiteY4" fmla="*/ 815744 h 828675"/>
                <a:gd name="connsiteX5" fmla="*/ 513514 w 942975"/>
                <a:gd name="connsiteY5" fmla="*/ 737353 h 828675"/>
                <a:gd name="connsiteX6" fmla="*/ 612383 w 942975"/>
                <a:gd name="connsiteY6" fmla="*/ 819839 h 828675"/>
                <a:gd name="connsiteX7" fmla="*/ 676010 w 942975"/>
                <a:gd name="connsiteY7" fmla="*/ 792503 h 828675"/>
                <a:gd name="connsiteX8" fmla="*/ 684107 w 942975"/>
                <a:gd name="connsiteY8" fmla="*/ 667820 h 828675"/>
                <a:gd name="connsiteX9" fmla="*/ 866606 w 942975"/>
                <a:gd name="connsiteY9" fmla="*/ 593430 h 828675"/>
                <a:gd name="connsiteX10" fmla="*/ 940139 w 942975"/>
                <a:gd name="connsiteY10" fmla="*/ 418837 h 828675"/>
                <a:gd name="connsiteX11" fmla="*/ 803455 w 942975"/>
                <a:gd name="connsiteY11" fmla="*/ 83366 h 828675"/>
                <a:gd name="connsiteX12" fmla="*/ 628766 w 942975"/>
                <a:gd name="connsiteY12" fmla="*/ 9928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2975" h="828675">
                  <a:moveTo>
                    <a:pt x="628766" y="9928"/>
                  </a:moveTo>
                  <a:lnTo>
                    <a:pt x="83460" y="232147"/>
                  </a:lnTo>
                  <a:cubicBezTo>
                    <a:pt x="14975" y="260055"/>
                    <a:pt x="-17981" y="338255"/>
                    <a:pt x="9927" y="406740"/>
                  </a:cubicBezTo>
                  <a:lnTo>
                    <a:pt x="146611" y="742211"/>
                  </a:lnTo>
                  <a:cubicBezTo>
                    <a:pt x="174519" y="810695"/>
                    <a:pt x="252719" y="843652"/>
                    <a:pt x="321204" y="815744"/>
                  </a:cubicBezTo>
                  <a:lnTo>
                    <a:pt x="513514" y="737353"/>
                  </a:lnTo>
                  <a:lnTo>
                    <a:pt x="612383" y="819839"/>
                  </a:lnTo>
                  <a:cubicBezTo>
                    <a:pt x="636767" y="840223"/>
                    <a:pt x="673915" y="824221"/>
                    <a:pt x="676010" y="792503"/>
                  </a:cubicBezTo>
                  <a:lnTo>
                    <a:pt x="684107" y="667820"/>
                  </a:lnTo>
                  <a:lnTo>
                    <a:pt x="866606" y="593430"/>
                  </a:lnTo>
                  <a:cubicBezTo>
                    <a:pt x="935090" y="565522"/>
                    <a:pt x="968047" y="487321"/>
                    <a:pt x="940139" y="418837"/>
                  </a:cubicBezTo>
                  <a:lnTo>
                    <a:pt x="803455" y="83366"/>
                  </a:lnTo>
                  <a:cubicBezTo>
                    <a:pt x="775547" y="14977"/>
                    <a:pt x="697346" y="-17980"/>
                    <a:pt x="628766" y="9928"/>
                  </a:cubicBezTo>
                  <a:close/>
                </a:path>
              </a:pathLst>
            </a:custGeom>
            <a:solidFill>
              <a:srgbClr val="F15268"/>
            </a:solidFill>
            <a:ln w="9525" cap="flat">
              <a:noFill/>
              <a:prstDash val="solid"/>
              <a:miter/>
            </a:ln>
            <a:effectLst/>
          </p:spPr>
          <p:txBody>
            <a:bodyPr rtlCol="0" anchor="ctr"/>
            <a:lstStyle/>
            <a:p>
              <a:endParaRPr lang="en-US"/>
            </a:p>
          </p:txBody>
        </p:sp>
        <p:sp>
          <p:nvSpPr>
            <p:cNvPr id="36" name="Freeform: Shape 35">
              <a:extLst>
                <a:ext uri="{FF2B5EF4-FFF2-40B4-BE49-F238E27FC236}">
                  <a16:creationId xmlns:a16="http://schemas.microsoft.com/office/drawing/2014/main" id="{E96BBD93-0E76-463E-82A8-F6999C20D84F}"/>
                </a:ext>
              </a:extLst>
            </p:cNvPr>
            <p:cNvSpPr/>
            <p:nvPr/>
          </p:nvSpPr>
          <p:spPr>
            <a:xfrm>
              <a:off x="1779694" y="5364712"/>
              <a:ext cx="352425" cy="323850"/>
            </a:xfrm>
            <a:custGeom>
              <a:avLst/>
              <a:gdLst>
                <a:gd name="connsiteX0" fmla="*/ 349635 w 352425"/>
                <a:gd name="connsiteY0" fmla="*/ 63774 h 323850"/>
                <a:gd name="connsiteX1" fmla="*/ 224000 w 352425"/>
                <a:gd name="connsiteY1" fmla="*/ 7767 h 323850"/>
                <a:gd name="connsiteX2" fmla="*/ 162373 w 352425"/>
                <a:gd name="connsiteY2" fmla="*/ 91968 h 323850"/>
                <a:gd name="connsiteX3" fmla="*/ 59694 w 352425"/>
                <a:gd name="connsiteY3" fmla="*/ 73204 h 323850"/>
                <a:gd name="connsiteX4" fmla="*/ 41787 w 352425"/>
                <a:gd name="connsiteY4" fmla="*/ 251417 h 323850"/>
                <a:gd name="connsiteX5" fmla="*/ 256004 w 352425"/>
                <a:gd name="connsiteY5" fmla="*/ 329046 h 323850"/>
                <a:gd name="connsiteX6" fmla="*/ 257242 w 352425"/>
                <a:gd name="connsiteY6" fmla="*/ 328569 h 323850"/>
                <a:gd name="connsiteX7" fmla="*/ 361065 w 352425"/>
                <a:gd name="connsiteY7" fmla="*/ 131116 h 323850"/>
                <a:gd name="connsiteX8" fmla="*/ 349635 w 352425"/>
                <a:gd name="connsiteY8" fmla="*/ 6377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425" h="323850">
                  <a:moveTo>
                    <a:pt x="349635" y="63774"/>
                  </a:moveTo>
                  <a:cubicBezTo>
                    <a:pt x="328775" y="16435"/>
                    <a:pt x="282293" y="-15474"/>
                    <a:pt x="224000" y="7767"/>
                  </a:cubicBezTo>
                  <a:cubicBezTo>
                    <a:pt x="187900" y="22150"/>
                    <a:pt x="165040" y="55583"/>
                    <a:pt x="162373" y="91968"/>
                  </a:cubicBezTo>
                  <a:cubicBezTo>
                    <a:pt x="135417" y="67489"/>
                    <a:pt x="95889" y="58821"/>
                    <a:pt x="59694" y="73204"/>
                  </a:cubicBezTo>
                  <a:cubicBezTo>
                    <a:pt x="-20031" y="104922"/>
                    <a:pt x="-13554" y="201696"/>
                    <a:pt x="41787" y="251417"/>
                  </a:cubicBezTo>
                  <a:cubicBezTo>
                    <a:pt x="100270" y="303995"/>
                    <a:pt x="178375" y="327807"/>
                    <a:pt x="256004" y="329046"/>
                  </a:cubicBezTo>
                  <a:lnTo>
                    <a:pt x="257242" y="328569"/>
                  </a:lnTo>
                  <a:cubicBezTo>
                    <a:pt x="309630" y="277325"/>
                    <a:pt x="355350" y="205697"/>
                    <a:pt x="361065" y="131116"/>
                  </a:cubicBezTo>
                  <a:cubicBezTo>
                    <a:pt x="362970" y="107875"/>
                    <a:pt x="358683" y="84348"/>
                    <a:pt x="349635" y="63774"/>
                  </a:cubicBezTo>
                  <a:close/>
                </a:path>
              </a:pathLst>
            </a:custGeom>
            <a:solidFill>
              <a:srgbClr val="F4F5F5"/>
            </a:solidFill>
            <a:ln w="9525" cap="flat">
              <a:noFill/>
              <a:prstDash val="solid"/>
              <a:miter/>
            </a:ln>
            <a:effectLst/>
          </p:spPr>
          <p:txBody>
            <a:bodyPr rtlCol="0" anchor="ctr"/>
            <a:lstStyle/>
            <a:p>
              <a:endParaRPr lang="en-US"/>
            </a:p>
          </p:txBody>
        </p:sp>
      </p:grpSp>
      <p:grpSp>
        <p:nvGrpSpPr>
          <p:cNvPr id="53" name="Group 52">
            <a:extLst>
              <a:ext uri="{FF2B5EF4-FFF2-40B4-BE49-F238E27FC236}">
                <a16:creationId xmlns:a16="http://schemas.microsoft.com/office/drawing/2014/main" id="{5A3EC4A5-CE10-43F2-8783-886524EB1AB2}"/>
              </a:ext>
            </a:extLst>
          </p:cNvPr>
          <p:cNvGrpSpPr/>
          <p:nvPr/>
        </p:nvGrpSpPr>
        <p:grpSpPr>
          <a:xfrm rot="2917994">
            <a:off x="3167304" y="3300520"/>
            <a:ext cx="594825" cy="526455"/>
            <a:chOff x="1644063" y="6099154"/>
            <a:chExt cx="828675" cy="733425"/>
          </a:xfrm>
        </p:grpSpPr>
        <p:sp>
          <p:nvSpPr>
            <p:cNvPr id="38" name="Freeform: Shape 37">
              <a:extLst>
                <a:ext uri="{FF2B5EF4-FFF2-40B4-BE49-F238E27FC236}">
                  <a16:creationId xmlns:a16="http://schemas.microsoft.com/office/drawing/2014/main" id="{77EE3E34-A89E-4F6F-BBCB-66B5854AFA70}"/>
                </a:ext>
              </a:extLst>
            </p:cNvPr>
            <p:cNvSpPr/>
            <p:nvPr/>
          </p:nvSpPr>
          <p:spPr>
            <a:xfrm>
              <a:off x="1644063" y="6099154"/>
              <a:ext cx="828675" cy="733425"/>
            </a:xfrm>
            <a:custGeom>
              <a:avLst/>
              <a:gdLst>
                <a:gd name="connsiteX0" fmla="*/ 730581 w 828675"/>
                <a:gd name="connsiteY0" fmla="*/ 81167 h 733425"/>
                <a:gd name="connsiteX1" fmla="*/ 191371 w 828675"/>
                <a:gd name="connsiteY1" fmla="*/ 1347 h 733425"/>
                <a:gd name="connsiteX2" fmla="*/ 50496 w 828675"/>
                <a:gd name="connsiteY2" fmla="*/ 105836 h 733425"/>
                <a:gd name="connsiteX3" fmla="*/ 1347 w 828675"/>
                <a:gd name="connsiteY3" fmla="*/ 437497 h 733425"/>
                <a:gd name="connsiteX4" fmla="*/ 105836 w 828675"/>
                <a:gd name="connsiteY4" fmla="*/ 578372 h 733425"/>
                <a:gd name="connsiteX5" fmla="*/ 296051 w 828675"/>
                <a:gd name="connsiteY5" fmla="*/ 606566 h 733425"/>
                <a:gd name="connsiteX6" fmla="*/ 335960 w 828675"/>
                <a:gd name="connsiteY6" fmla="*/ 718865 h 733425"/>
                <a:gd name="connsiteX7" fmla="*/ 399492 w 828675"/>
                <a:gd name="connsiteY7" fmla="*/ 727057 h 733425"/>
                <a:gd name="connsiteX8" fmla="*/ 464643 w 828675"/>
                <a:gd name="connsiteY8" fmla="*/ 631521 h 733425"/>
                <a:gd name="connsiteX9" fmla="*/ 645047 w 828675"/>
                <a:gd name="connsiteY9" fmla="*/ 658286 h 733425"/>
                <a:gd name="connsiteX10" fmla="*/ 785921 w 828675"/>
                <a:gd name="connsiteY10" fmla="*/ 553797 h 733425"/>
                <a:gd name="connsiteX11" fmla="*/ 835070 w 828675"/>
                <a:gd name="connsiteY11" fmla="*/ 222137 h 733425"/>
                <a:gd name="connsiteX12" fmla="*/ 730581 w 828675"/>
                <a:gd name="connsiteY12" fmla="*/ 81167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8675" h="733425">
                  <a:moveTo>
                    <a:pt x="730581" y="81167"/>
                  </a:moveTo>
                  <a:lnTo>
                    <a:pt x="191371" y="1347"/>
                  </a:lnTo>
                  <a:cubicBezTo>
                    <a:pt x="123648" y="-8654"/>
                    <a:pt x="60593" y="38114"/>
                    <a:pt x="50496" y="105836"/>
                  </a:cubicBezTo>
                  <a:lnTo>
                    <a:pt x="1347" y="437497"/>
                  </a:lnTo>
                  <a:cubicBezTo>
                    <a:pt x="-8654" y="505220"/>
                    <a:pt x="38114" y="568275"/>
                    <a:pt x="105836" y="578372"/>
                  </a:cubicBezTo>
                  <a:lnTo>
                    <a:pt x="296051" y="606566"/>
                  </a:lnTo>
                  <a:lnTo>
                    <a:pt x="335960" y="718865"/>
                  </a:lnTo>
                  <a:cubicBezTo>
                    <a:pt x="345771" y="746583"/>
                    <a:pt x="382919" y="751346"/>
                    <a:pt x="399492" y="727057"/>
                  </a:cubicBezTo>
                  <a:lnTo>
                    <a:pt x="464643" y="631521"/>
                  </a:lnTo>
                  <a:lnTo>
                    <a:pt x="645047" y="658286"/>
                  </a:lnTo>
                  <a:cubicBezTo>
                    <a:pt x="712769" y="668288"/>
                    <a:pt x="775825" y="621520"/>
                    <a:pt x="785921" y="553797"/>
                  </a:cubicBezTo>
                  <a:lnTo>
                    <a:pt x="835070" y="222137"/>
                  </a:lnTo>
                  <a:cubicBezTo>
                    <a:pt x="845167" y="154223"/>
                    <a:pt x="798304" y="91168"/>
                    <a:pt x="730581" y="81167"/>
                  </a:cubicBezTo>
                  <a:close/>
                </a:path>
              </a:pathLst>
            </a:custGeom>
            <a:solidFill>
              <a:srgbClr val="F9F9F7"/>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B1CB38F-1B02-446F-AAA7-0CDBAE0669BB}"/>
                </a:ext>
              </a:extLst>
            </p:cNvPr>
            <p:cNvSpPr/>
            <p:nvPr/>
          </p:nvSpPr>
          <p:spPr>
            <a:xfrm>
              <a:off x="1802950" y="6169087"/>
              <a:ext cx="514350" cy="514350"/>
            </a:xfrm>
            <a:custGeom>
              <a:avLst/>
              <a:gdLst>
                <a:gd name="connsiteX0" fmla="*/ 484072 w 514350"/>
                <a:gd name="connsiteY0" fmla="*/ 224981 h 514350"/>
                <a:gd name="connsiteX1" fmla="*/ 293201 w 514350"/>
                <a:gd name="connsiteY1" fmla="*/ 484072 h 514350"/>
                <a:gd name="connsiteX2" fmla="*/ 34110 w 514350"/>
                <a:gd name="connsiteY2" fmla="*/ 293201 h 514350"/>
                <a:gd name="connsiteX3" fmla="*/ 224981 w 514350"/>
                <a:gd name="connsiteY3" fmla="*/ 34110 h 514350"/>
                <a:gd name="connsiteX4" fmla="*/ 484072 w 514350"/>
                <a:gd name="connsiteY4" fmla="*/ 224981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484072" y="224981"/>
                  </a:moveTo>
                  <a:cubicBezTo>
                    <a:pt x="502910" y="349234"/>
                    <a:pt x="417455" y="465233"/>
                    <a:pt x="293201" y="484072"/>
                  </a:cubicBezTo>
                  <a:cubicBezTo>
                    <a:pt x="168948" y="502910"/>
                    <a:pt x="52949" y="417455"/>
                    <a:pt x="34110" y="293201"/>
                  </a:cubicBezTo>
                  <a:cubicBezTo>
                    <a:pt x="15272" y="168947"/>
                    <a:pt x="100727" y="52948"/>
                    <a:pt x="224981" y="34110"/>
                  </a:cubicBezTo>
                  <a:cubicBezTo>
                    <a:pt x="349234" y="15272"/>
                    <a:pt x="465233" y="100727"/>
                    <a:pt x="484072" y="224981"/>
                  </a:cubicBezTo>
                  <a:close/>
                </a:path>
              </a:pathLst>
            </a:custGeom>
            <a:solidFill>
              <a:srgbClr val="F2D46A"/>
            </a:solidFill>
            <a:ln w="9525" cap="flat">
              <a:noFill/>
              <a:prstDash val="solid"/>
              <a:miter/>
            </a:ln>
            <a:effectLst/>
          </p:spPr>
          <p:txBody>
            <a:bodyPr rtlCol="0" anchor="ctr"/>
            <a:lstStyle/>
            <a:p>
              <a:endParaRPr lang="en-US"/>
            </a:p>
          </p:txBody>
        </p:sp>
        <p:sp>
          <p:nvSpPr>
            <p:cNvPr id="45" name="Freeform: Shape 44">
              <a:extLst>
                <a:ext uri="{FF2B5EF4-FFF2-40B4-BE49-F238E27FC236}">
                  <a16:creationId xmlns:a16="http://schemas.microsoft.com/office/drawing/2014/main" id="{B58E91F0-CCD9-4F28-92FA-D949D94BA955}"/>
                </a:ext>
              </a:extLst>
            </p:cNvPr>
            <p:cNvSpPr/>
            <p:nvPr/>
          </p:nvSpPr>
          <p:spPr>
            <a:xfrm>
              <a:off x="1931922" y="6306813"/>
              <a:ext cx="57150" cy="66675"/>
            </a:xfrm>
            <a:custGeom>
              <a:avLst/>
              <a:gdLst>
                <a:gd name="connsiteX0" fmla="*/ 8763 w 57150"/>
                <a:gd name="connsiteY0" fmla="*/ 0 h 66675"/>
                <a:gd name="connsiteX1" fmla="*/ 61246 w 57150"/>
                <a:gd name="connsiteY1" fmla="*/ 39815 h 66675"/>
                <a:gd name="connsiteX2" fmla="*/ 0 w 57150"/>
                <a:gd name="connsiteY2" fmla="*/ 67342 h 66675"/>
              </a:gdLst>
              <a:ahLst/>
              <a:cxnLst>
                <a:cxn ang="0">
                  <a:pos x="connsiteX0" y="connsiteY0"/>
                </a:cxn>
                <a:cxn ang="0">
                  <a:pos x="connsiteX1" y="connsiteY1"/>
                </a:cxn>
                <a:cxn ang="0">
                  <a:pos x="connsiteX2" y="connsiteY2"/>
                </a:cxn>
              </a:cxnLst>
              <a:rect l="l" t="t" r="r" b="b"/>
              <a:pathLst>
                <a:path w="57150" h="66675">
                  <a:moveTo>
                    <a:pt x="8763" y="0"/>
                  </a:moveTo>
                  <a:lnTo>
                    <a:pt x="61246" y="39815"/>
                  </a:lnTo>
                  <a:lnTo>
                    <a:pt x="0" y="67342"/>
                  </a:lnTo>
                </a:path>
              </a:pathLst>
            </a:custGeom>
            <a:noFill/>
            <a:ln w="22337" cap="rnd">
              <a:solidFill>
                <a:srgbClr val="252935"/>
              </a:solidFill>
              <a:prstDash val="solid"/>
              <a:round/>
            </a:ln>
            <a:effectLst/>
          </p:spPr>
          <p:txBody>
            <a:bodyPr rtlCol="0" anchor="ctr"/>
            <a:lstStyle/>
            <a:p>
              <a:endParaRPr lang="en-US"/>
            </a:p>
          </p:txBody>
        </p:sp>
        <p:sp>
          <p:nvSpPr>
            <p:cNvPr id="46" name="Freeform: Shape 45">
              <a:extLst>
                <a:ext uri="{FF2B5EF4-FFF2-40B4-BE49-F238E27FC236}">
                  <a16:creationId xmlns:a16="http://schemas.microsoft.com/office/drawing/2014/main" id="{75FC0443-7DE5-4A97-8986-FE08FFFE005F}"/>
                </a:ext>
              </a:extLst>
            </p:cNvPr>
            <p:cNvSpPr/>
            <p:nvPr/>
          </p:nvSpPr>
          <p:spPr>
            <a:xfrm>
              <a:off x="2152140" y="6338722"/>
              <a:ext cx="57150" cy="66675"/>
            </a:xfrm>
            <a:custGeom>
              <a:avLst/>
              <a:gdLst>
                <a:gd name="connsiteX0" fmla="*/ 52483 w 57150"/>
                <a:gd name="connsiteY0" fmla="*/ 67342 h 66675"/>
                <a:gd name="connsiteX1" fmla="*/ 0 w 57150"/>
                <a:gd name="connsiteY1" fmla="*/ 27432 h 66675"/>
                <a:gd name="connsiteX2" fmla="*/ 61246 w 57150"/>
                <a:gd name="connsiteY2" fmla="*/ 0 h 66675"/>
              </a:gdLst>
              <a:ahLst/>
              <a:cxnLst>
                <a:cxn ang="0">
                  <a:pos x="connsiteX0" y="connsiteY0"/>
                </a:cxn>
                <a:cxn ang="0">
                  <a:pos x="connsiteX1" y="connsiteY1"/>
                </a:cxn>
                <a:cxn ang="0">
                  <a:pos x="connsiteX2" y="connsiteY2"/>
                </a:cxn>
              </a:cxnLst>
              <a:rect l="l" t="t" r="r" b="b"/>
              <a:pathLst>
                <a:path w="57150" h="66675">
                  <a:moveTo>
                    <a:pt x="52483" y="67342"/>
                  </a:moveTo>
                  <a:lnTo>
                    <a:pt x="0" y="27432"/>
                  </a:lnTo>
                  <a:lnTo>
                    <a:pt x="61246" y="0"/>
                  </a:lnTo>
                </a:path>
              </a:pathLst>
            </a:custGeom>
            <a:noFill/>
            <a:ln w="22337" cap="rnd">
              <a:solidFill>
                <a:srgbClr val="252935"/>
              </a:solidFill>
              <a:prstDash val="solid"/>
              <a:round/>
            </a:ln>
            <a:effectLst/>
          </p:spPr>
          <p:txBody>
            <a:bodyPr rtlCol="0" anchor="ctr"/>
            <a:lstStyle/>
            <a:p>
              <a:endParaRPr lang="en-US"/>
            </a:p>
          </p:txBody>
        </p:sp>
        <p:sp>
          <p:nvSpPr>
            <p:cNvPr id="47" name="Freeform: Shape 46">
              <a:extLst>
                <a:ext uri="{FF2B5EF4-FFF2-40B4-BE49-F238E27FC236}">
                  <a16:creationId xmlns:a16="http://schemas.microsoft.com/office/drawing/2014/main" id="{42EED3F2-E43F-41F4-9E5F-DC830E7D75C6}"/>
                </a:ext>
              </a:extLst>
            </p:cNvPr>
            <p:cNvSpPr/>
            <p:nvPr/>
          </p:nvSpPr>
          <p:spPr>
            <a:xfrm>
              <a:off x="1932208" y="6475709"/>
              <a:ext cx="238125" cy="95250"/>
            </a:xfrm>
            <a:custGeom>
              <a:avLst/>
              <a:gdLst>
                <a:gd name="connsiteX0" fmla="*/ 0 w 238125"/>
                <a:gd name="connsiteY0" fmla="*/ 18556 h 95250"/>
                <a:gd name="connsiteX1" fmla="*/ 112776 w 238125"/>
                <a:gd name="connsiteY1" fmla="*/ 97138 h 95250"/>
                <a:gd name="connsiteX2" fmla="*/ 240697 w 238125"/>
                <a:gd name="connsiteY2" fmla="*/ 46655 h 95250"/>
                <a:gd name="connsiteX3" fmla="*/ 123920 w 238125"/>
                <a:gd name="connsiteY3" fmla="*/ 2078 h 95250"/>
                <a:gd name="connsiteX4" fmla="*/ 0 w 238125"/>
                <a:gd name="connsiteY4" fmla="*/ 1855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5250">
                  <a:moveTo>
                    <a:pt x="0" y="18556"/>
                  </a:moveTo>
                  <a:cubicBezTo>
                    <a:pt x="21336" y="60466"/>
                    <a:pt x="62579" y="91232"/>
                    <a:pt x="112776" y="97138"/>
                  </a:cubicBezTo>
                  <a:cubicBezTo>
                    <a:pt x="162973" y="103043"/>
                    <a:pt x="210217" y="82565"/>
                    <a:pt x="240697" y="46655"/>
                  </a:cubicBezTo>
                  <a:cubicBezTo>
                    <a:pt x="216979" y="25224"/>
                    <a:pt x="174117" y="7984"/>
                    <a:pt x="123920" y="2078"/>
                  </a:cubicBezTo>
                  <a:cubicBezTo>
                    <a:pt x="73628" y="-3827"/>
                    <a:pt x="28003" y="3221"/>
                    <a:pt x="0" y="18556"/>
                  </a:cubicBezTo>
                  <a:close/>
                </a:path>
              </a:pathLst>
            </a:custGeom>
            <a:solidFill>
              <a:srgbClr val="DB3A63"/>
            </a:solidFill>
            <a:ln w="9525" cap="flat">
              <a:noFill/>
              <a:prstDash val="solid"/>
              <a:miter/>
            </a:ln>
            <a:effectLst/>
          </p:spPr>
          <p:txBody>
            <a:bodyPr rtlCol="0" anchor="ctr"/>
            <a:lstStyle/>
            <a:p>
              <a:endParaRPr lang="en-US"/>
            </a:p>
          </p:txBody>
        </p:sp>
        <p:sp>
          <p:nvSpPr>
            <p:cNvPr id="48" name="Freeform: Shape 47">
              <a:extLst>
                <a:ext uri="{FF2B5EF4-FFF2-40B4-BE49-F238E27FC236}">
                  <a16:creationId xmlns:a16="http://schemas.microsoft.com/office/drawing/2014/main" id="{470A5929-B762-414E-8079-8F679992661F}"/>
                </a:ext>
              </a:extLst>
            </p:cNvPr>
            <p:cNvSpPr/>
            <p:nvPr/>
          </p:nvSpPr>
          <p:spPr>
            <a:xfrm>
              <a:off x="1916368" y="6406254"/>
              <a:ext cx="285750" cy="114300"/>
            </a:xfrm>
            <a:custGeom>
              <a:avLst/>
              <a:gdLst>
                <a:gd name="connsiteX0" fmla="*/ 1647 w 285750"/>
                <a:gd name="connsiteY0" fmla="*/ 0 h 114300"/>
                <a:gd name="connsiteX1" fmla="*/ 980 w 285750"/>
                <a:gd name="connsiteY1" fmla="*/ 5048 h 114300"/>
                <a:gd name="connsiteX2" fmla="*/ 15839 w 285750"/>
                <a:gd name="connsiteY2" fmla="*/ 88011 h 114300"/>
                <a:gd name="connsiteX3" fmla="*/ 139759 w 285750"/>
                <a:gd name="connsiteY3" fmla="*/ 71533 h 114300"/>
                <a:gd name="connsiteX4" fmla="*/ 256536 w 285750"/>
                <a:gd name="connsiteY4" fmla="*/ 116110 h 114300"/>
                <a:gd name="connsiteX5" fmla="*/ 290159 w 285750"/>
                <a:gd name="connsiteY5" fmla="*/ 38862 h 114300"/>
                <a:gd name="connsiteX6" fmla="*/ 1647 w 285750"/>
                <a:gd name="connsiteY6"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114300">
                  <a:moveTo>
                    <a:pt x="1647" y="0"/>
                  </a:moveTo>
                  <a:cubicBezTo>
                    <a:pt x="1361" y="1715"/>
                    <a:pt x="1171" y="3429"/>
                    <a:pt x="980" y="5048"/>
                  </a:cubicBezTo>
                  <a:cubicBezTo>
                    <a:pt x="-2449" y="34671"/>
                    <a:pt x="3266" y="63246"/>
                    <a:pt x="15839" y="88011"/>
                  </a:cubicBezTo>
                  <a:cubicBezTo>
                    <a:pt x="43938" y="72676"/>
                    <a:pt x="89467" y="65627"/>
                    <a:pt x="139759" y="71533"/>
                  </a:cubicBezTo>
                  <a:cubicBezTo>
                    <a:pt x="189956" y="77438"/>
                    <a:pt x="232819" y="94679"/>
                    <a:pt x="256536" y="116110"/>
                  </a:cubicBezTo>
                  <a:cubicBezTo>
                    <a:pt x="274538" y="94964"/>
                    <a:pt x="286635" y="68485"/>
                    <a:pt x="290159" y="38862"/>
                  </a:cubicBezTo>
                  <a:lnTo>
                    <a:pt x="1647" y="0"/>
                  </a:lnTo>
                  <a:close/>
                </a:path>
              </a:pathLst>
            </a:custGeom>
            <a:solidFill>
              <a:srgbClr val="252935"/>
            </a:solidFill>
            <a:ln w="9525" cap="flat">
              <a:noFill/>
              <a:prstDash val="solid"/>
              <a:miter/>
            </a:ln>
            <a:effectLst/>
          </p:spPr>
          <p:txBody>
            <a:bodyPr rtlCol="0" anchor="ctr"/>
            <a:lstStyle/>
            <a:p>
              <a:endParaRPr lang="en-US"/>
            </a:p>
          </p:txBody>
        </p:sp>
      </p:grpSp>
      <p:pic>
        <p:nvPicPr>
          <p:cNvPr id="59" name="Graphic 58">
            <a:extLst>
              <a:ext uri="{FF2B5EF4-FFF2-40B4-BE49-F238E27FC236}">
                <a16:creationId xmlns:a16="http://schemas.microsoft.com/office/drawing/2014/main" id="{EBD44257-EF71-4321-8011-620DDF2C01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0985" y="4959179"/>
            <a:ext cx="3595642" cy="1898822"/>
          </a:xfrm>
          <a:prstGeom prst="rect">
            <a:avLst/>
          </a:prstGeom>
        </p:spPr>
      </p:pic>
      <p:pic>
        <p:nvPicPr>
          <p:cNvPr id="57" name="Graphic 56">
            <a:extLst>
              <a:ext uri="{FF2B5EF4-FFF2-40B4-BE49-F238E27FC236}">
                <a16:creationId xmlns:a16="http://schemas.microsoft.com/office/drawing/2014/main" id="{8FBFD9DB-8811-4B4E-8EA9-236F786354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899" y="1627880"/>
            <a:ext cx="2724150" cy="6096908"/>
          </a:xfrm>
          <a:prstGeom prst="rect">
            <a:avLst/>
          </a:prstGeom>
        </p:spPr>
      </p:pic>
      <p:pic>
        <p:nvPicPr>
          <p:cNvPr id="60" name="Graphic 59">
            <a:extLst>
              <a:ext uri="{FF2B5EF4-FFF2-40B4-BE49-F238E27FC236}">
                <a16:creationId xmlns:a16="http://schemas.microsoft.com/office/drawing/2014/main" id="{E74A2E9E-539F-41EF-B425-A92F32645B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9041" y="5419405"/>
            <a:ext cx="2724150" cy="1438596"/>
          </a:xfrm>
          <a:prstGeom prst="rect">
            <a:avLst/>
          </a:prstGeom>
        </p:spPr>
      </p:pic>
      <p:grpSp>
        <p:nvGrpSpPr>
          <p:cNvPr id="52" name="Group 51">
            <a:extLst>
              <a:ext uri="{FF2B5EF4-FFF2-40B4-BE49-F238E27FC236}">
                <a16:creationId xmlns:a16="http://schemas.microsoft.com/office/drawing/2014/main" id="{EB3DEA1A-F5E8-43BC-A8D6-1817351AA5E3}"/>
              </a:ext>
            </a:extLst>
          </p:cNvPr>
          <p:cNvGrpSpPr/>
          <p:nvPr/>
        </p:nvGrpSpPr>
        <p:grpSpPr>
          <a:xfrm rot="20887923">
            <a:off x="2497786" y="1981174"/>
            <a:ext cx="676870" cy="600722"/>
            <a:chOff x="212807" y="3831951"/>
            <a:chExt cx="1524000" cy="1352550"/>
          </a:xfrm>
        </p:grpSpPr>
        <p:sp>
          <p:nvSpPr>
            <p:cNvPr id="49" name="Freeform: Shape 48">
              <a:extLst>
                <a:ext uri="{FF2B5EF4-FFF2-40B4-BE49-F238E27FC236}">
                  <a16:creationId xmlns:a16="http://schemas.microsoft.com/office/drawing/2014/main" id="{75B03640-D481-4060-A712-84B478E27F04}"/>
                </a:ext>
              </a:extLst>
            </p:cNvPr>
            <p:cNvSpPr/>
            <p:nvPr/>
          </p:nvSpPr>
          <p:spPr>
            <a:xfrm>
              <a:off x="212807" y="3831951"/>
              <a:ext cx="1524000" cy="1352550"/>
            </a:xfrm>
            <a:custGeom>
              <a:avLst/>
              <a:gdLst>
                <a:gd name="connsiteX0" fmla="*/ 1319952 w 1524000"/>
                <a:gd name="connsiteY0" fmla="*/ 95799 h 1352550"/>
                <a:gd name="connsiteX1" fmla="*/ 310493 w 1524000"/>
                <a:gd name="connsiteY1" fmla="*/ 1025 h 1352550"/>
                <a:gd name="connsiteX2" fmla="*/ 59318 w 1524000"/>
                <a:gd name="connsiteY2" fmla="*/ 209147 h 1352550"/>
                <a:gd name="connsiteX3" fmla="*/ 1025 w 1524000"/>
                <a:gd name="connsiteY3" fmla="*/ 830081 h 1352550"/>
                <a:gd name="connsiteX4" fmla="*/ 209147 w 1524000"/>
                <a:gd name="connsiteY4" fmla="*/ 1081256 h 1352550"/>
                <a:gd name="connsiteX5" fmla="*/ 565191 w 1524000"/>
                <a:gd name="connsiteY5" fmla="*/ 1114688 h 1352550"/>
                <a:gd name="connsiteX6" fmla="*/ 650440 w 1524000"/>
                <a:gd name="connsiteY6" fmla="*/ 1319381 h 1352550"/>
                <a:gd name="connsiteX7" fmla="*/ 769312 w 1524000"/>
                <a:gd name="connsiteY7" fmla="*/ 1328334 h 1352550"/>
                <a:gd name="connsiteX8" fmla="*/ 880850 w 1524000"/>
                <a:gd name="connsiteY8" fmla="*/ 1144311 h 1352550"/>
                <a:gd name="connsiteX9" fmla="*/ 1218606 w 1524000"/>
                <a:gd name="connsiteY9" fmla="*/ 1176029 h 1352550"/>
                <a:gd name="connsiteX10" fmla="*/ 1469780 w 1524000"/>
                <a:gd name="connsiteY10" fmla="*/ 967908 h 1352550"/>
                <a:gd name="connsiteX11" fmla="*/ 1528073 w 1524000"/>
                <a:gd name="connsiteY11" fmla="*/ 346973 h 1352550"/>
                <a:gd name="connsiteX12" fmla="*/ 1319952 w 1524000"/>
                <a:gd name="connsiteY12" fmla="*/ 95799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1352550">
                  <a:moveTo>
                    <a:pt x="1319952" y="95799"/>
                  </a:moveTo>
                  <a:lnTo>
                    <a:pt x="310493" y="1025"/>
                  </a:lnTo>
                  <a:cubicBezTo>
                    <a:pt x="183620" y="-10881"/>
                    <a:pt x="71225" y="82274"/>
                    <a:pt x="59318" y="209147"/>
                  </a:cubicBezTo>
                  <a:lnTo>
                    <a:pt x="1025" y="830081"/>
                  </a:lnTo>
                  <a:cubicBezTo>
                    <a:pt x="-10881" y="956954"/>
                    <a:pt x="82274" y="1069349"/>
                    <a:pt x="209147" y="1081256"/>
                  </a:cubicBezTo>
                  <a:lnTo>
                    <a:pt x="565191" y="1114688"/>
                  </a:lnTo>
                  <a:lnTo>
                    <a:pt x="650440" y="1319381"/>
                  </a:lnTo>
                  <a:cubicBezTo>
                    <a:pt x="671490" y="1369863"/>
                    <a:pt x="740927" y="1375102"/>
                    <a:pt x="769312" y="1328334"/>
                  </a:cubicBezTo>
                  <a:lnTo>
                    <a:pt x="880850" y="1144311"/>
                  </a:lnTo>
                  <a:lnTo>
                    <a:pt x="1218606" y="1176029"/>
                  </a:lnTo>
                  <a:cubicBezTo>
                    <a:pt x="1345384" y="1187936"/>
                    <a:pt x="1457874" y="1094781"/>
                    <a:pt x="1469780" y="967908"/>
                  </a:cubicBezTo>
                  <a:lnTo>
                    <a:pt x="1528073" y="346973"/>
                  </a:lnTo>
                  <a:cubicBezTo>
                    <a:pt x="1539980" y="220100"/>
                    <a:pt x="1446825" y="107705"/>
                    <a:pt x="1319952" y="95799"/>
                  </a:cubicBezTo>
                  <a:close/>
                </a:path>
              </a:pathLst>
            </a:custGeom>
            <a:solidFill>
              <a:srgbClr val="407FFE"/>
            </a:solidFill>
            <a:ln w="9525" cap="flat">
              <a:noFill/>
              <a:prstDash val="solid"/>
              <a:miter/>
            </a:ln>
            <a:effectLst/>
          </p:spPr>
          <p:txBody>
            <a:bodyPr rtlCol="0" anchor="ctr"/>
            <a:lstStyle/>
            <a:p>
              <a:endParaRPr lang="en-US"/>
            </a:p>
          </p:txBody>
        </p:sp>
        <p:sp>
          <p:nvSpPr>
            <p:cNvPr id="50" name="Freeform: Shape 49">
              <a:extLst>
                <a:ext uri="{FF2B5EF4-FFF2-40B4-BE49-F238E27FC236}">
                  <a16:creationId xmlns:a16="http://schemas.microsoft.com/office/drawing/2014/main" id="{3342E5D2-7FE6-4D72-BF64-D125C447AAAE}"/>
                </a:ext>
              </a:extLst>
            </p:cNvPr>
            <p:cNvSpPr/>
            <p:nvPr/>
          </p:nvSpPr>
          <p:spPr>
            <a:xfrm>
              <a:off x="863273" y="4091775"/>
              <a:ext cx="495300" cy="590550"/>
            </a:xfrm>
            <a:custGeom>
              <a:avLst/>
              <a:gdLst>
                <a:gd name="connsiteX0" fmla="*/ 65316 w 495300"/>
                <a:gd name="connsiteY0" fmla="*/ 570448 h 590550"/>
                <a:gd name="connsiteX1" fmla="*/ 350304 w 495300"/>
                <a:gd name="connsiteY1" fmla="*/ 596546 h 590550"/>
                <a:gd name="connsiteX2" fmla="*/ 356972 w 495300"/>
                <a:gd name="connsiteY2" fmla="*/ 595879 h 590550"/>
                <a:gd name="connsiteX3" fmla="*/ 400596 w 495300"/>
                <a:gd name="connsiteY3" fmla="*/ 566447 h 590550"/>
                <a:gd name="connsiteX4" fmla="*/ 402977 w 495300"/>
                <a:gd name="connsiteY4" fmla="*/ 528728 h 590550"/>
                <a:gd name="connsiteX5" fmla="*/ 402977 w 495300"/>
                <a:gd name="connsiteY5" fmla="*/ 528728 h 590550"/>
                <a:gd name="connsiteX6" fmla="*/ 411359 w 495300"/>
                <a:gd name="connsiteY6" fmla="*/ 507964 h 590550"/>
                <a:gd name="connsiteX7" fmla="*/ 411359 w 495300"/>
                <a:gd name="connsiteY7" fmla="*/ 507964 h 590550"/>
                <a:gd name="connsiteX8" fmla="*/ 435362 w 495300"/>
                <a:gd name="connsiteY8" fmla="*/ 445194 h 590550"/>
                <a:gd name="connsiteX9" fmla="*/ 435362 w 495300"/>
                <a:gd name="connsiteY9" fmla="*/ 445194 h 590550"/>
                <a:gd name="connsiteX10" fmla="*/ 442982 w 495300"/>
                <a:gd name="connsiteY10" fmla="*/ 423572 h 590550"/>
                <a:gd name="connsiteX11" fmla="*/ 442982 w 495300"/>
                <a:gd name="connsiteY11" fmla="*/ 423572 h 590550"/>
                <a:gd name="connsiteX12" fmla="*/ 462318 w 495300"/>
                <a:gd name="connsiteY12" fmla="*/ 365374 h 590550"/>
                <a:gd name="connsiteX13" fmla="*/ 462318 w 495300"/>
                <a:gd name="connsiteY13" fmla="*/ 365374 h 590550"/>
                <a:gd name="connsiteX14" fmla="*/ 470510 w 495300"/>
                <a:gd name="connsiteY14" fmla="*/ 342991 h 590550"/>
                <a:gd name="connsiteX15" fmla="*/ 470510 w 495300"/>
                <a:gd name="connsiteY15" fmla="*/ 342991 h 590550"/>
                <a:gd name="connsiteX16" fmla="*/ 497275 w 495300"/>
                <a:gd name="connsiteY16" fmla="*/ 301843 h 590550"/>
                <a:gd name="connsiteX17" fmla="*/ 449173 w 495300"/>
                <a:gd name="connsiteY17" fmla="*/ 274887 h 590550"/>
                <a:gd name="connsiteX18" fmla="*/ 259435 w 495300"/>
                <a:gd name="connsiteY18" fmla="*/ 255837 h 590550"/>
                <a:gd name="connsiteX19" fmla="*/ 245053 w 495300"/>
                <a:gd name="connsiteY19" fmla="*/ 230786 h 590550"/>
                <a:gd name="connsiteX20" fmla="*/ 245053 w 495300"/>
                <a:gd name="connsiteY20" fmla="*/ 230786 h 590550"/>
                <a:gd name="connsiteX21" fmla="*/ 274009 w 495300"/>
                <a:gd name="connsiteY21" fmla="*/ 104199 h 590550"/>
                <a:gd name="connsiteX22" fmla="*/ 249625 w 495300"/>
                <a:gd name="connsiteY22" fmla="*/ 15045 h 590550"/>
                <a:gd name="connsiteX23" fmla="*/ 243910 w 495300"/>
                <a:gd name="connsiteY23" fmla="*/ 7425 h 590550"/>
                <a:gd name="connsiteX24" fmla="*/ 233623 w 495300"/>
                <a:gd name="connsiteY24" fmla="*/ 1710 h 590550"/>
                <a:gd name="connsiteX25" fmla="*/ 207334 w 495300"/>
                <a:gd name="connsiteY25" fmla="*/ 3520 h 590550"/>
                <a:gd name="connsiteX26" fmla="*/ 197047 w 495300"/>
                <a:gd name="connsiteY26" fmla="*/ 18093 h 590550"/>
                <a:gd name="connsiteX27" fmla="*/ 189427 w 495300"/>
                <a:gd name="connsiteY27" fmla="*/ 101722 h 590550"/>
                <a:gd name="connsiteX28" fmla="*/ 188093 w 495300"/>
                <a:gd name="connsiteY28" fmla="*/ 104580 h 590550"/>
                <a:gd name="connsiteX29" fmla="*/ 67983 w 495300"/>
                <a:gd name="connsiteY29" fmla="*/ 270315 h 590550"/>
                <a:gd name="connsiteX30" fmla="*/ 65887 w 495300"/>
                <a:gd name="connsiteY30" fmla="*/ 272506 h 590550"/>
                <a:gd name="connsiteX31" fmla="*/ 29121 w 495300"/>
                <a:gd name="connsiteY31" fmla="*/ 291270 h 590550"/>
                <a:gd name="connsiteX32" fmla="*/ 21025 w 495300"/>
                <a:gd name="connsiteY32" fmla="*/ 293365 h 590550"/>
                <a:gd name="connsiteX33" fmla="*/ 70 w 495300"/>
                <a:gd name="connsiteY33" fmla="*/ 522156 h 590550"/>
                <a:gd name="connsiteX34" fmla="*/ 16167 w 495300"/>
                <a:gd name="connsiteY34" fmla="*/ 541492 h 590550"/>
                <a:gd name="connsiteX35" fmla="*/ 16167 w 495300"/>
                <a:gd name="connsiteY35" fmla="*/ 541492 h 590550"/>
                <a:gd name="connsiteX36" fmla="*/ 24835 w 495300"/>
                <a:gd name="connsiteY36" fmla="*/ 544635 h 590550"/>
                <a:gd name="connsiteX37" fmla="*/ 56648 w 495300"/>
                <a:gd name="connsiteY37" fmla="*/ 567114 h 590550"/>
                <a:gd name="connsiteX38" fmla="*/ 65316 w 495300"/>
                <a:gd name="connsiteY38" fmla="*/ 570448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90550">
                  <a:moveTo>
                    <a:pt x="65316" y="570448"/>
                  </a:moveTo>
                  <a:lnTo>
                    <a:pt x="350304" y="596546"/>
                  </a:lnTo>
                  <a:cubicBezTo>
                    <a:pt x="352590" y="596737"/>
                    <a:pt x="354781" y="596546"/>
                    <a:pt x="356972" y="595879"/>
                  </a:cubicBezTo>
                  <a:cubicBezTo>
                    <a:pt x="367544" y="592641"/>
                    <a:pt x="390309" y="583973"/>
                    <a:pt x="400596" y="566447"/>
                  </a:cubicBezTo>
                  <a:cubicBezTo>
                    <a:pt x="406787" y="555970"/>
                    <a:pt x="407549" y="543587"/>
                    <a:pt x="402977" y="528728"/>
                  </a:cubicBezTo>
                  <a:lnTo>
                    <a:pt x="402977" y="528728"/>
                  </a:lnTo>
                  <a:cubicBezTo>
                    <a:pt x="400501" y="520727"/>
                    <a:pt x="404025" y="512059"/>
                    <a:pt x="411359" y="507964"/>
                  </a:cubicBezTo>
                  <a:lnTo>
                    <a:pt x="411359" y="507964"/>
                  </a:lnTo>
                  <a:cubicBezTo>
                    <a:pt x="415264" y="505678"/>
                    <a:pt x="450221" y="484532"/>
                    <a:pt x="435362" y="445194"/>
                  </a:cubicBezTo>
                  <a:lnTo>
                    <a:pt x="435362" y="445194"/>
                  </a:lnTo>
                  <a:cubicBezTo>
                    <a:pt x="432314" y="437098"/>
                    <a:pt x="435553" y="427954"/>
                    <a:pt x="442982" y="423572"/>
                  </a:cubicBezTo>
                  <a:lnTo>
                    <a:pt x="442982" y="423572"/>
                  </a:lnTo>
                  <a:cubicBezTo>
                    <a:pt x="446411" y="421477"/>
                    <a:pt x="476986" y="401665"/>
                    <a:pt x="462318" y="365374"/>
                  </a:cubicBezTo>
                  <a:lnTo>
                    <a:pt x="462318" y="365374"/>
                  </a:lnTo>
                  <a:cubicBezTo>
                    <a:pt x="458889" y="356897"/>
                    <a:pt x="462413" y="347277"/>
                    <a:pt x="470510" y="342991"/>
                  </a:cubicBezTo>
                  <a:lnTo>
                    <a:pt x="470510" y="342991"/>
                  </a:lnTo>
                  <a:cubicBezTo>
                    <a:pt x="470700" y="342895"/>
                    <a:pt x="499275" y="327084"/>
                    <a:pt x="497275" y="301843"/>
                  </a:cubicBezTo>
                  <a:cubicBezTo>
                    <a:pt x="495751" y="282983"/>
                    <a:pt x="458984" y="275839"/>
                    <a:pt x="449173" y="274887"/>
                  </a:cubicBezTo>
                  <a:lnTo>
                    <a:pt x="259435" y="255837"/>
                  </a:lnTo>
                  <a:cubicBezTo>
                    <a:pt x="247339" y="254599"/>
                    <a:pt x="240004" y="241835"/>
                    <a:pt x="245053" y="230786"/>
                  </a:cubicBezTo>
                  <a:lnTo>
                    <a:pt x="245053" y="230786"/>
                  </a:lnTo>
                  <a:cubicBezTo>
                    <a:pt x="255149" y="208688"/>
                    <a:pt x="280010" y="142966"/>
                    <a:pt x="274009" y="104199"/>
                  </a:cubicBezTo>
                  <a:cubicBezTo>
                    <a:pt x="268008" y="65432"/>
                    <a:pt x="255149" y="29332"/>
                    <a:pt x="249625" y="15045"/>
                  </a:cubicBezTo>
                  <a:cubicBezTo>
                    <a:pt x="248482" y="11997"/>
                    <a:pt x="246481" y="9425"/>
                    <a:pt x="243910" y="7425"/>
                  </a:cubicBezTo>
                  <a:cubicBezTo>
                    <a:pt x="241338" y="5425"/>
                    <a:pt x="237814" y="3234"/>
                    <a:pt x="233623" y="1710"/>
                  </a:cubicBezTo>
                  <a:cubicBezTo>
                    <a:pt x="225526" y="-1052"/>
                    <a:pt x="216668" y="-481"/>
                    <a:pt x="207334" y="3520"/>
                  </a:cubicBezTo>
                  <a:cubicBezTo>
                    <a:pt x="201523" y="5996"/>
                    <a:pt x="197618" y="11806"/>
                    <a:pt x="197047" y="18093"/>
                  </a:cubicBezTo>
                  <a:lnTo>
                    <a:pt x="189427" y="101722"/>
                  </a:lnTo>
                  <a:lnTo>
                    <a:pt x="188093" y="104580"/>
                  </a:lnTo>
                  <a:cubicBezTo>
                    <a:pt x="186569" y="107818"/>
                    <a:pt x="149803" y="184304"/>
                    <a:pt x="67983" y="270315"/>
                  </a:cubicBezTo>
                  <a:lnTo>
                    <a:pt x="65887" y="272506"/>
                  </a:lnTo>
                  <a:lnTo>
                    <a:pt x="29121" y="291270"/>
                  </a:lnTo>
                  <a:lnTo>
                    <a:pt x="21025" y="293365"/>
                  </a:lnTo>
                  <a:lnTo>
                    <a:pt x="70" y="522156"/>
                  </a:lnTo>
                  <a:cubicBezTo>
                    <a:pt x="-788" y="531967"/>
                    <a:pt x="6356" y="540539"/>
                    <a:pt x="16167" y="541492"/>
                  </a:cubicBezTo>
                  <a:lnTo>
                    <a:pt x="16167" y="541492"/>
                  </a:lnTo>
                  <a:cubicBezTo>
                    <a:pt x="19310" y="541777"/>
                    <a:pt x="22263" y="542825"/>
                    <a:pt x="24835" y="544635"/>
                  </a:cubicBezTo>
                  <a:lnTo>
                    <a:pt x="56648" y="567114"/>
                  </a:lnTo>
                  <a:cubicBezTo>
                    <a:pt x="59315" y="569019"/>
                    <a:pt x="62268" y="570162"/>
                    <a:pt x="65316" y="570448"/>
                  </a:cubicBezTo>
                  <a:close/>
                </a:path>
              </a:pathLst>
            </a:custGeom>
            <a:solidFill>
              <a:srgbClr val="EDF4F6"/>
            </a:solidFill>
            <a:ln w="9525" cap="flat">
              <a:noFill/>
              <a:prstDash val="solid"/>
              <a:miter/>
            </a:ln>
            <a:effectLst/>
          </p:spPr>
          <p:txBody>
            <a:bodyPr rtlCol="0" anchor="ctr"/>
            <a:lstStyle/>
            <a:p>
              <a:endParaRPr lang="en-US"/>
            </a:p>
          </p:txBody>
        </p:sp>
        <p:sp>
          <p:nvSpPr>
            <p:cNvPr id="51" name="Freeform: Shape 50">
              <a:extLst>
                <a:ext uri="{FF2B5EF4-FFF2-40B4-BE49-F238E27FC236}">
                  <a16:creationId xmlns:a16="http://schemas.microsoft.com/office/drawing/2014/main" id="{AC8EF0A1-DE42-40E8-A1A1-B83680C36382}"/>
                </a:ext>
              </a:extLst>
            </p:cNvPr>
            <p:cNvSpPr/>
            <p:nvPr/>
          </p:nvSpPr>
          <p:spPr>
            <a:xfrm>
              <a:off x="642458" y="4346659"/>
              <a:ext cx="200025" cy="323850"/>
            </a:xfrm>
            <a:custGeom>
              <a:avLst/>
              <a:gdLst>
                <a:gd name="connsiteX0" fmla="*/ 0 w 200025"/>
                <a:gd name="connsiteY0" fmla="*/ 308801 h 323850"/>
                <a:gd name="connsiteX1" fmla="*/ 180118 w 200025"/>
                <a:gd name="connsiteY1" fmla="*/ 325279 h 323850"/>
                <a:gd name="connsiteX2" fmla="*/ 192976 w 200025"/>
                <a:gd name="connsiteY2" fmla="*/ 184690 h 323850"/>
                <a:gd name="connsiteX3" fmla="*/ 208407 w 200025"/>
                <a:gd name="connsiteY3" fmla="*/ 16478 h 323850"/>
                <a:gd name="connsiteX4" fmla="*/ 28289 w 200025"/>
                <a:gd name="connsiteY4" fmla="*/ 0 h 323850"/>
                <a:gd name="connsiteX5" fmla="*/ 0 w 200025"/>
                <a:gd name="connsiteY5" fmla="*/ 30880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25" h="323850">
                  <a:moveTo>
                    <a:pt x="0" y="308801"/>
                  </a:moveTo>
                  <a:lnTo>
                    <a:pt x="180118" y="325279"/>
                  </a:lnTo>
                  <a:lnTo>
                    <a:pt x="192976" y="184690"/>
                  </a:lnTo>
                  <a:lnTo>
                    <a:pt x="208407" y="16478"/>
                  </a:lnTo>
                  <a:lnTo>
                    <a:pt x="28289" y="0"/>
                  </a:lnTo>
                  <a:lnTo>
                    <a:pt x="0" y="308801"/>
                  </a:lnTo>
                  <a:close/>
                </a:path>
              </a:pathLst>
            </a:custGeom>
            <a:solidFill>
              <a:srgbClr val="EDF4F6"/>
            </a:solidFill>
            <a:ln w="9525" cap="flat">
              <a:noFill/>
              <a:prstDash val="solid"/>
              <a:miter/>
            </a:ln>
            <a:effectLst/>
          </p:spPr>
          <p:txBody>
            <a:bodyPr rtlCol="0" anchor="ctr"/>
            <a:lstStyle/>
            <a:p>
              <a:endParaRPr lang="en-US"/>
            </a:p>
          </p:txBody>
        </p:sp>
      </p:grpSp>
      <p:sp>
        <p:nvSpPr>
          <p:cNvPr id="4" name="Rectangle: Rounded Corners 3">
            <a:extLst>
              <a:ext uri="{FF2B5EF4-FFF2-40B4-BE49-F238E27FC236}">
                <a16:creationId xmlns:a16="http://schemas.microsoft.com/office/drawing/2014/main" id="{DF013860-7EEE-4E13-8709-CB3A84DBEE71}"/>
              </a:ext>
            </a:extLst>
          </p:cNvPr>
          <p:cNvSpPr/>
          <p:nvPr/>
        </p:nvSpPr>
        <p:spPr>
          <a:xfrm>
            <a:off x="4416974" y="1035898"/>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Project Overview</a:t>
            </a:r>
          </a:p>
        </p:txBody>
      </p:sp>
      <p:sp>
        <p:nvSpPr>
          <p:cNvPr id="5" name="Rectangle: Rounded Corners 4">
            <a:extLst>
              <a:ext uri="{FF2B5EF4-FFF2-40B4-BE49-F238E27FC236}">
                <a16:creationId xmlns:a16="http://schemas.microsoft.com/office/drawing/2014/main" id="{7ED345FC-28B5-40DD-83E6-12D1C049D463}"/>
              </a:ext>
            </a:extLst>
          </p:cNvPr>
          <p:cNvSpPr/>
          <p:nvPr/>
        </p:nvSpPr>
        <p:spPr>
          <a:xfrm>
            <a:off x="4416974" y="2137740"/>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Dataset Details</a:t>
            </a:r>
          </a:p>
        </p:txBody>
      </p:sp>
      <p:sp>
        <p:nvSpPr>
          <p:cNvPr id="6" name="Rectangle: Rounded Corners 5">
            <a:extLst>
              <a:ext uri="{FF2B5EF4-FFF2-40B4-BE49-F238E27FC236}">
                <a16:creationId xmlns:a16="http://schemas.microsoft.com/office/drawing/2014/main" id="{7AF20AAF-F8B5-4C59-9A71-18C6B30FEC0E}"/>
              </a:ext>
            </a:extLst>
          </p:cNvPr>
          <p:cNvSpPr/>
          <p:nvPr/>
        </p:nvSpPr>
        <p:spPr>
          <a:xfrm>
            <a:off x="4416974" y="3239583"/>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 Preprocessing</a:t>
            </a:r>
          </a:p>
        </p:txBody>
      </p:sp>
      <p:sp>
        <p:nvSpPr>
          <p:cNvPr id="7" name="Rectangle: Rounded Corners 6">
            <a:extLst>
              <a:ext uri="{FF2B5EF4-FFF2-40B4-BE49-F238E27FC236}">
                <a16:creationId xmlns:a16="http://schemas.microsoft.com/office/drawing/2014/main" id="{26319277-F970-44A6-96A5-8EE1BA9AEBF2}"/>
              </a:ext>
            </a:extLst>
          </p:cNvPr>
          <p:cNvSpPr/>
          <p:nvPr/>
        </p:nvSpPr>
        <p:spPr>
          <a:xfrm>
            <a:off x="4416974" y="4341425"/>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 Analysis</a:t>
            </a:r>
          </a:p>
        </p:txBody>
      </p:sp>
      <p:sp>
        <p:nvSpPr>
          <p:cNvPr id="8" name="Rectangle: Rounded Corners 7">
            <a:extLst>
              <a:ext uri="{FF2B5EF4-FFF2-40B4-BE49-F238E27FC236}">
                <a16:creationId xmlns:a16="http://schemas.microsoft.com/office/drawing/2014/main" id="{0B6FC751-34B9-4F73-A59D-8E22BB0B353D}"/>
              </a:ext>
            </a:extLst>
          </p:cNvPr>
          <p:cNvSpPr/>
          <p:nvPr/>
        </p:nvSpPr>
        <p:spPr>
          <a:xfrm>
            <a:off x="4416974" y="5443268"/>
            <a:ext cx="7474989" cy="878104"/>
          </a:xfrm>
          <a:prstGeom prst="roundRect">
            <a:avLst>
              <a:gd name="adj" fmla="val 5264"/>
            </a:avLst>
          </a:prstGeom>
          <a:solidFill>
            <a:schemeClr val="bg1"/>
          </a:solidFill>
          <a:ln>
            <a:solidFill>
              <a:schemeClr val="bg1">
                <a:lumMod val="85000"/>
              </a:schemeClr>
            </a:solid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Model</a:t>
            </a:r>
          </a:p>
        </p:txBody>
      </p:sp>
      <p:sp>
        <p:nvSpPr>
          <p:cNvPr id="10" name="Rectangle: Rounded Corners 9">
            <a:extLst>
              <a:ext uri="{FF2B5EF4-FFF2-40B4-BE49-F238E27FC236}">
                <a16:creationId xmlns:a16="http://schemas.microsoft.com/office/drawing/2014/main" id="{4EE53B54-DAC5-4221-AE62-FDC577B1151A}"/>
              </a:ext>
            </a:extLst>
          </p:cNvPr>
          <p:cNvSpPr/>
          <p:nvPr/>
        </p:nvSpPr>
        <p:spPr>
          <a:xfrm>
            <a:off x="4544046" y="1153618"/>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01</a:t>
            </a:r>
          </a:p>
        </p:txBody>
      </p:sp>
      <p:sp>
        <p:nvSpPr>
          <p:cNvPr id="15" name="Rectangle: Rounded Corners 14">
            <a:extLst>
              <a:ext uri="{FF2B5EF4-FFF2-40B4-BE49-F238E27FC236}">
                <a16:creationId xmlns:a16="http://schemas.microsoft.com/office/drawing/2014/main" id="{987625EB-742E-47F7-BB87-75EC1A279AE0}"/>
              </a:ext>
            </a:extLst>
          </p:cNvPr>
          <p:cNvSpPr/>
          <p:nvPr/>
        </p:nvSpPr>
        <p:spPr>
          <a:xfrm>
            <a:off x="4544046" y="2255459"/>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02</a:t>
            </a:r>
          </a:p>
        </p:txBody>
      </p:sp>
      <p:sp>
        <p:nvSpPr>
          <p:cNvPr id="16" name="Rectangle: Rounded Corners 15">
            <a:extLst>
              <a:ext uri="{FF2B5EF4-FFF2-40B4-BE49-F238E27FC236}">
                <a16:creationId xmlns:a16="http://schemas.microsoft.com/office/drawing/2014/main" id="{9DE09517-3ABE-4E7B-84D4-2172C044FB16}"/>
              </a:ext>
            </a:extLst>
          </p:cNvPr>
          <p:cNvSpPr/>
          <p:nvPr/>
        </p:nvSpPr>
        <p:spPr>
          <a:xfrm>
            <a:off x="4544046" y="3357302"/>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03</a:t>
            </a:r>
          </a:p>
        </p:txBody>
      </p:sp>
      <p:sp>
        <p:nvSpPr>
          <p:cNvPr id="17" name="Rectangle: Rounded Corners 16">
            <a:extLst>
              <a:ext uri="{FF2B5EF4-FFF2-40B4-BE49-F238E27FC236}">
                <a16:creationId xmlns:a16="http://schemas.microsoft.com/office/drawing/2014/main" id="{6710F99D-5217-431B-B42B-F6686867D9DA}"/>
              </a:ext>
            </a:extLst>
          </p:cNvPr>
          <p:cNvSpPr/>
          <p:nvPr/>
        </p:nvSpPr>
        <p:spPr>
          <a:xfrm>
            <a:off x="4544046" y="4459144"/>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04</a:t>
            </a:r>
          </a:p>
        </p:txBody>
      </p:sp>
      <p:sp>
        <p:nvSpPr>
          <p:cNvPr id="18" name="Rectangle: Rounded Corners 17">
            <a:extLst>
              <a:ext uri="{FF2B5EF4-FFF2-40B4-BE49-F238E27FC236}">
                <a16:creationId xmlns:a16="http://schemas.microsoft.com/office/drawing/2014/main" id="{42BD6366-95AA-4386-BF68-CA2EDD198861}"/>
              </a:ext>
            </a:extLst>
          </p:cNvPr>
          <p:cNvSpPr/>
          <p:nvPr/>
        </p:nvSpPr>
        <p:spPr>
          <a:xfrm>
            <a:off x="4544046" y="5560987"/>
            <a:ext cx="1140474" cy="642666"/>
          </a:xfrm>
          <a:prstGeom prst="roundRect">
            <a:avLst>
              <a:gd name="adj" fmla="val 5264"/>
            </a:avLst>
          </a:prstGeom>
          <a:solidFill>
            <a:srgbClr val="29487D"/>
          </a:solidFill>
          <a:ln>
            <a:noFill/>
          </a:ln>
          <a:effectLst>
            <a:outerShdw blurRad="368300" dist="381000" dir="5400000" sx="58000" sy="58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Franklin Gothic Demi" panose="020B0703020102020204" pitchFamily="34" charset="0"/>
              </a:rPr>
              <a:t>05</a:t>
            </a:r>
          </a:p>
        </p:txBody>
      </p:sp>
    </p:spTree>
    <p:extLst>
      <p:ext uri="{BB962C8B-B14F-4D97-AF65-F5344CB8AC3E}">
        <p14:creationId xmlns:p14="http://schemas.microsoft.com/office/powerpoint/2010/main" val="323356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553200" y="0"/>
            <a:ext cx="5638800" cy="6850560"/>
          </a:xfrm>
          <a:prstGeom prst="rect">
            <a:avLst/>
          </a:prstGeom>
          <a:solidFill>
            <a:srgbClr val="016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3EA7C7EB-177A-4C83-8E29-9E1026D89158}"/>
              </a:ext>
            </a:extLst>
          </p:cNvPr>
          <p:cNvSpPr>
            <a:spLocks noGrp="1"/>
          </p:cNvSpPr>
          <p:nvPr>
            <p:ph idx="1"/>
          </p:nvPr>
        </p:nvSpPr>
        <p:spPr>
          <a:xfrm>
            <a:off x="184638" y="272562"/>
            <a:ext cx="5987562" cy="6377271"/>
          </a:xfrm>
        </p:spPr>
        <p:txBody>
          <a:bodyPr>
            <a:normAutofit/>
          </a:bodyPr>
          <a:lstStyle/>
          <a:p>
            <a:pPr marL="0" indent="0" algn="ctr">
              <a:buNone/>
            </a:pPr>
            <a:r>
              <a:rPr lang="en-US" dirty="0"/>
              <a:t>Project Overview</a:t>
            </a:r>
          </a:p>
          <a:p>
            <a:pPr algn="just"/>
            <a:r>
              <a:rPr lang="en-US" sz="1800" dirty="0">
                <a:solidFill>
                  <a:srgbClr val="000000"/>
                </a:solidFill>
                <a:effectLst/>
                <a:latin typeface="times new roman" panose="02020603050405020304" pitchFamily="18" charset="0"/>
              </a:rPr>
              <a:t>Smart phone without social media usage in daily lifestyle of people is unthinkable. That much effect has been created in the lifestyle of people by smartphone and social media. There are many social media such as Facebook, Twitter, etc., As per 2017 statistics, nearly 1.37 billion daily active users for Facebook. Every user contributes some type of data to in structured or semi-structured or unstructured data format. Business  owners utilize this data to understand customer need and their behavior to make profit in their business. Facebook data analysis is the process of collecting, analyzing Facebook data and visualizing extracted results to the end user.</a:t>
            </a:r>
            <a:endParaRPr lang="en-US" dirty="0">
              <a:effectLst/>
            </a:endParaRPr>
          </a:p>
          <a:p>
            <a:pPr algn="just"/>
            <a:r>
              <a:rPr lang="en-US" sz="1800" dirty="0">
                <a:solidFill>
                  <a:srgbClr val="000000"/>
                </a:solidFill>
                <a:effectLst/>
                <a:latin typeface="times new roman" panose="02020603050405020304" pitchFamily="18" charset="0"/>
              </a:rPr>
              <a:t>The user data is collected from Facebook based on their activities. User behavior, number of likes, number of posts, type of posts, their comments, etc. are stored by the database server. Comments by the user in unstructured formats, while other data in structured and semi-structured format. Petabytes of data is generated by Facebook users. So Spark, RDD and related big data concepts used in this project to analyze the data.</a:t>
            </a:r>
            <a:endParaRPr lang="en-US" dirty="0">
              <a:effectLst/>
            </a:endParaRPr>
          </a:p>
          <a:p>
            <a:pPr marL="0" indent="0">
              <a:buNone/>
            </a:pPr>
            <a:endParaRPr lang="en-US" dirty="0"/>
          </a:p>
        </p:txBody>
      </p:sp>
      <p:pic>
        <p:nvPicPr>
          <p:cNvPr id="10" name="Picture 9">
            <a:extLst>
              <a:ext uri="{FF2B5EF4-FFF2-40B4-BE49-F238E27FC236}">
                <a16:creationId xmlns:a16="http://schemas.microsoft.com/office/drawing/2014/main" id="{02433CC9-0ED9-4AE7-ADD2-54C6E0626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9" y="7441"/>
            <a:ext cx="5638800" cy="6843120"/>
          </a:xfrm>
          <a:prstGeom prst="rect">
            <a:avLst/>
          </a:prstGeom>
        </p:spPr>
      </p:pic>
    </p:spTree>
    <p:extLst>
      <p:ext uri="{BB962C8B-B14F-4D97-AF65-F5344CB8AC3E}">
        <p14:creationId xmlns:p14="http://schemas.microsoft.com/office/powerpoint/2010/main" val="138064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002060"/>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 name="Title 25">
            <a:extLst>
              <a:ext uri="{FF2B5EF4-FFF2-40B4-BE49-F238E27FC236}">
                <a16:creationId xmlns:a16="http://schemas.microsoft.com/office/drawing/2014/main" id="{3FD91DDE-E8A2-4863-83A8-9D7C5E710BAF}"/>
              </a:ext>
            </a:extLst>
          </p:cNvPr>
          <p:cNvSpPr>
            <a:spLocks noGrp="1"/>
          </p:cNvSpPr>
          <p:nvPr>
            <p:ph type="title"/>
          </p:nvPr>
        </p:nvSpPr>
        <p:spPr/>
        <p:txBody>
          <a:bodyPr/>
          <a:lstStyle/>
          <a:p>
            <a:r>
              <a:rPr lang="en-US" dirty="0"/>
              <a:t>Dataset details</a:t>
            </a:r>
            <a:endParaRPr lang="en-IN" dirty="0"/>
          </a:p>
        </p:txBody>
      </p:sp>
      <p:sp>
        <p:nvSpPr>
          <p:cNvPr id="27" name="Content Placeholder 26">
            <a:extLst>
              <a:ext uri="{FF2B5EF4-FFF2-40B4-BE49-F238E27FC236}">
                <a16:creationId xmlns:a16="http://schemas.microsoft.com/office/drawing/2014/main" id="{A33D316C-C5FF-4A79-B3E8-CA384C18B6F7}"/>
              </a:ext>
            </a:extLst>
          </p:cNvPr>
          <p:cNvSpPr>
            <a:spLocks noGrp="1"/>
          </p:cNvSpPr>
          <p:nvPr>
            <p:ph idx="1"/>
          </p:nvPr>
        </p:nvSpPr>
        <p:spPr>
          <a:xfrm>
            <a:off x="838199" y="1825625"/>
            <a:ext cx="10679723" cy="4351338"/>
          </a:xfrm>
        </p:spPr>
        <p:txBody>
          <a:bodyPr/>
          <a:lstStyle/>
          <a:p>
            <a:r>
              <a:rPr lang="en-US" dirty="0"/>
              <a:t>Data source : </a:t>
            </a:r>
            <a:r>
              <a:rPr lang="en-US" sz="2800" dirty="0">
                <a:solidFill>
                  <a:schemeClr val="bg1"/>
                </a:solidFill>
                <a:latin typeface="Franklin Gothic Book" panose="020B0503020102020204" pitchFamily="34" charset="0"/>
                <a:hlinkClick r:id="rId3"/>
              </a:rPr>
              <a:t>Kaggle</a:t>
            </a:r>
            <a:endParaRPr lang="en-US" dirty="0"/>
          </a:p>
          <a:p>
            <a:r>
              <a:rPr lang="en-US" dirty="0"/>
              <a:t>Rows : 198007</a:t>
            </a:r>
          </a:p>
          <a:p>
            <a:r>
              <a:rPr lang="en-US" dirty="0"/>
              <a:t>Columns : 15</a:t>
            </a:r>
          </a:p>
          <a:p>
            <a:r>
              <a:rPr lang="en-US" dirty="0"/>
              <a:t>Size : 50mb</a:t>
            </a:r>
          </a:p>
          <a:p>
            <a:endParaRPr lang="en-IN" dirty="0"/>
          </a:p>
        </p:txBody>
      </p:sp>
    </p:spTree>
    <p:extLst>
      <p:ext uri="{BB962C8B-B14F-4D97-AF65-F5344CB8AC3E}">
        <p14:creationId xmlns:p14="http://schemas.microsoft.com/office/powerpoint/2010/main" val="344319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 name="object 15">
            <a:extLst>
              <a:ext uri="{FF2B5EF4-FFF2-40B4-BE49-F238E27FC236}">
                <a16:creationId xmlns:a16="http://schemas.microsoft.com/office/drawing/2014/main" id="{B27CB4C0-F92E-4A55-9634-735144794D85}"/>
              </a:ext>
            </a:extLst>
          </p:cNvPr>
          <p:cNvSpPr/>
          <p:nvPr/>
        </p:nvSpPr>
        <p:spPr>
          <a:xfrm>
            <a:off x="2470214" y="2212788"/>
            <a:ext cx="323215" cy="3092450"/>
          </a:xfrm>
          <a:custGeom>
            <a:avLst/>
            <a:gdLst/>
            <a:ahLst/>
            <a:cxnLst/>
            <a:rect l="l" t="t" r="r" b="b"/>
            <a:pathLst>
              <a:path w="323214" h="3092450">
                <a:moveTo>
                  <a:pt x="323088" y="237744"/>
                </a:moveTo>
                <a:lnTo>
                  <a:pt x="260181" y="233064"/>
                </a:lnTo>
                <a:lnTo>
                  <a:pt x="208835" y="220313"/>
                </a:lnTo>
                <a:lnTo>
                  <a:pt x="174230" y="201418"/>
                </a:lnTo>
                <a:lnTo>
                  <a:pt x="161544" y="178308"/>
                </a:lnTo>
                <a:lnTo>
                  <a:pt x="148857" y="155197"/>
                </a:lnTo>
                <a:lnTo>
                  <a:pt x="114252" y="136302"/>
                </a:lnTo>
                <a:lnTo>
                  <a:pt x="62906" y="123551"/>
                </a:lnTo>
                <a:lnTo>
                  <a:pt x="0" y="118872"/>
                </a:lnTo>
                <a:lnTo>
                  <a:pt x="62906" y="114192"/>
                </a:lnTo>
                <a:lnTo>
                  <a:pt x="114252" y="101441"/>
                </a:lnTo>
                <a:lnTo>
                  <a:pt x="148857" y="82546"/>
                </a:lnTo>
                <a:lnTo>
                  <a:pt x="161544" y="59436"/>
                </a:lnTo>
                <a:lnTo>
                  <a:pt x="174230" y="36325"/>
                </a:lnTo>
                <a:lnTo>
                  <a:pt x="208835" y="17430"/>
                </a:lnTo>
                <a:lnTo>
                  <a:pt x="260181" y="4679"/>
                </a:lnTo>
                <a:lnTo>
                  <a:pt x="323088" y="0"/>
                </a:lnTo>
              </a:path>
              <a:path w="323214" h="3092450">
                <a:moveTo>
                  <a:pt x="323088" y="518160"/>
                </a:moveTo>
                <a:lnTo>
                  <a:pt x="260181" y="513480"/>
                </a:lnTo>
                <a:lnTo>
                  <a:pt x="208835" y="500729"/>
                </a:lnTo>
                <a:lnTo>
                  <a:pt x="174230" y="481834"/>
                </a:lnTo>
                <a:lnTo>
                  <a:pt x="161544" y="458724"/>
                </a:lnTo>
                <a:lnTo>
                  <a:pt x="148857" y="435613"/>
                </a:lnTo>
                <a:lnTo>
                  <a:pt x="114252" y="416718"/>
                </a:lnTo>
                <a:lnTo>
                  <a:pt x="62906" y="403967"/>
                </a:lnTo>
                <a:lnTo>
                  <a:pt x="0" y="399288"/>
                </a:lnTo>
                <a:lnTo>
                  <a:pt x="62906" y="394608"/>
                </a:lnTo>
                <a:lnTo>
                  <a:pt x="114252" y="381857"/>
                </a:lnTo>
                <a:lnTo>
                  <a:pt x="148857" y="362962"/>
                </a:lnTo>
                <a:lnTo>
                  <a:pt x="161544" y="339851"/>
                </a:lnTo>
                <a:lnTo>
                  <a:pt x="174230" y="316741"/>
                </a:lnTo>
                <a:lnTo>
                  <a:pt x="208835" y="297846"/>
                </a:lnTo>
                <a:lnTo>
                  <a:pt x="260181" y="285095"/>
                </a:lnTo>
                <a:lnTo>
                  <a:pt x="323088" y="280416"/>
                </a:lnTo>
              </a:path>
              <a:path w="323214" h="3092450">
                <a:moveTo>
                  <a:pt x="323088" y="798576"/>
                </a:moveTo>
                <a:lnTo>
                  <a:pt x="260181" y="793938"/>
                </a:lnTo>
                <a:lnTo>
                  <a:pt x="208835" y="781288"/>
                </a:lnTo>
                <a:lnTo>
                  <a:pt x="174230" y="762517"/>
                </a:lnTo>
                <a:lnTo>
                  <a:pt x="161544" y="739521"/>
                </a:lnTo>
                <a:lnTo>
                  <a:pt x="148857" y="716524"/>
                </a:lnTo>
                <a:lnTo>
                  <a:pt x="114252" y="697753"/>
                </a:lnTo>
                <a:lnTo>
                  <a:pt x="62906" y="685103"/>
                </a:lnTo>
                <a:lnTo>
                  <a:pt x="0" y="680466"/>
                </a:lnTo>
                <a:lnTo>
                  <a:pt x="62906" y="675828"/>
                </a:lnTo>
                <a:lnTo>
                  <a:pt x="114252" y="663178"/>
                </a:lnTo>
                <a:lnTo>
                  <a:pt x="148857" y="644407"/>
                </a:lnTo>
                <a:lnTo>
                  <a:pt x="161544" y="621411"/>
                </a:lnTo>
                <a:lnTo>
                  <a:pt x="174230" y="598414"/>
                </a:lnTo>
                <a:lnTo>
                  <a:pt x="208835" y="579643"/>
                </a:lnTo>
                <a:lnTo>
                  <a:pt x="260181" y="566993"/>
                </a:lnTo>
                <a:lnTo>
                  <a:pt x="323088" y="562356"/>
                </a:lnTo>
              </a:path>
              <a:path w="323214" h="3092450">
                <a:moveTo>
                  <a:pt x="323088" y="1080516"/>
                </a:moveTo>
                <a:lnTo>
                  <a:pt x="260181" y="1075836"/>
                </a:lnTo>
                <a:lnTo>
                  <a:pt x="208835" y="1063085"/>
                </a:lnTo>
                <a:lnTo>
                  <a:pt x="174230" y="1044190"/>
                </a:lnTo>
                <a:lnTo>
                  <a:pt x="161544" y="1021080"/>
                </a:lnTo>
                <a:lnTo>
                  <a:pt x="148857" y="997969"/>
                </a:lnTo>
                <a:lnTo>
                  <a:pt x="114252" y="979074"/>
                </a:lnTo>
                <a:lnTo>
                  <a:pt x="62906" y="966323"/>
                </a:lnTo>
                <a:lnTo>
                  <a:pt x="0" y="961644"/>
                </a:lnTo>
                <a:lnTo>
                  <a:pt x="62906" y="956964"/>
                </a:lnTo>
                <a:lnTo>
                  <a:pt x="114252" y="944213"/>
                </a:lnTo>
                <a:lnTo>
                  <a:pt x="148857" y="925318"/>
                </a:lnTo>
                <a:lnTo>
                  <a:pt x="161544" y="902208"/>
                </a:lnTo>
                <a:lnTo>
                  <a:pt x="174230" y="879097"/>
                </a:lnTo>
                <a:lnTo>
                  <a:pt x="208835" y="860202"/>
                </a:lnTo>
                <a:lnTo>
                  <a:pt x="260181" y="847451"/>
                </a:lnTo>
                <a:lnTo>
                  <a:pt x="323088" y="842772"/>
                </a:lnTo>
              </a:path>
              <a:path w="323214" h="3092450">
                <a:moveTo>
                  <a:pt x="323088" y="1360932"/>
                </a:moveTo>
                <a:lnTo>
                  <a:pt x="260181" y="1356252"/>
                </a:lnTo>
                <a:lnTo>
                  <a:pt x="208835" y="1343501"/>
                </a:lnTo>
                <a:lnTo>
                  <a:pt x="174230" y="1324606"/>
                </a:lnTo>
                <a:lnTo>
                  <a:pt x="161544" y="1301496"/>
                </a:lnTo>
                <a:lnTo>
                  <a:pt x="148857" y="1278385"/>
                </a:lnTo>
                <a:lnTo>
                  <a:pt x="114252" y="1259490"/>
                </a:lnTo>
                <a:lnTo>
                  <a:pt x="62906" y="1246739"/>
                </a:lnTo>
                <a:lnTo>
                  <a:pt x="0" y="1242060"/>
                </a:lnTo>
                <a:lnTo>
                  <a:pt x="62906" y="1237380"/>
                </a:lnTo>
                <a:lnTo>
                  <a:pt x="114252" y="1224629"/>
                </a:lnTo>
                <a:lnTo>
                  <a:pt x="148857" y="1205734"/>
                </a:lnTo>
                <a:lnTo>
                  <a:pt x="161544" y="1182624"/>
                </a:lnTo>
                <a:lnTo>
                  <a:pt x="174230" y="1159513"/>
                </a:lnTo>
                <a:lnTo>
                  <a:pt x="208835" y="1140618"/>
                </a:lnTo>
                <a:lnTo>
                  <a:pt x="260181" y="1127867"/>
                </a:lnTo>
                <a:lnTo>
                  <a:pt x="323088" y="1123188"/>
                </a:lnTo>
              </a:path>
              <a:path w="323214" h="3092450">
                <a:moveTo>
                  <a:pt x="323088" y="1641348"/>
                </a:moveTo>
                <a:lnTo>
                  <a:pt x="260181" y="1636668"/>
                </a:lnTo>
                <a:lnTo>
                  <a:pt x="208835" y="1623917"/>
                </a:lnTo>
                <a:lnTo>
                  <a:pt x="174230" y="1605022"/>
                </a:lnTo>
                <a:lnTo>
                  <a:pt x="161544" y="1581912"/>
                </a:lnTo>
                <a:lnTo>
                  <a:pt x="148857" y="1558801"/>
                </a:lnTo>
                <a:lnTo>
                  <a:pt x="114252" y="1539906"/>
                </a:lnTo>
                <a:lnTo>
                  <a:pt x="62906" y="1527155"/>
                </a:lnTo>
                <a:lnTo>
                  <a:pt x="0" y="1522476"/>
                </a:lnTo>
                <a:lnTo>
                  <a:pt x="62906" y="1517796"/>
                </a:lnTo>
                <a:lnTo>
                  <a:pt x="114252" y="1505045"/>
                </a:lnTo>
                <a:lnTo>
                  <a:pt x="148857" y="1486150"/>
                </a:lnTo>
                <a:lnTo>
                  <a:pt x="161544" y="1463040"/>
                </a:lnTo>
                <a:lnTo>
                  <a:pt x="174230" y="1439929"/>
                </a:lnTo>
                <a:lnTo>
                  <a:pt x="208835" y="1421034"/>
                </a:lnTo>
                <a:lnTo>
                  <a:pt x="260181" y="1408283"/>
                </a:lnTo>
                <a:lnTo>
                  <a:pt x="323088" y="1403604"/>
                </a:lnTo>
              </a:path>
              <a:path w="323214" h="3092450">
                <a:moveTo>
                  <a:pt x="323088" y="1921764"/>
                </a:moveTo>
                <a:lnTo>
                  <a:pt x="260181" y="1917126"/>
                </a:lnTo>
                <a:lnTo>
                  <a:pt x="208835" y="1904476"/>
                </a:lnTo>
                <a:lnTo>
                  <a:pt x="174230" y="1885705"/>
                </a:lnTo>
                <a:lnTo>
                  <a:pt x="161544" y="1862709"/>
                </a:lnTo>
                <a:lnTo>
                  <a:pt x="148857" y="1839712"/>
                </a:lnTo>
                <a:lnTo>
                  <a:pt x="114252" y="1820941"/>
                </a:lnTo>
                <a:lnTo>
                  <a:pt x="62906" y="1808291"/>
                </a:lnTo>
                <a:lnTo>
                  <a:pt x="0" y="1803654"/>
                </a:lnTo>
                <a:lnTo>
                  <a:pt x="62906" y="1799016"/>
                </a:lnTo>
                <a:lnTo>
                  <a:pt x="114252" y="1786366"/>
                </a:lnTo>
                <a:lnTo>
                  <a:pt x="148857" y="1767595"/>
                </a:lnTo>
                <a:lnTo>
                  <a:pt x="161544" y="1744599"/>
                </a:lnTo>
                <a:lnTo>
                  <a:pt x="174230" y="1721602"/>
                </a:lnTo>
                <a:lnTo>
                  <a:pt x="208835" y="1702831"/>
                </a:lnTo>
                <a:lnTo>
                  <a:pt x="260181" y="1690181"/>
                </a:lnTo>
                <a:lnTo>
                  <a:pt x="323088" y="1685544"/>
                </a:lnTo>
              </a:path>
              <a:path w="323214" h="3092450">
                <a:moveTo>
                  <a:pt x="323088" y="2203704"/>
                </a:moveTo>
                <a:lnTo>
                  <a:pt x="260181" y="2199024"/>
                </a:lnTo>
                <a:lnTo>
                  <a:pt x="208835" y="2186273"/>
                </a:lnTo>
                <a:lnTo>
                  <a:pt x="174230" y="2167378"/>
                </a:lnTo>
                <a:lnTo>
                  <a:pt x="161544" y="2144268"/>
                </a:lnTo>
                <a:lnTo>
                  <a:pt x="148857" y="2121157"/>
                </a:lnTo>
                <a:lnTo>
                  <a:pt x="114252" y="2102262"/>
                </a:lnTo>
                <a:lnTo>
                  <a:pt x="62906" y="2089511"/>
                </a:lnTo>
                <a:lnTo>
                  <a:pt x="0" y="2084832"/>
                </a:lnTo>
                <a:lnTo>
                  <a:pt x="62906" y="2080152"/>
                </a:lnTo>
                <a:lnTo>
                  <a:pt x="114252" y="2067401"/>
                </a:lnTo>
                <a:lnTo>
                  <a:pt x="148857" y="2048506"/>
                </a:lnTo>
                <a:lnTo>
                  <a:pt x="161544" y="2025396"/>
                </a:lnTo>
                <a:lnTo>
                  <a:pt x="174230" y="2002285"/>
                </a:lnTo>
                <a:lnTo>
                  <a:pt x="208835" y="1983390"/>
                </a:lnTo>
                <a:lnTo>
                  <a:pt x="260181" y="1970639"/>
                </a:lnTo>
                <a:lnTo>
                  <a:pt x="323088" y="1965960"/>
                </a:lnTo>
              </a:path>
              <a:path w="323214" h="3092450">
                <a:moveTo>
                  <a:pt x="323088" y="2647188"/>
                </a:moveTo>
                <a:lnTo>
                  <a:pt x="272003" y="2642082"/>
                </a:lnTo>
                <a:lnTo>
                  <a:pt x="227655" y="2627863"/>
                </a:lnTo>
                <a:lnTo>
                  <a:pt x="192694" y="2606177"/>
                </a:lnTo>
                <a:lnTo>
                  <a:pt x="161544" y="2546985"/>
                </a:lnTo>
                <a:lnTo>
                  <a:pt x="130393" y="2487792"/>
                </a:lnTo>
                <a:lnTo>
                  <a:pt x="95432" y="2466106"/>
                </a:lnTo>
                <a:lnTo>
                  <a:pt x="51084" y="2451887"/>
                </a:lnTo>
                <a:lnTo>
                  <a:pt x="0" y="2446782"/>
                </a:lnTo>
                <a:lnTo>
                  <a:pt x="51084" y="2441676"/>
                </a:lnTo>
                <a:lnTo>
                  <a:pt x="95432" y="2427457"/>
                </a:lnTo>
                <a:lnTo>
                  <a:pt x="130393" y="2405771"/>
                </a:lnTo>
                <a:lnTo>
                  <a:pt x="153314" y="2378262"/>
                </a:lnTo>
                <a:lnTo>
                  <a:pt x="161544" y="2346579"/>
                </a:lnTo>
                <a:lnTo>
                  <a:pt x="169773" y="2314895"/>
                </a:lnTo>
                <a:lnTo>
                  <a:pt x="192694" y="2287386"/>
                </a:lnTo>
                <a:lnTo>
                  <a:pt x="227655" y="2265700"/>
                </a:lnTo>
                <a:lnTo>
                  <a:pt x="272003" y="2251481"/>
                </a:lnTo>
                <a:lnTo>
                  <a:pt x="323088" y="2246376"/>
                </a:lnTo>
              </a:path>
              <a:path w="323214" h="3092450">
                <a:moveTo>
                  <a:pt x="323088" y="3092196"/>
                </a:moveTo>
                <a:lnTo>
                  <a:pt x="272003" y="3087068"/>
                </a:lnTo>
                <a:lnTo>
                  <a:pt x="227655" y="3072788"/>
                </a:lnTo>
                <a:lnTo>
                  <a:pt x="192694" y="3051015"/>
                </a:lnTo>
                <a:lnTo>
                  <a:pt x="161544" y="2991612"/>
                </a:lnTo>
                <a:lnTo>
                  <a:pt x="130393" y="2932208"/>
                </a:lnTo>
                <a:lnTo>
                  <a:pt x="95432" y="2910435"/>
                </a:lnTo>
                <a:lnTo>
                  <a:pt x="51084" y="2896155"/>
                </a:lnTo>
                <a:lnTo>
                  <a:pt x="0" y="2891028"/>
                </a:lnTo>
                <a:lnTo>
                  <a:pt x="51084" y="2885900"/>
                </a:lnTo>
                <a:lnTo>
                  <a:pt x="95432" y="2871620"/>
                </a:lnTo>
                <a:lnTo>
                  <a:pt x="130393" y="2849847"/>
                </a:lnTo>
                <a:lnTo>
                  <a:pt x="153314" y="2822235"/>
                </a:lnTo>
                <a:lnTo>
                  <a:pt x="161544" y="2790444"/>
                </a:lnTo>
                <a:lnTo>
                  <a:pt x="169773" y="2758652"/>
                </a:lnTo>
                <a:lnTo>
                  <a:pt x="192694" y="2731040"/>
                </a:lnTo>
                <a:lnTo>
                  <a:pt x="227655" y="2709267"/>
                </a:lnTo>
                <a:lnTo>
                  <a:pt x="272003" y="2694987"/>
                </a:lnTo>
                <a:lnTo>
                  <a:pt x="323088" y="2689860"/>
                </a:lnTo>
              </a:path>
            </a:pathLst>
          </a:custGeom>
          <a:ln w="19812">
            <a:solidFill>
              <a:srgbClr val="2C4578"/>
            </a:solidFill>
          </a:ln>
        </p:spPr>
        <p:txBody>
          <a:bodyPr wrap="square" lIns="0" tIns="0" rIns="0" bIns="0" rtlCol="0"/>
          <a:lstStyle/>
          <a:p>
            <a:endParaRPr/>
          </a:p>
        </p:txBody>
      </p:sp>
      <p:pic>
        <p:nvPicPr>
          <p:cNvPr id="6" name="Content Placeholder 5">
            <a:extLst>
              <a:ext uri="{FF2B5EF4-FFF2-40B4-BE49-F238E27FC236}">
                <a16:creationId xmlns:a16="http://schemas.microsoft.com/office/drawing/2014/main" id="{1D7EEBC8-40C3-41D6-AB6D-6EB58328EE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037" y="1787524"/>
            <a:ext cx="11591925" cy="4560521"/>
          </a:xfrm>
        </p:spPr>
      </p:pic>
      <p:sp>
        <p:nvSpPr>
          <p:cNvPr id="3" name="Title 2">
            <a:extLst>
              <a:ext uri="{FF2B5EF4-FFF2-40B4-BE49-F238E27FC236}">
                <a16:creationId xmlns:a16="http://schemas.microsoft.com/office/drawing/2014/main" id="{F048DCC1-89EE-4C53-B078-7467F33AF83D}"/>
              </a:ext>
            </a:extLst>
          </p:cNvPr>
          <p:cNvSpPr>
            <a:spLocks noGrp="1"/>
          </p:cNvSpPr>
          <p:nvPr>
            <p:ph type="title"/>
          </p:nvPr>
        </p:nvSpPr>
        <p:spPr/>
        <p:txBody>
          <a:bodyPr/>
          <a:lstStyle/>
          <a:p>
            <a:pPr algn="ctr"/>
            <a:r>
              <a:rPr lang="en-US" dirty="0"/>
              <a:t>Dataset Screenshot</a:t>
            </a:r>
            <a:endParaRPr lang="en-IN" dirty="0"/>
          </a:p>
        </p:txBody>
      </p:sp>
    </p:spTree>
    <p:extLst>
      <p:ext uri="{BB962C8B-B14F-4D97-AF65-F5344CB8AC3E}">
        <p14:creationId xmlns:p14="http://schemas.microsoft.com/office/powerpoint/2010/main" val="351635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 name="object 16">
            <a:extLst>
              <a:ext uri="{FF2B5EF4-FFF2-40B4-BE49-F238E27FC236}">
                <a16:creationId xmlns:a16="http://schemas.microsoft.com/office/drawing/2014/main" id="{C9A1B095-455B-403D-9A99-D3B4A45EF645}"/>
              </a:ext>
            </a:extLst>
          </p:cNvPr>
          <p:cNvSpPr txBox="1"/>
          <p:nvPr/>
        </p:nvSpPr>
        <p:spPr>
          <a:xfrm>
            <a:off x="984562" y="2005417"/>
            <a:ext cx="1474470" cy="3446145"/>
          </a:xfrm>
          <a:prstGeom prst="rect">
            <a:avLst/>
          </a:prstGeom>
        </p:spPr>
        <p:txBody>
          <a:bodyPr vert="horz" wrap="square" lIns="0" tIns="12700" rIns="0" bIns="0" rtlCol="0">
            <a:spAutoFit/>
          </a:bodyPr>
          <a:lstStyle/>
          <a:p>
            <a:pPr marL="596265" marR="5080" indent="549910" algn="r">
              <a:lnSpc>
                <a:spcPct val="153600"/>
              </a:lnSpc>
              <a:spcBef>
                <a:spcPts val="100"/>
              </a:spcBef>
            </a:pPr>
            <a:r>
              <a:rPr sz="1200" spc="65" dirty="0">
                <a:solidFill>
                  <a:prstClr val="black"/>
                </a:solidFill>
                <a:latin typeface="Verdana"/>
                <a:cs typeface="Verdana"/>
              </a:rPr>
              <a:t>A</a:t>
            </a:r>
            <a:r>
              <a:rPr sz="1200" spc="50" dirty="0">
                <a:solidFill>
                  <a:prstClr val="black"/>
                </a:solidFill>
                <a:latin typeface="Verdana"/>
                <a:cs typeface="Verdana"/>
              </a:rPr>
              <a:t>g</a:t>
            </a:r>
            <a:r>
              <a:rPr sz="1200" spc="45" dirty="0">
                <a:solidFill>
                  <a:prstClr val="black"/>
                </a:solidFill>
                <a:latin typeface="Verdana"/>
                <a:cs typeface="Verdana"/>
              </a:rPr>
              <a:t>e  </a:t>
            </a:r>
            <a:r>
              <a:rPr sz="1200" spc="15" dirty="0">
                <a:solidFill>
                  <a:prstClr val="black"/>
                </a:solidFill>
                <a:latin typeface="Verdana"/>
                <a:cs typeface="Verdana"/>
              </a:rPr>
              <a:t>dob_day </a:t>
            </a:r>
            <a:r>
              <a:rPr sz="1200" spc="20" dirty="0">
                <a:solidFill>
                  <a:prstClr val="black"/>
                </a:solidFill>
                <a:latin typeface="Verdana"/>
                <a:cs typeface="Verdana"/>
              </a:rPr>
              <a:t> </a:t>
            </a:r>
            <a:r>
              <a:rPr sz="1200" spc="-10" dirty="0">
                <a:solidFill>
                  <a:prstClr val="black"/>
                </a:solidFill>
                <a:latin typeface="Verdana"/>
                <a:cs typeface="Verdana"/>
              </a:rPr>
              <a:t>dob_year </a:t>
            </a:r>
            <a:r>
              <a:rPr sz="1200" spc="-5" dirty="0">
                <a:solidFill>
                  <a:prstClr val="black"/>
                </a:solidFill>
                <a:latin typeface="Verdana"/>
                <a:cs typeface="Verdana"/>
              </a:rPr>
              <a:t> </a:t>
            </a:r>
            <a:r>
              <a:rPr sz="1200" spc="70" dirty="0">
                <a:solidFill>
                  <a:prstClr val="black"/>
                </a:solidFill>
                <a:latin typeface="Verdana"/>
                <a:cs typeface="Verdana"/>
              </a:rPr>
              <a:t>d</a:t>
            </a:r>
            <a:r>
              <a:rPr sz="1200" spc="45" dirty="0">
                <a:solidFill>
                  <a:prstClr val="black"/>
                </a:solidFill>
                <a:latin typeface="Verdana"/>
                <a:cs typeface="Verdana"/>
              </a:rPr>
              <a:t>o</a:t>
            </a:r>
            <a:r>
              <a:rPr sz="1200" spc="-45" dirty="0">
                <a:solidFill>
                  <a:prstClr val="black"/>
                </a:solidFill>
                <a:latin typeface="Verdana"/>
                <a:cs typeface="Verdana"/>
              </a:rPr>
              <a:t>b_</a:t>
            </a:r>
            <a:r>
              <a:rPr sz="1200" spc="-50" dirty="0">
                <a:solidFill>
                  <a:prstClr val="black"/>
                </a:solidFill>
                <a:latin typeface="Verdana"/>
                <a:cs typeface="Verdana"/>
              </a:rPr>
              <a:t>m</a:t>
            </a:r>
            <a:r>
              <a:rPr sz="1200" spc="45" dirty="0">
                <a:solidFill>
                  <a:prstClr val="black"/>
                </a:solidFill>
                <a:latin typeface="Verdana"/>
                <a:cs typeface="Verdana"/>
              </a:rPr>
              <a:t>o</a:t>
            </a:r>
            <a:r>
              <a:rPr sz="1200" spc="-60" dirty="0">
                <a:solidFill>
                  <a:prstClr val="black"/>
                </a:solidFill>
                <a:latin typeface="Verdana"/>
                <a:cs typeface="Verdana"/>
              </a:rPr>
              <a:t>n</a:t>
            </a:r>
            <a:r>
              <a:rPr sz="1200" spc="-65" dirty="0">
                <a:solidFill>
                  <a:prstClr val="black"/>
                </a:solidFill>
                <a:latin typeface="Verdana"/>
                <a:cs typeface="Verdana"/>
              </a:rPr>
              <a:t>t</a:t>
            </a:r>
            <a:r>
              <a:rPr sz="1200" spc="-30" dirty="0">
                <a:solidFill>
                  <a:prstClr val="black"/>
                </a:solidFill>
                <a:latin typeface="Verdana"/>
                <a:cs typeface="Verdana"/>
              </a:rPr>
              <a:t>h</a:t>
            </a:r>
            <a:endParaRPr sz="1200" dirty="0">
              <a:solidFill>
                <a:prstClr val="black"/>
              </a:solidFill>
              <a:latin typeface="Verdana"/>
              <a:cs typeface="Verdana"/>
            </a:endParaRPr>
          </a:p>
          <a:p>
            <a:pPr marR="6985" algn="r">
              <a:spcBef>
                <a:spcPts val="770"/>
              </a:spcBef>
            </a:pPr>
            <a:r>
              <a:rPr sz="1200" spc="10" dirty="0">
                <a:solidFill>
                  <a:prstClr val="black"/>
                </a:solidFill>
                <a:latin typeface="Verdana"/>
                <a:cs typeface="Verdana"/>
              </a:rPr>
              <a:t>gender</a:t>
            </a:r>
            <a:endParaRPr sz="1200" dirty="0">
              <a:solidFill>
                <a:prstClr val="black"/>
              </a:solidFill>
              <a:latin typeface="Verdana"/>
              <a:cs typeface="Verdana"/>
            </a:endParaRPr>
          </a:p>
          <a:p>
            <a:pPr marL="12700" marR="5080" indent="967740" algn="r">
              <a:lnSpc>
                <a:spcPct val="153200"/>
              </a:lnSpc>
              <a:spcBef>
                <a:spcPts val="10"/>
              </a:spcBef>
            </a:pPr>
            <a:r>
              <a:rPr sz="1200" spc="-95" dirty="0">
                <a:solidFill>
                  <a:prstClr val="black"/>
                </a:solidFill>
                <a:latin typeface="Verdana"/>
                <a:cs typeface="Verdana"/>
              </a:rPr>
              <a:t>t</a:t>
            </a:r>
            <a:r>
              <a:rPr sz="1200" spc="-15" dirty="0">
                <a:solidFill>
                  <a:prstClr val="black"/>
                </a:solidFill>
                <a:latin typeface="Verdana"/>
                <a:cs typeface="Verdana"/>
              </a:rPr>
              <a:t>enure  </a:t>
            </a:r>
            <a:r>
              <a:rPr sz="1200" spc="-25" dirty="0">
                <a:solidFill>
                  <a:prstClr val="black"/>
                </a:solidFill>
                <a:latin typeface="Verdana"/>
                <a:cs typeface="Verdana"/>
              </a:rPr>
              <a:t>friend_count </a:t>
            </a:r>
            <a:r>
              <a:rPr sz="1200" spc="-20" dirty="0">
                <a:solidFill>
                  <a:prstClr val="black"/>
                </a:solidFill>
                <a:latin typeface="Verdana"/>
                <a:cs typeface="Verdana"/>
              </a:rPr>
              <a:t> </a:t>
            </a:r>
            <a:r>
              <a:rPr sz="1200" spc="-50" dirty="0">
                <a:solidFill>
                  <a:prstClr val="black"/>
                </a:solidFill>
                <a:latin typeface="Verdana"/>
                <a:cs typeface="Verdana"/>
              </a:rPr>
              <a:t>friendships_initiated </a:t>
            </a:r>
            <a:r>
              <a:rPr sz="1200" spc="-409"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r>
              <a:rPr sz="1200" spc="-114" dirty="0">
                <a:solidFill>
                  <a:prstClr val="black"/>
                </a:solidFill>
                <a:latin typeface="Verdana"/>
                <a:cs typeface="Verdana"/>
              </a:rPr>
              <a:t> </a:t>
            </a:r>
            <a:r>
              <a:rPr sz="1200" spc="-25" dirty="0">
                <a:solidFill>
                  <a:prstClr val="black"/>
                </a:solidFill>
                <a:latin typeface="Verdana"/>
                <a:cs typeface="Verdana"/>
              </a:rPr>
              <a:t>/</a:t>
            </a:r>
            <a:r>
              <a:rPr sz="1200" spc="-95"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r>
              <a:rPr sz="1200" spc="-114" dirty="0">
                <a:solidFill>
                  <a:prstClr val="black"/>
                </a:solidFill>
                <a:latin typeface="Verdana"/>
                <a:cs typeface="Verdana"/>
              </a:rPr>
              <a:t> </a:t>
            </a:r>
            <a:r>
              <a:rPr sz="1200" spc="15" dirty="0">
                <a:solidFill>
                  <a:prstClr val="black"/>
                </a:solidFill>
                <a:latin typeface="Verdana"/>
                <a:cs typeface="Verdana"/>
              </a:rPr>
              <a:t>received  </a:t>
            </a:r>
            <a:r>
              <a:rPr sz="1200" spc="-30" dirty="0">
                <a:solidFill>
                  <a:prstClr val="black"/>
                </a:solidFill>
                <a:latin typeface="Verdana"/>
                <a:cs typeface="Verdana"/>
              </a:rPr>
              <a:t>m</a:t>
            </a:r>
            <a:r>
              <a:rPr sz="1200" spc="45" dirty="0">
                <a:solidFill>
                  <a:prstClr val="black"/>
                </a:solidFill>
                <a:latin typeface="Verdana"/>
                <a:cs typeface="Verdana"/>
              </a:rPr>
              <a:t>o</a:t>
            </a:r>
            <a:r>
              <a:rPr sz="1200" spc="65" dirty="0">
                <a:solidFill>
                  <a:prstClr val="black"/>
                </a:solidFill>
                <a:latin typeface="Verdana"/>
                <a:cs typeface="Verdana"/>
              </a:rPr>
              <a:t>b</a:t>
            </a:r>
            <a:r>
              <a:rPr sz="1200" spc="-95" dirty="0">
                <a:solidFill>
                  <a:prstClr val="black"/>
                </a:solidFill>
                <a:latin typeface="Verdana"/>
                <a:cs typeface="Verdana"/>
              </a:rPr>
              <a:t>i</a:t>
            </a:r>
            <a:r>
              <a:rPr sz="1200" spc="-70" dirty="0">
                <a:solidFill>
                  <a:prstClr val="black"/>
                </a:solidFill>
                <a:latin typeface="Verdana"/>
                <a:cs typeface="Verdana"/>
              </a:rPr>
              <a:t>l</a:t>
            </a:r>
            <a:r>
              <a:rPr sz="1200" spc="65" dirty="0">
                <a:solidFill>
                  <a:prstClr val="black"/>
                </a:solidFill>
                <a:latin typeface="Verdana"/>
                <a:cs typeface="Verdana"/>
              </a:rPr>
              <a:t>e</a:t>
            </a:r>
            <a:r>
              <a:rPr sz="1200" spc="-125" dirty="0">
                <a:solidFill>
                  <a:prstClr val="black"/>
                </a:solidFill>
                <a:latin typeface="Verdana"/>
                <a:cs typeface="Verdana"/>
              </a:rPr>
              <a:t> </a:t>
            </a:r>
            <a:r>
              <a:rPr sz="1200" spc="-70" dirty="0">
                <a:solidFill>
                  <a:prstClr val="black"/>
                </a:solidFill>
                <a:latin typeface="Verdana"/>
                <a:cs typeface="Verdana"/>
              </a:rPr>
              <a:t>l</a:t>
            </a:r>
            <a:r>
              <a:rPr sz="1200" spc="-105" dirty="0">
                <a:solidFill>
                  <a:prstClr val="black"/>
                </a:solidFill>
                <a:latin typeface="Verdana"/>
                <a:cs typeface="Verdana"/>
              </a:rPr>
              <a:t>ik</a:t>
            </a:r>
            <a:r>
              <a:rPr sz="1200" spc="-50" dirty="0">
                <a:solidFill>
                  <a:prstClr val="black"/>
                </a:solidFill>
                <a:latin typeface="Verdana"/>
                <a:cs typeface="Verdana"/>
              </a:rPr>
              <a:t>es</a:t>
            </a:r>
            <a:r>
              <a:rPr sz="1200" spc="-114" dirty="0">
                <a:solidFill>
                  <a:prstClr val="black"/>
                </a:solidFill>
                <a:latin typeface="Verdana"/>
                <a:cs typeface="Verdana"/>
              </a:rPr>
              <a:t> </a:t>
            </a:r>
            <a:r>
              <a:rPr sz="1200" spc="-20" dirty="0">
                <a:solidFill>
                  <a:prstClr val="black"/>
                </a:solidFill>
                <a:latin typeface="Verdana"/>
                <a:cs typeface="Verdana"/>
              </a:rPr>
              <a:t>/</a:t>
            </a:r>
            <a:r>
              <a:rPr sz="1200" spc="-95" dirty="0">
                <a:solidFill>
                  <a:prstClr val="black"/>
                </a:solidFill>
                <a:latin typeface="Verdana"/>
                <a:cs typeface="Verdana"/>
              </a:rPr>
              <a:t> </a:t>
            </a:r>
            <a:r>
              <a:rPr sz="1200" spc="-70" dirty="0">
                <a:solidFill>
                  <a:prstClr val="black"/>
                </a:solidFill>
                <a:latin typeface="Verdana"/>
                <a:cs typeface="Verdana"/>
              </a:rPr>
              <a:t>l</a:t>
            </a:r>
            <a:r>
              <a:rPr sz="1200" spc="-105" dirty="0">
                <a:solidFill>
                  <a:prstClr val="black"/>
                </a:solidFill>
                <a:latin typeface="Verdana"/>
                <a:cs typeface="Verdana"/>
              </a:rPr>
              <a:t>ik</a:t>
            </a:r>
            <a:r>
              <a:rPr sz="1200" spc="-50" dirty="0">
                <a:solidFill>
                  <a:prstClr val="black"/>
                </a:solidFill>
                <a:latin typeface="Verdana"/>
                <a:cs typeface="Verdana"/>
              </a:rPr>
              <a:t>es</a:t>
            </a:r>
            <a:endParaRPr sz="1200" dirty="0">
              <a:solidFill>
                <a:prstClr val="black"/>
              </a:solidFill>
              <a:latin typeface="Verdana"/>
              <a:cs typeface="Verdana"/>
            </a:endParaRPr>
          </a:p>
          <a:p>
            <a:pPr marR="6985" algn="r">
              <a:lnSpc>
                <a:spcPts val="1335"/>
              </a:lnSpc>
            </a:pPr>
            <a:r>
              <a:rPr sz="1200" spc="15" dirty="0">
                <a:solidFill>
                  <a:prstClr val="black"/>
                </a:solidFill>
                <a:latin typeface="Verdana"/>
                <a:cs typeface="Verdana"/>
              </a:rPr>
              <a:t>received</a:t>
            </a:r>
            <a:endParaRPr sz="1200" dirty="0">
              <a:solidFill>
                <a:prstClr val="black"/>
              </a:solidFill>
              <a:latin typeface="Verdana"/>
              <a:cs typeface="Verdana"/>
            </a:endParaRPr>
          </a:p>
          <a:p>
            <a:pPr marR="8255" algn="r">
              <a:lnSpc>
                <a:spcPts val="1385"/>
              </a:lnSpc>
              <a:spcBef>
                <a:spcPts val="725"/>
              </a:spcBef>
            </a:pPr>
            <a:r>
              <a:rPr sz="1200" spc="20" dirty="0">
                <a:solidFill>
                  <a:prstClr val="black"/>
                </a:solidFill>
                <a:latin typeface="Verdana"/>
                <a:cs typeface="Verdana"/>
              </a:rPr>
              <a:t>ww</a:t>
            </a:r>
            <a:r>
              <a:rPr sz="1200" spc="15" dirty="0">
                <a:solidFill>
                  <a:prstClr val="black"/>
                </a:solidFill>
                <a:latin typeface="Verdana"/>
                <a:cs typeface="Verdana"/>
              </a:rPr>
              <a:t>w</a:t>
            </a:r>
            <a:r>
              <a:rPr sz="1200" spc="-114"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r>
              <a:rPr sz="1200" spc="-114" dirty="0">
                <a:solidFill>
                  <a:prstClr val="black"/>
                </a:solidFill>
                <a:latin typeface="Verdana"/>
                <a:cs typeface="Verdana"/>
              </a:rPr>
              <a:t> </a:t>
            </a:r>
            <a:r>
              <a:rPr sz="1200" spc="-25" dirty="0">
                <a:solidFill>
                  <a:prstClr val="black"/>
                </a:solidFill>
                <a:latin typeface="Verdana"/>
                <a:cs typeface="Verdana"/>
              </a:rPr>
              <a:t>/</a:t>
            </a:r>
            <a:r>
              <a:rPr sz="1200" spc="-95" dirty="0">
                <a:solidFill>
                  <a:prstClr val="black"/>
                </a:solidFill>
                <a:latin typeface="Verdana"/>
                <a:cs typeface="Verdana"/>
              </a:rPr>
              <a:t> </a:t>
            </a:r>
            <a:r>
              <a:rPr sz="1200" spc="-70" dirty="0">
                <a:solidFill>
                  <a:prstClr val="black"/>
                </a:solidFill>
                <a:latin typeface="Verdana"/>
                <a:cs typeface="Verdana"/>
              </a:rPr>
              <a:t>l</a:t>
            </a:r>
            <a:r>
              <a:rPr sz="1200" spc="-80" dirty="0">
                <a:solidFill>
                  <a:prstClr val="black"/>
                </a:solidFill>
                <a:latin typeface="Verdana"/>
                <a:cs typeface="Verdana"/>
              </a:rPr>
              <a:t>ikes</a:t>
            </a:r>
            <a:endParaRPr sz="1200" dirty="0">
              <a:solidFill>
                <a:prstClr val="black"/>
              </a:solidFill>
              <a:latin typeface="Verdana"/>
              <a:cs typeface="Verdana"/>
            </a:endParaRPr>
          </a:p>
          <a:p>
            <a:pPr marR="6985" algn="r">
              <a:lnSpc>
                <a:spcPts val="1385"/>
              </a:lnSpc>
            </a:pPr>
            <a:r>
              <a:rPr sz="1200" spc="15" dirty="0">
                <a:solidFill>
                  <a:prstClr val="black"/>
                </a:solidFill>
                <a:latin typeface="Verdana"/>
                <a:cs typeface="Verdana"/>
              </a:rPr>
              <a:t>received</a:t>
            </a:r>
            <a:endParaRPr sz="1200" dirty="0">
              <a:solidFill>
                <a:prstClr val="black"/>
              </a:solidFill>
              <a:latin typeface="Verdana"/>
              <a:cs typeface="Verdana"/>
            </a:endParaRPr>
          </a:p>
        </p:txBody>
      </p:sp>
      <p:sp>
        <p:nvSpPr>
          <p:cNvPr id="18" name="object 15">
            <a:extLst>
              <a:ext uri="{FF2B5EF4-FFF2-40B4-BE49-F238E27FC236}">
                <a16:creationId xmlns:a16="http://schemas.microsoft.com/office/drawing/2014/main" id="{B27CB4C0-F92E-4A55-9634-735144794D85}"/>
              </a:ext>
            </a:extLst>
          </p:cNvPr>
          <p:cNvSpPr/>
          <p:nvPr/>
        </p:nvSpPr>
        <p:spPr>
          <a:xfrm>
            <a:off x="2470214" y="2212788"/>
            <a:ext cx="323215" cy="3092450"/>
          </a:xfrm>
          <a:custGeom>
            <a:avLst/>
            <a:gdLst/>
            <a:ahLst/>
            <a:cxnLst/>
            <a:rect l="l" t="t" r="r" b="b"/>
            <a:pathLst>
              <a:path w="323214" h="3092450">
                <a:moveTo>
                  <a:pt x="323088" y="237744"/>
                </a:moveTo>
                <a:lnTo>
                  <a:pt x="260181" y="233064"/>
                </a:lnTo>
                <a:lnTo>
                  <a:pt x="208835" y="220313"/>
                </a:lnTo>
                <a:lnTo>
                  <a:pt x="174230" y="201418"/>
                </a:lnTo>
                <a:lnTo>
                  <a:pt x="161544" y="178308"/>
                </a:lnTo>
                <a:lnTo>
                  <a:pt x="148857" y="155197"/>
                </a:lnTo>
                <a:lnTo>
                  <a:pt x="114252" y="136302"/>
                </a:lnTo>
                <a:lnTo>
                  <a:pt x="62906" y="123551"/>
                </a:lnTo>
                <a:lnTo>
                  <a:pt x="0" y="118872"/>
                </a:lnTo>
                <a:lnTo>
                  <a:pt x="62906" y="114192"/>
                </a:lnTo>
                <a:lnTo>
                  <a:pt x="114252" y="101441"/>
                </a:lnTo>
                <a:lnTo>
                  <a:pt x="148857" y="82546"/>
                </a:lnTo>
                <a:lnTo>
                  <a:pt x="161544" y="59436"/>
                </a:lnTo>
                <a:lnTo>
                  <a:pt x="174230" y="36325"/>
                </a:lnTo>
                <a:lnTo>
                  <a:pt x="208835" y="17430"/>
                </a:lnTo>
                <a:lnTo>
                  <a:pt x="260181" y="4679"/>
                </a:lnTo>
                <a:lnTo>
                  <a:pt x="323088" y="0"/>
                </a:lnTo>
              </a:path>
              <a:path w="323214" h="3092450">
                <a:moveTo>
                  <a:pt x="323088" y="518160"/>
                </a:moveTo>
                <a:lnTo>
                  <a:pt x="260181" y="513480"/>
                </a:lnTo>
                <a:lnTo>
                  <a:pt x="208835" y="500729"/>
                </a:lnTo>
                <a:lnTo>
                  <a:pt x="174230" y="481834"/>
                </a:lnTo>
                <a:lnTo>
                  <a:pt x="161544" y="458724"/>
                </a:lnTo>
                <a:lnTo>
                  <a:pt x="148857" y="435613"/>
                </a:lnTo>
                <a:lnTo>
                  <a:pt x="114252" y="416718"/>
                </a:lnTo>
                <a:lnTo>
                  <a:pt x="62906" y="403967"/>
                </a:lnTo>
                <a:lnTo>
                  <a:pt x="0" y="399288"/>
                </a:lnTo>
                <a:lnTo>
                  <a:pt x="62906" y="394608"/>
                </a:lnTo>
                <a:lnTo>
                  <a:pt x="114252" y="381857"/>
                </a:lnTo>
                <a:lnTo>
                  <a:pt x="148857" y="362962"/>
                </a:lnTo>
                <a:lnTo>
                  <a:pt x="161544" y="339851"/>
                </a:lnTo>
                <a:lnTo>
                  <a:pt x="174230" y="316741"/>
                </a:lnTo>
                <a:lnTo>
                  <a:pt x="208835" y="297846"/>
                </a:lnTo>
                <a:lnTo>
                  <a:pt x="260181" y="285095"/>
                </a:lnTo>
                <a:lnTo>
                  <a:pt x="323088" y="280416"/>
                </a:lnTo>
              </a:path>
              <a:path w="323214" h="3092450">
                <a:moveTo>
                  <a:pt x="323088" y="798576"/>
                </a:moveTo>
                <a:lnTo>
                  <a:pt x="260181" y="793938"/>
                </a:lnTo>
                <a:lnTo>
                  <a:pt x="208835" y="781288"/>
                </a:lnTo>
                <a:lnTo>
                  <a:pt x="174230" y="762517"/>
                </a:lnTo>
                <a:lnTo>
                  <a:pt x="161544" y="739521"/>
                </a:lnTo>
                <a:lnTo>
                  <a:pt x="148857" y="716524"/>
                </a:lnTo>
                <a:lnTo>
                  <a:pt x="114252" y="697753"/>
                </a:lnTo>
                <a:lnTo>
                  <a:pt x="62906" y="685103"/>
                </a:lnTo>
                <a:lnTo>
                  <a:pt x="0" y="680466"/>
                </a:lnTo>
                <a:lnTo>
                  <a:pt x="62906" y="675828"/>
                </a:lnTo>
                <a:lnTo>
                  <a:pt x="114252" y="663178"/>
                </a:lnTo>
                <a:lnTo>
                  <a:pt x="148857" y="644407"/>
                </a:lnTo>
                <a:lnTo>
                  <a:pt x="161544" y="621411"/>
                </a:lnTo>
                <a:lnTo>
                  <a:pt x="174230" y="598414"/>
                </a:lnTo>
                <a:lnTo>
                  <a:pt x="208835" y="579643"/>
                </a:lnTo>
                <a:lnTo>
                  <a:pt x="260181" y="566993"/>
                </a:lnTo>
                <a:lnTo>
                  <a:pt x="323088" y="562356"/>
                </a:lnTo>
              </a:path>
              <a:path w="323214" h="3092450">
                <a:moveTo>
                  <a:pt x="323088" y="1080516"/>
                </a:moveTo>
                <a:lnTo>
                  <a:pt x="260181" y="1075836"/>
                </a:lnTo>
                <a:lnTo>
                  <a:pt x="208835" y="1063085"/>
                </a:lnTo>
                <a:lnTo>
                  <a:pt x="174230" y="1044190"/>
                </a:lnTo>
                <a:lnTo>
                  <a:pt x="161544" y="1021080"/>
                </a:lnTo>
                <a:lnTo>
                  <a:pt x="148857" y="997969"/>
                </a:lnTo>
                <a:lnTo>
                  <a:pt x="114252" y="979074"/>
                </a:lnTo>
                <a:lnTo>
                  <a:pt x="62906" y="966323"/>
                </a:lnTo>
                <a:lnTo>
                  <a:pt x="0" y="961644"/>
                </a:lnTo>
                <a:lnTo>
                  <a:pt x="62906" y="956964"/>
                </a:lnTo>
                <a:lnTo>
                  <a:pt x="114252" y="944213"/>
                </a:lnTo>
                <a:lnTo>
                  <a:pt x="148857" y="925318"/>
                </a:lnTo>
                <a:lnTo>
                  <a:pt x="161544" y="902208"/>
                </a:lnTo>
                <a:lnTo>
                  <a:pt x="174230" y="879097"/>
                </a:lnTo>
                <a:lnTo>
                  <a:pt x="208835" y="860202"/>
                </a:lnTo>
                <a:lnTo>
                  <a:pt x="260181" y="847451"/>
                </a:lnTo>
                <a:lnTo>
                  <a:pt x="323088" y="842772"/>
                </a:lnTo>
              </a:path>
              <a:path w="323214" h="3092450">
                <a:moveTo>
                  <a:pt x="323088" y="1360932"/>
                </a:moveTo>
                <a:lnTo>
                  <a:pt x="260181" y="1356252"/>
                </a:lnTo>
                <a:lnTo>
                  <a:pt x="208835" y="1343501"/>
                </a:lnTo>
                <a:lnTo>
                  <a:pt x="174230" y="1324606"/>
                </a:lnTo>
                <a:lnTo>
                  <a:pt x="161544" y="1301496"/>
                </a:lnTo>
                <a:lnTo>
                  <a:pt x="148857" y="1278385"/>
                </a:lnTo>
                <a:lnTo>
                  <a:pt x="114252" y="1259490"/>
                </a:lnTo>
                <a:lnTo>
                  <a:pt x="62906" y="1246739"/>
                </a:lnTo>
                <a:lnTo>
                  <a:pt x="0" y="1242060"/>
                </a:lnTo>
                <a:lnTo>
                  <a:pt x="62906" y="1237380"/>
                </a:lnTo>
                <a:lnTo>
                  <a:pt x="114252" y="1224629"/>
                </a:lnTo>
                <a:lnTo>
                  <a:pt x="148857" y="1205734"/>
                </a:lnTo>
                <a:lnTo>
                  <a:pt x="161544" y="1182624"/>
                </a:lnTo>
                <a:lnTo>
                  <a:pt x="174230" y="1159513"/>
                </a:lnTo>
                <a:lnTo>
                  <a:pt x="208835" y="1140618"/>
                </a:lnTo>
                <a:lnTo>
                  <a:pt x="260181" y="1127867"/>
                </a:lnTo>
                <a:lnTo>
                  <a:pt x="323088" y="1123188"/>
                </a:lnTo>
              </a:path>
              <a:path w="323214" h="3092450">
                <a:moveTo>
                  <a:pt x="323088" y="1641348"/>
                </a:moveTo>
                <a:lnTo>
                  <a:pt x="260181" y="1636668"/>
                </a:lnTo>
                <a:lnTo>
                  <a:pt x="208835" y="1623917"/>
                </a:lnTo>
                <a:lnTo>
                  <a:pt x="174230" y="1605022"/>
                </a:lnTo>
                <a:lnTo>
                  <a:pt x="161544" y="1581912"/>
                </a:lnTo>
                <a:lnTo>
                  <a:pt x="148857" y="1558801"/>
                </a:lnTo>
                <a:lnTo>
                  <a:pt x="114252" y="1539906"/>
                </a:lnTo>
                <a:lnTo>
                  <a:pt x="62906" y="1527155"/>
                </a:lnTo>
                <a:lnTo>
                  <a:pt x="0" y="1522476"/>
                </a:lnTo>
                <a:lnTo>
                  <a:pt x="62906" y="1517796"/>
                </a:lnTo>
                <a:lnTo>
                  <a:pt x="114252" y="1505045"/>
                </a:lnTo>
                <a:lnTo>
                  <a:pt x="148857" y="1486150"/>
                </a:lnTo>
                <a:lnTo>
                  <a:pt x="161544" y="1463040"/>
                </a:lnTo>
                <a:lnTo>
                  <a:pt x="174230" y="1439929"/>
                </a:lnTo>
                <a:lnTo>
                  <a:pt x="208835" y="1421034"/>
                </a:lnTo>
                <a:lnTo>
                  <a:pt x="260181" y="1408283"/>
                </a:lnTo>
                <a:lnTo>
                  <a:pt x="323088" y="1403604"/>
                </a:lnTo>
              </a:path>
              <a:path w="323214" h="3092450">
                <a:moveTo>
                  <a:pt x="323088" y="1921764"/>
                </a:moveTo>
                <a:lnTo>
                  <a:pt x="260181" y="1917126"/>
                </a:lnTo>
                <a:lnTo>
                  <a:pt x="208835" y="1904476"/>
                </a:lnTo>
                <a:lnTo>
                  <a:pt x="174230" y="1885705"/>
                </a:lnTo>
                <a:lnTo>
                  <a:pt x="161544" y="1862709"/>
                </a:lnTo>
                <a:lnTo>
                  <a:pt x="148857" y="1839712"/>
                </a:lnTo>
                <a:lnTo>
                  <a:pt x="114252" y="1820941"/>
                </a:lnTo>
                <a:lnTo>
                  <a:pt x="62906" y="1808291"/>
                </a:lnTo>
                <a:lnTo>
                  <a:pt x="0" y="1803654"/>
                </a:lnTo>
                <a:lnTo>
                  <a:pt x="62906" y="1799016"/>
                </a:lnTo>
                <a:lnTo>
                  <a:pt x="114252" y="1786366"/>
                </a:lnTo>
                <a:lnTo>
                  <a:pt x="148857" y="1767595"/>
                </a:lnTo>
                <a:lnTo>
                  <a:pt x="161544" y="1744599"/>
                </a:lnTo>
                <a:lnTo>
                  <a:pt x="174230" y="1721602"/>
                </a:lnTo>
                <a:lnTo>
                  <a:pt x="208835" y="1702831"/>
                </a:lnTo>
                <a:lnTo>
                  <a:pt x="260181" y="1690181"/>
                </a:lnTo>
                <a:lnTo>
                  <a:pt x="323088" y="1685544"/>
                </a:lnTo>
              </a:path>
              <a:path w="323214" h="3092450">
                <a:moveTo>
                  <a:pt x="323088" y="2203704"/>
                </a:moveTo>
                <a:lnTo>
                  <a:pt x="260181" y="2199024"/>
                </a:lnTo>
                <a:lnTo>
                  <a:pt x="208835" y="2186273"/>
                </a:lnTo>
                <a:lnTo>
                  <a:pt x="174230" y="2167378"/>
                </a:lnTo>
                <a:lnTo>
                  <a:pt x="161544" y="2144268"/>
                </a:lnTo>
                <a:lnTo>
                  <a:pt x="148857" y="2121157"/>
                </a:lnTo>
                <a:lnTo>
                  <a:pt x="114252" y="2102262"/>
                </a:lnTo>
                <a:lnTo>
                  <a:pt x="62906" y="2089511"/>
                </a:lnTo>
                <a:lnTo>
                  <a:pt x="0" y="2084832"/>
                </a:lnTo>
                <a:lnTo>
                  <a:pt x="62906" y="2080152"/>
                </a:lnTo>
                <a:lnTo>
                  <a:pt x="114252" y="2067401"/>
                </a:lnTo>
                <a:lnTo>
                  <a:pt x="148857" y="2048506"/>
                </a:lnTo>
                <a:lnTo>
                  <a:pt x="161544" y="2025396"/>
                </a:lnTo>
                <a:lnTo>
                  <a:pt x="174230" y="2002285"/>
                </a:lnTo>
                <a:lnTo>
                  <a:pt x="208835" y="1983390"/>
                </a:lnTo>
                <a:lnTo>
                  <a:pt x="260181" y="1970639"/>
                </a:lnTo>
                <a:lnTo>
                  <a:pt x="323088" y="1965960"/>
                </a:lnTo>
              </a:path>
              <a:path w="323214" h="3092450">
                <a:moveTo>
                  <a:pt x="323088" y="2647188"/>
                </a:moveTo>
                <a:lnTo>
                  <a:pt x="272003" y="2642082"/>
                </a:lnTo>
                <a:lnTo>
                  <a:pt x="227655" y="2627863"/>
                </a:lnTo>
                <a:lnTo>
                  <a:pt x="192694" y="2606177"/>
                </a:lnTo>
                <a:lnTo>
                  <a:pt x="161544" y="2546985"/>
                </a:lnTo>
                <a:lnTo>
                  <a:pt x="130393" y="2487792"/>
                </a:lnTo>
                <a:lnTo>
                  <a:pt x="95432" y="2466106"/>
                </a:lnTo>
                <a:lnTo>
                  <a:pt x="51084" y="2451887"/>
                </a:lnTo>
                <a:lnTo>
                  <a:pt x="0" y="2446782"/>
                </a:lnTo>
                <a:lnTo>
                  <a:pt x="51084" y="2441676"/>
                </a:lnTo>
                <a:lnTo>
                  <a:pt x="95432" y="2427457"/>
                </a:lnTo>
                <a:lnTo>
                  <a:pt x="130393" y="2405771"/>
                </a:lnTo>
                <a:lnTo>
                  <a:pt x="153314" y="2378262"/>
                </a:lnTo>
                <a:lnTo>
                  <a:pt x="161544" y="2346579"/>
                </a:lnTo>
                <a:lnTo>
                  <a:pt x="169773" y="2314895"/>
                </a:lnTo>
                <a:lnTo>
                  <a:pt x="192694" y="2287386"/>
                </a:lnTo>
                <a:lnTo>
                  <a:pt x="227655" y="2265700"/>
                </a:lnTo>
                <a:lnTo>
                  <a:pt x="272003" y="2251481"/>
                </a:lnTo>
                <a:lnTo>
                  <a:pt x="323088" y="2246376"/>
                </a:lnTo>
              </a:path>
              <a:path w="323214" h="3092450">
                <a:moveTo>
                  <a:pt x="323088" y="3092196"/>
                </a:moveTo>
                <a:lnTo>
                  <a:pt x="272003" y="3087068"/>
                </a:lnTo>
                <a:lnTo>
                  <a:pt x="227655" y="3072788"/>
                </a:lnTo>
                <a:lnTo>
                  <a:pt x="192694" y="3051015"/>
                </a:lnTo>
                <a:lnTo>
                  <a:pt x="161544" y="2991612"/>
                </a:lnTo>
                <a:lnTo>
                  <a:pt x="130393" y="2932208"/>
                </a:lnTo>
                <a:lnTo>
                  <a:pt x="95432" y="2910435"/>
                </a:lnTo>
                <a:lnTo>
                  <a:pt x="51084" y="2896155"/>
                </a:lnTo>
                <a:lnTo>
                  <a:pt x="0" y="2891028"/>
                </a:lnTo>
                <a:lnTo>
                  <a:pt x="51084" y="2885900"/>
                </a:lnTo>
                <a:lnTo>
                  <a:pt x="95432" y="2871620"/>
                </a:lnTo>
                <a:lnTo>
                  <a:pt x="130393" y="2849847"/>
                </a:lnTo>
                <a:lnTo>
                  <a:pt x="153314" y="2822235"/>
                </a:lnTo>
                <a:lnTo>
                  <a:pt x="161544" y="2790444"/>
                </a:lnTo>
                <a:lnTo>
                  <a:pt x="169773" y="2758652"/>
                </a:lnTo>
                <a:lnTo>
                  <a:pt x="192694" y="2731040"/>
                </a:lnTo>
                <a:lnTo>
                  <a:pt x="227655" y="2709267"/>
                </a:lnTo>
                <a:lnTo>
                  <a:pt x="272003" y="2694987"/>
                </a:lnTo>
                <a:lnTo>
                  <a:pt x="323088" y="2689860"/>
                </a:lnTo>
              </a:path>
            </a:pathLst>
          </a:custGeom>
          <a:ln w="19812">
            <a:solidFill>
              <a:srgbClr val="2C4578"/>
            </a:solidFill>
          </a:ln>
        </p:spPr>
        <p:txBody>
          <a:bodyPr wrap="square" lIns="0" tIns="0" rIns="0" bIns="0" rtlCol="0"/>
          <a:lstStyle/>
          <a:p>
            <a:endParaRPr/>
          </a:p>
        </p:txBody>
      </p:sp>
      <p:sp>
        <p:nvSpPr>
          <p:cNvPr id="5" name="Title 4">
            <a:extLst>
              <a:ext uri="{FF2B5EF4-FFF2-40B4-BE49-F238E27FC236}">
                <a16:creationId xmlns:a16="http://schemas.microsoft.com/office/drawing/2014/main" id="{11F25CB5-5FEA-4775-9D58-B7E9B9657977}"/>
              </a:ext>
            </a:extLst>
          </p:cNvPr>
          <p:cNvSpPr>
            <a:spLocks noGrp="1"/>
          </p:cNvSpPr>
          <p:nvPr>
            <p:ph type="title"/>
          </p:nvPr>
        </p:nvSpPr>
        <p:spPr/>
        <p:txBody>
          <a:bodyPr/>
          <a:lstStyle/>
          <a:p>
            <a:pPr algn="ctr"/>
            <a:r>
              <a:rPr lang="en-US" dirty="0"/>
              <a:t>Variables</a:t>
            </a:r>
            <a:endParaRPr lang="en-IN" dirty="0"/>
          </a:p>
        </p:txBody>
      </p:sp>
      <p:sp>
        <p:nvSpPr>
          <p:cNvPr id="24" name="Content Placeholder 23">
            <a:extLst>
              <a:ext uri="{FF2B5EF4-FFF2-40B4-BE49-F238E27FC236}">
                <a16:creationId xmlns:a16="http://schemas.microsoft.com/office/drawing/2014/main" id="{566A3B41-26C9-4160-9EDA-FEE85F1C8232}"/>
              </a:ext>
            </a:extLst>
          </p:cNvPr>
          <p:cNvSpPr>
            <a:spLocks noGrp="1"/>
          </p:cNvSpPr>
          <p:nvPr>
            <p:ph sz="half" idx="1"/>
          </p:nvPr>
        </p:nvSpPr>
        <p:spPr>
          <a:xfrm>
            <a:off x="838200" y="1406438"/>
            <a:ext cx="5181600" cy="4770525"/>
          </a:xfrm>
        </p:spPr>
        <p:txBody>
          <a:bodyPr/>
          <a:lstStyle/>
          <a:p>
            <a:r>
              <a:rPr lang="en-US" dirty="0"/>
              <a:t>Columns names</a:t>
            </a:r>
            <a:endParaRPr lang="en-IN" dirty="0"/>
          </a:p>
        </p:txBody>
      </p:sp>
      <p:sp>
        <p:nvSpPr>
          <p:cNvPr id="25" name="Content Placeholder 24">
            <a:extLst>
              <a:ext uri="{FF2B5EF4-FFF2-40B4-BE49-F238E27FC236}">
                <a16:creationId xmlns:a16="http://schemas.microsoft.com/office/drawing/2014/main" id="{DC048EAF-8AC3-40D1-B6B6-68570D77E187}"/>
              </a:ext>
            </a:extLst>
          </p:cNvPr>
          <p:cNvSpPr>
            <a:spLocks noGrp="1"/>
          </p:cNvSpPr>
          <p:nvPr>
            <p:ph sz="half" idx="2"/>
          </p:nvPr>
        </p:nvSpPr>
        <p:spPr>
          <a:xfrm>
            <a:off x="6172200" y="1406438"/>
            <a:ext cx="5181600" cy="4770525"/>
          </a:xfrm>
        </p:spPr>
        <p:txBody>
          <a:bodyPr/>
          <a:lstStyle/>
          <a:p>
            <a:r>
              <a:rPr lang="en-US" dirty="0"/>
              <a:t>Schema</a:t>
            </a:r>
            <a:endParaRPr lang="en-IN" dirty="0"/>
          </a:p>
        </p:txBody>
      </p:sp>
      <p:pic>
        <p:nvPicPr>
          <p:cNvPr id="23" name="Picture 22">
            <a:extLst>
              <a:ext uri="{FF2B5EF4-FFF2-40B4-BE49-F238E27FC236}">
                <a16:creationId xmlns:a16="http://schemas.microsoft.com/office/drawing/2014/main" id="{0706D831-8C67-4087-ADBB-883F6E734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162" y="1903863"/>
            <a:ext cx="5187638" cy="3547699"/>
          </a:xfrm>
          <a:prstGeom prst="rect">
            <a:avLst/>
          </a:prstGeom>
        </p:spPr>
      </p:pic>
    </p:spTree>
    <p:extLst>
      <p:ext uri="{BB962C8B-B14F-4D97-AF65-F5344CB8AC3E}">
        <p14:creationId xmlns:p14="http://schemas.microsoft.com/office/powerpoint/2010/main" val="192357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itle 2">
            <a:extLst>
              <a:ext uri="{FF2B5EF4-FFF2-40B4-BE49-F238E27FC236}">
                <a16:creationId xmlns:a16="http://schemas.microsoft.com/office/drawing/2014/main" id="{F048DCC1-89EE-4C53-B078-7467F33AF83D}"/>
              </a:ext>
            </a:extLst>
          </p:cNvPr>
          <p:cNvSpPr>
            <a:spLocks noGrp="1"/>
          </p:cNvSpPr>
          <p:nvPr>
            <p:ph type="title"/>
          </p:nvPr>
        </p:nvSpPr>
        <p:spPr/>
        <p:txBody>
          <a:bodyPr/>
          <a:lstStyle/>
          <a:p>
            <a:pPr algn="ctr"/>
            <a:r>
              <a:rPr lang="en-US" dirty="0"/>
              <a:t>Data Preprocessing</a:t>
            </a:r>
            <a:endParaRPr lang="en-IN" dirty="0"/>
          </a:p>
        </p:txBody>
      </p:sp>
      <p:sp>
        <p:nvSpPr>
          <p:cNvPr id="5" name="Content Placeholder 4">
            <a:extLst>
              <a:ext uri="{FF2B5EF4-FFF2-40B4-BE49-F238E27FC236}">
                <a16:creationId xmlns:a16="http://schemas.microsoft.com/office/drawing/2014/main" id="{CA859F88-2237-4F33-8D11-BF79F785E20D}"/>
              </a:ext>
            </a:extLst>
          </p:cNvPr>
          <p:cNvSpPr>
            <a:spLocks noGrp="1"/>
          </p:cNvSpPr>
          <p:nvPr>
            <p:ph idx="1"/>
          </p:nvPr>
        </p:nvSpPr>
        <p:spPr/>
        <p:txBody>
          <a:bodyPr/>
          <a:lstStyle/>
          <a:p>
            <a:pPr marL="0" indent="0">
              <a:buNone/>
            </a:pPr>
            <a:r>
              <a:rPr lang="en-US" dirty="0"/>
              <a:t>Some of the steps we performed during the preprocessing part are</a:t>
            </a:r>
          </a:p>
          <a:p>
            <a:pPr lvl="1"/>
            <a:r>
              <a:rPr lang="en-US" dirty="0"/>
              <a:t>Pysaprk’s sql model to load data into DataFrame</a:t>
            </a:r>
          </a:p>
          <a:p>
            <a:pPr lvl="1"/>
            <a:r>
              <a:rPr lang="en-IN" dirty="0"/>
              <a:t>Removing Null values</a:t>
            </a:r>
          </a:p>
          <a:p>
            <a:pPr lvl="1"/>
            <a:r>
              <a:rPr lang="en-IN" dirty="0"/>
              <a:t>Dropping duplicate values</a:t>
            </a:r>
          </a:p>
          <a:p>
            <a:pPr lvl="1"/>
            <a:r>
              <a:rPr lang="en-IN" dirty="0"/>
              <a:t>Removing outliers</a:t>
            </a:r>
          </a:p>
          <a:p>
            <a:pPr lvl="1"/>
            <a:r>
              <a:rPr lang="en-IN" dirty="0"/>
              <a:t>Using standard scaler to normalize the data</a:t>
            </a:r>
          </a:p>
        </p:txBody>
      </p:sp>
    </p:spTree>
    <p:extLst>
      <p:ext uri="{BB962C8B-B14F-4D97-AF65-F5344CB8AC3E}">
        <p14:creationId xmlns:p14="http://schemas.microsoft.com/office/powerpoint/2010/main" val="68841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14A87C3-3EFB-4722-BF0D-17138DEB6B2B}"/>
              </a:ext>
            </a:extLst>
          </p:cNvPr>
          <p:cNvGrpSpPr/>
          <p:nvPr/>
        </p:nvGrpSpPr>
        <p:grpSpPr>
          <a:xfrm>
            <a:off x="0" y="4954136"/>
            <a:ext cx="12192000" cy="1909139"/>
            <a:chOff x="0" y="4948862"/>
            <a:chExt cx="12192000" cy="1909138"/>
          </a:xfrm>
          <a:solidFill>
            <a:srgbClr val="29487D"/>
          </a:solidFill>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itle 2">
            <a:extLst>
              <a:ext uri="{FF2B5EF4-FFF2-40B4-BE49-F238E27FC236}">
                <a16:creationId xmlns:a16="http://schemas.microsoft.com/office/drawing/2014/main" id="{F048DCC1-89EE-4C53-B078-7467F33AF83D}"/>
              </a:ext>
            </a:extLst>
          </p:cNvPr>
          <p:cNvSpPr>
            <a:spLocks noGrp="1"/>
          </p:cNvSpPr>
          <p:nvPr>
            <p:ph type="title"/>
          </p:nvPr>
        </p:nvSpPr>
        <p:spPr/>
        <p:txBody>
          <a:bodyPr/>
          <a:lstStyle/>
          <a:p>
            <a:pPr algn="ctr"/>
            <a:r>
              <a:rPr lang="en-US" spc="-140" dirty="0"/>
              <a:t>Explorator</a:t>
            </a:r>
            <a:r>
              <a:rPr lang="en-US" spc="-155" dirty="0"/>
              <a:t>y</a:t>
            </a:r>
            <a:r>
              <a:rPr lang="en-US" spc="-254" dirty="0"/>
              <a:t> </a:t>
            </a:r>
            <a:r>
              <a:rPr lang="en-US" spc="65" dirty="0"/>
              <a:t>Dat</a:t>
            </a:r>
            <a:r>
              <a:rPr lang="en-US" spc="75" dirty="0"/>
              <a:t>a</a:t>
            </a:r>
            <a:r>
              <a:rPr lang="en-US" spc="-260" dirty="0"/>
              <a:t> </a:t>
            </a:r>
            <a:r>
              <a:rPr lang="en-US" spc="-160" dirty="0"/>
              <a:t>Analysis</a:t>
            </a:r>
            <a:r>
              <a:rPr lang="en-US" spc="-254" dirty="0"/>
              <a:t> </a:t>
            </a:r>
            <a:r>
              <a:rPr lang="en-US" spc="-640" dirty="0"/>
              <a:t>:</a:t>
            </a:r>
            <a:r>
              <a:rPr lang="en-US" spc="-270" dirty="0"/>
              <a:t> </a:t>
            </a:r>
            <a:r>
              <a:rPr lang="en-US" spc="-125" dirty="0"/>
              <a:t>Key</a:t>
            </a:r>
            <a:r>
              <a:rPr lang="en-US" spc="-270" dirty="0"/>
              <a:t> Insights</a:t>
            </a:r>
            <a:endParaRPr lang="en-IN" dirty="0"/>
          </a:p>
        </p:txBody>
      </p:sp>
      <p:pic>
        <p:nvPicPr>
          <p:cNvPr id="4" name="Content Placeholder 3">
            <a:extLst>
              <a:ext uri="{FF2B5EF4-FFF2-40B4-BE49-F238E27FC236}">
                <a16:creationId xmlns:a16="http://schemas.microsoft.com/office/drawing/2014/main" id="{EE9CF13B-AF29-4A05-B301-A7FADC92B2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3869" y="1743421"/>
            <a:ext cx="10093569" cy="3760564"/>
          </a:xfrm>
        </p:spPr>
      </p:pic>
      <p:pic>
        <p:nvPicPr>
          <p:cNvPr id="10" name="Picture 9">
            <a:extLst>
              <a:ext uri="{FF2B5EF4-FFF2-40B4-BE49-F238E27FC236}">
                <a16:creationId xmlns:a16="http://schemas.microsoft.com/office/drawing/2014/main" id="{79415B5E-A746-4740-9000-7DA92BAEC287}"/>
              </a:ext>
            </a:extLst>
          </p:cNvPr>
          <p:cNvPicPr>
            <a:picLocks noChangeAspect="1"/>
          </p:cNvPicPr>
          <p:nvPr/>
        </p:nvPicPr>
        <p:blipFill>
          <a:blip r:embed="rId4"/>
          <a:stretch>
            <a:fillRect/>
          </a:stretch>
        </p:blipFill>
        <p:spPr>
          <a:xfrm>
            <a:off x="10430541" y="2310747"/>
            <a:ext cx="1016150" cy="1038031"/>
          </a:xfrm>
          <a:prstGeom prst="rect">
            <a:avLst/>
          </a:prstGeom>
        </p:spPr>
      </p:pic>
      <p:pic>
        <p:nvPicPr>
          <p:cNvPr id="11" name="Graphic 10">
            <a:extLst>
              <a:ext uri="{FF2B5EF4-FFF2-40B4-BE49-F238E27FC236}">
                <a16:creationId xmlns:a16="http://schemas.microsoft.com/office/drawing/2014/main" id="{41091521-A93E-4F7F-9632-B4D7375595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3607" y="5617521"/>
            <a:ext cx="841131" cy="907104"/>
          </a:xfrm>
          <a:prstGeom prst="rect">
            <a:avLst/>
          </a:prstGeom>
        </p:spPr>
      </p:pic>
    </p:spTree>
    <p:extLst>
      <p:ext uri="{BB962C8B-B14F-4D97-AF65-F5344CB8AC3E}">
        <p14:creationId xmlns:p14="http://schemas.microsoft.com/office/powerpoint/2010/main" val="372529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8">
      <a:dk1>
        <a:sysClr val="windowText" lastClr="000000"/>
      </a:dk1>
      <a:lt1>
        <a:sysClr val="window" lastClr="FFFFFF"/>
      </a:lt1>
      <a:dk2>
        <a:srgbClr val="44546A"/>
      </a:dk2>
      <a:lt2>
        <a:srgbClr val="E7E6E6"/>
      </a:lt2>
      <a:accent1>
        <a:srgbClr val="52437B"/>
      </a:accent1>
      <a:accent2>
        <a:srgbClr val="FF7A8A"/>
      </a:accent2>
      <a:accent3>
        <a:srgbClr val="FCF594"/>
      </a:accent3>
      <a:accent4>
        <a:srgbClr val="52437B"/>
      </a:accent4>
      <a:accent5>
        <a:srgbClr val="FF7A8A"/>
      </a:accent5>
      <a:accent6>
        <a:srgbClr val="FCF594"/>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831</Words>
  <Application>Microsoft Office PowerPoint</Application>
  <PresentationFormat>Widescreen</PresentationFormat>
  <Paragraphs>121</Paragraphs>
  <Slides>18</Slides>
  <Notes>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Calibri</vt:lpstr>
      <vt:lpstr>Century Gothic</vt:lpstr>
      <vt:lpstr>Franklin Gothic Book</vt:lpstr>
      <vt:lpstr>Franklin Gothic Demi</vt:lpstr>
      <vt:lpstr>Franklin Gothic Heavy</vt:lpstr>
      <vt:lpstr>Lucida Sans Unicode</vt:lpstr>
      <vt:lpstr>Segoe UI</vt:lpstr>
      <vt:lpstr>times new roman</vt:lpstr>
      <vt:lpstr>Verdana</vt:lpstr>
      <vt:lpstr>Wingdings</vt:lpstr>
      <vt:lpstr>Office Theme</vt:lpstr>
      <vt:lpstr>1_Office Theme</vt:lpstr>
      <vt:lpstr>PowerPoint Presentation</vt:lpstr>
      <vt:lpstr>People Profile</vt:lpstr>
      <vt:lpstr>Agenda </vt:lpstr>
      <vt:lpstr>PowerPoint Presentation</vt:lpstr>
      <vt:lpstr>Dataset details</vt:lpstr>
      <vt:lpstr>Dataset Screenshot</vt:lpstr>
      <vt:lpstr>Variables</vt:lpstr>
      <vt:lpstr>Data Preprocessing</vt:lpstr>
      <vt:lpstr>Exploratory Data Analysis : Key Insights</vt:lpstr>
      <vt:lpstr>PowerPoint Presentation</vt:lpstr>
      <vt:lpstr>PowerPoint Presentation</vt:lpstr>
      <vt:lpstr>PowerPoint Presentation</vt:lpstr>
      <vt:lpstr>PowerPoint Presentation</vt:lpstr>
      <vt:lpstr>PowerPoint Presentation</vt:lpstr>
      <vt:lpstr>Users w.r.t birth year</vt:lpstr>
      <vt:lpstr>Users w.r.t birth year</vt:lpstr>
      <vt:lpstr>Users w.r.t birth year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Murli</cp:lastModifiedBy>
  <cp:revision>67</cp:revision>
  <dcterms:created xsi:type="dcterms:W3CDTF">2019-07-16T02:52:08Z</dcterms:created>
  <dcterms:modified xsi:type="dcterms:W3CDTF">2021-05-05T11:24:25Z</dcterms:modified>
</cp:coreProperties>
</file>