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19"/>
  </p:normalViewPr>
  <p:slideViewPr>
    <p:cSldViewPr snapToGrid="0">
      <p:cViewPr varScale="1">
        <p:scale>
          <a:sx n="198" d="100"/>
          <a:sy n="198" d="100"/>
        </p:scale>
        <p:origin x="9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df79da92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df79da92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4861375" y="4022200"/>
            <a:ext cx="37512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#GoodVibesOnly</a:t>
            </a:r>
            <a:endParaRPr sz="24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575" y="774525"/>
            <a:ext cx="3247674" cy="291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400" dirty="0"/>
              <a:t>Understand your Health Insurance with plain English</a:t>
            </a:r>
            <a:endParaRPr sz="24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400" dirty="0"/>
              <a:t>Find relevant doctors without having to search the internet 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 title="high level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99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716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DEMO!!</a:t>
            </a:r>
            <a:endParaRPr sz="5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400" dirty="0"/>
              <a:t>Partner with Insurance Provider APIs to fetch even more relevant data </a:t>
            </a:r>
            <a:endParaRPr sz="24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400" dirty="0"/>
              <a:t>Allow users to list out their insurance plans from the UI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24922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On-screen Show (16:9)</PresentationFormat>
  <Paragraphs>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Roboto</vt:lpstr>
      <vt:lpstr>Material</vt:lpstr>
      <vt:lpstr>PowerPoint Presentation</vt:lpstr>
      <vt:lpstr>Intro</vt:lpstr>
      <vt:lpstr>PowerPoint Presentation</vt:lpstr>
      <vt:lpstr>DEMO!!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Vatsal Vatsyayan</cp:lastModifiedBy>
  <cp:revision>1</cp:revision>
  <dcterms:modified xsi:type="dcterms:W3CDTF">2025-10-17T15:18:56Z</dcterms:modified>
</cp:coreProperties>
</file>