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392314061320/SalesForecasting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F79F11-D60E-4C39-91E9-9A10C176F7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2B3EA1-93B3-42C9-A168-592328B85C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2/11/2025 2:31:45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Forecasting Dashboard" id="2" name="slide2">
            <a:extLst>
              <a:ext uri="{FF2B5EF4-FFF2-40B4-BE49-F238E27FC236}">
                <a16:creationId xmlns:a16="http://schemas.microsoft.com/office/drawing/2014/main" id="{D40CE99F-366F-4BA1-A7E4-8E0BE6FD4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14375"/>
            <a:ext cx="61817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2025-02-11T02:31:45Z</dcterms:created>
  <dcterms:modified xsi:type="dcterms:W3CDTF">2025-02-11T02:31:45Z</dcterms:modified>
</cp:coreProperties>
</file>