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2_173923870998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F7B9E1-FCDC-41D5-BB95-0D3E4AA4D8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6E37D7-2EEC-4C43-BD33-C9C2E129D3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2/11/2025 2:32:09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0C759FE-D0DB-4168-9BB2-E8FBF6A1BB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14375"/>
            <a:ext cx="61817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2025-02-11T02:32:09Z</dcterms:created>
  <dcterms:modified xsi:type="dcterms:W3CDTF">2025-02-11T02:32:09Z</dcterms:modified>
</cp:coreProperties>
</file>