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8" r:id="rId13"/>
    <p:sldId id="275" r:id="rId14"/>
    <p:sldId id="276" r:id="rId15"/>
    <p:sldId id="267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385"/>
          </a:xfrm>
        </p:spPr>
        <p:txBody>
          <a:bodyPr>
            <a:normAutofit fontScale="90000"/>
          </a:bodyPr>
          <a:p>
            <a:r>
              <a:rPr lang="en-US"/>
              <a:t>Array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9080"/>
          </a:xfrm>
        </p:spPr>
        <p:txBody>
          <a:bodyPr>
            <a:normAutofit fontScale="80000"/>
          </a:bodyPr>
          <a:p>
            <a:r>
              <a:rPr lang="en-US"/>
              <a:t>Most of the method perform a permanent changhe on the array</a:t>
            </a:r>
            <a:endParaRPr lang="en-US"/>
          </a:p>
          <a:p>
            <a:r>
              <a:rPr lang="en-US"/>
              <a:t>methods are also accesses using the dot operator.</a:t>
            </a:r>
            <a:endParaRPr lang="en-US"/>
          </a:p>
          <a:p>
            <a:r>
              <a:rPr lang="en-US"/>
              <a:t>methods will have a set of (). we can perovide parameter to them.</a:t>
            </a:r>
            <a:endParaRPr lang="en-US"/>
          </a:p>
          <a:p>
            <a:endParaRPr lang="en-US"/>
          </a:p>
          <a:p>
            <a:r>
              <a:rPr lang="en-US"/>
              <a:t>-at() - gets a value at the provided index</a:t>
            </a:r>
            <a:endParaRPr lang="en-US"/>
          </a:p>
          <a:p>
            <a:r>
              <a:rPr lang="en-US"/>
              <a:t>- slice - gets multiple values from the array using the start and end index . The value at the end index will not be included in the result.</a:t>
            </a:r>
            <a:endParaRPr lang="en-US"/>
          </a:p>
          <a:p>
            <a:r>
              <a:rPr lang="en-US"/>
              <a:t>splice - used to remove values from the array. We can provide the start index and number of values we want to remove.</a:t>
            </a:r>
            <a:endParaRPr lang="en-US"/>
          </a:p>
          <a:p>
            <a:r>
              <a:rPr lang="en-US"/>
              <a:t>push -- places the new value at the end of the array</a:t>
            </a:r>
            <a:endParaRPr lang="en-US"/>
          </a:p>
          <a:p>
            <a:r>
              <a:rPr lang="en-US"/>
              <a:t>pop -- removes the last value from the array</a:t>
            </a:r>
            <a:endParaRPr lang="en-US"/>
          </a:p>
          <a:p>
            <a:r>
              <a:rPr lang="en-US"/>
              <a:t>unshift </a:t>
            </a:r>
            <a:r>
              <a:rPr lang="en-US">
                <a:sym typeface="+mn-ea"/>
              </a:rPr>
              <a:t>-- places the new value at the start of the array</a:t>
            </a:r>
            <a:endParaRPr lang="en-US"/>
          </a:p>
          <a:p>
            <a:r>
              <a:rPr lang="en-US">
                <a:sym typeface="+mn-ea"/>
              </a:rPr>
              <a:t>shift-- removes the first value from the array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 with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get undefined if the index what we want is out of bounds</a:t>
            </a:r>
            <a:endParaRPr lang="en-US"/>
          </a:p>
          <a:p>
            <a:endParaRPr lang="en-US"/>
          </a:p>
          <a:p>
            <a:r>
              <a:rPr lang="en-US"/>
              <a:t>let friendsList = ['max', 'Mike', 'Jake', 'Brandon'];</a:t>
            </a:r>
            <a:endParaRPr lang="en-US"/>
          </a:p>
          <a:p>
            <a:r>
              <a:rPr lang="en-US"/>
              <a:t>console.log(friendsList[4]);</a:t>
            </a:r>
            <a:endParaRPr lang="en-US"/>
          </a:p>
          <a:p>
            <a:endParaRPr lang="en-US"/>
          </a:p>
          <a:p>
            <a:r>
              <a:rPr lang="en-US"/>
              <a:t>This will return undefined.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at - gives us the value at the provided index</a:t>
            </a:r>
            <a:endParaRPr lang="en-US"/>
          </a:p>
          <a:p>
            <a:r>
              <a:rPr lang="en-US"/>
              <a:t>slice - taks starting index and ending index and gives us an array from the starting index till the ending index.</a:t>
            </a:r>
            <a:endParaRPr lang="en-US"/>
          </a:p>
          <a:p>
            <a:r>
              <a:rPr lang="en-US"/>
              <a:t>splice - helps is to remove multiple values from the array, Can also be used to insert values in the middle.</a:t>
            </a:r>
            <a:endParaRPr lang="en-US"/>
          </a:p>
          <a:p>
            <a:r>
              <a:rPr lang="en-US"/>
              <a:t>Splice has 4 syntaxes</a:t>
            </a:r>
            <a:endParaRPr lang="en-US"/>
          </a:p>
          <a:p>
            <a:r>
              <a:rPr lang="en-US"/>
              <a:t>splice(start)  - removes all values from the provided start index</a:t>
            </a:r>
            <a:endParaRPr lang="en-US"/>
          </a:p>
          <a:p>
            <a:r>
              <a:rPr lang="en-US"/>
              <a:t>splice(start, deleteCount) - removes the values from the start index and removes the deleteCount number of values.</a:t>
            </a:r>
            <a:endParaRPr lang="en-US"/>
          </a:p>
          <a:p>
            <a:r>
              <a:rPr lang="en-US"/>
              <a:t>splice(start, </a:t>
            </a:r>
            <a:r>
              <a:rPr lang="en-US"/>
              <a:t>deleteCount, item1) does the same as above but can place an item at the start index</a:t>
            </a:r>
            <a:endParaRPr lang="en-US"/>
          </a:p>
          <a:p>
            <a:r>
              <a:rPr lang="en-US"/>
              <a:t>splice(start, deleteCount, item1, item2, itemN) </a:t>
            </a:r>
            <a:r>
              <a:rPr lang="en-US">
                <a:sym typeface="+mn-ea"/>
              </a:rPr>
              <a:t>does the same as above but can places multiple items at the start index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push - places a value at the end of the array</a:t>
            </a:r>
            <a:endParaRPr lang="en-US"/>
          </a:p>
          <a:p>
            <a:r>
              <a:rPr lang="en-US">
                <a:sym typeface="+mn-ea"/>
              </a:rPr>
              <a:t>pop - removes value from the end of the array</a:t>
            </a:r>
            <a:endParaRPr lang="en-US"/>
          </a:p>
          <a:p>
            <a:r>
              <a:rPr lang="en-US">
                <a:sym typeface="+mn-ea"/>
              </a:rPr>
              <a:t>shift - removes value from the start of the array</a:t>
            </a:r>
            <a:endParaRPr lang="en-US"/>
          </a:p>
          <a:p>
            <a:r>
              <a:rPr lang="en-US">
                <a:sym typeface="+mn-ea"/>
              </a:rPr>
              <a:t>unshift - places a value at the start of the array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concat - combines a provided array with the current array. It gives a new array with the combined values.</a:t>
            </a:r>
            <a:endParaRPr lang="en-US"/>
          </a:p>
          <a:p>
            <a:r>
              <a:rPr lang="en-US">
                <a:sym typeface="+mn-ea"/>
              </a:rPr>
              <a:t>includes - checks if a value is in the array.</a:t>
            </a:r>
            <a:endParaRPr lang="en-US"/>
          </a:p>
          <a:p>
            <a:r>
              <a:rPr lang="en-US">
                <a:sym typeface="+mn-ea"/>
              </a:rPr>
              <a:t>join</a:t>
            </a:r>
            <a:r>
              <a:rPr lang="en-US"/>
              <a:t> - join allows us to convert an array into a single string using a delimiter.</a:t>
            </a:r>
            <a:endParaRPr lang="en-US"/>
          </a:p>
          <a:p>
            <a:r>
              <a:rPr lang="en-US"/>
              <a:t>typeof on Arrays -- We have problem with typeof especially with arrays.</a:t>
            </a:r>
            <a:endParaRPr lang="en-US"/>
          </a:p>
          <a:p>
            <a:pPr marL="0" indent="0">
              <a:buNone/>
            </a:pPr>
            <a:r>
              <a:rPr lang="en-US"/>
              <a:t>it gives us the type as object. Not an array. This is because the parent of an array is object.</a:t>
            </a:r>
            <a:endParaRPr lang="en-US"/>
          </a:p>
          <a:p>
            <a:r>
              <a:rPr lang="en-US"/>
              <a:t>This is not good as we will have something called objects aswell.</a:t>
            </a:r>
            <a:endParaRPr lang="en-US"/>
          </a:p>
          <a:p>
            <a:r>
              <a:rPr lang="en-US"/>
              <a:t>We need a way to identify that a variable contains an array.</a:t>
            </a:r>
            <a:endParaRPr lang="en-US"/>
          </a:p>
          <a:p>
            <a:pPr marL="0" indent="0">
              <a:buNone/>
            </a:pPr>
            <a:r>
              <a:rPr lang="en-US"/>
              <a:t>As the data coming in from an api will be different types of data.</a:t>
            </a:r>
            <a:endParaRPr lang="en-US"/>
          </a:p>
          <a:p>
            <a:pPr marL="0" indent="0">
              <a:buNone/>
            </a:pPr>
            <a:r>
              <a:rPr lang="en-US"/>
              <a:t>We use the Array.isArray() method</a:t>
            </a:r>
            <a:endParaRPr lang="en-US"/>
          </a:p>
          <a:p>
            <a:pPr marL="0" indent="0">
              <a:buNone/>
            </a:pPr>
            <a:r>
              <a:rPr lang="en-US"/>
              <a:t>We need this as arrays have different operations compared to objects.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Array Methods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ym typeface="+mn-ea"/>
              </a:rPr>
              <a:t>Array.isArray()</a:t>
            </a:r>
            <a:r>
              <a:rPr lang="en-US"/>
              <a:t> - tells is if a variable contains an array.</a:t>
            </a:r>
            <a:endParaRPr lang="en-US"/>
          </a:p>
          <a:p>
            <a:r>
              <a:rPr lang="en-US">
                <a:sym typeface="+mn-ea"/>
              </a:rPr>
              <a:t>we want to find a value in the array</a:t>
            </a:r>
            <a:endParaRPr lang="en-US"/>
          </a:p>
          <a:p>
            <a:r>
              <a:rPr lang="en-US">
                <a:sym typeface="+mn-ea"/>
              </a:rPr>
              <a:t>indexOf - gives us the index of the value in the array.  if the value does not exist it gives us -1</a:t>
            </a:r>
            <a:endParaRPr lang="en-US"/>
          </a:p>
          <a:p>
            <a:r>
              <a:rPr lang="en-US">
                <a:sym typeface="+mn-ea"/>
              </a:rPr>
              <a:t>lastIndexOf - gives us the last index of the provided value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reverse - flips the array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https://developer.mozilla.org/en-US/docs/Web/JavaScript/Reference/Global_Objects/Array/findLast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735"/>
          </a:xfrm>
        </p:spPr>
        <p:txBody>
          <a:bodyPr>
            <a:normAutofit fontScale="90000"/>
          </a:bodyPr>
          <a:p>
            <a:r>
              <a:rPr lang="en-US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702300"/>
          </a:xfrm>
        </p:spPr>
        <p:txBody>
          <a:bodyPr>
            <a:normAutofit fontScale="90000"/>
          </a:bodyPr>
          <a:p>
            <a:r>
              <a:rPr lang="en-US"/>
              <a:t>Arrays are used to store more than 1 value.</a:t>
            </a:r>
            <a:endParaRPr lang="en-US"/>
          </a:p>
          <a:p>
            <a:r>
              <a:rPr lang="en-US"/>
              <a:t>we use [] to represent an array.</a:t>
            </a:r>
            <a:endParaRPr lang="en-US"/>
          </a:p>
          <a:p>
            <a:r>
              <a:rPr lang="en-US"/>
              <a:t>in real world, arrays are similar to a list of things.</a:t>
            </a:r>
            <a:endParaRPr lang="en-US"/>
          </a:p>
          <a:p>
            <a:r>
              <a:rPr lang="en-US"/>
              <a:t>Arrays are heterogeneous.</a:t>
            </a:r>
            <a:endParaRPr lang="en-US"/>
          </a:p>
          <a:p>
            <a:r>
              <a:rPr lang="en-US"/>
              <a:t>arrays can store numbers, strings, boolean, other arrays, and other objects,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todo list</a:t>
            </a:r>
            <a:endParaRPr lang="en-US"/>
          </a:p>
          <a:p>
            <a:r>
              <a:rPr lang="en-US"/>
              <a:t>shopping list</a:t>
            </a:r>
            <a:endParaRPr lang="en-US"/>
          </a:p>
          <a:p>
            <a:r>
              <a:rPr lang="en-US"/>
              <a:t>list of students </a:t>
            </a:r>
            <a:endParaRPr lang="en-US"/>
          </a:p>
          <a:p>
            <a:r>
              <a:rPr lang="en-US"/>
              <a:t>list of events</a:t>
            </a:r>
            <a:endParaRPr lang="en-US"/>
          </a:p>
          <a:p>
            <a:r>
              <a:rPr lang="en-US"/>
              <a:t>list of colors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 list vs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8985" cy="4351655"/>
          </a:xfrm>
        </p:spPr>
        <p:txBody>
          <a:bodyPr/>
          <a:p>
            <a:r>
              <a:rPr lang="en-US"/>
              <a:t>Real list</a:t>
            </a:r>
            <a:endParaRPr lang="en-US"/>
          </a:p>
          <a:p>
            <a:r>
              <a:rPr lang="en-US"/>
              <a:t>GroceryList</a:t>
            </a:r>
            <a:endParaRPr lang="en-US"/>
          </a:p>
          <a:p>
            <a:r>
              <a:rPr lang="en-US"/>
              <a:t>1. Apples</a:t>
            </a:r>
            <a:endParaRPr lang="en-US"/>
          </a:p>
          <a:p>
            <a:r>
              <a:rPr lang="en-US"/>
              <a:t>2. Bananas</a:t>
            </a:r>
            <a:endParaRPr lang="en-US"/>
          </a:p>
          <a:p>
            <a:r>
              <a:rPr lang="en-US"/>
              <a:t>3. Oranges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60515" y="1825625"/>
            <a:ext cx="45789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Programming list</a:t>
            </a:r>
            <a:endParaRPr lang="en-US"/>
          </a:p>
          <a:p>
            <a:r>
              <a:rPr lang="en-US"/>
              <a:t>GroceryList</a:t>
            </a:r>
            <a:endParaRPr lang="en-US"/>
          </a:p>
          <a:p>
            <a:r>
              <a:rPr lang="en-US"/>
              <a:t>0. Apples</a:t>
            </a:r>
            <a:endParaRPr lang="en-US"/>
          </a:p>
          <a:p>
            <a:r>
              <a:rPr lang="en-US"/>
              <a:t>1. Bananas</a:t>
            </a:r>
            <a:endParaRPr lang="en-US"/>
          </a:p>
          <a:p>
            <a:r>
              <a:rPr lang="en-US"/>
              <a:t>2. Oranges</a:t>
            </a:r>
            <a:endParaRPr lang="en-US"/>
          </a:p>
          <a:p>
            <a:endParaRPr lang="en-US"/>
          </a:p>
          <a:p>
            <a:r>
              <a:rPr lang="en-US"/>
              <a:t>0, 1, 2 are indexes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creation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let variableName = [val1, val2 , varible,caculation,..]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Example:</a:t>
            </a:r>
            <a:endParaRPr lang="en-US"/>
          </a:p>
          <a:p>
            <a:pPr marL="0" indent="0">
              <a:buNone/>
            </a:pPr>
            <a:r>
              <a:rPr lang="en-US"/>
              <a:t>let grocery_list = ['Apples', 'Oranges', 'Bananas'];</a:t>
            </a:r>
            <a:endParaRPr lang="en-US"/>
          </a:p>
          <a:p>
            <a:pPr marL="0" indent="0">
              <a:buNone/>
            </a:pPr>
            <a:r>
              <a:rPr lang="en-US"/>
              <a:t>console.log(grocery_list);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length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arrays have lot of properties and method available.</a:t>
            </a:r>
            <a:endParaRPr lang="en-US"/>
          </a:p>
          <a:p>
            <a:r>
              <a:rPr lang="en-US"/>
              <a:t>length is one such thing.</a:t>
            </a:r>
            <a:endParaRPr lang="en-US"/>
          </a:p>
          <a:p>
            <a:r>
              <a:rPr lang="en-US"/>
              <a:t>length of an array can be access using the dot operator.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Syntax</a:t>
            </a:r>
            <a:endParaRPr lang="en-US"/>
          </a:p>
          <a:p>
            <a:r>
              <a:rPr lang="en-US"/>
              <a:t>let length = arrayName.length;</a:t>
            </a:r>
            <a:endParaRPr lang="en-US"/>
          </a:p>
          <a:p>
            <a:r>
              <a:rPr lang="en-US"/>
              <a:t>console.log(arrayName.length);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let length = grocery_list.length;</a:t>
            </a:r>
            <a:endParaRPr lang="en-US"/>
          </a:p>
          <a:p>
            <a:r>
              <a:rPr lang="en-US"/>
              <a:t>console.log(`There are ${length} fruits in the shopping cart`);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Indexes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30"/>
          </a:xfrm>
        </p:spPr>
        <p:txBody>
          <a:bodyPr/>
          <a:p>
            <a:r>
              <a:rPr lang="en-US"/>
              <a:t>Index is a postion for a value in the array.</a:t>
            </a:r>
            <a:endParaRPr lang="en-US"/>
          </a:p>
          <a:p>
            <a:r>
              <a:rPr lang="en-US"/>
              <a:t>Each value will have a number associated with it.</a:t>
            </a:r>
            <a:endParaRPr lang="en-US"/>
          </a:p>
          <a:p>
            <a:r>
              <a:rPr lang="en-US"/>
              <a:t>It starts at 0 and ends with n-1. where  n is the length of the array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23390" y="462978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Values ---&gt;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Oranges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Banans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indexes---&gt;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Operations using indexes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extracting a value from the array</a:t>
            </a:r>
            <a:endParaRPr lang="en-US"/>
          </a:p>
          <a:p>
            <a:pPr marL="0" indent="0">
              <a:buNone/>
            </a:pPr>
            <a:r>
              <a:rPr lang="en-US"/>
              <a:t>2. change a value in the array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3. slice an array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1. extracting a value from the array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can use te index of the value to extract the value from the array</a:t>
            </a:r>
            <a:endParaRPr lang="en-US"/>
          </a:p>
          <a:p>
            <a:r>
              <a:rPr lang="en-US"/>
              <a:t>we cannot directly access a single value without the index except with special array method and loops.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let variableName = arrayName[index];</a:t>
            </a:r>
            <a:endParaRPr lang="en-US"/>
          </a:p>
          <a:p>
            <a:r>
              <a:rPr lang="en-US"/>
              <a:t>console.log(</a:t>
            </a:r>
            <a:r>
              <a:rPr lang="en-US">
                <a:sym typeface="+mn-ea"/>
              </a:rPr>
              <a:t>arrayName[index]</a:t>
            </a:r>
            <a:r>
              <a:rPr lang="en-US"/>
              <a:t>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Changing values in the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WE use the index of the value in the array to change the value.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arrayName[index] = newValue/caculation/variable;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// changing value in the array</a:t>
            </a:r>
            <a:endParaRPr lang="en-US"/>
          </a:p>
          <a:p>
            <a:r>
              <a:rPr lang="en-US"/>
              <a:t>let new_fruit = 'Kiwis';</a:t>
            </a:r>
            <a:endParaRPr lang="en-US"/>
          </a:p>
          <a:p>
            <a:r>
              <a:rPr lang="en-US"/>
              <a:t>let grocery_list = ['Apples', 'Oranges', 'Bananas'];</a:t>
            </a:r>
            <a:endParaRPr lang="en-US"/>
          </a:p>
          <a:p>
            <a:endParaRPr lang="en-US"/>
          </a:p>
          <a:p>
            <a:r>
              <a:rPr lang="en-US"/>
              <a:t>let lastIndex = grocery_list.length - 1;</a:t>
            </a:r>
            <a:endParaRPr lang="en-US"/>
          </a:p>
          <a:p>
            <a:r>
              <a:rPr lang="en-US"/>
              <a:t>grocery_list[lastIndex] = new_fruit;</a:t>
            </a:r>
            <a:endParaRPr lang="en-US"/>
          </a:p>
          <a:p>
            <a:r>
              <a:rPr lang="en-US"/>
              <a:t>console.log(grocery_list);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4757</Words>
  <Application>WPS Presentation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Arrays</vt:lpstr>
      <vt:lpstr>Arrays</vt:lpstr>
      <vt:lpstr>Real list vs array</vt:lpstr>
      <vt:lpstr>Array creation</vt:lpstr>
      <vt:lpstr>array length</vt:lpstr>
      <vt:lpstr>Indexes</vt:lpstr>
      <vt:lpstr>Operations using indexes</vt:lpstr>
      <vt:lpstr>1. extracting a value from the array </vt:lpstr>
      <vt:lpstr>Changing values in the array</vt:lpstr>
      <vt:lpstr>Array Methods</vt:lpstr>
      <vt:lpstr>Problems with arrays</vt:lpstr>
      <vt:lpstr>Array Methods</vt:lpstr>
      <vt:lpstr>Array Methods</vt:lpstr>
      <vt:lpstr>Array Methods</vt:lpstr>
      <vt:lpstr>Array Methods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/>
  <cp:lastModifiedBy>welcome</cp:lastModifiedBy>
  <cp:revision>66</cp:revision>
  <dcterms:created xsi:type="dcterms:W3CDTF">2023-04-27T15:42:00Z</dcterms:created>
  <dcterms:modified xsi:type="dcterms:W3CDTF">2023-05-31T10:10:06Z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5A98BDB014B94E06910A151A40BB1C99</vt:lpwstr>
  </property>
  <property fmtid="{D5CDD505-2E9C-101B-9397-08002B2CF9AE}" pid="3" name="KSOProductBuildVer">
    <vt:lpwstr>1033-11.2.0.11537</vt:lpwstr>
  </property>
</Properties>
</file>