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Obects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Object.keys() and Object.values() Object.entries()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en-US"/>
              <a:t>we have an object called Object  in js.</a:t>
            </a:r>
            <a:endParaRPr lang="en-US"/>
          </a:p>
          <a:p>
            <a:r>
              <a:rPr lang="en-US"/>
              <a:t>it contains three methods called keys , values and entries</a:t>
            </a:r>
            <a:endParaRPr lang="en-US"/>
          </a:p>
          <a:p>
            <a:r>
              <a:rPr lang="en-US"/>
              <a:t>The keys ,method returns all keys in the provided object</a:t>
            </a:r>
            <a:endParaRPr lang="en-US"/>
          </a:p>
          <a:p>
            <a:r>
              <a:rPr lang="en-US">
                <a:sym typeface="+mn-ea"/>
              </a:rPr>
              <a:t>The values ,method returns all values in the provided object</a:t>
            </a:r>
            <a:endParaRPr lang="en-US">
              <a:sym typeface="+mn-ea"/>
            </a:endParaRPr>
          </a:p>
          <a:p>
            <a:r>
              <a:rPr lang="en-US"/>
              <a:t>The entries method returns all the key and value pairs together</a:t>
            </a:r>
            <a:endParaRPr lang="en-US"/>
          </a:p>
          <a:p>
            <a:endParaRPr lang="en-US"/>
          </a:p>
          <a:p>
            <a:r>
              <a:rPr lang="en-US"/>
              <a:t>Syntax:</a:t>
            </a:r>
            <a:endParaRPr lang="en-US"/>
          </a:p>
          <a:p>
            <a:r>
              <a:rPr lang="en-US"/>
              <a:t>let keys = Object.keys(objectName)</a:t>
            </a:r>
            <a:endParaRPr lang="en-US"/>
          </a:p>
          <a:p>
            <a:r>
              <a:rPr lang="en-US"/>
              <a:t>let values = Object.values(objectName)</a:t>
            </a:r>
            <a:endParaRPr lang="en-US"/>
          </a:p>
          <a:p>
            <a:r>
              <a:rPr lang="en-US">
                <a:sym typeface="+mn-ea"/>
              </a:rPr>
              <a:t>let entries= Object.entries(objectName)</a:t>
            </a:r>
            <a:endParaRPr lang="en-US"/>
          </a:p>
          <a:p>
            <a:endParaRPr lang="en-US"/>
          </a:p>
          <a:p>
            <a:r>
              <a:rPr lang="en-US"/>
              <a:t>Example:</a:t>
            </a:r>
            <a:endParaRPr lang="en-US"/>
          </a:p>
          <a:p>
            <a:r>
              <a:rPr lang="en-US"/>
              <a:t>Chap3 Ex8.js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Object.assign()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combines two objects together.</a:t>
            </a:r>
            <a:endParaRPr lang="en-US"/>
          </a:p>
          <a:p>
            <a:r>
              <a:rPr lang="en-US"/>
              <a:t>Syntax:</a:t>
            </a:r>
            <a:endParaRPr lang="en-US"/>
          </a:p>
          <a:p>
            <a:r>
              <a:rPr lang="en-US"/>
              <a:t>const obj3 = Object.assign(obj1, obj2);</a:t>
            </a:r>
            <a:endParaRPr lang="en-US"/>
          </a:p>
          <a:p>
            <a:endParaRPr lang="en-US"/>
          </a:p>
          <a:p>
            <a:r>
              <a:rPr lang="en-US"/>
              <a:t>This is also used to create a copy of an object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const obj2 = Object.assign({}, obj2);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https://developer.mozilla.org/en-US/docs/Web/JavaScript/Reference/Global_Objects/Object/assign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Wrong way to copy: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applies to objects and arrays.</a:t>
            </a:r>
            <a:endParaRPr lang="en-US"/>
          </a:p>
          <a:p>
            <a:r>
              <a:rPr lang="en-US"/>
              <a:t>let newArray = oldArray;</a:t>
            </a:r>
            <a:endParaRPr lang="en-US"/>
          </a:p>
          <a:p>
            <a:r>
              <a:rPr lang="en-US"/>
              <a:t>let newObject = oldObject;</a:t>
            </a:r>
            <a:endParaRPr lang="en-US"/>
          </a:p>
          <a:p>
            <a:endParaRPr lang="en-US"/>
          </a:p>
          <a:p>
            <a:r>
              <a:rPr lang="en-US"/>
              <a:t>This creates something called reference between the old array and new array , oldObject and newObject.</a:t>
            </a:r>
            <a:endParaRPr lang="en-US"/>
          </a:p>
          <a:p>
            <a:r>
              <a:rPr lang="en-US"/>
              <a:t>If we change one of them the other one changes.</a:t>
            </a:r>
            <a:endParaRPr lang="en-US"/>
          </a:p>
          <a:p>
            <a:r>
              <a:rPr lang="en-US"/>
              <a:t>if we change the old, new will affected, if we change new, old will be affected.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0695"/>
          </a:xfrm>
        </p:spPr>
        <p:txBody>
          <a:bodyPr>
            <a:normAutofit fontScale="90000"/>
          </a:bodyPr>
          <a:p>
            <a:r>
              <a:rPr lang="en-US"/>
              <a:t>In memory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421130" y="779780"/>
            <a:ext cx="2621915" cy="5726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541780" y="845820"/>
            <a:ext cx="238061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Code</a:t>
            </a:r>
            <a:endParaRPr lang="en-US"/>
          </a:p>
          <a:p>
            <a:endParaRPr lang="en-US"/>
          </a:p>
          <a:p>
            <a:r>
              <a:rPr lang="en-US"/>
              <a:t>let a = 10</a:t>
            </a:r>
            <a:endParaRPr lang="en-US"/>
          </a:p>
          <a:p>
            <a:r>
              <a:rPr lang="en-US"/>
              <a:t>let b = a;</a:t>
            </a:r>
            <a:endParaRPr lang="en-US"/>
          </a:p>
          <a:p>
            <a:r>
              <a:rPr lang="en-US"/>
              <a:t>b = 20;</a:t>
            </a:r>
            <a:endParaRPr lang="en-US"/>
          </a:p>
          <a:p>
            <a:endParaRPr lang="en-US"/>
          </a:p>
          <a:p>
            <a:r>
              <a:rPr lang="en-US"/>
              <a:t>let arr = [1,2,3]</a:t>
            </a:r>
            <a:endParaRPr lang="en-US"/>
          </a:p>
          <a:p>
            <a:r>
              <a:rPr lang="en-US"/>
              <a:t>let arr2 = arr;</a:t>
            </a:r>
            <a:endParaRPr lang="en-US"/>
          </a:p>
          <a:p>
            <a:r>
              <a:rPr lang="en-US"/>
              <a:t>arr2[0] = 100</a:t>
            </a:r>
            <a:endParaRPr lang="en-US"/>
          </a:p>
          <a:p>
            <a:endParaRPr lang="en-US"/>
          </a:p>
          <a:p>
            <a:r>
              <a:rPr lang="en-US"/>
              <a:t>let obj1 = { </a:t>
            </a:r>
            <a:endParaRPr lang="en-US"/>
          </a:p>
          <a:p>
            <a:r>
              <a:rPr lang="en-US"/>
              <a:t>	max: 99.9,</a:t>
            </a:r>
            <a:endParaRPr lang="en-US"/>
          </a:p>
          <a:p>
            <a:r>
              <a:rPr lang="en-US"/>
              <a:t>	james: 85.2</a:t>
            </a:r>
            <a:endParaRPr lang="en-US"/>
          </a:p>
          <a:p>
            <a:r>
              <a:rPr lang="en-US"/>
              <a:t>}</a:t>
            </a:r>
            <a:endParaRPr lang="en-US"/>
          </a:p>
          <a:p>
            <a:endParaRPr lang="en-US"/>
          </a:p>
          <a:p>
            <a:r>
              <a:rPr lang="en-US"/>
              <a:t>let obj2 = obj1</a:t>
            </a:r>
            <a:endParaRPr lang="en-US"/>
          </a:p>
          <a:p>
            <a:endParaRPr lang="en-US"/>
          </a:p>
          <a:p>
            <a:r>
              <a:rPr lang="en-US"/>
              <a:t>obj2.max = 90.4</a:t>
            </a:r>
            <a:endParaRPr lang="en-US"/>
          </a:p>
          <a:p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5504815" y="498475"/>
            <a:ext cx="2621915" cy="550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565140" y="732155"/>
            <a:ext cx="23806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Stack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a = 10</a:t>
            </a:r>
            <a:endParaRPr lang="en-US"/>
          </a:p>
          <a:p>
            <a:r>
              <a:rPr lang="en-US"/>
              <a:t>b = 20</a:t>
            </a:r>
            <a:endParaRPr lang="en-US"/>
          </a:p>
          <a:p>
            <a:endParaRPr lang="en-US"/>
          </a:p>
          <a:p>
            <a:r>
              <a:rPr lang="en-US"/>
              <a:t>arr = @840</a:t>
            </a:r>
            <a:endParaRPr lang="en-US"/>
          </a:p>
          <a:p>
            <a:r>
              <a:rPr lang="en-US"/>
              <a:t>arr2 = @840</a:t>
            </a:r>
            <a:endParaRPr lang="en-US"/>
          </a:p>
          <a:p>
            <a:endParaRPr lang="en-US"/>
          </a:p>
          <a:p>
            <a:r>
              <a:rPr lang="en-US"/>
              <a:t>obj1 = @ 1070</a:t>
            </a:r>
            <a:endParaRPr lang="en-US"/>
          </a:p>
          <a:p>
            <a:r>
              <a:rPr lang="en-US"/>
              <a:t>obj2 = @ 1070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9093200" y="498475"/>
            <a:ext cx="2621915" cy="550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9213850" y="593725"/>
            <a:ext cx="23806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Heap</a:t>
            </a:r>
            <a:endParaRPr lang="en-US"/>
          </a:p>
          <a:p>
            <a:endParaRPr lang="en-US"/>
          </a:p>
          <a:p>
            <a:r>
              <a:rPr lang="en-US"/>
              <a:t> @840=[100,2,3]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@1070= </a:t>
            </a:r>
            <a:r>
              <a:rPr lang="en-US">
                <a:sym typeface="+mn-ea"/>
              </a:rPr>
              <a:t>{ </a:t>
            </a:r>
            <a:endParaRPr lang="en-US"/>
          </a:p>
          <a:p>
            <a:r>
              <a:rPr lang="en-US">
                <a:sym typeface="+mn-ea"/>
              </a:rPr>
              <a:t>	max: 90.4,</a:t>
            </a:r>
            <a:endParaRPr lang="en-US"/>
          </a:p>
          <a:p>
            <a:r>
              <a:rPr lang="en-US">
                <a:sym typeface="+mn-ea"/>
              </a:rPr>
              <a:t>	james: 85.2</a:t>
            </a:r>
            <a:endParaRPr lang="en-US"/>
          </a:p>
          <a:p>
            <a:r>
              <a:rPr lang="en-US">
                <a:sym typeface="+mn-ea"/>
              </a:rPr>
              <a:t>}</a:t>
            </a:r>
            <a:endParaRPr lang="en-US"/>
          </a:p>
          <a:p>
            <a:endParaRPr lang="en-US"/>
          </a:p>
          <a:p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758940" y="1349375"/>
            <a:ext cx="2628900" cy="9188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886575" y="1403350"/>
            <a:ext cx="2521585" cy="1173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108190" y="2697480"/>
            <a:ext cx="2252980" cy="3556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080885" y="2744470"/>
            <a:ext cx="2259965" cy="664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Chap3 ex9.js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Nested Arrays and Objects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Arrays can have any type of data inside it.</a:t>
            </a:r>
            <a:endParaRPr lang="en-US"/>
          </a:p>
          <a:p>
            <a:r>
              <a:rPr lang="en-US"/>
              <a:t>We can have numbers, strings, boolean, other arrays, other objects inside an array.</a:t>
            </a:r>
            <a:endParaRPr lang="en-US"/>
          </a:p>
          <a:p>
            <a:r>
              <a:rPr lang="en-US"/>
              <a:t>When we have arrays inside an array or objects inside an array, its called a nested array.</a:t>
            </a:r>
            <a:endParaRPr lang="en-US"/>
          </a:p>
          <a:p>
            <a:endParaRPr lang="en-US"/>
          </a:p>
          <a:p>
            <a:r>
              <a:rPr lang="en-US"/>
              <a:t>In the same ways objects can have any type of value inside it.</a:t>
            </a:r>
            <a:endParaRPr lang="en-US"/>
          </a:p>
          <a:p>
            <a:r>
              <a:rPr lang="en-US">
                <a:sym typeface="+mn-ea"/>
              </a:rPr>
              <a:t>We can have numbers, strings, boolean, other arrays, other objects inside an object.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When we have arrays inside an objector objects inside an object, its called a nested object.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Types of nested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1. Arrays inside arrays</a:t>
            </a:r>
            <a:endParaRPr lang="en-US"/>
          </a:p>
          <a:p>
            <a:r>
              <a:rPr lang="en-US"/>
              <a:t>2. objects inside arrays</a:t>
            </a:r>
            <a:endParaRPr lang="en-US"/>
          </a:p>
          <a:p>
            <a:r>
              <a:rPr lang="en-US"/>
              <a:t>3. arrays inside object</a:t>
            </a:r>
            <a:endParaRPr lang="en-US"/>
          </a:p>
          <a:p>
            <a:r>
              <a:rPr lang="en-US"/>
              <a:t>4. objects onside objects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Arrays inside arrays.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let matrix = [ // outer array</a:t>
            </a:r>
            <a:endParaRPr lang="en-US"/>
          </a:p>
          <a:p>
            <a:r>
              <a:rPr lang="en-US"/>
              <a:t>       [1,   5,  3], // row 0 // inner array</a:t>
            </a:r>
            <a:endParaRPr lang="en-US"/>
          </a:p>
          <a:p>
            <a:r>
              <a:rPr lang="en-US"/>
              <a:t>       [36, 7, 4], // row 1 </a:t>
            </a:r>
            <a:r>
              <a:rPr lang="en-US">
                <a:sym typeface="+mn-ea"/>
              </a:rPr>
              <a:t>// inner array</a:t>
            </a:r>
            <a:endParaRPr lang="en-US">
              <a:sym typeface="+mn-ea"/>
            </a:endParaRPr>
          </a:p>
          <a:p>
            <a:r>
              <a:rPr lang="en-US"/>
              <a:t>       [45, 2, 7], // row 2</a:t>
            </a:r>
            <a:r>
              <a:rPr lang="en-US">
                <a:sym typeface="+mn-ea"/>
              </a:rPr>
              <a:t>// inner array</a:t>
            </a:r>
            <a:endParaRPr lang="en-US"/>
          </a:p>
          <a:p>
            <a:r>
              <a:rPr lang="en-US"/>
              <a:t>//col0   1   2</a:t>
            </a:r>
            <a:endParaRPr lang="en-US"/>
          </a:p>
          <a:p>
            <a:r>
              <a:rPr lang="en-US"/>
              <a:t>];</a:t>
            </a:r>
            <a:endParaRPr lang="en-US"/>
          </a:p>
          <a:p>
            <a:pPr marL="0" indent="0">
              <a:buNone/>
            </a:pPr>
            <a:r>
              <a:rPr lang="en-US"/>
              <a:t>The normal arrays are 1 dimensional.</a:t>
            </a:r>
            <a:endParaRPr lang="en-US"/>
          </a:p>
          <a:p>
            <a:pPr marL="0" indent="0">
              <a:buNone/>
            </a:pPr>
            <a:r>
              <a:rPr lang="en-US"/>
              <a:t>This is 2 dimensional.</a:t>
            </a:r>
            <a:endParaRPr lang="en-US"/>
          </a:p>
          <a:p>
            <a:pPr marL="0" indent="0">
              <a:buNone/>
            </a:pPr>
            <a:r>
              <a:rPr lang="en-US"/>
              <a:t>we have rows and column which acts like indexes.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Extracting data from the array of arrays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// The first line extracts a complete inner array. Then we can use it to extract the single value.</a:t>
            </a:r>
            <a:endParaRPr lang="en-US"/>
          </a:p>
          <a:p>
            <a:r>
              <a:rPr lang="en-US"/>
              <a:t>const innerArray = outerArray[index];</a:t>
            </a:r>
            <a:endParaRPr lang="en-US"/>
          </a:p>
          <a:p>
            <a:r>
              <a:rPr lang="en-US"/>
              <a:t>const singleValue = innerArray[index];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// We can directly use the outer array to extract the single values using the rowIndex and column index</a:t>
            </a:r>
            <a:endParaRPr lang="en-US"/>
          </a:p>
          <a:p>
            <a:r>
              <a:rPr lang="en-US"/>
              <a:t>const singleValue = outerArray[rowIndex] [colIndex];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Chap3 ex10.js</a:t>
            </a:r>
            <a:endParaRPr lang="en-US"/>
          </a:p>
          <a:p>
            <a:r>
              <a:rPr lang="en-US"/>
              <a:t>Chap3 ex11.js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8785"/>
          </a:xfrm>
        </p:spPr>
        <p:txBody>
          <a:bodyPr>
            <a:normAutofit fontScale="90000"/>
          </a:bodyPr>
          <a:p>
            <a:r>
              <a:rPr lang="en-US"/>
              <a:t>Js Objects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9505"/>
            <a:ext cx="10515600" cy="5414010"/>
          </a:xfrm>
        </p:spPr>
        <p:txBody>
          <a:bodyPr>
            <a:normAutofit fontScale="80000"/>
          </a:bodyPr>
          <a:p>
            <a:r>
              <a:rPr lang="en-US"/>
              <a:t>Js objects is another kind of data structure.</a:t>
            </a:r>
            <a:endParaRPr lang="en-US"/>
          </a:p>
          <a:p>
            <a:r>
              <a:rPr lang="en-US"/>
              <a:t>Objects are used to store data delated to a person or a object. Converting real world enitites into programming construct.</a:t>
            </a:r>
            <a:endParaRPr lang="en-US"/>
          </a:p>
          <a:p>
            <a:r>
              <a:rPr lang="en-US"/>
              <a:t>We used arrays to store values. Now we will use objects to store the values.</a:t>
            </a:r>
            <a:endParaRPr lang="en-US"/>
          </a:p>
          <a:p>
            <a:r>
              <a:rPr lang="en-US"/>
              <a:t>Infact Objects are parent for Arrays.</a:t>
            </a:r>
            <a:endParaRPr lang="en-US"/>
          </a:p>
          <a:p>
            <a:r>
              <a:rPr lang="en-US"/>
              <a:t>Objects and arrays go well together.</a:t>
            </a:r>
            <a:endParaRPr lang="en-US"/>
          </a:p>
          <a:p>
            <a:r>
              <a:rPr lang="en-US"/>
              <a:t>Arrays contains indexes for each value. </a:t>
            </a:r>
            <a:endParaRPr lang="en-US"/>
          </a:p>
          <a:p>
            <a:r>
              <a:rPr lang="en-US"/>
              <a:t>Objects contains keys for each value.</a:t>
            </a:r>
            <a:endParaRPr lang="en-US"/>
          </a:p>
          <a:p>
            <a:r>
              <a:rPr lang="en-US"/>
              <a:t>keys are words defined by the developer . So its easy to remember insead of numbers</a:t>
            </a:r>
            <a:endParaRPr lang="en-US"/>
          </a:p>
          <a:p>
            <a:r>
              <a:rPr lang="en-US"/>
              <a:t>It leads to not mistakes.</a:t>
            </a:r>
            <a:endParaRPr lang="en-US"/>
          </a:p>
          <a:p>
            <a:r>
              <a:rPr lang="en-US"/>
              <a:t>In arrays as there are indexes, if the location of a value is changed by mistake, we get wrong value in the program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Array of Objects.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Array containing other arrays has a problem with it,</a:t>
            </a:r>
            <a:endParaRPr lang="en-US"/>
          </a:p>
          <a:p>
            <a:pPr marL="0" indent="0">
              <a:buNone/>
            </a:pPr>
            <a:r>
              <a:rPr lang="en-US"/>
              <a:t>If the person who created the data placed it at wrong locations.</a:t>
            </a:r>
            <a:endParaRPr lang="en-US"/>
          </a:p>
          <a:p>
            <a:pPr marL="0" indent="0">
              <a:buNone/>
            </a:pPr>
            <a:r>
              <a:rPr lang="en-US"/>
              <a:t>Then we get wrong answers than what we expected</a:t>
            </a:r>
            <a:endParaRPr lang="en-US"/>
          </a:p>
          <a:p>
            <a:pPr marL="0" indent="0">
              <a:buNone/>
            </a:pPr>
            <a:r>
              <a:rPr lang="en-US"/>
              <a:t>The is because data comes from an api. </a:t>
            </a:r>
            <a:endParaRPr lang="en-US"/>
          </a:p>
          <a:p>
            <a:pPr marL="0" indent="0">
              <a:buNone/>
            </a:pPr>
            <a:r>
              <a:rPr lang="en-US"/>
              <a:t>We dont create it ourself for most of the part.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Chap3 ex12.js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Objects inside arrays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>
                <a:sym typeface="+mn-ea"/>
              </a:rPr>
              <a:t>// Accessing inner object first and then the individual value.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const innerObject = outerArray[index];</a:t>
            </a:r>
            <a:endParaRPr lang="en-US"/>
          </a:p>
          <a:p>
            <a:r>
              <a:rPr lang="en-US">
                <a:sym typeface="+mn-ea"/>
              </a:rPr>
              <a:t>const singleValue = innerObject.key  or innerObject[keyvariable]</a:t>
            </a:r>
            <a:endParaRPr lang="en-US">
              <a:sym typeface="+mn-ea"/>
            </a:endParaRPr>
          </a:p>
          <a:p>
            <a:endParaRPr lang="en-US"/>
          </a:p>
          <a:p>
            <a:r>
              <a:rPr lang="en-US"/>
              <a:t>// Accessing individual value using the array directly</a:t>
            </a:r>
            <a:endParaRPr lang="en-US"/>
          </a:p>
          <a:p>
            <a:r>
              <a:rPr lang="en-US"/>
              <a:t>const singleValue = outerArray[index].key </a:t>
            </a:r>
            <a:endParaRPr lang="en-US"/>
          </a:p>
          <a:p>
            <a:r>
              <a:rPr lang="en-US"/>
              <a:t>const singleValue = outerArray[index][keyvariable]</a:t>
            </a:r>
            <a:endParaRPr lang="en-US"/>
          </a:p>
          <a:p>
            <a:r>
              <a:rPr lang="en-US"/>
              <a:t>Chap3 Ex13.js</a:t>
            </a:r>
            <a:endParaRPr lang="en-US"/>
          </a:p>
          <a:p>
            <a:r>
              <a:rPr lang="en-US"/>
              <a:t>Chap3 Ex14.js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5625"/>
          </a:xfrm>
        </p:spPr>
        <p:txBody>
          <a:bodyPr>
            <a:normAutofit fontScale="90000"/>
          </a:bodyPr>
          <a:p>
            <a:r>
              <a:rPr lang="en-US"/>
              <a:t>Object Creation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6950"/>
            <a:ext cx="10515600" cy="5180330"/>
          </a:xfrm>
        </p:spPr>
        <p:txBody>
          <a:bodyPr>
            <a:normAutofit fontScale="90000" lnSpcReduction="20000"/>
          </a:bodyPr>
          <a:p>
            <a:r>
              <a:rPr lang="en-US"/>
              <a:t>Objects are created using {}</a:t>
            </a:r>
            <a:endParaRPr lang="en-US"/>
          </a:p>
          <a:p>
            <a:r>
              <a:rPr lang="en-US"/>
              <a:t>each item in the object will have a key and a value pair.</a:t>
            </a:r>
            <a:endParaRPr lang="en-US"/>
          </a:p>
          <a:p>
            <a:r>
              <a:rPr lang="en-US"/>
              <a:t>keys normally are strings. but we can use any values.</a:t>
            </a:r>
            <a:endParaRPr lang="en-US"/>
          </a:p>
          <a:p>
            <a:r>
              <a:rPr lang="en-US"/>
              <a:t>value could be any type of data (number, string, boolean, null, array, object)</a:t>
            </a:r>
            <a:endParaRPr lang="en-US"/>
          </a:p>
          <a:p>
            <a:r>
              <a:rPr lang="en-US"/>
              <a:t>Syntax:</a:t>
            </a:r>
            <a:endParaRPr lang="en-US"/>
          </a:p>
          <a:p>
            <a:r>
              <a:rPr lang="en-US"/>
              <a:t>const objectName = {</a:t>
            </a:r>
            <a:endParaRPr lang="en-US"/>
          </a:p>
          <a:p>
            <a:pPr marL="0" indent="0">
              <a:buNone/>
            </a:pPr>
            <a:r>
              <a:rPr lang="en-US"/>
              <a:t>	key1 : val1 ,</a:t>
            </a:r>
            <a:endParaRPr lang="en-US"/>
          </a:p>
          <a:p>
            <a:pPr marL="0" indent="0">
              <a:buNone/>
            </a:pPr>
            <a:r>
              <a:rPr lang="en-US"/>
              <a:t>	key2 : val2,</a:t>
            </a:r>
            <a:endParaRPr lang="en-US"/>
          </a:p>
          <a:p>
            <a:pPr marL="0" indent="0">
              <a:buNone/>
            </a:pPr>
            <a:r>
              <a:rPr lang="en-US"/>
              <a:t>	key3 : val3,</a:t>
            </a:r>
            <a:endParaRPr lang="en-US"/>
          </a:p>
          <a:p>
            <a:pPr marL="0" indent="0">
              <a:buNone/>
            </a:pPr>
            <a:r>
              <a:rPr lang="en-US"/>
              <a:t>	....</a:t>
            </a:r>
            <a:endParaRPr lang="en-US"/>
          </a:p>
          <a:p>
            <a:r>
              <a:rPr lang="en-US"/>
              <a:t>}</a:t>
            </a:r>
            <a:endParaRPr lang="en-US"/>
          </a:p>
          <a:p>
            <a:r>
              <a:rPr lang="en-US"/>
              <a:t>Chap3 --&gt; Ex1.js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Accessing Values of an object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We can use two method to access individual values</a:t>
            </a:r>
            <a:endParaRPr lang="en-US"/>
          </a:p>
          <a:p>
            <a:r>
              <a:rPr lang="en-US"/>
              <a:t>1. dot operator -- used when you know the exact key</a:t>
            </a:r>
            <a:endParaRPr lang="en-US"/>
          </a:p>
          <a:p>
            <a:r>
              <a:rPr lang="en-US"/>
              <a:t>2. [] operator -- when the key is in a variable or in other words the keys comes from user selection.</a:t>
            </a:r>
            <a:endParaRPr lang="en-US"/>
          </a:p>
          <a:p>
            <a:endParaRPr lang="en-US"/>
          </a:p>
          <a:p>
            <a:r>
              <a:rPr lang="en-US"/>
              <a:t>Syntax:</a:t>
            </a:r>
            <a:endParaRPr lang="en-US"/>
          </a:p>
          <a:p>
            <a:r>
              <a:rPr lang="en-US"/>
              <a:t>let/const newVariable = objectName.key;</a:t>
            </a:r>
            <a:endParaRPr lang="en-US"/>
          </a:p>
          <a:p>
            <a:r>
              <a:rPr lang="en-US"/>
              <a:t>let keyVariable = somekey;</a:t>
            </a:r>
            <a:endParaRPr lang="en-US"/>
          </a:p>
          <a:p>
            <a:r>
              <a:rPr lang="en-US"/>
              <a:t>let/const newVariable = objectname[keyVariable];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Dot operator == Chap3 Ex2</a:t>
            </a:r>
            <a:endParaRPr lang="en-US"/>
          </a:p>
          <a:p>
            <a:r>
              <a:rPr lang="en-US"/>
              <a:t>[] operator -- Chap3 Ex3 Ex4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Changing values / Adding new item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syntax for changing a value and adding a new item is same.</a:t>
            </a:r>
            <a:endParaRPr lang="en-US"/>
          </a:p>
          <a:p>
            <a:r>
              <a:rPr lang="en-US"/>
              <a:t>We can use the dot operator or [] operator</a:t>
            </a:r>
            <a:endParaRPr lang="en-US"/>
          </a:p>
          <a:p>
            <a:r>
              <a:rPr lang="en-US"/>
              <a:t>Syntax:</a:t>
            </a:r>
            <a:endParaRPr lang="en-US"/>
          </a:p>
          <a:p>
            <a:pPr marL="0" indent="0">
              <a:buNone/>
            </a:pPr>
            <a:r>
              <a:rPr lang="en-US"/>
              <a:t>	objectName.key = newValue</a:t>
            </a:r>
            <a:endParaRPr lang="en-US"/>
          </a:p>
          <a:p>
            <a:pPr marL="0" indent="0">
              <a:buNone/>
            </a:pPr>
            <a:r>
              <a:rPr lang="en-US"/>
              <a:t>	objectName[keyVariable] = newValue;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When the key already exists in the object, it will change the value,</a:t>
            </a:r>
            <a:endParaRPr lang="en-US"/>
          </a:p>
          <a:p>
            <a:pPr marL="0" indent="0">
              <a:buNone/>
            </a:pPr>
            <a:r>
              <a:rPr lang="en-US"/>
              <a:t>if the key does not exist then this will add new item.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Chap3 Ex5.js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Removing values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WE have a delete colland available for us.</a:t>
            </a:r>
            <a:endParaRPr lang="en-US"/>
          </a:p>
          <a:p>
            <a:r>
              <a:rPr lang="en-US"/>
              <a:t>We can use this to remove the values from the object completely</a:t>
            </a:r>
            <a:endParaRPr lang="en-US"/>
          </a:p>
          <a:p>
            <a:endParaRPr lang="en-US"/>
          </a:p>
          <a:p>
            <a:r>
              <a:rPr lang="en-US"/>
              <a:t>Syntax:</a:t>
            </a:r>
            <a:endParaRPr lang="en-US"/>
          </a:p>
          <a:p>
            <a:r>
              <a:rPr lang="en-US"/>
              <a:t>delete objectName.key</a:t>
            </a:r>
            <a:endParaRPr lang="en-US"/>
          </a:p>
          <a:p>
            <a:r>
              <a:rPr lang="en-US"/>
              <a:t>delete objectname[keyvariable]</a:t>
            </a:r>
            <a:endParaRPr lang="en-US"/>
          </a:p>
          <a:p>
            <a:endParaRPr lang="en-US"/>
          </a:p>
          <a:p>
            <a:r>
              <a:rPr lang="en-US"/>
              <a:t>Example:</a:t>
            </a:r>
            <a:endParaRPr lang="en-US"/>
          </a:p>
          <a:p>
            <a:r>
              <a:rPr lang="en-US"/>
              <a:t>Chap3 Ex6.js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Null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if we want to remove an object completely. Then we can set it to null.</a:t>
            </a:r>
            <a:endParaRPr lang="en-US"/>
          </a:p>
          <a:p>
            <a:r>
              <a:rPr lang="en-US"/>
              <a:t>This is possible only when the object uses let instead of const.</a:t>
            </a:r>
            <a:endParaRPr lang="en-US"/>
          </a:p>
          <a:p>
            <a:r>
              <a:rPr lang="en-US"/>
              <a:t>Syntax:</a:t>
            </a:r>
            <a:endParaRPr lang="en-US"/>
          </a:p>
          <a:p>
            <a:r>
              <a:rPr lang="en-US"/>
              <a:t>objectName = null;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Using the delete operator deletes both key and the value.</a:t>
            </a:r>
            <a:endParaRPr lang="en-US"/>
          </a:p>
          <a:p>
            <a:pPr marL="0" indent="0">
              <a:buNone/>
            </a:pPr>
            <a:r>
              <a:rPr lang="en-US"/>
              <a:t>In certain situations we want to remove only the values.</a:t>
            </a:r>
            <a:endParaRPr lang="en-US"/>
          </a:p>
          <a:p>
            <a:pPr marL="0" indent="0">
              <a:buNone/>
            </a:pPr>
            <a:r>
              <a:rPr lang="en-US"/>
              <a:t>We can us the changing value syntax to put  null for a key.</a:t>
            </a:r>
            <a:endParaRPr lang="en-US"/>
          </a:p>
          <a:p>
            <a:pPr marL="0" indent="0">
              <a:buNone/>
            </a:pPr>
            <a:r>
              <a:rPr lang="en-US"/>
              <a:t>objectName.key = null;</a:t>
            </a:r>
            <a:endParaRPr lang="en-US"/>
          </a:p>
          <a:p>
            <a:pPr marL="0" indent="0">
              <a:buNone/>
            </a:pPr>
            <a:r>
              <a:rPr lang="en-US"/>
              <a:t>objectName[keyVariable] = null;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5583</Words>
  <Application>WPS Presentation</Application>
  <PresentationFormat>Widescreen</PresentationFormat>
  <Paragraphs>248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Js Obects</vt:lpstr>
      <vt:lpstr>Js Objects</vt:lpstr>
      <vt:lpstr>Object Creation</vt:lpstr>
      <vt:lpstr>Accessing Values of an object</vt:lpstr>
      <vt:lpstr>Examples</vt:lpstr>
      <vt:lpstr>Changing values / Adding new item</vt:lpstr>
      <vt:lpstr>Example</vt:lpstr>
      <vt:lpstr>Removing values</vt:lpstr>
      <vt:lpstr>Null</vt:lpstr>
      <vt:lpstr>Object.keys() and Object.values() Object.entries()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Obects</dc:title>
  <dc:creator/>
  <cp:lastModifiedBy>welcome</cp:lastModifiedBy>
  <cp:revision>95</cp:revision>
  <dcterms:created xsi:type="dcterms:W3CDTF">2023-05-27T08:18:00Z</dcterms:created>
  <dcterms:modified xsi:type="dcterms:W3CDTF">2023-06-01T05:33:04Z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7E5A10BD74CB49D9B37F031D1D170D54</vt:lpwstr>
  </property>
  <property fmtid="{D5CDD505-2E9C-101B-9397-08002B2CF9AE}" pid="3" name="KSOProductBuildVer">
    <vt:lpwstr>1033-11.2.0.11537</vt:lpwstr>
  </property>
</Properties>
</file>