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9" r:id="rId17"/>
    <p:sldId id="275" r:id="rId18"/>
    <p:sldId id="285" r:id="rId19"/>
    <p:sldId id="270" r:id="rId20"/>
    <p:sldId id="286" r:id="rId21"/>
    <p:sldId id="284" r:id="rId22"/>
    <p:sldId id="287" r:id="rId23"/>
    <p:sldId id="291" r:id="rId24"/>
    <p:sldId id="292" r:id="rId25"/>
    <p:sldId id="272" r:id="rId26"/>
    <p:sldId id="293" r:id="rId27"/>
    <p:sldId id="295" r:id="rId28"/>
    <p:sldId id="294" r:id="rId29"/>
    <p:sldId id="296" r:id="rId30"/>
    <p:sldId id="303" r:id="rId31"/>
    <p:sldId id="301" r:id="rId32"/>
    <p:sldId id="302" r:id="rId33"/>
    <p:sldId id="297" r:id="rId34"/>
    <p:sldId id="304" r:id="rId35"/>
    <p:sldId id="298" r:id="rId36"/>
    <p:sldId id="311" r:id="rId37"/>
    <p:sldId id="312" r:id="rId38"/>
    <p:sldId id="313" r:id="rId39"/>
    <p:sldId id="314" r:id="rId40"/>
    <p:sldId id="315" r:id="rId41"/>
    <p:sldId id="328" r:id="rId42"/>
    <p:sldId id="316" r:id="rId43"/>
    <p:sldId id="317" r:id="rId44"/>
    <p:sldId id="318" r:id="rId45"/>
    <p:sldId id="319" r:id="rId46"/>
    <p:sldId id="299" r:id="rId47"/>
    <p:sldId id="320" r:id="rId48"/>
    <p:sldId id="300" r:id="rId49"/>
    <p:sldId id="321" r:id="rId50"/>
    <p:sldId id="322" r:id="rId51"/>
    <p:sldId id="323" r:id="rId52"/>
    <p:sldId id="324" r:id="rId53"/>
    <p:sldId id="325" r:id="rId54"/>
    <p:sldId id="329" r:id="rId55"/>
    <p:sldId id="33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590"/>
          </a:xfrm>
        </p:spPr>
        <p:txBody>
          <a:bodyPr>
            <a:normAutofit fontScale="90000"/>
          </a:bodyPr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885"/>
            <a:ext cx="4062095" cy="5841365"/>
          </a:xfrm>
        </p:spPr>
        <p:txBody>
          <a:bodyPr>
            <a:normAutofit fontScale="40000"/>
          </a:bodyPr>
          <a:p>
            <a:r>
              <a:rPr lang="en-US"/>
              <a:t>ex1.js </a:t>
            </a:r>
            <a:endParaRPr lang="en-US"/>
          </a:p>
          <a:p>
            <a:endParaRPr lang="en-US"/>
          </a:p>
          <a:p>
            <a:r>
              <a:rPr lang="en-US"/>
              <a:t>// Author: S. Srivatsan</a:t>
            </a:r>
            <a:endParaRPr lang="en-US"/>
          </a:p>
          <a:p>
            <a:r>
              <a:rPr lang="en-US"/>
              <a:t>// Version : 1.0</a:t>
            </a:r>
            <a:endParaRPr lang="en-US"/>
          </a:p>
          <a:p>
            <a:r>
              <a:rPr lang="en-US"/>
              <a:t>// DescriptionL: A program to demo the variables, log, typeof</a:t>
            </a:r>
            <a:endParaRPr lang="en-US"/>
          </a:p>
          <a:p>
            <a:endParaRPr lang="en-US"/>
          </a:p>
          <a:p>
            <a:r>
              <a:rPr lang="en-US"/>
              <a:t>let name = 'Max'; // Variable initialization</a:t>
            </a:r>
            <a:endParaRPr lang="en-US"/>
          </a:p>
          <a:p>
            <a:r>
              <a:rPr lang="en-US"/>
              <a:t>let age; // variable declaration</a:t>
            </a:r>
            <a:endParaRPr lang="en-US"/>
          </a:p>
          <a:p>
            <a:r>
              <a:rPr lang="en-US"/>
              <a:t>let marks; //</a:t>
            </a:r>
            <a:endParaRPr lang="en-US"/>
          </a:p>
          <a:p>
            <a:r>
              <a:rPr lang="en-US"/>
              <a:t>let isFootballPlayer;</a:t>
            </a:r>
            <a:endParaRPr lang="en-US"/>
          </a:p>
          <a:p>
            <a:endParaRPr lang="en-US"/>
          </a:p>
          <a:p>
            <a:r>
              <a:rPr lang="en-US"/>
              <a:t>age = 20; // variable assignment</a:t>
            </a:r>
            <a:endParaRPr lang="en-US"/>
          </a:p>
          <a:p>
            <a:r>
              <a:rPr lang="en-US"/>
              <a:t>marks = 99.9;</a:t>
            </a:r>
            <a:endParaRPr lang="en-US"/>
          </a:p>
          <a:p>
            <a:r>
              <a:rPr lang="en-US"/>
              <a:t>isFootballPlayer = true;</a:t>
            </a:r>
            <a:endParaRPr lang="en-US"/>
          </a:p>
          <a:p>
            <a:endParaRPr lang="en-US"/>
          </a:p>
          <a:p>
            <a:r>
              <a:rPr lang="en-US"/>
              <a:t>let name2 = 'Bill';</a:t>
            </a:r>
            <a:endParaRPr lang="en-US"/>
          </a:p>
          <a:p>
            <a:r>
              <a:rPr lang="en-US"/>
              <a:t>let age2 = age; // copying value from age</a:t>
            </a:r>
            <a:endParaRPr lang="en-US"/>
          </a:p>
          <a:p>
            <a:r>
              <a:rPr lang="en-US"/>
              <a:t>let marks2 = marks - 29;</a:t>
            </a:r>
            <a:endParaRPr lang="en-US"/>
          </a:p>
          <a:p>
            <a:r>
              <a:rPr lang="en-US"/>
              <a:t>isFootballPlayer = false;</a:t>
            </a:r>
            <a:endParaRPr lang="en-US"/>
          </a:p>
          <a:p>
            <a:endParaRPr lang="en-US"/>
          </a:p>
          <a:p>
            <a:r>
              <a:rPr lang="en-US"/>
              <a:t>let message = 'hello world';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508625" y="846455"/>
            <a:ext cx="5826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ex2.js</a:t>
            </a:r>
            <a:endParaRPr lang="en-US"/>
          </a:p>
          <a:p>
            <a:endParaRPr lang="en-US"/>
          </a:p>
          <a:p>
            <a:r>
              <a:rPr lang="en-US"/>
              <a:t>let name3;</a:t>
            </a:r>
            <a:endParaRPr lang="en-US"/>
          </a:p>
          <a:p>
            <a:endParaRPr lang="en-US"/>
          </a:p>
          <a:p>
            <a:r>
              <a:rPr lang="en-US"/>
              <a:t>console.log(name3);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log is a function</a:t>
            </a:r>
            <a:endParaRPr lang="en-US"/>
          </a:p>
          <a:p>
            <a:r>
              <a:rPr lang="en-US"/>
              <a:t>all functions will have a set of parantheses---&gt; ()</a:t>
            </a:r>
            <a:endParaRPr lang="en-US"/>
          </a:p>
          <a:p>
            <a:r>
              <a:rPr lang="en-US"/>
              <a:t>the function  displays the content into the console.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console.log(values or variable  or calculation);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415"/>
            <a:ext cx="10515600" cy="5629275"/>
          </a:xfrm>
        </p:spPr>
        <p:txBody>
          <a:bodyPr>
            <a:normAutofit fontScale="50000"/>
          </a:bodyPr>
          <a:p>
            <a:r>
              <a:rPr lang="en-US"/>
              <a:t>ex1.js</a:t>
            </a:r>
            <a:endParaRPr lang="en-US"/>
          </a:p>
          <a:p>
            <a:r>
              <a:rPr lang="en-US"/>
              <a:t>console.log(message);</a:t>
            </a:r>
            <a:endParaRPr lang="en-US"/>
          </a:p>
          <a:p>
            <a:r>
              <a:rPr lang="en-US"/>
              <a:t>console.log(10);</a:t>
            </a:r>
            <a:endParaRPr lang="en-US"/>
          </a:p>
          <a:p>
            <a:r>
              <a:rPr lang="en-US"/>
              <a:t>console.log(name);</a:t>
            </a:r>
            <a:endParaRPr lang="en-US"/>
          </a:p>
          <a:p>
            <a:r>
              <a:rPr lang="en-US"/>
              <a:t>console.log(age);</a:t>
            </a:r>
            <a:endParaRPr lang="en-US"/>
          </a:p>
          <a:p>
            <a:r>
              <a:rPr lang="en-US"/>
              <a:t>console.log(marks);</a:t>
            </a:r>
            <a:endParaRPr lang="en-US"/>
          </a:p>
          <a:p>
            <a:r>
              <a:rPr lang="en-US"/>
              <a:t>console.log(isFootballPlayer);</a:t>
            </a:r>
            <a:endParaRPr lang="en-US"/>
          </a:p>
          <a:p>
            <a:endParaRPr lang="en-US"/>
          </a:p>
          <a:p>
            <a:r>
              <a:rPr lang="en-US"/>
              <a:t>console.log('');</a:t>
            </a:r>
            <a:endParaRPr lang="en-US"/>
          </a:p>
          <a:p>
            <a:endParaRPr lang="en-US"/>
          </a:p>
          <a:p>
            <a:r>
              <a:rPr lang="en-US"/>
              <a:t>console.log(message);</a:t>
            </a:r>
            <a:endParaRPr lang="en-US"/>
          </a:p>
          <a:p>
            <a:r>
              <a:rPr lang="en-US"/>
              <a:t>console.log(11);</a:t>
            </a:r>
            <a:endParaRPr lang="en-US"/>
          </a:p>
          <a:p>
            <a:r>
              <a:rPr lang="en-US"/>
              <a:t>console.log(name2);</a:t>
            </a:r>
            <a:endParaRPr lang="en-US"/>
          </a:p>
          <a:p>
            <a:r>
              <a:rPr lang="en-US"/>
              <a:t>console.log(age2);</a:t>
            </a:r>
            <a:endParaRPr lang="en-US"/>
          </a:p>
          <a:p>
            <a:r>
              <a:rPr lang="en-US"/>
              <a:t>console.log(marks2);</a:t>
            </a:r>
            <a:endParaRPr lang="en-US"/>
          </a:p>
          <a:p>
            <a:r>
              <a:rPr lang="en-US"/>
              <a:t>console.log(isFootballPlayer2);</a:t>
            </a:r>
            <a:endParaRPr lang="en-US"/>
          </a:p>
          <a:p>
            <a:r>
              <a:rPr lang="en-US"/>
              <a:t>console.log(10 + 1);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of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typeof tells us what type of data we are working with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console.log(typeof value or variable);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ex2.js</a:t>
            </a:r>
            <a:endParaRPr lang="en-US"/>
          </a:p>
          <a:p>
            <a:r>
              <a:rPr lang="en-US"/>
              <a:t>console.log('');</a:t>
            </a:r>
            <a:endParaRPr lang="en-US"/>
          </a:p>
          <a:p>
            <a:r>
              <a:rPr lang="en-US"/>
              <a:t>console.log(typeof name);</a:t>
            </a:r>
            <a:endParaRPr lang="en-US"/>
          </a:p>
          <a:p>
            <a:r>
              <a:rPr lang="en-US"/>
              <a:t>console.log(typeof age);</a:t>
            </a:r>
            <a:endParaRPr lang="en-US"/>
          </a:p>
          <a:p>
            <a:r>
              <a:rPr lang="en-US"/>
              <a:t>console.log(typeof marks);</a:t>
            </a:r>
            <a:endParaRPr lang="en-US"/>
          </a:p>
          <a:p>
            <a:r>
              <a:rPr lang="en-US"/>
              <a:t>console.log(typeof isFootballPlayer);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Errors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r>
              <a:rPr lang="en-US"/>
              <a:t>WE get error when we dont follow the rules of js.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// le name = 'max';</a:t>
            </a:r>
            <a:endParaRPr lang="en-US"/>
          </a:p>
          <a:p>
            <a:r>
              <a:rPr lang="en-US"/>
              <a:t>// let name = 'max</a:t>
            </a:r>
            <a:endParaRPr lang="en-US"/>
          </a:p>
          <a:p>
            <a:r>
              <a:rPr lang="en-US"/>
              <a:t>// let name = 'max';</a:t>
            </a:r>
            <a:endParaRPr lang="en-US"/>
          </a:p>
          <a:p>
            <a:r>
              <a:rPr lang="en-US"/>
              <a:t>// console.log(Name);</a:t>
            </a:r>
            <a:endParaRPr lang="en-US"/>
          </a:p>
          <a:p>
            <a:r>
              <a:rPr lang="en-US"/>
              <a:t>// let name = 'max';</a:t>
            </a:r>
            <a:endParaRPr lang="en-US"/>
          </a:p>
          <a:p>
            <a:r>
              <a:rPr lang="en-US"/>
              <a:t>// console.log(Name;</a:t>
            </a:r>
            <a:endParaRPr lang="en-US"/>
          </a:p>
          <a:p>
            <a:r>
              <a:rPr lang="en-US"/>
              <a:t>// let name  'max';</a:t>
            </a:r>
            <a:endParaRPr lang="en-US"/>
          </a:p>
          <a:p>
            <a:r>
              <a:rPr lang="en-US"/>
              <a:t>let num1;</a:t>
            </a:r>
            <a:endParaRPr lang="en-US"/>
          </a:p>
          <a:p>
            <a:r>
              <a:rPr lang="en-US"/>
              <a:t>console.log(num1 + 10); // when an unsupported operation is performed we get NaN</a:t>
            </a:r>
            <a:endParaRPr lang="en-US"/>
          </a:p>
          <a:p>
            <a:r>
              <a:rPr lang="en-US"/>
              <a:t>let num2 = null;</a:t>
            </a:r>
            <a:endParaRPr lang="en-US"/>
          </a:p>
          <a:p>
            <a:r>
              <a:rPr lang="en-US"/>
              <a:t>console.log(num2 + 10);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865"/>
          </a:xfrm>
        </p:spPr>
        <p:txBody>
          <a:bodyPr>
            <a:normAutofit fontScale="90000"/>
          </a:bodyPr>
          <a:p>
            <a:r>
              <a:rPr lang="en-US"/>
              <a:t>REPL , devtools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" y="1062990"/>
            <a:ext cx="6942455" cy="5630545"/>
          </a:xfrm>
        </p:spPr>
        <p:txBody>
          <a:bodyPr>
            <a:normAutofit fontScale="60000"/>
          </a:bodyPr>
          <a:p>
            <a:r>
              <a:rPr lang="en-US"/>
              <a:t>REPL = Read Evaluate Print Loop</a:t>
            </a:r>
            <a:endParaRPr lang="en-US"/>
          </a:p>
          <a:p>
            <a:r>
              <a:rPr lang="en-US"/>
              <a:t>reads  the line of code </a:t>
            </a:r>
            <a:endParaRPr lang="en-US"/>
          </a:p>
          <a:p>
            <a:r>
              <a:rPr lang="en-US"/>
              <a:t>checks for an error and runs it if no error</a:t>
            </a:r>
            <a:endParaRPr lang="en-US"/>
          </a:p>
          <a:p>
            <a:r>
              <a:rPr lang="en-US"/>
              <a:t>print</a:t>
            </a:r>
            <a:endParaRPr lang="en-US"/>
          </a:p>
          <a:p>
            <a:r>
              <a:rPr lang="en-US"/>
              <a:t>does the same operations again</a:t>
            </a:r>
            <a:endParaRPr lang="en-US"/>
          </a:p>
          <a:p>
            <a:endParaRPr lang="en-US"/>
          </a:p>
          <a:p>
            <a:r>
              <a:rPr lang="en-US"/>
              <a:t>js has node and browser console which are Repls.</a:t>
            </a:r>
            <a:endParaRPr lang="en-US"/>
          </a:p>
          <a:p>
            <a:r>
              <a:rPr lang="en-US"/>
              <a:t>To launch the browser console we need to follow these steps</a:t>
            </a:r>
            <a:endParaRPr lang="en-US"/>
          </a:p>
          <a:p>
            <a:pPr marL="0" indent="0">
              <a:buNone/>
            </a:pPr>
            <a:r>
              <a:rPr lang="en-US"/>
              <a:t>	1. launch browser</a:t>
            </a:r>
            <a:endParaRPr lang="en-US"/>
          </a:p>
          <a:p>
            <a:pPr marL="0" indent="0">
              <a:buNone/>
            </a:pPr>
            <a:r>
              <a:rPr lang="en-US"/>
              <a:t>	2. rightclick anywhere in the browser</a:t>
            </a:r>
            <a:endParaRPr lang="en-US"/>
          </a:p>
          <a:p>
            <a:pPr marL="0" indent="0">
              <a:buNone/>
            </a:pPr>
            <a:r>
              <a:rPr lang="en-US"/>
              <a:t>	3. click inspect option</a:t>
            </a:r>
            <a:endParaRPr lang="en-US"/>
          </a:p>
          <a:p>
            <a:pPr marL="0" indent="0">
              <a:buNone/>
            </a:pPr>
            <a:r>
              <a:rPr lang="en-US"/>
              <a:t>	4. A new windows open up (this window is called developer tools.)</a:t>
            </a:r>
            <a:endParaRPr lang="en-US"/>
          </a:p>
          <a:p>
            <a:pPr marL="0" indent="0">
              <a:buNone/>
            </a:pPr>
            <a:r>
              <a:rPr lang="en-US"/>
              <a:t>	5. in this window we will have many options.</a:t>
            </a:r>
            <a:endParaRPr lang="en-US"/>
          </a:p>
          <a:p>
            <a:pPr marL="0" indent="0">
              <a:buNone/>
            </a:pPr>
            <a:r>
              <a:rPr lang="en-US"/>
              <a:t>	6. one of those options is console.</a:t>
            </a:r>
            <a:endParaRPr lang="en-US"/>
          </a:p>
          <a:p>
            <a:pPr marL="0" indent="0">
              <a:buNone/>
            </a:pPr>
            <a:r>
              <a:rPr lang="en-US"/>
              <a:t>	7 Click on it to open the console.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374255" y="1028700"/>
            <a:ext cx="4670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 in s code (node)</a:t>
            </a:r>
            <a:endParaRPr lang="en-US"/>
          </a:p>
          <a:p>
            <a:endParaRPr lang="en-US"/>
          </a:p>
          <a:p>
            <a:r>
              <a:rPr lang="en-US"/>
              <a:t>1. open terminal</a:t>
            </a:r>
            <a:endParaRPr lang="en-US"/>
          </a:p>
          <a:p>
            <a:r>
              <a:rPr lang="en-US"/>
              <a:t>2. type node and hit enter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740"/>
          </a:xfrm>
        </p:spPr>
        <p:txBody>
          <a:bodyPr>
            <a:normAutofit fontScale="90000"/>
          </a:bodyPr>
          <a:p>
            <a:r>
              <a:rPr lang="en-US"/>
              <a:t>type cating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960"/>
            <a:ext cx="10515600" cy="5448300"/>
          </a:xfrm>
        </p:spPr>
        <p:txBody>
          <a:bodyPr>
            <a:normAutofit fontScale="60000"/>
          </a:bodyPr>
          <a:p>
            <a:r>
              <a:rPr lang="en-US"/>
              <a:t>js is generally connected to html forms</a:t>
            </a:r>
            <a:endParaRPr lang="en-US"/>
          </a:p>
          <a:p>
            <a:r>
              <a:rPr lang="en-US"/>
              <a:t>Even when taking a number as input, js will get it as a string</a:t>
            </a:r>
            <a:endParaRPr lang="en-US"/>
          </a:p>
          <a:p>
            <a:r>
              <a:rPr lang="en-US"/>
              <a:t>We need to type cast them into int or a float</a:t>
            </a:r>
            <a:endParaRPr lang="en-US"/>
          </a:p>
          <a:p>
            <a:r>
              <a:rPr lang="en-US"/>
              <a:t>These functions helps us to do that.</a:t>
            </a:r>
            <a:endParaRPr lang="en-US"/>
          </a:p>
          <a:p>
            <a:r>
              <a:rPr lang="en-US"/>
              <a:t>The type casting is not a permanent change.</a:t>
            </a:r>
            <a:endParaRPr lang="en-US"/>
          </a:p>
          <a:p>
            <a:r>
              <a:rPr lang="en-US"/>
              <a:t>the result of the type casting, we need to store it in a new variable.</a:t>
            </a:r>
            <a:endParaRPr lang="en-US"/>
          </a:p>
          <a:p>
            <a:r>
              <a:rPr lang="en-US"/>
              <a:t>parseInt()</a:t>
            </a:r>
            <a:endParaRPr lang="en-US"/>
          </a:p>
          <a:p>
            <a:r>
              <a:rPr lang="en-US"/>
              <a:t>parseFloat()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// creating new variables</a:t>
            </a:r>
            <a:endParaRPr lang="en-US"/>
          </a:p>
          <a:p>
            <a:r>
              <a:rPr lang="en-US"/>
              <a:t>let newVariable = parseInt(oldVariable);</a:t>
            </a:r>
            <a:endParaRPr lang="en-US"/>
          </a:p>
          <a:p>
            <a:r>
              <a:rPr lang="en-US">
                <a:sym typeface="+mn-ea"/>
              </a:rPr>
              <a:t>let newVariable = parseFloat(oldVariable);</a:t>
            </a:r>
            <a:endParaRPr lang="en-US">
              <a:sym typeface="+mn-ea"/>
            </a:endParaRPr>
          </a:p>
          <a:p>
            <a:r>
              <a:rPr lang="en-US"/>
              <a:t>// storing the result in the same original variable</a:t>
            </a:r>
            <a:endParaRPr lang="en-US"/>
          </a:p>
          <a:p>
            <a:r>
              <a:rPr lang="en-US"/>
              <a:t>oldVariable = parseInt(oldVariable);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4645"/>
          </a:xfrm>
        </p:spPr>
        <p:txBody>
          <a:bodyPr>
            <a:normAutofit fontScale="90000"/>
          </a:bodyPr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525"/>
            <a:ext cx="10515600" cy="5729605"/>
          </a:xfrm>
        </p:spPr>
        <p:txBody>
          <a:bodyPr>
            <a:normAutofit fontScale="50000"/>
          </a:bodyPr>
          <a:p>
            <a:r>
              <a:rPr lang="en-US"/>
              <a:t>let age = '20';</a:t>
            </a:r>
            <a:endParaRPr lang="en-US"/>
          </a:p>
          <a:p>
            <a:r>
              <a:rPr lang="en-US"/>
              <a:t>let ageNum = parseInt(age);</a:t>
            </a:r>
            <a:endParaRPr lang="en-US"/>
          </a:p>
          <a:p>
            <a:r>
              <a:rPr lang="en-US"/>
              <a:t>console.log(typeof age); // string</a:t>
            </a:r>
            <a:endParaRPr lang="en-US"/>
          </a:p>
          <a:p>
            <a:r>
              <a:rPr lang="en-US"/>
              <a:t>console.log(typeof ageNum); // number</a:t>
            </a:r>
            <a:endParaRPr lang="en-US"/>
          </a:p>
          <a:p>
            <a:endParaRPr lang="en-US"/>
          </a:p>
          <a:p>
            <a:r>
              <a:rPr lang="en-US"/>
              <a:t>let marks = '99.9';</a:t>
            </a:r>
            <a:endParaRPr lang="en-US"/>
          </a:p>
          <a:p>
            <a:r>
              <a:rPr lang="en-US"/>
              <a:t>let marksNum = parseFloat(marks);</a:t>
            </a:r>
            <a:endParaRPr lang="en-US"/>
          </a:p>
          <a:p>
            <a:r>
              <a:rPr lang="en-US"/>
              <a:t>console.log(typeof marks); // string</a:t>
            </a:r>
            <a:endParaRPr lang="en-US"/>
          </a:p>
          <a:p>
            <a:r>
              <a:rPr lang="en-US"/>
              <a:t>console.log(typeof marksNum); // number</a:t>
            </a:r>
            <a:endParaRPr lang="en-US"/>
          </a:p>
          <a:p>
            <a:endParaRPr lang="en-US"/>
          </a:p>
          <a:p>
            <a:r>
              <a:rPr lang="en-US"/>
              <a:t>// permanent edit to the original variable</a:t>
            </a:r>
            <a:endParaRPr lang="en-US"/>
          </a:p>
          <a:p>
            <a:r>
              <a:rPr lang="en-US"/>
              <a:t>let salary = '20000';</a:t>
            </a:r>
            <a:endParaRPr lang="en-US"/>
          </a:p>
          <a:p>
            <a:r>
              <a:rPr lang="en-US"/>
              <a:t>salary = parseInt(salary);</a:t>
            </a:r>
            <a:endParaRPr lang="en-US"/>
          </a:p>
          <a:p>
            <a:r>
              <a:rPr lang="en-US"/>
              <a:t>console.log(typeof salary); // number</a:t>
            </a:r>
            <a:endParaRPr lang="en-US"/>
          </a:p>
          <a:p>
            <a:endParaRPr lang="en-US"/>
          </a:p>
          <a:p>
            <a:r>
              <a:rPr lang="en-US"/>
              <a:t>// not very useful</a:t>
            </a:r>
            <a:endParaRPr lang="en-US"/>
          </a:p>
          <a:p>
            <a:r>
              <a:rPr lang="en-US"/>
              <a:t>let age2 = 10;</a:t>
            </a:r>
            <a:endParaRPr lang="en-US"/>
          </a:p>
          <a:p>
            <a:r>
              <a:rPr lang="en-US"/>
              <a:t>let ageStr = '' + age2;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concatenation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Combining strings to make it one string value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console.log(string1 + data + string 2 + ....)</a:t>
            </a:r>
            <a:endParaRPr lang="en-US"/>
          </a:p>
          <a:p>
            <a:r>
              <a:rPr lang="en-US"/>
              <a:t>let newVariable = </a:t>
            </a:r>
            <a:r>
              <a:rPr lang="en-US">
                <a:sym typeface="+mn-ea"/>
              </a:rPr>
              <a:t>string1 + data + string 2 + ....;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let firstName = 'Max';</a:t>
            </a:r>
            <a:endParaRPr lang="en-US"/>
          </a:p>
          <a:p>
            <a:r>
              <a:rPr lang="en-US"/>
              <a:t>let lastName = 'Winchester';</a:t>
            </a:r>
            <a:endParaRPr lang="en-US"/>
          </a:p>
          <a:p>
            <a:r>
              <a:rPr lang="en-US"/>
              <a:t>let age = 20;</a:t>
            </a:r>
            <a:endParaRPr lang="en-US"/>
          </a:p>
          <a:p>
            <a:r>
              <a:rPr lang="en-US"/>
              <a:t>let marks = 99.9;</a:t>
            </a:r>
            <a:endParaRPr lang="en-US"/>
          </a:p>
          <a:p>
            <a:r>
              <a:rPr lang="en-US"/>
              <a:t>let isFootballPlayer = true;</a:t>
            </a:r>
            <a:endParaRPr lang="en-US"/>
          </a:p>
          <a:p>
            <a:endParaRPr lang="en-US"/>
          </a:p>
          <a:p>
            <a:r>
              <a:rPr lang="en-US"/>
              <a:t>let fullName = firstName + ' ' + lastName;</a:t>
            </a:r>
            <a:endParaRPr lang="en-US"/>
          </a:p>
          <a:p>
            <a:r>
              <a:rPr lang="en-US"/>
              <a:t>console.log(fullName + ' is  ' + age + ' years old');</a:t>
            </a:r>
            <a:endParaRPr lang="en-US"/>
          </a:p>
          <a:p>
            <a:r>
              <a:rPr lang="en-US"/>
              <a:t>console.log(fullName + ' scored ' + marks + ' marks ');</a:t>
            </a:r>
            <a:endParaRPr lang="en-US"/>
          </a:p>
          <a:p>
            <a:r>
              <a:rPr lang="en-US"/>
              <a:t>console.log(fullName + ' is a football player: ' + isFootballPlayer);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p>
            <a:r>
              <a:rPr lang="en-US"/>
              <a:t>How websites work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94080" y="1207770"/>
            <a:ext cx="2716530" cy="51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51230" y="1346200"/>
            <a:ext cx="2569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</a:t>
            </a:r>
            <a:endParaRPr lang="en-US"/>
          </a:p>
          <a:p>
            <a:r>
              <a:rPr lang="en-US"/>
              <a:t>www.facebook.com(domain name)</a:t>
            </a:r>
            <a:endParaRPr lang="en-US"/>
          </a:p>
          <a:p>
            <a:r>
              <a:rPr lang="en-US"/>
              <a:t>MODEM - Modulator demodulator</a:t>
            </a:r>
            <a:endParaRPr lang="en-US"/>
          </a:p>
          <a:p>
            <a:r>
              <a:rPr lang="en-US"/>
              <a:t>Converts domain to ip address</a:t>
            </a:r>
            <a:endParaRPr lang="en-US"/>
          </a:p>
          <a:p>
            <a:r>
              <a:rPr lang="en-US"/>
              <a:t>Ip addess - address for a computer.</a:t>
            </a:r>
            <a:endParaRPr lang="en-US"/>
          </a:p>
          <a:p>
            <a:r>
              <a:rPr lang="en-US"/>
              <a:t>Then we send a request to the ip address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366250" y="1346200"/>
            <a:ext cx="2716530" cy="51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553575" y="1484630"/>
            <a:ext cx="2212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Server</a:t>
            </a:r>
            <a:endParaRPr lang="en-US"/>
          </a:p>
          <a:p>
            <a:endParaRPr lang="en-US"/>
          </a:p>
          <a:p>
            <a:r>
              <a:rPr lang="en-US"/>
              <a:t>checks if the request is correct format.</a:t>
            </a:r>
            <a:endParaRPr lang="en-US"/>
          </a:p>
          <a:p>
            <a:r>
              <a:rPr lang="en-US"/>
              <a:t>Check is something is missing</a:t>
            </a:r>
            <a:endParaRPr lang="en-US"/>
          </a:p>
          <a:p>
            <a:r>
              <a:rPr lang="en-US"/>
              <a:t>Checks if the request is safe.</a:t>
            </a:r>
            <a:endParaRPr lang="en-US"/>
          </a:p>
          <a:p>
            <a:endParaRPr lang="en-US"/>
          </a:p>
          <a:p>
            <a:r>
              <a:rPr lang="en-US"/>
              <a:t>A response is generated and rest back to the client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372100" y="1277620"/>
            <a:ext cx="2716530" cy="18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59425" y="1416050"/>
            <a:ext cx="221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Internet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67760" y="1826260"/>
            <a:ext cx="162687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097520" y="1826260"/>
            <a:ext cx="1231265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075930" y="2704465"/>
            <a:ext cx="1276985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700145" y="2672080"/>
            <a:ext cx="1699895" cy="30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Template literals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Using string concatenation is a bit hard.</a:t>
            </a:r>
            <a:endParaRPr lang="en-US"/>
          </a:p>
          <a:p>
            <a:pPr marL="0" indent="0">
              <a:buNone/>
            </a:pPr>
            <a:r>
              <a:rPr lang="en-US"/>
              <a:t>we might miss ‘’ and we get error</a:t>
            </a:r>
            <a:endParaRPr lang="en-US"/>
          </a:p>
          <a:p>
            <a:pPr marL="0" indent="0">
              <a:buNone/>
            </a:pPr>
            <a:r>
              <a:rPr lang="en-US"/>
              <a:t>in js We have new way to perform the concatenation</a:t>
            </a:r>
            <a:endParaRPr lang="en-US"/>
          </a:p>
          <a:p>
            <a:pPr marL="0" indent="0">
              <a:buNone/>
            </a:pPr>
            <a:r>
              <a:rPr lang="en-US"/>
              <a:t>This is called string interpolation</a:t>
            </a:r>
            <a:endParaRPr lang="en-US"/>
          </a:p>
          <a:p>
            <a:pPr marL="0" indent="0">
              <a:buNone/>
            </a:pPr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console.log(`some text ${variableName} some more text ${anotherVariable}`);</a:t>
            </a:r>
            <a:endParaRPr lang="en-US"/>
          </a:p>
          <a:p>
            <a:pPr marL="0" indent="0">
              <a:buNone/>
            </a:pPr>
            <a:r>
              <a:rPr lang="en-US"/>
              <a:t>let newVariable = </a:t>
            </a:r>
            <a:r>
              <a:rPr lang="en-US">
                <a:sym typeface="+mn-ea"/>
              </a:rPr>
              <a:t>`some text ${variableName} some more text ${anotherVariable}`;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let firstName = 'Max';</a:t>
            </a:r>
            <a:endParaRPr lang="en-US"/>
          </a:p>
          <a:p>
            <a:r>
              <a:rPr lang="en-US"/>
              <a:t>let lastName = 'Winchester';</a:t>
            </a:r>
            <a:endParaRPr lang="en-US"/>
          </a:p>
          <a:p>
            <a:r>
              <a:rPr lang="en-US"/>
              <a:t>let age = 20;</a:t>
            </a:r>
            <a:endParaRPr lang="en-US"/>
          </a:p>
          <a:p>
            <a:r>
              <a:rPr lang="en-US"/>
              <a:t>let marks = 99.9;</a:t>
            </a:r>
            <a:endParaRPr lang="en-US"/>
          </a:p>
          <a:p>
            <a:r>
              <a:rPr lang="en-US"/>
              <a:t>let isFootballPlayer = true;</a:t>
            </a:r>
            <a:endParaRPr lang="en-US"/>
          </a:p>
          <a:p>
            <a:endParaRPr lang="en-US"/>
          </a:p>
          <a:p>
            <a:r>
              <a:rPr lang="en-US"/>
              <a:t>let fullName = `${firstName} ${lastName}`;</a:t>
            </a:r>
            <a:endParaRPr lang="en-US"/>
          </a:p>
          <a:p>
            <a:r>
              <a:rPr lang="en-US"/>
              <a:t>console.log(`${fullName} is ${age} years old`);</a:t>
            </a:r>
            <a:endParaRPr lang="en-US"/>
          </a:p>
          <a:p>
            <a:r>
              <a:rPr lang="en-US"/>
              <a:t>console.log(`${fullName} scored ${marks} marks`);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Changing values from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canchange a value in a variable.</a:t>
            </a:r>
            <a:endParaRPr lang="en-US"/>
          </a:p>
          <a:p>
            <a:r>
              <a:rPr lang="en-US"/>
              <a:t>But we cannot change constants if they are primitive datatypes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variableName = newValue;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let name = 'Max Winchester';</a:t>
            </a:r>
            <a:endParaRPr lang="en-US"/>
          </a:p>
          <a:p>
            <a:r>
              <a:rPr lang="en-US"/>
              <a:t>name = 'Winchester Max';</a:t>
            </a:r>
            <a:endParaRPr lang="en-US"/>
          </a:p>
          <a:p>
            <a:r>
              <a:rPr lang="en-US"/>
              <a:t>let age = 20;</a:t>
            </a:r>
            <a:endParaRPr lang="en-US"/>
          </a:p>
          <a:p>
            <a:r>
              <a:rPr lang="en-US"/>
              <a:t>age = 21;</a:t>
            </a:r>
            <a:endParaRPr lang="en-US"/>
          </a:p>
          <a:p>
            <a:r>
              <a:rPr lang="en-US"/>
              <a:t>let marks = 99.9;</a:t>
            </a:r>
            <a:endParaRPr lang="en-US"/>
          </a:p>
          <a:p>
            <a:r>
              <a:rPr lang="en-US"/>
              <a:t>marks = 76.3;</a:t>
            </a:r>
            <a:endParaRPr lang="en-US"/>
          </a:p>
          <a:p>
            <a:r>
              <a:rPr lang="en-US"/>
              <a:t>console.log(name);</a:t>
            </a:r>
            <a:endParaRPr lang="en-US"/>
          </a:p>
          <a:p>
            <a:r>
              <a:rPr lang="en-US"/>
              <a:t>console.log(age);</a:t>
            </a:r>
            <a:endParaRPr lang="en-US"/>
          </a:p>
          <a:p>
            <a:r>
              <a:rPr lang="en-US"/>
              <a:t>console.log(marks);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escape 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special characters written inside a string to perform certain operations</a:t>
            </a:r>
            <a:endParaRPr lang="en-US"/>
          </a:p>
          <a:p>
            <a:r>
              <a:rPr lang="en-US"/>
              <a:t>\n - line break</a:t>
            </a:r>
            <a:endParaRPr lang="en-US"/>
          </a:p>
          <a:p>
            <a:r>
              <a:rPr lang="en-US"/>
              <a:t>breaks the line into two</a:t>
            </a:r>
            <a:endParaRPr lang="en-US"/>
          </a:p>
          <a:p>
            <a:r>
              <a:rPr lang="en-US"/>
              <a:t>\t - tab space</a:t>
            </a:r>
            <a:endParaRPr lang="en-US"/>
          </a:p>
          <a:p>
            <a:r>
              <a:rPr lang="en-US"/>
              <a:t>gives tab spaces</a:t>
            </a:r>
            <a:endParaRPr lang="en-US"/>
          </a:p>
          <a:p>
            <a:r>
              <a:rPr lang="en-US"/>
              <a:t>\’ - single quote</a:t>
            </a:r>
            <a:endParaRPr lang="en-US"/>
          </a:p>
          <a:p>
            <a:r>
              <a:rPr lang="en-US"/>
              <a:t>if we need to have ‘ inside a string, we use the \’ instead.</a:t>
            </a:r>
            <a:endParaRPr lang="en-US"/>
          </a:p>
          <a:p>
            <a:r>
              <a:rPr lang="en-US"/>
              <a:t>\” - double quote</a:t>
            </a:r>
            <a:endParaRPr lang="en-US"/>
          </a:p>
          <a:p>
            <a:r>
              <a:rPr lang="en-US">
                <a:sym typeface="+mn-ea"/>
              </a:rPr>
              <a:t>if we need to have “ inside a string, we use the \” instead.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015"/>
          </a:xfrm>
        </p:spPr>
        <p:txBody>
          <a:bodyPr>
            <a:normAutofit fontScale="90000"/>
          </a:bodyPr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775"/>
            <a:ext cx="10515600" cy="5706110"/>
          </a:xfrm>
        </p:spPr>
        <p:txBody>
          <a:bodyPr>
            <a:normAutofit fontScale="40000"/>
          </a:bodyPr>
          <a:p>
            <a:r>
              <a:rPr lang="en-US"/>
              <a:t>console.log(</a:t>
            </a:r>
            <a:endParaRPr lang="en-US"/>
          </a:p>
          <a:p>
            <a:r>
              <a:rPr lang="en-US"/>
              <a:t>  `This is the first line\nThis will be the second line\nThis will be the third line`</a:t>
            </a:r>
            <a:endParaRPr lang="en-US"/>
          </a:p>
          <a:p>
            <a:r>
              <a:rPr lang="en-US"/>
              <a:t>);</a:t>
            </a:r>
            <a:endParaRPr lang="en-US"/>
          </a:p>
          <a:p>
            <a:r>
              <a:rPr lang="en-US"/>
              <a:t>let name = 'Max Winchester';</a:t>
            </a:r>
            <a:endParaRPr lang="en-US"/>
          </a:p>
          <a:p>
            <a:r>
              <a:rPr lang="en-US"/>
              <a:t>let age = 20;</a:t>
            </a:r>
            <a:endParaRPr lang="en-US"/>
          </a:p>
          <a:p>
            <a:r>
              <a:rPr lang="en-US"/>
              <a:t>let marks = 99.9;</a:t>
            </a:r>
            <a:endParaRPr lang="en-US"/>
          </a:p>
          <a:p>
            <a:r>
              <a:rPr lang="en-US"/>
              <a:t>let isFootballPlayer = true;</a:t>
            </a:r>
            <a:endParaRPr lang="en-US"/>
          </a:p>
          <a:p>
            <a:endParaRPr lang="en-US"/>
          </a:p>
          <a:p>
            <a:r>
              <a:rPr lang="en-US"/>
              <a:t>let name2 = 'Bill Gates';</a:t>
            </a:r>
            <a:endParaRPr lang="en-US"/>
          </a:p>
          <a:p>
            <a:r>
              <a:rPr lang="en-US"/>
              <a:t>let age2 = 21;</a:t>
            </a:r>
            <a:endParaRPr lang="en-US"/>
          </a:p>
          <a:p>
            <a:r>
              <a:rPr lang="en-US"/>
              <a:t>let marks2 = 54.3;</a:t>
            </a:r>
            <a:endParaRPr lang="en-US"/>
          </a:p>
          <a:p>
            <a:r>
              <a:rPr lang="en-US"/>
              <a:t>let isFootballPlayer2 = false;</a:t>
            </a:r>
            <a:endParaRPr lang="en-US"/>
          </a:p>
          <a:p>
            <a:r>
              <a:rPr lang="en-US"/>
              <a:t>console.log(`name\tage\tmarks\tisFootballPlayer`);</a:t>
            </a:r>
            <a:endParaRPr lang="en-US"/>
          </a:p>
          <a:p>
            <a:r>
              <a:rPr lang="en-US"/>
              <a:t>console.log(`${name}\t${age}\t${marks}\t${isFootballPlayer}`);</a:t>
            </a:r>
            <a:endParaRPr lang="en-US"/>
          </a:p>
          <a:p>
            <a:r>
              <a:rPr lang="en-US"/>
              <a:t>console.log(`${name2}\t${age2}\t${marks2}\t${isFootballPlayer2}`);</a:t>
            </a:r>
            <a:endParaRPr lang="en-US"/>
          </a:p>
          <a:p>
            <a:endParaRPr lang="en-US"/>
          </a:p>
          <a:p>
            <a:r>
              <a:rPr lang="en-US"/>
              <a:t>console.log('This is "Srivatsan". That is Srivatsa\'s Car');</a:t>
            </a:r>
            <a:endParaRPr lang="en-US"/>
          </a:p>
          <a:p>
            <a:r>
              <a:rPr lang="en-US"/>
              <a:t>console.log(`This is "Srivatsan". That is Srivatsa's Car`);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Code block - multiple lines of code belonging to something</a:t>
            </a:r>
            <a:endParaRPr lang="en-US"/>
          </a:p>
          <a:p>
            <a:pPr marL="0" indent="0">
              <a:buNone/>
            </a:pPr>
            <a:r>
              <a:rPr lang="en-US"/>
              <a:t>Code block will be inside {}. </a:t>
            </a:r>
            <a:endParaRPr lang="en-US"/>
          </a:p>
          <a:p>
            <a:r>
              <a:rPr lang="en-US"/>
              <a:t>Statement - one line of code . It ends with ;</a:t>
            </a:r>
            <a:endParaRPr lang="en-US"/>
          </a:p>
          <a:p>
            <a:pPr marL="0" indent="0">
              <a:buNone/>
            </a:pPr>
            <a:r>
              <a:rPr lang="en-US"/>
              <a:t>	console.log(‘hi’);</a:t>
            </a:r>
            <a:endParaRPr lang="en-US"/>
          </a:p>
          <a:p>
            <a:pPr marL="0" indent="0">
              <a:buNone/>
            </a:pPr>
            <a:r>
              <a:rPr lang="en-US"/>
              <a:t>	console.log(a+b);</a:t>
            </a:r>
            <a:endParaRPr lang="en-US"/>
          </a:p>
          <a:p>
            <a:r>
              <a:rPr lang="en-US"/>
              <a:t>expression - part of a statement that contains a calculation or formulation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ym typeface="+mn-ea"/>
              </a:rPr>
              <a:t>console.log(‘hi’);  // not expression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	console.log(a+b); // a+b;</a:t>
            </a:r>
            <a:endParaRPr lang="en-US"/>
          </a:p>
          <a:p>
            <a:r>
              <a:rPr lang="en-US"/>
              <a:t>operators - symbols that performs an operation</a:t>
            </a:r>
            <a:endParaRPr lang="en-US"/>
          </a:p>
          <a:p>
            <a:pPr marL="0" indent="0">
              <a:buNone/>
            </a:pPr>
            <a:r>
              <a:rPr lang="en-US"/>
              <a:t>	a+b --&gt; + is the the operator</a:t>
            </a:r>
            <a:endParaRPr lang="en-US"/>
          </a:p>
          <a:p>
            <a:r>
              <a:rPr lang="en-US"/>
              <a:t>operands - the variables  or the values on which the operation is being performed.</a:t>
            </a:r>
            <a:endParaRPr lang="en-US"/>
          </a:p>
          <a:p>
            <a:pPr marL="0" indent="0">
              <a:buNone/>
            </a:pPr>
            <a:r>
              <a:rPr lang="en-US"/>
              <a:t>	a, b are the operand.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>
                <a:sym typeface="+mn-ea"/>
              </a:rPr>
              <a:t>symbols that performs an operation</a:t>
            </a:r>
            <a:endParaRPr lang="en-US">
              <a:sym typeface="+mn-ea"/>
            </a:endParaRPr>
          </a:p>
          <a:p>
            <a:r>
              <a:rPr lang="en-US"/>
              <a:t>1. Airthemetic</a:t>
            </a:r>
            <a:endParaRPr lang="en-US"/>
          </a:p>
          <a:p>
            <a:r>
              <a:rPr lang="en-US"/>
              <a:t>2. Assignment</a:t>
            </a:r>
            <a:endParaRPr lang="en-US"/>
          </a:p>
          <a:p>
            <a:r>
              <a:rPr lang="en-US"/>
              <a:t>3. Comparision or Relational</a:t>
            </a:r>
            <a:endParaRPr lang="en-US"/>
          </a:p>
          <a:p>
            <a:r>
              <a:rPr lang="en-US"/>
              <a:t>4. Logical</a:t>
            </a:r>
            <a:endParaRPr lang="en-US"/>
          </a:p>
          <a:p>
            <a:r>
              <a:rPr lang="en-US"/>
              <a:t>5. Bitwise operator</a:t>
            </a:r>
            <a:endParaRPr lang="en-US"/>
          </a:p>
          <a:p>
            <a:r>
              <a:rPr lang="en-US"/>
              <a:t>6. ternary operator.</a:t>
            </a:r>
            <a:endParaRPr lang="en-US"/>
          </a:p>
          <a:p>
            <a:endParaRPr lang="en-US"/>
          </a:p>
          <a:p>
            <a:r>
              <a:rPr lang="en-US"/>
              <a:t>These operations are by default temporary. and generates a new value which can be stored in a variable.</a:t>
            </a:r>
            <a:endParaRPr lang="en-US"/>
          </a:p>
          <a:p>
            <a:r>
              <a:rPr lang="en-US"/>
              <a:t>Its our choice to store the result in a new variable or old variable.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1. Arithemetic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+ , - , * , /, %, ++, --, **</a:t>
            </a:r>
            <a:endParaRPr lang="en-US"/>
          </a:p>
          <a:p>
            <a:r>
              <a:rPr lang="en-US"/>
              <a:t>Modulo division</a:t>
            </a:r>
            <a:endParaRPr lang="en-US"/>
          </a:p>
          <a:p>
            <a:r>
              <a:rPr lang="en-US"/>
              <a:t>The operator we use for this is called modulus operator(%).</a:t>
            </a:r>
            <a:endParaRPr lang="en-US"/>
          </a:p>
          <a:p>
            <a:r>
              <a:rPr lang="en-US"/>
              <a:t>It performs integer division and then gives the remainder of the division</a:t>
            </a:r>
            <a:endParaRPr lang="en-US"/>
          </a:p>
          <a:p>
            <a:endParaRPr lang="en-US"/>
          </a:p>
          <a:p>
            <a:r>
              <a:rPr lang="en-US"/>
              <a:t>** - exponent</a:t>
            </a:r>
            <a:endParaRPr lang="en-US"/>
          </a:p>
          <a:p>
            <a:r>
              <a:rPr lang="en-US"/>
              <a:t>2**5 = 32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4840" cy="4351655"/>
          </a:xfrm>
        </p:spPr>
        <p:txBody>
          <a:bodyPr>
            <a:normAutofit fontScale="45000"/>
          </a:bodyPr>
          <a:p>
            <a:r>
              <a:rPr lang="en-US"/>
              <a:t>// Arithmetic operators</a:t>
            </a:r>
            <a:endParaRPr lang="en-US"/>
          </a:p>
          <a:p>
            <a:r>
              <a:rPr lang="en-US"/>
              <a:t>let a = 10;</a:t>
            </a:r>
            <a:endParaRPr lang="en-US"/>
          </a:p>
          <a:p>
            <a:r>
              <a:rPr lang="en-US"/>
              <a:t>let b = 20;</a:t>
            </a:r>
            <a:endParaRPr lang="en-US"/>
          </a:p>
          <a:p>
            <a:r>
              <a:rPr lang="en-US"/>
              <a:t>let c = a + b;</a:t>
            </a:r>
            <a:endParaRPr lang="en-US"/>
          </a:p>
          <a:p>
            <a:r>
              <a:rPr lang="en-US"/>
              <a:t>console.log(c);</a:t>
            </a:r>
            <a:endParaRPr lang="en-US"/>
          </a:p>
          <a:p>
            <a:endParaRPr lang="en-US"/>
          </a:p>
          <a:p>
            <a:r>
              <a:rPr lang="en-US"/>
              <a:t>let x = 100;</a:t>
            </a:r>
            <a:endParaRPr lang="en-US"/>
          </a:p>
          <a:p>
            <a:r>
              <a:rPr lang="en-US"/>
              <a:t>let y = 20;</a:t>
            </a:r>
            <a:endParaRPr lang="en-US"/>
          </a:p>
          <a:p>
            <a:r>
              <a:rPr lang="en-US"/>
              <a:t>let z = x - y;</a:t>
            </a:r>
            <a:endParaRPr lang="en-US"/>
          </a:p>
          <a:p>
            <a:r>
              <a:rPr lang="en-US"/>
              <a:t>console.log(z);</a:t>
            </a:r>
            <a:endParaRPr lang="en-US"/>
          </a:p>
          <a:p>
            <a:endParaRPr lang="en-US"/>
          </a:p>
          <a:p>
            <a:r>
              <a:rPr lang="en-US"/>
              <a:t>let m = 6;</a:t>
            </a:r>
            <a:endParaRPr lang="en-US"/>
          </a:p>
          <a:p>
            <a:r>
              <a:rPr lang="en-US"/>
              <a:t>let n = 5;</a:t>
            </a:r>
            <a:endParaRPr lang="en-US"/>
          </a:p>
          <a:p>
            <a:r>
              <a:rPr lang="en-US"/>
              <a:t>m = m * n; // saving the data back into same variable. 6 is erased from m and new value is placed.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07045" y="1765300"/>
            <a:ext cx="3970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let e = 230;</a:t>
            </a:r>
            <a:endParaRPr lang="en-US"/>
          </a:p>
          <a:p>
            <a:r>
              <a:rPr lang="en-US">
                <a:sym typeface="+mn-ea"/>
              </a:rPr>
              <a:t>let f = 5;</a:t>
            </a:r>
            <a:endParaRPr lang="en-US"/>
          </a:p>
          <a:p>
            <a:r>
              <a:rPr lang="en-US">
                <a:sym typeface="+mn-ea"/>
              </a:rPr>
              <a:t>let g = e / f;</a:t>
            </a:r>
            <a:endParaRPr lang="en-US"/>
          </a:p>
          <a:p>
            <a:r>
              <a:rPr lang="en-US">
                <a:sym typeface="+mn-ea"/>
              </a:rPr>
              <a:t>console.log(g);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// modulo division</a:t>
            </a:r>
            <a:endParaRPr lang="en-US"/>
          </a:p>
          <a:p>
            <a:r>
              <a:rPr lang="en-US">
                <a:sym typeface="+mn-ea"/>
              </a:rPr>
              <a:t>a = 5;</a:t>
            </a:r>
            <a:endParaRPr lang="en-US"/>
          </a:p>
          <a:p>
            <a:r>
              <a:rPr lang="en-US">
                <a:sym typeface="+mn-ea"/>
              </a:rPr>
              <a:t>b = 2;</a:t>
            </a:r>
            <a:endParaRPr lang="en-US"/>
          </a:p>
          <a:p>
            <a:r>
              <a:rPr lang="en-US">
                <a:sym typeface="+mn-ea"/>
              </a:rPr>
              <a:t>let result = a % b;</a:t>
            </a:r>
            <a:endParaRPr lang="en-US"/>
          </a:p>
          <a:p>
            <a:r>
              <a:rPr lang="en-US">
                <a:sym typeface="+mn-ea"/>
              </a:rPr>
              <a:t>console.log(result);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Parts of Website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46405" y="1638935"/>
            <a:ext cx="2716530" cy="242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3555" y="1777365"/>
            <a:ext cx="25698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Front End</a:t>
            </a:r>
            <a:endParaRPr lang="en-US"/>
          </a:p>
          <a:p>
            <a:endParaRPr lang="en-US"/>
          </a:p>
          <a:p>
            <a:r>
              <a:rPr lang="en-US"/>
              <a:t>html, css, js to buld ui</a:t>
            </a:r>
            <a:endParaRPr lang="en-US"/>
          </a:p>
          <a:p>
            <a:r>
              <a:rPr lang="en-US"/>
              <a:t>jquery</a:t>
            </a:r>
            <a:endParaRPr lang="en-US"/>
          </a:p>
          <a:p>
            <a:r>
              <a:rPr lang="en-US"/>
              <a:t>Angular</a:t>
            </a:r>
            <a:endParaRPr lang="en-US"/>
          </a:p>
          <a:p>
            <a:r>
              <a:rPr lang="en-US"/>
              <a:t>React</a:t>
            </a:r>
            <a:endParaRPr lang="en-US"/>
          </a:p>
          <a:p>
            <a:r>
              <a:rPr lang="en-US"/>
              <a:t>Vue js</a:t>
            </a:r>
            <a:endParaRPr lang="en-US"/>
          </a:p>
          <a:p>
            <a:r>
              <a:rPr lang="en-US"/>
              <a:t>ember js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918575" y="1777365"/>
            <a:ext cx="2716530" cy="337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105900" y="1915795"/>
            <a:ext cx="2212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Backend</a:t>
            </a:r>
            <a:endParaRPr lang="en-US"/>
          </a:p>
          <a:p>
            <a:r>
              <a:rPr lang="en-US"/>
              <a:t>security and authentication, data transfer</a:t>
            </a:r>
            <a:endParaRPr lang="en-US"/>
          </a:p>
          <a:p>
            <a:endParaRPr lang="en-US"/>
          </a:p>
          <a:p>
            <a:r>
              <a:rPr lang="en-US"/>
              <a:t>nodejs+ express</a:t>
            </a:r>
            <a:endParaRPr lang="en-US"/>
          </a:p>
          <a:p>
            <a:r>
              <a:rPr lang="en-US"/>
              <a:t>python +flask or django</a:t>
            </a:r>
            <a:endParaRPr lang="en-US"/>
          </a:p>
          <a:p>
            <a:r>
              <a:rPr lang="en-US"/>
              <a:t>Java (JSP, Servlets,,...)</a:t>
            </a:r>
            <a:endParaRPr lang="en-US"/>
          </a:p>
          <a:p>
            <a:r>
              <a:rPr lang="en-US"/>
              <a:t>php</a:t>
            </a:r>
            <a:endParaRPr lang="en-US"/>
          </a:p>
          <a:p>
            <a:r>
              <a:rPr lang="en-US"/>
              <a:t>....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20085" y="2176145"/>
            <a:ext cx="5652770" cy="8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3162935" y="3464560"/>
            <a:ext cx="5755640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8918575" y="5491480"/>
            <a:ext cx="2716530" cy="13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105900" y="5629910"/>
            <a:ext cx="2212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Database</a:t>
            </a:r>
            <a:endParaRPr lang="en-US"/>
          </a:p>
          <a:p>
            <a:r>
              <a:rPr lang="en-US"/>
              <a:t>mysql, postgres, </a:t>
            </a:r>
            <a:endParaRPr lang="en-US"/>
          </a:p>
          <a:p>
            <a:r>
              <a:rPr lang="en-US"/>
              <a:t>mongodb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562600" y="3834765"/>
            <a:ext cx="14097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API Protocols</a:t>
            </a:r>
            <a:endParaRPr lang="en-US"/>
          </a:p>
          <a:p>
            <a:r>
              <a:rPr lang="en-US"/>
              <a:t>REST</a:t>
            </a:r>
            <a:endParaRPr lang="en-US"/>
          </a:p>
          <a:p>
            <a:r>
              <a:rPr lang="en-US"/>
              <a:t>Grapql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Data formats</a:t>
            </a:r>
            <a:endParaRPr lang="en-US"/>
          </a:p>
          <a:p>
            <a:r>
              <a:rPr lang="en-US"/>
              <a:t>XML</a:t>
            </a:r>
            <a:endParaRPr lang="en-US"/>
          </a:p>
          <a:p>
            <a:r>
              <a:rPr lang="en-US"/>
              <a:t>json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increment and decrement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increment increases the value in a variable by 1.</a:t>
            </a:r>
            <a:endParaRPr lang="en-US"/>
          </a:p>
          <a:p>
            <a:r>
              <a:rPr lang="en-US">
                <a:sym typeface="+mn-ea"/>
              </a:rPr>
              <a:t>decrement decreases the value in a variable by 1.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These are permanent changes to the variable.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We do not have to choose to store the result into a new variable.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These are unary operators.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They need only 1 variable to work with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// increment and decrement operators</a:t>
            </a:r>
            <a:endParaRPr lang="en-US"/>
          </a:p>
          <a:p>
            <a:r>
              <a:rPr lang="en-US"/>
              <a:t>let age = 10;</a:t>
            </a:r>
            <a:endParaRPr lang="en-US"/>
          </a:p>
          <a:p>
            <a:r>
              <a:rPr lang="en-US"/>
              <a:t>age++;</a:t>
            </a:r>
            <a:endParaRPr lang="en-US"/>
          </a:p>
          <a:p>
            <a:r>
              <a:rPr lang="en-US"/>
              <a:t>console.log(age);</a:t>
            </a:r>
            <a:endParaRPr lang="en-US"/>
          </a:p>
          <a:p>
            <a:endParaRPr lang="en-US"/>
          </a:p>
          <a:p>
            <a:r>
              <a:rPr lang="en-US"/>
              <a:t>let score = 100;</a:t>
            </a:r>
            <a:endParaRPr lang="en-US"/>
          </a:p>
          <a:p>
            <a:r>
              <a:rPr lang="en-US"/>
              <a:t>score--;</a:t>
            </a:r>
            <a:endParaRPr lang="en-US"/>
          </a:p>
          <a:p>
            <a:r>
              <a:rPr lang="en-US"/>
              <a:t>console.log(score);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 and post increment, decrement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can write code in such a ways that we can perform an increment / decrement with other operations.</a:t>
            </a:r>
            <a:endParaRPr lang="en-US"/>
          </a:p>
          <a:p>
            <a:r>
              <a:rPr lang="en-US"/>
              <a:t>In such situation we want to decide if the increment/ decrement needs to perform first or last</a:t>
            </a:r>
            <a:endParaRPr lang="en-US"/>
          </a:p>
          <a:p>
            <a:r>
              <a:rPr lang="en-US"/>
              <a:t>if the inc/dec needs to perform first, we use pre inc/dec</a:t>
            </a:r>
            <a:endParaRPr lang="en-US"/>
          </a:p>
          <a:p>
            <a:r>
              <a:rPr lang="en-US"/>
              <a:t>if not, we use post inc/ dec</a:t>
            </a:r>
            <a:endParaRPr lang="en-US"/>
          </a:p>
          <a:p>
            <a:r>
              <a:rPr lang="en-US"/>
              <a:t>pre operation  ++a, --a</a:t>
            </a:r>
            <a:endParaRPr lang="en-US"/>
          </a:p>
          <a:p>
            <a:r>
              <a:rPr lang="en-US"/>
              <a:t>post operation a++, a--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// pre and post increment / decrement</a:t>
            </a:r>
            <a:endParaRPr lang="en-US"/>
          </a:p>
          <a:p>
            <a:r>
              <a:rPr lang="en-US"/>
              <a:t>let a = 10;</a:t>
            </a:r>
            <a:endParaRPr lang="en-US"/>
          </a:p>
          <a:p>
            <a:r>
              <a:rPr lang="en-US"/>
              <a:t>let b = 20;</a:t>
            </a:r>
            <a:endParaRPr lang="en-US"/>
          </a:p>
          <a:p>
            <a:r>
              <a:rPr lang="en-US"/>
              <a:t>let c = ++a + b; // a gets incremented first and then added to b.</a:t>
            </a:r>
            <a:endParaRPr lang="en-US"/>
          </a:p>
          <a:p>
            <a:endParaRPr lang="en-US"/>
          </a:p>
          <a:p>
            <a:r>
              <a:rPr lang="en-US"/>
              <a:t>let x = 10;</a:t>
            </a:r>
            <a:endParaRPr lang="en-US"/>
          </a:p>
          <a:p>
            <a:r>
              <a:rPr lang="en-US"/>
              <a:t>let y = 20;</a:t>
            </a:r>
            <a:endParaRPr lang="en-US"/>
          </a:p>
          <a:p>
            <a:r>
              <a:rPr lang="en-US"/>
              <a:t>let z = x-- + y; // x and y are added then x is decreased by 1.</a:t>
            </a:r>
            <a:endParaRPr lang="en-US"/>
          </a:p>
          <a:p>
            <a:r>
              <a:rPr lang="en-US"/>
              <a:t>console.log(c);</a:t>
            </a:r>
            <a:endParaRPr lang="en-US"/>
          </a:p>
          <a:p>
            <a:r>
              <a:rPr lang="en-US"/>
              <a:t>console.log(z);</a:t>
            </a:r>
            <a:endParaRPr lang="en-US"/>
          </a:p>
          <a:p>
            <a:endParaRPr lang="en-US"/>
          </a:p>
          <a:p>
            <a:r>
              <a:rPr lang="en-US"/>
              <a:t>console.log(a);</a:t>
            </a:r>
            <a:endParaRPr lang="en-US"/>
          </a:p>
          <a:p>
            <a:r>
              <a:rPr lang="en-US"/>
              <a:t>console.log(x);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099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Assignment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935345"/>
          </a:xfrm>
        </p:spPr>
        <p:txBody>
          <a:bodyPr>
            <a:normAutofit fontScale="45000"/>
          </a:bodyPr>
          <a:p>
            <a:r>
              <a:rPr lang="en-US"/>
              <a:t>= , +=, -=, *= , /= , %=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// assignment operators</a:t>
            </a:r>
            <a:endParaRPr lang="en-US"/>
          </a:p>
          <a:p>
            <a:r>
              <a:rPr lang="en-US"/>
              <a:t>let a = 10;</a:t>
            </a:r>
            <a:endParaRPr lang="en-US"/>
          </a:p>
          <a:p>
            <a:r>
              <a:rPr lang="en-US"/>
              <a:t>let b = 20;</a:t>
            </a:r>
            <a:endParaRPr lang="en-US"/>
          </a:p>
          <a:p>
            <a:r>
              <a:rPr lang="en-US"/>
              <a:t>a = a + b; // a = 30;</a:t>
            </a:r>
            <a:endParaRPr lang="en-US"/>
          </a:p>
          <a:p>
            <a:r>
              <a:rPr lang="en-US"/>
              <a:t>console.log(a);</a:t>
            </a:r>
            <a:endParaRPr lang="en-US"/>
          </a:p>
          <a:p>
            <a:r>
              <a:rPr lang="en-US"/>
              <a:t>a += b; // a = 50;</a:t>
            </a:r>
            <a:endParaRPr lang="en-US"/>
          </a:p>
          <a:p>
            <a:r>
              <a:rPr lang="en-US"/>
              <a:t>console.log(a);</a:t>
            </a:r>
            <a:endParaRPr lang="en-US"/>
          </a:p>
          <a:p>
            <a:endParaRPr lang="en-US"/>
          </a:p>
          <a:p>
            <a:r>
              <a:rPr lang="en-US"/>
              <a:t>a -= 10;</a:t>
            </a:r>
            <a:endParaRPr lang="en-US"/>
          </a:p>
          <a:p>
            <a:r>
              <a:rPr lang="en-US"/>
              <a:t>console.log(a);</a:t>
            </a:r>
            <a:endParaRPr lang="en-US"/>
          </a:p>
          <a:p>
            <a:r>
              <a:rPr lang="en-US"/>
              <a:t>a *= 5;</a:t>
            </a:r>
            <a:endParaRPr lang="en-US"/>
          </a:p>
          <a:p>
            <a:r>
              <a:rPr lang="en-US"/>
              <a:t>console.log(a);</a:t>
            </a:r>
            <a:endParaRPr lang="en-US"/>
          </a:p>
          <a:p>
            <a:r>
              <a:rPr lang="en-US"/>
              <a:t>a /= 10;</a:t>
            </a:r>
            <a:endParaRPr lang="en-US"/>
          </a:p>
          <a:p>
            <a:r>
              <a:rPr lang="en-US"/>
              <a:t>console.log(a);</a:t>
            </a:r>
            <a:endParaRPr lang="en-US"/>
          </a:p>
          <a:p>
            <a:r>
              <a:rPr lang="en-US"/>
              <a:t>a %= 2;</a:t>
            </a:r>
            <a:endParaRPr lang="en-US"/>
          </a:p>
          <a:p>
            <a:r>
              <a:rPr lang="en-US"/>
              <a:t>console.log(a);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985"/>
          </a:xfrm>
        </p:spPr>
        <p:txBody>
          <a:bodyPr>
            <a:normAutofit fontScale="90000"/>
          </a:bodyPr>
          <a:p>
            <a:r>
              <a:rPr lang="en-US"/>
              <a:t>Comparision or Relational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070"/>
            <a:ext cx="10515600" cy="5744845"/>
          </a:xfrm>
        </p:spPr>
        <p:txBody>
          <a:bodyPr/>
          <a:p>
            <a:r>
              <a:rPr lang="en-US"/>
              <a:t>&lt; , &gt; , &lt;=, &gt;=, ==, !=, ===, !==</a:t>
            </a:r>
            <a:endParaRPr lang="en-US"/>
          </a:p>
          <a:p>
            <a:r>
              <a:rPr lang="en-US"/>
              <a:t>Condition:</a:t>
            </a:r>
            <a:endParaRPr lang="en-US"/>
          </a:p>
          <a:p>
            <a:r>
              <a:rPr lang="en-US"/>
              <a:t>An expression that results in a boolean value(true or false)</a:t>
            </a:r>
            <a:endParaRPr lang="en-US"/>
          </a:p>
          <a:p>
            <a:r>
              <a:rPr lang="en-US"/>
              <a:t>There are some functions and method that give us tru or false aswell.</a:t>
            </a:r>
            <a:endParaRPr lang="en-US"/>
          </a:p>
          <a:p>
            <a:r>
              <a:rPr lang="en-US"/>
              <a:t>We can make use of those to work like a condition.</a:t>
            </a:r>
            <a:endParaRPr lang="en-US"/>
          </a:p>
          <a:p>
            <a:r>
              <a:rPr lang="en-US"/>
              <a:t>Normal equality operator ignores the datatypes.</a:t>
            </a:r>
            <a:endParaRPr lang="en-US"/>
          </a:p>
          <a:p>
            <a:r>
              <a:rPr lang="en-US"/>
              <a:t>Strict equality checks for datatypes aswell</a:t>
            </a:r>
            <a:endParaRPr lang="en-US"/>
          </a:p>
          <a:p>
            <a:r>
              <a:rPr lang="en-US"/>
              <a:t>Strict equality  is better and we will only use this.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// Relational operators</a:t>
            </a:r>
            <a:endParaRPr lang="en-US"/>
          </a:p>
          <a:p>
            <a:r>
              <a:rPr lang="en-US"/>
              <a:t>let a = 10;</a:t>
            </a:r>
            <a:endParaRPr lang="en-US"/>
          </a:p>
          <a:p>
            <a:r>
              <a:rPr lang="en-US"/>
              <a:t>let condition = a &gt; 10;</a:t>
            </a:r>
            <a:endParaRPr lang="en-US"/>
          </a:p>
          <a:p>
            <a:r>
              <a:rPr lang="en-US"/>
              <a:t>console.log(condition);</a:t>
            </a:r>
            <a:endParaRPr lang="en-US"/>
          </a:p>
          <a:p>
            <a:r>
              <a:rPr lang="en-US"/>
              <a:t>console.log(a &lt; 100); // true</a:t>
            </a:r>
            <a:endParaRPr lang="en-US"/>
          </a:p>
          <a:p>
            <a:r>
              <a:rPr lang="en-US"/>
              <a:t>console.log(a == 10); // true</a:t>
            </a:r>
            <a:endParaRPr lang="en-US"/>
          </a:p>
          <a:p>
            <a:r>
              <a:rPr lang="en-US"/>
              <a:t>console.log(a != 1000); // true</a:t>
            </a:r>
            <a:endParaRPr lang="en-US"/>
          </a:p>
          <a:p>
            <a:endParaRPr lang="en-US"/>
          </a:p>
          <a:p>
            <a:r>
              <a:rPr lang="en-US"/>
              <a:t>// normal vs strict equality</a:t>
            </a:r>
            <a:endParaRPr lang="en-US"/>
          </a:p>
          <a:p>
            <a:endParaRPr lang="en-US"/>
          </a:p>
          <a:p>
            <a:r>
              <a:rPr lang="en-US"/>
              <a:t>console.log(a == '10'); // true</a:t>
            </a:r>
            <a:endParaRPr lang="en-US"/>
          </a:p>
          <a:p>
            <a:r>
              <a:rPr lang="en-US"/>
              <a:t>console.log(a === '10'); // false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Logical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Combines two or more conditions.</a:t>
            </a:r>
            <a:endParaRPr lang="en-US"/>
          </a:p>
          <a:p>
            <a:r>
              <a:rPr lang="en-US"/>
              <a:t>Result will be a boolean value aswell.</a:t>
            </a:r>
            <a:endParaRPr lang="en-US"/>
          </a:p>
          <a:p>
            <a:endParaRPr lang="en-US"/>
          </a:p>
          <a:p>
            <a:r>
              <a:rPr lang="en-US"/>
              <a:t>and - &amp;&amp;  -- if all conditions are true, it becomes true . false otherwise.</a:t>
            </a:r>
            <a:endParaRPr lang="en-US"/>
          </a:p>
          <a:p>
            <a:r>
              <a:rPr lang="en-US"/>
              <a:t>or  - || -- any one of the coditions has to be true. false when both conditions are false</a:t>
            </a:r>
            <a:endParaRPr lang="en-US"/>
          </a:p>
          <a:p>
            <a:r>
              <a:rPr lang="en-US"/>
              <a:t>xor - ^ -- exactly 1 condition has to be true. It gives 1 or 0.</a:t>
            </a:r>
            <a:endParaRPr lang="en-US"/>
          </a:p>
          <a:p>
            <a:r>
              <a:rPr lang="en-US"/>
              <a:t>not  = ! -- changes true to false and false to true.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Demorgan’s law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!(a &gt; 10 &amp;&amp; b &gt; 10) = !(a&gt;10) || !(b&gt;10)</a:t>
            </a:r>
            <a:endParaRPr lang="en-US"/>
          </a:p>
          <a:p>
            <a:r>
              <a:rPr lang="en-US">
                <a:sym typeface="+mn-ea"/>
              </a:rPr>
              <a:t>!(a &gt; 10 || b &gt; 10) = !(a&gt;10) &amp;&amp; !(b&gt;10)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&amp; -  both has to be 1</a:t>
            </a:r>
            <a:endParaRPr lang="en-US"/>
          </a:p>
          <a:p>
            <a:r>
              <a:rPr lang="en-US"/>
              <a:t>| -  atleast 1 should be 1</a:t>
            </a:r>
            <a:endParaRPr lang="en-US"/>
          </a:p>
          <a:p>
            <a:r>
              <a:rPr lang="en-US"/>
              <a:t>&lt;&lt; -- left shift</a:t>
            </a:r>
            <a:endParaRPr lang="en-US"/>
          </a:p>
          <a:p>
            <a:r>
              <a:rPr lang="en-US"/>
              <a:t>&gt;&gt; -- right shift (keeps the symbol) -- uses 2s complement</a:t>
            </a:r>
            <a:endParaRPr lang="en-US"/>
          </a:p>
          <a:p>
            <a:r>
              <a:rPr lang="en-US"/>
              <a:t>&gt;&gt;&gt; -- rightshift with fill 0. (makes it positive value)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925"/>
          </a:xfrm>
        </p:spPr>
        <p:txBody>
          <a:bodyPr>
            <a:normAutofit fontScale="90000"/>
          </a:bodyPr>
          <a:p>
            <a:r>
              <a:rPr lang="en-US"/>
              <a:t>Comment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0110"/>
            <a:ext cx="10515600" cy="5764530"/>
          </a:xfrm>
        </p:spPr>
        <p:txBody>
          <a:bodyPr>
            <a:normAutofit fontScale="80000"/>
          </a:bodyPr>
          <a:p>
            <a:r>
              <a:rPr lang="en-US"/>
              <a:t>ALong with code we can write comment in js</a:t>
            </a:r>
            <a:endParaRPr lang="en-US"/>
          </a:p>
          <a:p>
            <a:r>
              <a:rPr lang="en-US"/>
              <a:t>Comments are used to expain parts of the code , author, version.</a:t>
            </a:r>
            <a:endParaRPr lang="en-US"/>
          </a:p>
          <a:p>
            <a:endParaRPr lang="en-US"/>
          </a:p>
          <a:p>
            <a:r>
              <a:rPr lang="en-US"/>
              <a:t>2 types</a:t>
            </a:r>
            <a:endParaRPr lang="en-US"/>
          </a:p>
          <a:p>
            <a:r>
              <a:rPr lang="en-US"/>
              <a:t>1. line comment --&gt; // This is a comment</a:t>
            </a:r>
            <a:endParaRPr lang="en-US"/>
          </a:p>
          <a:p>
            <a:r>
              <a:rPr lang="en-US"/>
              <a:t>2. block comment</a:t>
            </a:r>
            <a:endParaRPr lang="en-US"/>
          </a:p>
          <a:p>
            <a:pPr marL="0" indent="0">
              <a:buNone/>
            </a:pPr>
            <a:r>
              <a:rPr lang="en-US"/>
              <a:t>/*</a:t>
            </a:r>
            <a:endParaRPr lang="en-US"/>
          </a:p>
          <a:p>
            <a:pPr marL="0" indent="0">
              <a:buNone/>
            </a:pPr>
            <a:r>
              <a:rPr lang="en-US"/>
              <a:t>	This is block comment</a:t>
            </a:r>
            <a:endParaRPr lang="en-US"/>
          </a:p>
          <a:p>
            <a:pPr marL="0" indent="0">
              <a:buNone/>
            </a:pPr>
            <a:r>
              <a:rPr lang="en-US"/>
              <a:t>	Can have multiple lines</a:t>
            </a:r>
            <a:endParaRPr lang="en-US"/>
          </a:p>
          <a:p>
            <a:pPr marL="0" indent="0">
              <a:buNone/>
            </a:pPr>
            <a:r>
              <a:rPr lang="en-US"/>
              <a:t>*/</a:t>
            </a:r>
            <a:endParaRPr lang="en-US"/>
          </a:p>
          <a:p>
            <a:endParaRPr lang="en-US"/>
          </a:p>
          <a:p>
            <a:r>
              <a:rPr lang="en-US"/>
              <a:t>These are not same as html and css comments</a:t>
            </a:r>
            <a:endParaRPr lang="en-US"/>
          </a:p>
          <a:p>
            <a:r>
              <a:rPr lang="en-US"/>
              <a:t>we can use ctrl  + ?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 precedence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Tells us which operator runs first.</a:t>
            </a:r>
            <a:endParaRPr lang="en-US"/>
          </a:p>
          <a:p>
            <a:r>
              <a:rPr lang="en-US"/>
              <a:t>https://www.oreilly.com/api/v2/epubs/9780137013128/files/graphics/394tab01.jpg</a:t>
            </a:r>
            <a:endParaRPr lang="en-US"/>
          </a:p>
          <a:p>
            <a:endParaRPr lang="en-US"/>
          </a:p>
          <a:p>
            <a:r>
              <a:rPr lang="en-US"/>
              <a:t>To change operator precedence, we use ()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a+b/c  --&gt; b/c happens first</a:t>
            </a:r>
            <a:endParaRPr lang="en-US"/>
          </a:p>
          <a:p>
            <a:r>
              <a:rPr lang="en-US"/>
              <a:t>(a+b)/c --&gt; a+b happens first.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ternary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checks a condition and assigns a value based on the true or false.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let variablename = ( condition )? expr1 : expr2;</a:t>
            </a:r>
            <a:endParaRPr lang="en-US"/>
          </a:p>
          <a:p>
            <a:r>
              <a:rPr lang="en-US">
                <a:sym typeface="+mn-ea"/>
              </a:rPr>
              <a:t>let variablename = ( condition1 )? expr1 : (condition2)?exp3: exp4;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// ternary op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let val = -10;</a:t>
            </a:r>
            <a:endParaRPr lang="en-US"/>
          </a:p>
          <a:p>
            <a:pPr marL="0" indent="0">
              <a:buNone/>
            </a:pPr>
            <a:r>
              <a:rPr lang="en-US"/>
              <a:t>let message = val &gt;= 0 ? `${val} is positive` : `${val} is negative`;</a:t>
            </a:r>
            <a:endParaRPr lang="en-US"/>
          </a:p>
          <a:p>
            <a:pPr marL="0" indent="0">
              <a:buNone/>
            </a:pPr>
            <a:r>
              <a:rPr lang="en-US"/>
              <a:t>console.log(message);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// ternary operator</a:t>
            </a:r>
            <a:endParaRPr lang="en-US"/>
          </a:p>
          <a:p>
            <a:r>
              <a:rPr lang="en-US"/>
              <a:t>// positive difference</a:t>
            </a:r>
            <a:endParaRPr lang="en-US"/>
          </a:p>
          <a:p>
            <a:r>
              <a:rPr lang="en-US"/>
              <a:t>let a = 10;</a:t>
            </a:r>
            <a:endParaRPr lang="en-US"/>
          </a:p>
          <a:p>
            <a:r>
              <a:rPr lang="en-US"/>
              <a:t>let b = 20;</a:t>
            </a:r>
            <a:endParaRPr lang="en-US"/>
          </a:p>
          <a:p>
            <a:endParaRPr lang="en-US"/>
          </a:p>
          <a:p>
            <a:r>
              <a:rPr lang="en-US"/>
              <a:t>let result = a &gt; b ? a - b : b - a;</a:t>
            </a:r>
            <a:endParaRPr lang="en-US"/>
          </a:p>
          <a:p>
            <a:r>
              <a:rPr lang="en-US"/>
              <a:t>console.log(result);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// less than greater than or equals</a:t>
            </a:r>
            <a:endParaRPr lang="en-US"/>
          </a:p>
          <a:p>
            <a:endParaRPr lang="en-US"/>
          </a:p>
          <a:p>
            <a:r>
              <a:rPr lang="en-US"/>
              <a:t>let a = 10;</a:t>
            </a:r>
            <a:endParaRPr lang="en-US"/>
          </a:p>
          <a:p>
            <a:endParaRPr lang="en-US"/>
          </a:p>
          <a:p>
            <a:r>
              <a:rPr lang="en-US"/>
              <a:t>let result =</a:t>
            </a:r>
            <a:endParaRPr lang="en-US"/>
          </a:p>
          <a:p>
            <a:r>
              <a:rPr lang="en-US"/>
              <a:t>  a &gt; 10</a:t>
            </a:r>
            <a:endParaRPr lang="en-US"/>
          </a:p>
          <a:p>
            <a:r>
              <a:rPr lang="en-US"/>
              <a:t>    ? `${a} is greater than 10`</a:t>
            </a:r>
            <a:endParaRPr lang="en-US"/>
          </a:p>
          <a:p>
            <a:r>
              <a:rPr lang="en-US"/>
              <a:t>    : a === 10</a:t>
            </a:r>
            <a:endParaRPr lang="en-US"/>
          </a:p>
          <a:p>
            <a:r>
              <a:rPr lang="en-US"/>
              <a:t>    ? `${a} is equal to 10`</a:t>
            </a:r>
            <a:endParaRPr lang="en-US"/>
          </a:p>
          <a:p>
            <a:r>
              <a:rPr lang="en-US"/>
              <a:t>    : `${a} is less than 10`;</a:t>
            </a:r>
            <a:endParaRPr lang="en-US"/>
          </a:p>
          <a:p>
            <a:endParaRPr lang="en-US"/>
          </a:p>
          <a:p>
            <a:r>
              <a:rPr lang="en-US"/>
              <a:t>console.log(result);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parseInt, parseFloat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We can convert one type of value into another type.</a:t>
            </a:r>
            <a:endParaRPr lang="en-US"/>
          </a:p>
          <a:p>
            <a:pPr marL="0" indent="0">
              <a:buNone/>
            </a:pPr>
            <a:r>
              <a:rPr lang="en-US"/>
              <a:t>In js, we use the parseInt, and parseFloat to convert the values into int anf float respectively.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let newValue = parseInt(value);</a:t>
            </a:r>
            <a:endParaRPr lang="en-US"/>
          </a:p>
          <a:p>
            <a:pPr marL="0" indent="0">
              <a:buNone/>
            </a:pPr>
            <a:r>
              <a:rPr lang="en-US"/>
              <a:t>let newValue = parseFloat(value);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When we create html forms. the data we grab from the forms and bring it to js are in string format.</a:t>
            </a:r>
            <a:endParaRPr lang="en-US"/>
          </a:p>
          <a:p>
            <a:pPr marL="0" indent="0">
              <a:buNone/>
            </a:pPr>
            <a:r>
              <a:rPr lang="en-US"/>
              <a:t>We need to convert them into int or float depending on the requirement.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// parseInt()</a:t>
            </a:r>
            <a:endParaRPr lang="en-US"/>
          </a:p>
          <a:p>
            <a:r>
              <a:rPr lang="en-US"/>
              <a:t>// parseFloat()</a:t>
            </a:r>
            <a:endParaRPr lang="en-US"/>
          </a:p>
          <a:p>
            <a:endParaRPr lang="en-US"/>
          </a:p>
          <a:p>
            <a:r>
              <a:rPr lang="en-US"/>
              <a:t>let age = '10';</a:t>
            </a:r>
            <a:endParaRPr lang="en-US"/>
          </a:p>
          <a:p>
            <a:r>
              <a:rPr lang="en-US"/>
              <a:t>age = parseInt(age);</a:t>
            </a:r>
            <a:endParaRPr lang="en-US"/>
          </a:p>
          <a:p>
            <a:r>
              <a:rPr lang="en-US"/>
              <a:t>console.log(typeof age);</a:t>
            </a:r>
            <a:endParaRPr lang="en-US"/>
          </a:p>
          <a:p>
            <a:endParaRPr lang="en-US"/>
          </a:p>
          <a:p>
            <a:r>
              <a:rPr lang="en-US"/>
              <a:t>let marks = '99.9';</a:t>
            </a:r>
            <a:endParaRPr lang="en-US"/>
          </a:p>
          <a:p>
            <a:r>
              <a:rPr lang="en-US"/>
              <a:t>marks = parseFloat(marks);</a:t>
            </a:r>
            <a:endParaRPr lang="en-US"/>
          </a:p>
          <a:p>
            <a:r>
              <a:rPr lang="en-US"/>
              <a:t>console.log(typeof marks);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Index html</a:t>
            </a:r>
            <a:endParaRPr lang="en-US"/>
          </a:p>
          <a:p>
            <a:endParaRPr lang="en-US"/>
          </a:p>
          <a:p>
            <a:r>
              <a:rPr lang="en-US"/>
              <a:t>&lt;form&gt;</a:t>
            </a:r>
            <a:endParaRPr lang="en-US"/>
          </a:p>
          <a:p>
            <a:r>
              <a:rPr lang="en-US"/>
              <a:t>      &lt;label for="age"&gt;Age&lt;/label&gt;</a:t>
            </a:r>
            <a:endParaRPr lang="en-US"/>
          </a:p>
          <a:p>
            <a:r>
              <a:rPr lang="en-US"/>
              <a:t>      &lt;input type="number" id="age" /&gt;</a:t>
            </a:r>
            <a:endParaRPr lang="en-US"/>
          </a:p>
          <a:p>
            <a:r>
              <a:rPr lang="en-US"/>
              <a:t>      &lt;input type="submit" value="submit" id="submit" /&gt;</a:t>
            </a:r>
            <a:endParaRPr lang="en-US"/>
          </a:p>
          <a:p>
            <a:r>
              <a:rPr lang="en-US"/>
              <a:t>    &lt;/form&gt;</a:t>
            </a:r>
            <a:endParaRPr lang="en-US"/>
          </a:p>
          <a:p>
            <a:r>
              <a:rPr lang="en-US"/>
              <a:t>    &lt;script src="script.js"&gt;&lt;/script&gt;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js</a:t>
            </a:r>
            <a:endParaRPr lang="en-US"/>
          </a:p>
          <a:p>
            <a:r>
              <a:rPr lang="en-US"/>
              <a:t>let ageInput = document.getElementById('age');</a:t>
            </a:r>
            <a:endParaRPr lang="en-US"/>
          </a:p>
          <a:p>
            <a:r>
              <a:rPr lang="en-US"/>
              <a:t>let submitButton = document.getElementById('submit');</a:t>
            </a:r>
            <a:endParaRPr lang="en-US"/>
          </a:p>
          <a:p>
            <a:r>
              <a:rPr lang="en-US"/>
              <a:t>submitButton.addEventListener('click', (event) =&gt; {</a:t>
            </a:r>
            <a:endParaRPr lang="en-US"/>
          </a:p>
          <a:p>
            <a:r>
              <a:rPr lang="en-US"/>
              <a:t>  event.preventDefault();</a:t>
            </a:r>
            <a:endParaRPr lang="en-US"/>
          </a:p>
          <a:p>
            <a:r>
              <a:rPr lang="en-US"/>
              <a:t>  let age = ageInput.value;</a:t>
            </a:r>
            <a:endParaRPr lang="en-US"/>
          </a:p>
          <a:p>
            <a:r>
              <a:rPr lang="en-US"/>
              <a:t>  console.log(typeof age);</a:t>
            </a:r>
            <a:endParaRPr lang="en-US"/>
          </a:p>
          <a:p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Explaination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the above example,</a:t>
            </a:r>
            <a:endParaRPr lang="en-US"/>
          </a:p>
          <a:p>
            <a:r>
              <a:rPr lang="en-US"/>
              <a:t>we have a html form with a single number input and a submit button,</a:t>
            </a:r>
            <a:endParaRPr lang="en-US"/>
          </a:p>
          <a:p>
            <a:r>
              <a:rPr lang="en-US"/>
              <a:t>as soon as we provide the value and hit submit, js runs a few operations,</a:t>
            </a:r>
            <a:endParaRPr lang="en-US"/>
          </a:p>
          <a:p>
            <a:r>
              <a:rPr lang="en-US"/>
              <a:t>where it is trying to get the value entered and tries to display the datatype of the value.</a:t>
            </a:r>
            <a:endParaRPr lang="en-US"/>
          </a:p>
          <a:p>
            <a:r>
              <a:rPr lang="en-US"/>
              <a:t>Surprisingly, it will be a string.</a:t>
            </a:r>
            <a:endParaRPr lang="en-US"/>
          </a:p>
          <a:p>
            <a:endParaRPr lang="en-US"/>
          </a:p>
          <a:p>
            <a:r>
              <a:rPr lang="en-US"/>
              <a:t>This is where we need the parseInt and parseFloat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Datatypes and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Numbers</a:t>
            </a:r>
            <a:endParaRPr lang="en-US"/>
          </a:p>
          <a:p>
            <a:pPr marL="0" indent="0">
              <a:buNone/>
            </a:pPr>
            <a:r>
              <a:rPr lang="en-US"/>
              <a:t>	1. int  - 1,3,5,25,2, -4, -6,...</a:t>
            </a:r>
            <a:endParaRPr lang="en-US"/>
          </a:p>
          <a:p>
            <a:pPr marL="0" indent="0">
              <a:buNone/>
            </a:pPr>
            <a:r>
              <a:rPr lang="en-US"/>
              <a:t>	2. float - 1.335, 7.6,-5.6,....</a:t>
            </a:r>
            <a:endParaRPr lang="en-US"/>
          </a:p>
          <a:p>
            <a:r>
              <a:rPr lang="en-US"/>
              <a:t>2. String  - anything in ‘’ or “”</a:t>
            </a:r>
            <a:endParaRPr lang="en-US"/>
          </a:p>
          <a:p>
            <a:pPr marL="0" indent="0">
              <a:buNone/>
            </a:pPr>
            <a:r>
              <a:rPr lang="en-US"/>
              <a:t>	‘max’ ‘how are you?’ ‘abc123@example.com’ ‘10’</a:t>
            </a:r>
            <a:endParaRPr lang="en-US"/>
          </a:p>
          <a:p>
            <a:r>
              <a:rPr lang="en-US"/>
              <a:t>3. boolean - true and false.</a:t>
            </a:r>
            <a:endParaRPr lang="en-US"/>
          </a:p>
          <a:p>
            <a:r>
              <a:rPr lang="en-US"/>
              <a:t>4. undefined - variable declared but not provided value</a:t>
            </a:r>
            <a:endParaRPr lang="en-US"/>
          </a:p>
          <a:p>
            <a:r>
              <a:rPr lang="en-US"/>
              <a:t>5. null - a varioable with value erased.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Math in 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math is a library in js that comes with some useful properties and functions that we may use in our programs instead of bulilding them from scratch.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Math.variableName</a:t>
            </a:r>
            <a:endParaRPr lang="en-US"/>
          </a:p>
          <a:p>
            <a:r>
              <a:rPr lang="en-US"/>
              <a:t>Math.functionName(param1, param2,...);</a:t>
            </a:r>
            <a:endParaRPr lang="en-US"/>
          </a:p>
          <a:p>
            <a:endParaRPr lang="en-US"/>
          </a:p>
          <a:p>
            <a:r>
              <a:rPr lang="en-US"/>
              <a:t>https://developer.mozilla.org/en-US/docs/Web/JavaScript/Reference/Global_Objects/Math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Math.abs()</a:t>
            </a:r>
            <a:endParaRPr lang="en-US"/>
          </a:p>
          <a:p>
            <a:r>
              <a:rPr lang="en-US"/>
              <a:t>Math.max()</a:t>
            </a:r>
            <a:endParaRPr lang="en-US"/>
          </a:p>
          <a:p>
            <a:r>
              <a:rPr lang="en-US"/>
              <a:t>Math.min()</a:t>
            </a:r>
            <a:endParaRPr lang="en-US"/>
          </a:p>
          <a:p>
            <a:r>
              <a:rPr lang="en-US"/>
              <a:t>Math.sqrt()</a:t>
            </a:r>
            <a:endParaRPr lang="en-US"/>
          </a:p>
          <a:p>
            <a:r>
              <a:rPr lang="en-US"/>
              <a:t>Math. pow()</a:t>
            </a:r>
            <a:endParaRPr lang="en-US"/>
          </a:p>
          <a:p>
            <a:r>
              <a:rPr lang="en-US"/>
              <a:t>Math.round()</a:t>
            </a:r>
            <a:endParaRPr lang="en-US"/>
          </a:p>
          <a:p>
            <a:r>
              <a:rPr lang="en-US"/>
              <a:t>Math.ceil()</a:t>
            </a:r>
            <a:endParaRPr lang="en-US"/>
          </a:p>
          <a:p>
            <a:pPr marL="0" indent="0">
              <a:buNone/>
            </a:pPr>
            <a:r>
              <a:rPr lang="en-US"/>
              <a:t>Math.floor()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quadratic exp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// quadratic equation</a:t>
            </a:r>
            <a:endParaRPr lang="en-US"/>
          </a:p>
          <a:p>
            <a:r>
              <a:rPr lang="en-US"/>
              <a:t>let a = 2;</a:t>
            </a:r>
            <a:endParaRPr lang="en-US"/>
          </a:p>
          <a:p>
            <a:r>
              <a:rPr lang="en-US"/>
              <a:t>let b = 20;</a:t>
            </a:r>
            <a:endParaRPr lang="en-US"/>
          </a:p>
          <a:p>
            <a:r>
              <a:rPr lang="en-US"/>
              <a:t>let c = 3;</a:t>
            </a:r>
            <a:endParaRPr lang="en-US"/>
          </a:p>
          <a:p>
            <a:endParaRPr lang="en-US"/>
          </a:p>
          <a:p>
            <a:r>
              <a:rPr lang="en-US"/>
              <a:t>// console.log(b ** 2 - 4 * a * c);</a:t>
            </a:r>
            <a:endParaRPr lang="en-US"/>
          </a:p>
          <a:p>
            <a:r>
              <a:rPr lang="en-US"/>
              <a:t>let commonExpression = Math.sqrt(b ** 2 - 4 * a * c);</a:t>
            </a:r>
            <a:endParaRPr lang="en-US"/>
          </a:p>
          <a:p>
            <a:r>
              <a:rPr lang="en-US"/>
              <a:t>let x1 = (-b + commonExpression) / (2 * a);</a:t>
            </a:r>
            <a:endParaRPr lang="en-US"/>
          </a:p>
          <a:p>
            <a:r>
              <a:rPr lang="en-US"/>
              <a:t>let x2 = (-b - commonExpression) / (2 * a);</a:t>
            </a:r>
            <a:endParaRPr lang="en-US"/>
          </a:p>
          <a:p>
            <a:r>
              <a:rPr lang="en-US"/>
              <a:t>console.log(x1, x2);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Random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Random comes from Math library.</a:t>
            </a:r>
            <a:endParaRPr lang="en-US"/>
          </a:p>
          <a:p>
            <a:r>
              <a:rPr lang="en-US"/>
              <a:t>random method gives us a random value between 0 and 1</a:t>
            </a:r>
            <a:endParaRPr lang="en-US"/>
          </a:p>
          <a:p>
            <a:r>
              <a:rPr lang="en-US"/>
              <a:t>These are psuedo random values. which mean they are not really random.</a:t>
            </a:r>
            <a:endParaRPr lang="en-US"/>
          </a:p>
          <a:p>
            <a:r>
              <a:rPr lang="en-US"/>
              <a:t>They are controlled by something called seed value.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let randVal = Math.random();</a:t>
            </a:r>
            <a:endParaRPr lang="en-US"/>
          </a:p>
          <a:p>
            <a:r>
              <a:rPr lang="en-US"/>
              <a:t>console.log(randVal);</a:t>
            </a:r>
            <a:endParaRPr lang="en-US"/>
          </a:p>
          <a:p>
            <a:r>
              <a:rPr lang="en-US"/>
              <a:t>let player = randVal &gt; 0.5 ? 'Player1' : 'player2';</a:t>
            </a:r>
            <a:endParaRPr lang="en-US"/>
          </a:p>
          <a:p>
            <a:r>
              <a:rPr lang="en-US"/>
              <a:t>console.log(`${player} won the game`);</a:t>
            </a:r>
            <a:endParaRPr lang="en-US"/>
          </a:p>
          <a:p>
            <a:endParaRPr lang="en-US"/>
          </a:p>
          <a:p>
            <a:r>
              <a:rPr lang="en-US"/>
              <a:t>let max = 50;</a:t>
            </a:r>
            <a:endParaRPr lang="en-US"/>
          </a:p>
          <a:p>
            <a:r>
              <a:rPr lang="en-US"/>
              <a:t>let min = 10;</a:t>
            </a:r>
            <a:endParaRPr lang="en-US"/>
          </a:p>
          <a:p>
            <a:r>
              <a:rPr lang="en-US"/>
              <a:t>let randomInt = Math.floor(Math.random() * (max - min) + min);</a:t>
            </a:r>
            <a:endParaRPr lang="en-US"/>
          </a:p>
          <a:p>
            <a:r>
              <a:rPr lang="en-US"/>
              <a:t>console.log(randomInt);</a:t>
            </a:r>
            <a:endParaRPr lang="en-US"/>
          </a:p>
          <a:p>
            <a:endParaRPr lang="en-US"/>
          </a:p>
          <a:p>
            <a:r>
              <a:rPr lang="en-US"/>
              <a:t>player = randomInt &gt; 30 ? 'player 1' : 'player 2 ';</a:t>
            </a:r>
            <a:endParaRPr lang="en-US"/>
          </a:p>
          <a:p>
            <a:r>
              <a:rPr lang="en-US"/>
              <a:t>console.log(`${player} won the game`);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p>
            <a:r>
              <a:rPr lang="en-US"/>
              <a:t>variables and constants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430"/>
            <a:ext cx="10515600" cy="5636895"/>
          </a:xfrm>
        </p:spPr>
        <p:txBody>
          <a:bodyPr>
            <a:normAutofit fontScale="60000"/>
          </a:bodyPr>
          <a:p>
            <a:r>
              <a:rPr lang="en-US"/>
              <a:t>storage for our data.</a:t>
            </a:r>
            <a:endParaRPr lang="en-US"/>
          </a:p>
          <a:p>
            <a:r>
              <a:rPr lang="en-US"/>
              <a:t>variable can be chanaged</a:t>
            </a:r>
            <a:endParaRPr lang="en-US"/>
          </a:p>
          <a:p>
            <a:r>
              <a:rPr lang="en-US"/>
              <a:t>constants cannot be changed</a:t>
            </a:r>
            <a:endParaRPr lang="en-US"/>
          </a:p>
          <a:p>
            <a:endParaRPr lang="en-US"/>
          </a:p>
          <a:p>
            <a:r>
              <a:rPr lang="en-US"/>
              <a:t>Rules:</a:t>
            </a:r>
            <a:endParaRPr lang="en-US"/>
          </a:p>
          <a:p>
            <a:r>
              <a:rPr lang="en-US"/>
              <a:t>we can use alphabets, digits and _, $</a:t>
            </a:r>
            <a:endParaRPr lang="en-US"/>
          </a:p>
          <a:p>
            <a:r>
              <a:rPr lang="en-US"/>
              <a:t>no digits at the starting</a:t>
            </a:r>
            <a:endParaRPr lang="en-US"/>
          </a:p>
          <a:p>
            <a:pPr marL="0" indent="0">
              <a:buNone/>
            </a:pPr>
            <a:r>
              <a:rPr lang="en-US"/>
              <a:t>	123name -- invalid variable</a:t>
            </a:r>
            <a:endParaRPr lang="en-US"/>
          </a:p>
          <a:p>
            <a:pPr marL="0" indent="0">
              <a:buNone/>
            </a:pPr>
            <a:r>
              <a:rPr lang="en-US"/>
              <a:t>no spaces </a:t>
            </a:r>
            <a:endParaRPr lang="en-US"/>
          </a:p>
          <a:p>
            <a:pPr marL="0" indent="0">
              <a:buNone/>
            </a:pPr>
            <a:r>
              <a:rPr lang="en-US"/>
              <a:t>	employee salary - invalid</a:t>
            </a:r>
            <a:endParaRPr lang="en-US"/>
          </a:p>
          <a:p>
            <a:pPr marL="0" indent="0">
              <a:buNone/>
            </a:pPr>
            <a:r>
              <a:rPr lang="en-US"/>
              <a:t>no special character except for _ and $</a:t>
            </a:r>
            <a:endParaRPr lang="en-US"/>
          </a:p>
          <a:p>
            <a:pPr marL="0" indent="0">
              <a:buNone/>
            </a:pPr>
            <a:r>
              <a:rPr lang="en-US"/>
              <a:t>	n@me - invalid</a:t>
            </a:r>
            <a:endParaRPr lang="en-US"/>
          </a:p>
          <a:p>
            <a:pPr marL="0" indent="0">
              <a:buNone/>
            </a:pPr>
            <a:r>
              <a:rPr lang="en-US"/>
              <a:t>variable name should be meaningful</a:t>
            </a:r>
            <a:endParaRPr lang="en-US"/>
          </a:p>
          <a:p>
            <a:pPr marL="0" indent="0">
              <a:buNone/>
            </a:pPr>
            <a:r>
              <a:rPr lang="en-US"/>
              <a:t>	let a = 20000;</a:t>
            </a:r>
            <a:endParaRPr lang="en-US"/>
          </a:p>
          <a:p>
            <a:pPr marL="0" indent="0">
              <a:buNone/>
            </a:pPr>
            <a:r>
              <a:rPr lang="en-US"/>
              <a:t>	let salary = 20000;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creation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variables can be created in 2 ways</a:t>
            </a:r>
            <a:endParaRPr lang="en-US"/>
          </a:p>
          <a:p>
            <a:r>
              <a:rPr lang="en-US"/>
              <a:t>1. variable initialization</a:t>
            </a:r>
            <a:endParaRPr lang="en-US"/>
          </a:p>
          <a:p>
            <a:pPr marL="0" indent="0">
              <a:buNone/>
            </a:pPr>
            <a:r>
              <a:rPr lang="en-US"/>
              <a:t>if we provide a value top a variable at the time of its creation</a:t>
            </a:r>
            <a:endParaRPr lang="en-US"/>
          </a:p>
          <a:p>
            <a:r>
              <a:rPr lang="en-US"/>
              <a:t>2. variable declaration and assignment</a:t>
            </a:r>
            <a:endParaRPr lang="en-US"/>
          </a:p>
          <a:p>
            <a:pPr marL="0" indent="0">
              <a:buNone/>
            </a:pPr>
            <a:r>
              <a:rPr lang="en-US"/>
              <a:t>we create a variable then later we can provide a value to it.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creation in ES5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Syntax:</a:t>
            </a:r>
            <a:endParaRPr lang="en-US"/>
          </a:p>
          <a:p>
            <a:r>
              <a:rPr lang="en-US"/>
              <a:t>var variableName = value or variable or calculation ; // variable initialization</a:t>
            </a:r>
            <a:endParaRPr lang="en-US"/>
          </a:p>
          <a:p>
            <a:r>
              <a:rPr lang="en-US"/>
              <a:t>or</a:t>
            </a:r>
            <a:endParaRPr lang="en-US"/>
          </a:p>
          <a:p>
            <a:r>
              <a:rPr lang="en-US">
                <a:sym typeface="+mn-ea"/>
              </a:rPr>
              <a:t>var variableName ; // variable declaration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variableName = value </a:t>
            </a:r>
            <a:r>
              <a:rPr lang="en-US">
                <a:sym typeface="+mn-ea"/>
              </a:rPr>
              <a:t>or variable or calculation</a:t>
            </a:r>
            <a:r>
              <a:rPr lang="en-US"/>
              <a:t>;</a:t>
            </a:r>
            <a:endParaRPr lang="en-US"/>
          </a:p>
          <a:p>
            <a:r>
              <a:rPr lang="en-US"/>
              <a:t>var  had disadvantages especially when working with arrow function</a:t>
            </a:r>
            <a:endParaRPr lang="en-US"/>
          </a:p>
          <a:p>
            <a:r>
              <a:rPr lang="en-US"/>
              <a:t>so we use let or const.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Variable creation in ES6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Syntax:</a:t>
            </a:r>
            <a:endParaRPr lang="en-US"/>
          </a:p>
          <a:p>
            <a:r>
              <a:rPr lang="en-US">
                <a:sym typeface="+mn-ea"/>
              </a:rPr>
              <a:t>let or const variableName = value or variable or calculation ; // variable initialization</a:t>
            </a:r>
            <a:endParaRPr lang="en-US"/>
          </a:p>
          <a:p>
            <a:r>
              <a:rPr lang="en-US">
                <a:sym typeface="+mn-ea"/>
              </a:rPr>
              <a:t>or</a:t>
            </a:r>
            <a:endParaRPr lang="en-US"/>
          </a:p>
          <a:p>
            <a:r>
              <a:rPr lang="en-US">
                <a:sym typeface="+mn-ea"/>
              </a:rPr>
              <a:t>let or const variableName ; // variable declaration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variableName = value </a:t>
            </a:r>
            <a:r>
              <a:rPr lang="en-US">
                <a:sym typeface="+mn-ea"/>
              </a:rPr>
              <a:t>or variable or calculation</a:t>
            </a:r>
            <a:r>
              <a:rPr lang="en-US">
                <a:sym typeface="+mn-ea"/>
              </a:rPr>
              <a:t>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15223</Words>
  <Application>WPS Presentation</Application>
  <PresentationFormat>Widescreen</PresentationFormat>
  <Paragraphs>751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Web fundamentals</vt:lpstr>
      <vt:lpstr>How websites work</vt:lpstr>
      <vt:lpstr>Parts of Website</vt:lpstr>
      <vt:lpstr>Comment</vt:lpstr>
      <vt:lpstr>Datatypes and variables</vt:lpstr>
      <vt:lpstr>variables and constants</vt:lpstr>
      <vt:lpstr>variable creation</vt:lpstr>
      <vt:lpstr>Variable creation in ES5</vt:lpstr>
      <vt:lpstr>Variable creation in ES6 </vt:lpstr>
      <vt:lpstr>Example</vt:lpstr>
      <vt:lpstr>log function</vt:lpstr>
      <vt:lpstr>Examples</vt:lpstr>
      <vt:lpstr>type of</vt:lpstr>
      <vt:lpstr>Errors</vt:lpstr>
      <vt:lpstr>REPL , devtools</vt:lpstr>
      <vt:lpstr>type cating</vt:lpstr>
      <vt:lpstr>Example</vt:lpstr>
      <vt:lpstr>string concatenation</vt:lpstr>
      <vt:lpstr>Example</vt:lpstr>
      <vt:lpstr>Template literals</vt:lpstr>
      <vt:lpstr>Example</vt:lpstr>
      <vt:lpstr>Changing values from variables</vt:lpstr>
      <vt:lpstr>Example</vt:lpstr>
      <vt:lpstr>escape sequences</vt:lpstr>
      <vt:lpstr>Examples</vt:lpstr>
      <vt:lpstr>Terms</vt:lpstr>
      <vt:lpstr>Operators</vt:lpstr>
      <vt:lpstr>1. Arithemetic Operators</vt:lpstr>
      <vt:lpstr>Examples</vt:lpstr>
      <vt:lpstr> increment and decrement operators</vt:lpstr>
      <vt:lpstr>Example:</vt:lpstr>
      <vt:lpstr>pre and post increment, decrement</vt:lpstr>
      <vt:lpstr>Exaample</vt:lpstr>
      <vt:lpstr>Assignment operators</vt:lpstr>
      <vt:lpstr>Comparision or Relational operators</vt:lpstr>
      <vt:lpstr>Examples</vt:lpstr>
      <vt:lpstr>Logical operators</vt:lpstr>
      <vt:lpstr>Demorgan’s law</vt:lpstr>
      <vt:lpstr>bitwise operators</vt:lpstr>
      <vt:lpstr>PowerPoint 演示文稿</vt:lpstr>
      <vt:lpstr>ternary operator</vt:lpstr>
      <vt:lpstr>Example1</vt:lpstr>
      <vt:lpstr>Example 2</vt:lpstr>
      <vt:lpstr>Example 3</vt:lpstr>
      <vt:lpstr>parseInt, parseFloat</vt:lpstr>
      <vt:lpstr>Example 1</vt:lpstr>
      <vt:lpstr>Example 2</vt:lpstr>
      <vt:lpstr>Example 3</vt:lpstr>
      <vt:lpstr>Explaination</vt:lpstr>
      <vt:lpstr>Math in js</vt:lpstr>
      <vt:lpstr>PowerPoint 演示文稿</vt:lpstr>
      <vt:lpstr>quadratic exp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</dc:title>
  <dc:creator/>
  <cp:lastModifiedBy>welcome</cp:lastModifiedBy>
  <cp:revision>162</cp:revision>
  <dcterms:created xsi:type="dcterms:W3CDTF">2023-04-03T14:04:00Z</dcterms:created>
  <dcterms:modified xsi:type="dcterms:W3CDTF">2023-04-27T15:39:02Z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50C2278517BA4F4C9935085FD51D6CEC</vt:lpwstr>
  </property>
  <property fmtid="{D5CDD505-2E9C-101B-9397-08002B2CF9AE}" pid="3" name="KSOProductBuildVer">
    <vt:lpwstr>1033-11.2.0.11536</vt:lpwstr>
  </property>
</Properties>
</file>