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5" r:id="rId12"/>
    <p:sldId id="273" r:id="rId13"/>
    <p:sldId id="272" r:id="rId14"/>
    <p:sldId id="274" r:id="rId15"/>
    <p:sldId id="266" r:id="rId16"/>
    <p:sldId id="271" r:id="rId17"/>
    <p:sldId id="275" r:id="rId18"/>
    <p:sldId id="276" r:id="rId19"/>
    <p:sldId id="278" r:id="rId20"/>
    <p:sldId id="277" r:id="rId21"/>
    <p:sldId id="279" r:id="rId22"/>
    <p:sldId id="281" r:id="rId23"/>
    <p:sldId id="282" r:id="rId24"/>
    <p:sldId id="280" r:id="rId25"/>
    <p:sldId id="283" r:id="rId26"/>
    <p:sldId id="290" r:id="rId27"/>
    <p:sldId id="284" r:id="rId28"/>
    <p:sldId id="285" r:id="rId29"/>
    <p:sldId id="292" r:id="rId30"/>
    <p:sldId id="286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print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function that displays the content</a:t>
            </a:r>
            <a:endParaRPr lang="en-US"/>
          </a:p>
          <a:p>
            <a:r>
              <a:rPr lang="en-US"/>
              <a:t>A function will have a functionName(content)</a:t>
            </a:r>
            <a:endParaRPr lang="en-US"/>
          </a:p>
          <a:p>
            <a:endParaRPr lang="en-US"/>
          </a:p>
          <a:p>
            <a:r>
              <a:rPr lang="en-US"/>
              <a:t>Syntax</a:t>
            </a:r>
            <a:endParaRPr lang="en-US"/>
          </a:p>
          <a:p>
            <a:pPr marL="0" indent="0">
              <a:buNone/>
            </a:pPr>
            <a:r>
              <a:rPr lang="en-US"/>
              <a:t>	print(value or vaiable  or calculation)</a:t>
            </a:r>
            <a:endParaRPr lang="en-US"/>
          </a:p>
          <a:p>
            <a:pPr marL="0" indent="0">
              <a:buNone/>
            </a:pPr>
            <a:r>
              <a:rPr lang="en-US"/>
              <a:t>Examples</a:t>
            </a:r>
            <a:endParaRPr lang="en-US"/>
          </a:p>
          <a:p>
            <a:pPr marL="0" indent="0">
              <a:buNone/>
            </a:pPr>
            <a:r>
              <a:rPr lang="en-US"/>
              <a:t>print(‘Hello India’)</a:t>
            </a:r>
            <a:endParaRPr lang="en-US"/>
          </a:p>
          <a:p>
            <a:pPr marL="0" indent="0">
              <a:buNone/>
            </a:pPr>
            <a:r>
              <a:rPr lang="en-US"/>
              <a:t>print(10)</a:t>
            </a:r>
            <a:endParaRPr lang="en-US"/>
          </a:p>
          <a:p>
            <a:pPr marL="0" indent="0">
              <a:buNone/>
            </a:pPr>
            <a:r>
              <a:rPr lang="en-US"/>
              <a:t>print(name)</a:t>
            </a:r>
            <a:endParaRPr lang="en-US"/>
          </a:p>
          <a:p>
            <a:pPr marL="0" indent="0">
              <a:buNone/>
            </a:pPr>
            <a:r>
              <a:rPr lang="en-US"/>
              <a:t>print(age)</a:t>
            </a:r>
            <a:endParaRPr lang="en-US"/>
          </a:p>
          <a:p>
            <a:pPr marL="0" indent="0">
              <a:buNone/>
            </a:pPr>
            <a:r>
              <a:rPr lang="en-US"/>
              <a:t>print(marks)</a:t>
            </a:r>
            <a:endParaRPr lang="en-US"/>
          </a:p>
          <a:p>
            <a:pPr marL="0" indent="0">
              <a:buNone/>
            </a:pPr>
            <a:r>
              <a:rPr lang="en-US"/>
              <a:t>print(isFootballPlayer)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type function  tells us what type of data we have </a:t>
            </a:r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print( type(variableName) )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print(type(name))</a:t>
            </a:r>
            <a:endParaRPr lang="en-US"/>
          </a:p>
          <a:p>
            <a:r>
              <a:rPr lang="en-US"/>
              <a:t>print(type(age))</a:t>
            </a:r>
            <a:endParaRPr lang="en-US"/>
          </a:p>
          <a:p>
            <a:r>
              <a:rPr lang="en-US"/>
              <a:t>print(type(marks))</a:t>
            </a:r>
            <a:endParaRPr lang="en-US"/>
          </a:p>
          <a:p>
            <a:r>
              <a:rPr lang="en-US"/>
              <a:t>print(type(isFootballPlayer))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Errors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An error message contains useful infor related top the error</a:t>
            </a:r>
            <a:endParaRPr lang="en-US"/>
          </a:p>
          <a:p>
            <a:r>
              <a:rPr lang="en-US"/>
              <a:t>It gives us the files and the line where the error is.</a:t>
            </a:r>
            <a:endParaRPr lang="en-US"/>
          </a:p>
          <a:p>
            <a:r>
              <a:rPr lang="en-US"/>
              <a:t>It tells us what kind of error we have and why we got the error</a:t>
            </a:r>
            <a:endParaRPr lang="en-US"/>
          </a:p>
          <a:p>
            <a:r>
              <a:rPr lang="en-US"/>
              <a:t>There are different kinds of error we have</a:t>
            </a:r>
            <a:endParaRPr lang="en-US"/>
          </a:p>
          <a:p>
            <a:endParaRPr lang="en-US"/>
          </a:p>
          <a:p>
            <a:r>
              <a:rPr lang="en-US"/>
              <a:t># A program to demonstrate Errors</a:t>
            </a:r>
            <a:endParaRPr lang="en-US"/>
          </a:p>
          <a:p>
            <a:r>
              <a:rPr lang="en-US"/>
              <a:t>name = 'Max'</a:t>
            </a:r>
            <a:endParaRPr lang="en-US"/>
          </a:p>
          <a:p>
            <a:r>
              <a:rPr lang="en-US"/>
              <a:t># print(Name)</a:t>
            </a:r>
            <a:endParaRPr lang="en-US"/>
          </a:p>
          <a:p>
            <a:r>
              <a:rPr lang="en-US"/>
              <a:t># print(type(name)</a:t>
            </a:r>
            <a:endParaRPr lang="en-US"/>
          </a:p>
          <a:p>
            <a:r>
              <a:rPr lang="en-US"/>
              <a:t># Print('hi')</a:t>
            </a:r>
            <a:endParaRPr lang="en-US"/>
          </a:p>
          <a:p>
            <a:r>
              <a:rPr lang="en-US"/>
              <a:t># print('hi)</a:t>
            </a:r>
            <a:endParaRPr lang="en-US"/>
          </a:p>
          <a:p>
            <a:r>
              <a:rPr lang="en-US"/>
              <a:t># print(true)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Error Message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Traceback (most recent call last):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  File "F:\desktop\Rangendra python jupyter\Chap1Ex2.py", line 3, in &lt;module&gt;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    print(Name)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          ^^^^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NameError: name 'Name' is not defined. Did you mean: 'name'?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 Concatenation.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Combning two or more strings.</a:t>
            </a:r>
            <a:endParaRPr lang="en-US"/>
          </a:p>
          <a:p>
            <a:r>
              <a:rPr lang="en-US"/>
              <a:t>we use +</a:t>
            </a:r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variableName = string1+ string2 + string3+...... # 70 %  -- result of the concatenation can be used later.</a:t>
            </a:r>
            <a:endParaRPr lang="en-US"/>
          </a:p>
          <a:p>
            <a:r>
              <a:rPr lang="en-US"/>
              <a:t>print(</a:t>
            </a:r>
            <a:r>
              <a:rPr lang="en-US">
                <a:sym typeface="+mn-ea"/>
              </a:rPr>
              <a:t>string1+ string2 + string3+......</a:t>
            </a:r>
            <a:r>
              <a:rPr lang="en-US"/>
              <a:t>) #</a:t>
            </a:r>
            <a:r>
              <a:rPr lang="en-US">
                <a:sym typeface="+mn-ea"/>
              </a:rPr>
              <a:t>-- result of the concatenation can be used later.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# Program for string concatenation</a:t>
            </a:r>
            <a:endParaRPr lang="en-US"/>
          </a:p>
          <a:p>
            <a:r>
              <a:rPr lang="en-US"/>
              <a:t>firstName = 'Max'</a:t>
            </a:r>
            <a:endParaRPr lang="en-US"/>
          </a:p>
          <a:p>
            <a:r>
              <a:rPr lang="en-US"/>
              <a:t>lastName = 'Winchester'</a:t>
            </a:r>
            <a:endParaRPr lang="en-US"/>
          </a:p>
          <a:p>
            <a:endParaRPr lang="en-US"/>
          </a:p>
          <a:p>
            <a:r>
              <a:rPr lang="en-US"/>
              <a:t>print(firstName + ' ' + lastName + ' is a businessman')</a:t>
            </a:r>
            <a:endParaRPr lang="en-US"/>
          </a:p>
          <a:p>
            <a:endParaRPr lang="en-US"/>
          </a:p>
          <a:p>
            <a:r>
              <a:rPr lang="en-US"/>
              <a:t>fullName = firstName + ' ' + lastName</a:t>
            </a:r>
            <a:endParaRPr lang="en-US"/>
          </a:p>
          <a:p>
            <a:r>
              <a:rPr lang="en-US"/>
              <a:t>print(fullName + ' is a businessman')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Problems with string concatenation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en-US">
                <a:sym typeface="+mn-ea"/>
              </a:rPr>
              <a:t>Combning two or more strings.</a:t>
            </a:r>
            <a:endParaRPr lang="en-US"/>
          </a:p>
          <a:p>
            <a:r>
              <a:rPr lang="en-US"/>
              <a:t>Not other types of data.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name = 'Max'</a:t>
            </a:r>
            <a:endParaRPr lang="en-US"/>
          </a:p>
          <a:p>
            <a:r>
              <a:rPr lang="en-US"/>
              <a:t>age = 20</a:t>
            </a:r>
            <a:endParaRPr lang="en-US"/>
          </a:p>
          <a:p>
            <a:endParaRPr lang="en-US"/>
          </a:p>
          <a:p>
            <a:r>
              <a:rPr lang="en-US"/>
              <a:t>print(name + ' is '+ age + ' years old')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val1 = '10'</a:t>
            </a:r>
            <a:endParaRPr lang="en-US"/>
          </a:p>
          <a:p>
            <a:r>
              <a:rPr lang="en-US"/>
              <a:t>val2 = 10</a:t>
            </a:r>
            <a:endParaRPr lang="en-US"/>
          </a:p>
          <a:p>
            <a:r>
              <a:rPr lang="en-US"/>
              <a:t>print(val1 + val2)</a:t>
            </a:r>
            <a:endParaRPr lang="en-US"/>
          </a:p>
          <a:p>
            <a:endParaRPr lang="en-US"/>
          </a:p>
          <a:p>
            <a:r>
              <a:rPr lang="en-US"/>
              <a:t>To fix this we have a concept called type casting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 casting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converting one datatype into another is called type casting</a:t>
            </a:r>
            <a:endParaRPr lang="en-US"/>
          </a:p>
          <a:p>
            <a:endParaRPr lang="en-US"/>
          </a:p>
          <a:p>
            <a:r>
              <a:rPr lang="en-US"/>
              <a:t>We have 4 functions</a:t>
            </a:r>
            <a:endParaRPr lang="en-US"/>
          </a:p>
          <a:p>
            <a:r>
              <a:rPr lang="en-US"/>
              <a:t>int / float / bool ---&gt; string 			str(variableName)</a:t>
            </a:r>
            <a:endParaRPr lang="en-US"/>
          </a:p>
          <a:p>
            <a:r>
              <a:rPr lang="en-US"/>
              <a:t>str/ float/ bool --&gt; int				int()</a:t>
            </a:r>
            <a:endParaRPr lang="en-US"/>
          </a:p>
          <a:p>
            <a:r>
              <a:rPr lang="en-US"/>
              <a:t>str / int / bool--&gt; float				float()</a:t>
            </a:r>
            <a:endParaRPr lang="en-US"/>
          </a:p>
          <a:p>
            <a:r>
              <a:rPr lang="en-US"/>
              <a:t>str/ int / float--&gt; bool				bool()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str() generally used with string concatenation</a:t>
            </a:r>
            <a:endParaRPr lang="en-US"/>
          </a:p>
          <a:p>
            <a:pPr marL="0" indent="0">
              <a:buNone/>
            </a:pPr>
            <a:r>
              <a:rPr lang="en-US"/>
              <a:t>int() the float are used with inputs or math operations</a:t>
            </a:r>
            <a:endParaRPr lang="en-US"/>
          </a:p>
          <a:p>
            <a:pPr marL="0" indent="0">
              <a:buNone/>
            </a:pPr>
            <a:r>
              <a:rPr lang="en-US"/>
              <a:t>truthy values = any number except for 0 or 0.0 ,any string except ‘’ ,True, </a:t>
            </a:r>
            <a:endParaRPr lang="en-US"/>
          </a:p>
          <a:p>
            <a:pPr marL="0" indent="0">
              <a:buNone/>
            </a:pPr>
            <a:r>
              <a:rPr lang="en-US"/>
              <a:t>falsey = 0 , 0.0, False, ‘’ , []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  casting Categories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2 ways</a:t>
            </a:r>
            <a:endParaRPr lang="en-US"/>
          </a:p>
          <a:p>
            <a:r>
              <a:rPr lang="en-US"/>
              <a:t>1. temporary type casting</a:t>
            </a:r>
            <a:endParaRPr lang="en-US"/>
          </a:p>
          <a:p>
            <a:pPr marL="0" indent="0">
              <a:buNone/>
            </a:pPr>
            <a:r>
              <a:rPr lang="en-US"/>
              <a:t>	print( typecasting_function(variable) )</a:t>
            </a:r>
            <a:endParaRPr lang="en-US"/>
          </a:p>
          <a:p>
            <a:pPr marL="0" indent="0">
              <a:buNone/>
            </a:pPr>
            <a:r>
              <a:rPr lang="en-US"/>
              <a:t>	used with string concatenation</a:t>
            </a:r>
            <a:endParaRPr lang="en-US"/>
          </a:p>
          <a:p>
            <a:r>
              <a:rPr lang="en-US"/>
              <a:t>2. permanent type casting</a:t>
            </a:r>
            <a:endParaRPr lang="en-US"/>
          </a:p>
          <a:p>
            <a:pPr marL="0" indent="0">
              <a:buNone/>
            </a:pPr>
            <a:r>
              <a:rPr lang="en-US"/>
              <a:t>	variableName = </a:t>
            </a:r>
            <a:r>
              <a:rPr lang="en-US">
                <a:sym typeface="+mn-ea"/>
              </a:rPr>
              <a:t>typecasting_function(variableName)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used with inputs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In permanent type casting the previous values is erased and new value is placed.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65" y="1825625"/>
            <a:ext cx="4467225" cy="4351655"/>
          </a:xfrm>
        </p:spPr>
        <p:txBody>
          <a:bodyPr>
            <a:normAutofit fontScale="70000"/>
          </a:bodyPr>
          <a:p>
            <a:r>
              <a:rPr lang="en-US"/>
              <a:t>a = 10  # int</a:t>
            </a:r>
            <a:endParaRPr lang="en-US"/>
          </a:p>
          <a:p>
            <a:r>
              <a:rPr lang="en-US"/>
              <a:t>print( str(a) ) # temporary</a:t>
            </a:r>
            <a:endParaRPr lang="en-US"/>
          </a:p>
          <a:p>
            <a:r>
              <a:rPr lang="en-US"/>
              <a:t>print(float(a))  # 10.0</a:t>
            </a:r>
            <a:endParaRPr lang="en-US"/>
          </a:p>
          <a:p>
            <a:r>
              <a:rPr lang="en-US"/>
              <a:t>print(bool(a)) # True</a:t>
            </a:r>
            <a:endParaRPr lang="en-US"/>
          </a:p>
          <a:p>
            <a:endParaRPr lang="en-US"/>
          </a:p>
          <a:p>
            <a:r>
              <a:rPr lang="en-US"/>
              <a:t>a = 143.4</a:t>
            </a:r>
            <a:endParaRPr lang="en-US"/>
          </a:p>
          <a:p>
            <a:r>
              <a:rPr lang="en-US">
                <a:sym typeface="+mn-ea"/>
              </a:rPr>
              <a:t>print( str(a) ) # temp</a:t>
            </a:r>
            <a:endParaRPr lang="en-US">
              <a:sym typeface="+mn-ea"/>
            </a:endParaRPr>
          </a:p>
          <a:p>
            <a:r>
              <a:rPr lang="en-US"/>
              <a:t>print(bool(a)) # True</a:t>
            </a:r>
            <a:endParaRPr lang="en-US"/>
          </a:p>
          <a:p>
            <a:r>
              <a:rPr lang="en-US"/>
              <a:t>a = int(a) # a= 143  </a:t>
            </a:r>
            <a:r>
              <a:rPr lang="en-US">
                <a:sym typeface="+mn-ea"/>
              </a:rPr>
              <a:t># int #permanent</a:t>
            </a:r>
            <a:endParaRPr lang="en-US"/>
          </a:p>
          <a:p>
            <a:r>
              <a:rPr lang="en-US"/>
              <a:t>print(a)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521200" y="1825625"/>
            <a:ext cx="456692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a= ‘12’# strin</a:t>
            </a:r>
            <a:endParaRPr lang="en-US"/>
          </a:p>
          <a:p>
            <a:r>
              <a:rPr lang="en-US"/>
              <a:t>a = int(a)  # a= 12 # int #permanent</a:t>
            </a:r>
            <a:endParaRPr lang="en-US"/>
          </a:p>
          <a:p>
            <a:endParaRPr lang="en-US"/>
          </a:p>
          <a:p>
            <a:r>
              <a:rPr lang="en-US"/>
              <a:t>a= ‘143.3’</a:t>
            </a:r>
            <a:endParaRPr lang="en-US"/>
          </a:p>
          <a:p>
            <a:r>
              <a:rPr lang="en-US"/>
              <a:t>a=float(a) </a:t>
            </a:r>
            <a:r>
              <a:rPr lang="en-US">
                <a:sym typeface="+mn-ea"/>
              </a:rPr>
              <a:t> # a= 143.3 # float #permanent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983345" y="1899920"/>
            <a:ext cx="327152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a= True</a:t>
            </a:r>
            <a:endParaRPr lang="en-US"/>
          </a:p>
          <a:p>
            <a:pPr marL="0" indent="0">
              <a:buNone/>
            </a:pPr>
            <a:r>
              <a:rPr lang="en-US"/>
              <a:t>print(int(a)) # 1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a= False</a:t>
            </a:r>
            <a:endParaRPr lang="en-US"/>
          </a:p>
          <a:p>
            <a:pPr marL="0" indent="0">
              <a:buNone/>
            </a:pPr>
            <a:r>
              <a:rPr lang="en-US"/>
              <a:t>print(int(a))  # 0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a computer?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Its an electronic device that performs a task</a:t>
            </a:r>
            <a:endParaRPr lang="en-US"/>
          </a:p>
          <a:p>
            <a:r>
              <a:rPr lang="en-US"/>
              <a:t>We write a program to give a task</a:t>
            </a:r>
            <a:endParaRPr lang="en-US"/>
          </a:p>
          <a:p>
            <a:r>
              <a:rPr lang="en-US"/>
              <a:t>Computer undestands binary language(100100101)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 casting with string concatenation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This elemenates the error we get when we combine string with other types of data.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name =  'Max'</a:t>
            </a:r>
            <a:endParaRPr lang="en-US"/>
          </a:p>
          <a:p>
            <a:r>
              <a:rPr lang="en-US"/>
              <a:t>age = 20</a:t>
            </a:r>
            <a:endParaRPr lang="en-US"/>
          </a:p>
          <a:p>
            <a:r>
              <a:rPr lang="en-US"/>
              <a:t>marks = 99.9</a:t>
            </a:r>
            <a:endParaRPr lang="en-US"/>
          </a:p>
          <a:p>
            <a:endParaRPr lang="en-US"/>
          </a:p>
          <a:p>
            <a:r>
              <a:rPr lang="en-US"/>
              <a:t>print(name + ' scored '+ str(marks) + ' marks')</a:t>
            </a:r>
            <a:endParaRPr lang="en-US"/>
          </a:p>
          <a:p>
            <a:r>
              <a:rPr lang="en-US"/>
              <a:t>print(name + ' is '+ str(age) + ' years old.')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015"/>
          </a:xfrm>
        </p:spPr>
        <p:txBody>
          <a:bodyPr>
            <a:normAutofit fontScale="90000"/>
          </a:bodyPr>
          <a:p>
            <a:r>
              <a:rPr lang="en-US"/>
              <a:t>commas as altenatives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6140"/>
            <a:ext cx="10515600" cy="5874385"/>
          </a:xfrm>
        </p:spPr>
        <p:txBody>
          <a:bodyPr>
            <a:normAutofit fontScale="50000"/>
          </a:bodyPr>
          <a:p>
            <a:r>
              <a:rPr lang="en-US"/>
              <a:t>its easy use comma</a:t>
            </a:r>
            <a:endParaRPr lang="en-US"/>
          </a:p>
          <a:p>
            <a:r>
              <a:rPr lang="en-US"/>
              <a:t>automatically gives spaces</a:t>
            </a:r>
            <a:endParaRPr lang="en-US"/>
          </a:p>
          <a:p>
            <a:r>
              <a:rPr lang="en-US"/>
              <a:t>no need to type casting</a:t>
            </a:r>
            <a:endParaRPr lang="en-US"/>
          </a:p>
          <a:p>
            <a:r>
              <a:rPr lang="en-US"/>
              <a:t>Syntax:</a:t>
            </a:r>
            <a:endParaRPr lang="en-US"/>
          </a:p>
          <a:p>
            <a:pPr marL="0" indent="0">
              <a:buNone/>
            </a:pPr>
            <a:r>
              <a:rPr lang="en-US"/>
              <a:t>	print(val1, val2, val3,......) # print a sentence with combined value</a:t>
            </a:r>
            <a:endParaRPr lang="en-US"/>
          </a:p>
          <a:p>
            <a:pPr marL="0" indent="0">
              <a:buNone/>
            </a:pPr>
            <a:r>
              <a:rPr lang="en-US"/>
              <a:t>	variableName = val1, val2, .... # this creates a tuple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# Program for string concatenation alternative</a:t>
            </a:r>
            <a:endParaRPr lang="en-US"/>
          </a:p>
          <a:p>
            <a:r>
              <a:rPr lang="en-US"/>
              <a:t>firstName = 'Max'</a:t>
            </a:r>
            <a:endParaRPr lang="en-US"/>
          </a:p>
          <a:p>
            <a:r>
              <a:rPr lang="en-US"/>
              <a:t>lastName = 'Winchester'</a:t>
            </a:r>
            <a:endParaRPr lang="en-US"/>
          </a:p>
          <a:p>
            <a:r>
              <a:rPr lang="en-US"/>
              <a:t>age = 20</a:t>
            </a:r>
            <a:endParaRPr lang="en-US"/>
          </a:p>
          <a:p>
            <a:r>
              <a:rPr lang="en-US"/>
              <a:t>marks = 99.9</a:t>
            </a:r>
            <a:endParaRPr lang="en-US"/>
          </a:p>
          <a:p>
            <a:r>
              <a:rPr lang="en-US"/>
              <a:t>print(firstName, lastName, 'is' , age , 'years old')</a:t>
            </a:r>
            <a:endParaRPr lang="en-US"/>
          </a:p>
          <a:p>
            <a:r>
              <a:rPr lang="en-US"/>
              <a:t>print(firstName, lastName, 'scored' , marks , 'marks')</a:t>
            </a:r>
            <a:endParaRPr lang="en-US"/>
          </a:p>
          <a:p>
            <a:endParaRPr lang="en-US"/>
          </a:p>
          <a:p>
            <a:r>
              <a:rPr lang="en-US"/>
              <a:t>fullName = firstName, lastName  # creates a tuple</a:t>
            </a:r>
            <a:endParaRPr lang="en-US"/>
          </a:p>
          <a:p>
            <a:r>
              <a:rPr lang="en-US"/>
              <a:t>print(fullName)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445"/>
          </a:xfrm>
        </p:spPr>
        <p:txBody>
          <a:bodyPr>
            <a:normAutofit fontScale="90000"/>
          </a:bodyPr>
          <a:p>
            <a:r>
              <a:rPr lang="en-US"/>
              <a:t>fstring (&gt; 3.6.3)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085"/>
            <a:ext cx="10515600" cy="5642610"/>
          </a:xfrm>
        </p:spPr>
        <p:txBody>
          <a:bodyPr>
            <a:normAutofit fontScale="60000"/>
          </a:bodyPr>
          <a:p>
            <a:r>
              <a:rPr lang="en-US"/>
              <a:t>Syntax:</a:t>
            </a:r>
            <a:endParaRPr lang="en-US"/>
          </a:p>
          <a:p>
            <a:r>
              <a:rPr lang="en-US"/>
              <a:t>print(f’some text {variable} some more text {variable}’)</a:t>
            </a:r>
            <a:endParaRPr lang="en-US"/>
          </a:p>
          <a:p>
            <a:r>
              <a:rPr lang="en-US"/>
              <a:t>variableName = </a:t>
            </a:r>
            <a:r>
              <a:rPr lang="en-US">
                <a:sym typeface="+mn-ea"/>
              </a:rPr>
              <a:t>f’some text {variable} some more text {variable}’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# Program for fstring</a:t>
            </a:r>
            <a:endParaRPr lang="en-US"/>
          </a:p>
          <a:p>
            <a:r>
              <a:rPr lang="en-US"/>
              <a:t>firstName = 'Max'</a:t>
            </a:r>
            <a:endParaRPr lang="en-US"/>
          </a:p>
          <a:p>
            <a:r>
              <a:rPr lang="en-US"/>
              <a:t>lastName = 'Winchester'</a:t>
            </a:r>
            <a:endParaRPr lang="en-US"/>
          </a:p>
          <a:p>
            <a:r>
              <a:rPr lang="en-US"/>
              <a:t>marks = 99.9</a:t>
            </a:r>
            <a:endParaRPr lang="en-US"/>
          </a:p>
          <a:p>
            <a:r>
              <a:rPr lang="en-US"/>
              <a:t>age = 20</a:t>
            </a:r>
            <a:endParaRPr lang="en-US"/>
          </a:p>
          <a:p>
            <a:r>
              <a:rPr lang="en-US"/>
              <a:t>fullName = f'{firstName} {lastName}'</a:t>
            </a:r>
            <a:endParaRPr lang="en-US"/>
          </a:p>
          <a:p>
            <a:r>
              <a:rPr lang="en-US"/>
              <a:t>print(f'{fullName} is {age} years old')</a:t>
            </a:r>
            <a:endParaRPr lang="en-US"/>
          </a:p>
          <a:p>
            <a:r>
              <a:rPr lang="en-US"/>
              <a:t>print(f'{fullName} scored {marks} marks')</a:t>
            </a:r>
            <a:endParaRPr lang="en-US"/>
          </a:p>
          <a:p>
            <a:endParaRPr lang="en-US"/>
          </a:p>
          <a:p>
            <a:r>
              <a:rPr lang="en-US"/>
              <a:t>total = 540</a:t>
            </a:r>
            <a:endParaRPr lang="en-US"/>
          </a:p>
          <a:p>
            <a:r>
              <a:rPr lang="en-US"/>
              <a:t>print(f'The average marks is {total/6}')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Changing a value in a variable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Syntax:</a:t>
            </a:r>
            <a:endParaRPr lang="en-US"/>
          </a:p>
          <a:p>
            <a:r>
              <a:rPr lang="en-US"/>
              <a:t>variable = statingvalue</a:t>
            </a:r>
            <a:endParaRPr lang="en-US"/>
          </a:p>
          <a:p>
            <a:r>
              <a:rPr lang="en-US"/>
              <a:t>variable = newvalue or calculation</a:t>
            </a:r>
            <a:endParaRPr lang="en-US"/>
          </a:p>
          <a:p>
            <a:endParaRPr lang="en-US"/>
          </a:p>
          <a:p>
            <a:r>
              <a:rPr lang="en-US"/>
              <a:t>Examples:</a:t>
            </a:r>
            <a:endParaRPr lang="en-US"/>
          </a:p>
          <a:p>
            <a:r>
              <a:rPr lang="en-US"/>
              <a:t>salary = 10000</a:t>
            </a:r>
            <a:endParaRPr lang="en-US"/>
          </a:p>
          <a:p>
            <a:r>
              <a:rPr lang="en-US"/>
              <a:t>bonus = 200</a:t>
            </a:r>
            <a:endParaRPr lang="en-US"/>
          </a:p>
          <a:p>
            <a:r>
              <a:rPr lang="en-US"/>
              <a:t>salary = salary + bonus</a:t>
            </a:r>
            <a:endParaRPr lang="en-US"/>
          </a:p>
          <a:p>
            <a:r>
              <a:rPr lang="en-US"/>
              <a:t>print(salary)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input is a function. it has its own ()</a:t>
            </a:r>
            <a:endParaRPr lang="en-US"/>
          </a:p>
          <a:p>
            <a:r>
              <a:rPr lang="en-US"/>
              <a:t>it accepts values from the user.</a:t>
            </a:r>
            <a:endParaRPr lang="en-US"/>
          </a:p>
          <a:p>
            <a:r>
              <a:rPr lang="en-US"/>
              <a:t>We can provide a message to the user so that they can understand what to provide as input,</a:t>
            </a:r>
            <a:endParaRPr lang="en-US"/>
          </a:p>
          <a:p>
            <a:r>
              <a:rPr lang="en-US"/>
              <a:t>The data we get from the input function is always string</a:t>
            </a:r>
            <a:endParaRPr lang="en-US"/>
          </a:p>
          <a:p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variableName = input(‘Prompt to the user: ’)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# program to demo iput function</a:t>
            </a:r>
            <a:endParaRPr lang="en-US"/>
          </a:p>
          <a:p>
            <a:endParaRPr lang="en-US"/>
          </a:p>
          <a:p>
            <a:r>
              <a:rPr lang="en-US"/>
              <a:t>name = input('Enter your name: ')</a:t>
            </a:r>
            <a:endParaRPr lang="en-US"/>
          </a:p>
          <a:p>
            <a:r>
              <a:rPr lang="en-US"/>
              <a:t>print(f'Hello {name}')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problems with 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sym typeface="+mn-ea"/>
              </a:rPr>
              <a:t>The data we get from the input function is always string</a:t>
            </a:r>
            <a:endParaRPr lang="en-US"/>
          </a:p>
          <a:p>
            <a:r>
              <a:rPr lang="en-US"/>
              <a:t>num1 = input('Enter first number: ') # '10'</a:t>
            </a:r>
            <a:endParaRPr lang="en-US"/>
          </a:p>
          <a:p>
            <a:r>
              <a:rPr lang="en-US"/>
              <a:t>num2 = input('Enter second number: ') # '20'</a:t>
            </a:r>
            <a:endParaRPr lang="en-US"/>
          </a:p>
          <a:p>
            <a:r>
              <a:rPr lang="en-US"/>
              <a:t>print(num1+num2) # 1020  # string + string</a:t>
            </a:r>
            <a:endParaRPr lang="en-US"/>
          </a:p>
          <a:p>
            <a:endParaRPr lang="en-US"/>
          </a:p>
          <a:p>
            <a:r>
              <a:rPr lang="en-US"/>
              <a:t># age = input('Enter age: ')</a:t>
            </a:r>
            <a:endParaRPr lang="en-US"/>
          </a:p>
          <a:p>
            <a:r>
              <a:rPr lang="en-US"/>
              <a:t># print(type(age))</a:t>
            </a:r>
            <a:endParaRPr lang="en-US"/>
          </a:p>
          <a:p>
            <a:endParaRPr lang="en-US"/>
          </a:p>
          <a:p>
            <a:r>
              <a:rPr lang="en-US"/>
              <a:t># age = age +1 # error -- string + int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using typecasting with inputs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85" y="1825625"/>
            <a:ext cx="10978515" cy="4351655"/>
          </a:xfrm>
        </p:spPr>
        <p:txBody>
          <a:bodyPr/>
          <a:p>
            <a:pPr marL="0" indent="0">
              <a:buNone/>
            </a:pPr>
            <a:r>
              <a:rPr lang="en-US"/>
              <a:t>Syntax:</a:t>
            </a:r>
            <a:endParaRPr lang="en-US"/>
          </a:p>
          <a:p>
            <a:pPr marL="0" indent="0">
              <a:buNone/>
            </a:pPr>
            <a:r>
              <a:rPr lang="en-US"/>
              <a:t>variableName = input(‘prompt to the user’)</a:t>
            </a:r>
            <a:endParaRPr lang="en-US"/>
          </a:p>
          <a:p>
            <a:pPr marL="0" indent="0">
              <a:buNone/>
            </a:pPr>
            <a:r>
              <a:rPr lang="en-US"/>
              <a:t>variableName = typecastingfunction(variableName)  # permanent type casting</a:t>
            </a:r>
            <a:endParaRPr lang="en-US"/>
          </a:p>
          <a:p>
            <a:pPr marL="0" indent="0">
              <a:buNone/>
            </a:pPr>
            <a:r>
              <a:rPr lang="en-US"/>
              <a:t>or</a:t>
            </a:r>
            <a:endParaRPr lang="en-US"/>
          </a:p>
          <a:p>
            <a:pPr marL="0" indent="0">
              <a:buNone/>
            </a:pPr>
            <a:r>
              <a:rPr lang="en-US"/>
              <a:t>variableName = </a:t>
            </a:r>
            <a:r>
              <a:rPr lang="en-US">
                <a:sym typeface="+mn-ea"/>
              </a:rPr>
              <a:t>typecastingfunction( input(‘prompt to the user’) )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name = input('Enter your name: ')</a:t>
            </a:r>
            <a:endParaRPr lang="en-US"/>
          </a:p>
          <a:p>
            <a:r>
              <a:rPr lang="en-US"/>
              <a:t>age = input('Enter your age: ')</a:t>
            </a:r>
            <a:endParaRPr lang="en-US"/>
          </a:p>
          <a:p>
            <a:r>
              <a:rPr lang="en-US"/>
              <a:t>age = int(age)</a:t>
            </a:r>
            <a:endParaRPr lang="en-US"/>
          </a:p>
          <a:p>
            <a:r>
              <a:rPr lang="en-US"/>
              <a:t>marks = float( input('Enter your marks: ') )</a:t>
            </a:r>
            <a:endParaRPr lang="en-US"/>
          </a:p>
          <a:p>
            <a:endParaRPr lang="en-US"/>
          </a:p>
          <a:p>
            <a:r>
              <a:rPr lang="en-US"/>
              <a:t>print(f'{name} is {age} years old')</a:t>
            </a:r>
            <a:endParaRPr lang="en-US"/>
          </a:p>
          <a:p>
            <a:r>
              <a:rPr lang="en-US"/>
              <a:t>print(f'{name} scored {marks} marks')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escape sequences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special character inside ‘’ or  “”</a:t>
            </a:r>
            <a:endParaRPr lang="en-US"/>
          </a:p>
          <a:p>
            <a:endParaRPr lang="en-US"/>
          </a:p>
          <a:p>
            <a:r>
              <a:rPr lang="en-US"/>
              <a:t>\n - line break</a:t>
            </a:r>
            <a:endParaRPr lang="en-US"/>
          </a:p>
          <a:p>
            <a:r>
              <a:rPr lang="en-US"/>
              <a:t>\t - tab space</a:t>
            </a:r>
            <a:endParaRPr lang="en-US"/>
          </a:p>
          <a:p>
            <a:r>
              <a:rPr lang="en-US"/>
              <a:t>\\ - single backslash</a:t>
            </a:r>
            <a:endParaRPr lang="en-US"/>
          </a:p>
          <a:p>
            <a:r>
              <a:rPr lang="en-US"/>
              <a:t>\’ - single quote </a:t>
            </a:r>
            <a:endParaRPr lang="en-US"/>
          </a:p>
          <a:p>
            <a:r>
              <a:rPr lang="en-US"/>
              <a:t>\” - double quote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python?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scripting programming langauge</a:t>
            </a:r>
            <a:endParaRPr lang="en-US"/>
          </a:p>
          <a:p>
            <a:endParaRPr lang="en-US"/>
          </a:p>
          <a:p>
            <a:r>
              <a:rPr lang="en-US"/>
              <a:t>alphabets,  digits, symbols, words, rules</a:t>
            </a:r>
            <a:endParaRPr lang="en-US"/>
          </a:p>
          <a:p>
            <a:endParaRPr lang="en-US"/>
          </a:p>
          <a:p>
            <a:r>
              <a:rPr lang="en-US"/>
              <a:t>Intrepetor --  translates python code to machine code and runs it.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/>
              <a:t>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085"/>
            <a:ext cx="10515600" cy="5823585"/>
          </a:xfrm>
        </p:spPr>
        <p:txBody>
          <a:bodyPr>
            <a:normAutofit fontScale="70000"/>
          </a:bodyPr>
          <a:p>
            <a:r>
              <a:rPr lang="en-US"/>
              <a:t>print('This is the first line\nThis will be the second line')</a:t>
            </a:r>
            <a:endParaRPr lang="en-US"/>
          </a:p>
          <a:p>
            <a:endParaRPr lang="en-US"/>
          </a:p>
          <a:p>
            <a:r>
              <a:rPr lang="en-US"/>
              <a:t>firstName = 'Max'</a:t>
            </a:r>
            <a:endParaRPr lang="en-US"/>
          </a:p>
          <a:p>
            <a:r>
              <a:rPr lang="en-US"/>
              <a:t>lastName = 'Winchester'</a:t>
            </a:r>
            <a:endParaRPr lang="en-US"/>
          </a:p>
          <a:p>
            <a:r>
              <a:rPr lang="en-US"/>
              <a:t>marks = 99.9</a:t>
            </a:r>
            <a:endParaRPr lang="en-US"/>
          </a:p>
          <a:p>
            <a:r>
              <a:rPr lang="en-US"/>
              <a:t>age = 20</a:t>
            </a:r>
            <a:endParaRPr lang="en-US"/>
          </a:p>
          <a:p>
            <a:r>
              <a:rPr lang="en-US"/>
              <a:t>fullName = f'{firstName} {lastName}'</a:t>
            </a:r>
            <a:endParaRPr lang="en-US"/>
          </a:p>
          <a:p>
            <a:r>
              <a:rPr lang="en-US"/>
              <a:t>print(f'{fullName}\t{age}\t{marks}')</a:t>
            </a:r>
            <a:endParaRPr lang="en-US"/>
          </a:p>
          <a:p>
            <a:endParaRPr lang="en-US"/>
          </a:p>
          <a:p>
            <a:r>
              <a:rPr lang="en-US"/>
              <a:t>filePath = 'c:\\newFolder\\newFile.txt'</a:t>
            </a:r>
            <a:endParaRPr lang="en-US"/>
          </a:p>
          <a:p>
            <a:r>
              <a:rPr lang="en-US"/>
              <a:t>print(filePath)</a:t>
            </a:r>
            <a:endParaRPr lang="en-US"/>
          </a:p>
          <a:p>
            <a:endParaRPr lang="en-US"/>
          </a:p>
          <a:p>
            <a:r>
              <a:rPr lang="en-US"/>
              <a:t>result = 'This is "Srivatsan". This is Srivatsan\'s house '</a:t>
            </a:r>
            <a:endParaRPr lang="en-US"/>
          </a:p>
          <a:p>
            <a:r>
              <a:rPr lang="en-US"/>
              <a:t>print(result)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python?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Simpler</a:t>
            </a:r>
            <a:endParaRPr lang="en-US"/>
          </a:p>
          <a:p>
            <a:r>
              <a:rPr lang="en-US"/>
              <a:t>Huge comminity.</a:t>
            </a:r>
            <a:endParaRPr lang="en-US"/>
          </a:p>
          <a:p>
            <a:r>
              <a:rPr lang="en-US"/>
              <a:t>General  Purpose programming language:</a:t>
            </a:r>
            <a:endParaRPr lang="en-US"/>
          </a:p>
          <a:p>
            <a:pPr marL="0" indent="0">
              <a:buNone/>
            </a:pPr>
            <a:r>
              <a:rPr lang="en-US"/>
              <a:t>	Web development</a:t>
            </a:r>
            <a:endParaRPr lang="en-US"/>
          </a:p>
          <a:p>
            <a:pPr marL="0" indent="0">
              <a:buNone/>
            </a:pPr>
            <a:r>
              <a:rPr lang="en-US"/>
              <a:t>	App Developement</a:t>
            </a:r>
            <a:endParaRPr lang="en-US"/>
          </a:p>
          <a:p>
            <a:pPr marL="0" indent="0">
              <a:buNone/>
            </a:pPr>
            <a:r>
              <a:rPr lang="en-US"/>
              <a:t>	Data Science</a:t>
            </a:r>
            <a:endParaRPr lang="en-US"/>
          </a:p>
          <a:p>
            <a:pPr marL="0" indent="0">
              <a:buNone/>
            </a:pPr>
            <a:r>
              <a:rPr lang="en-US"/>
              <a:t>	Hacking/ Network security</a:t>
            </a:r>
            <a:endParaRPr lang="en-US"/>
          </a:p>
          <a:p>
            <a:pPr marL="0" indent="0">
              <a:buNone/>
            </a:pPr>
            <a:r>
              <a:rPr lang="en-US"/>
              <a:t>	Testing and automation</a:t>
            </a:r>
            <a:endParaRPr lang="en-US"/>
          </a:p>
          <a:p>
            <a:pPr marL="0" indent="0">
              <a:buNone/>
            </a:pPr>
            <a:r>
              <a:rPr lang="en-US"/>
              <a:t>Object oriented programming language.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Not considered as code</a:t>
            </a:r>
            <a:endParaRPr lang="en-US"/>
          </a:p>
          <a:p>
            <a:r>
              <a:rPr lang="en-US"/>
              <a:t>we use it to describe certain parts of the code.</a:t>
            </a:r>
            <a:endParaRPr lang="en-US"/>
          </a:p>
          <a:p>
            <a:r>
              <a:rPr lang="en-US"/>
              <a:t>we use # for this</a:t>
            </a:r>
            <a:endParaRPr lang="en-US"/>
          </a:p>
          <a:p>
            <a:r>
              <a:rPr lang="en-US"/>
              <a:t>WE can use ctrl + ?</a:t>
            </a:r>
            <a:endParaRPr lang="en-US"/>
          </a:p>
          <a:p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# comment here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70"/>
          </a:xfrm>
        </p:spPr>
        <p:txBody>
          <a:bodyPr>
            <a:normAutofit fontScale="90000"/>
          </a:bodyPr>
          <a:p>
            <a:r>
              <a:rPr lang="en-US"/>
              <a:t>Variables and Datatypes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5366385"/>
          </a:xfrm>
        </p:spPr>
        <p:txBody>
          <a:bodyPr>
            <a:normAutofit fontScale="70000"/>
          </a:bodyPr>
          <a:p>
            <a:r>
              <a:rPr lang="en-US"/>
              <a:t>Data: Raw unfiltered details related to a product or a person.</a:t>
            </a:r>
            <a:endParaRPr lang="en-US"/>
          </a:p>
          <a:p>
            <a:r>
              <a:rPr lang="en-US"/>
              <a:t>Information: Filtered data.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Datatypes:</a:t>
            </a:r>
            <a:endParaRPr lang="en-US"/>
          </a:p>
          <a:p>
            <a:pPr marL="0" indent="0">
              <a:buNone/>
            </a:pPr>
            <a:r>
              <a:rPr lang="en-US"/>
              <a:t>1. Numbers</a:t>
            </a:r>
            <a:endParaRPr lang="en-US"/>
          </a:p>
          <a:p>
            <a:pPr marL="0" indent="0">
              <a:buNone/>
            </a:pPr>
            <a:r>
              <a:rPr lang="en-US"/>
              <a:t>	int - 2,4,5,2,6, -5, -7,...</a:t>
            </a:r>
            <a:endParaRPr lang="en-US"/>
          </a:p>
          <a:p>
            <a:pPr marL="0" indent="0">
              <a:buNone/>
            </a:pPr>
            <a:r>
              <a:rPr lang="en-US"/>
              <a:t>	float - 1.34, 6.4, 87.4</a:t>
            </a:r>
            <a:endParaRPr lang="en-US"/>
          </a:p>
          <a:p>
            <a:pPr marL="0" indent="0">
              <a:buNone/>
            </a:pPr>
            <a:r>
              <a:rPr lang="en-US"/>
              <a:t>2. Strings - sequence of characters . Anything inside  ‘’ or “” </a:t>
            </a:r>
            <a:endParaRPr lang="en-US"/>
          </a:p>
          <a:p>
            <a:pPr marL="0" indent="0">
              <a:buNone/>
            </a:pPr>
            <a:r>
              <a:rPr lang="en-US"/>
              <a:t>	‘max’ ‘how are you?’ ‘abc123@example.com’ ‘10’</a:t>
            </a:r>
            <a:endParaRPr lang="en-US"/>
          </a:p>
          <a:p>
            <a:pPr marL="0" indent="0">
              <a:buNone/>
            </a:pPr>
            <a:r>
              <a:rPr lang="en-US"/>
              <a:t>3. boolean - True , False</a:t>
            </a:r>
            <a:endParaRPr lang="en-US"/>
          </a:p>
          <a:p>
            <a:pPr marL="0" indent="0">
              <a:buNone/>
            </a:pPr>
            <a:r>
              <a:rPr lang="en-US"/>
              <a:t>python is case sensitive.</a:t>
            </a:r>
            <a:endParaRPr lang="en-US"/>
          </a:p>
          <a:p>
            <a:pPr marL="0" indent="0">
              <a:buNone/>
            </a:pPr>
            <a:r>
              <a:rPr lang="en-US"/>
              <a:t>T is not same as t. </a:t>
            </a:r>
            <a:endParaRPr lang="en-US"/>
          </a:p>
          <a:p>
            <a:pPr marL="0" indent="0">
              <a:buNone/>
            </a:pPr>
            <a:r>
              <a:rPr lang="en-US"/>
              <a:t>if you use true -- python will give an error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595"/>
          </a:xfrm>
        </p:spPr>
        <p:txBody>
          <a:bodyPr>
            <a:normAutofit fontScale="90000"/>
          </a:bodyPr>
          <a:p>
            <a:r>
              <a:rPr lang="en-US"/>
              <a:t>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9960"/>
            <a:ext cx="10515600" cy="5227320"/>
          </a:xfrm>
        </p:spPr>
        <p:txBody>
          <a:bodyPr>
            <a:normAutofit fontScale="60000"/>
          </a:bodyPr>
          <a:p>
            <a:r>
              <a:rPr lang="en-US"/>
              <a:t>names provided to the data to remember them easily,</a:t>
            </a:r>
            <a:endParaRPr lang="en-US"/>
          </a:p>
          <a:p>
            <a:r>
              <a:rPr lang="en-US"/>
              <a:t>Value in a variable can be changed.</a:t>
            </a:r>
            <a:endParaRPr lang="en-US"/>
          </a:p>
          <a:p>
            <a:endParaRPr lang="en-US"/>
          </a:p>
          <a:p>
            <a:r>
              <a:rPr lang="en-US"/>
              <a:t>Rules:</a:t>
            </a:r>
            <a:endParaRPr lang="en-US"/>
          </a:p>
          <a:p>
            <a:r>
              <a:rPr lang="en-US"/>
              <a:t>1. we can have alphabets , digits and _ in variable name</a:t>
            </a:r>
            <a:endParaRPr lang="en-US"/>
          </a:p>
          <a:p>
            <a:r>
              <a:rPr lang="en-US"/>
              <a:t>2. no digits at the start</a:t>
            </a:r>
            <a:endParaRPr lang="en-US"/>
          </a:p>
          <a:p>
            <a:pPr marL="0" indent="0">
              <a:buNone/>
            </a:pPr>
            <a:r>
              <a:rPr lang="en-US"/>
              <a:t>	123name -- invalid variable.</a:t>
            </a:r>
            <a:endParaRPr lang="en-US"/>
          </a:p>
          <a:p>
            <a:pPr marL="0" indent="0">
              <a:buNone/>
            </a:pPr>
            <a:r>
              <a:rPr lang="en-US"/>
              <a:t>3. no spaces in variable name</a:t>
            </a:r>
            <a:endParaRPr lang="en-US"/>
          </a:p>
          <a:p>
            <a:pPr marL="0" indent="0">
              <a:buNone/>
            </a:pPr>
            <a:r>
              <a:rPr lang="en-US"/>
              <a:t>	employee salary -- invalid variable.</a:t>
            </a:r>
            <a:endParaRPr lang="en-US"/>
          </a:p>
          <a:p>
            <a:pPr marL="0" indent="0">
              <a:buNone/>
            </a:pPr>
            <a:r>
              <a:rPr lang="en-US"/>
              <a:t>4. no special symbols except for _</a:t>
            </a:r>
            <a:endParaRPr lang="en-US"/>
          </a:p>
          <a:p>
            <a:pPr marL="0" indent="0">
              <a:buNone/>
            </a:pPr>
            <a:r>
              <a:rPr lang="en-US"/>
              <a:t>	n@me  - invalid variable</a:t>
            </a:r>
            <a:endParaRPr lang="en-US"/>
          </a:p>
          <a:p>
            <a:pPr marL="0" indent="0">
              <a:buNone/>
            </a:pPr>
            <a:r>
              <a:rPr lang="en-US"/>
              <a:t>5. variable names needs to be meaningful.</a:t>
            </a:r>
            <a:endParaRPr lang="en-US"/>
          </a:p>
          <a:p>
            <a:pPr marL="0" indent="0">
              <a:buNone/>
            </a:pPr>
            <a:r>
              <a:rPr lang="en-US"/>
              <a:t>	a = 20000</a:t>
            </a:r>
            <a:endParaRPr lang="en-US"/>
          </a:p>
          <a:p>
            <a:pPr marL="0" indent="0">
              <a:buNone/>
            </a:pPr>
            <a:r>
              <a:rPr lang="en-US"/>
              <a:t>	salary = 20000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styling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employee salary status</a:t>
            </a:r>
            <a:endParaRPr lang="en-US"/>
          </a:p>
          <a:p>
            <a:endParaRPr lang="en-US"/>
          </a:p>
          <a:p>
            <a:r>
              <a:rPr lang="en-US"/>
              <a:t>camel casing- variables, function and methods</a:t>
            </a:r>
            <a:endParaRPr lang="en-US"/>
          </a:p>
          <a:p>
            <a:pPr marL="0" indent="0">
              <a:buNone/>
            </a:pPr>
            <a:r>
              <a:rPr lang="en-US"/>
              <a:t>	employeeSalaryStatus</a:t>
            </a:r>
            <a:endParaRPr lang="en-US"/>
          </a:p>
          <a:p>
            <a:r>
              <a:rPr lang="en-US"/>
              <a:t>snake case - not generally used in python 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ym typeface="+mn-ea"/>
              </a:rPr>
              <a:t>employee_salary_status</a:t>
            </a:r>
            <a:endParaRPr lang="en-US"/>
          </a:p>
          <a:p>
            <a:r>
              <a:rPr lang="en-US"/>
              <a:t>Pascal case - class names</a:t>
            </a:r>
            <a:endParaRPr lang="en-US"/>
          </a:p>
          <a:p>
            <a:pPr marL="0" indent="0">
              <a:buNone/>
            </a:pPr>
            <a:r>
              <a:rPr lang="en-US"/>
              <a:t>	E</a:t>
            </a:r>
            <a:r>
              <a:rPr lang="en-US">
                <a:sym typeface="+mn-ea"/>
              </a:rPr>
              <a:t>mployeeSalaryStatus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310"/>
          </a:xfrm>
        </p:spPr>
        <p:txBody>
          <a:bodyPr>
            <a:normAutofit fontScale="90000"/>
          </a:bodyPr>
          <a:p>
            <a:r>
              <a:rPr lang="en-US"/>
              <a:t>variable Creation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210"/>
            <a:ext cx="10515600" cy="5554345"/>
          </a:xfrm>
        </p:spPr>
        <p:txBody>
          <a:bodyPr>
            <a:normAutofit fontScale="90000" lnSpcReduction="10000"/>
          </a:bodyPr>
          <a:p>
            <a:r>
              <a:rPr lang="en-US"/>
              <a:t>syntax:</a:t>
            </a:r>
            <a:endParaRPr lang="en-US"/>
          </a:p>
          <a:p>
            <a:r>
              <a:rPr lang="en-US"/>
              <a:t>variableName = value or anotherVariable or calculation</a:t>
            </a:r>
            <a:endParaRPr lang="en-US"/>
          </a:p>
          <a:p>
            <a:r>
              <a:rPr lang="en-US"/>
              <a:t>Examples:</a:t>
            </a:r>
            <a:endParaRPr lang="en-US"/>
          </a:p>
          <a:p>
            <a:pPr marL="0" indent="0">
              <a:buNone/>
            </a:pPr>
            <a:r>
              <a:rPr lang="en-US"/>
              <a:t>	name = ‘Max’  # string</a:t>
            </a:r>
            <a:endParaRPr lang="en-US"/>
          </a:p>
          <a:p>
            <a:pPr marL="0" indent="0">
              <a:buNone/>
            </a:pPr>
            <a:r>
              <a:rPr lang="en-US"/>
              <a:t>	age = 20 # int</a:t>
            </a:r>
            <a:endParaRPr lang="en-US"/>
          </a:p>
          <a:p>
            <a:pPr marL="0" indent="0">
              <a:buNone/>
            </a:pPr>
            <a:r>
              <a:rPr lang="en-US"/>
              <a:t>	marks = 99.9 # float</a:t>
            </a:r>
            <a:endParaRPr lang="en-US"/>
          </a:p>
          <a:p>
            <a:pPr marL="0" indent="0">
              <a:buNone/>
            </a:pPr>
            <a:r>
              <a:rPr lang="en-US"/>
              <a:t>	isFootballPlayer = True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name2 = ‘Bill’</a:t>
            </a:r>
            <a:endParaRPr lang="en-US"/>
          </a:p>
          <a:p>
            <a:pPr marL="0" indent="0">
              <a:buNone/>
            </a:pPr>
            <a:r>
              <a:rPr lang="en-US"/>
              <a:t>	age2 = age  # copying value from age</a:t>
            </a:r>
            <a:endParaRPr lang="en-US"/>
          </a:p>
          <a:p>
            <a:pPr marL="0" indent="0">
              <a:buNone/>
            </a:pPr>
            <a:r>
              <a:rPr lang="en-US"/>
              <a:t>	marks2 = marks - 29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ym typeface="+mn-ea"/>
              </a:rPr>
              <a:t>isFootballPlayer = False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7558</Words>
  <Application>WPS Presentation</Application>
  <PresentationFormat>Widescreen</PresentationFormat>
  <Paragraphs>385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Intro</vt:lpstr>
      <vt:lpstr>What is a computer?</vt:lpstr>
      <vt:lpstr>What is python?</vt:lpstr>
      <vt:lpstr>Why python? </vt:lpstr>
      <vt:lpstr>Comments</vt:lpstr>
      <vt:lpstr>Variables and Datatypes</vt:lpstr>
      <vt:lpstr>Variables</vt:lpstr>
      <vt:lpstr>Code styling</vt:lpstr>
      <vt:lpstr>variable Creation</vt:lpstr>
      <vt:lpstr>print function</vt:lpstr>
      <vt:lpstr>type function</vt:lpstr>
      <vt:lpstr>Errors</vt:lpstr>
      <vt:lpstr>Error Message</vt:lpstr>
      <vt:lpstr>String Concatenation.</vt:lpstr>
      <vt:lpstr>Example</vt:lpstr>
      <vt:lpstr>Problems with string concatenation</vt:lpstr>
      <vt:lpstr>Type casting</vt:lpstr>
      <vt:lpstr>Type  casting Categories</vt:lpstr>
      <vt:lpstr>Example</vt:lpstr>
      <vt:lpstr>Type casting with string concatenation</vt:lpstr>
      <vt:lpstr>commas as altenatives</vt:lpstr>
      <vt:lpstr>fstring</vt:lpstr>
      <vt:lpstr>Changing a value in a variable</vt:lpstr>
      <vt:lpstr>input</vt:lpstr>
      <vt:lpstr>PowerPoint 演示文稿</vt:lpstr>
      <vt:lpstr>problems</vt:lpstr>
      <vt:lpstr>using typecasting with inputs</vt:lpstr>
      <vt:lpstr>PowerPoint 演示文稿</vt:lpstr>
      <vt:lpstr>escape sequences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/>
  <cp:lastModifiedBy>welcome</cp:lastModifiedBy>
  <cp:revision>128</cp:revision>
  <dcterms:created xsi:type="dcterms:W3CDTF">2023-04-08T16:08:00Z</dcterms:created>
  <dcterms:modified xsi:type="dcterms:W3CDTF">2023-04-09T16:07:19Z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CB6FF88ACDE7492490A66A4EBB146DD0</vt:lpwstr>
  </property>
  <property fmtid="{D5CDD505-2E9C-101B-9397-08002B2CF9AE}" pid="3" name="KSOProductBuildVer">
    <vt:lpwstr>1033-11.2.0.11516</vt:lpwstr>
  </property>
</Properties>
</file>