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5" r:id="rId8"/>
    <p:sldId id="266" r:id="rId9"/>
    <p:sldId id="264" r:id="rId10"/>
    <p:sldId id="25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50" d="100"/>
          <a:sy n="50" d="100"/>
        </p:scale>
        <p:origin x="9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ADC2-E9A6-90BE-26A6-94A87F5E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DD976-3204-1016-3E21-77A288CC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CBD3-7633-A45C-0B7C-F25BE63A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5B0B-766B-6634-94AD-834423F9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4549-43E5-5CBA-8DA5-56809EE8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7F74-CA74-28D6-3841-216D0324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BE98B-83E0-1B4A-168E-44AE2593C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8D04-1F0D-0E0C-690C-D45E7066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306E-AD90-A6A8-66BC-749993BB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A675-4146-CB96-2D02-96EA4A6A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B5AB3-0274-8B99-4EE1-AADDF33BB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4B73-AB01-C04F-6479-B33D4E1E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7746-097F-2FD0-5D18-756C0DF2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1CEC-841C-4F1D-2566-D6B8952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3FAD-E508-05B7-DC47-CF83B3F9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3900-950A-CA24-3D09-D1701427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7D29-8E0A-1EA6-C828-3395F074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C552-D13F-351A-F80F-E71C9571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73A8-C7CD-5A2C-2AAA-2C6F1B51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D9E2-DBA4-1626-F34D-C727E2FA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208A-F46C-4BC2-E90F-611FAB10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5EB6-B864-DAE8-8441-AF775316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03E5-6F42-B68F-046E-A24C486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DA68-225F-5DD4-C080-C43B48B6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C34B-0C52-3411-0175-4DE175A7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32EC-43B0-3BB0-B667-8F85DBCB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9EBE-E9F7-48AA-6A77-66C3255A5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8CC8-BBCC-ED50-92DB-A3C2C8663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2BAA4-21BC-CE8D-994C-660D3737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8D74E-0D83-FCDB-57C7-086C5EE4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1A8D1-209C-E65F-0F2D-A3BA05CD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BC3D-225A-B19E-4A0C-B4CF1C08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7E1C-4493-552D-EE03-C229E75A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09248-79C5-DF39-B091-623EB66C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5E684-69FE-B36B-EA92-9063FDFF0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D5249-89DA-AD8E-D755-F3B96DA3B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BA123-96AF-555C-D242-902CB606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6FB3B-79D7-A237-AC9A-0FB85194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3C0ED-F366-20AC-98D0-9F909502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94F7-0CEF-FCBB-06D3-C49C54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1A916-1F8C-6DC6-FC24-12A79183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48E52-A7A1-037A-CCAD-8A8EA5D8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0F72A-3F21-074E-1542-813950E0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DC6CB-D95B-72DE-6D10-FA2A5DEC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794A-141D-A746-F6AD-0DE8258D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508E4-3B14-D9A4-E217-921E07A0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B76-2F7A-B9DC-0C13-FE35566C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AE0A-2CCD-0EBF-4027-99A8EF40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BC52B-C386-C8E0-5DD6-1E2B5E012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5366-E05F-2089-F22E-EE53254F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2D09-A9BC-FEEA-DBF7-B00A7076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608A-9F1D-8BA1-7485-D1B9E044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1A61-6D91-C745-3057-05D3A4F4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C96A5-0BEC-B115-926F-8A08781D6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C19C-7FAF-4DF0-F56C-6C0E5E3B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3FC05-F89E-EB58-C5F2-7CED32CF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4C4A-D173-8040-ABF5-82FB48C8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52856-B60E-E55C-0720-BB636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53B2A-D222-A54E-0018-1B0259C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935A-FE2E-DE63-1BDA-DF6A4506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FCBB-7656-F96E-C512-C4F1CC15E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53FF-2A99-46B0-9215-C0B4D6EF92E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EEE4-A566-C733-6AA5-DCE5C2231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158B-40BE-8AB0-68BE-3BA6869B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5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FE5AAC-9D74-C8EB-B918-9D63D6D0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662" y="1965466"/>
            <a:ext cx="2949575" cy="2677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68848-CEA4-92F9-7F37-E0B126818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92" y="1967564"/>
            <a:ext cx="3068108" cy="257024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909E395-B448-0860-58CB-04D2EC259369}"/>
              </a:ext>
            </a:extLst>
          </p:cNvPr>
          <p:cNvSpPr/>
          <p:nvPr/>
        </p:nvSpPr>
        <p:spPr>
          <a:xfrm>
            <a:off x="5742515" y="2171699"/>
            <a:ext cx="706969" cy="72989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84C9D-3BF8-7580-11AA-42C3F49A8463}"/>
              </a:ext>
            </a:extLst>
          </p:cNvPr>
          <p:cNvSpPr txBox="1"/>
          <p:nvPr/>
        </p:nvSpPr>
        <p:spPr>
          <a:xfrm>
            <a:off x="6560607" y="2993932"/>
            <a:ext cx="1949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Times New Roman" panose="02020603050405020304" pitchFamily="18" charset="0"/>
              </a:rPr>
              <a:t>When the number of triangles is less than 5, or more than 25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3A25D-974F-B4D8-1F78-2C9548447972}"/>
              </a:ext>
            </a:extLst>
          </p:cNvPr>
          <p:cNvCxnSpPr>
            <a:cxnSpLocks/>
          </p:cNvCxnSpPr>
          <p:nvPr/>
        </p:nvCxnSpPr>
        <p:spPr>
          <a:xfrm flipH="1" flipV="1">
            <a:off x="6432125" y="2813452"/>
            <a:ext cx="180342" cy="20840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8201E7-3806-F517-6901-0C6D03E14C72}"/>
              </a:ext>
            </a:extLst>
          </p:cNvPr>
          <p:cNvSpPr/>
          <p:nvPr/>
        </p:nvSpPr>
        <p:spPr>
          <a:xfrm>
            <a:off x="5936340" y="2956212"/>
            <a:ext cx="327087" cy="34155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F50DE-2135-CE14-1307-0AE98779FC79}"/>
              </a:ext>
            </a:extLst>
          </p:cNvPr>
          <p:cNvCxnSpPr>
            <a:cxnSpLocks/>
          </p:cNvCxnSpPr>
          <p:nvPr/>
        </p:nvCxnSpPr>
        <p:spPr>
          <a:xfrm flipH="1" flipV="1">
            <a:off x="6271259" y="3278186"/>
            <a:ext cx="209974" cy="18044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C4577B-0429-F191-CE3E-1EB0B8E571B4}"/>
              </a:ext>
            </a:extLst>
          </p:cNvPr>
          <p:cNvSpPr txBox="1"/>
          <p:nvPr/>
        </p:nvSpPr>
        <p:spPr>
          <a:xfrm>
            <a:off x="6449484" y="3365672"/>
            <a:ext cx="179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Times New Roman" panose="02020603050405020304" pitchFamily="18" charset="0"/>
              </a:rPr>
              <a:t>Not desirable for our case</a:t>
            </a:r>
          </a:p>
        </p:txBody>
      </p:sp>
    </p:spTree>
    <p:extLst>
      <p:ext uri="{BB962C8B-B14F-4D97-AF65-F5344CB8AC3E}">
        <p14:creationId xmlns:p14="http://schemas.microsoft.com/office/powerpoint/2010/main" val="11168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2079BAC-4DDC-225E-7E4F-801480A6C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7855"/>
            <a:ext cx="5291666" cy="394229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735A9DD-A53B-5840-DD4F-F54757F64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524000"/>
            <a:ext cx="529166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5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8D3EC37-B60F-B0B2-2428-2DC922E0453B}"/>
              </a:ext>
            </a:extLst>
          </p:cNvPr>
          <p:cNvGrpSpPr/>
          <p:nvPr/>
        </p:nvGrpSpPr>
        <p:grpSpPr>
          <a:xfrm>
            <a:off x="2114550" y="692705"/>
            <a:ext cx="7962900" cy="5472590"/>
            <a:chOff x="2114550" y="238048"/>
            <a:chExt cx="7962900" cy="5472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76C9DE-1D78-B20B-DA82-0733BF52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4550" y="238048"/>
              <a:ext cx="7962900" cy="15960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B67651-7069-F2DC-6F25-968CC932A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250" y="1556625"/>
              <a:ext cx="7683501" cy="15001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472A6A-A080-332C-633B-70AB6D73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0" y="2890895"/>
              <a:ext cx="7518400" cy="152005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6F0AB9-FF7A-9D8A-5AA6-EBAB68E4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0" y="4375394"/>
              <a:ext cx="7518401" cy="1335244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620FD-6E80-AD99-9520-E446D2E847B3}"/>
              </a:ext>
            </a:extLst>
          </p:cNvPr>
          <p:cNvSpPr/>
          <p:nvPr/>
        </p:nvSpPr>
        <p:spPr>
          <a:xfrm>
            <a:off x="1974850" y="533400"/>
            <a:ext cx="82423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6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B2FA5-8B8B-DA9D-9465-37DC9806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291" y="557668"/>
            <a:ext cx="4787415" cy="2871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81417-6FA3-69BD-2B97-DD2AB49A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91" y="3625795"/>
            <a:ext cx="4787415" cy="28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9B5CAD-EEEB-AD1D-72D2-628ED287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519" y="3685213"/>
            <a:ext cx="4140962" cy="274739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8E3B5-2DCF-E316-55F6-2E18054541A8}"/>
              </a:ext>
            </a:extLst>
          </p:cNvPr>
          <p:cNvGrpSpPr/>
          <p:nvPr/>
        </p:nvGrpSpPr>
        <p:grpSpPr>
          <a:xfrm>
            <a:off x="4025519" y="566900"/>
            <a:ext cx="4140962" cy="2869894"/>
            <a:chOff x="2387549" y="1789043"/>
            <a:chExt cx="4768623" cy="34906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BF7562-30B1-FC6A-E658-3B157E0441ED}"/>
                </a:ext>
              </a:extLst>
            </p:cNvPr>
            <p:cNvGrpSpPr/>
            <p:nvPr/>
          </p:nvGrpSpPr>
          <p:grpSpPr>
            <a:xfrm>
              <a:off x="2387549" y="1789043"/>
              <a:ext cx="4768623" cy="3490623"/>
              <a:chOff x="4025519" y="351221"/>
              <a:chExt cx="4140962" cy="283708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7AB0F83-26E9-3497-140B-A7AAA32E9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519" y="351221"/>
                <a:ext cx="4140962" cy="283708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D78A87C-2E5A-744A-0BD8-98DBEC8C6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206" y="571704"/>
                <a:ext cx="985962" cy="27478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4A0D18B-F967-E61B-071A-E46EACC2F7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1212" t="-3853" r="21078"/>
              <a:stretch/>
            </p:blipFill>
            <p:spPr>
              <a:xfrm>
                <a:off x="6966484" y="1769677"/>
                <a:ext cx="1047220" cy="37476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98E8FA-95A2-CE91-9AC1-704C20E634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9154" b="25566"/>
              <a:stretch/>
            </p:blipFill>
            <p:spPr>
              <a:xfrm>
                <a:off x="4658882" y="2083198"/>
                <a:ext cx="1259143" cy="226192"/>
              </a:xfrm>
              <a:prstGeom prst="rect">
                <a:avLst/>
              </a:prstGeom>
            </p:spPr>
          </p:pic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2B1C5E-A7E5-C9F7-6971-804DD27550E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196424" y="2398403"/>
              <a:ext cx="372257" cy="161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A1999F-CA5F-2432-606E-A04EBAB53D87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3841911" y="3617842"/>
              <a:ext cx="0" cy="30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BE99D3-62FA-D53A-82F9-356D8E2D9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262" y="3180522"/>
              <a:ext cx="602976" cy="353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728AEBE-EC65-3AF7-56ED-7E77E2F24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8327" y="2735630"/>
            <a:ext cx="3475533" cy="1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Chart, line chart&#10;&#10;Description automatically generated">
            <a:extLst>
              <a:ext uri="{FF2B5EF4-FFF2-40B4-BE49-F238E27FC236}">
                <a16:creationId xmlns:a16="http://schemas.microsoft.com/office/drawing/2014/main" id="{59B5C0E9-2DC2-3441-DCDC-5B555F5B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3" y="3469231"/>
            <a:ext cx="4285134" cy="3260700"/>
          </a:xfrm>
          <a:prstGeom prst="rect">
            <a:avLst/>
          </a:prstGeom>
        </p:spPr>
      </p:pic>
      <p:pic>
        <p:nvPicPr>
          <p:cNvPr id="106" name="Picture 105" descr="Chart, line chart&#10;&#10;Description automatically generated">
            <a:extLst>
              <a:ext uri="{FF2B5EF4-FFF2-40B4-BE49-F238E27FC236}">
                <a16:creationId xmlns:a16="http://schemas.microsoft.com/office/drawing/2014/main" id="{6BD0BAD2-BCBF-6DDC-3FC8-90A13E54B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3" y="112148"/>
            <a:ext cx="4285134" cy="32428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CE1DAD-4D07-32AD-1689-2A40D86EB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99" y="2699991"/>
            <a:ext cx="3352207" cy="156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DDB94-0E05-C28E-59C2-F2FCB9A22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773" y="6118225"/>
            <a:ext cx="3330633" cy="12236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AC3C7B7-600F-F9F3-61A9-62AEDA184860}"/>
              </a:ext>
            </a:extLst>
          </p:cNvPr>
          <p:cNvGrpSpPr/>
          <p:nvPr/>
        </p:nvGrpSpPr>
        <p:grpSpPr>
          <a:xfrm>
            <a:off x="7194757" y="1771650"/>
            <a:ext cx="926438" cy="816507"/>
            <a:chOff x="7187981" y="1588613"/>
            <a:chExt cx="926438" cy="8165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0E4175-5B73-587F-4002-12BF93792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7187981" y="1775017"/>
              <a:ext cx="593598" cy="63010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A9BDF9-8124-69C3-3BEF-DAD87769400A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7694649" y="1588613"/>
              <a:ext cx="419770" cy="27868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96EC42-3A5A-6611-975F-76713806DE86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7781579" y="1588613"/>
              <a:ext cx="332840" cy="50145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C132D3-E580-08D4-B842-A6B14EC653DC}"/>
              </a:ext>
            </a:extLst>
          </p:cNvPr>
          <p:cNvGrpSpPr/>
          <p:nvPr/>
        </p:nvGrpSpPr>
        <p:grpSpPr>
          <a:xfrm>
            <a:off x="7330856" y="3826669"/>
            <a:ext cx="812071" cy="1301487"/>
            <a:chOff x="7187981" y="1103633"/>
            <a:chExt cx="812071" cy="130148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7353C8A-8977-2F08-F5FB-D4F960F0E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7187981" y="1775017"/>
              <a:ext cx="593598" cy="6301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434A99-2BE8-B972-C20E-F5A00791E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780" y="1103633"/>
              <a:ext cx="515272" cy="67138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9FDA9B-EA1A-C73F-F181-5032E727BA66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7694649" y="1103633"/>
              <a:ext cx="302721" cy="7636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6832F5-F0E7-7B60-4323-EE839E3B511D}"/>
              </a:ext>
            </a:extLst>
          </p:cNvPr>
          <p:cNvGrpSpPr/>
          <p:nvPr/>
        </p:nvGrpSpPr>
        <p:grpSpPr>
          <a:xfrm>
            <a:off x="5231606" y="1055162"/>
            <a:ext cx="1496159" cy="1035576"/>
            <a:chOff x="5231606" y="1055162"/>
            <a:chExt cx="1496159" cy="103557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16CC9A3-10AF-C944-9D04-2D8195652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182" t="-11387" r="21781" b="-29293"/>
            <a:stretch/>
          </p:blipFill>
          <p:spPr>
            <a:xfrm>
              <a:off x="6134167" y="1055162"/>
              <a:ext cx="593598" cy="608156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ADA709-4A83-AB31-9986-245D434AD396}"/>
                </a:ext>
              </a:extLst>
            </p:cNvPr>
            <p:cNvGrpSpPr/>
            <p:nvPr/>
          </p:nvGrpSpPr>
          <p:grpSpPr>
            <a:xfrm>
              <a:off x="5231606" y="1359240"/>
              <a:ext cx="1199360" cy="731498"/>
              <a:chOff x="6158030" y="1015893"/>
              <a:chExt cx="1199360" cy="73149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D2D1096-E3A7-A61A-B8DC-395695DF8C2C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6158030" y="1015893"/>
                <a:ext cx="902561" cy="73149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ACAF149-09C1-F3D3-C352-818C088D4982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 flipH="1">
                <a:off x="6158030" y="1319971"/>
                <a:ext cx="1199360" cy="42742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5F2849E-B16C-287C-C37D-46B58E38B27C}"/>
              </a:ext>
            </a:extLst>
          </p:cNvPr>
          <p:cNvGrpSpPr/>
          <p:nvPr/>
        </p:nvGrpSpPr>
        <p:grpSpPr>
          <a:xfrm>
            <a:off x="5126831" y="5298125"/>
            <a:ext cx="1712852" cy="608156"/>
            <a:chOff x="4974431" y="1462006"/>
            <a:chExt cx="1712852" cy="608156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167146B-AC86-6C87-B92A-52DF43730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182" t="-11387" r="21781" b="-29293"/>
            <a:stretch/>
          </p:blipFill>
          <p:spPr>
            <a:xfrm>
              <a:off x="6093685" y="1462006"/>
              <a:ext cx="593598" cy="608156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4F75114-0281-D952-C132-876E3C1D5E73}"/>
                </a:ext>
              </a:extLst>
            </p:cNvPr>
            <p:cNvGrpSpPr/>
            <p:nvPr/>
          </p:nvGrpSpPr>
          <p:grpSpPr>
            <a:xfrm>
              <a:off x="4974431" y="1551068"/>
              <a:ext cx="1206184" cy="430032"/>
              <a:chOff x="5900855" y="1207721"/>
              <a:chExt cx="1206184" cy="430032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02E4655-1CC8-8D5E-E17E-C4A39345E822}"/>
                  </a:ext>
                </a:extLst>
              </p:cNvPr>
              <p:cNvCxnSpPr>
                <a:cxnSpLocks/>
                <a:stCxn id="80" idx="1"/>
              </p:cNvCxnSpPr>
              <p:nvPr/>
            </p:nvCxnSpPr>
            <p:spPr>
              <a:xfrm flipH="1">
                <a:off x="5900855" y="1207721"/>
                <a:ext cx="1206184" cy="2063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BDEDF94-9B73-D698-4223-2D5138D011B5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H="1" flipV="1">
                <a:off x="5900855" y="1228353"/>
                <a:ext cx="1206184" cy="4094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14FE3CB-D47B-F710-EEC7-07C0AAB980EF}"/>
              </a:ext>
            </a:extLst>
          </p:cNvPr>
          <p:cNvGrpSpPr/>
          <p:nvPr/>
        </p:nvGrpSpPr>
        <p:grpSpPr>
          <a:xfrm>
            <a:off x="4773473" y="4428947"/>
            <a:ext cx="823742" cy="733053"/>
            <a:chOff x="4773473" y="4219397"/>
            <a:chExt cx="823742" cy="733053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3436713-AA94-3C7F-AD73-621E0D946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89" t="-14059" r="17021" b="-13714"/>
            <a:stretch/>
          </p:blipFill>
          <p:spPr>
            <a:xfrm>
              <a:off x="4890581" y="4219397"/>
              <a:ext cx="706634" cy="7330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C628EE0-BFBF-FA53-2B57-37E6AEB4F26C}"/>
                </a:ext>
              </a:extLst>
            </p:cNvPr>
            <p:cNvGrpSpPr/>
            <p:nvPr/>
          </p:nvGrpSpPr>
          <p:grpSpPr>
            <a:xfrm>
              <a:off x="4773473" y="4585924"/>
              <a:ext cx="220592" cy="271826"/>
              <a:chOff x="4741723" y="5633674"/>
              <a:chExt cx="220592" cy="271826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7630A22-57E4-5473-E347-2C9A854705AB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>
                <a:off x="4741723" y="5633674"/>
                <a:ext cx="117108" cy="27182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4AFE172-F0C2-7DF3-25C1-91F3BBD94AB3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 flipH="1">
                <a:off x="4741723" y="5892847"/>
                <a:ext cx="220592" cy="1265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D05A78-4FF3-490F-E11C-4CDD54AC1FF4}"/>
              </a:ext>
            </a:extLst>
          </p:cNvPr>
          <p:cNvGrpSpPr/>
          <p:nvPr/>
        </p:nvGrpSpPr>
        <p:grpSpPr>
          <a:xfrm>
            <a:off x="4598213" y="737057"/>
            <a:ext cx="823742" cy="733053"/>
            <a:chOff x="4773473" y="4219397"/>
            <a:chExt cx="823742" cy="73305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3466888-F190-0A8B-01A1-FC060FA67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89" t="-14059" r="17021" b="-13714"/>
            <a:stretch/>
          </p:blipFill>
          <p:spPr>
            <a:xfrm>
              <a:off x="4890581" y="4219397"/>
              <a:ext cx="706634" cy="7330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D9ECF10-EF8A-40AF-7D81-3472DA5D95D6}"/>
                </a:ext>
              </a:extLst>
            </p:cNvPr>
            <p:cNvGrpSpPr/>
            <p:nvPr/>
          </p:nvGrpSpPr>
          <p:grpSpPr>
            <a:xfrm>
              <a:off x="4773473" y="4585924"/>
              <a:ext cx="220592" cy="271826"/>
              <a:chOff x="4741723" y="5633674"/>
              <a:chExt cx="220592" cy="27182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9B35C63-C89C-00F1-5ECB-C35BAAB13470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 flipH="1">
                <a:off x="4741723" y="5633674"/>
                <a:ext cx="117108" cy="27182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CFD2EC4-377E-66A7-1D74-E8E124C29E5A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 flipH="1">
                <a:off x="4741723" y="5892847"/>
                <a:ext cx="220592" cy="1265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006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Chart, line chart&#10;&#10;Description automatically generated">
            <a:extLst>
              <a:ext uri="{FF2B5EF4-FFF2-40B4-BE49-F238E27FC236}">
                <a16:creationId xmlns:a16="http://schemas.microsoft.com/office/drawing/2014/main" id="{59B5C0E9-2DC2-3441-DCDC-5B555F5B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3" y="3469231"/>
            <a:ext cx="4285134" cy="3260700"/>
          </a:xfrm>
          <a:prstGeom prst="rect">
            <a:avLst/>
          </a:prstGeom>
        </p:spPr>
      </p:pic>
      <p:pic>
        <p:nvPicPr>
          <p:cNvPr id="106" name="Picture 105" descr="Chart, line chart&#10;&#10;Description automatically generated">
            <a:extLst>
              <a:ext uri="{FF2B5EF4-FFF2-40B4-BE49-F238E27FC236}">
                <a16:creationId xmlns:a16="http://schemas.microsoft.com/office/drawing/2014/main" id="{6BD0BAD2-BCBF-6DDC-3FC8-90A13E54B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3" y="112148"/>
            <a:ext cx="4285134" cy="32428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CE1DAD-4D07-32AD-1689-2A40D86EB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99" y="2699991"/>
            <a:ext cx="3352207" cy="156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DDB94-0E05-C28E-59C2-F2FCB9A22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773" y="6118225"/>
            <a:ext cx="3330633" cy="12236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AC3C7B7-600F-F9F3-61A9-62AEDA184860}"/>
              </a:ext>
            </a:extLst>
          </p:cNvPr>
          <p:cNvGrpSpPr/>
          <p:nvPr/>
        </p:nvGrpSpPr>
        <p:grpSpPr>
          <a:xfrm>
            <a:off x="7194757" y="1771650"/>
            <a:ext cx="926438" cy="816507"/>
            <a:chOff x="7187981" y="1588613"/>
            <a:chExt cx="926438" cy="8165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0E4175-5B73-587F-4002-12BF93792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7187981" y="1775017"/>
              <a:ext cx="593598" cy="63010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A9BDF9-8124-69C3-3BEF-DAD87769400A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7694649" y="1588613"/>
              <a:ext cx="419770" cy="27868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96EC42-3A5A-6611-975F-76713806DE86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7781579" y="1588613"/>
              <a:ext cx="332840" cy="50145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C132D3-E580-08D4-B842-A6B14EC653DC}"/>
              </a:ext>
            </a:extLst>
          </p:cNvPr>
          <p:cNvGrpSpPr/>
          <p:nvPr/>
        </p:nvGrpSpPr>
        <p:grpSpPr>
          <a:xfrm>
            <a:off x="7330856" y="3826669"/>
            <a:ext cx="812071" cy="1301487"/>
            <a:chOff x="7187981" y="1103633"/>
            <a:chExt cx="812071" cy="130148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7353C8A-8977-2F08-F5FB-D4F960F0E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7187981" y="1775017"/>
              <a:ext cx="593598" cy="6301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434A99-2BE8-B972-C20E-F5A00791E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780" y="1103633"/>
              <a:ext cx="515272" cy="67138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9FDA9B-EA1A-C73F-F181-5032E727BA66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7694649" y="1103633"/>
              <a:ext cx="302721" cy="7636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6832F5-F0E7-7B60-4323-EE839E3B511D}"/>
              </a:ext>
            </a:extLst>
          </p:cNvPr>
          <p:cNvGrpSpPr/>
          <p:nvPr/>
        </p:nvGrpSpPr>
        <p:grpSpPr>
          <a:xfrm>
            <a:off x="5231606" y="1055162"/>
            <a:ext cx="1496159" cy="1035576"/>
            <a:chOff x="5231606" y="1055162"/>
            <a:chExt cx="1496159" cy="103557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16CC9A3-10AF-C944-9D04-2D8195652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182" t="-11387" r="21781" b="-29293"/>
            <a:stretch/>
          </p:blipFill>
          <p:spPr>
            <a:xfrm>
              <a:off x="6134167" y="1055162"/>
              <a:ext cx="593598" cy="608156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ADA709-4A83-AB31-9986-245D434AD396}"/>
                </a:ext>
              </a:extLst>
            </p:cNvPr>
            <p:cNvGrpSpPr/>
            <p:nvPr/>
          </p:nvGrpSpPr>
          <p:grpSpPr>
            <a:xfrm>
              <a:off x="5231606" y="1359240"/>
              <a:ext cx="1199360" cy="731498"/>
              <a:chOff x="6158030" y="1015893"/>
              <a:chExt cx="1199360" cy="73149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D2D1096-E3A7-A61A-B8DC-395695DF8C2C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6158030" y="1015893"/>
                <a:ext cx="902561" cy="73149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ACAF149-09C1-F3D3-C352-818C088D4982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 flipH="1">
                <a:off x="6158030" y="1319971"/>
                <a:ext cx="1199360" cy="42742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5F2849E-B16C-287C-C37D-46B58E38B27C}"/>
              </a:ext>
            </a:extLst>
          </p:cNvPr>
          <p:cNvGrpSpPr/>
          <p:nvPr/>
        </p:nvGrpSpPr>
        <p:grpSpPr>
          <a:xfrm>
            <a:off x="5126831" y="5298125"/>
            <a:ext cx="1712852" cy="608156"/>
            <a:chOff x="4974431" y="1462006"/>
            <a:chExt cx="1712852" cy="608156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167146B-AC86-6C87-B92A-52DF43730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182" t="-11387" r="21781" b="-29293"/>
            <a:stretch/>
          </p:blipFill>
          <p:spPr>
            <a:xfrm>
              <a:off x="6093685" y="1462006"/>
              <a:ext cx="593598" cy="608156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4F75114-0281-D952-C132-876E3C1D5E73}"/>
                </a:ext>
              </a:extLst>
            </p:cNvPr>
            <p:cNvGrpSpPr/>
            <p:nvPr/>
          </p:nvGrpSpPr>
          <p:grpSpPr>
            <a:xfrm>
              <a:off x="4974431" y="1551068"/>
              <a:ext cx="1206184" cy="430032"/>
              <a:chOff x="5900855" y="1207721"/>
              <a:chExt cx="1206184" cy="430032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02E4655-1CC8-8D5E-E17E-C4A39345E822}"/>
                  </a:ext>
                </a:extLst>
              </p:cNvPr>
              <p:cNvCxnSpPr>
                <a:cxnSpLocks/>
                <a:stCxn id="80" idx="1"/>
              </p:cNvCxnSpPr>
              <p:nvPr/>
            </p:nvCxnSpPr>
            <p:spPr>
              <a:xfrm flipH="1">
                <a:off x="5900855" y="1207721"/>
                <a:ext cx="1206184" cy="2063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BDEDF94-9B73-D698-4223-2D5138D011B5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H="1" flipV="1">
                <a:off x="5900855" y="1228353"/>
                <a:ext cx="1206184" cy="4094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14FE3CB-D47B-F710-EEC7-07C0AAB980EF}"/>
              </a:ext>
            </a:extLst>
          </p:cNvPr>
          <p:cNvGrpSpPr/>
          <p:nvPr/>
        </p:nvGrpSpPr>
        <p:grpSpPr>
          <a:xfrm>
            <a:off x="4773473" y="4428947"/>
            <a:ext cx="823742" cy="733053"/>
            <a:chOff x="4773473" y="4219397"/>
            <a:chExt cx="823742" cy="733053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3436713-AA94-3C7F-AD73-621E0D946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89" t="-14059" r="17021" b="-13714"/>
            <a:stretch/>
          </p:blipFill>
          <p:spPr>
            <a:xfrm>
              <a:off x="4890581" y="4219397"/>
              <a:ext cx="706634" cy="7330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C628EE0-BFBF-FA53-2B57-37E6AEB4F26C}"/>
                </a:ext>
              </a:extLst>
            </p:cNvPr>
            <p:cNvGrpSpPr/>
            <p:nvPr/>
          </p:nvGrpSpPr>
          <p:grpSpPr>
            <a:xfrm>
              <a:off x="4773473" y="4585924"/>
              <a:ext cx="220592" cy="271826"/>
              <a:chOff x="4741723" y="5633674"/>
              <a:chExt cx="220592" cy="271826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7630A22-57E4-5473-E347-2C9A854705AB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>
                <a:off x="4741723" y="5633674"/>
                <a:ext cx="117108" cy="27182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4AFE172-F0C2-7DF3-25C1-91F3BBD94AB3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 flipH="1">
                <a:off x="4741723" y="5892847"/>
                <a:ext cx="220592" cy="1265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D05A78-4FF3-490F-E11C-4CDD54AC1FF4}"/>
              </a:ext>
            </a:extLst>
          </p:cNvPr>
          <p:cNvGrpSpPr/>
          <p:nvPr/>
        </p:nvGrpSpPr>
        <p:grpSpPr>
          <a:xfrm>
            <a:off x="4598213" y="737057"/>
            <a:ext cx="823742" cy="733053"/>
            <a:chOff x="4773473" y="4219397"/>
            <a:chExt cx="823742" cy="73305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3466888-F190-0A8B-01A1-FC060FA67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89" t="-14059" r="17021" b="-13714"/>
            <a:stretch/>
          </p:blipFill>
          <p:spPr>
            <a:xfrm>
              <a:off x="4890581" y="4219397"/>
              <a:ext cx="706634" cy="7330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D9ECF10-EF8A-40AF-7D81-3472DA5D95D6}"/>
                </a:ext>
              </a:extLst>
            </p:cNvPr>
            <p:cNvGrpSpPr/>
            <p:nvPr/>
          </p:nvGrpSpPr>
          <p:grpSpPr>
            <a:xfrm>
              <a:off x="4773473" y="4585924"/>
              <a:ext cx="220592" cy="271826"/>
              <a:chOff x="4741723" y="5633674"/>
              <a:chExt cx="220592" cy="27182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9B35C63-C89C-00F1-5ECB-C35BAAB13470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 flipH="1">
                <a:off x="4741723" y="5633674"/>
                <a:ext cx="117108" cy="27182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CFD2EC4-377E-66A7-1D74-E8E124C29E5A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 flipH="1">
                <a:off x="4741723" y="5892847"/>
                <a:ext cx="220592" cy="1265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959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87E2C0-920A-A4C5-C3DC-9C248B4E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40" y="239584"/>
            <a:ext cx="4293132" cy="320971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1506CFA-CEF0-B35F-65AF-331C6ECA9FAA}"/>
              </a:ext>
            </a:extLst>
          </p:cNvPr>
          <p:cNvSpPr txBox="1"/>
          <p:nvPr/>
        </p:nvSpPr>
        <p:spPr>
          <a:xfrm>
            <a:off x="600075" y="1171575"/>
            <a:ext cx="133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Plot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1DC0324-133D-8893-40D7-F881CEAE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52" y="3496401"/>
            <a:ext cx="4293132" cy="2963314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4E404BC-DAA0-6937-6D86-1CA4286ADE3B}"/>
              </a:ext>
            </a:extLst>
          </p:cNvPr>
          <p:cNvGrpSpPr/>
          <p:nvPr/>
        </p:nvGrpSpPr>
        <p:grpSpPr>
          <a:xfrm>
            <a:off x="4674593" y="4194693"/>
            <a:ext cx="894662" cy="817932"/>
            <a:chOff x="4598810" y="4059895"/>
            <a:chExt cx="894662" cy="8179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EE075DE-C35B-6B41-9641-6F88906E69B3}"/>
                </a:ext>
              </a:extLst>
            </p:cNvPr>
            <p:cNvGrpSpPr/>
            <p:nvPr/>
          </p:nvGrpSpPr>
          <p:grpSpPr>
            <a:xfrm>
              <a:off x="4598810" y="4059895"/>
              <a:ext cx="894662" cy="817932"/>
              <a:chOff x="4766831" y="4176899"/>
              <a:chExt cx="924196" cy="821285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B85B9EA3-876E-FE43-A1DF-D304625E6C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589" t="-14059" r="17021" b="-13714"/>
              <a:stretch/>
            </p:blipFill>
            <p:spPr>
              <a:xfrm>
                <a:off x="4883939" y="4176899"/>
                <a:ext cx="807088" cy="82128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0332577-0C84-A5BE-A8C7-BBF3B65A3AB7}"/>
                  </a:ext>
                </a:extLst>
              </p:cNvPr>
              <p:cNvGrpSpPr/>
              <p:nvPr/>
            </p:nvGrpSpPr>
            <p:grpSpPr>
              <a:xfrm>
                <a:off x="4766831" y="4586770"/>
                <a:ext cx="235303" cy="345790"/>
                <a:chOff x="4735081" y="5634520"/>
                <a:chExt cx="235303" cy="34579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6D8C41D-3266-B433-58A5-187F83E39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35081" y="5634520"/>
                  <a:ext cx="117107" cy="34579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D2ECC86-0219-178A-EAF2-4D7E02D978F9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>
                  <a:off x="4735081" y="5925660"/>
                  <a:ext cx="235303" cy="5463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2EEB16-E460-03AD-5342-570972624F30}"/>
                </a:ext>
              </a:extLst>
            </p:cNvPr>
            <p:cNvSpPr txBox="1"/>
            <p:nvPr/>
          </p:nvSpPr>
          <p:spPr>
            <a:xfrm>
              <a:off x="4871608" y="4191169"/>
              <a:ext cx="462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B21CEA-50BC-A82B-3D11-17C7D4314564}"/>
              </a:ext>
            </a:extLst>
          </p:cNvPr>
          <p:cNvGrpSpPr/>
          <p:nvPr/>
        </p:nvGrpSpPr>
        <p:grpSpPr>
          <a:xfrm>
            <a:off x="6057309" y="3864780"/>
            <a:ext cx="2043287" cy="821744"/>
            <a:chOff x="5988669" y="3732363"/>
            <a:chExt cx="2043287" cy="8217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F12335-B21A-9ECD-7C95-7C82CF73F35C}"/>
                </a:ext>
              </a:extLst>
            </p:cNvPr>
            <p:cNvGrpSpPr/>
            <p:nvPr/>
          </p:nvGrpSpPr>
          <p:grpSpPr>
            <a:xfrm>
              <a:off x="5988669" y="3733356"/>
              <a:ext cx="2043287" cy="820751"/>
              <a:chOff x="7107800" y="1651674"/>
              <a:chExt cx="2040540" cy="79579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5973733-3E6B-6B3E-32BB-C6135C489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740" t="-631" r="31757" b="-5157"/>
              <a:stretch/>
            </p:blipFill>
            <p:spPr>
              <a:xfrm>
                <a:off x="7107800" y="1651674"/>
                <a:ext cx="780246" cy="795793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EEE6FE-885B-946A-449B-FD6A781430BD}"/>
                  </a:ext>
                </a:extLst>
              </p:cNvPr>
              <p:cNvCxnSpPr>
                <a:cxnSpLocks/>
                <a:stCxn id="30" idx="7"/>
              </p:cNvCxnSpPr>
              <p:nvPr/>
            </p:nvCxnSpPr>
            <p:spPr>
              <a:xfrm flipV="1">
                <a:off x="7773781" y="1683861"/>
                <a:ext cx="1374559" cy="8435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52581A4-6577-1427-F8E2-3B7A6CA712A9}"/>
                  </a:ext>
                </a:extLst>
              </p:cNvPr>
              <p:cNvCxnSpPr>
                <a:cxnSpLocks/>
                <a:stCxn id="30" idx="6"/>
              </p:cNvCxnSpPr>
              <p:nvPr/>
            </p:nvCxnSpPr>
            <p:spPr>
              <a:xfrm flipV="1">
                <a:off x="7888046" y="1683861"/>
                <a:ext cx="1260294" cy="36571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7BA94D-20E9-27F9-DC00-FC11A1920270}"/>
                </a:ext>
              </a:extLst>
            </p:cNvPr>
            <p:cNvSpPr txBox="1"/>
            <p:nvPr/>
          </p:nvSpPr>
          <p:spPr>
            <a:xfrm>
              <a:off x="6118797" y="3732363"/>
              <a:ext cx="542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30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13B9A1F-043F-54A2-7295-500371D46215}"/>
              </a:ext>
            </a:extLst>
          </p:cNvPr>
          <p:cNvSpPr txBox="1"/>
          <p:nvPr/>
        </p:nvSpPr>
        <p:spPr>
          <a:xfrm>
            <a:off x="3719587" y="3600954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969FD7-0DB2-2212-E581-B0D75AF38652}"/>
              </a:ext>
            </a:extLst>
          </p:cNvPr>
          <p:cNvGrpSpPr/>
          <p:nvPr/>
        </p:nvGrpSpPr>
        <p:grpSpPr>
          <a:xfrm>
            <a:off x="5047829" y="5222067"/>
            <a:ext cx="880730" cy="580361"/>
            <a:chOff x="6323024" y="1316015"/>
            <a:chExt cx="879547" cy="56271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4D36CC-9782-536B-FC39-CD8669CD66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6323024" y="1316015"/>
              <a:ext cx="879547" cy="3495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6DAA99-A218-4DD0-4E0D-6857DC7152D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 flipV="1">
              <a:off x="6323024" y="1350976"/>
              <a:ext cx="879547" cy="5277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 descr="A triangle with a white background&#10;&#10;Description automatically generated">
            <a:extLst>
              <a:ext uri="{FF2B5EF4-FFF2-40B4-BE49-F238E27FC236}">
                <a16:creationId xmlns:a16="http://schemas.microsoft.com/office/drawing/2014/main" id="{C94E642D-0E8D-92F2-8DC9-81110A33ED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3" t="1362" r="34169" b="-6787"/>
          <a:stretch/>
        </p:blipFill>
        <p:spPr>
          <a:xfrm>
            <a:off x="5814141" y="5101871"/>
            <a:ext cx="781296" cy="820751"/>
          </a:xfrm>
          <a:prstGeom prst="ellipse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1B3EB04-EAAC-C346-ACF1-FB299047C1B5}"/>
              </a:ext>
            </a:extLst>
          </p:cNvPr>
          <p:cNvGrpSpPr/>
          <p:nvPr/>
        </p:nvGrpSpPr>
        <p:grpSpPr>
          <a:xfrm>
            <a:off x="4704179" y="706321"/>
            <a:ext cx="1410957" cy="809677"/>
            <a:chOff x="4726453" y="944578"/>
            <a:chExt cx="1410957" cy="8096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8610E-ECAA-ECC0-A2BB-3CBFEFAD7E76}"/>
                </a:ext>
              </a:extLst>
            </p:cNvPr>
            <p:cNvGrpSpPr/>
            <p:nvPr/>
          </p:nvGrpSpPr>
          <p:grpSpPr>
            <a:xfrm>
              <a:off x="4726453" y="944578"/>
              <a:ext cx="1410957" cy="809677"/>
              <a:chOff x="3400493" y="4814882"/>
              <a:chExt cx="1623470" cy="91568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993EA8C-4542-C6BC-91CE-E5A2BECEF4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589" t="-14059" r="17021" b="-13714"/>
              <a:stretch/>
            </p:blipFill>
            <p:spPr>
              <a:xfrm>
                <a:off x="4121110" y="4814882"/>
                <a:ext cx="902853" cy="915689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7C9033C-3541-2F26-0CC2-6B67E07EE786}"/>
                  </a:ext>
                </a:extLst>
              </p:cNvPr>
              <p:cNvGrpSpPr/>
              <p:nvPr/>
            </p:nvGrpSpPr>
            <p:grpSpPr>
              <a:xfrm>
                <a:off x="3400493" y="5272727"/>
                <a:ext cx="852837" cy="323745"/>
                <a:chOff x="3368743" y="6320477"/>
                <a:chExt cx="852837" cy="32374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F0F8274-B6C2-F801-7840-13AED74FAD55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3368743" y="6320477"/>
                  <a:ext cx="720617" cy="27640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AC9CBAD-F939-B322-752F-0FEDC2F8970C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 flipH="1" flipV="1">
                  <a:off x="3368743" y="6596882"/>
                  <a:ext cx="852837" cy="4734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E34EAF0-D1F7-9F51-D08E-610BF17E02A1}"/>
                </a:ext>
              </a:extLst>
            </p:cNvPr>
            <p:cNvSpPr txBox="1"/>
            <p:nvPr/>
          </p:nvSpPr>
          <p:spPr>
            <a:xfrm>
              <a:off x="5529239" y="1069567"/>
              <a:ext cx="462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2D63F6-CAD0-F6BA-DE46-51F538957699}"/>
              </a:ext>
            </a:extLst>
          </p:cNvPr>
          <p:cNvGrpSpPr/>
          <p:nvPr/>
        </p:nvGrpSpPr>
        <p:grpSpPr>
          <a:xfrm>
            <a:off x="5339789" y="2127998"/>
            <a:ext cx="932616" cy="801424"/>
            <a:chOff x="5647741" y="2090816"/>
            <a:chExt cx="932616" cy="8014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312014-F46F-BBA8-3C27-F3FE12818F3A}"/>
                </a:ext>
              </a:extLst>
            </p:cNvPr>
            <p:cNvGrpSpPr/>
            <p:nvPr/>
          </p:nvGrpSpPr>
          <p:grpSpPr>
            <a:xfrm>
              <a:off x="5647741" y="2090816"/>
              <a:ext cx="931843" cy="801424"/>
              <a:chOff x="5659066" y="3786902"/>
              <a:chExt cx="2091383" cy="178587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134522B-4B0A-E6A3-655F-570C7E1E5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1182" t="-11387" r="21781" b="-29293"/>
              <a:stretch/>
            </p:blipFill>
            <p:spPr>
              <a:xfrm>
                <a:off x="6234596" y="4011027"/>
                <a:ext cx="1515853" cy="1561747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3F97CD-ED87-3A70-44F4-E9E42E470BB3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5659071" y="3786904"/>
                <a:ext cx="797517" cy="452837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A49FEA7-6571-AB14-FBF8-9A99EB735F65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 flipV="1">
                <a:off x="5659066" y="3786902"/>
                <a:ext cx="575530" cy="100499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7A8AA2-3E9F-71EC-7BEB-536C12184ED5}"/>
                </a:ext>
              </a:extLst>
            </p:cNvPr>
            <p:cNvSpPr txBox="1"/>
            <p:nvPr/>
          </p:nvSpPr>
          <p:spPr>
            <a:xfrm>
              <a:off x="6002315" y="2191392"/>
              <a:ext cx="5780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7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5456DC-E065-020F-A8FB-66B1145CA9FC}"/>
              </a:ext>
            </a:extLst>
          </p:cNvPr>
          <p:cNvSpPr txBox="1"/>
          <p:nvPr/>
        </p:nvSpPr>
        <p:spPr>
          <a:xfrm>
            <a:off x="3719587" y="355478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1FE928-794B-E077-0104-4752580C2F2E}"/>
              </a:ext>
            </a:extLst>
          </p:cNvPr>
          <p:cNvGrpSpPr/>
          <p:nvPr/>
        </p:nvGrpSpPr>
        <p:grpSpPr>
          <a:xfrm>
            <a:off x="7058721" y="1772832"/>
            <a:ext cx="1242926" cy="989852"/>
            <a:chOff x="6605678" y="815793"/>
            <a:chExt cx="1242926" cy="9898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B4CEB3-2327-DCD5-7B15-5983920E6859}"/>
                </a:ext>
              </a:extLst>
            </p:cNvPr>
            <p:cNvGrpSpPr/>
            <p:nvPr/>
          </p:nvGrpSpPr>
          <p:grpSpPr>
            <a:xfrm>
              <a:off x="6605678" y="815793"/>
              <a:ext cx="1242926" cy="989852"/>
              <a:chOff x="7475458" y="1713001"/>
              <a:chExt cx="1116553" cy="98221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2A6A2F0-A7D1-EE1E-07B9-84CF2EEE53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740" t="-631" r="31757" b="-5157"/>
              <a:stretch/>
            </p:blipFill>
            <p:spPr>
              <a:xfrm>
                <a:off x="7475458" y="1966417"/>
                <a:ext cx="639413" cy="72879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3C05E31-46C1-A14E-B6DF-1F6292051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04042" y="1713001"/>
                <a:ext cx="687968" cy="274094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FE1ED52-69E8-BD5D-210E-FC08CAA6532F}"/>
                  </a:ext>
                </a:extLst>
              </p:cNvPr>
              <p:cNvCxnSpPr>
                <a:cxnSpLocks/>
                <a:stCxn id="17" idx="5"/>
              </p:cNvCxnSpPr>
              <p:nvPr/>
            </p:nvCxnSpPr>
            <p:spPr>
              <a:xfrm flipV="1">
                <a:off x="8021232" y="1713001"/>
                <a:ext cx="570779" cy="87548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60734D-0BAD-05F5-315B-F3E8A4A4FB8B}"/>
                </a:ext>
              </a:extLst>
            </p:cNvPr>
            <p:cNvSpPr txBox="1"/>
            <p:nvPr/>
          </p:nvSpPr>
          <p:spPr>
            <a:xfrm>
              <a:off x="6698801" y="1048228"/>
              <a:ext cx="542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30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A280BD-7F57-AD3C-CCA5-30AD1C2408F7}"/>
              </a:ext>
            </a:extLst>
          </p:cNvPr>
          <p:cNvSpPr txBox="1"/>
          <p:nvPr/>
        </p:nvSpPr>
        <p:spPr>
          <a:xfrm>
            <a:off x="5922904" y="5082422"/>
            <a:ext cx="57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 = 5</a:t>
            </a:r>
          </a:p>
        </p:txBody>
      </p:sp>
    </p:spTree>
    <p:extLst>
      <p:ext uri="{BB962C8B-B14F-4D97-AF65-F5344CB8AC3E}">
        <p14:creationId xmlns:p14="http://schemas.microsoft.com/office/powerpoint/2010/main" val="418187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1B12D-DEAB-DDD1-B5CF-23C91F476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E1930006-0434-470F-D2C1-60ECC132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22" y="3607091"/>
            <a:ext cx="4110494" cy="319199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DD8A6D9-D273-39E6-F80D-D135ED02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22" y="324086"/>
            <a:ext cx="4105551" cy="319199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46994CD-639A-74FB-3554-C0EDA9499694}"/>
              </a:ext>
            </a:extLst>
          </p:cNvPr>
          <p:cNvSpPr txBox="1"/>
          <p:nvPr/>
        </p:nvSpPr>
        <p:spPr>
          <a:xfrm>
            <a:off x="600075" y="1171575"/>
            <a:ext cx="133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Plot – Expanded design 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606159-9399-2ED5-00AF-DD80B5F062C9}"/>
              </a:ext>
            </a:extLst>
          </p:cNvPr>
          <p:cNvSpPr txBox="1"/>
          <p:nvPr/>
        </p:nvSpPr>
        <p:spPr>
          <a:xfrm>
            <a:off x="3719587" y="3600954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9B310A-DDDA-3C0D-8444-FB042316FFC4}"/>
              </a:ext>
            </a:extLst>
          </p:cNvPr>
          <p:cNvGrpSpPr/>
          <p:nvPr/>
        </p:nvGrpSpPr>
        <p:grpSpPr>
          <a:xfrm>
            <a:off x="4394116" y="872122"/>
            <a:ext cx="1117143" cy="809677"/>
            <a:chOff x="5020266" y="944578"/>
            <a:chExt cx="1117143" cy="8096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721D19-A252-0B90-4746-D6973B851C62}"/>
                </a:ext>
              </a:extLst>
            </p:cNvPr>
            <p:cNvGrpSpPr/>
            <p:nvPr/>
          </p:nvGrpSpPr>
          <p:grpSpPr>
            <a:xfrm>
              <a:off x="5020266" y="944578"/>
              <a:ext cx="1117143" cy="809677"/>
              <a:chOff x="3738560" y="4814882"/>
              <a:chExt cx="1285403" cy="91568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4E43258-7E26-503D-01D8-FCE78C90BB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589" t="-14059" r="17021" b="-13714"/>
              <a:stretch/>
            </p:blipFill>
            <p:spPr>
              <a:xfrm>
                <a:off x="4121110" y="4814882"/>
                <a:ext cx="902853" cy="915689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88EF9A1-BFD0-941E-179E-D7468C534622}"/>
                  </a:ext>
                </a:extLst>
              </p:cNvPr>
              <p:cNvGrpSpPr/>
              <p:nvPr/>
            </p:nvGrpSpPr>
            <p:grpSpPr>
              <a:xfrm>
                <a:off x="3738560" y="5272727"/>
                <a:ext cx="514770" cy="323745"/>
                <a:chOff x="3706810" y="6320477"/>
                <a:chExt cx="514770" cy="32374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3BB7FDB-8DA7-E560-02B0-D25F06AAE0C3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3706810" y="6320477"/>
                  <a:ext cx="382550" cy="165268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E743AE8-F66F-58BD-0419-BA43EE0B3400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 flipH="1" flipV="1">
                  <a:off x="3706810" y="6485745"/>
                  <a:ext cx="514770" cy="158477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6571F4-45C8-25ED-4892-8CA22DE9CB40}"/>
                </a:ext>
              </a:extLst>
            </p:cNvPr>
            <p:cNvSpPr txBox="1"/>
            <p:nvPr/>
          </p:nvSpPr>
          <p:spPr>
            <a:xfrm>
              <a:off x="5529239" y="1069567"/>
              <a:ext cx="462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DD9BF7-635F-E016-FEF7-A0B5E4BB06B4}"/>
              </a:ext>
            </a:extLst>
          </p:cNvPr>
          <p:cNvGrpSpPr/>
          <p:nvPr/>
        </p:nvGrpSpPr>
        <p:grpSpPr>
          <a:xfrm>
            <a:off x="4626506" y="2207036"/>
            <a:ext cx="932616" cy="801424"/>
            <a:chOff x="5647741" y="2090816"/>
            <a:chExt cx="932616" cy="8014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2BC070-F3D3-9238-3D79-AD8E7F3D80D4}"/>
                </a:ext>
              </a:extLst>
            </p:cNvPr>
            <p:cNvGrpSpPr/>
            <p:nvPr/>
          </p:nvGrpSpPr>
          <p:grpSpPr>
            <a:xfrm>
              <a:off x="5647741" y="2090816"/>
              <a:ext cx="931843" cy="801424"/>
              <a:chOff x="5659066" y="3786902"/>
              <a:chExt cx="2091383" cy="178587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0250DEA-7848-96E7-A812-72BAADFFC0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1182" t="-11387" r="21781" b="-29293"/>
              <a:stretch/>
            </p:blipFill>
            <p:spPr>
              <a:xfrm>
                <a:off x="6234596" y="4011027"/>
                <a:ext cx="1515853" cy="1561747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2847216-F1B7-16B1-7465-2F17D4A1FA3E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5659071" y="3786904"/>
                <a:ext cx="797517" cy="452837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95D01BB-3420-5397-1584-A34028DA7329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 flipV="1">
                <a:off x="5659066" y="3786902"/>
                <a:ext cx="575530" cy="100499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C71ED1F-8CC0-020B-7260-147B7D2BA120}"/>
                </a:ext>
              </a:extLst>
            </p:cNvPr>
            <p:cNvSpPr txBox="1"/>
            <p:nvPr/>
          </p:nvSpPr>
          <p:spPr>
            <a:xfrm>
              <a:off x="6002315" y="2191392"/>
              <a:ext cx="5780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7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184596C-DFB8-C53D-371C-C44083748DBE}"/>
              </a:ext>
            </a:extLst>
          </p:cNvPr>
          <p:cNvSpPr txBox="1"/>
          <p:nvPr/>
        </p:nvSpPr>
        <p:spPr>
          <a:xfrm>
            <a:off x="3719587" y="355478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04A79B-925C-43C6-BBC0-272720693048}"/>
              </a:ext>
            </a:extLst>
          </p:cNvPr>
          <p:cNvGrpSpPr/>
          <p:nvPr/>
        </p:nvGrpSpPr>
        <p:grpSpPr>
          <a:xfrm flipH="1">
            <a:off x="5684729" y="1844564"/>
            <a:ext cx="1111149" cy="957487"/>
            <a:chOff x="6792171" y="808087"/>
            <a:chExt cx="1056416" cy="9281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5F903-1A71-94EB-8815-619120301F14}"/>
                </a:ext>
              </a:extLst>
            </p:cNvPr>
            <p:cNvGrpSpPr/>
            <p:nvPr/>
          </p:nvGrpSpPr>
          <p:grpSpPr>
            <a:xfrm>
              <a:off x="6792171" y="808087"/>
              <a:ext cx="1056416" cy="928190"/>
              <a:chOff x="7643003" y="1705353"/>
              <a:chExt cx="949008" cy="921024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33AAA1D-B242-16DF-B2E0-243EA9A048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740" t="-631" r="31757" b="-5157"/>
              <a:stretch/>
            </p:blipFill>
            <p:spPr>
              <a:xfrm>
                <a:off x="7643003" y="1918260"/>
                <a:ext cx="621271" cy="708117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AAA0EF-695F-5B46-620E-BD50A818E0F5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7953639" y="1710711"/>
                <a:ext cx="638372" cy="207549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5C835DD-AFF5-EBFE-903C-D04F39E7CC5F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>
              <a:xfrm flipV="1">
                <a:off x="8264274" y="1705353"/>
                <a:ext cx="327737" cy="56696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A7169A-D81C-7DB4-FB8C-AFB872AD3D77}"/>
                </a:ext>
              </a:extLst>
            </p:cNvPr>
            <p:cNvSpPr txBox="1"/>
            <p:nvPr/>
          </p:nvSpPr>
          <p:spPr>
            <a:xfrm>
              <a:off x="6861575" y="993513"/>
              <a:ext cx="542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30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B84632-1758-087B-2659-F3F611180802}"/>
              </a:ext>
            </a:extLst>
          </p:cNvPr>
          <p:cNvGrpSpPr/>
          <p:nvPr/>
        </p:nvGrpSpPr>
        <p:grpSpPr>
          <a:xfrm>
            <a:off x="7049764" y="1731762"/>
            <a:ext cx="942211" cy="1084968"/>
            <a:chOff x="7332332" y="1708218"/>
            <a:chExt cx="942211" cy="1084968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3EA7F23-9395-825E-E409-F55F1E104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973" t="-8230" r="17729" b="7423"/>
            <a:stretch/>
          </p:blipFill>
          <p:spPr>
            <a:xfrm>
              <a:off x="7332332" y="2057035"/>
              <a:ext cx="727417" cy="736151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0F7708-4458-3F5D-E7AF-32E4F4085E68}"/>
                </a:ext>
              </a:extLst>
            </p:cNvPr>
            <p:cNvGrpSpPr/>
            <p:nvPr/>
          </p:nvGrpSpPr>
          <p:grpSpPr>
            <a:xfrm>
              <a:off x="7419591" y="1708218"/>
              <a:ext cx="854952" cy="716893"/>
              <a:chOff x="6829800" y="713566"/>
              <a:chExt cx="823080" cy="69496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8745017-0D61-8CD9-41F6-23C4F237B08B}"/>
                  </a:ext>
                </a:extLst>
              </p:cNvPr>
              <p:cNvGrpSpPr/>
              <p:nvPr/>
            </p:nvGrpSpPr>
            <p:grpSpPr>
              <a:xfrm>
                <a:off x="7102043" y="713566"/>
                <a:ext cx="550837" cy="694960"/>
                <a:chOff x="7921351" y="1611562"/>
                <a:chExt cx="494831" cy="689595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E864B8-41E4-5A7E-9EB8-1F21A85AC666}"/>
                    </a:ext>
                  </a:extLst>
                </p:cNvPr>
                <p:cNvCxnSpPr>
                  <a:cxnSpLocks/>
                  <a:stCxn id="76" idx="0"/>
                </p:cNvCxnSpPr>
                <p:nvPr/>
              </p:nvCxnSpPr>
              <p:spPr>
                <a:xfrm flipV="1">
                  <a:off x="7921351" y="1611564"/>
                  <a:ext cx="494830" cy="335533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79A9C50-5BE9-1180-3A28-6E3343B0174C}"/>
                    </a:ext>
                  </a:extLst>
                </p:cNvPr>
                <p:cNvCxnSpPr>
                  <a:cxnSpLocks/>
                  <a:stCxn id="76" idx="6"/>
                </p:cNvCxnSpPr>
                <p:nvPr/>
              </p:nvCxnSpPr>
              <p:spPr>
                <a:xfrm flipV="1">
                  <a:off x="8235903" y="1611562"/>
                  <a:ext cx="180279" cy="68959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055B247-D13C-DA29-AFBD-E8730B074B3E}"/>
                  </a:ext>
                </a:extLst>
              </p:cNvPr>
              <p:cNvSpPr txBox="1"/>
              <p:nvPr/>
            </p:nvSpPr>
            <p:spPr>
              <a:xfrm>
                <a:off x="6829800" y="1017598"/>
                <a:ext cx="542727" cy="23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80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37AF189-8860-6407-D917-32DAE6F178C7}"/>
              </a:ext>
            </a:extLst>
          </p:cNvPr>
          <p:cNvGrpSpPr/>
          <p:nvPr/>
        </p:nvGrpSpPr>
        <p:grpSpPr>
          <a:xfrm>
            <a:off x="5646972" y="5470743"/>
            <a:ext cx="1261946" cy="824774"/>
            <a:chOff x="5494349" y="3632906"/>
            <a:chExt cx="1261946" cy="8247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297ED8-95B9-7E0B-C5A0-D08C1D672EBC}"/>
                </a:ext>
              </a:extLst>
            </p:cNvPr>
            <p:cNvGrpSpPr/>
            <p:nvPr/>
          </p:nvGrpSpPr>
          <p:grpSpPr>
            <a:xfrm>
              <a:off x="5494349" y="3636929"/>
              <a:ext cx="1261946" cy="820751"/>
              <a:chOff x="6614122" y="1558181"/>
              <a:chExt cx="1260246" cy="79579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5596783-007D-FEDE-3284-9DB1E6BA9C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740" t="-631" r="31757" b="-5157"/>
              <a:stretch/>
            </p:blipFill>
            <p:spPr>
              <a:xfrm>
                <a:off x="7094122" y="1558181"/>
                <a:ext cx="780246" cy="795793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357D22F-6CF7-E9B0-2CFB-F8981F69CF3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 flipV="1">
                <a:off x="6614122" y="1674722"/>
                <a:ext cx="594264" cy="16458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CA4264-4F36-F55D-D604-BAFF75F31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122" y="1839306"/>
                <a:ext cx="479999" cy="1236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71C4EC-EC17-42BD-C9CF-FE7D131C4260}"/>
                </a:ext>
              </a:extLst>
            </p:cNvPr>
            <p:cNvSpPr txBox="1"/>
            <p:nvPr/>
          </p:nvSpPr>
          <p:spPr>
            <a:xfrm>
              <a:off x="6065246" y="3632906"/>
              <a:ext cx="542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30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01351-8900-6248-DB83-2FF4A0E39E5F}"/>
              </a:ext>
            </a:extLst>
          </p:cNvPr>
          <p:cNvGrpSpPr/>
          <p:nvPr/>
        </p:nvGrpSpPr>
        <p:grpSpPr>
          <a:xfrm>
            <a:off x="4306889" y="4494168"/>
            <a:ext cx="781296" cy="1605797"/>
            <a:chOff x="4681202" y="3515735"/>
            <a:chExt cx="781296" cy="16057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5B632EF-B946-0C85-97DE-6E7EC32BC291}"/>
                </a:ext>
              </a:extLst>
            </p:cNvPr>
            <p:cNvGrpSpPr/>
            <p:nvPr/>
          </p:nvGrpSpPr>
          <p:grpSpPr>
            <a:xfrm>
              <a:off x="4681202" y="3515735"/>
              <a:ext cx="781296" cy="1605797"/>
              <a:chOff x="4851946" y="3630508"/>
              <a:chExt cx="807088" cy="161238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E99C356-558F-2E02-3251-99C727B82C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589" t="-14059" r="17021" b="-13714"/>
              <a:stretch/>
            </p:blipFill>
            <p:spPr>
              <a:xfrm>
                <a:off x="4851946" y="3630508"/>
                <a:ext cx="807088" cy="82128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4D63388-311A-38A5-1F68-865330889692}"/>
                  </a:ext>
                </a:extLst>
              </p:cNvPr>
              <p:cNvGrpSpPr/>
              <p:nvPr/>
            </p:nvGrpSpPr>
            <p:grpSpPr>
              <a:xfrm>
                <a:off x="4878018" y="4331519"/>
                <a:ext cx="377472" cy="911369"/>
                <a:chOff x="4846268" y="5379269"/>
                <a:chExt cx="377472" cy="911369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D7CCF79-B8FA-F4EF-A2B2-14B2432132D6}"/>
                    </a:ext>
                  </a:extLst>
                </p:cNvPr>
                <p:cNvCxnSpPr>
                  <a:cxnSpLocks/>
                  <a:stCxn id="44" idx="4"/>
                </p:cNvCxnSpPr>
                <p:nvPr/>
              </p:nvCxnSpPr>
              <p:spPr>
                <a:xfrm flipH="1">
                  <a:off x="4846268" y="5499543"/>
                  <a:ext cx="377472" cy="79109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57A90D1-9853-0FA8-AC94-7FBDD630ABB8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>
                  <a:off x="4849669" y="5379269"/>
                  <a:ext cx="88722" cy="911369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4590AC-DC25-FA09-ABC9-5206E06B4B84}"/>
                </a:ext>
              </a:extLst>
            </p:cNvPr>
            <p:cNvSpPr txBox="1"/>
            <p:nvPr/>
          </p:nvSpPr>
          <p:spPr>
            <a:xfrm>
              <a:off x="4825335" y="3608610"/>
              <a:ext cx="462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030FF67-48F8-B65B-FF3A-10BFC54AD16E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4480481" y="5600830"/>
            <a:ext cx="1118697" cy="59262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9FB1D2-A242-D83B-A90C-301F2F771AFA}"/>
              </a:ext>
            </a:extLst>
          </p:cNvPr>
          <p:cNvGrpSpPr/>
          <p:nvPr/>
        </p:nvGrpSpPr>
        <p:grpSpPr>
          <a:xfrm>
            <a:off x="4477703" y="4780079"/>
            <a:ext cx="1510740" cy="1413792"/>
            <a:chOff x="4503422" y="4790105"/>
            <a:chExt cx="1510740" cy="1413792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45A43199-D588-C31E-079F-8FBB8F998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134" t="-4152" r="11591" b="5280"/>
            <a:stretch/>
          </p:blipFill>
          <p:spPr>
            <a:xfrm>
              <a:off x="5235632" y="4790105"/>
              <a:ext cx="778530" cy="820751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06219A2-9328-7685-3851-9CCC7B63EE8E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 flipH="1">
              <a:off x="4503422" y="5200481"/>
              <a:ext cx="732210" cy="10034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DF75D472-BE66-BDB0-EE03-08C2187AFD46}"/>
              </a:ext>
            </a:extLst>
          </p:cNvPr>
          <p:cNvSpPr txBox="1"/>
          <p:nvPr/>
        </p:nvSpPr>
        <p:spPr>
          <a:xfrm>
            <a:off x="5367962" y="4780079"/>
            <a:ext cx="46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 = 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F4ECA1-EE6C-39B8-8C69-A6F3C8939684}"/>
              </a:ext>
            </a:extLst>
          </p:cNvPr>
          <p:cNvGrpSpPr/>
          <p:nvPr/>
        </p:nvGrpSpPr>
        <p:grpSpPr>
          <a:xfrm>
            <a:off x="7203616" y="4255913"/>
            <a:ext cx="802868" cy="1302907"/>
            <a:chOff x="7460491" y="4391280"/>
            <a:chExt cx="802868" cy="13029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49DAA8A-00E3-64CC-A9CE-6C4E5AEAEE4F}"/>
                </a:ext>
              </a:extLst>
            </p:cNvPr>
            <p:cNvGrpSpPr/>
            <p:nvPr/>
          </p:nvGrpSpPr>
          <p:grpSpPr>
            <a:xfrm rot="10213197">
              <a:off x="7835145" y="4391280"/>
              <a:ext cx="428214" cy="694687"/>
              <a:chOff x="8287526" y="-44588"/>
              <a:chExt cx="427639" cy="67356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A88B3F7-C356-8A11-B1B9-5A6F2A26B496}"/>
                  </a:ext>
                </a:extLst>
              </p:cNvPr>
              <p:cNvCxnSpPr>
                <a:cxnSpLocks/>
                <a:stCxn id="105" idx="7"/>
              </p:cNvCxnSpPr>
              <p:nvPr/>
            </p:nvCxnSpPr>
            <p:spPr>
              <a:xfrm rot="11386803" flipV="1">
                <a:off x="8298527" y="-44588"/>
                <a:ext cx="170812" cy="65314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CC1BD9-10E0-A97F-F44B-BDA1E2A76809}"/>
                  </a:ext>
                </a:extLst>
              </p:cNvPr>
              <p:cNvCxnSpPr>
                <a:cxnSpLocks/>
                <a:stCxn id="105" idx="0"/>
              </p:cNvCxnSpPr>
              <p:nvPr/>
            </p:nvCxnSpPr>
            <p:spPr>
              <a:xfrm rot="11386803" flipV="1">
                <a:off x="8287526" y="80362"/>
                <a:ext cx="427639" cy="54861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2EC9267-0D37-D82B-4A40-A2854960E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932" t="-10443" r="16770" b="9636"/>
            <a:stretch/>
          </p:blipFill>
          <p:spPr>
            <a:xfrm>
              <a:off x="7460491" y="4958036"/>
              <a:ext cx="727417" cy="736151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CC8314-D155-8B05-87A0-3489D5D6EAF0}"/>
                </a:ext>
              </a:extLst>
            </p:cNvPr>
            <p:cNvSpPr txBox="1"/>
            <p:nvPr/>
          </p:nvSpPr>
          <p:spPr>
            <a:xfrm>
              <a:off x="7575813" y="4927801"/>
              <a:ext cx="490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53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8593A-893A-87AD-6C07-ECCD35ED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DD9E91A6-7399-2D3E-60E7-0C3FBC7A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44" y="2428240"/>
            <a:ext cx="4032767" cy="28707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A89A896-9323-E5B5-DF2A-EA19532F75E4}"/>
              </a:ext>
            </a:extLst>
          </p:cNvPr>
          <p:cNvSpPr txBox="1"/>
          <p:nvPr/>
        </p:nvSpPr>
        <p:spPr>
          <a:xfrm>
            <a:off x="454869" y="531433"/>
            <a:ext cx="1624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TR-SLL </a:t>
            </a:r>
          </a:p>
          <a:p>
            <a:endParaRPr lang="en-US" dirty="0"/>
          </a:p>
          <a:p>
            <a:r>
              <a:rPr lang="en-US" dirty="0"/>
              <a:t>In plane</a:t>
            </a:r>
          </a:p>
          <a:p>
            <a:r>
              <a:rPr lang="en-US" dirty="0"/>
              <a:t>Out of plane</a:t>
            </a:r>
          </a:p>
          <a:p>
            <a:r>
              <a:rPr lang="en-US" dirty="0"/>
              <a:t>Stress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97B6CF-78B9-1DD4-BEA5-404A5AEDAC28}"/>
              </a:ext>
            </a:extLst>
          </p:cNvPr>
          <p:cNvSpPr txBox="1"/>
          <p:nvPr/>
        </p:nvSpPr>
        <p:spPr>
          <a:xfrm>
            <a:off x="5851389" y="5367041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AEE2BF-199A-3AE9-0355-1D3B3590E07A}"/>
              </a:ext>
            </a:extLst>
          </p:cNvPr>
          <p:cNvSpPr txBox="1"/>
          <p:nvPr/>
        </p:nvSpPr>
        <p:spPr>
          <a:xfrm>
            <a:off x="1779455" y="5361617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ECB658-D38D-0D55-1B52-5B50CAB9DCC9}"/>
              </a:ext>
            </a:extLst>
          </p:cNvPr>
          <p:cNvGrpSpPr/>
          <p:nvPr/>
        </p:nvGrpSpPr>
        <p:grpSpPr>
          <a:xfrm>
            <a:off x="147991" y="2326639"/>
            <a:ext cx="3696695" cy="2874119"/>
            <a:chOff x="3954722" y="324086"/>
            <a:chExt cx="4105551" cy="319199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1B0420F-58B3-8860-2314-31A8D360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722" y="324086"/>
              <a:ext cx="4105551" cy="319199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2FAFB9F-B4A0-E0F2-7F6A-6E75C6889E82}"/>
                </a:ext>
              </a:extLst>
            </p:cNvPr>
            <p:cNvGrpSpPr/>
            <p:nvPr/>
          </p:nvGrpSpPr>
          <p:grpSpPr>
            <a:xfrm>
              <a:off x="4394116" y="872122"/>
              <a:ext cx="1117143" cy="809677"/>
              <a:chOff x="5020266" y="944578"/>
              <a:chExt cx="1117143" cy="8096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6FB8A97-1BD9-F0E1-2879-6D377CDA30DD}"/>
                  </a:ext>
                </a:extLst>
              </p:cNvPr>
              <p:cNvGrpSpPr/>
              <p:nvPr/>
            </p:nvGrpSpPr>
            <p:grpSpPr>
              <a:xfrm>
                <a:off x="5020266" y="944578"/>
                <a:ext cx="1117143" cy="809677"/>
                <a:chOff x="3738560" y="4814882"/>
                <a:chExt cx="1285403" cy="91568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AA9799FF-A7EF-35DB-AC10-3A5A7F5DC9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3589" t="-14059" r="17021" b="-13714"/>
                <a:stretch/>
              </p:blipFill>
              <p:spPr>
                <a:xfrm>
                  <a:off x="4121110" y="4814882"/>
                  <a:ext cx="902853" cy="915689"/>
                </a:xfrm>
                <a:prstGeom prst="ellipse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5C965A8-8AA6-B8D9-6232-16520A0E7EAD}"/>
                    </a:ext>
                  </a:extLst>
                </p:cNvPr>
                <p:cNvGrpSpPr/>
                <p:nvPr/>
              </p:nvGrpSpPr>
              <p:grpSpPr>
                <a:xfrm>
                  <a:off x="3738560" y="5272727"/>
                  <a:ext cx="514770" cy="323745"/>
                  <a:chOff x="3706810" y="6320477"/>
                  <a:chExt cx="514770" cy="323745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4871C95A-5682-D136-8E85-14F79CD68C3B}"/>
                      </a:ext>
                    </a:extLst>
                  </p:cNvPr>
                  <p:cNvCxnSpPr>
                    <a:cxnSpLocks/>
                    <a:stCxn id="10" idx="2"/>
                  </p:cNvCxnSpPr>
                  <p:nvPr/>
                </p:nvCxnSpPr>
                <p:spPr>
                  <a:xfrm flipH="1">
                    <a:off x="3706810" y="6320477"/>
                    <a:ext cx="382550" cy="16526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C1F85640-3256-31D6-F78E-C8F6184F7469}"/>
                      </a:ext>
                    </a:extLst>
                  </p:cNvPr>
                  <p:cNvCxnSpPr>
                    <a:cxnSpLocks/>
                    <a:stCxn id="10" idx="3"/>
                  </p:cNvCxnSpPr>
                  <p:nvPr/>
                </p:nvCxnSpPr>
                <p:spPr>
                  <a:xfrm flipH="1" flipV="1">
                    <a:off x="3706810" y="6485745"/>
                    <a:ext cx="514770" cy="15847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725A9B-C384-3CAD-6EDC-C703DD691929}"/>
                  </a:ext>
                </a:extLst>
              </p:cNvPr>
              <p:cNvSpPr txBox="1"/>
              <p:nvPr/>
            </p:nvSpPr>
            <p:spPr>
              <a:xfrm>
                <a:off x="5529239" y="1069567"/>
                <a:ext cx="4624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B26802A-AC56-2D1B-EF84-AF5C61141290}"/>
                </a:ext>
              </a:extLst>
            </p:cNvPr>
            <p:cNvGrpSpPr/>
            <p:nvPr/>
          </p:nvGrpSpPr>
          <p:grpSpPr>
            <a:xfrm>
              <a:off x="4626506" y="2207036"/>
              <a:ext cx="932616" cy="801424"/>
              <a:chOff x="5647741" y="2090816"/>
              <a:chExt cx="932616" cy="80142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B248093-EAC0-9DB2-37E6-4658DAF6C8BE}"/>
                  </a:ext>
                </a:extLst>
              </p:cNvPr>
              <p:cNvGrpSpPr/>
              <p:nvPr/>
            </p:nvGrpSpPr>
            <p:grpSpPr>
              <a:xfrm>
                <a:off x="5647741" y="2090816"/>
                <a:ext cx="931843" cy="801424"/>
                <a:chOff x="5659066" y="3786902"/>
                <a:chExt cx="2091383" cy="1785872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4EAF4BD-DEE8-8B89-DB81-5AB7602DA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1182" t="-11387" r="21781" b="-29293"/>
                <a:stretch/>
              </p:blipFill>
              <p:spPr>
                <a:xfrm>
                  <a:off x="6234596" y="4011027"/>
                  <a:ext cx="1515853" cy="1561747"/>
                </a:xfrm>
                <a:prstGeom prst="ellipse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E9E0A6A-52C0-C011-FC1F-272537954801}"/>
                    </a:ext>
                  </a:extLst>
                </p:cNvPr>
                <p:cNvCxnSpPr>
                  <a:cxnSpLocks/>
                  <a:stCxn id="14" idx="1"/>
                </p:cNvCxnSpPr>
                <p:nvPr/>
              </p:nvCxnSpPr>
              <p:spPr>
                <a:xfrm flipH="1" flipV="1">
                  <a:off x="5659071" y="3786904"/>
                  <a:ext cx="797517" cy="45283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192950A-BC77-5B5E-8C4F-0F90C8C23ACA}"/>
                    </a:ext>
                  </a:extLst>
                </p:cNvPr>
                <p:cNvCxnSpPr>
                  <a:cxnSpLocks/>
                  <a:stCxn id="14" idx="2"/>
                </p:cNvCxnSpPr>
                <p:nvPr/>
              </p:nvCxnSpPr>
              <p:spPr>
                <a:xfrm flipH="1" flipV="1">
                  <a:off x="5659066" y="3786902"/>
                  <a:ext cx="575530" cy="1004999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33913A-4436-0B79-01A4-E6723731FC05}"/>
                  </a:ext>
                </a:extLst>
              </p:cNvPr>
              <p:cNvSpPr txBox="1"/>
              <p:nvPr/>
            </p:nvSpPr>
            <p:spPr>
              <a:xfrm>
                <a:off x="6002315" y="2191392"/>
                <a:ext cx="5780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7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FF91BF-A36F-1ABA-E0DF-0211B15E1657}"/>
                </a:ext>
              </a:extLst>
            </p:cNvPr>
            <p:cNvGrpSpPr/>
            <p:nvPr/>
          </p:nvGrpSpPr>
          <p:grpSpPr>
            <a:xfrm flipH="1">
              <a:off x="5684729" y="1844564"/>
              <a:ext cx="1111149" cy="957487"/>
              <a:chOff x="6792171" y="808087"/>
              <a:chExt cx="1056416" cy="92819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3324FE-6F1D-3BAD-1C06-DC6C90C40899}"/>
                  </a:ext>
                </a:extLst>
              </p:cNvPr>
              <p:cNvGrpSpPr/>
              <p:nvPr/>
            </p:nvGrpSpPr>
            <p:grpSpPr>
              <a:xfrm>
                <a:off x="6792171" y="808087"/>
                <a:ext cx="1056416" cy="928190"/>
                <a:chOff x="7643003" y="1705353"/>
                <a:chExt cx="949008" cy="921024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5E0756CB-1D75-EAD9-0895-CE89D7A500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6740" t="-631" r="31757" b="-5157"/>
                <a:stretch/>
              </p:blipFill>
              <p:spPr>
                <a:xfrm>
                  <a:off x="7643003" y="1918260"/>
                  <a:ext cx="621271" cy="708117"/>
                </a:xfrm>
                <a:prstGeom prst="ellipse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37F58C7-5C7C-C2DB-AE4B-A314F334C31D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V="1">
                  <a:off x="7953639" y="1710711"/>
                  <a:ext cx="638372" cy="207549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0C38C67-0548-B93A-160E-0DD68B3088A4}"/>
                    </a:ext>
                  </a:extLst>
                </p:cNvPr>
                <p:cNvCxnSpPr>
                  <a:cxnSpLocks/>
                  <a:stCxn id="17" idx="6"/>
                </p:cNvCxnSpPr>
                <p:nvPr/>
              </p:nvCxnSpPr>
              <p:spPr>
                <a:xfrm flipV="1">
                  <a:off x="8264274" y="1705353"/>
                  <a:ext cx="327737" cy="566966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18696-5704-E3E9-848F-AAB0F3F807EE}"/>
                  </a:ext>
                </a:extLst>
              </p:cNvPr>
              <p:cNvSpPr txBox="1"/>
              <p:nvPr/>
            </p:nvSpPr>
            <p:spPr>
              <a:xfrm>
                <a:off x="6861575" y="993513"/>
                <a:ext cx="5427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30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391A37-5CC3-F2E1-43D1-3764E50326A8}"/>
                </a:ext>
              </a:extLst>
            </p:cNvPr>
            <p:cNvGrpSpPr/>
            <p:nvPr/>
          </p:nvGrpSpPr>
          <p:grpSpPr>
            <a:xfrm>
              <a:off x="7049764" y="1731762"/>
              <a:ext cx="942211" cy="1084968"/>
              <a:chOff x="7332332" y="1708218"/>
              <a:chExt cx="942211" cy="1084968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6060E2B6-85EE-C122-FE13-BDDE8B9B35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2973" t="-8230" r="17729" b="7423"/>
              <a:stretch/>
            </p:blipFill>
            <p:spPr>
              <a:xfrm>
                <a:off x="7332332" y="2057035"/>
                <a:ext cx="727417" cy="736151"/>
              </a:xfrm>
              <a:prstGeom prst="flowChartConnector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656DBA5-BE45-313F-92F6-D8554910B9B5}"/>
                  </a:ext>
                </a:extLst>
              </p:cNvPr>
              <p:cNvGrpSpPr/>
              <p:nvPr/>
            </p:nvGrpSpPr>
            <p:grpSpPr>
              <a:xfrm>
                <a:off x="7419591" y="1708218"/>
                <a:ext cx="854952" cy="716893"/>
                <a:chOff x="6829800" y="713566"/>
                <a:chExt cx="823080" cy="69496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5E5F633-844C-0D07-F07B-BC4C17DA903C}"/>
                    </a:ext>
                  </a:extLst>
                </p:cNvPr>
                <p:cNvGrpSpPr/>
                <p:nvPr/>
              </p:nvGrpSpPr>
              <p:grpSpPr>
                <a:xfrm>
                  <a:off x="7102043" y="713566"/>
                  <a:ext cx="550837" cy="694960"/>
                  <a:chOff x="7921351" y="1611562"/>
                  <a:chExt cx="494831" cy="689595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1F2E469-655E-F2C3-FA2F-AF3E3BFA71AD}"/>
                      </a:ext>
                    </a:extLst>
                  </p:cNvPr>
                  <p:cNvCxnSpPr>
                    <a:cxnSpLocks/>
                    <a:stCxn id="76" idx="0"/>
                  </p:cNvCxnSpPr>
                  <p:nvPr/>
                </p:nvCxnSpPr>
                <p:spPr>
                  <a:xfrm flipV="1">
                    <a:off x="7921351" y="1611564"/>
                    <a:ext cx="494830" cy="335533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A17BDDD9-C430-90FB-C968-B020E1DE6556}"/>
                      </a:ext>
                    </a:extLst>
                  </p:cNvPr>
                  <p:cNvCxnSpPr>
                    <a:cxnSpLocks/>
                    <a:stCxn id="76" idx="6"/>
                  </p:cNvCxnSpPr>
                  <p:nvPr/>
                </p:nvCxnSpPr>
                <p:spPr>
                  <a:xfrm flipV="1">
                    <a:off x="8235903" y="1611562"/>
                    <a:ext cx="180279" cy="689595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F753916-C6EA-E3B0-AF8B-5628ADF24EE9}"/>
                    </a:ext>
                  </a:extLst>
                </p:cNvPr>
                <p:cNvSpPr txBox="1"/>
                <p:nvPr/>
              </p:nvSpPr>
              <p:spPr>
                <a:xfrm>
                  <a:off x="6829800" y="1017598"/>
                  <a:ext cx="542727" cy="238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x = 80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89256C-4EA3-4BF8-B431-F72A444AA0A4}"/>
              </a:ext>
            </a:extLst>
          </p:cNvPr>
          <p:cNvGrpSpPr/>
          <p:nvPr/>
        </p:nvGrpSpPr>
        <p:grpSpPr>
          <a:xfrm>
            <a:off x="4003608" y="2326639"/>
            <a:ext cx="3749994" cy="2912052"/>
            <a:chOff x="3954722" y="3607091"/>
            <a:chExt cx="4110494" cy="3191998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9820EC2-7419-0956-05C0-1705CF7B1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54722" y="3607091"/>
              <a:ext cx="4110494" cy="3191998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FEFC845-B03A-A7D4-1A20-9D6459FA49E7}"/>
                </a:ext>
              </a:extLst>
            </p:cNvPr>
            <p:cNvGrpSpPr/>
            <p:nvPr/>
          </p:nvGrpSpPr>
          <p:grpSpPr>
            <a:xfrm>
              <a:off x="5646972" y="5449863"/>
              <a:ext cx="1261946" cy="845654"/>
              <a:chOff x="5494349" y="3612026"/>
              <a:chExt cx="1261946" cy="84565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66856B-9868-36EE-C419-98083D55297C}"/>
                  </a:ext>
                </a:extLst>
              </p:cNvPr>
              <p:cNvGrpSpPr/>
              <p:nvPr/>
            </p:nvGrpSpPr>
            <p:grpSpPr>
              <a:xfrm>
                <a:off x="5494349" y="3636929"/>
                <a:ext cx="1261946" cy="820751"/>
                <a:chOff x="6614122" y="1558181"/>
                <a:chExt cx="1260246" cy="795793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5F3FDAB-23C0-4D90-A6E9-604E14FE46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6740" t="-631" r="31757" b="-5157"/>
                <a:stretch/>
              </p:blipFill>
              <p:spPr>
                <a:xfrm>
                  <a:off x="7094122" y="1558181"/>
                  <a:ext cx="780246" cy="795793"/>
                </a:xfrm>
                <a:prstGeom prst="ellipse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5ED822-0784-773F-CB64-E1037442D53C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 flipV="1">
                  <a:off x="6614122" y="1674722"/>
                  <a:ext cx="594264" cy="164584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067B71F-61B3-95BE-54C2-3F60FACC0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4122" y="1839306"/>
                  <a:ext cx="479999" cy="123682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202A2C-89A2-E5D6-F8B6-8CA91DA72558}"/>
                  </a:ext>
                </a:extLst>
              </p:cNvPr>
              <p:cNvSpPr txBox="1"/>
              <p:nvPr/>
            </p:nvSpPr>
            <p:spPr>
              <a:xfrm>
                <a:off x="6065246" y="3612026"/>
                <a:ext cx="5427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30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E2BDD0-24D5-C688-0989-6A5A35EDE867}"/>
                </a:ext>
              </a:extLst>
            </p:cNvPr>
            <p:cNvGrpSpPr/>
            <p:nvPr/>
          </p:nvGrpSpPr>
          <p:grpSpPr>
            <a:xfrm>
              <a:off x="4306889" y="4494168"/>
              <a:ext cx="781296" cy="1605797"/>
              <a:chOff x="4681202" y="3515735"/>
              <a:chExt cx="781296" cy="160579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F526A05-84B8-2199-3A78-3C0562671311}"/>
                  </a:ext>
                </a:extLst>
              </p:cNvPr>
              <p:cNvGrpSpPr/>
              <p:nvPr/>
            </p:nvGrpSpPr>
            <p:grpSpPr>
              <a:xfrm>
                <a:off x="4681202" y="3515735"/>
                <a:ext cx="781296" cy="1605797"/>
                <a:chOff x="4851946" y="3630508"/>
                <a:chExt cx="807088" cy="1612380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DE268689-5806-D925-EC31-A5F89B93D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3589" t="-14059" r="17021" b="-13714"/>
                <a:stretch/>
              </p:blipFill>
              <p:spPr>
                <a:xfrm>
                  <a:off x="4851946" y="3630508"/>
                  <a:ext cx="807088" cy="821285"/>
                </a:xfrm>
                <a:prstGeom prst="ellipse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0B96BD5-6914-D6A8-1342-A8C87C6B417B}"/>
                    </a:ext>
                  </a:extLst>
                </p:cNvPr>
                <p:cNvGrpSpPr/>
                <p:nvPr/>
              </p:nvGrpSpPr>
              <p:grpSpPr>
                <a:xfrm>
                  <a:off x="4878018" y="4331519"/>
                  <a:ext cx="377472" cy="911369"/>
                  <a:chOff x="4846268" y="5379269"/>
                  <a:chExt cx="377472" cy="911369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4321956B-A682-D81A-9DF0-762138337817}"/>
                      </a:ext>
                    </a:extLst>
                  </p:cNvPr>
                  <p:cNvCxnSpPr>
                    <a:cxnSpLocks/>
                    <a:stCxn id="44" idx="4"/>
                  </p:cNvCxnSpPr>
                  <p:nvPr/>
                </p:nvCxnSpPr>
                <p:spPr>
                  <a:xfrm flipH="1">
                    <a:off x="4846268" y="5499543"/>
                    <a:ext cx="377472" cy="791095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DEC0C7CE-188C-157E-04C3-307C233C95C9}"/>
                      </a:ext>
                    </a:extLst>
                  </p:cNvPr>
                  <p:cNvCxnSpPr>
                    <a:cxnSpLocks/>
                    <a:stCxn id="44" idx="3"/>
                  </p:cNvCxnSpPr>
                  <p:nvPr/>
                </p:nvCxnSpPr>
                <p:spPr>
                  <a:xfrm flipH="1">
                    <a:off x="4849669" y="5379269"/>
                    <a:ext cx="88722" cy="91136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6EE374-3B87-9FDE-5ADB-82F0538B09DD}"/>
                  </a:ext>
                </a:extLst>
              </p:cNvPr>
              <p:cNvSpPr txBox="1"/>
              <p:nvPr/>
            </p:nvSpPr>
            <p:spPr>
              <a:xfrm>
                <a:off x="4814198" y="3608610"/>
                <a:ext cx="529465" cy="269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2</a:t>
                </a:r>
              </a:p>
            </p:txBody>
          </p: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F7ED02B-433F-F801-75F1-330BD8BAFAA3}"/>
                </a:ext>
              </a:extLst>
            </p:cNvPr>
            <p:cNvCxnSpPr>
              <a:cxnSpLocks/>
              <a:stCxn id="113" idx="4"/>
            </p:cNvCxnSpPr>
            <p:nvPr/>
          </p:nvCxnSpPr>
          <p:spPr>
            <a:xfrm flipH="1">
              <a:off x="4480481" y="5600830"/>
              <a:ext cx="1118697" cy="59262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3B7A5B8-C41D-020E-3C8F-CD57E218CD66}"/>
                </a:ext>
              </a:extLst>
            </p:cNvPr>
            <p:cNvGrpSpPr/>
            <p:nvPr/>
          </p:nvGrpSpPr>
          <p:grpSpPr>
            <a:xfrm>
              <a:off x="4477703" y="4780079"/>
              <a:ext cx="1510740" cy="1413792"/>
              <a:chOff x="4503422" y="4790105"/>
              <a:chExt cx="1510740" cy="1413792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F669164-DBB2-F930-DD4C-75237AD2A2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1134" t="-4152" r="11591" b="5280"/>
              <a:stretch/>
            </p:blipFill>
            <p:spPr>
              <a:xfrm>
                <a:off x="5235632" y="4790105"/>
                <a:ext cx="778530" cy="820751"/>
              </a:xfrm>
              <a:prstGeom prst="flowChartConnector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3F88481-2425-2DC7-1C83-56CB18367D8F}"/>
                  </a:ext>
                </a:extLst>
              </p:cNvPr>
              <p:cNvCxnSpPr>
                <a:cxnSpLocks/>
                <a:stCxn id="113" idx="2"/>
              </p:cNvCxnSpPr>
              <p:nvPr/>
            </p:nvCxnSpPr>
            <p:spPr>
              <a:xfrm flipH="1">
                <a:off x="4503422" y="5200481"/>
                <a:ext cx="732210" cy="10034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D917B26-6CEB-72CC-A8F0-0449C2063862}"/>
                </a:ext>
              </a:extLst>
            </p:cNvPr>
            <p:cNvSpPr txBox="1"/>
            <p:nvPr/>
          </p:nvSpPr>
          <p:spPr>
            <a:xfrm>
              <a:off x="5315844" y="4780079"/>
              <a:ext cx="598076" cy="26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5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56D6C5-BE4C-C92A-E125-AC1E19A4C23D}"/>
                </a:ext>
              </a:extLst>
            </p:cNvPr>
            <p:cNvGrpSpPr/>
            <p:nvPr/>
          </p:nvGrpSpPr>
          <p:grpSpPr>
            <a:xfrm>
              <a:off x="7203616" y="4255913"/>
              <a:ext cx="802868" cy="1302907"/>
              <a:chOff x="7460491" y="4391280"/>
              <a:chExt cx="802868" cy="130290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902D72A-93BD-8981-A8BA-B0C9CF994869}"/>
                  </a:ext>
                </a:extLst>
              </p:cNvPr>
              <p:cNvGrpSpPr/>
              <p:nvPr/>
            </p:nvGrpSpPr>
            <p:grpSpPr>
              <a:xfrm rot="10213197">
                <a:off x="7835145" y="4391280"/>
                <a:ext cx="428214" cy="694687"/>
                <a:chOff x="8287526" y="-44588"/>
                <a:chExt cx="427639" cy="673562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16164F0-1EE2-13F4-41E9-6BC367ED8809}"/>
                    </a:ext>
                  </a:extLst>
                </p:cNvPr>
                <p:cNvCxnSpPr>
                  <a:cxnSpLocks/>
                  <a:stCxn id="105" idx="7"/>
                </p:cNvCxnSpPr>
                <p:nvPr/>
              </p:nvCxnSpPr>
              <p:spPr>
                <a:xfrm rot="11386803" flipV="1">
                  <a:off x="8298527" y="-44588"/>
                  <a:ext cx="170812" cy="65314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AE11B10-58E4-C8A5-4721-DB43D1F8A3C9}"/>
                    </a:ext>
                  </a:extLst>
                </p:cNvPr>
                <p:cNvCxnSpPr>
                  <a:cxnSpLocks/>
                  <a:stCxn id="105" idx="0"/>
                </p:cNvCxnSpPr>
                <p:nvPr/>
              </p:nvCxnSpPr>
              <p:spPr>
                <a:xfrm rot="11386803" flipV="1">
                  <a:off x="8287526" y="80362"/>
                  <a:ext cx="427639" cy="548612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EE2355F-C36A-26F7-DCC6-363300D37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3932" t="-10443" r="16770" b="9636"/>
              <a:stretch/>
            </p:blipFill>
            <p:spPr>
              <a:xfrm>
                <a:off x="7460491" y="4958036"/>
                <a:ext cx="727417" cy="736151"/>
              </a:xfrm>
              <a:prstGeom prst="flowChartConnector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B94969-2EE7-5E12-0DC9-8314B90E5A79}"/>
                  </a:ext>
                </a:extLst>
              </p:cNvPr>
              <p:cNvSpPr txBox="1"/>
              <p:nvPr/>
            </p:nvSpPr>
            <p:spPr>
              <a:xfrm>
                <a:off x="7518598" y="4927801"/>
                <a:ext cx="608815" cy="269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80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2BF034-E9E5-6978-9250-BB17E86A1A20}"/>
              </a:ext>
            </a:extLst>
          </p:cNvPr>
          <p:cNvGrpSpPr/>
          <p:nvPr/>
        </p:nvGrpSpPr>
        <p:grpSpPr>
          <a:xfrm>
            <a:off x="8300654" y="2711782"/>
            <a:ext cx="999231" cy="746197"/>
            <a:chOff x="8317583" y="2570004"/>
            <a:chExt cx="999231" cy="74619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AED878C-DAD1-2E9C-756A-407C8A0381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89" t="-14059" r="17021" b="-13714"/>
            <a:stretch/>
          </p:blipFill>
          <p:spPr>
            <a:xfrm>
              <a:off x="8604039" y="2570004"/>
              <a:ext cx="712775" cy="746197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6AE1D4-5793-5F03-3CEF-BF5BFA0F81C4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8317583" y="2640523"/>
              <a:ext cx="390839" cy="3875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0FBDF7-3A30-ACF1-B7F3-E147D46188D2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 flipV="1">
              <a:off x="8317583" y="2640523"/>
              <a:ext cx="286456" cy="3025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F05E8A-7CB6-DE1E-4861-275EDAFB477E}"/>
                </a:ext>
              </a:extLst>
            </p:cNvPr>
            <p:cNvSpPr txBox="1"/>
            <p:nvPr/>
          </p:nvSpPr>
          <p:spPr>
            <a:xfrm>
              <a:off x="8725371" y="2654734"/>
              <a:ext cx="483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AC1C3B-77FA-E247-AC1C-5577C8DA75B7}"/>
              </a:ext>
            </a:extLst>
          </p:cNvPr>
          <p:cNvGrpSpPr/>
          <p:nvPr/>
        </p:nvGrpSpPr>
        <p:grpSpPr>
          <a:xfrm>
            <a:off x="8522829" y="3511432"/>
            <a:ext cx="1249380" cy="748769"/>
            <a:chOff x="4761987" y="3549153"/>
            <a:chExt cx="1249380" cy="74876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C9BD5A-1909-1008-E719-05D160DA0213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4761987" y="3672264"/>
              <a:ext cx="635769" cy="20152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91BA9FD-4186-9593-95E4-98B417A87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134" t="-4152" r="11591" b="5280"/>
            <a:stretch/>
          </p:blipFill>
          <p:spPr>
            <a:xfrm>
              <a:off x="5301116" y="3549153"/>
              <a:ext cx="710251" cy="748769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C2F1900-D512-974F-345E-26279A3AFCEA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H="1" flipV="1">
              <a:off x="4761987" y="3873786"/>
              <a:ext cx="643143" cy="3144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CFDC66-FA5F-0E74-5689-E45DFB5617A4}"/>
                </a:ext>
              </a:extLst>
            </p:cNvPr>
            <p:cNvSpPr txBox="1"/>
            <p:nvPr/>
          </p:nvSpPr>
          <p:spPr>
            <a:xfrm>
              <a:off x="5397756" y="3549153"/>
              <a:ext cx="545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5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1F51700-3168-AA3B-E258-CB0B13355004}"/>
              </a:ext>
            </a:extLst>
          </p:cNvPr>
          <p:cNvGrpSpPr/>
          <p:nvPr/>
        </p:nvGrpSpPr>
        <p:grpSpPr>
          <a:xfrm>
            <a:off x="11090411" y="3903198"/>
            <a:ext cx="707360" cy="882082"/>
            <a:chOff x="7119966" y="3560425"/>
            <a:chExt cx="707360" cy="88208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A9178FC-9852-BF42-A65F-6AC36CAEA5A5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 flipH="1" flipV="1">
              <a:off x="7451777" y="4259597"/>
              <a:ext cx="375549" cy="18291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BFE702-63C7-4C77-A1B1-F38B5656BA5D}"/>
                </a:ext>
              </a:extLst>
            </p:cNvPr>
            <p:cNvCxnSpPr>
              <a:cxnSpLocks/>
              <a:endCxn id="81" idx="5"/>
            </p:cNvCxnSpPr>
            <p:nvPr/>
          </p:nvCxnSpPr>
          <p:spPr>
            <a:xfrm flipH="1" flipV="1">
              <a:off x="7686402" y="4161245"/>
              <a:ext cx="140924" cy="28126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D3E07E7-31A2-8958-EB09-7B1886E2C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932" t="-10443" r="16770" b="9636"/>
            <a:stretch/>
          </p:blipFill>
          <p:spPr>
            <a:xfrm>
              <a:off x="7119966" y="3588008"/>
              <a:ext cx="663621" cy="671589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CBF164-1564-48A7-0D17-1D586E840F75}"/>
                </a:ext>
              </a:extLst>
            </p:cNvPr>
            <p:cNvSpPr txBox="1"/>
            <p:nvPr/>
          </p:nvSpPr>
          <p:spPr>
            <a:xfrm>
              <a:off x="7172977" y="3560425"/>
              <a:ext cx="555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80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F40F90-5CFC-D663-313E-A0D945D372B3}"/>
              </a:ext>
            </a:extLst>
          </p:cNvPr>
          <p:cNvGrpSpPr/>
          <p:nvPr/>
        </p:nvGrpSpPr>
        <p:grpSpPr>
          <a:xfrm>
            <a:off x="10102048" y="3585009"/>
            <a:ext cx="712777" cy="1044236"/>
            <a:chOff x="6138337" y="4163369"/>
            <a:chExt cx="712777" cy="1044236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6EC2C46-F290-CAD2-EF2C-09AC006B1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6138337" y="4182914"/>
              <a:ext cx="712777" cy="748769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5F20BF5-3CAD-BB6E-70A0-1F27605866AA}"/>
                </a:ext>
              </a:extLst>
            </p:cNvPr>
            <p:cNvCxnSpPr>
              <a:cxnSpLocks/>
              <a:endCxn id="92" idx="3"/>
            </p:cNvCxnSpPr>
            <p:nvPr/>
          </p:nvCxnSpPr>
          <p:spPr>
            <a:xfrm flipH="1" flipV="1">
              <a:off x="6242721" y="4822028"/>
              <a:ext cx="240389" cy="38557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581DF0E-AC40-240E-B2FF-528B2D4AF77B}"/>
                </a:ext>
              </a:extLst>
            </p:cNvPr>
            <p:cNvSpPr txBox="1"/>
            <p:nvPr/>
          </p:nvSpPr>
          <p:spPr>
            <a:xfrm>
              <a:off x="6236547" y="4163369"/>
              <a:ext cx="495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50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CE2D82A-5449-D6D7-E77F-9D6A4C656D8A}"/>
              </a:ext>
            </a:extLst>
          </p:cNvPr>
          <p:cNvCxnSpPr>
            <a:cxnSpLocks/>
            <a:endCxn id="92" idx="5"/>
          </p:cNvCxnSpPr>
          <p:nvPr/>
        </p:nvCxnSpPr>
        <p:spPr>
          <a:xfrm flipV="1">
            <a:off x="10446821" y="4243668"/>
            <a:ext cx="263620" cy="3855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B16437C-FCB9-0D77-6939-A5D7F3911BF1}"/>
              </a:ext>
            </a:extLst>
          </p:cNvPr>
          <p:cNvSpPr txBox="1"/>
          <p:nvPr/>
        </p:nvSpPr>
        <p:spPr>
          <a:xfrm>
            <a:off x="9885165" y="5375748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8875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F55E64F-96DF-0EFC-2032-C79F300A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76" y="119270"/>
            <a:ext cx="3891107" cy="322977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F0C5728-33D4-9CB9-90CB-AE21DF3C6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41" y="3522428"/>
            <a:ext cx="3891107" cy="3234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A7064-44F9-8CD3-0F19-773213A0BFB4}"/>
              </a:ext>
            </a:extLst>
          </p:cNvPr>
          <p:cNvSpPr txBox="1"/>
          <p:nvPr/>
        </p:nvSpPr>
        <p:spPr>
          <a:xfrm>
            <a:off x="3719587" y="355478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14DDD-13D9-6967-88C0-C3EEF2E15EC8}"/>
              </a:ext>
            </a:extLst>
          </p:cNvPr>
          <p:cNvSpPr txBox="1"/>
          <p:nvPr/>
        </p:nvSpPr>
        <p:spPr>
          <a:xfrm>
            <a:off x="3719587" y="3675439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6464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139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Srivatsan Balaji</dc:creator>
  <cp:lastModifiedBy>Srivatsan Balaji</cp:lastModifiedBy>
  <cp:revision>172</cp:revision>
  <dcterms:created xsi:type="dcterms:W3CDTF">2022-09-09T18:07:05Z</dcterms:created>
  <dcterms:modified xsi:type="dcterms:W3CDTF">2024-03-24T21:59:05Z</dcterms:modified>
</cp:coreProperties>
</file>