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71"/>
  </p:notesMasterIdLst>
  <p:handoutMasterIdLst>
    <p:handoutMasterId r:id="rId72"/>
  </p:handoutMasterIdLst>
  <p:sldIdLst>
    <p:sldId id="256" r:id="rId2"/>
    <p:sldId id="293" r:id="rId3"/>
    <p:sldId id="288" r:id="rId4"/>
    <p:sldId id="289" r:id="rId5"/>
    <p:sldId id="290" r:id="rId6"/>
    <p:sldId id="693" r:id="rId7"/>
    <p:sldId id="292" r:id="rId8"/>
    <p:sldId id="269" r:id="rId9"/>
    <p:sldId id="287" r:id="rId10"/>
    <p:sldId id="695" r:id="rId11"/>
    <p:sldId id="697" r:id="rId12"/>
    <p:sldId id="698" r:id="rId13"/>
    <p:sldId id="700" r:id="rId14"/>
    <p:sldId id="701" r:id="rId15"/>
    <p:sldId id="702" r:id="rId16"/>
    <p:sldId id="703" r:id="rId17"/>
    <p:sldId id="704" r:id="rId18"/>
    <p:sldId id="705" r:id="rId19"/>
    <p:sldId id="706" r:id="rId20"/>
    <p:sldId id="707" r:id="rId21"/>
    <p:sldId id="709" r:id="rId22"/>
    <p:sldId id="710" r:id="rId23"/>
    <p:sldId id="711" r:id="rId24"/>
    <p:sldId id="712" r:id="rId25"/>
    <p:sldId id="713" r:id="rId26"/>
    <p:sldId id="714" r:id="rId27"/>
    <p:sldId id="2597" r:id="rId28"/>
    <p:sldId id="284" r:id="rId29"/>
    <p:sldId id="285" r:id="rId30"/>
    <p:sldId id="286" r:id="rId31"/>
    <p:sldId id="257" r:id="rId32"/>
    <p:sldId id="260" r:id="rId33"/>
    <p:sldId id="261" r:id="rId34"/>
    <p:sldId id="2596" r:id="rId35"/>
    <p:sldId id="263" r:id="rId36"/>
    <p:sldId id="264" r:id="rId37"/>
    <p:sldId id="274" r:id="rId38"/>
    <p:sldId id="281" r:id="rId39"/>
    <p:sldId id="280" r:id="rId40"/>
    <p:sldId id="282" r:id="rId41"/>
    <p:sldId id="464" r:id="rId42"/>
    <p:sldId id="405" r:id="rId43"/>
    <p:sldId id="592" r:id="rId44"/>
    <p:sldId id="590" r:id="rId45"/>
    <p:sldId id="577" r:id="rId46"/>
    <p:sldId id="397" r:id="rId47"/>
    <p:sldId id="476" r:id="rId48"/>
    <p:sldId id="399" r:id="rId49"/>
    <p:sldId id="401" r:id="rId50"/>
    <p:sldId id="540" r:id="rId51"/>
    <p:sldId id="715" r:id="rId52"/>
    <p:sldId id="716" r:id="rId53"/>
    <p:sldId id="725" r:id="rId54"/>
    <p:sldId id="541" r:id="rId55"/>
    <p:sldId id="402" r:id="rId56"/>
    <p:sldId id="726" r:id="rId57"/>
    <p:sldId id="717" r:id="rId58"/>
    <p:sldId id="718" r:id="rId59"/>
    <p:sldId id="719" r:id="rId60"/>
    <p:sldId id="720" r:id="rId61"/>
    <p:sldId id="727" r:id="rId62"/>
    <p:sldId id="741" r:id="rId63"/>
    <p:sldId id="721" r:id="rId64"/>
    <p:sldId id="722" r:id="rId65"/>
    <p:sldId id="723" r:id="rId66"/>
    <p:sldId id="728" r:id="rId67"/>
    <p:sldId id="681" r:id="rId68"/>
    <p:sldId id="682" r:id="rId69"/>
    <p:sldId id="683" r:id="rId70"/>
  </p:sldIdLst>
  <p:sldSz cx="9144000" cy="6858000" type="screen4x3"/>
  <p:notesSz cx="7010400" cy="92964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30" autoAdjust="0"/>
    <p:restoredTop sz="88717" autoAdjust="0"/>
  </p:normalViewPr>
  <p:slideViewPr>
    <p:cSldViewPr>
      <p:cViewPr varScale="1">
        <p:scale>
          <a:sx n="127" d="100"/>
          <a:sy n="127" d="100"/>
        </p:scale>
        <p:origin x="2016" y="480"/>
      </p:cViewPr>
      <p:guideLst>
        <p:guide orient="horz" pos="2064"/>
        <p:guide pos="2880"/>
      </p:guideLst>
    </p:cSldViewPr>
  </p:slideViewPr>
  <p:outlineViewPr>
    <p:cViewPr>
      <p:scale>
        <a:sx n="33" d="100"/>
        <a:sy n="33" d="100"/>
      </p:scale>
      <p:origin x="0" y="-95728"/>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200" d="100"/>
          <a:sy n="200" d="100"/>
        </p:scale>
        <p:origin x="1464" y="-291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1EC7BB7-4BE5-65FE-BCCB-1AF06095BBA6}"/>
              </a:ext>
            </a:extLst>
          </p:cNvPr>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ADD73ACA-29BC-C7EB-A713-DBD07D2AA7E4}"/>
              </a:ext>
            </a:extLst>
          </p:cNvPr>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0" hangingPunct="0">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7E867A97-A75D-ABB8-FEC5-696231229E8A}"/>
              </a:ext>
            </a:extLst>
          </p:cNvPr>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86A10AC9-CC05-E86D-977B-E6A0964BE449}"/>
              </a:ext>
            </a:extLst>
          </p:cNvPr>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0" hangingPunct="0">
              <a:defRPr sz="1200" b="0">
                <a:latin typeface="Times New Roman" panose="02020603050405020304" pitchFamily="18" charset="0"/>
              </a:defRPr>
            </a:lvl1pPr>
          </a:lstStyle>
          <a:p>
            <a:pPr>
              <a:defRPr/>
            </a:pPr>
            <a:fld id="{2BB8CC15-7F94-3A4A-AD7A-EAFB894A191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E67AFF70-67A0-C4CA-C977-32749E283D2C}"/>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1" name="Rectangle 3">
            <a:extLst>
              <a:ext uri="{FF2B5EF4-FFF2-40B4-BE49-F238E27FC236}">
                <a16:creationId xmlns:a16="http://schemas.microsoft.com/office/drawing/2014/main" id="{70DC1528-A583-2FD7-12AF-023ECE9705D2}"/>
              </a:ext>
            </a:extLst>
          </p:cNvPr>
          <p:cNvSpPr>
            <a:spLocks noGrp="1" noChangeArrowheads="1"/>
          </p:cNvSpPr>
          <p:nvPr>
            <p:ph type="dt" idx="1"/>
          </p:nvPr>
        </p:nvSpPr>
        <p:spPr bwMode="auto">
          <a:xfrm>
            <a:off x="3965575"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15364" name="Rectangle 4">
            <a:extLst>
              <a:ext uri="{FF2B5EF4-FFF2-40B4-BE49-F238E27FC236}">
                <a16:creationId xmlns:a16="http://schemas.microsoft.com/office/drawing/2014/main" id="{099438F9-F607-61D4-A44A-A8283D456E18}"/>
              </a:ext>
            </a:extLst>
          </p:cNvPr>
          <p:cNvSpPr>
            <a:spLocks noGrp="1" noRot="1" noChangeAspect="1" noChangeArrowheads="1" noTextEdit="1"/>
          </p:cNvSpPr>
          <p:nvPr>
            <p:ph type="sldImg" idx="2"/>
          </p:nvPr>
        </p:nvSpPr>
        <p:spPr bwMode="auto">
          <a:xfrm>
            <a:off x="1171575" y="687388"/>
            <a:ext cx="4675188" cy="35067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3" name="Rectangle 5">
            <a:extLst>
              <a:ext uri="{FF2B5EF4-FFF2-40B4-BE49-F238E27FC236}">
                <a16:creationId xmlns:a16="http://schemas.microsoft.com/office/drawing/2014/main" id="{35FBA7CD-87AB-9E50-86F5-9335CB49F3EB}"/>
              </a:ext>
            </a:extLst>
          </p:cNvPr>
          <p:cNvSpPr>
            <a:spLocks noGrp="1" noChangeArrowheads="1"/>
          </p:cNvSpPr>
          <p:nvPr>
            <p:ph type="body" sz="quarter" idx="3"/>
          </p:nvPr>
        </p:nvSpPr>
        <p:spPr bwMode="auto">
          <a:xfrm>
            <a:off x="685800" y="4422775"/>
            <a:ext cx="571500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a:extLst>
              <a:ext uri="{FF2B5EF4-FFF2-40B4-BE49-F238E27FC236}">
                <a16:creationId xmlns:a16="http://schemas.microsoft.com/office/drawing/2014/main" id="{582C70BC-07D2-0C3F-1D53-B7C255733369}"/>
              </a:ext>
            </a:extLst>
          </p:cNvPr>
          <p:cNvSpPr>
            <a:spLocks noGrp="1" noChangeArrowheads="1"/>
          </p:cNvSpPr>
          <p:nvPr>
            <p:ph type="ftr" sz="quarter" idx="4"/>
          </p:nvPr>
        </p:nvSpPr>
        <p:spPr bwMode="auto">
          <a:xfrm>
            <a:off x="0"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5" name="Rectangle 7">
            <a:extLst>
              <a:ext uri="{FF2B5EF4-FFF2-40B4-BE49-F238E27FC236}">
                <a16:creationId xmlns:a16="http://schemas.microsoft.com/office/drawing/2014/main" id="{203C7688-173E-A381-1D77-AEEA3DCEE2AB}"/>
              </a:ext>
            </a:extLst>
          </p:cNvPr>
          <p:cNvSpPr>
            <a:spLocks noGrp="1" noChangeArrowheads="1"/>
          </p:cNvSpPr>
          <p:nvPr>
            <p:ph type="sldNum" sz="quarter" idx="5"/>
          </p:nvPr>
        </p:nvSpPr>
        <p:spPr bwMode="auto">
          <a:xfrm>
            <a:off x="3965575"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defRPr>
            </a:lvl1pPr>
          </a:lstStyle>
          <a:p>
            <a:pPr>
              <a:defRPr/>
            </a:pPr>
            <a:fld id="{4EEE832B-F0C3-FA4F-9A61-8D1827442A8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29F19D8-ADF5-AB39-7C87-A61F09ECB08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3D952AC-6D20-D04F-BC1B-1C36B519E731}" type="slidenum">
              <a:rPr lang="en-US" altLang="en-US" smtClean="0"/>
              <a:pPr>
                <a:spcBef>
                  <a:spcPct val="0"/>
                </a:spcBef>
                <a:buClrTx/>
                <a:buFontTx/>
                <a:buNone/>
              </a:pPr>
              <a:t>11</a:t>
            </a:fld>
            <a:endParaRPr lang="en-US" altLang="en-US"/>
          </a:p>
        </p:txBody>
      </p:sp>
      <p:sp>
        <p:nvSpPr>
          <p:cNvPr id="25603" name="Rectangle 2">
            <a:extLst>
              <a:ext uri="{FF2B5EF4-FFF2-40B4-BE49-F238E27FC236}">
                <a16:creationId xmlns:a16="http://schemas.microsoft.com/office/drawing/2014/main" id="{841B3878-A6B9-B057-1688-474FCA8B819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E8A80EA5-2FDE-5AE5-6AAE-82D4AF9B41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6FD219D-84BE-116C-4859-09B85AACAA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944C300-F3EE-D44C-A74E-810BEACAF9B8}" type="slidenum">
              <a:rPr lang="en-US" altLang="en-US" smtClean="0"/>
              <a:pPr>
                <a:spcBef>
                  <a:spcPct val="0"/>
                </a:spcBef>
              </a:pPr>
              <a:t>42</a:t>
            </a:fld>
            <a:endParaRPr lang="en-US" altLang="en-US"/>
          </a:p>
        </p:txBody>
      </p:sp>
      <p:sp>
        <p:nvSpPr>
          <p:cNvPr id="7171" name="Rectangle 2">
            <a:extLst>
              <a:ext uri="{FF2B5EF4-FFF2-40B4-BE49-F238E27FC236}">
                <a16:creationId xmlns:a16="http://schemas.microsoft.com/office/drawing/2014/main" id="{49A93CCA-34E0-16E1-F64D-83F66C91DC6C}"/>
              </a:ext>
            </a:extLst>
          </p:cNvPr>
          <p:cNvSpPr>
            <a:spLocks noGrp="1" noRot="1" noChangeAspect="1" noChangeArrowheads="1" noTextEdit="1"/>
          </p:cNvSpPr>
          <p:nvPr>
            <p:ph type="sldImg"/>
          </p:nvPr>
        </p:nvSpPr>
        <p:spPr>
          <a:solidFill>
            <a:srgbClr val="FFFFFF"/>
          </a:solidFill>
          <a:ln/>
        </p:spPr>
      </p:sp>
      <p:sp>
        <p:nvSpPr>
          <p:cNvPr id="7172" name="Rectangle 3">
            <a:extLst>
              <a:ext uri="{FF2B5EF4-FFF2-40B4-BE49-F238E27FC236}">
                <a16:creationId xmlns:a16="http://schemas.microsoft.com/office/drawing/2014/main" id="{9AABEDF7-4FD5-7DEB-3FC8-A4D23D0674E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D6F5351C-FF7F-18B8-1665-D2E6F021258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a:t>Copyright © 1997 Alex Chaffee</a:t>
            </a:r>
          </a:p>
        </p:txBody>
      </p:sp>
      <p:sp>
        <p:nvSpPr>
          <p:cNvPr id="9219" name="Rectangle 7">
            <a:extLst>
              <a:ext uri="{FF2B5EF4-FFF2-40B4-BE49-F238E27FC236}">
                <a16:creationId xmlns:a16="http://schemas.microsoft.com/office/drawing/2014/main" id="{372782FE-34B2-8ED7-4EB4-6421B62F59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28E37E-3B1A-6043-9DED-1A8AA8B7C488}" type="slidenum">
              <a:rPr lang="en-US" altLang="en-US" smtClean="0"/>
              <a:pPr>
                <a:spcBef>
                  <a:spcPct val="0"/>
                </a:spcBef>
              </a:pPr>
              <a:t>43</a:t>
            </a:fld>
            <a:endParaRPr lang="en-US" altLang="en-US"/>
          </a:p>
        </p:txBody>
      </p:sp>
      <p:sp>
        <p:nvSpPr>
          <p:cNvPr id="9220" name="Rectangle 2">
            <a:extLst>
              <a:ext uri="{FF2B5EF4-FFF2-40B4-BE49-F238E27FC236}">
                <a16:creationId xmlns:a16="http://schemas.microsoft.com/office/drawing/2014/main" id="{86A9EA0C-5F7D-ED0F-3322-71D1F7710F05}"/>
              </a:ext>
            </a:extLst>
          </p:cNvPr>
          <p:cNvSpPr>
            <a:spLocks noGrp="1" noRot="1" noChangeAspect="1" noChangeArrowheads="1" noTextEdit="1"/>
          </p:cNvSpPr>
          <p:nvPr>
            <p:ph type="sldImg"/>
          </p:nvPr>
        </p:nvSpPr>
        <p:spPr>
          <a:xfrm>
            <a:off x="1165225" y="703263"/>
            <a:ext cx="4527550" cy="3397250"/>
          </a:xfrm>
          <a:ln cap="flat"/>
        </p:spPr>
      </p:sp>
      <p:sp>
        <p:nvSpPr>
          <p:cNvPr id="9221" name="Rectangle 3">
            <a:extLst>
              <a:ext uri="{FF2B5EF4-FFF2-40B4-BE49-F238E27FC236}">
                <a16:creationId xmlns:a16="http://schemas.microsoft.com/office/drawing/2014/main" id="{CAA6CD25-F88A-6880-CF86-855D372F3D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CDCAAFE-28BC-CCC0-ACDC-E07C8EC82C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49491BC-365A-3841-B75C-924EB18B3F52}" type="slidenum">
              <a:rPr lang="en-US" altLang="en-US" smtClean="0"/>
              <a:pPr>
                <a:spcBef>
                  <a:spcPct val="0"/>
                </a:spcBef>
              </a:pPr>
              <a:t>46</a:t>
            </a:fld>
            <a:endParaRPr lang="en-US" altLang="en-US"/>
          </a:p>
        </p:txBody>
      </p:sp>
      <p:sp>
        <p:nvSpPr>
          <p:cNvPr id="13315" name="Rectangle 2">
            <a:extLst>
              <a:ext uri="{FF2B5EF4-FFF2-40B4-BE49-F238E27FC236}">
                <a16:creationId xmlns:a16="http://schemas.microsoft.com/office/drawing/2014/main" id="{F0400D33-219C-B510-8278-C1DEF63B722C}"/>
              </a:ext>
            </a:extLst>
          </p:cNvPr>
          <p:cNvSpPr>
            <a:spLocks noGrp="1" noRot="1" noChangeAspect="1" noChangeArrowheads="1" noTextEdit="1"/>
          </p:cNvSpPr>
          <p:nvPr>
            <p:ph type="sldImg"/>
          </p:nvPr>
        </p:nvSpPr>
        <p:spPr>
          <a:solidFill>
            <a:srgbClr val="FFFFFF"/>
          </a:solidFill>
          <a:ln/>
        </p:spPr>
      </p:sp>
      <p:sp>
        <p:nvSpPr>
          <p:cNvPr id="13316" name="Rectangle 3">
            <a:extLst>
              <a:ext uri="{FF2B5EF4-FFF2-40B4-BE49-F238E27FC236}">
                <a16:creationId xmlns:a16="http://schemas.microsoft.com/office/drawing/2014/main" id="{8237E847-38B6-9B53-8E55-B8FE0061C54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B5A8911-1171-9E45-CACE-3FADEF344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00047F6-7BD0-BA4D-8082-421850E06680}" type="slidenum">
              <a:rPr lang="en-US" altLang="en-US" smtClean="0"/>
              <a:pPr>
                <a:spcBef>
                  <a:spcPct val="0"/>
                </a:spcBef>
              </a:pPr>
              <a:t>47</a:t>
            </a:fld>
            <a:endParaRPr lang="en-US" altLang="en-US"/>
          </a:p>
        </p:txBody>
      </p:sp>
      <p:sp>
        <p:nvSpPr>
          <p:cNvPr id="15363" name="Rectangle 2">
            <a:extLst>
              <a:ext uri="{FF2B5EF4-FFF2-40B4-BE49-F238E27FC236}">
                <a16:creationId xmlns:a16="http://schemas.microsoft.com/office/drawing/2014/main" id="{E6A3C849-E75D-3D9F-74D1-EF54B68E7105}"/>
              </a:ext>
            </a:extLst>
          </p:cNvPr>
          <p:cNvSpPr>
            <a:spLocks noChangeArrowheads="1"/>
          </p:cNvSpPr>
          <p:nvPr/>
        </p:nvSpPr>
        <p:spPr bwMode="auto">
          <a:xfrm>
            <a:off x="3884613" y="-1588"/>
            <a:ext cx="2976562"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15364" name="Rectangle 3">
            <a:extLst>
              <a:ext uri="{FF2B5EF4-FFF2-40B4-BE49-F238E27FC236}">
                <a16:creationId xmlns:a16="http://schemas.microsoft.com/office/drawing/2014/main" id="{EA7784AB-17B7-C9C8-E28A-B597A91C1551}"/>
              </a:ext>
            </a:extLst>
          </p:cNvPr>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15365" name="Rectangle 4">
            <a:extLst>
              <a:ext uri="{FF2B5EF4-FFF2-40B4-BE49-F238E27FC236}">
                <a16:creationId xmlns:a16="http://schemas.microsoft.com/office/drawing/2014/main" id="{8679743D-42D8-C64D-7A2F-783887FD4DAB}"/>
              </a:ext>
            </a:extLst>
          </p:cNvPr>
          <p:cNvSpPr>
            <a:spLocks noGrp="1" noChangeArrowheads="1"/>
          </p:cNvSpPr>
          <p:nvPr>
            <p:ph type="body" idx="1"/>
          </p:nvPr>
        </p:nvSpPr>
        <p:spPr>
          <a:xfrm>
            <a:off x="412750" y="4772025"/>
            <a:ext cx="6030913" cy="3757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49325" eaLnBrk="1" hangingPunct="1"/>
            <a:endParaRPr lang="en-US" altLang="en-US"/>
          </a:p>
        </p:txBody>
      </p:sp>
      <p:sp>
        <p:nvSpPr>
          <p:cNvPr id="15366" name="Rectangle 5">
            <a:extLst>
              <a:ext uri="{FF2B5EF4-FFF2-40B4-BE49-F238E27FC236}">
                <a16:creationId xmlns:a16="http://schemas.microsoft.com/office/drawing/2014/main" id="{AA6AD3E4-3770-920E-0E3C-671182627A1E}"/>
              </a:ext>
            </a:extLst>
          </p:cNvPr>
          <p:cNvSpPr>
            <a:spLocks noGrp="1" noRot="1" noChangeAspect="1" noChangeArrowheads="1" noTextEdit="1"/>
          </p:cNvSpPr>
          <p:nvPr>
            <p:ph type="sldImg"/>
          </p:nvPr>
        </p:nvSpPr>
        <p:spPr>
          <a:xfrm>
            <a:off x="490538" y="157163"/>
            <a:ext cx="5876925" cy="4408487"/>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38CD3D-439D-C3D3-E8D4-7521F29E3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76CED6A-6948-6F4B-A539-D1BF700F6AEB}" type="slidenum">
              <a:rPr lang="en-US" altLang="en-US" smtClean="0"/>
              <a:pPr>
                <a:spcBef>
                  <a:spcPct val="0"/>
                </a:spcBef>
              </a:pPr>
              <a:t>48</a:t>
            </a:fld>
            <a:endParaRPr lang="en-US" altLang="en-US"/>
          </a:p>
        </p:txBody>
      </p:sp>
      <p:sp>
        <p:nvSpPr>
          <p:cNvPr id="17411" name="Rectangle 2">
            <a:extLst>
              <a:ext uri="{FF2B5EF4-FFF2-40B4-BE49-F238E27FC236}">
                <a16:creationId xmlns:a16="http://schemas.microsoft.com/office/drawing/2014/main" id="{C5B2B43F-598F-5AC3-C29D-CF291EF01209}"/>
              </a:ext>
            </a:extLst>
          </p:cNvPr>
          <p:cNvSpPr>
            <a:spLocks noGrp="1" noRot="1" noChangeAspect="1" noChangeArrowheads="1" noTextEdit="1"/>
          </p:cNvSpPr>
          <p:nvPr>
            <p:ph type="sldImg"/>
          </p:nvPr>
        </p:nvSpPr>
        <p:spPr>
          <a:solidFill>
            <a:srgbClr val="FFFFFF"/>
          </a:solidFill>
          <a:ln/>
        </p:spPr>
      </p:sp>
      <p:sp>
        <p:nvSpPr>
          <p:cNvPr id="17412" name="Rectangle 3">
            <a:extLst>
              <a:ext uri="{FF2B5EF4-FFF2-40B4-BE49-F238E27FC236}">
                <a16:creationId xmlns:a16="http://schemas.microsoft.com/office/drawing/2014/main" id="{1212F4D6-8105-B0DC-AB49-30451545704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273AF4A-099C-4CDA-261C-89FC53543D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2BD3109-C270-EA40-807C-E0C3052DAF4C}" type="slidenum">
              <a:rPr lang="en-US" altLang="en-US" smtClean="0"/>
              <a:pPr>
                <a:spcBef>
                  <a:spcPct val="0"/>
                </a:spcBef>
              </a:pPr>
              <a:t>49</a:t>
            </a:fld>
            <a:endParaRPr lang="en-US" altLang="en-US"/>
          </a:p>
        </p:txBody>
      </p:sp>
      <p:sp>
        <p:nvSpPr>
          <p:cNvPr id="19459" name="Rectangle 2">
            <a:extLst>
              <a:ext uri="{FF2B5EF4-FFF2-40B4-BE49-F238E27FC236}">
                <a16:creationId xmlns:a16="http://schemas.microsoft.com/office/drawing/2014/main" id="{0A8A89B8-F5A0-1E7B-3477-2EF52D1E6917}"/>
              </a:ext>
            </a:extLst>
          </p:cNvPr>
          <p:cNvSpPr>
            <a:spLocks noGrp="1" noRot="1" noChangeAspect="1" noChangeArrowheads="1" noTextEdit="1"/>
          </p:cNvSpPr>
          <p:nvPr>
            <p:ph type="sldImg"/>
          </p:nvPr>
        </p:nvSpPr>
        <p:spPr>
          <a:solidFill>
            <a:srgbClr val="FFFFFF"/>
          </a:solidFill>
          <a:ln/>
        </p:spPr>
      </p:sp>
      <p:sp>
        <p:nvSpPr>
          <p:cNvPr id="19460" name="Rectangle 3">
            <a:extLst>
              <a:ext uri="{FF2B5EF4-FFF2-40B4-BE49-F238E27FC236}">
                <a16:creationId xmlns:a16="http://schemas.microsoft.com/office/drawing/2014/main" id="{C1B8B2EA-7A8F-DE90-CD25-98ACBD1C616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4FFBD2E5-A51F-08E2-DECA-1DE29DC614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2DB1CC-6EE6-7543-8A42-27026D5CE6A3}" type="slidenum">
              <a:rPr lang="en-US" altLang="en-US" smtClean="0"/>
              <a:pPr>
                <a:spcBef>
                  <a:spcPct val="0"/>
                </a:spcBef>
              </a:pPr>
              <a:t>54</a:t>
            </a:fld>
            <a:endParaRPr lang="en-US" altLang="en-US"/>
          </a:p>
        </p:txBody>
      </p:sp>
      <p:sp>
        <p:nvSpPr>
          <p:cNvPr id="27651" name="Rectangle 2">
            <a:extLst>
              <a:ext uri="{FF2B5EF4-FFF2-40B4-BE49-F238E27FC236}">
                <a16:creationId xmlns:a16="http://schemas.microsoft.com/office/drawing/2014/main" id="{594C2A22-B9AB-BBA3-199B-365F463A6DB6}"/>
              </a:ext>
            </a:extLst>
          </p:cNvPr>
          <p:cNvSpPr>
            <a:spLocks noChangeArrowheads="1"/>
          </p:cNvSpPr>
          <p:nvPr/>
        </p:nvSpPr>
        <p:spPr bwMode="auto">
          <a:xfrm>
            <a:off x="3884613" y="-1588"/>
            <a:ext cx="2976562"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27652" name="Rectangle 3">
            <a:extLst>
              <a:ext uri="{FF2B5EF4-FFF2-40B4-BE49-F238E27FC236}">
                <a16:creationId xmlns:a16="http://schemas.microsoft.com/office/drawing/2014/main" id="{279715E6-B12E-984B-EA70-A14369054037}"/>
              </a:ext>
            </a:extLst>
          </p:cNvPr>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27653" name="Rectangle 4">
            <a:extLst>
              <a:ext uri="{FF2B5EF4-FFF2-40B4-BE49-F238E27FC236}">
                <a16:creationId xmlns:a16="http://schemas.microsoft.com/office/drawing/2014/main" id="{2D4A0564-6B26-B465-F42A-B22B8A0ACEE2}"/>
              </a:ext>
            </a:extLst>
          </p:cNvPr>
          <p:cNvSpPr>
            <a:spLocks noGrp="1" noChangeArrowheads="1"/>
          </p:cNvSpPr>
          <p:nvPr>
            <p:ph type="body" idx="1"/>
          </p:nvPr>
        </p:nvSpPr>
        <p:spPr>
          <a:xfrm>
            <a:off x="412750" y="4772025"/>
            <a:ext cx="6030913" cy="3757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49325" eaLnBrk="1" hangingPunct="1"/>
            <a:r>
              <a:rPr lang="en-US" altLang="ko-KR">
                <a:solidFill>
                  <a:srgbClr val="000000"/>
                </a:solidFill>
                <a:ea typeface="굴림" panose="020B0600000101010101" pitchFamily="34" charset="-127"/>
              </a:rPr>
              <a:t>Prepared Statements</a:t>
            </a:r>
          </a:p>
          <a:p>
            <a:pPr marL="115888" lvl="1" defTabSz="949325" eaLnBrk="1" hangingPunct="1"/>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is inherited from </a:t>
            </a:r>
            <a:r>
              <a:rPr lang="en-US" altLang="ko-KR">
                <a:solidFill>
                  <a:srgbClr val="000000"/>
                </a:solidFill>
                <a:latin typeface="Courier New" panose="02070309020205020404" pitchFamily="49" charset="0"/>
                <a:ea typeface="굴림" panose="020B0600000101010101" pitchFamily="34" charset="-127"/>
              </a:rPr>
              <a:t>Statement</a:t>
            </a:r>
            <a:r>
              <a:rPr lang="en-US" altLang="ko-KR">
                <a:solidFill>
                  <a:srgbClr val="000000"/>
                </a:solidFill>
                <a:ea typeface="굴림" panose="020B0600000101010101" pitchFamily="34" charset="-127"/>
              </a:rPr>
              <a:t>; the difference is that a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holds precompiled SQL statements.</a:t>
            </a:r>
          </a:p>
          <a:p>
            <a:pPr marL="115888" lvl="1" defTabSz="949325" eaLnBrk="1" hangingPunct="1"/>
            <a:r>
              <a:rPr lang="en-US" altLang="ko-KR">
                <a:solidFill>
                  <a:srgbClr val="000000"/>
                </a:solidFill>
                <a:ea typeface="굴림" panose="020B0600000101010101" pitchFamily="34" charset="-127"/>
              </a:rPr>
              <a:t>If you execute a </a:t>
            </a:r>
            <a:r>
              <a:rPr lang="en-US" altLang="ko-KR">
                <a:solidFill>
                  <a:srgbClr val="000000"/>
                </a:solidFill>
                <a:latin typeface="Courier New" panose="02070309020205020404" pitchFamily="49" charset="0"/>
                <a:ea typeface="굴림" panose="020B0600000101010101" pitchFamily="34" charset="-127"/>
              </a:rPr>
              <a:t>Statement</a:t>
            </a:r>
            <a:r>
              <a:rPr lang="en-US" altLang="ko-KR">
                <a:solidFill>
                  <a:srgbClr val="000000"/>
                </a:solidFill>
                <a:ea typeface="굴림" panose="020B0600000101010101" pitchFamily="34" charset="-127"/>
              </a:rPr>
              <a:t> object many times, its SQL statement is compiled each time.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is more efficient because its SQL statement is compiled only once, when you first prepare the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After that, each time you execute the SQL statement in the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 the SQL statement does not have to be recompiled.</a:t>
            </a:r>
          </a:p>
          <a:p>
            <a:pPr marL="115888" lvl="1" defTabSz="949325" eaLnBrk="1" hangingPunct="1"/>
            <a:r>
              <a:rPr lang="en-US" altLang="ko-KR">
                <a:ea typeface="굴림" panose="020B0600000101010101" pitchFamily="34" charset="-127"/>
              </a:rPr>
              <a:t>Therefore, if you need to execute the same SQL statement several times within an application, it is more efficient to use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ea typeface="굴림" panose="020B0600000101010101" pitchFamily="34" charset="-127"/>
              </a:rPr>
              <a:t> than </a:t>
            </a:r>
            <a:r>
              <a:rPr lang="en-US" altLang="ko-KR">
                <a:solidFill>
                  <a:srgbClr val="000000"/>
                </a:solidFill>
                <a:latin typeface="Courier New" panose="02070309020205020404" pitchFamily="49" charset="0"/>
                <a:ea typeface="굴림" panose="020B0600000101010101" pitchFamily="34" charset="-127"/>
              </a:rPr>
              <a:t>Statement</a:t>
            </a:r>
            <a:r>
              <a:rPr lang="en-US" altLang="ko-KR">
                <a:ea typeface="굴림" panose="020B0600000101010101" pitchFamily="34" charset="-127"/>
              </a:rPr>
              <a:t>.</a:t>
            </a:r>
          </a:p>
          <a:p>
            <a:pPr marL="115888" lvl="1" defTabSz="949325" eaLnBrk="1" hangingPunct="1"/>
            <a:r>
              <a:rPr lang="en-US" altLang="ko-KR" b="1">
                <a:solidFill>
                  <a:srgbClr val="000000"/>
                </a:solidFill>
                <a:latin typeface="Courier New" panose="02070309020205020404" pitchFamily="49" charset="0"/>
                <a:ea typeface="굴림" panose="020B0600000101010101" pitchFamily="34" charset="-127"/>
              </a:rPr>
              <a:t>PreparedStatement</a:t>
            </a:r>
            <a:r>
              <a:rPr lang="en-US" altLang="ko-KR" b="1">
                <a:ea typeface="굴림" panose="020B0600000101010101" pitchFamily="34" charset="-127"/>
              </a:rPr>
              <a:t> Parameters</a:t>
            </a:r>
          </a:p>
          <a:p>
            <a:pPr marL="115888" lvl="1" defTabSz="949325" eaLnBrk="1" hangingPunct="1"/>
            <a:r>
              <a:rPr lang="en-US" altLang="ko-KR">
                <a:ea typeface="굴림" panose="020B0600000101010101" pitchFamily="34" charset="-127"/>
              </a:rPr>
              <a:t>A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ea typeface="굴림" panose="020B0600000101010101" pitchFamily="34" charset="-127"/>
              </a:rPr>
              <a:t> does not have to execute exactly the same query each time. You can specify parameters in the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ea typeface="굴림" panose="020B0600000101010101" pitchFamily="34" charset="-127"/>
              </a:rPr>
              <a:t> SQL string and supply the actual values for these parameters when the statement is executed.</a:t>
            </a:r>
          </a:p>
          <a:p>
            <a:pPr marL="115888" lvl="1" defTabSz="949325" eaLnBrk="1" hangingPunct="1"/>
            <a:r>
              <a:rPr lang="en-US" altLang="ko-KR">
                <a:ea typeface="굴림" panose="020B0600000101010101" pitchFamily="34" charset="-127"/>
              </a:rPr>
              <a:t>The following slide shows how to supply parameters and execute a </a:t>
            </a:r>
            <a:r>
              <a:rPr lang="en-US" altLang="ko-KR">
                <a:solidFill>
                  <a:srgbClr val="000000"/>
                </a:solidFill>
                <a:latin typeface="Courier New" panose="02070309020205020404" pitchFamily="49" charset="0"/>
                <a:ea typeface="굴림" panose="020B0600000101010101" pitchFamily="34" charset="-127"/>
              </a:rPr>
              <a:t>PreparedStatement</a:t>
            </a:r>
            <a:r>
              <a:rPr lang="en-US" altLang="ko-KR">
                <a:solidFill>
                  <a:srgbClr val="000000"/>
                </a:solidFill>
                <a:ea typeface="굴림" panose="020B0600000101010101" pitchFamily="34" charset="-127"/>
              </a:rPr>
              <a:t>.</a:t>
            </a:r>
            <a:endParaRPr lang="en-US" altLang="ko-KR">
              <a:ea typeface="굴림" panose="020B0600000101010101" pitchFamily="34" charset="-127"/>
            </a:endParaRPr>
          </a:p>
          <a:p>
            <a:pPr defTabSz="949325" eaLnBrk="1" hangingPunct="1"/>
            <a:endParaRPr lang="en-US" altLang="ko-KR" b="1">
              <a:ea typeface="굴림" panose="020B0600000101010101" pitchFamily="34" charset="-127"/>
            </a:endParaRPr>
          </a:p>
        </p:txBody>
      </p:sp>
      <p:sp>
        <p:nvSpPr>
          <p:cNvPr id="27654" name="Rectangle 5">
            <a:extLst>
              <a:ext uri="{FF2B5EF4-FFF2-40B4-BE49-F238E27FC236}">
                <a16:creationId xmlns:a16="http://schemas.microsoft.com/office/drawing/2014/main" id="{F609A753-1789-C4DA-735D-56E29473AA92}"/>
              </a:ext>
            </a:extLst>
          </p:cNvPr>
          <p:cNvSpPr>
            <a:spLocks noGrp="1" noRot="1" noChangeAspect="1" noChangeArrowheads="1" noTextEdit="1"/>
          </p:cNvSpPr>
          <p:nvPr>
            <p:ph type="sldImg"/>
          </p:nvPr>
        </p:nvSpPr>
        <p:spPr>
          <a:xfrm>
            <a:off x="490538" y="157163"/>
            <a:ext cx="5876925" cy="440848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C554322-E82D-9D30-DDEA-5A2B90E504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241AB9-6E8B-264D-8945-EB3E5CC833A4}" type="slidenum">
              <a:rPr lang="en-US" altLang="en-US" smtClean="0"/>
              <a:pPr>
                <a:spcBef>
                  <a:spcPct val="0"/>
                </a:spcBef>
              </a:pPr>
              <a:t>55</a:t>
            </a:fld>
            <a:endParaRPr lang="en-US" altLang="en-US"/>
          </a:p>
        </p:txBody>
      </p:sp>
      <p:sp>
        <p:nvSpPr>
          <p:cNvPr id="29699" name="Rectangle 2">
            <a:extLst>
              <a:ext uri="{FF2B5EF4-FFF2-40B4-BE49-F238E27FC236}">
                <a16:creationId xmlns:a16="http://schemas.microsoft.com/office/drawing/2014/main" id="{374B12F4-5D0B-6059-ED58-CAE8248C417F}"/>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id="{5BC27FAF-2D83-9666-4765-CFBF4B418B0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5A51300-0A3A-3CB3-62FB-3EAFF22A105A}"/>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915D9E1-8876-F44C-A5A8-87A20746FDCD}" type="slidenum">
              <a:rPr lang="en-US" altLang="en-US" smtClean="0"/>
              <a:pPr>
                <a:spcBef>
                  <a:spcPct val="0"/>
                </a:spcBef>
                <a:buClrTx/>
                <a:buFontTx/>
                <a:buNone/>
              </a:pPr>
              <a:t>13</a:t>
            </a:fld>
            <a:endParaRPr lang="en-US" altLang="en-US"/>
          </a:p>
        </p:txBody>
      </p:sp>
      <p:sp>
        <p:nvSpPr>
          <p:cNvPr id="28675" name="Rectangle 2">
            <a:extLst>
              <a:ext uri="{FF2B5EF4-FFF2-40B4-BE49-F238E27FC236}">
                <a16:creationId xmlns:a16="http://schemas.microsoft.com/office/drawing/2014/main" id="{6889162E-F0F7-9980-1C01-63422D10C001}"/>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3C5C1F0B-A5B1-30FD-322D-3D26508C67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sz="900" b="1">
                <a:latin typeface="Times New Roman" panose="02020603050405020304" pitchFamily="18" charset="0"/>
              </a:rPr>
              <a:t>VARCHAR2 </a:t>
            </a:r>
            <a:endParaRPr lang="en-US" altLang="en-US" sz="900">
              <a:latin typeface="Times New Roman" panose="02020603050405020304" pitchFamily="18" charset="0"/>
            </a:endParaRPr>
          </a:p>
          <a:p>
            <a:pPr lvl="1" eaLnBrk="1" hangingPunct="1">
              <a:lnSpc>
                <a:spcPct val="80000"/>
              </a:lnSpc>
            </a:pPr>
            <a:r>
              <a:rPr lang="en-US" altLang="en-US" sz="900">
                <a:latin typeface="Times New Roman" panose="02020603050405020304" pitchFamily="18" charset="0"/>
              </a:rPr>
              <a:t>Stores variable-length character data up to a maximum of 4,000 characters</a:t>
            </a:r>
          </a:p>
          <a:p>
            <a:pPr lvl="1" eaLnBrk="1" hangingPunct="1">
              <a:lnSpc>
                <a:spcPct val="80000"/>
              </a:lnSpc>
            </a:pPr>
            <a:r>
              <a:rPr lang="en-US" altLang="en-US" sz="900">
                <a:latin typeface="Times New Roman" panose="02020603050405020304" pitchFamily="18" charset="0"/>
              </a:rPr>
              <a:t>Values in different records can have a different number of characters</a:t>
            </a:r>
          </a:p>
          <a:p>
            <a:pPr lvl="1" eaLnBrk="1" hangingPunct="1">
              <a:lnSpc>
                <a:spcPct val="80000"/>
              </a:lnSpc>
            </a:pPr>
            <a:r>
              <a:rPr lang="en-US" altLang="en-US" sz="900" i="1">
                <a:solidFill>
                  <a:srgbClr val="00FFFF"/>
                </a:solidFill>
                <a:latin typeface="Times New Roman" panose="02020603050405020304" pitchFamily="18" charset="0"/>
              </a:rPr>
              <a:t>columnname VARCHAR2(maximum_size)</a:t>
            </a:r>
            <a:r>
              <a:rPr lang="en-US" altLang="en-US" sz="900" i="1">
                <a:latin typeface="Times New Roman" panose="02020603050405020304" pitchFamily="18" charset="0"/>
              </a:rPr>
              <a:t> </a:t>
            </a:r>
          </a:p>
          <a:p>
            <a:pPr lvl="2" eaLnBrk="1" hangingPunct="1">
              <a:lnSpc>
                <a:spcPct val="80000"/>
              </a:lnSpc>
            </a:pPr>
            <a:r>
              <a:rPr lang="en-US" altLang="en-US" sz="800">
                <a:latin typeface="Times New Roman" panose="02020603050405020304" pitchFamily="18" charset="0"/>
              </a:rPr>
              <a:t>(e.g.) emp_name VARCHAR2(20);</a:t>
            </a:r>
          </a:p>
          <a:p>
            <a:pPr lvl="2" eaLnBrk="1" hangingPunct="1">
              <a:lnSpc>
                <a:spcPct val="80000"/>
              </a:lnSpc>
            </a:pPr>
            <a:r>
              <a:rPr lang="en-US" altLang="en-US" sz="800">
                <a:latin typeface="Times New Roman" panose="02020603050405020304" pitchFamily="18" charset="0"/>
              </a:rPr>
              <a:t> an instance:     ‘Jason Chen’</a:t>
            </a:r>
            <a:endParaRPr lang="en-US" altLang="en-US" sz="900" i="1">
              <a:latin typeface="Times New Roman" panose="02020603050405020304" pitchFamily="18" charset="0"/>
            </a:endParaRPr>
          </a:p>
          <a:p>
            <a:pPr eaLnBrk="1" hangingPunct="1">
              <a:lnSpc>
                <a:spcPct val="80000"/>
              </a:lnSpc>
            </a:pPr>
            <a:r>
              <a:rPr lang="en-US" altLang="en-US" sz="900" b="1">
                <a:latin typeface="Times New Roman" panose="02020603050405020304" pitchFamily="18" charset="0"/>
              </a:rPr>
              <a:t>CHAR</a:t>
            </a:r>
            <a:endParaRPr lang="en-US" altLang="en-US" sz="900">
              <a:latin typeface="Times New Roman" panose="02020603050405020304" pitchFamily="18" charset="0"/>
            </a:endParaRPr>
          </a:p>
          <a:p>
            <a:pPr lvl="1" eaLnBrk="1" hangingPunct="1">
              <a:lnSpc>
                <a:spcPct val="80000"/>
              </a:lnSpc>
            </a:pPr>
            <a:r>
              <a:rPr lang="en-US" altLang="en-US" sz="900">
                <a:latin typeface="Times New Roman" panose="02020603050405020304" pitchFamily="18" charset="0"/>
              </a:rPr>
              <a:t>Fixed-length character data (&lt;=  2000 characters)</a:t>
            </a:r>
          </a:p>
          <a:p>
            <a:pPr lvl="1" eaLnBrk="1" hangingPunct="1">
              <a:lnSpc>
                <a:spcPct val="80000"/>
              </a:lnSpc>
            </a:pPr>
            <a:r>
              <a:rPr lang="en-US" altLang="en-US" sz="900">
                <a:latin typeface="Times New Roman" panose="02020603050405020304" pitchFamily="18" charset="0"/>
              </a:rPr>
              <a:t>default is 1 if no column size is specified</a:t>
            </a:r>
          </a:p>
          <a:p>
            <a:pPr lvl="1" eaLnBrk="1" hangingPunct="1">
              <a:lnSpc>
                <a:spcPct val="80000"/>
              </a:lnSpc>
            </a:pPr>
            <a:r>
              <a:rPr lang="en-US" altLang="en-US" sz="900">
                <a:latin typeface="Times New Roman" panose="02020603050405020304" pitchFamily="18" charset="0"/>
              </a:rPr>
              <a:t>Data values for different records all have the same number of characters</a:t>
            </a:r>
          </a:p>
          <a:p>
            <a:pPr lvl="1" eaLnBrk="1" hangingPunct="1">
              <a:lnSpc>
                <a:spcPct val="80000"/>
              </a:lnSpc>
            </a:pPr>
            <a:r>
              <a:rPr lang="en-US" altLang="en-US" sz="900">
                <a:latin typeface="Times New Roman" panose="02020603050405020304" pitchFamily="18" charset="0"/>
              </a:rPr>
              <a:t>DBMS adds </a:t>
            </a:r>
            <a:r>
              <a:rPr lang="en-US" altLang="en-US" sz="900">
                <a:solidFill>
                  <a:srgbClr val="00FFFF"/>
                </a:solidFill>
                <a:latin typeface="Times New Roman" panose="02020603050405020304" pitchFamily="18" charset="0"/>
              </a:rPr>
              <a:t>trailing blank spaces</a:t>
            </a:r>
            <a:r>
              <a:rPr lang="en-US" altLang="en-US" sz="900">
                <a:latin typeface="Times New Roman" panose="02020603050405020304" pitchFamily="18" charset="0"/>
              </a:rPr>
              <a:t> to the end of the entry to make the entry fill the maximum_size</a:t>
            </a:r>
            <a:r>
              <a:rPr lang="en-US" altLang="en-US" sz="900" i="1">
                <a:latin typeface="Times New Roman" panose="02020603050405020304" pitchFamily="18" charset="0"/>
              </a:rPr>
              <a:t> </a:t>
            </a:r>
            <a:r>
              <a:rPr lang="en-US" altLang="en-US" sz="900">
                <a:latin typeface="Times New Roman" panose="02020603050405020304" pitchFamily="18" charset="0"/>
              </a:rPr>
              <a:t>value</a:t>
            </a:r>
          </a:p>
          <a:p>
            <a:pPr lvl="1" eaLnBrk="1" hangingPunct="1">
              <a:lnSpc>
                <a:spcPct val="80000"/>
              </a:lnSpc>
            </a:pPr>
            <a:r>
              <a:rPr lang="en-US" altLang="en-US" sz="900">
                <a:latin typeface="Times New Roman" panose="02020603050405020304" pitchFamily="18" charset="0"/>
              </a:rPr>
              <a:t>Data longer than maximum_size causes an error</a:t>
            </a:r>
          </a:p>
          <a:p>
            <a:pPr lvl="1" eaLnBrk="1" hangingPunct="1">
              <a:lnSpc>
                <a:spcPct val="80000"/>
              </a:lnSpc>
            </a:pPr>
            <a:r>
              <a:rPr lang="en-US" altLang="en-US" sz="900" i="1">
                <a:solidFill>
                  <a:srgbClr val="00FFFF"/>
                </a:solidFill>
                <a:latin typeface="Times New Roman" panose="02020603050405020304" pitchFamily="18" charset="0"/>
              </a:rPr>
              <a:t>columnname CHAR[(maximum_size)]</a:t>
            </a:r>
          </a:p>
          <a:p>
            <a:pPr lvl="2" eaLnBrk="1" hangingPunct="1">
              <a:lnSpc>
                <a:spcPct val="80000"/>
              </a:lnSpc>
            </a:pPr>
            <a:r>
              <a:rPr lang="en-US" altLang="en-US" sz="900">
                <a:latin typeface="Times New Roman" panose="02020603050405020304" pitchFamily="18" charset="0"/>
              </a:rPr>
              <a:t>pros: use data storage space more efficiently and processed faster</a:t>
            </a:r>
          </a:p>
          <a:p>
            <a:pPr lvl="2" eaLnBrk="1" hangingPunct="1">
              <a:lnSpc>
                <a:spcPct val="80000"/>
              </a:lnSpc>
            </a:pPr>
            <a:r>
              <a:rPr lang="en-US" altLang="en-US" sz="900">
                <a:latin typeface="Times New Roman" panose="02020603050405020304" pitchFamily="18" charset="0"/>
              </a:rPr>
              <a:t>cons: causes inconsistent query results in other Oracle applications </a:t>
            </a:r>
          </a:p>
          <a:p>
            <a:pPr lvl="3" eaLnBrk="1" hangingPunct="1">
              <a:lnSpc>
                <a:spcPct val="80000"/>
              </a:lnSpc>
            </a:pPr>
            <a:r>
              <a:rPr lang="en-US" altLang="en-US" sz="900">
                <a:latin typeface="Times New Roman" panose="02020603050405020304" pitchFamily="18" charset="0"/>
              </a:rPr>
              <a:t> e.g.  s_class CHAR(2);    </a:t>
            </a:r>
          </a:p>
          <a:p>
            <a:pPr lvl="4" eaLnBrk="1" hangingPunct="1">
              <a:lnSpc>
                <a:spcPct val="80000"/>
              </a:lnSpc>
            </a:pPr>
            <a:r>
              <a:rPr lang="en-US" altLang="en-US" sz="900">
                <a:latin typeface="Times New Roman" panose="02020603050405020304" pitchFamily="18" charset="0"/>
              </a:rPr>
              <a:t>‘SR’   ‘JR’  ‘SO’   ‘FR’  ‘GR’</a:t>
            </a:r>
          </a:p>
          <a:p>
            <a:pPr lvl="3" eaLnBrk="1" hangingPunct="1">
              <a:lnSpc>
                <a:spcPct val="80000"/>
              </a:lnSpc>
            </a:pPr>
            <a:r>
              <a:rPr lang="en-US" altLang="en-US" sz="900">
                <a:latin typeface="Times New Roman" panose="02020603050405020304" pitchFamily="18" charset="0"/>
              </a:rPr>
              <a:t>s_state  CHAR(2) DEFAULT ‘WI’;</a:t>
            </a:r>
          </a:p>
          <a:p>
            <a:pPr lvl="3" eaLnBrk="1" hangingPunct="1">
              <a:lnSpc>
                <a:spcPct val="80000"/>
              </a:lnSpc>
            </a:pPr>
            <a:r>
              <a:rPr lang="en-US" altLang="en-US" sz="900">
                <a:latin typeface="Times New Roman" panose="02020603050405020304" pitchFamily="18" charset="0"/>
              </a:rPr>
              <a:t>student_gender CHAR;</a:t>
            </a:r>
          </a:p>
          <a:p>
            <a:pPr eaLnBrk="1" hangingPunct="1">
              <a:lnSpc>
                <a:spcPct val="80000"/>
              </a:lnSpc>
            </a:pPr>
            <a:r>
              <a:rPr lang="en-US" altLang="en-US" sz="800" b="1">
                <a:latin typeface="Times New Roman" panose="02020603050405020304" pitchFamily="18" charset="0"/>
              </a:rPr>
              <a:t>Character Subtypes</a:t>
            </a:r>
          </a:p>
          <a:p>
            <a:pPr eaLnBrk="1" hangingPunct="1">
              <a:lnSpc>
                <a:spcPct val="80000"/>
              </a:lnSpc>
            </a:pPr>
            <a:r>
              <a:rPr lang="en-US" altLang="en-US" sz="800">
                <a:solidFill>
                  <a:srgbClr val="FF0000"/>
                </a:solidFill>
                <a:latin typeface="Times New Roman" panose="02020603050405020304" pitchFamily="18" charset="0"/>
              </a:rPr>
              <a:t>Examples:</a:t>
            </a:r>
            <a:endParaRPr lang="en-US" altLang="en-US" sz="800">
              <a:latin typeface="Times New Roman" panose="02020603050405020304" pitchFamily="18" charset="0"/>
            </a:endParaRPr>
          </a:p>
          <a:p>
            <a:pPr lvl="1" eaLnBrk="1" hangingPunct="1">
              <a:lnSpc>
                <a:spcPct val="80000"/>
              </a:lnSpc>
            </a:pPr>
            <a:r>
              <a:rPr lang="en-US" altLang="en-US" sz="800">
                <a:latin typeface="Times New Roman" panose="02020603050405020304" pitchFamily="18" charset="0"/>
              </a:rPr>
              <a:t>VARCHAR2(5)		‘Smith’ or ‘Smi’</a:t>
            </a:r>
          </a:p>
          <a:p>
            <a:pPr lvl="1" eaLnBrk="1" hangingPunct="1">
              <a:lnSpc>
                <a:spcPct val="80000"/>
              </a:lnSpc>
            </a:pPr>
            <a:r>
              <a:rPr lang="en-US" altLang="en-US" sz="800">
                <a:latin typeface="Times New Roman" panose="02020603050405020304" pitchFamily="18" charset="0"/>
              </a:rPr>
              <a:t>CHAR(5)			‘Smith’ or ‘Smi  ’</a:t>
            </a:r>
          </a:p>
          <a:p>
            <a:pPr lvl="1" eaLnBrk="1" hangingPunct="1">
              <a:lnSpc>
                <a:spcPct val="80000"/>
              </a:lnSpc>
            </a:pPr>
            <a:r>
              <a:rPr lang="en-US" altLang="en-US" sz="800">
                <a:latin typeface="Times New Roman" panose="02020603050405020304" pitchFamily="18" charset="0"/>
              </a:rPr>
              <a:t>LONG			‘Smith...’</a:t>
            </a:r>
          </a:p>
          <a:p>
            <a:pPr eaLnBrk="1" hangingPunct="1">
              <a:lnSpc>
                <a:spcPct val="80000"/>
              </a:lnSpc>
            </a:pPr>
            <a:r>
              <a:rPr lang="en-US" altLang="en-US" sz="800">
                <a:latin typeface="Times New Roman" panose="02020603050405020304" pitchFamily="18" charset="0"/>
              </a:rPr>
              <a:t>Note that you do not specify a size for LONG.</a:t>
            </a:r>
          </a:p>
          <a:p>
            <a:pPr eaLnBrk="1" hangingPunct="1">
              <a:lnSpc>
                <a:spcPct val="80000"/>
              </a:lnSpc>
            </a:pPr>
            <a:r>
              <a:rPr lang="en-US" altLang="en-US" sz="800">
                <a:latin typeface="Times New Roman" panose="02020603050405020304" pitchFamily="18" charset="0"/>
              </a:rPr>
              <a:t>To include a single quote in a literal character string, use two in a row:</a:t>
            </a:r>
          </a:p>
          <a:p>
            <a:pPr lvl="2" eaLnBrk="1" hangingPunct="1">
              <a:lnSpc>
                <a:spcPct val="80000"/>
              </a:lnSpc>
            </a:pPr>
            <a:r>
              <a:rPr lang="en-US" altLang="en-US" sz="800">
                <a:solidFill>
                  <a:srgbClr val="00FF00"/>
                </a:solidFill>
                <a:latin typeface="Times New Roman" panose="02020603050405020304" pitchFamily="18" charset="0"/>
              </a:rPr>
              <a:t>‘</a:t>
            </a:r>
            <a:r>
              <a:rPr lang="en-US" altLang="en-US" sz="800">
                <a:latin typeface="Times New Roman" panose="02020603050405020304" pitchFamily="18" charset="0"/>
              </a:rPr>
              <a:t>This is Herald</a:t>
            </a:r>
            <a:r>
              <a:rPr lang="en-US" altLang="en-US" sz="800">
                <a:solidFill>
                  <a:srgbClr val="FF3300"/>
                </a:solidFill>
                <a:latin typeface="Times New Roman" panose="02020603050405020304" pitchFamily="18" charset="0"/>
              </a:rPr>
              <a:t>’’</a:t>
            </a:r>
            <a:r>
              <a:rPr lang="en-US" altLang="en-US" sz="800">
                <a:latin typeface="Times New Roman" panose="02020603050405020304" pitchFamily="18" charset="0"/>
              </a:rPr>
              <a:t>s string.</a:t>
            </a:r>
            <a:r>
              <a:rPr lang="en-US" altLang="en-US" sz="800">
                <a:solidFill>
                  <a:srgbClr val="00FF00"/>
                </a:solidFill>
                <a:latin typeface="Times New Roman" panose="02020603050405020304" pitchFamily="18" charset="0"/>
              </a:rPr>
              <a:t>’</a:t>
            </a:r>
          </a:p>
          <a:p>
            <a:pPr lvl="2" eaLnBrk="1" hangingPunct="1">
              <a:lnSpc>
                <a:spcPct val="80000"/>
              </a:lnSpc>
            </a:pPr>
            <a:endParaRPr lang="en-US" altLang="en-US" sz="800" b="1">
              <a:latin typeface="Times New Roman" panose="02020603050405020304" pitchFamily="18" charset="0"/>
            </a:endParaRPr>
          </a:p>
          <a:p>
            <a:pPr lvl="2" eaLnBrk="1" hangingPunct="1">
              <a:lnSpc>
                <a:spcPct val="80000"/>
              </a:lnSpc>
            </a:pPr>
            <a:r>
              <a:rPr lang="en-US" altLang="en-US" sz="800" b="1">
                <a:latin typeface="Times New Roman" panose="02020603050405020304" pitchFamily="18" charset="0"/>
              </a:rPr>
              <a:t>Number Data Types</a:t>
            </a:r>
            <a:endParaRPr lang="en-US" altLang="en-US" sz="800" b="1">
              <a:solidFill>
                <a:srgbClr val="FF0000"/>
              </a:solidFill>
              <a:latin typeface="Times New Roman" panose="02020603050405020304" pitchFamily="18" charset="0"/>
            </a:endParaRPr>
          </a:p>
          <a:p>
            <a:pPr eaLnBrk="1" hangingPunct="1">
              <a:lnSpc>
                <a:spcPct val="80000"/>
              </a:lnSpc>
            </a:pPr>
            <a:r>
              <a:rPr lang="en-US" altLang="en-US" sz="900">
                <a:latin typeface="Times New Roman" panose="02020603050405020304" pitchFamily="18" charset="0"/>
              </a:rPr>
              <a:t>General Syntax: </a:t>
            </a:r>
          </a:p>
          <a:p>
            <a:pPr eaLnBrk="1" hangingPunct="1">
              <a:lnSpc>
                <a:spcPct val="80000"/>
              </a:lnSpc>
            </a:pPr>
            <a:r>
              <a:rPr lang="en-US" altLang="en-US" sz="900">
                <a:latin typeface="Times New Roman" panose="02020603050405020304" pitchFamily="18" charset="0"/>
              </a:rPr>
              <a:t>             </a:t>
            </a:r>
            <a:r>
              <a:rPr lang="en-US" altLang="en-US" sz="900">
                <a:solidFill>
                  <a:srgbClr val="00FFFF"/>
                </a:solidFill>
                <a:latin typeface="Times New Roman" panose="02020603050405020304" pitchFamily="18" charset="0"/>
              </a:rPr>
              <a:t>columnname NUMBER [([precision,] [scale])]</a:t>
            </a:r>
          </a:p>
          <a:p>
            <a:pPr eaLnBrk="1" hangingPunct="1">
              <a:lnSpc>
                <a:spcPct val="80000"/>
              </a:lnSpc>
            </a:pPr>
            <a:r>
              <a:rPr lang="en-US" altLang="en-US" sz="900" b="1">
                <a:solidFill>
                  <a:srgbClr val="00FF00"/>
                </a:solidFill>
                <a:latin typeface="Times New Roman" panose="02020603050405020304" pitchFamily="18" charset="0"/>
              </a:rPr>
              <a:t>Integer</a:t>
            </a:r>
            <a:r>
              <a:rPr lang="en-US" altLang="en-US" sz="900">
                <a:solidFill>
                  <a:srgbClr val="00FF00"/>
                </a:solidFill>
                <a:latin typeface="Times New Roman" panose="02020603050405020304" pitchFamily="18" charset="0"/>
              </a:rPr>
              <a:t>:</a:t>
            </a:r>
            <a:r>
              <a:rPr lang="en-US" altLang="en-US" sz="900">
                <a:latin typeface="Times New Roman" panose="02020603050405020304" pitchFamily="18" charset="0"/>
              </a:rPr>
              <a:t> columnname NUMBER(precision) </a:t>
            </a:r>
          </a:p>
          <a:p>
            <a:pPr eaLnBrk="1" hangingPunct="1">
              <a:lnSpc>
                <a:spcPct val="80000"/>
              </a:lnSpc>
            </a:pPr>
            <a:r>
              <a:rPr lang="en-US" altLang="en-US" sz="900" b="1">
                <a:solidFill>
                  <a:srgbClr val="00FF00"/>
                </a:solidFill>
                <a:latin typeface="Times New Roman" panose="02020603050405020304" pitchFamily="18" charset="0"/>
              </a:rPr>
              <a:t>Fixed point</a:t>
            </a:r>
            <a:r>
              <a:rPr lang="en-US" altLang="en-US" sz="900">
                <a:latin typeface="Times New Roman" panose="02020603050405020304" pitchFamily="18" charset="0"/>
              </a:rPr>
              <a:t>: columnname NUMBER[([precision],[scale])] </a:t>
            </a:r>
          </a:p>
          <a:p>
            <a:pPr eaLnBrk="1" hangingPunct="1">
              <a:lnSpc>
                <a:spcPct val="80000"/>
              </a:lnSpc>
            </a:pPr>
            <a:r>
              <a:rPr lang="en-US" altLang="en-US" sz="900" b="1">
                <a:solidFill>
                  <a:srgbClr val="00FF00"/>
                </a:solidFill>
                <a:latin typeface="Times New Roman" panose="02020603050405020304" pitchFamily="18" charset="0"/>
              </a:rPr>
              <a:t>Floating point</a:t>
            </a:r>
            <a:r>
              <a:rPr lang="en-US" altLang="en-US" sz="900">
                <a:latin typeface="Times New Roman" panose="02020603050405020304" pitchFamily="18" charset="0"/>
              </a:rPr>
              <a:t>: columnname NUMBER</a:t>
            </a:r>
          </a:p>
          <a:p>
            <a:pPr eaLnBrk="1" hangingPunct="1">
              <a:lnSpc>
                <a:spcPct val="80000"/>
              </a:lnSpc>
            </a:pPr>
            <a:endParaRPr lang="en-US" altLang="en-US" sz="800">
              <a:latin typeface="Times New Roman" panose="02020603050405020304" pitchFamily="18" charset="0"/>
            </a:endParaRPr>
          </a:p>
          <a:p>
            <a:pPr eaLnBrk="1" hangingPunct="1">
              <a:lnSpc>
                <a:spcPct val="80000"/>
              </a:lnSpc>
            </a:pPr>
            <a:r>
              <a:rPr lang="en-US" altLang="en-US" sz="700">
                <a:latin typeface="Times New Roman" panose="02020603050405020304" pitchFamily="18" charset="0"/>
              </a:rPr>
              <a:t>a) Integer: Number (n)</a:t>
            </a:r>
          </a:p>
          <a:p>
            <a:pPr lvl="1" eaLnBrk="1" hangingPunct="1">
              <a:lnSpc>
                <a:spcPct val="80000"/>
              </a:lnSpc>
            </a:pPr>
            <a:r>
              <a:rPr lang="en-US" altLang="en-US" sz="800">
                <a:latin typeface="Times New Roman" panose="02020603050405020304" pitchFamily="18" charset="0"/>
              </a:rPr>
              <a:t>e.g.    s_id  NUMBER(5) </a:t>
            </a:r>
          </a:p>
          <a:p>
            <a:pPr lvl="2" eaLnBrk="1" hangingPunct="1">
              <a:lnSpc>
                <a:spcPct val="80000"/>
              </a:lnSpc>
            </a:pPr>
            <a:r>
              <a:rPr lang="en-US" altLang="en-US" sz="900">
                <a:latin typeface="Times New Roman" panose="02020603050405020304" pitchFamily="18" charset="0"/>
              </a:rPr>
              <a:t> 12345</a:t>
            </a:r>
          </a:p>
          <a:p>
            <a:pPr eaLnBrk="1" hangingPunct="1">
              <a:lnSpc>
                <a:spcPct val="80000"/>
              </a:lnSpc>
            </a:pPr>
            <a:r>
              <a:rPr lang="en-US" altLang="en-US" sz="700">
                <a:latin typeface="Times New Roman" panose="02020603050405020304" pitchFamily="18" charset="0"/>
              </a:rPr>
              <a:t>b) Fixed-point numbers</a:t>
            </a:r>
          </a:p>
          <a:p>
            <a:pPr lvl="1" eaLnBrk="1" hangingPunct="1">
              <a:lnSpc>
                <a:spcPct val="80000"/>
              </a:lnSpc>
            </a:pPr>
            <a:r>
              <a:rPr lang="en-US" altLang="en-US" sz="800">
                <a:latin typeface="Times New Roman" panose="02020603050405020304" pitchFamily="18" charset="0"/>
              </a:rPr>
              <a:t> e.g.  current_price NUMBER (5, 2); </a:t>
            </a:r>
          </a:p>
          <a:p>
            <a:pPr lvl="2" eaLnBrk="1" hangingPunct="1">
              <a:lnSpc>
                <a:spcPct val="80000"/>
              </a:lnSpc>
            </a:pPr>
            <a:r>
              <a:rPr lang="en-US" altLang="en-US" sz="900">
                <a:latin typeface="Times New Roman" panose="02020603050405020304" pitchFamily="18" charset="0"/>
              </a:rPr>
              <a:t>259.99      33.89</a:t>
            </a:r>
            <a:endParaRPr lang="en-US" altLang="en-US" sz="700">
              <a:latin typeface="Times New Roman" panose="02020603050405020304" pitchFamily="18" charset="0"/>
            </a:endParaRPr>
          </a:p>
          <a:p>
            <a:pPr lvl="1" eaLnBrk="1" hangingPunct="1">
              <a:lnSpc>
                <a:spcPct val="80000"/>
              </a:lnSpc>
            </a:pPr>
            <a:r>
              <a:rPr lang="en-US" altLang="en-US" sz="800">
                <a:latin typeface="Times New Roman" panose="02020603050405020304" pitchFamily="18" charset="0"/>
              </a:rPr>
              <a:t> e.g.  total_mileage NUMBER (5, 1); </a:t>
            </a:r>
          </a:p>
          <a:p>
            <a:pPr lvl="2" eaLnBrk="1" hangingPunct="1">
              <a:lnSpc>
                <a:spcPct val="80000"/>
              </a:lnSpc>
            </a:pPr>
            <a:r>
              <a:rPr lang="en-US" altLang="en-US" sz="900">
                <a:latin typeface="Times New Roman" panose="02020603050405020304" pitchFamily="18" charset="0"/>
              </a:rPr>
              <a:t>259.9      33.8</a:t>
            </a:r>
          </a:p>
          <a:p>
            <a:pPr eaLnBrk="1" hangingPunct="1">
              <a:lnSpc>
                <a:spcPct val="80000"/>
              </a:lnSpc>
            </a:pPr>
            <a:r>
              <a:rPr lang="en-US" altLang="en-US" sz="700">
                <a:latin typeface="Times New Roman" panose="02020603050405020304" pitchFamily="18" charset="0"/>
              </a:rPr>
              <a:t>c) Floating-point Number – with a variable number of decimal places</a:t>
            </a:r>
          </a:p>
          <a:p>
            <a:pPr lvl="1" eaLnBrk="1" hangingPunct="1">
              <a:lnSpc>
                <a:spcPct val="80000"/>
              </a:lnSpc>
            </a:pPr>
            <a:r>
              <a:rPr lang="en-US" altLang="en-US" sz="800">
                <a:latin typeface="Times New Roman" panose="02020603050405020304" pitchFamily="18" charset="0"/>
              </a:rPr>
              <a:t>e.g.    s_gpa   NUMBER;</a:t>
            </a:r>
          </a:p>
          <a:p>
            <a:pPr lvl="2" eaLnBrk="1" hangingPunct="1">
              <a:lnSpc>
                <a:spcPct val="80000"/>
              </a:lnSpc>
            </a:pPr>
            <a:r>
              <a:rPr lang="en-US" altLang="en-US" sz="900">
                <a:latin typeface="Times New Roman" panose="02020603050405020304" pitchFamily="18" charset="0"/>
              </a:rPr>
              <a:t>     3.89       2.7569       3.2</a:t>
            </a:r>
          </a:p>
          <a:p>
            <a:pPr eaLnBrk="1" hangingPunct="1">
              <a:lnSpc>
                <a:spcPct val="80000"/>
              </a:lnSpc>
            </a:pPr>
            <a:r>
              <a:rPr lang="en-US" altLang="en-US" sz="800" b="1">
                <a:latin typeface="Times New Roman" panose="02020603050405020304" pitchFamily="18" charset="0"/>
              </a:rPr>
              <a:t>Date and Time Data Types</a:t>
            </a:r>
          </a:p>
          <a:p>
            <a:pPr eaLnBrk="1" hangingPunct="1">
              <a:lnSpc>
                <a:spcPct val="80000"/>
              </a:lnSpc>
            </a:pPr>
            <a:r>
              <a:rPr lang="en-US" altLang="en-US" sz="900">
                <a:latin typeface="Times New Roman" panose="02020603050405020304" pitchFamily="18" charset="0"/>
              </a:rPr>
              <a:t>Date, time data subtypes</a:t>
            </a:r>
          </a:p>
          <a:p>
            <a:pPr lvl="1" eaLnBrk="1" hangingPunct="1">
              <a:lnSpc>
                <a:spcPct val="80000"/>
              </a:lnSpc>
            </a:pPr>
            <a:r>
              <a:rPr lang="en-US" altLang="en-US" sz="800">
                <a:latin typeface="Times New Roman" panose="02020603050405020304" pitchFamily="18" charset="0"/>
              </a:rPr>
              <a:t>Store actual date and time values</a:t>
            </a:r>
          </a:p>
          <a:p>
            <a:pPr lvl="1" eaLnBrk="1" hangingPunct="1">
              <a:lnSpc>
                <a:spcPct val="80000"/>
              </a:lnSpc>
            </a:pPr>
            <a:r>
              <a:rPr lang="en-US" altLang="en-US" sz="800">
                <a:latin typeface="Times New Roman" panose="02020603050405020304" pitchFamily="18" charset="0"/>
              </a:rPr>
              <a:t>DATE</a:t>
            </a:r>
          </a:p>
          <a:p>
            <a:pPr lvl="1" eaLnBrk="1" hangingPunct="1">
              <a:lnSpc>
                <a:spcPct val="80000"/>
              </a:lnSpc>
            </a:pPr>
            <a:r>
              <a:rPr lang="en-US" altLang="en-US" sz="800">
                <a:latin typeface="Times New Roman" panose="02020603050405020304" pitchFamily="18" charset="0"/>
              </a:rPr>
              <a:t>TIMESTAMP</a:t>
            </a:r>
          </a:p>
          <a:p>
            <a:pPr eaLnBrk="1" hangingPunct="1">
              <a:lnSpc>
                <a:spcPct val="80000"/>
              </a:lnSpc>
            </a:pPr>
            <a:r>
              <a:rPr lang="en-US" altLang="en-US" sz="900">
                <a:latin typeface="Times New Roman" panose="02020603050405020304" pitchFamily="18" charset="0"/>
              </a:rPr>
              <a:t> Interval data subtypes (see course_section in the northwoods database)</a:t>
            </a:r>
          </a:p>
          <a:p>
            <a:pPr lvl="1" eaLnBrk="1" hangingPunct="1">
              <a:lnSpc>
                <a:spcPct val="80000"/>
              </a:lnSpc>
            </a:pPr>
            <a:r>
              <a:rPr lang="en-US" altLang="en-US" sz="800">
                <a:latin typeface="Times New Roman" panose="02020603050405020304" pitchFamily="18" charset="0"/>
              </a:rPr>
              <a:t>Store elapsed time interval between two datetime values</a:t>
            </a:r>
          </a:p>
          <a:p>
            <a:pPr lvl="1" eaLnBrk="1" hangingPunct="1">
              <a:lnSpc>
                <a:spcPct val="80000"/>
              </a:lnSpc>
            </a:pPr>
            <a:r>
              <a:rPr lang="en-US" altLang="en-US" sz="800">
                <a:latin typeface="Times New Roman" panose="02020603050405020304" pitchFamily="18" charset="0"/>
              </a:rPr>
              <a:t>INTERVAL YEAR TO MONTH </a:t>
            </a:r>
          </a:p>
          <a:p>
            <a:pPr lvl="2" eaLnBrk="1" hangingPunct="1">
              <a:lnSpc>
                <a:spcPct val="80000"/>
              </a:lnSpc>
            </a:pPr>
            <a:r>
              <a:rPr lang="en-US" altLang="en-US" sz="800">
                <a:latin typeface="Times New Roman" panose="02020603050405020304" pitchFamily="18" charset="0"/>
              </a:rPr>
              <a:t>TO_YMINTERVAL(‘3-2’)   (ch.3, p.95)</a:t>
            </a:r>
          </a:p>
          <a:p>
            <a:pPr lvl="1" eaLnBrk="1" hangingPunct="1">
              <a:lnSpc>
                <a:spcPct val="80000"/>
              </a:lnSpc>
            </a:pPr>
            <a:r>
              <a:rPr lang="en-US" altLang="en-US" sz="800">
                <a:latin typeface="Times New Roman" panose="02020603050405020304" pitchFamily="18" charset="0"/>
              </a:rPr>
              <a:t>INTERVAL DAY TO SECOND</a:t>
            </a:r>
          </a:p>
          <a:p>
            <a:pPr eaLnBrk="1" hangingPunct="1">
              <a:lnSpc>
                <a:spcPct val="80000"/>
              </a:lnSpc>
            </a:pPr>
            <a:r>
              <a:rPr lang="en-US" altLang="en-US" sz="800" b="1">
                <a:latin typeface="Times New Roman" panose="02020603050405020304" pitchFamily="18" charset="0"/>
              </a:rPr>
              <a:t>DATE</a:t>
            </a:r>
          </a:p>
          <a:p>
            <a:pPr lvl="1" eaLnBrk="1" hangingPunct="1">
              <a:lnSpc>
                <a:spcPct val="80000"/>
              </a:lnSpc>
            </a:pPr>
            <a:r>
              <a:rPr lang="en-US" altLang="en-US" sz="800">
                <a:latin typeface="Times New Roman" panose="02020603050405020304" pitchFamily="18" charset="0"/>
              </a:rPr>
              <a:t>Dates from December 31, 4712 BC to December 31, 4712 AD</a:t>
            </a:r>
          </a:p>
          <a:p>
            <a:pPr lvl="1" eaLnBrk="1" hangingPunct="1">
              <a:lnSpc>
                <a:spcPct val="80000"/>
              </a:lnSpc>
            </a:pPr>
            <a:r>
              <a:rPr lang="en-US" altLang="en-US" sz="800">
                <a:latin typeface="Times New Roman" panose="02020603050405020304" pitchFamily="18" charset="0"/>
              </a:rPr>
              <a:t>Default format DD-MON-YY</a:t>
            </a:r>
          </a:p>
          <a:p>
            <a:pPr lvl="1" eaLnBrk="1" hangingPunct="1">
              <a:lnSpc>
                <a:spcPct val="80000"/>
              </a:lnSpc>
            </a:pPr>
            <a:r>
              <a:rPr lang="en-US" altLang="en-US" sz="800">
                <a:latin typeface="Times New Roman" panose="02020603050405020304" pitchFamily="18" charset="0"/>
              </a:rPr>
              <a:t>Default time format HH:MI:SS A.M.</a:t>
            </a:r>
          </a:p>
          <a:p>
            <a:pPr lvl="1" eaLnBrk="1" hangingPunct="1">
              <a:lnSpc>
                <a:spcPct val="80000"/>
              </a:lnSpc>
            </a:pPr>
            <a:r>
              <a:rPr lang="en-US" altLang="en-US" sz="800" i="1">
                <a:solidFill>
                  <a:srgbClr val="00FFFF"/>
                </a:solidFill>
                <a:latin typeface="Times New Roman" panose="02020603050405020304" pitchFamily="18" charset="0"/>
              </a:rPr>
              <a:t>columnname DATE</a:t>
            </a:r>
            <a:r>
              <a:rPr lang="en-US" altLang="en-US" sz="800">
                <a:latin typeface="Times New Roman" panose="02020603050405020304" pitchFamily="18" charset="0"/>
              </a:rPr>
              <a:t> </a:t>
            </a:r>
          </a:p>
          <a:p>
            <a:pPr lvl="1" eaLnBrk="1" hangingPunct="1">
              <a:lnSpc>
                <a:spcPct val="80000"/>
              </a:lnSpc>
            </a:pPr>
            <a:r>
              <a:rPr lang="en-US" altLang="en-US" sz="800">
                <a:latin typeface="Times New Roman" panose="02020603050405020304" pitchFamily="18" charset="0"/>
              </a:rPr>
              <a:t>Sample declaration:</a:t>
            </a:r>
          </a:p>
          <a:p>
            <a:pPr lvl="2" eaLnBrk="1" hangingPunct="1">
              <a:lnSpc>
                <a:spcPct val="80000"/>
              </a:lnSpc>
            </a:pPr>
            <a:r>
              <a:rPr lang="en-US" altLang="en-US" sz="800">
                <a:latin typeface="Times New Roman" panose="02020603050405020304" pitchFamily="18" charset="0"/>
              </a:rPr>
              <a:t>s_dob DATE;</a:t>
            </a:r>
          </a:p>
          <a:p>
            <a:pPr eaLnBrk="1" hangingPunct="1">
              <a:lnSpc>
                <a:spcPct val="80000"/>
              </a:lnSpc>
            </a:pPr>
            <a:endParaRPr lang="en-US" altLang="en-US" sz="800" b="1">
              <a:latin typeface="Times New Roman" panose="02020603050405020304" pitchFamily="18" charset="0"/>
            </a:endParaRPr>
          </a:p>
          <a:p>
            <a:pPr eaLnBrk="1" hangingPunct="1">
              <a:lnSpc>
                <a:spcPct val="80000"/>
              </a:lnSpc>
            </a:pPr>
            <a:r>
              <a:rPr lang="en-US" altLang="en-US" sz="800" b="1">
                <a:latin typeface="Times New Roman" panose="02020603050405020304" pitchFamily="18" charset="0"/>
              </a:rPr>
              <a:t>Large Object (LOB) Data Types</a:t>
            </a:r>
          </a:p>
          <a:p>
            <a:pPr eaLnBrk="1" hangingPunct="1">
              <a:lnSpc>
                <a:spcPct val="80000"/>
              </a:lnSpc>
            </a:pPr>
            <a:r>
              <a:rPr lang="en-US" altLang="en-US" sz="800">
                <a:latin typeface="Times New Roman" panose="02020603050405020304" pitchFamily="18" charset="0"/>
              </a:rPr>
              <a:t>Store binary data such as: </a:t>
            </a:r>
          </a:p>
          <a:p>
            <a:pPr lvl="1" eaLnBrk="1" hangingPunct="1">
              <a:lnSpc>
                <a:spcPct val="80000"/>
              </a:lnSpc>
            </a:pPr>
            <a:r>
              <a:rPr lang="en-US" altLang="en-US" sz="800">
                <a:latin typeface="Times New Roman" panose="02020603050405020304" pitchFamily="18" charset="0"/>
              </a:rPr>
              <a:t>Digitized sounds or images </a:t>
            </a:r>
          </a:p>
          <a:p>
            <a:pPr lvl="1" eaLnBrk="1" hangingPunct="1">
              <a:lnSpc>
                <a:spcPct val="80000"/>
              </a:lnSpc>
            </a:pPr>
            <a:r>
              <a:rPr lang="en-US" altLang="en-US" sz="800">
                <a:latin typeface="Times New Roman" panose="02020603050405020304" pitchFamily="18" charset="0"/>
              </a:rPr>
              <a:t>References to binary files from word processor or spreadsheet</a:t>
            </a:r>
          </a:p>
          <a:p>
            <a:pPr eaLnBrk="1" hangingPunct="1">
              <a:lnSpc>
                <a:spcPct val="80000"/>
              </a:lnSpc>
            </a:pPr>
            <a:r>
              <a:rPr lang="en-US" altLang="en-US" sz="800">
                <a:latin typeface="Times New Roman" panose="02020603050405020304" pitchFamily="18" charset="0"/>
              </a:rPr>
              <a:t>General syntax</a:t>
            </a:r>
          </a:p>
          <a:p>
            <a:pPr lvl="1" eaLnBrk="1" hangingPunct="1">
              <a:lnSpc>
                <a:spcPct val="80000"/>
              </a:lnSpc>
            </a:pPr>
            <a:r>
              <a:rPr lang="en-US" altLang="en-US" sz="800" i="1">
                <a:latin typeface="Courier New" panose="02070309020205020404" pitchFamily="49" charset="0"/>
              </a:rPr>
              <a:t>columnname</a:t>
            </a:r>
            <a:r>
              <a:rPr lang="en-US" altLang="en-US" sz="800">
                <a:latin typeface="Courier New" panose="02070309020205020404" pitchFamily="49" charset="0"/>
              </a:rPr>
              <a:t> </a:t>
            </a:r>
            <a:r>
              <a:rPr lang="en-US" altLang="en-US" sz="800" i="1">
                <a:latin typeface="Courier New" panose="02070309020205020404" pitchFamily="49" charset="0"/>
              </a:rPr>
              <a:t>Lob_data_type</a:t>
            </a:r>
          </a:p>
          <a:p>
            <a:pPr eaLnBrk="1" hangingPunct="1">
              <a:lnSpc>
                <a:spcPct val="80000"/>
              </a:lnSpc>
            </a:pPr>
            <a:r>
              <a:rPr lang="en-US" altLang="en-US" sz="800" b="1">
                <a:latin typeface="Times New Roman" panose="02020603050405020304" pitchFamily="18" charset="0"/>
              </a:rPr>
              <a:t>BLOB</a:t>
            </a:r>
            <a:br>
              <a:rPr lang="en-US" altLang="en-US" sz="800" b="1">
                <a:latin typeface="Times New Roman" panose="02020603050405020304" pitchFamily="18" charset="0"/>
              </a:rPr>
            </a:br>
            <a:r>
              <a:rPr lang="en-US" altLang="en-US" sz="800" b="1">
                <a:latin typeface="Times New Roman" panose="02020603050405020304" pitchFamily="18" charset="0"/>
              </a:rPr>
              <a:t>Binary Large Object</a:t>
            </a:r>
            <a:br>
              <a:rPr lang="en-US" altLang="en-US" sz="800" b="1">
                <a:latin typeface="Times New Roman" panose="02020603050405020304" pitchFamily="18" charset="0"/>
              </a:rPr>
            </a:br>
            <a:r>
              <a:rPr lang="en-US" altLang="en-US" sz="800" b="1">
                <a:latin typeface="Times New Roman" panose="02020603050405020304" pitchFamily="18" charset="0"/>
              </a:rPr>
              <a:t>Internal or External Binary</a:t>
            </a:r>
            <a:br>
              <a:rPr lang="en-US" altLang="en-US" sz="800" b="1">
                <a:latin typeface="Times New Roman" panose="02020603050405020304" pitchFamily="18" charset="0"/>
              </a:rPr>
            </a:br>
            <a:r>
              <a:rPr lang="en-US" altLang="en-US" sz="800" b="1">
                <a:latin typeface="Times New Roman" panose="02020603050405020304" pitchFamily="18" charset="0"/>
              </a:rPr>
              <a:t>(Read/Write) Data</a:t>
            </a:r>
            <a:br>
              <a:rPr lang="en-US" altLang="en-US" sz="800" b="1">
                <a:latin typeface="Times New Roman" panose="02020603050405020304" pitchFamily="18" charset="0"/>
              </a:rPr>
            </a:br>
            <a:r>
              <a:rPr lang="en-US" altLang="en-US" sz="800" b="1">
                <a:latin typeface="Times New Roman" panose="02020603050405020304" pitchFamily="18" charset="0"/>
              </a:rPr>
              <a:t>                                                             N/A 				Up To 4 GB </a:t>
            </a:r>
          </a:p>
          <a:p>
            <a:pPr eaLnBrk="1" hangingPunct="1">
              <a:lnSpc>
                <a:spcPct val="80000"/>
              </a:lnSpc>
            </a:pPr>
            <a:r>
              <a:rPr lang="en-US" altLang="en-US" sz="800" b="1">
                <a:latin typeface="Times New Roman" panose="02020603050405020304" pitchFamily="18" charset="0"/>
              </a:rPr>
              <a:t>CBLOB</a:t>
            </a:r>
            <a:br>
              <a:rPr lang="en-US" altLang="en-US" sz="800" b="1">
                <a:latin typeface="Times New Roman" panose="02020603050405020304" pitchFamily="18" charset="0"/>
              </a:rPr>
            </a:br>
            <a:r>
              <a:rPr lang="en-US" altLang="en-US" sz="800" b="1">
                <a:latin typeface="Times New Roman" panose="02020603050405020304" pitchFamily="18" charset="0"/>
              </a:rPr>
              <a:t>Character Large Object</a:t>
            </a:r>
            <a:br>
              <a:rPr lang="en-US" altLang="en-US" sz="800" b="1">
                <a:latin typeface="Times New Roman" panose="02020603050405020304" pitchFamily="18" charset="0"/>
              </a:rPr>
            </a:br>
            <a:r>
              <a:rPr lang="en-US" altLang="en-US" sz="800" b="1">
                <a:latin typeface="Times New Roman" panose="02020603050405020304" pitchFamily="18" charset="0"/>
              </a:rPr>
              <a:t>Internal or External Single</a:t>
            </a:r>
            <a:br>
              <a:rPr lang="en-US" altLang="en-US" sz="800" b="1">
                <a:latin typeface="Times New Roman" panose="02020603050405020304" pitchFamily="18" charset="0"/>
              </a:rPr>
            </a:br>
            <a:r>
              <a:rPr lang="en-US" altLang="en-US" sz="800" b="1">
                <a:latin typeface="Times New Roman" panose="02020603050405020304" pitchFamily="18" charset="0"/>
              </a:rPr>
              <a:t>Byte (Read/Write) Data 		N/A 				Up To 4 GB </a:t>
            </a:r>
          </a:p>
          <a:p>
            <a:pPr eaLnBrk="1" hangingPunct="1">
              <a:lnSpc>
                <a:spcPct val="80000"/>
              </a:lnSpc>
            </a:pPr>
            <a:r>
              <a:rPr lang="en-US" altLang="en-US" sz="800" b="1">
                <a:latin typeface="Times New Roman" panose="02020603050405020304" pitchFamily="18" charset="0"/>
              </a:rPr>
              <a:t>BFILE</a:t>
            </a:r>
            <a:br>
              <a:rPr lang="en-US" altLang="en-US" sz="800" b="1">
                <a:latin typeface="Times New Roman" panose="02020603050405020304" pitchFamily="18" charset="0"/>
              </a:rPr>
            </a:br>
            <a:r>
              <a:rPr lang="en-US" altLang="en-US" sz="800" b="1">
                <a:latin typeface="Times New Roman" panose="02020603050405020304" pitchFamily="18" charset="0"/>
              </a:rPr>
              <a:t>Pointer to Externally Stored</a:t>
            </a:r>
            <a:br>
              <a:rPr lang="en-US" altLang="en-US" sz="800" b="1">
                <a:latin typeface="Times New Roman" panose="02020603050405020304" pitchFamily="18" charset="0"/>
              </a:rPr>
            </a:br>
            <a:r>
              <a:rPr lang="en-US" altLang="en-US" sz="800" b="1">
                <a:latin typeface="Times New Roman" panose="02020603050405020304" pitchFamily="18" charset="0"/>
              </a:rPr>
              <a:t>Binary (Read-Only) Files</a:t>
            </a:r>
            <a:br>
              <a:rPr lang="en-US" altLang="en-US" sz="800" b="1">
                <a:latin typeface="Times New Roman" panose="02020603050405020304" pitchFamily="18" charset="0"/>
              </a:rPr>
            </a:br>
            <a:r>
              <a:rPr lang="en-US" altLang="en-US" sz="800" b="1">
                <a:latin typeface="Times New Roman" panose="02020603050405020304" pitchFamily="18" charset="0"/>
              </a:rPr>
              <a:t>              				N/A 				Up To 4 GB </a:t>
            </a:r>
          </a:p>
          <a:p>
            <a:pPr eaLnBrk="1" hangingPunct="1">
              <a:lnSpc>
                <a:spcPct val="80000"/>
              </a:lnSpc>
            </a:pPr>
            <a:r>
              <a:rPr lang="en-US" altLang="en-US" sz="800" b="1">
                <a:latin typeface="Times New Roman" panose="02020603050405020304" pitchFamily="18" charset="0"/>
              </a:rPr>
              <a:t>CLOB</a:t>
            </a:r>
            <a:br>
              <a:rPr lang="en-US" altLang="en-US" sz="800" b="1">
                <a:latin typeface="Times New Roman" panose="02020603050405020304" pitchFamily="18" charset="0"/>
              </a:rPr>
            </a:br>
            <a:r>
              <a:rPr lang="en-US" altLang="en-US" sz="800" b="1">
                <a:latin typeface="Times New Roman" panose="02020603050405020304" pitchFamily="18" charset="0"/>
              </a:rPr>
              <a:t>Internal/External Fixed-</a:t>
            </a:r>
            <a:br>
              <a:rPr lang="en-US" altLang="en-US" sz="800" b="1">
                <a:latin typeface="Times New Roman" panose="02020603050405020304" pitchFamily="18" charset="0"/>
              </a:rPr>
            </a:br>
            <a:r>
              <a:rPr lang="en-US" altLang="en-US" sz="800" b="1">
                <a:latin typeface="Times New Roman" panose="02020603050405020304" pitchFamily="18" charset="0"/>
              </a:rPr>
              <a:t>Width Byte (Read/Write) Data</a:t>
            </a:r>
            <a:br>
              <a:rPr lang="en-US" altLang="en-US" sz="800" b="1">
                <a:latin typeface="Times New Roman" panose="02020603050405020304" pitchFamily="18" charset="0"/>
              </a:rPr>
            </a:br>
            <a:r>
              <a:rPr lang="en-US" altLang="en-US" sz="800" b="1">
                <a:latin typeface="Times New Roman" panose="02020603050405020304" pitchFamily="18" charset="0"/>
              </a:rPr>
              <a:t>         					N/A   				Up To 4 GB</a:t>
            </a:r>
            <a:r>
              <a:rPr lang="en-US" altLang="en-US" sz="800">
                <a:latin typeface="Times New Roman" panose="02020603050405020304" pitchFamily="18" charset="0"/>
              </a:rPr>
              <a:t> </a:t>
            </a:r>
          </a:p>
          <a:p>
            <a:pPr eaLnBrk="1" hangingPunct="1">
              <a:lnSpc>
                <a:spcPct val="80000"/>
              </a:lnSpc>
            </a:pPr>
            <a:endParaRPr lang="en-US" altLang="en-US" sz="8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4F871AE-668A-0498-66E0-A6FA34B4B14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DBBA895-0B1A-D14E-800F-59AEF863278F}" type="slidenum">
              <a:rPr lang="en-US" altLang="en-US" smtClean="0"/>
              <a:pPr>
                <a:spcBef>
                  <a:spcPct val="0"/>
                </a:spcBef>
                <a:buClrTx/>
                <a:buFontTx/>
                <a:buNone/>
              </a:pPr>
              <a:t>18</a:t>
            </a:fld>
            <a:endParaRPr lang="en-US" altLang="en-US"/>
          </a:p>
        </p:txBody>
      </p:sp>
      <p:sp>
        <p:nvSpPr>
          <p:cNvPr id="34819" name="Rectangle 2">
            <a:extLst>
              <a:ext uri="{FF2B5EF4-FFF2-40B4-BE49-F238E27FC236}">
                <a16:creationId xmlns:a16="http://schemas.microsoft.com/office/drawing/2014/main" id="{E65B7DD4-0024-7C0C-70C1-C5BF6C848711}"/>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B721D9EA-2843-CFDD-7814-D3075A3FAE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en-US" altLang="en-US">
                <a:latin typeface="Times New Roman" panose="02020603050405020304" pitchFamily="18" charset="0"/>
              </a:rPr>
              <a:t>Column-Level: the constraint will be given along with the column definition. This is required when only one column is to be made as a primary key.</a:t>
            </a:r>
          </a:p>
          <a:p>
            <a:pPr eaLnBrk="1" hangingPunct="1">
              <a:buFont typeface="Wingdings" pitchFamily="2" charset="2"/>
              <a:buNone/>
            </a:pPr>
            <a:r>
              <a:rPr lang="en-US" altLang="en-US">
                <a:latin typeface="Times New Roman" panose="02020603050405020304" pitchFamily="18" charset="0"/>
              </a:rPr>
              <a:t>Table-level: this type is used when a compound primary key is to be created. i.e. super key.</a:t>
            </a:r>
          </a:p>
          <a:p>
            <a:pPr eaLnBrk="1" hangingPunct="1"/>
            <a:r>
              <a:rPr lang="en-US" altLang="en-US">
                <a:latin typeface="Times New Roman" panose="02020603050405020304" pitchFamily="18" charset="0"/>
              </a:rPr>
              <a:t>And this applies to all the constraints.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D42877D-975F-A00A-F226-2170AE58489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BE92529-FCEB-8A43-8A02-28B1C394E59B}" type="slidenum">
              <a:rPr lang="en-US" altLang="en-US" smtClean="0"/>
              <a:pPr>
                <a:spcBef>
                  <a:spcPct val="0"/>
                </a:spcBef>
                <a:buClrTx/>
                <a:buFontTx/>
                <a:buNone/>
              </a:pPr>
              <a:t>19</a:t>
            </a:fld>
            <a:endParaRPr lang="en-US" altLang="en-US"/>
          </a:p>
        </p:txBody>
      </p:sp>
      <p:sp>
        <p:nvSpPr>
          <p:cNvPr id="36867" name="Rectangle 2">
            <a:extLst>
              <a:ext uri="{FF2B5EF4-FFF2-40B4-BE49-F238E27FC236}">
                <a16:creationId xmlns:a16="http://schemas.microsoft.com/office/drawing/2014/main" id="{C709ED51-0B26-0178-16A2-3A727368804A}"/>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EA570A26-CBDB-B98B-3063-33CBCEFFA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EEF9B7E-BF07-26AC-E823-7EB3A534FC0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CCBCE0B-BE81-DB4B-8449-F62FFB4B5952}" type="slidenum">
              <a:rPr lang="en-US" altLang="en-US" smtClean="0"/>
              <a:pPr>
                <a:spcBef>
                  <a:spcPct val="0"/>
                </a:spcBef>
                <a:buClrTx/>
                <a:buFontTx/>
                <a:buNone/>
              </a:pPr>
              <a:t>20</a:t>
            </a:fld>
            <a:endParaRPr lang="en-US" altLang="en-US"/>
          </a:p>
        </p:txBody>
      </p:sp>
      <p:sp>
        <p:nvSpPr>
          <p:cNvPr id="38915" name="Rectangle 2">
            <a:extLst>
              <a:ext uri="{FF2B5EF4-FFF2-40B4-BE49-F238E27FC236}">
                <a16:creationId xmlns:a16="http://schemas.microsoft.com/office/drawing/2014/main" id="{19068B10-EC32-9687-3DB7-9268AB4BE817}"/>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5EC189F1-DA8A-2F17-408F-26CCF9C5FF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Table level constraints are used for compound keys.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3401400-62BF-3CD6-6DF6-98C554C97DB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8B4182B6-62D6-524F-B316-18C5FF19B2C6}" type="slidenum">
              <a:rPr lang="en-US" altLang="en-US" smtClean="0"/>
              <a:pPr>
                <a:spcBef>
                  <a:spcPct val="0"/>
                </a:spcBef>
                <a:buClrTx/>
                <a:buFontTx/>
                <a:buNone/>
              </a:pPr>
              <a:t>24</a:t>
            </a:fld>
            <a:endParaRPr lang="en-US" altLang="en-US"/>
          </a:p>
        </p:txBody>
      </p:sp>
      <p:sp>
        <p:nvSpPr>
          <p:cNvPr id="45059" name="Rectangle 2">
            <a:extLst>
              <a:ext uri="{FF2B5EF4-FFF2-40B4-BE49-F238E27FC236}">
                <a16:creationId xmlns:a16="http://schemas.microsoft.com/office/drawing/2014/main" id="{272FBAC7-3117-A08B-4084-D9E706074BA6}"/>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2AF6DDC3-BABC-CDDD-FC8C-A3AD2AF232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latin typeface="Times New Roman" panose="02020603050405020304" pitchFamily="18" charset="0"/>
              </a:rPr>
              <a:t>Restrictions on CHECK Constraint</a:t>
            </a:r>
          </a:p>
          <a:p>
            <a:pPr eaLnBrk="1" hangingPunct="1"/>
            <a:r>
              <a:rPr lang="en-US" altLang="en-US" sz="1600">
                <a:latin typeface="Times New Roman" panose="02020603050405020304" pitchFamily="18" charset="0"/>
              </a:rPr>
              <a:t>A check constraint cannot refer to a column of another table. It also cannot refer to special keywords, such as user, sysdate, currval, nextval, uid, rownum and rowid.</a:t>
            </a:r>
          </a:p>
          <a:p>
            <a:pPr eaLnBrk="1" hangingPunct="1"/>
            <a:endParaRPr lang="en-US" altLang="en-US" sz="1600" b="1">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EDF08CA-1416-5E8F-7A1C-7003E24E8B6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5CE9A15-2734-1749-9B10-03586D78C8B9}" type="slidenum">
              <a:rPr lang="en-US" altLang="en-US" smtClean="0"/>
              <a:pPr>
                <a:spcBef>
                  <a:spcPct val="0"/>
                </a:spcBef>
                <a:buClrTx/>
                <a:buFontTx/>
                <a:buNone/>
              </a:pPr>
              <a:t>25</a:t>
            </a:fld>
            <a:endParaRPr lang="en-US" altLang="en-US"/>
          </a:p>
        </p:txBody>
      </p:sp>
      <p:sp>
        <p:nvSpPr>
          <p:cNvPr id="47107" name="Rectangle 2">
            <a:extLst>
              <a:ext uri="{FF2B5EF4-FFF2-40B4-BE49-F238E27FC236}">
                <a16:creationId xmlns:a16="http://schemas.microsoft.com/office/drawing/2014/main" id="{E89D1D28-5570-42F6-C5CD-73BCF5B25E9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0CC962B8-C359-058E-4396-1D3D532206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You can also compare 2 columns of the same table with each other in a table level check constraint.</a:t>
            </a:r>
          </a:p>
          <a:p>
            <a:pPr eaLnBrk="1" hangingPunct="1"/>
            <a:r>
              <a:rPr lang="en-US" altLang="en-US">
                <a:latin typeface="Times New Roman" panose="02020603050405020304" pitchFamily="18" charset="0"/>
              </a:rPr>
              <a:t>e. g: CREATE TABLE employee</a:t>
            </a:r>
          </a:p>
          <a:p>
            <a:pPr eaLnBrk="1" hangingPunct="1"/>
            <a:r>
              <a:rPr lang="en-US" altLang="en-US">
                <a:latin typeface="Times New Roman" panose="02020603050405020304" pitchFamily="18" charset="0"/>
              </a:rPr>
              <a:t>	   (empno NUMBER(4),</a:t>
            </a:r>
          </a:p>
          <a:p>
            <a:pPr eaLnBrk="1" hangingPunct="1"/>
            <a:r>
              <a:rPr lang="en-US" altLang="en-US">
                <a:latin typeface="Times New Roman" panose="02020603050405020304" pitchFamily="18" charset="0"/>
              </a:rPr>
              <a:t>	    ename VARCHAR2(10),</a:t>
            </a:r>
          </a:p>
          <a:p>
            <a:pPr eaLnBrk="1" hangingPunct="1"/>
            <a:r>
              <a:rPr lang="en-US" altLang="en-US">
                <a:latin typeface="Times New Roman" panose="02020603050405020304" pitchFamily="18" charset="0"/>
              </a:rPr>
              <a:t>             dob DATE,</a:t>
            </a:r>
          </a:p>
          <a:p>
            <a:pPr eaLnBrk="1" hangingPunct="1"/>
            <a:r>
              <a:rPr lang="en-US" altLang="en-US">
                <a:latin typeface="Times New Roman" panose="02020603050405020304" pitchFamily="18" charset="0"/>
              </a:rPr>
              <a:t>             doj DATE,</a:t>
            </a:r>
          </a:p>
          <a:p>
            <a:pPr eaLnBrk="1" hangingPunct="1"/>
            <a:r>
              <a:rPr lang="en-US" altLang="en-US">
                <a:latin typeface="Times New Roman" panose="02020603050405020304" pitchFamily="18" charset="0"/>
              </a:rPr>
              <a:t>             CONSTRAINT date_check CHECK (dob &lt; doj)); </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SQL&gt; create table bb(d date, CHECK (d &gt;= '01-JAN-1988'  ));</a:t>
            </a:r>
          </a:p>
          <a:p>
            <a:pPr eaLnBrk="1" hangingPunct="1"/>
            <a:r>
              <a:rPr lang="en-US" altLang="en-US">
                <a:latin typeface="Times New Roman" panose="02020603050405020304" pitchFamily="18" charset="0"/>
              </a:rPr>
              <a:t>Table created.</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But the following is NOT allowed, since while comparing a date column with some date value, the date value must be in dd-mon-yyyy format.</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SQL&gt; create table bbbb(d date CHECK (d &gt;= '01-JAN-88'  ))</a:t>
            </a:r>
          </a:p>
          <a:p>
            <a:pPr eaLnBrk="1" hangingPunct="1"/>
            <a:r>
              <a:rPr lang="en-US" altLang="en-US">
                <a:latin typeface="Times New Roman" panose="02020603050405020304" pitchFamily="18" charset="0"/>
              </a:rPr>
              <a:t>                                     *</a:t>
            </a:r>
          </a:p>
          <a:p>
            <a:pPr eaLnBrk="1" hangingPunct="1"/>
            <a:r>
              <a:rPr lang="en-US" altLang="en-US">
                <a:latin typeface="Times New Roman" panose="02020603050405020304" pitchFamily="18" charset="0"/>
              </a:rPr>
              <a:t>ERROR at line 1:</a:t>
            </a:r>
          </a:p>
          <a:p>
            <a:pPr eaLnBrk="1" hangingPunct="1"/>
            <a:r>
              <a:rPr lang="en-US" altLang="en-US">
                <a:latin typeface="Times New Roman" panose="02020603050405020304" pitchFamily="18" charset="0"/>
              </a:rPr>
              <a:t>ORA-02436: date or system variable wrongly specified in CHECK constraint</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SQL&gt; create table bbbb(d date CHECK (d &gt;= '01-JAN-08'  ))</a:t>
            </a:r>
          </a:p>
          <a:p>
            <a:pPr eaLnBrk="1" hangingPunct="1"/>
            <a:r>
              <a:rPr lang="en-US" altLang="en-US">
                <a:latin typeface="Times New Roman" panose="02020603050405020304" pitchFamily="18" charset="0"/>
              </a:rPr>
              <a:t>                                     *</a:t>
            </a:r>
          </a:p>
          <a:p>
            <a:pPr eaLnBrk="1" hangingPunct="1"/>
            <a:r>
              <a:rPr lang="en-US" altLang="en-US">
                <a:latin typeface="Times New Roman" panose="02020603050405020304" pitchFamily="18" charset="0"/>
              </a:rPr>
              <a:t>ERROR at line 1:</a:t>
            </a:r>
          </a:p>
          <a:p>
            <a:pPr eaLnBrk="1" hangingPunct="1"/>
            <a:r>
              <a:rPr lang="en-US" altLang="en-US">
                <a:latin typeface="Times New Roman" panose="02020603050405020304" pitchFamily="18" charset="0"/>
              </a:rPr>
              <a:t>ORA-02436: date or system variable wrongly specified in CHECK constraint</a:t>
            </a:r>
          </a:p>
          <a:p>
            <a:pPr eaLnBrk="1" hangingPunct="1"/>
            <a:endParaRPr lang="en-US" altLang="en-US">
              <a:latin typeface="Times New Roman" panose="02020603050405020304" pitchFamily="18" charset="0"/>
            </a:endParaRPr>
          </a:p>
          <a:p>
            <a:pPr eaLnBrk="1" hangingPunct="1"/>
            <a:r>
              <a:rPr lang="en-US" altLang="en-US">
                <a:latin typeface="Times New Roman" panose="02020603050405020304" pitchFamily="18" charset="0"/>
              </a:rPr>
              <a:t>SQL&gt; create table bbbb(d date CHECK (d &gt;= '01-JAN-2008'  ))</a:t>
            </a:r>
          </a:p>
          <a:p>
            <a:pPr eaLnBrk="1" hangingPunct="1"/>
            <a:r>
              <a:rPr lang="en-US" altLang="en-US">
                <a:latin typeface="Times New Roman" panose="02020603050405020304" pitchFamily="18" charset="0"/>
              </a:rPr>
              <a:t>Table created.</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7982F41-DF85-0621-CE1F-55DE94BE1A2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B598EBC-8082-1241-AA9F-BA70FE4E0872}" type="slidenum">
              <a:rPr lang="en-US" altLang="en-US" smtClean="0"/>
              <a:pPr>
                <a:spcBef>
                  <a:spcPct val="0"/>
                </a:spcBef>
                <a:buClrTx/>
                <a:buFontTx/>
                <a:buNone/>
              </a:pPr>
              <a:t>27</a:t>
            </a:fld>
            <a:endParaRPr lang="en-US" altLang="en-US"/>
          </a:p>
        </p:txBody>
      </p:sp>
      <p:sp>
        <p:nvSpPr>
          <p:cNvPr id="50179" name="Rectangle 2">
            <a:extLst>
              <a:ext uri="{FF2B5EF4-FFF2-40B4-BE49-F238E27FC236}">
                <a16:creationId xmlns:a16="http://schemas.microsoft.com/office/drawing/2014/main" id="{E4E87A66-1DF6-CDE8-6008-0CFC658309E4}"/>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BF1F237-A1E5-D662-A36E-336E02AFDC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Table level constraints are used for compound keys.</a:t>
            </a:r>
          </a:p>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BA763DB6-F13B-4D96-2F6F-366E2AA19B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B21937-F847-9940-81F7-FC54A4C75307}" type="slidenum">
              <a:rPr lang="en-US" altLang="en-US" smtClean="0"/>
              <a:pPr>
                <a:spcBef>
                  <a:spcPct val="0"/>
                </a:spcBef>
              </a:pPr>
              <a:t>41</a:t>
            </a:fld>
            <a:endParaRPr lang="en-US" altLang="en-US"/>
          </a:p>
        </p:txBody>
      </p:sp>
      <p:sp>
        <p:nvSpPr>
          <p:cNvPr id="5123" name="Rectangle 2">
            <a:extLst>
              <a:ext uri="{FF2B5EF4-FFF2-40B4-BE49-F238E27FC236}">
                <a16:creationId xmlns:a16="http://schemas.microsoft.com/office/drawing/2014/main" id="{D181D073-9D0E-1254-401D-1CECEE917714}"/>
              </a:ext>
            </a:extLst>
          </p:cNvPr>
          <p:cNvSpPr>
            <a:spLocks noChangeArrowheads="1"/>
          </p:cNvSpPr>
          <p:nvPr/>
        </p:nvSpPr>
        <p:spPr bwMode="auto">
          <a:xfrm>
            <a:off x="3884613" y="-1588"/>
            <a:ext cx="2976562"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5124" name="Rectangle 3">
            <a:extLst>
              <a:ext uri="{FF2B5EF4-FFF2-40B4-BE49-F238E27FC236}">
                <a16:creationId xmlns:a16="http://schemas.microsoft.com/office/drawing/2014/main" id="{927D3CB0-DC12-C431-1651-7BA4813095F2}"/>
              </a:ext>
            </a:extLst>
          </p:cNvPr>
          <p:cNvSpPr>
            <a:spLocks noChangeArrowheads="1"/>
          </p:cNvSpPr>
          <p:nvPr/>
        </p:nvSpPr>
        <p:spPr bwMode="auto">
          <a:xfrm>
            <a:off x="-3175" y="-1588"/>
            <a:ext cx="2973388"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endParaRPr lang="en-US" altLang="en-US" sz="1800">
              <a:latin typeface="Arial" panose="020B0604020202020204" pitchFamily="34" charset="0"/>
            </a:endParaRPr>
          </a:p>
        </p:txBody>
      </p:sp>
      <p:sp>
        <p:nvSpPr>
          <p:cNvPr id="5125" name="Rectangle 4">
            <a:extLst>
              <a:ext uri="{FF2B5EF4-FFF2-40B4-BE49-F238E27FC236}">
                <a16:creationId xmlns:a16="http://schemas.microsoft.com/office/drawing/2014/main" id="{38A06BD4-3D24-A685-92CC-55526351BEE8}"/>
              </a:ext>
            </a:extLst>
          </p:cNvPr>
          <p:cNvSpPr>
            <a:spLocks noGrp="1" noChangeArrowheads="1"/>
          </p:cNvSpPr>
          <p:nvPr>
            <p:ph type="body" idx="1"/>
          </p:nvPr>
        </p:nvSpPr>
        <p:spPr>
          <a:xfrm>
            <a:off x="401638" y="4772025"/>
            <a:ext cx="6032500" cy="3757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7625" rIns="93662" bIns="47625"/>
          <a:lstStyle/>
          <a:p>
            <a:pPr defTabSz="949325" eaLnBrk="1" hangingPunct="1"/>
            <a:r>
              <a:rPr lang="en-US" altLang="ko-KR">
                <a:ea typeface="굴림" panose="020B0600000101010101" pitchFamily="34" charset="-127"/>
              </a:rPr>
              <a:t>About Java Database Connectivity (JDBC)</a:t>
            </a:r>
          </a:p>
          <a:p>
            <a:pPr marL="115888" lvl="1" defTabSz="949325" eaLnBrk="1" hangingPunct="1"/>
            <a:r>
              <a:rPr lang="en-US" altLang="ko-KR">
                <a:ea typeface="굴림" panose="020B0600000101010101" pitchFamily="34" charset="-127"/>
              </a:rPr>
              <a:t>The </a:t>
            </a:r>
            <a:r>
              <a:rPr lang="en-US" altLang="ko-KR">
                <a:latin typeface="Courier New" panose="02070309020205020404" pitchFamily="49" charset="0"/>
                <a:ea typeface="굴림" panose="020B0600000101010101" pitchFamily="34" charset="-127"/>
              </a:rPr>
              <a:t>java.sql</a:t>
            </a:r>
            <a:r>
              <a:rPr lang="en-US" altLang="ko-KR">
                <a:ea typeface="굴림" panose="020B0600000101010101" pitchFamily="34" charset="-127"/>
              </a:rPr>
              <a:t> package contains a set of interfaces that specify the JDBC API.  This package is part of Java 1.1.7 and Java 2, and is supported by JDeveloper. Database vendors implement these interfaces in different ways, but the JDBC API itself is standard.</a:t>
            </a:r>
          </a:p>
          <a:p>
            <a:pPr marL="115888" lvl="1" defTabSz="949325" eaLnBrk="1" hangingPunct="1"/>
            <a:r>
              <a:rPr lang="en-US" altLang="ko-KR">
                <a:ea typeface="굴림" panose="020B0600000101010101" pitchFamily="34" charset="-127"/>
              </a:rPr>
              <a:t>Using JDBC, you can write code that:</a:t>
            </a:r>
          </a:p>
          <a:p>
            <a:pPr marL="931863" lvl="2" defTabSz="949325" eaLnBrk="1" hangingPunct="1"/>
            <a:r>
              <a:rPr lang="en-US" altLang="ko-KR">
                <a:ea typeface="굴림" panose="020B0600000101010101" pitchFamily="34" charset="-127"/>
              </a:rPr>
              <a:t>Connects to one or more data servers </a:t>
            </a:r>
          </a:p>
          <a:p>
            <a:pPr marL="931863" lvl="2" defTabSz="949325" eaLnBrk="1" hangingPunct="1"/>
            <a:r>
              <a:rPr lang="en-US" altLang="ko-KR">
                <a:ea typeface="굴림" panose="020B0600000101010101" pitchFamily="34" charset="-127"/>
              </a:rPr>
              <a:t>Executes any SQL statement </a:t>
            </a:r>
          </a:p>
          <a:p>
            <a:pPr marL="931863" lvl="2" defTabSz="949325" eaLnBrk="1" hangingPunct="1"/>
            <a:r>
              <a:rPr lang="en-US" altLang="ko-KR">
                <a:ea typeface="굴림" panose="020B0600000101010101" pitchFamily="34" charset="-127"/>
              </a:rPr>
              <a:t>Obtains a result set so that you can navigate through query results </a:t>
            </a:r>
          </a:p>
          <a:p>
            <a:pPr marL="931863" lvl="2" defTabSz="949325" eaLnBrk="1" hangingPunct="1"/>
            <a:r>
              <a:rPr lang="en-US" altLang="ko-KR">
                <a:ea typeface="굴림" panose="020B0600000101010101" pitchFamily="34" charset="-127"/>
              </a:rPr>
              <a:t>Obtains metadata from the data server </a:t>
            </a:r>
          </a:p>
          <a:p>
            <a:pPr defTabSz="949325" eaLnBrk="1" hangingPunct="1"/>
            <a:endParaRPr lang="en-US" altLang="ko-KR">
              <a:solidFill>
                <a:schemeClr val="accent2"/>
              </a:solidFill>
              <a:ea typeface="굴림" panose="020B0600000101010101" pitchFamily="34" charset="-127"/>
            </a:endParaRPr>
          </a:p>
          <a:p>
            <a:pPr defTabSz="949325" eaLnBrk="1" hangingPunct="1"/>
            <a:endParaRPr lang="en-US" altLang="ko-KR">
              <a:solidFill>
                <a:schemeClr val="accent2"/>
              </a:solidFill>
              <a:ea typeface="굴림" panose="020B0600000101010101" pitchFamily="34" charset="-127"/>
            </a:endParaRPr>
          </a:p>
          <a:p>
            <a:pPr defTabSz="949325" eaLnBrk="1" hangingPunct="1"/>
            <a:endParaRPr lang="en-US" altLang="ko-KR">
              <a:solidFill>
                <a:schemeClr val="accent2"/>
              </a:solidFill>
              <a:ea typeface="굴림" panose="020B0600000101010101" pitchFamily="34" charset="-127"/>
            </a:endParaRPr>
          </a:p>
          <a:p>
            <a:pPr defTabSz="949325" eaLnBrk="1" hangingPunct="1"/>
            <a:endParaRPr lang="en-US" altLang="ko-KR">
              <a:solidFill>
                <a:schemeClr val="accent2"/>
              </a:solidFill>
              <a:ea typeface="굴림" panose="020B0600000101010101" pitchFamily="34" charset="-127"/>
            </a:endParaRPr>
          </a:p>
          <a:p>
            <a:pPr defTabSz="949325" eaLnBrk="1" hangingPunct="1"/>
            <a:endParaRPr lang="en-US" altLang="ko-KR">
              <a:solidFill>
                <a:schemeClr val="accent2"/>
              </a:solidFill>
              <a:ea typeface="굴림" panose="020B0600000101010101" pitchFamily="34" charset="-127"/>
            </a:endParaRPr>
          </a:p>
          <a:p>
            <a:pPr defTabSz="949325" eaLnBrk="1" hangingPunct="1"/>
            <a:endParaRPr lang="en-US" altLang="ko-KR">
              <a:solidFill>
                <a:schemeClr val="accent2"/>
              </a:solidFill>
              <a:ea typeface="굴림" panose="020B0600000101010101" pitchFamily="34" charset="-127"/>
            </a:endParaRPr>
          </a:p>
          <a:p>
            <a:pPr defTabSz="949325" eaLnBrk="1" hangingPunct="1"/>
            <a:r>
              <a:rPr lang="en-US" altLang="ko-KR">
                <a:solidFill>
                  <a:schemeClr val="accent2"/>
                </a:solidFill>
                <a:ea typeface="굴림" panose="020B0600000101010101" pitchFamily="34" charset="-127"/>
              </a:rPr>
              <a:t>Instructor Note</a:t>
            </a:r>
          </a:p>
          <a:p>
            <a:pPr marL="115888" lvl="1" defTabSz="949325" eaLnBrk="1" hangingPunct="1"/>
            <a:r>
              <a:rPr lang="en-US" altLang="ko-KR">
                <a:solidFill>
                  <a:schemeClr val="accent2"/>
                </a:solidFill>
                <a:ea typeface="굴림" panose="020B0600000101010101" pitchFamily="34" charset="-127"/>
              </a:rPr>
              <a:t>JDBC 1.22 is part of JDK 1.1; JDBC 2.0 is part of Java 2.</a:t>
            </a:r>
          </a:p>
        </p:txBody>
      </p:sp>
      <p:sp>
        <p:nvSpPr>
          <p:cNvPr id="5126" name="Rectangle 5">
            <a:extLst>
              <a:ext uri="{FF2B5EF4-FFF2-40B4-BE49-F238E27FC236}">
                <a16:creationId xmlns:a16="http://schemas.microsoft.com/office/drawing/2014/main" id="{6E55CBFC-F910-AC09-E844-C7A3C766AB40}"/>
              </a:ext>
            </a:extLst>
          </p:cNvPr>
          <p:cNvSpPr>
            <a:spLocks noGrp="1" noRot="1" noChangeAspect="1" noChangeArrowheads="1" noTextEdit="1"/>
          </p:cNvSpPr>
          <p:nvPr>
            <p:ph type="sldImg"/>
          </p:nvPr>
        </p:nvSpPr>
        <p:spPr>
          <a:xfrm>
            <a:off x="490538" y="157163"/>
            <a:ext cx="5876925" cy="4408487"/>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9FC73D1-18AD-6DA6-6C93-1AACA8950F64}"/>
              </a:ext>
            </a:extLst>
          </p:cNvPr>
          <p:cNvSpPr>
            <a:spLocks noGrp="1" noChangeArrowheads="1"/>
          </p:cNvSpPr>
          <p:nvPr>
            <p:ph type="dt" sz="half" idx="10"/>
          </p:nvPr>
        </p:nvSpPr>
        <p:spPr>
          <a:ln/>
        </p:spPr>
        <p:txBody>
          <a:bodyPr/>
          <a:lstStyle>
            <a:lvl1pPr>
              <a:defRPr/>
            </a:lvl1pPr>
          </a:lstStyle>
          <a:p>
            <a:pPr>
              <a:defRPr/>
            </a:pPr>
            <a:fld id="{7DEB1F99-C6E7-0E40-9C79-FE86F092A314}" type="datetime4">
              <a:rPr lang="en-US"/>
              <a:pPr>
                <a:defRPr/>
              </a:pPr>
              <a:t>July 14, 2025</a:t>
            </a:fld>
            <a:endParaRPr lang="en-US"/>
          </a:p>
        </p:txBody>
      </p:sp>
      <p:sp>
        <p:nvSpPr>
          <p:cNvPr id="5" name="Rectangle 5">
            <a:extLst>
              <a:ext uri="{FF2B5EF4-FFF2-40B4-BE49-F238E27FC236}">
                <a16:creationId xmlns:a16="http://schemas.microsoft.com/office/drawing/2014/main" id="{4AE32EDF-98F2-1DE9-533E-0C74802A77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B346B8D-CDF2-2226-2B12-AB727B452D26}"/>
              </a:ext>
            </a:extLst>
          </p:cNvPr>
          <p:cNvSpPr>
            <a:spLocks noGrp="1" noChangeArrowheads="1"/>
          </p:cNvSpPr>
          <p:nvPr>
            <p:ph type="sldNum" sz="quarter" idx="12"/>
          </p:nvPr>
        </p:nvSpPr>
        <p:spPr>
          <a:ln/>
        </p:spPr>
        <p:txBody>
          <a:bodyPr/>
          <a:lstStyle>
            <a:lvl1pPr>
              <a:defRPr/>
            </a:lvl1pPr>
          </a:lstStyle>
          <a:p>
            <a:pPr>
              <a:defRPr/>
            </a:pPr>
            <a:fld id="{090A2B28-F3AB-3D44-95C6-F0A3D627DFFD}" type="slidenum">
              <a:rPr lang="en-US" altLang="en-US"/>
              <a:pPr>
                <a:defRPr/>
              </a:pPr>
              <a:t>‹#›</a:t>
            </a:fld>
            <a:endParaRPr lang="en-US" altLang="en-US"/>
          </a:p>
        </p:txBody>
      </p:sp>
    </p:spTree>
    <p:extLst>
      <p:ext uri="{BB962C8B-B14F-4D97-AF65-F5344CB8AC3E}">
        <p14:creationId xmlns:p14="http://schemas.microsoft.com/office/powerpoint/2010/main" val="3060056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B97B656-D166-5F2A-CC61-B8FA47FC600C}"/>
              </a:ext>
            </a:extLst>
          </p:cNvPr>
          <p:cNvSpPr>
            <a:spLocks noGrp="1" noChangeArrowheads="1"/>
          </p:cNvSpPr>
          <p:nvPr>
            <p:ph type="dt" sz="half" idx="10"/>
          </p:nvPr>
        </p:nvSpPr>
        <p:spPr>
          <a:ln/>
        </p:spPr>
        <p:txBody>
          <a:bodyPr/>
          <a:lstStyle>
            <a:lvl1pPr>
              <a:defRPr/>
            </a:lvl1pPr>
          </a:lstStyle>
          <a:p>
            <a:pPr>
              <a:defRPr/>
            </a:pPr>
            <a:fld id="{DC074DBF-24F2-4F41-858F-7E0A2F0B97B8}" type="datetime4">
              <a:rPr lang="en-US"/>
              <a:pPr>
                <a:defRPr/>
              </a:pPr>
              <a:t>July 14, 2025</a:t>
            </a:fld>
            <a:endParaRPr lang="en-US"/>
          </a:p>
        </p:txBody>
      </p:sp>
      <p:sp>
        <p:nvSpPr>
          <p:cNvPr id="5" name="Rectangle 5">
            <a:extLst>
              <a:ext uri="{FF2B5EF4-FFF2-40B4-BE49-F238E27FC236}">
                <a16:creationId xmlns:a16="http://schemas.microsoft.com/office/drawing/2014/main" id="{C89FE5FC-140D-24F7-56B4-F527F06C5E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14A0AB-7F5D-4484-45E9-6116FCBAAA62}"/>
              </a:ext>
            </a:extLst>
          </p:cNvPr>
          <p:cNvSpPr>
            <a:spLocks noGrp="1" noChangeArrowheads="1"/>
          </p:cNvSpPr>
          <p:nvPr>
            <p:ph type="sldNum" sz="quarter" idx="12"/>
          </p:nvPr>
        </p:nvSpPr>
        <p:spPr>
          <a:ln/>
        </p:spPr>
        <p:txBody>
          <a:bodyPr/>
          <a:lstStyle>
            <a:lvl1pPr>
              <a:defRPr/>
            </a:lvl1pPr>
          </a:lstStyle>
          <a:p>
            <a:pPr>
              <a:defRPr/>
            </a:pPr>
            <a:fld id="{E8813476-4887-E247-A902-8D415DDD1945}" type="slidenum">
              <a:rPr lang="en-US" altLang="en-US"/>
              <a:pPr>
                <a:defRPr/>
              </a:pPr>
              <a:t>‹#›</a:t>
            </a:fld>
            <a:endParaRPr lang="en-US" altLang="en-US"/>
          </a:p>
        </p:txBody>
      </p:sp>
    </p:spTree>
    <p:extLst>
      <p:ext uri="{BB962C8B-B14F-4D97-AF65-F5344CB8AC3E}">
        <p14:creationId xmlns:p14="http://schemas.microsoft.com/office/powerpoint/2010/main" val="6308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8A3FC45-438C-349D-D1BD-974FB75EC7D5}"/>
              </a:ext>
            </a:extLst>
          </p:cNvPr>
          <p:cNvSpPr>
            <a:spLocks noGrp="1" noChangeArrowheads="1"/>
          </p:cNvSpPr>
          <p:nvPr>
            <p:ph type="dt" sz="half" idx="10"/>
          </p:nvPr>
        </p:nvSpPr>
        <p:spPr>
          <a:ln/>
        </p:spPr>
        <p:txBody>
          <a:bodyPr/>
          <a:lstStyle>
            <a:lvl1pPr>
              <a:defRPr/>
            </a:lvl1pPr>
          </a:lstStyle>
          <a:p>
            <a:pPr>
              <a:defRPr/>
            </a:pPr>
            <a:fld id="{9207A4B0-A2F0-8241-9BCF-05890DD2A4AB}" type="datetime4">
              <a:rPr lang="en-US"/>
              <a:pPr>
                <a:defRPr/>
              </a:pPr>
              <a:t>July 14, 2025</a:t>
            </a:fld>
            <a:endParaRPr lang="en-US"/>
          </a:p>
        </p:txBody>
      </p:sp>
      <p:sp>
        <p:nvSpPr>
          <p:cNvPr id="5" name="Rectangle 5">
            <a:extLst>
              <a:ext uri="{FF2B5EF4-FFF2-40B4-BE49-F238E27FC236}">
                <a16:creationId xmlns:a16="http://schemas.microsoft.com/office/drawing/2014/main" id="{4C8EE712-67F3-8CF7-5D37-EEFE64541AA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003CB47-1E10-C4B7-8B00-65BE2EBE3783}"/>
              </a:ext>
            </a:extLst>
          </p:cNvPr>
          <p:cNvSpPr>
            <a:spLocks noGrp="1" noChangeArrowheads="1"/>
          </p:cNvSpPr>
          <p:nvPr>
            <p:ph type="sldNum" sz="quarter" idx="12"/>
          </p:nvPr>
        </p:nvSpPr>
        <p:spPr>
          <a:ln/>
        </p:spPr>
        <p:txBody>
          <a:bodyPr/>
          <a:lstStyle>
            <a:lvl1pPr>
              <a:defRPr/>
            </a:lvl1pPr>
          </a:lstStyle>
          <a:p>
            <a:pPr>
              <a:defRPr/>
            </a:pPr>
            <a:fld id="{A2985094-D777-5B4F-88A0-6598F15705CD}" type="slidenum">
              <a:rPr lang="en-US" altLang="en-US"/>
              <a:pPr>
                <a:defRPr/>
              </a:pPr>
              <a:t>‹#›</a:t>
            </a:fld>
            <a:endParaRPr lang="en-US" altLang="en-US"/>
          </a:p>
        </p:txBody>
      </p:sp>
    </p:spTree>
    <p:extLst>
      <p:ext uri="{BB962C8B-B14F-4D97-AF65-F5344CB8AC3E}">
        <p14:creationId xmlns:p14="http://schemas.microsoft.com/office/powerpoint/2010/main" val="1098400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452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71888"/>
            <a:ext cx="4038600" cy="245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84592C15-37A7-934E-A0B0-FC39AEC458B4}"/>
              </a:ext>
            </a:extLst>
          </p:cNvPr>
          <p:cNvSpPr>
            <a:spLocks noGrp="1" noChangeArrowheads="1"/>
          </p:cNvSpPr>
          <p:nvPr>
            <p:ph type="dt" sz="half" idx="10"/>
          </p:nvPr>
        </p:nvSpPr>
        <p:spPr>
          <a:ln/>
        </p:spPr>
        <p:txBody>
          <a:bodyPr/>
          <a:lstStyle>
            <a:lvl1pPr>
              <a:defRPr/>
            </a:lvl1pPr>
          </a:lstStyle>
          <a:p>
            <a:pPr>
              <a:defRPr/>
            </a:pPr>
            <a:fld id="{9E05DA68-E8DB-FE45-BCB5-59E2FDF5F6EF}" type="datetime4">
              <a:rPr lang="en-US"/>
              <a:pPr>
                <a:defRPr/>
              </a:pPr>
              <a:t>July 14, 2025</a:t>
            </a:fld>
            <a:endParaRPr lang="en-US"/>
          </a:p>
        </p:txBody>
      </p:sp>
      <p:sp>
        <p:nvSpPr>
          <p:cNvPr id="7" name="Rectangle 5">
            <a:extLst>
              <a:ext uri="{FF2B5EF4-FFF2-40B4-BE49-F238E27FC236}">
                <a16:creationId xmlns:a16="http://schemas.microsoft.com/office/drawing/2014/main" id="{BB2EE49C-294B-C143-0B0D-049EF3BB69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1101E77-A091-2400-8E4E-D866072682AE}"/>
              </a:ext>
            </a:extLst>
          </p:cNvPr>
          <p:cNvSpPr>
            <a:spLocks noGrp="1" noChangeArrowheads="1"/>
          </p:cNvSpPr>
          <p:nvPr>
            <p:ph type="sldNum" sz="quarter" idx="12"/>
          </p:nvPr>
        </p:nvSpPr>
        <p:spPr>
          <a:ln/>
        </p:spPr>
        <p:txBody>
          <a:bodyPr/>
          <a:lstStyle>
            <a:lvl1pPr>
              <a:defRPr/>
            </a:lvl1pPr>
          </a:lstStyle>
          <a:p>
            <a:pPr>
              <a:defRPr/>
            </a:pPr>
            <a:fld id="{9881151E-E978-EC45-A352-E83A3E5DE193}" type="slidenum">
              <a:rPr lang="en-US" altLang="en-US"/>
              <a:pPr>
                <a:defRPr/>
              </a:pPr>
              <a:t>‹#›</a:t>
            </a:fld>
            <a:endParaRPr lang="en-US" altLang="en-US"/>
          </a:p>
        </p:txBody>
      </p:sp>
    </p:spTree>
    <p:extLst>
      <p:ext uri="{BB962C8B-B14F-4D97-AF65-F5344CB8AC3E}">
        <p14:creationId xmlns:p14="http://schemas.microsoft.com/office/powerpoint/2010/main" val="2928626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5CA87CF-E30B-5B2F-0552-BA52CE6624F7}"/>
              </a:ext>
            </a:extLst>
          </p:cNvPr>
          <p:cNvSpPr>
            <a:spLocks noGrp="1" noChangeArrowheads="1"/>
          </p:cNvSpPr>
          <p:nvPr>
            <p:ph type="dt" sz="half" idx="10"/>
          </p:nvPr>
        </p:nvSpPr>
        <p:spPr>
          <a:ln/>
        </p:spPr>
        <p:txBody>
          <a:bodyPr/>
          <a:lstStyle>
            <a:lvl1pPr>
              <a:defRPr/>
            </a:lvl1pPr>
          </a:lstStyle>
          <a:p>
            <a:pPr>
              <a:defRPr/>
            </a:pPr>
            <a:fld id="{DE0784D0-BAF2-D64E-BFF6-5F92B0CA3147}" type="datetime4">
              <a:rPr lang="en-US"/>
              <a:pPr>
                <a:defRPr/>
              </a:pPr>
              <a:t>July 14, 2025</a:t>
            </a:fld>
            <a:endParaRPr lang="en-US"/>
          </a:p>
        </p:txBody>
      </p:sp>
      <p:sp>
        <p:nvSpPr>
          <p:cNvPr id="6" name="Rectangle 5">
            <a:extLst>
              <a:ext uri="{FF2B5EF4-FFF2-40B4-BE49-F238E27FC236}">
                <a16:creationId xmlns:a16="http://schemas.microsoft.com/office/drawing/2014/main" id="{34A7BBB9-559B-387A-68B8-BE4053BEE49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B44010A-3A5B-FBCF-D2DF-6845B1563003}"/>
              </a:ext>
            </a:extLst>
          </p:cNvPr>
          <p:cNvSpPr>
            <a:spLocks noGrp="1" noChangeArrowheads="1"/>
          </p:cNvSpPr>
          <p:nvPr>
            <p:ph type="sldNum" sz="quarter" idx="12"/>
          </p:nvPr>
        </p:nvSpPr>
        <p:spPr>
          <a:ln/>
        </p:spPr>
        <p:txBody>
          <a:bodyPr/>
          <a:lstStyle>
            <a:lvl1pPr>
              <a:defRPr/>
            </a:lvl1pPr>
          </a:lstStyle>
          <a:p>
            <a:pPr>
              <a:defRPr/>
            </a:pPr>
            <a:fld id="{42EFFFB4-9EF6-AC49-8226-78B2BDA02535}" type="slidenum">
              <a:rPr lang="en-US" altLang="en-US"/>
              <a:pPr>
                <a:defRPr/>
              </a:pPr>
              <a:t>‹#›</a:t>
            </a:fld>
            <a:endParaRPr lang="en-US" altLang="en-US"/>
          </a:p>
        </p:txBody>
      </p:sp>
    </p:spTree>
    <p:extLst>
      <p:ext uri="{BB962C8B-B14F-4D97-AF65-F5344CB8AC3E}">
        <p14:creationId xmlns:p14="http://schemas.microsoft.com/office/powerpoint/2010/main" val="201611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D73101-A282-2C7F-38E8-D3A2AA19F112}"/>
              </a:ext>
            </a:extLst>
          </p:cNvPr>
          <p:cNvSpPr>
            <a:spLocks noGrp="1" noChangeArrowheads="1"/>
          </p:cNvSpPr>
          <p:nvPr>
            <p:ph type="dt" sz="half" idx="10"/>
          </p:nvPr>
        </p:nvSpPr>
        <p:spPr>
          <a:ln/>
        </p:spPr>
        <p:txBody>
          <a:bodyPr/>
          <a:lstStyle>
            <a:lvl1pPr>
              <a:defRPr/>
            </a:lvl1pPr>
          </a:lstStyle>
          <a:p>
            <a:pPr>
              <a:defRPr/>
            </a:pPr>
            <a:fld id="{E2D74B3D-A324-5D4E-895F-38AE091CB23F}" type="datetime4">
              <a:rPr lang="en-US"/>
              <a:pPr>
                <a:defRPr/>
              </a:pPr>
              <a:t>July 14, 2025</a:t>
            </a:fld>
            <a:endParaRPr lang="en-US"/>
          </a:p>
        </p:txBody>
      </p:sp>
      <p:sp>
        <p:nvSpPr>
          <p:cNvPr id="5" name="Rectangle 5">
            <a:extLst>
              <a:ext uri="{FF2B5EF4-FFF2-40B4-BE49-F238E27FC236}">
                <a16:creationId xmlns:a16="http://schemas.microsoft.com/office/drawing/2014/main" id="{EE181546-EE0E-97D5-6E2A-8FF384665C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B5DD123-A01A-E1B4-DE1B-36E84DB5FC1D}"/>
              </a:ext>
            </a:extLst>
          </p:cNvPr>
          <p:cNvSpPr>
            <a:spLocks noGrp="1" noChangeArrowheads="1"/>
          </p:cNvSpPr>
          <p:nvPr>
            <p:ph type="sldNum" sz="quarter" idx="12"/>
          </p:nvPr>
        </p:nvSpPr>
        <p:spPr>
          <a:ln/>
        </p:spPr>
        <p:txBody>
          <a:bodyPr/>
          <a:lstStyle>
            <a:lvl1pPr>
              <a:defRPr/>
            </a:lvl1pPr>
          </a:lstStyle>
          <a:p>
            <a:pPr>
              <a:defRPr/>
            </a:pPr>
            <a:fld id="{DA291890-323D-5F4F-927C-3B324B3F4172}" type="slidenum">
              <a:rPr lang="en-US" altLang="en-US"/>
              <a:pPr>
                <a:defRPr/>
              </a:pPr>
              <a:t>‹#›</a:t>
            </a:fld>
            <a:endParaRPr lang="en-US" altLang="en-US"/>
          </a:p>
        </p:txBody>
      </p:sp>
    </p:spTree>
    <p:extLst>
      <p:ext uri="{BB962C8B-B14F-4D97-AF65-F5344CB8AC3E}">
        <p14:creationId xmlns:p14="http://schemas.microsoft.com/office/powerpoint/2010/main" val="330967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7468FAB-3829-10E5-E3E9-F4595E61AECD}"/>
              </a:ext>
            </a:extLst>
          </p:cNvPr>
          <p:cNvSpPr>
            <a:spLocks noGrp="1" noChangeArrowheads="1"/>
          </p:cNvSpPr>
          <p:nvPr>
            <p:ph type="dt" sz="half" idx="10"/>
          </p:nvPr>
        </p:nvSpPr>
        <p:spPr>
          <a:ln/>
        </p:spPr>
        <p:txBody>
          <a:bodyPr/>
          <a:lstStyle>
            <a:lvl1pPr>
              <a:defRPr/>
            </a:lvl1pPr>
          </a:lstStyle>
          <a:p>
            <a:pPr>
              <a:defRPr/>
            </a:pPr>
            <a:fld id="{4A932CC8-59DC-2E4B-ADD6-FF714A15D4F6}" type="datetime4">
              <a:rPr lang="en-US"/>
              <a:pPr>
                <a:defRPr/>
              </a:pPr>
              <a:t>July 14, 2025</a:t>
            </a:fld>
            <a:endParaRPr lang="en-US"/>
          </a:p>
        </p:txBody>
      </p:sp>
      <p:sp>
        <p:nvSpPr>
          <p:cNvPr id="5" name="Rectangle 5">
            <a:extLst>
              <a:ext uri="{FF2B5EF4-FFF2-40B4-BE49-F238E27FC236}">
                <a16:creationId xmlns:a16="http://schemas.microsoft.com/office/drawing/2014/main" id="{8083BEE0-2382-9BFC-4182-F51B6400B05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EFA6EA7-DD4A-0DB8-09BA-295D4334BEB4}"/>
              </a:ext>
            </a:extLst>
          </p:cNvPr>
          <p:cNvSpPr>
            <a:spLocks noGrp="1" noChangeArrowheads="1"/>
          </p:cNvSpPr>
          <p:nvPr>
            <p:ph type="sldNum" sz="quarter" idx="12"/>
          </p:nvPr>
        </p:nvSpPr>
        <p:spPr>
          <a:ln/>
        </p:spPr>
        <p:txBody>
          <a:bodyPr/>
          <a:lstStyle>
            <a:lvl1pPr>
              <a:defRPr/>
            </a:lvl1pPr>
          </a:lstStyle>
          <a:p>
            <a:pPr>
              <a:defRPr/>
            </a:pPr>
            <a:fld id="{52F9BFF1-E8A2-AE43-9A06-4F5E54019253}" type="slidenum">
              <a:rPr lang="en-US" altLang="en-US"/>
              <a:pPr>
                <a:defRPr/>
              </a:pPr>
              <a:t>‹#›</a:t>
            </a:fld>
            <a:endParaRPr lang="en-US" altLang="en-US"/>
          </a:p>
        </p:txBody>
      </p:sp>
    </p:spTree>
    <p:extLst>
      <p:ext uri="{BB962C8B-B14F-4D97-AF65-F5344CB8AC3E}">
        <p14:creationId xmlns:p14="http://schemas.microsoft.com/office/powerpoint/2010/main" val="319928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AB4AFFC-5121-3D99-88E8-A4C453ED3789}"/>
              </a:ext>
            </a:extLst>
          </p:cNvPr>
          <p:cNvSpPr>
            <a:spLocks noGrp="1" noChangeArrowheads="1"/>
          </p:cNvSpPr>
          <p:nvPr>
            <p:ph type="dt" sz="half" idx="10"/>
          </p:nvPr>
        </p:nvSpPr>
        <p:spPr>
          <a:ln/>
        </p:spPr>
        <p:txBody>
          <a:bodyPr/>
          <a:lstStyle>
            <a:lvl1pPr>
              <a:defRPr/>
            </a:lvl1pPr>
          </a:lstStyle>
          <a:p>
            <a:pPr>
              <a:defRPr/>
            </a:pPr>
            <a:fld id="{4B9EFBA2-C567-6E44-9D7B-BDC4A40BF8DA}" type="datetime4">
              <a:rPr lang="en-US"/>
              <a:pPr>
                <a:defRPr/>
              </a:pPr>
              <a:t>July 14, 2025</a:t>
            </a:fld>
            <a:endParaRPr lang="en-US"/>
          </a:p>
        </p:txBody>
      </p:sp>
      <p:sp>
        <p:nvSpPr>
          <p:cNvPr id="6" name="Rectangle 5">
            <a:extLst>
              <a:ext uri="{FF2B5EF4-FFF2-40B4-BE49-F238E27FC236}">
                <a16:creationId xmlns:a16="http://schemas.microsoft.com/office/drawing/2014/main" id="{4F1921C9-743F-E88E-B8C9-ADDC87A29F5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3BDE5F9-D4A0-0D5D-4E7C-A3973FB4DA36}"/>
              </a:ext>
            </a:extLst>
          </p:cNvPr>
          <p:cNvSpPr>
            <a:spLocks noGrp="1" noChangeArrowheads="1"/>
          </p:cNvSpPr>
          <p:nvPr>
            <p:ph type="sldNum" sz="quarter" idx="12"/>
          </p:nvPr>
        </p:nvSpPr>
        <p:spPr>
          <a:ln/>
        </p:spPr>
        <p:txBody>
          <a:bodyPr/>
          <a:lstStyle>
            <a:lvl1pPr>
              <a:defRPr/>
            </a:lvl1pPr>
          </a:lstStyle>
          <a:p>
            <a:pPr>
              <a:defRPr/>
            </a:pPr>
            <a:fld id="{3FDE97B1-08B6-A649-94BD-17AE85CD59E9}" type="slidenum">
              <a:rPr lang="en-US" altLang="en-US"/>
              <a:pPr>
                <a:defRPr/>
              </a:pPr>
              <a:t>‹#›</a:t>
            </a:fld>
            <a:endParaRPr lang="en-US" altLang="en-US"/>
          </a:p>
        </p:txBody>
      </p:sp>
    </p:spTree>
    <p:extLst>
      <p:ext uri="{BB962C8B-B14F-4D97-AF65-F5344CB8AC3E}">
        <p14:creationId xmlns:p14="http://schemas.microsoft.com/office/powerpoint/2010/main" val="38778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13B250B-BCBD-4D54-1243-0723C144A408}"/>
              </a:ext>
            </a:extLst>
          </p:cNvPr>
          <p:cNvSpPr>
            <a:spLocks noGrp="1" noChangeArrowheads="1"/>
          </p:cNvSpPr>
          <p:nvPr>
            <p:ph type="dt" sz="half" idx="10"/>
          </p:nvPr>
        </p:nvSpPr>
        <p:spPr>
          <a:ln/>
        </p:spPr>
        <p:txBody>
          <a:bodyPr/>
          <a:lstStyle>
            <a:lvl1pPr>
              <a:defRPr/>
            </a:lvl1pPr>
          </a:lstStyle>
          <a:p>
            <a:pPr>
              <a:defRPr/>
            </a:pPr>
            <a:fld id="{008F2FCB-D604-6B4D-A381-24AFA51DB1AD}" type="datetime4">
              <a:rPr lang="en-US"/>
              <a:pPr>
                <a:defRPr/>
              </a:pPr>
              <a:t>July 14, 2025</a:t>
            </a:fld>
            <a:endParaRPr lang="en-US"/>
          </a:p>
        </p:txBody>
      </p:sp>
      <p:sp>
        <p:nvSpPr>
          <p:cNvPr id="8" name="Rectangle 5">
            <a:extLst>
              <a:ext uri="{FF2B5EF4-FFF2-40B4-BE49-F238E27FC236}">
                <a16:creationId xmlns:a16="http://schemas.microsoft.com/office/drawing/2014/main" id="{5911A371-2E36-D40D-B8B2-B98FFE5855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D87CC0BB-ED0C-CB92-9562-268691142659}"/>
              </a:ext>
            </a:extLst>
          </p:cNvPr>
          <p:cNvSpPr>
            <a:spLocks noGrp="1" noChangeArrowheads="1"/>
          </p:cNvSpPr>
          <p:nvPr>
            <p:ph type="sldNum" sz="quarter" idx="12"/>
          </p:nvPr>
        </p:nvSpPr>
        <p:spPr>
          <a:ln/>
        </p:spPr>
        <p:txBody>
          <a:bodyPr/>
          <a:lstStyle>
            <a:lvl1pPr>
              <a:defRPr/>
            </a:lvl1pPr>
          </a:lstStyle>
          <a:p>
            <a:pPr>
              <a:defRPr/>
            </a:pPr>
            <a:fld id="{81D0848A-E456-894A-9EA7-7E7BBAD027A2}" type="slidenum">
              <a:rPr lang="en-US" altLang="en-US"/>
              <a:pPr>
                <a:defRPr/>
              </a:pPr>
              <a:t>‹#›</a:t>
            </a:fld>
            <a:endParaRPr lang="en-US" altLang="en-US"/>
          </a:p>
        </p:txBody>
      </p:sp>
    </p:spTree>
    <p:extLst>
      <p:ext uri="{BB962C8B-B14F-4D97-AF65-F5344CB8AC3E}">
        <p14:creationId xmlns:p14="http://schemas.microsoft.com/office/powerpoint/2010/main" val="378528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9B59309-521C-9B47-3DB9-42E6234B6158}"/>
              </a:ext>
            </a:extLst>
          </p:cNvPr>
          <p:cNvSpPr>
            <a:spLocks noGrp="1" noChangeArrowheads="1"/>
          </p:cNvSpPr>
          <p:nvPr>
            <p:ph type="dt" sz="half" idx="10"/>
          </p:nvPr>
        </p:nvSpPr>
        <p:spPr>
          <a:ln/>
        </p:spPr>
        <p:txBody>
          <a:bodyPr/>
          <a:lstStyle>
            <a:lvl1pPr>
              <a:defRPr/>
            </a:lvl1pPr>
          </a:lstStyle>
          <a:p>
            <a:pPr>
              <a:defRPr/>
            </a:pPr>
            <a:fld id="{E05BA589-EA3E-AA40-802F-E80A8C8549DF}" type="datetime4">
              <a:rPr lang="en-US"/>
              <a:pPr>
                <a:defRPr/>
              </a:pPr>
              <a:t>July 14, 2025</a:t>
            </a:fld>
            <a:endParaRPr lang="en-US"/>
          </a:p>
        </p:txBody>
      </p:sp>
      <p:sp>
        <p:nvSpPr>
          <p:cNvPr id="4" name="Rectangle 5">
            <a:extLst>
              <a:ext uri="{FF2B5EF4-FFF2-40B4-BE49-F238E27FC236}">
                <a16:creationId xmlns:a16="http://schemas.microsoft.com/office/drawing/2014/main" id="{CBC2CDE7-A2AF-DA27-222C-F742AC2C0C4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FCD204C-54F9-A054-D36C-8379D8B9C2D1}"/>
              </a:ext>
            </a:extLst>
          </p:cNvPr>
          <p:cNvSpPr>
            <a:spLocks noGrp="1" noChangeArrowheads="1"/>
          </p:cNvSpPr>
          <p:nvPr>
            <p:ph type="sldNum" sz="quarter" idx="12"/>
          </p:nvPr>
        </p:nvSpPr>
        <p:spPr>
          <a:ln/>
        </p:spPr>
        <p:txBody>
          <a:bodyPr/>
          <a:lstStyle>
            <a:lvl1pPr>
              <a:defRPr/>
            </a:lvl1pPr>
          </a:lstStyle>
          <a:p>
            <a:pPr>
              <a:defRPr/>
            </a:pPr>
            <a:fld id="{28E7E5AD-3485-634A-890F-2EB9901FE551}" type="slidenum">
              <a:rPr lang="en-US" altLang="en-US"/>
              <a:pPr>
                <a:defRPr/>
              </a:pPr>
              <a:t>‹#›</a:t>
            </a:fld>
            <a:endParaRPr lang="en-US" altLang="en-US"/>
          </a:p>
        </p:txBody>
      </p:sp>
    </p:spTree>
    <p:extLst>
      <p:ext uri="{BB962C8B-B14F-4D97-AF65-F5344CB8AC3E}">
        <p14:creationId xmlns:p14="http://schemas.microsoft.com/office/powerpoint/2010/main" val="334040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9E7AC13-5733-08C6-4115-D8E3F24FD81D}"/>
              </a:ext>
            </a:extLst>
          </p:cNvPr>
          <p:cNvSpPr>
            <a:spLocks noGrp="1" noChangeArrowheads="1"/>
          </p:cNvSpPr>
          <p:nvPr>
            <p:ph type="dt" sz="half" idx="10"/>
          </p:nvPr>
        </p:nvSpPr>
        <p:spPr>
          <a:ln/>
        </p:spPr>
        <p:txBody>
          <a:bodyPr/>
          <a:lstStyle>
            <a:lvl1pPr>
              <a:defRPr/>
            </a:lvl1pPr>
          </a:lstStyle>
          <a:p>
            <a:pPr>
              <a:defRPr/>
            </a:pPr>
            <a:fld id="{308A1A2B-D540-CC48-A569-D373598093F4}" type="datetime4">
              <a:rPr lang="en-US"/>
              <a:pPr>
                <a:defRPr/>
              </a:pPr>
              <a:t>July 14, 2025</a:t>
            </a:fld>
            <a:endParaRPr lang="en-US"/>
          </a:p>
        </p:txBody>
      </p:sp>
      <p:sp>
        <p:nvSpPr>
          <p:cNvPr id="3" name="Rectangle 5">
            <a:extLst>
              <a:ext uri="{FF2B5EF4-FFF2-40B4-BE49-F238E27FC236}">
                <a16:creationId xmlns:a16="http://schemas.microsoft.com/office/drawing/2014/main" id="{28F8923C-A09F-D418-9A59-BB720665051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F53F344-CC6E-C895-AD21-F85E1D61EE60}"/>
              </a:ext>
            </a:extLst>
          </p:cNvPr>
          <p:cNvSpPr>
            <a:spLocks noGrp="1" noChangeArrowheads="1"/>
          </p:cNvSpPr>
          <p:nvPr>
            <p:ph type="sldNum" sz="quarter" idx="12"/>
          </p:nvPr>
        </p:nvSpPr>
        <p:spPr>
          <a:ln/>
        </p:spPr>
        <p:txBody>
          <a:bodyPr/>
          <a:lstStyle>
            <a:lvl1pPr>
              <a:defRPr/>
            </a:lvl1pPr>
          </a:lstStyle>
          <a:p>
            <a:pPr>
              <a:defRPr/>
            </a:pPr>
            <a:fld id="{902B3ECB-6476-414F-8415-90FFD26E951D}" type="slidenum">
              <a:rPr lang="en-US" altLang="en-US"/>
              <a:pPr>
                <a:defRPr/>
              </a:pPr>
              <a:t>‹#›</a:t>
            </a:fld>
            <a:endParaRPr lang="en-US" altLang="en-US"/>
          </a:p>
        </p:txBody>
      </p:sp>
    </p:spTree>
    <p:extLst>
      <p:ext uri="{BB962C8B-B14F-4D97-AF65-F5344CB8AC3E}">
        <p14:creationId xmlns:p14="http://schemas.microsoft.com/office/powerpoint/2010/main" val="248683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23D486F-AA99-5C82-99E0-53FDEB4B0CDB}"/>
              </a:ext>
            </a:extLst>
          </p:cNvPr>
          <p:cNvSpPr>
            <a:spLocks noGrp="1" noChangeArrowheads="1"/>
          </p:cNvSpPr>
          <p:nvPr>
            <p:ph type="dt" sz="half" idx="10"/>
          </p:nvPr>
        </p:nvSpPr>
        <p:spPr>
          <a:ln/>
        </p:spPr>
        <p:txBody>
          <a:bodyPr/>
          <a:lstStyle>
            <a:lvl1pPr>
              <a:defRPr/>
            </a:lvl1pPr>
          </a:lstStyle>
          <a:p>
            <a:pPr>
              <a:defRPr/>
            </a:pPr>
            <a:fld id="{9CA386B2-E82F-1B49-A370-5C5340D7651F}" type="datetime4">
              <a:rPr lang="en-US"/>
              <a:pPr>
                <a:defRPr/>
              </a:pPr>
              <a:t>July 14, 2025</a:t>
            </a:fld>
            <a:endParaRPr lang="en-US"/>
          </a:p>
        </p:txBody>
      </p:sp>
      <p:sp>
        <p:nvSpPr>
          <p:cNvPr id="6" name="Rectangle 5">
            <a:extLst>
              <a:ext uri="{FF2B5EF4-FFF2-40B4-BE49-F238E27FC236}">
                <a16:creationId xmlns:a16="http://schemas.microsoft.com/office/drawing/2014/main" id="{DC917AAE-FF5B-5B1D-A904-FA285DBD4B9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7DA5565-3825-34F1-26FE-3D5D1766C554}"/>
              </a:ext>
            </a:extLst>
          </p:cNvPr>
          <p:cNvSpPr>
            <a:spLocks noGrp="1" noChangeArrowheads="1"/>
          </p:cNvSpPr>
          <p:nvPr>
            <p:ph type="sldNum" sz="quarter" idx="12"/>
          </p:nvPr>
        </p:nvSpPr>
        <p:spPr>
          <a:ln/>
        </p:spPr>
        <p:txBody>
          <a:bodyPr/>
          <a:lstStyle>
            <a:lvl1pPr>
              <a:defRPr/>
            </a:lvl1pPr>
          </a:lstStyle>
          <a:p>
            <a:pPr>
              <a:defRPr/>
            </a:pPr>
            <a:fld id="{F4A41FA0-A814-7841-8E7F-051AA07ED0DD}" type="slidenum">
              <a:rPr lang="en-US" altLang="en-US"/>
              <a:pPr>
                <a:defRPr/>
              </a:pPr>
              <a:t>‹#›</a:t>
            </a:fld>
            <a:endParaRPr lang="en-US" altLang="en-US"/>
          </a:p>
        </p:txBody>
      </p:sp>
    </p:spTree>
    <p:extLst>
      <p:ext uri="{BB962C8B-B14F-4D97-AF65-F5344CB8AC3E}">
        <p14:creationId xmlns:p14="http://schemas.microsoft.com/office/powerpoint/2010/main" val="249689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3FFF599-11D1-FDBD-DB69-811FC39935A2}"/>
              </a:ext>
            </a:extLst>
          </p:cNvPr>
          <p:cNvSpPr>
            <a:spLocks noGrp="1" noChangeArrowheads="1"/>
          </p:cNvSpPr>
          <p:nvPr>
            <p:ph type="dt" sz="half" idx="10"/>
          </p:nvPr>
        </p:nvSpPr>
        <p:spPr>
          <a:ln/>
        </p:spPr>
        <p:txBody>
          <a:bodyPr/>
          <a:lstStyle>
            <a:lvl1pPr>
              <a:defRPr/>
            </a:lvl1pPr>
          </a:lstStyle>
          <a:p>
            <a:pPr>
              <a:defRPr/>
            </a:pPr>
            <a:fld id="{7A567108-8791-8143-93EA-32216110E3C5}" type="datetime4">
              <a:rPr lang="en-US"/>
              <a:pPr>
                <a:defRPr/>
              </a:pPr>
              <a:t>July 14, 2025</a:t>
            </a:fld>
            <a:endParaRPr lang="en-US"/>
          </a:p>
        </p:txBody>
      </p:sp>
      <p:sp>
        <p:nvSpPr>
          <p:cNvPr id="6" name="Rectangle 5">
            <a:extLst>
              <a:ext uri="{FF2B5EF4-FFF2-40B4-BE49-F238E27FC236}">
                <a16:creationId xmlns:a16="http://schemas.microsoft.com/office/drawing/2014/main" id="{3FD075A0-0E88-7C8B-87EF-1B8AFD218D5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C509EE7-02BE-58B5-629F-965B98EB1FAC}"/>
              </a:ext>
            </a:extLst>
          </p:cNvPr>
          <p:cNvSpPr>
            <a:spLocks noGrp="1" noChangeArrowheads="1"/>
          </p:cNvSpPr>
          <p:nvPr>
            <p:ph type="sldNum" sz="quarter" idx="12"/>
          </p:nvPr>
        </p:nvSpPr>
        <p:spPr>
          <a:ln/>
        </p:spPr>
        <p:txBody>
          <a:bodyPr/>
          <a:lstStyle>
            <a:lvl1pPr>
              <a:defRPr/>
            </a:lvl1pPr>
          </a:lstStyle>
          <a:p>
            <a:pPr>
              <a:defRPr/>
            </a:pPr>
            <a:fld id="{BD31C9CC-E8E1-414F-A110-6C0791FB9579}" type="slidenum">
              <a:rPr lang="en-US" altLang="en-US"/>
              <a:pPr>
                <a:defRPr/>
              </a:pPr>
              <a:t>‹#›</a:t>
            </a:fld>
            <a:endParaRPr lang="en-US" altLang="en-US"/>
          </a:p>
        </p:txBody>
      </p:sp>
    </p:spTree>
    <p:extLst>
      <p:ext uri="{BB962C8B-B14F-4D97-AF65-F5344CB8AC3E}">
        <p14:creationId xmlns:p14="http://schemas.microsoft.com/office/powerpoint/2010/main" val="2610104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A6DD5FE-8176-DE34-DAE1-0FAC852D31B7}"/>
              </a:ext>
            </a:extLst>
          </p:cNvPr>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57488A5-B417-C5A6-AF71-0A6BC8FB0299}"/>
              </a:ext>
            </a:extLst>
          </p:cNvPr>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7940" name="Rectangle 4">
            <a:extLst>
              <a:ext uri="{FF2B5EF4-FFF2-40B4-BE49-F238E27FC236}">
                <a16:creationId xmlns:a16="http://schemas.microsoft.com/office/drawing/2014/main" id="{02E6EC7E-544B-C27F-A8C0-511FAB91868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fld id="{3D187FFF-9169-1B45-9604-4E7594F3D0D1}" type="datetime4">
              <a:rPr lang="en-US"/>
              <a:pPr>
                <a:defRPr/>
              </a:pPr>
              <a:t>July 14, 2025</a:t>
            </a:fld>
            <a:endParaRPr lang="en-US"/>
          </a:p>
        </p:txBody>
      </p:sp>
      <p:sp>
        <p:nvSpPr>
          <p:cNvPr id="807941" name="Rectangle 5">
            <a:extLst>
              <a:ext uri="{FF2B5EF4-FFF2-40B4-BE49-F238E27FC236}">
                <a16:creationId xmlns:a16="http://schemas.microsoft.com/office/drawing/2014/main" id="{479A7512-72B2-2CDE-AD5F-0E408525F0D8}"/>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p>
        </p:txBody>
      </p:sp>
      <p:sp>
        <p:nvSpPr>
          <p:cNvPr id="807942" name="Rectangle 6">
            <a:extLst>
              <a:ext uri="{FF2B5EF4-FFF2-40B4-BE49-F238E27FC236}">
                <a16:creationId xmlns:a16="http://schemas.microsoft.com/office/drawing/2014/main" id="{82347CDE-03D8-1AF9-4D05-7C701F4A417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344698BC-30AF-BB4E-9FB0-DC0E5C93A8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itchFamily="34" charset="0"/>
        </a:defRPr>
      </a:lvl2pPr>
      <a:lvl3pPr algn="ctr" rtl="0" eaLnBrk="0" fontAlgn="base" hangingPunct="0">
        <a:spcBef>
          <a:spcPct val="0"/>
        </a:spcBef>
        <a:spcAft>
          <a:spcPct val="0"/>
        </a:spcAft>
        <a:defRPr sz="3200">
          <a:solidFill>
            <a:schemeClr val="tx2"/>
          </a:solidFill>
          <a:latin typeface="Arial" pitchFamily="34" charset="0"/>
        </a:defRPr>
      </a:lvl3pPr>
      <a:lvl4pPr algn="ctr" rtl="0" eaLnBrk="0" fontAlgn="base" hangingPunct="0">
        <a:spcBef>
          <a:spcPct val="0"/>
        </a:spcBef>
        <a:spcAft>
          <a:spcPct val="0"/>
        </a:spcAft>
        <a:defRPr sz="3200">
          <a:solidFill>
            <a:schemeClr val="tx2"/>
          </a:solidFill>
          <a:latin typeface="Arial" pitchFamily="34" charset="0"/>
        </a:defRPr>
      </a:lvl4pPr>
      <a:lvl5pPr algn="ctr" rtl="0" eaLnBrk="0" fontAlgn="base" hangingPunct="0">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6ACB55E-B04C-951E-1173-D2237CF49D5C}"/>
              </a:ext>
            </a:extLst>
          </p:cNvPr>
          <p:cNvSpPr>
            <a:spLocks noGrp="1" noChangeArrowheads="1"/>
          </p:cNvSpPr>
          <p:nvPr>
            <p:ph type="ctrTitle"/>
          </p:nvPr>
        </p:nvSpPr>
        <p:spPr/>
        <p:txBody>
          <a:bodyPr/>
          <a:lstStyle/>
          <a:p>
            <a:r>
              <a:rPr lang="en-US" altLang="zh-CN">
                <a:ea typeface="宋体" panose="02010600030101010101" pitchFamily="2" charset="-122"/>
              </a:rPr>
              <a:t>MySQL Tutorial</a:t>
            </a:r>
          </a:p>
        </p:txBody>
      </p:sp>
      <p:sp>
        <p:nvSpPr>
          <p:cNvPr id="4099" name="Rectangle 3">
            <a:extLst>
              <a:ext uri="{FF2B5EF4-FFF2-40B4-BE49-F238E27FC236}">
                <a16:creationId xmlns:a16="http://schemas.microsoft.com/office/drawing/2014/main" id="{B3D62075-64E4-093B-4D05-5B32AE7EAEA9}"/>
              </a:ext>
            </a:extLst>
          </p:cNvPr>
          <p:cNvSpPr>
            <a:spLocks noGrp="1" noChangeArrowheads="1"/>
          </p:cNvSpPr>
          <p:nvPr>
            <p:ph type="subTitle" idx="1"/>
          </p:nvPr>
        </p:nvSpPr>
        <p:spPr/>
        <p:txBody>
          <a:bodyPr/>
          <a:lstStyle/>
          <a:p>
            <a:r>
              <a:rPr lang="en-US" altLang="zh-CN">
                <a:ea typeface="宋体" panose="02010600030101010101" pitchFamily="2" charset="-122"/>
              </a:rPr>
              <a:t>Introduction to Database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B08CF827-2029-3AB0-35A0-E990AE5309F8}"/>
              </a:ext>
            </a:extLst>
          </p:cNvPr>
          <p:cNvSpPr>
            <a:spLocks noGrp="1" noChangeArrowheads="1"/>
          </p:cNvSpPr>
          <p:nvPr>
            <p:ph type="title"/>
          </p:nvPr>
        </p:nvSpPr>
        <p:spPr/>
        <p:txBody>
          <a:bodyPr/>
          <a:lstStyle/>
          <a:p>
            <a:pPr eaLnBrk="1" hangingPunct="1"/>
            <a:r>
              <a:rPr lang="en-US" altLang="en-US"/>
              <a:t>Creating a Table</a:t>
            </a:r>
          </a:p>
        </p:txBody>
      </p:sp>
      <p:sp>
        <p:nvSpPr>
          <p:cNvPr id="23555" name="Rectangle 5">
            <a:extLst>
              <a:ext uri="{FF2B5EF4-FFF2-40B4-BE49-F238E27FC236}">
                <a16:creationId xmlns:a16="http://schemas.microsoft.com/office/drawing/2014/main" id="{4CA670B9-0825-0FEA-F232-167B79A328DC}"/>
              </a:ext>
            </a:extLst>
          </p:cNvPr>
          <p:cNvSpPr>
            <a:spLocks noGrp="1" noChangeArrowheads="1"/>
          </p:cNvSpPr>
          <p:nvPr>
            <p:ph idx="1"/>
          </p:nvPr>
        </p:nvSpPr>
        <p:spPr/>
        <p:txBody>
          <a:bodyPr/>
          <a:lstStyle/>
          <a:p>
            <a:pPr eaLnBrk="1" hangingPunct="1"/>
            <a:endParaRPr lang="en-US" altLang="en-US" dirty="0"/>
          </a:p>
          <a:p>
            <a:pPr lvl="1" eaLnBrk="1" hangingPunct="1">
              <a:buFont typeface="Times New Roman" panose="02020603050405020304" pitchFamily="18" charset="0"/>
              <a:buNone/>
            </a:pPr>
            <a:r>
              <a:rPr lang="en-US" altLang="en-US" sz="2000" b="1" dirty="0">
                <a:latin typeface="Courier New" panose="02070309020205020404" pitchFamily="49" charset="0"/>
              </a:rPr>
              <a:t>CREATE TABLE </a:t>
            </a:r>
            <a:r>
              <a:rPr lang="en-US" altLang="en-US" sz="2000" b="1" dirty="0" err="1">
                <a:latin typeface="Courier New" panose="02070309020205020404" pitchFamily="49" charset="0"/>
              </a:rPr>
              <a:t>tablename</a:t>
            </a:r>
            <a:endParaRPr lang="en-US" altLang="en-US" sz="2000" b="1" dirty="0">
              <a:latin typeface="Courier New" panose="02070309020205020404" pitchFamily="49" charset="0"/>
            </a:endParaRPr>
          </a:p>
          <a:p>
            <a:pPr lvl="1" eaLnBrk="1" hangingPunct="1">
              <a:buFont typeface="Times New Roman" panose="02020603050405020304" pitchFamily="18" charset="0"/>
              <a:buNone/>
            </a:pPr>
            <a:r>
              <a:rPr lang="en-US" altLang="en-US" sz="2000" b="1" dirty="0">
                <a:latin typeface="Courier New" panose="02070309020205020404" pitchFamily="49" charset="0"/>
              </a:rPr>
              <a:t>(columnname1 </a:t>
            </a:r>
            <a:r>
              <a:rPr lang="en-US" altLang="en-US" sz="2000" b="1" dirty="0" err="1">
                <a:latin typeface="Courier New" panose="02070309020205020404" pitchFamily="49" charset="0"/>
              </a:rPr>
              <a:t>data_type</a:t>
            </a:r>
            <a:r>
              <a:rPr lang="en-US" altLang="en-US" sz="2000" b="1" dirty="0">
                <a:latin typeface="Courier New" panose="02070309020205020404" pitchFamily="49" charset="0"/>
              </a:rPr>
              <a:t> (size) [constraints],</a:t>
            </a:r>
          </a:p>
          <a:p>
            <a:pPr lvl="1" eaLnBrk="1" hangingPunct="1">
              <a:buFont typeface="Times New Roman" panose="02020603050405020304" pitchFamily="18" charset="0"/>
              <a:buNone/>
            </a:pPr>
            <a:r>
              <a:rPr lang="en-US" altLang="en-US" sz="2000" b="1" dirty="0">
                <a:latin typeface="Courier New" panose="02070309020205020404" pitchFamily="49" charset="0"/>
              </a:rPr>
              <a:t>(columnname2  </a:t>
            </a:r>
            <a:r>
              <a:rPr lang="en-US" altLang="en-US" sz="2000" b="1" dirty="0" err="1">
                <a:latin typeface="Courier New" panose="02070309020205020404" pitchFamily="49" charset="0"/>
              </a:rPr>
              <a:t>data_type</a:t>
            </a:r>
            <a:r>
              <a:rPr lang="en-US" altLang="en-US" sz="2000" b="1" dirty="0">
                <a:latin typeface="Courier New" panose="02070309020205020404" pitchFamily="49" charset="0"/>
              </a:rPr>
              <a:t> (size) [constraints],</a:t>
            </a:r>
          </a:p>
          <a:p>
            <a:pPr lvl="1" eaLnBrk="1" hangingPunct="1">
              <a:buFont typeface="Times New Roman" panose="02020603050405020304" pitchFamily="18" charset="0"/>
              <a:buNone/>
            </a:pPr>
            <a:r>
              <a:rPr lang="en-US" altLang="en-US" sz="2000" b="1" dirty="0">
                <a:latin typeface="Courier New" panose="02070309020205020404" pitchFamily="49" charset="0"/>
              </a:rPr>
              <a:t>…)</a:t>
            </a:r>
          </a:p>
          <a:p>
            <a:pPr eaLnBrk="1" hangingPunct="1"/>
            <a:endParaRPr lang="en-US" altLang="en-US" dirty="0"/>
          </a:p>
          <a:p>
            <a:pPr eaLnBrk="1" hangingPunct="1"/>
            <a:r>
              <a:rPr lang="en-US" altLang="en-US" dirty="0"/>
              <a:t>Create a table, Must specify:</a:t>
            </a:r>
          </a:p>
          <a:p>
            <a:pPr lvl="1" eaLnBrk="1" hangingPunct="1"/>
            <a:r>
              <a:rPr lang="en-US" altLang="en-US" sz="1800" dirty="0"/>
              <a:t>Table name</a:t>
            </a:r>
          </a:p>
          <a:p>
            <a:pPr lvl="1" eaLnBrk="1" hangingPunct="1"/>
            <a:r>
              <a:rPr lang="en-US" altLang="en-US" sz="1800" dirty="0"/>
              <a:t>Column names</a:t>
            </a:r>
          </a:p>
          <a:p>
            <a:pPr lvl="1" eaLnBrk="1" hangingPunct="1"/>
            <a:r>
              <a:rPr lang="en-US" altLang="en-US" sz="1800" dirty="0"/>
              <a:t>Column data types</a:t>
            </a:r>
          </a:p>
          <a:p>
            <a:pPr lvl="1" eaLnBrk="1" hangingPunct="1"/>
            <a:r>
              <a:rPr lang="en-US" altLang="en-US" sz="1800" dirty="0"/>
              <a:t>Column sizes</a:t>
            </a:r>
          </a:p>
          <a:p>
            <a:pPr lvl="1" eaLnBrk="1" hangingPunct="1"/>
            <a:r>
              <a:rPr lang="en-US" altLang="en-US" sz="1800" dirty="0"/>
              <a:t>Constraints: </a:t>
            </a:r>
            <a:r>
              <a:rPr lang="en-US" altLang="en-US" sz="1800" dirty="0">
                <a:sym typeface="Marlett" pitchFamily="2" charset="2"/>
              </a:rPr>
              <a:t>restrictions on the data values that a column can store</a:t>
            </a:r>
            <a:endParaRPr lang="en-US" altLang="en-US" sz="1800" dirty="0"/>
          </a:p>
          <a:p>
            <a:pPr eaLnBrk="1" hangingPunct="1"/>
            <a:endParaRPr lang="en-US" altLang="en-US" dirty="0"/>
          </a:p>
        </p:txBody>
      </p:sp>
      <p:sp>
        <p:nvSpPr>
          <p:cNvPr id="23556" name="Slide Number Placeholder 4">
            <a:extLst>
              <a:ext uri="{FF2B5EF4-FFF2-40B4-BE49-F238E27FC236}">
                <a16:creationId xmlns:a16="http://schemas.microsoft.com/office/drawing/2014/main" id="{F5270BCA-8A37-360D-CF86-8DE9ABFA7AEB}"/>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1B567E2A-EB96-DD47-ADFE-35EE279D9F38}" type="slidenum">
              <a:rPr lang="en-US" altLang="en-US"/>
              <a:pPr eaLnBrk="1" hangingPunct="1"/>
              <a:t>10</a:t>
            </a:fld>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1">
            <a:extLst>
              <a:ext uri="{FF2B5EF4-FFF2-40B4-BE49-F238E27FC236}">
                <a16:creationId xmlns:a16="http://schemas.microsoft.com/office/drawing/2014/main" id="{558F25D1-8972-0CC2-11AF-5F53AF19EC85}"/>
              </a:ext>
            </a:extLst>
          </p:cNvPr>
          <p:cNvSpPr>
            <a:spLocks noGrp="1" noChangeArrowheads="1"/>
          </p:cNvSpPr>
          <p:nvPr>
            <p:ph type="title"/>
          </p:nvPr>
        </p:nvSpPr>
        <p:spPr/>
        <p:txBody>
          <a:bodyPr/>
          <a:lstStyle/>
          <a:p>
            <a:pPr eaLnBrk="1" hangingPunct="1"/>
            <a:r>
              <a:rPr lang="en-US" altLang="en-US"/>
              <a:t>Names and Properties: Conventions</a:t>
            </a:r>
          </a:p>
        </p:txBody>
      </p:sp>
      <p:sp>
        <p:nvSpPr>
          <p:cNvPr id="24579" name="Rectangle 12">
            <a:extLst>
              <a:ext uri="{FF2B5EF4-FFF2-40B4-BE49-F238E27FC236}">
                <a16:creationId xmlns:a16="http://schemas.microsoft.com/office/drawing/2014/main" id="{3F491B7B-1498-F198-1744-038D05F34C7C}"/>
              </a:ext>
            </a:extLst>
          </p:cNvPr>
          <p:cNvSpPr>
            <a:spLocks noGrp="1" noChangeArrowheads="1"/>
          </p:cNvSpPr>
          <p:nvPr>
            <p:ph idx="1"/>
          </p:nvPr>
        </p:nvSpPr>
        <p:spPr/>
        <p:txBody>
          <a:bodyPr/>
          <a:lstStyle/>
          <a:p>
            <a:pPr marL="381000" indent="-381000" eaLnBrk="1" hangingPunct="1">
              <a:lnSpc>
                <a:spcPct val="150000"/>
              </a:lnSpc>
            </a:pPr>
            <a:r>
              <a:rPr lang="en-US" altLang="en-US"/>
              <a:t>Series of rules Oracle Corporation established for naming all database objects:</a:t>
            </a:r>
          </a:p>
          <a:p>
            <a:pPr marL="720725" lvl="1" indent="-263525" eaLnBrk="1" hangingPunct="1">
              <a:lnSpc>
                <a:spcPct val="150000"/>
              </a:lnSpc>
              <a:buFont typeface="Wingdings" pitchFamily="2" charset="2"/>
              <a:buAutoNum type="arabicPeriod"/>
            </a:pPr>
            <a:r>
              <a:rPr lang="en-US" altLang="en-US" sz="2000"/>
              <a:t>From 1 to 30 characters</a:t>
            </a:r>
          </a:p>
          <a:p>
            <a:pPr marL="720725" lvl="1" indent="-263525" eaLnBrk="1" hangingPunct="1">
              <a:lnSpc>
                <a:spcPct val="150000"/>
              </a:lnSpc>
              <a:buFont typeface="Wingdings" pitchFamily="2" charset="2"/>
              <a:buAutoNum type="arabicPeriod"/>
            </a:pPr>
            <a:r>
              <a:rPr lang="en-US" altLang="en-US" sz="2000"/>
              <a:t>Only alphanumeric characters, and special characters </a:t>
            </a:r>
            <a:br>
              <a:rPr lang="en-US" altLang="en-US" sz="2000"/>
            </a:br>
            <a:r>
              <a:rPr lang="en-US" altLang="en-US" sz="2000"/>
              <a:t>($ , _,  #)</a:t>
            </a:r>
          </a:p>
          <a:p>
            <a:pPr marL="720725" lvl="1" indent="-263525" eaLnBrk="1" hangingPunct="1">
              <a:lnSpc>
                <a:spcPct val="150000"/>
              </a:lnSpc>
              <a:buFont typeface="Wingdings" pitchFamily="2" charset="2"/>
              <a:buAutoNum type="arabicPeriod"/>
            </a:pPr>
            <a:r>
              <a:rPr lang="en-US" altLang="en-US" sz="2000"/>
              <a:t>Must begin with a letter and can not contain blank spaces or hyphens</a:t>
            </a:r>
            <a:br>
              <a:rPr lang="en-US" altLang="en-US" sz="2000"/>
            </a:br>
            <a:endParaRPr lang="en-US" altLang="en-US" sz="2000"/>
          </a:p>
        </p:txBody>
      </p:sp>
      <p:sp>
        <p:nvSpPr>
          <p:cNvPr id="24580" name="Slide Number Placeholder 4">
            <a:extLst>
              <a:ext uri="{FF2B5EF4-FFF2-40B4-BE49-F238E27FC236}">
                <a16:creationId xmlns:a16="http://schemas.microsoft.com/office/drawing/2014/main" id="{139D1994-C744-3007-4056-341D7A2227D6}"/>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6D12D9B8-5D7F-564E-9C31-3A723A7BD179}" type="slidenum">
              <a:rPr lang="en-US" altLang="en-US"/>
              <a:pPr eaLnBrk="1" hangingPunct="1"/>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a:extLst>
              <a:ext uri="{FF2B5EF4-FFF2-40B4-BE49-F238E27FC236}">
                <a16:creationId xmlns:a16="http://schemas.microsoft.com/office/drawing/2014/main" id="{21371ECC-6D1A-FB4C-D1A1-BD4C40183C0C}"/>
              </a:ext>
            </a:extLst>
          </p:cNvPr>
          <p:cNvSpPr>
            <a:spLocks noGrp="1" noChangeArrowheads="1"/>
          </p:cNvSpPr>
          <p:nvPr>
            <p:ph type="title"/>
          </p:nvPr>
        </p:nvSpPr>
        <p:spPr/>
        <p:txBody>
          <a:bodyPr/>
          <a:lstStyle/>
          <a:p>
            <a:pPr eaLnBrk="1" hangingPunct="1"/>
            <a:r>
              <a:rPr lang="en-US" altLang="en-US"/>
              <a:t>Data Types</a:t>
            </a:r>
          </a:p>
        </p:txBody>
      </p:sp>
      <p:sp>
        <p:nvSpPr>
          <p:cNvPr id="26627" name="Rectangle 5">
            <a:extLst>
              <a:ext uri="{FF2B5EF4-FFF2-40B4-BE49-F238E27FC236}">
                <a16:creationId xmlns:a16="http://schemas.microsoft.com/office/drawing/2014/main" id="{FBA0AD7F-5EA8-ED01-7413-E79A1EEF656E}"/>
              </a:ext>
            </a:extLst>
          </p:cNvPr>
          <p:cNvSpPr>
            <a:spLocks noGrp="1" noChangeArrowheads="1"/>
          </p:cNvSpPr>
          <p:nvPr>
            <p:ph idx="1"/>
          </p:nvPr>
        </p:nvSpPr>
        <p:spPr/>
        <p:txBody>
          <a:bodyPr/>
          <a:lstStyle/>
          <a:p>
            <a:pPr eaLnBrk="1" hangingPunct="1">
              <a:lnSpc>
                <a:spcPct val="150000"/>
              </a:lnSpc>
            </a:pPr>
            <a:r>
              <a:rPr lang="en-US" altLang="en-US"/>
              <a:t>Data type </a:t>
            </a:r>
          </a:p>
          <a:p>
            <a:pPr lvl="1" eaLnBrk="1" hangingPunct="1">
              <a:lnSpc>
                <a:spcPct val="150000"/>
              </a:lnSpc>
            </a:pPr>
            <a:r>
              <a:rPr lang="en-US" altLang="en-US" sz="1800"/>
              <a:t>Specifies kind of data that column stores</a:t>
            </a:r>
          </a:p>
          <a:p>
            <a:pPr lvl="1" eaLnBrk="1" hangingPunct="1">
              <a:lnSpc>
                <a:spcPct val="150000"/>
              </a:lnSpc>
            </a:pPr>
            <a:r>
              <a:rPr lang="en-US" altLang="en-US" sz="1800"/>
              <a:t>Provides means for error checking</a:t>
            </a:r>
          </a:p>
          <a:p>
            <a:pPr lvl="1" eaLnBrk="1" hangingPunct="1">
              <a:lnSpc>
                <a:spcPct val="150000"/>
              </a:lnSpc>
            </a:pPr>
            <a:r>
              <a:rPr lang="en-US" altLang="en-US" sz="1800"/>
              <a:t>Enables DBMS to use storage space more efficiently by internally storing different types of data in different ways</a:t>
            </a:r>
          </a:p>
          <a:p>
            <a:pPr eaLnBrk="1" hangingPunct="1">
              <a:lnSpc>
                <a:spcPct val="150000"/>
              </a:lnSpc>
            </a:pPr>
            <a:r>
              <a:rPr lang="en-US" altLang="en-US"/>
              <a:t>Basic types</a:t>
            </a:r>
          </a:p>
          <a:p>
            <a:pPr lvl="1" eaLnBrk="1" hangingPunct="1">
              <a:lnSpc>
                <a:spcPct val="150000"/>
              </a:lnSpc>
            </a:pPr>
            <a:r>
              <a:rPr lang="en-US" altLang="en-US" sz="1800"/>
              <a:t>Character</a:t>
            </a:r>
          </a:p>
          <a:p>
            <a:pPr lvl="1" eaLnBrk="1" hangingPunct="1">
              <a:lnSpc>
                <a:spcPct val="150000"/>
              </a:lnSpc>
            </a:pPr>
            <a:r>
              <a:rPr lang="en-US" altLang="en-US" sz="1800"/>
              <a:t>Number</a:t>
            </a:r>
          </a:p>
          <a:p>
            <a:pPr lvl="1" eaLnBrk="1" hangingPunct="1">
              <a:lnSpc>
                <a:spcPct val="150000"/>
              </a:lnSpc>
            </a:pPr>
            <a:r>
              <a:rPr lang="en-US" altLang="en-US" sz="1800"/>
              <a:t>Date/time</a:t>
            </a:r>
          </a:p>
          <a:p>
            <a:pPr lvl="1" eaLnBrk="1" hangingPunct="1">
              <a:lnSpc>
                <a:spcPct val="150000"/>
              </a:lnSpc>
            </a:pPr>
            <a:r>
              <a:rPr lang="en-US" altLang="en-US" sz="1800"/>
              <a:t>Large object</a:t>
            </a:r>
          </a:p>
          <a:p>
            <a:pPr eaLnBrk="1" hangingPunct="1">
              <a:lnSpc>
                <a:spcPct val="150000"/>
              </a:lnSpc>
            </a:pPr>
            <a:endParaRPr lang="en-US" altLang="en-US"/>
          </a:p>
        </p:txBody>
      </p:sp>
      <p:sp>
        <p:nvSpPr>
          <p:cNvPr id="26628" name="Slide Number Placeholder 4">
            <a:extLst>
              <a:ext uri="{FF2B5EF4-FFF2-40B4-BE49-F238E27FC236}">
                <a16:creationId xmlns:a16="http://schemas.microsoft.com/office/drawing/2014/main" id="{6D08AF75-F91E-916C-33E2-52540207CA27}"/>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1BE40F83-CFEA-264F-9C55-207355AE4895}" type="slidenum">
              <a:rPr lang="en-US" altLang="en-US"/>
              <a:pPr eaLnBrk="1" hangingPunct="1"/>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8A8C5B0-1AC3-B883-4C5F-4EB8D62B9234}"/>
              </a:ext>
            </a:extLst>
          </p:cNvPr>
          <p:cNvSpPr>
            <a:spLocks noGrp="1" noChangeArrowheads="1"/>
          </p:cNvSpPr>
          <p:nvPr>
            <p:ph type="title"/>
          </p:nvPr>
        </p:nvSpPr>
        <p:spPr/>
        <p:txBody>
          <a:bodyPr/>
          <a:lstStyle/>
          <a:p>
            <a:pPr eaLnBrk="1" hangingPunct="1"/>
            <a:r>
              <a:rPr lang="en-US" altLang="en-US"/>
              <a:t>Basic Built-in Data Types</a:t>
            </a:r>
          </a:p>
        </p:txBody>
      </p:sp>
      <p:sp>
        <p:nvSpPr>
          <p:cNvPr id="27651" name="Rectangle 7">
            <a:extLst>
              <a:ext uri="{FF2B5EF4-FFF2-40B4-BE49-F238E27FC236}">
                <a16:creationId xmlns:a16="http://schemas.microsoft.com/office/drawing/2014/main" id="{9A49A526-5299-361D-D693-D2696C08DA3F}"/>
              </a:ext>
            </a:extLst>
          </p:cNvPr>
          <p:cNvSpPr>
            <a:spLocks noGrp="1" noChangeArrowheads="1"/>
          </p:cNvSpPr>
          <p:nvPr>
            <p:ph idx="1"/>
          </p:nvPr>
        </p:nvSpPr>
        <p:spPr/>
        <p:txBody>
          <a:bodyPr/>
          <a:lstStyle/>
          <a:p>
            <a:pPr eaLnBrk="1" hangingPunct="1"/>
            <a:r>
              <a:rPr lang="en-US" altLang="en-US"/>
              <a:t>Character</a:t>
            </a:r>
          </a:p>
          <a:p>
            <a:pPr lvl="1" eaLnBrk="1" hangingPunct="1"/>
            <a:r>
              <a:rPr lang="en-US" altLang="en-US" sz="1800"/>
              <a:t>VARCHAR2</a:t>
            </a:r>
          </a:p>
          <a:p>
            <a:pPr eaLnBrk="1" hangingPunct="1"/>
            <a:r>
              <a:rPr lang="en-US" altLang="en-US"/>
              <a:t>Numeric </a:t>
            </a:r>
          </a:p>
          <a:p>
            <a:pPr lvl="1" eaLnBrk="1" hangingPunct="1"/>
            <a:r>
              <a:rPr lang="en-US" altLang="en-US" sz="1800"/>
              <a:t>NUMBER</a:t>
            </a:r>
          </a:p>
          <a:p>
            <a:pPr eaLnBrk="1" hangingPunct="1"/>
            <a:r>
              <a:rPr lang="en-US" altLang="en-US"/>
              <a:t> DATE</a:t>
            </a:r>
          </a:p>
          <a:p>
            <a:pPr eaLnBrk="1" hangingPunct="1"/>
            <a:r>
              <a:rPr lang="en-US" altLang="en-US"/>
              <a:t> OTHERS </a:t>
            </a:r>
          </a:p>
          <a:p>
            <a:pPr lvl="1" eaLnBrk="1" hangingPunct="1"/>
            <a:r>
              <a:rPr lang="en-US" altLang="en-US" sz="1800"/>
              <a:t>A </a:t>
            </a:r>
            <a:r>
              <a:rPr lang="en-US" altLang="en-US" sz="1800" b="1"/>
              <a:t>CLOB</a:t>
            </a:r>
            <a:r>
              <a:rPr lang="en-US" altLang="en-US" sz="1800"/>
              <a:t> (Character Large Object) is an Oracle data type that can hold up to 4 GB of data. </a:t>
            </a:r>
          </a:p>
          <a:p>
            <a:pPr lvl="1" eaLnBrk="1" hangingPunct="1"/>
            <a:r>
              <a:rPr lang="en-US" altLang="en-US" sz="1800"/>
              <a:t>Used for storing text.</a:t>
            </a:r>
          </a:p>
          <a:p>
            <a:pPr lvl="1" eaLnBrk="1" hangingPunct="1"/>
            <a:endParaRPr lang="en-US" altLang="en-US" sz="1800"/>
          </a:p>
          <a:p>
            <a:pPr lvl="1" eaLnBrk="1" hangingPunct="1"/>
            <a:r>
              <a:rPr lang="en-US" altLang="en-US" sz="1800"/>
              <a:t>A </a:t>
            </a:r>
            <a:r>
              <a:rPr lang="en-US" altLang="en-US" sz="1800" b="1"/>
              <a:t>BLOB</a:t>
            </a:r>
            <a:r>
              <a:rPr lang="en-US" altLang="en-US" sz="1800"/>
              <a:t> (Binary Large Object) is an Oracle data type that can hold up to 4 GB of data. </a:t>
            </a:r>
          </a:p>
          <a:p>
            <a:pPr lvl="1" eaLnBrk="1" hangingPunct="1"/>
            <a:r>
              <a:rPr lang="en-US" altLang="en-US" sz="1800"/>
              <a:t>Used for storing  images, audio, video.</a:t>
            </a:r>
          </a:p>
          <a:p>
            <a:pPr eaLnBrk="1" hangingPunct="1"/>
            <a:endParaRPr lang="en-US" altLang="en-US"/>
          </a:p>
        </p:txBody>
      </p:sp>
      <p:sp>
        <p:nvSpPr>
          <p:cNvPr id="27652" name="Slide Number Placeholder 4">
            <a:extLst>
              <a:ext uri="{FF2B5EF4-FFF2-40B4-BE49-F238E27FC236}">
                <a16:creationId xmlns:a16="http://schemas.microsoft.com/office/drawing/2014/main" id="{2F822D39-4183-83A8-3F38-FEE75B1DFCB6}"/>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5E6237E5-D9FD-414C-9C2F-004A8F742573}" type="slidenum">
              <a:rPr lang="en-US" altLang="en-US"/>
              <a:pPr eaLnBrk="1" hangingPunct="1"/>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C6B73643-64C6-7514-6A17-6141E8B50F0E}"/>
              </a:ext>
            </a:extLst>
          </p:cNvPr>
          <p:cNvSpPr>
            <a:spLocks noGrp="1" noChangeArrowheads="1"/>
          </p:cNvSpPr>
          <p:nvPr>
            <p:ph type="title"/>
          </p:nvPr>
        </p:nvSpPr>
        <p:spPr/>
        <p:txBody>
          <a:bodyPr/>
          <a:lstStyle/>
          <a:p>
            <a:pPr eaLnBrk="1" hangingPunct="1"/>
            <a:r>
              <a:rPr lang="en-US" altLang="en-US"/>
              <a:t>Constraints</a:t>
            </a:r>
          </a:p>
        </p:txBody>
      </p:sp>
      <p:sp>
        <p:nvSpPr>
          <p:cNvPr id="29699" name="Rectangle 5">
            <a:extLst>
              <a:ext uri="{FF2B5EF4-FFF2-40B4-BE49-F238E27FC236}">
                <a16:creationId xmlns:a16="http://schemas.microsoft.com/office/drawing/2014/main" id="{48304AB2-7EC9-2439-11AB-D8B34087AF8C}"/>
              </a:ext>
            </a:extLst>
          </p:cNvPr>
          <p:cNvSpPr>
            <a:spLocks noGrp="1" noChangeArrowheads="1"/>
          </p:cNvSpPr>
          <p:nvPr>
            <p:ph idx="1"/>
          </p:nvPr>
        </p:nvSpPr>
        <p:spPr/>
        <p:txBody>
          <a:bodyPr/>
          <a:lstStyle/>
          <a:p>
            <a:pPr eaLnBrk="1" hangingPunct="1"/>
            <a:r>
              <a:rPr lang="en-US" altLang="en-US"/>
              <a:t>A rule that restricts the values that can be inserted into a column</a:t>
            </a:r>
          </a:p>
          <a:p>
            <a:pPr eaLnBrk="1" hangingPunct="1"/>
            <a:endParaRPr lang="en-US" altLang="en-US"/>
          </a:p>
          <a:p>
            <a:pPr eaLnBrk="1" hangingPunct="1"/>
            <a:r>
              <a:rPr lang="en-US" altLang="en-US"/>
              <a:t>A mechanism used to protect </a:t>
            </a:r>
          </a:p>
          <a:p>
            <a:pPr lvl="1" eaLnBrk="1" hangingPunct="1"/>
            <a:endParaRPr lang="en-US" altLang="en-US" sz="1800"/>
          </a:p>
          <a:p>
            <a:pPr lvl="1" eaLnBrk="1" hangingPunct="1"/>
            <a:r>
              <a:rPr lang="en-US" altLang="en-US" sz="1800"/>
              <a:t>the relationship between data within an Oracle table, or</a:t>
            </a:r>
          </a:p>
          <a:p>
            <a:pPr lvl="1" eaLnBrk="1" hangingPunct="1"/>
            <a:endParaRPr lang="en-US" altLang="en-US" sz="1800"/>
          </a:p>
          <a:p>
            <a:pPr lvl="1" eaLnBrk="1" hangingPunct="1"/>
            <a:r>
              <a:rPr lang="en-US" altLang="en-US" sz="1800"/>
              <a:t>the correspondence between data in two different tables</a:t>
            </a:r>
          </a:p>
        </p:txBody>
      </p:sp>
      <p:sp>
        <p:nvSpPr>
          <p:cNvPr id="29700" name="Slide Number Placeholder 4">
            <a:extLst>
              <a:ext uri="{FF2B5EF4-FFF2-40B4-BE49-F238E27FC236}">
                <a16:creationId xmlns:a16="http://schemas.microsoft.com/office/drawing/2014/main" id="{F4657B4D-506A-9989-66B9-9658C7BF6B9B}"/>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B06C285C-A93C-F04D-BD4C-3D43AF103D16}" type="slidenum">
              <a:rPr lang="en-US" altLang="en-US"/>
              <a:pPr eaLnBrk="1" hangingPunct="1"/>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120DEEA0-761C-BC33-8917-64D7934F368B}"/>
              </a:ext>
            </a:extLst>
          </p:cNvPr>
          <p:cNvSpPr>
            <a:spLocks noGrp="1" noChangeArrowheads="1"/>
          </p:cNvSpPr>
          <p:nvPr>
            <p:ph type="title"/>
          </p:nvPr>
        </p:nvSpPr>
        <p:spPr/>
        <p:txBody>
          <a:bodyPr/>
          <a:lstStyle/>
          <a:p>
            <a:pPr eaLnBrk="1" hangingPunct="1"/>
            <a:r>
              <a:rPr lang="en-US" altLang="en-US"/>
              <a:t>Types of Constraints</a:t>
            </a:r>
          </a:p>
        </p:txBody>
      </p:sp>
      <p:sp>
        <p:nvSpPr>
          <p:cNvPr id="30723" name="Rectangle 7">
            <a:extLst>
              <a:ext uri="{FF2B5EF4-FFF2-40B4-BE49-F238E27FC236}">
                <a16:creationId xmlns:a16="http://schemas.microsoft.com/office/drawing/2014/main" id="{5E9B8A53-87DC-397B-C415-DC910D085C52}"/>
              </a:ext>
            </a:extLst>
          </p:cNvPr>
          <p:cNvSpPr>
            <a:spLocks noGrp="1" noChangeArrowheads="1"/>
          </p:cNvSpPr>
          <p:nvPr>
            <p:ph idx="1"/>
          </p:nvPr>
        </p:nvSpPr>
        <p:spPr/>
        <p:txBody>
          <a:bodyPr/>
          <a:lstStyle/>
          <a:p>
            <a:pPr eaLnBrk="1" hangingPunct="1"/>
            <a:r>
              <a:rPr lang="en-US" altLang="en-US" sz="2000" dirty="0">
                <a:solidFill>
                  <a:schemeClr val="accent2"/>
                </a:solidFill>
              </a:rPr>
              <a:t>Integrity constraints:</a:t>
            </a:r>
            <a:r>
              <a:rPr lang="en-US" altLang="en-US" sz="2000" dirty="0"/>
              <a:t> define primary and foreign keys</a:t>
            </a:r>
          </a:p>
          <a:p>
            <a:pPr eaLnBrk="1" hangingPunct="1"/>
            <a:endParaRPr lang="en-US" altLang="en-US" sz="2000" dirty="0"/>
          </a:p>
          <a:p>
            <a:pPr algn="just" eaLnBrk="1" hangingPunct="1"/>
            <a:r>
              <a:rPr lang="en-US" altLang="en-US" sz="2000" dirty="0">
                <a:solidFill>
                  <a:schemeClr val="accent2"/>
                </a:solidFill>
              </a:rPr>
              <a:t>Value constraints:</a:t>
            </a:r>
            <a:r>
              <a:rPr lang="en-US" altLang="en-US" sz="2000" dirty="0"/>
              <a:t> define specific data values or data ranges that must be inserted into columns and whether values must be unique or not NULL. CHECK, NOT NULL, UNIQUE constraints</a:t>
            </a:r>
          </a:p>
          <a:p>
            <a:pPr eaLnBrk="1" hangingPunct="1"/>
            <a:endParaRPr lang="en-US" altLang="en-US" sz="2000" dirty="0">
              <a:solidFill>
                <a:schemeClr val="accent2"/>
              </a:solidFill>
            </a:endParaRPr>
          </a:p>
          <a:p>
            <a:pPr eaLnBrk="1" hangingPunct="1"/>
            <a:endParaRPr lang="en-US" altLang="en-US" sz="2000" dirty="0">
              <a:solidFill>
                <a:schemeClr val="accent2"/>
              </a:solidFill>
            </a:endParaRPr>
          </a:p>
          <a:p>
            <a:pPr eaLnBrk="1" hangingPunct="1"/>
            <a:r>
              <a:rPr lang="en-US" altLang="en-US" sz="2000" dirty="0">
                <a:solidFill>
                  <a:schemeClr val="accent2"/>
                </a:solidFill>
              </a:rPr>
              <a:t>Table constraint:</a:t>
            </a:r>
            <a:r>
              <a:rPr lang="en-US" altLang="en-US" sz="2000" dirty="0"/>
              <a:t> restricts the data value with respect to all other values in the table</a:t>
            </a:r>
          </a:p>
          <a:p>
            <a:pPr eaLnBrk="1" hangingPunct="1"/>
            <a:endParaRPr lang="en-US" altLang="en-US" sz="2000" dirty="0"/>
          </a:p>
          <a:p>
            <a:pPr eaLnBrk="1" hangingPunct="1"/>
            <a:r>
              <a:rPr lang="en-US" altLang="en-US" sz="2000" dirty="0">
                <a:solidFill>
                  <a:schemeClr val="accent2"/>
                </a:solidFill>
              </a:rPr>
              <a:t>Column constraint:</a:t>
            </a:r>
            <a:r>
              <a:rPr lang="en-US" altLang="en-US" sz="2000" dirty="0"/>
              <a:t> limits the value that can be placed in a specific column, irrespective of values that exist in other table records</a:t>
            </a:r>
          </a:p>
        </p:txBody>
      </p:sp>
      <p:sp>
        <p:nvSpPr>
          <p:cNvPr id="30724" name="Slide Number Placeholder 4">
            <a:extLst>
              <a:ext uri="{FF2B5EF4-FFF2-40B4-BE49-F238E27FC236}">
                <a16:creationId xmlns:a16="http://schemas.microsoft.com/office/drawing/2014/main" id="{52E53F2B-031B-45B1-27E8-A15E6BB0A953}"/>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8EC532B3-332C-AB4E-88D8-64AA89F95597}" type="slidenum">
              <a:rPr lang="en-US" altLang="en-US"/>
              <a:pPr eaLnBrk="1" hangingPunct="1"/>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F7A96953-AAE3-5D3D-F8C6-5C345605E756}"/>
              </a:ext>
            </a:extLst>
          </p:cNvPr>
          <p:cNvSpPr>
            <a:spLocks noGrp="1" noChangeArrowheads="1"/>
          </p:cNvSpPr>
          <p:nvPr>
            <p:ph type="title"/>
          </p:nvPr>
        </p:nvSpPr>
        <p:spPr/>
        <p:txBody>
          <a:bodyPr/>
          <a:lstStyle/>
          <a:p>
            <a:pPr eaLnBrk="1" hangingPunct="1"/>
            <a:r>
              <a:rPr lang="en-US" altLang="en-US"/>
              <a:t>Integrity Constraints</a:t>
            </a:r>
          </a:p>
        </p:txBody>
      </p:sp>
      <p:sp>
        <p:nvSpPr>
          <p:cNvPr id="31747" name="Rectangle 7">
            <a:extLst>
              <a:ext uri="{FF2B5EF4-FFF2-40B4-BE49-F238E27FC236}">
                <a16:creationId xmlns:a16="http://schemas.microsoft.com/office/drawing/2014/main" id="{362360E0-7D3C-A362-3709-E500AE2E7D41}"/>
              </a:ext>
            </a:extLst>
          </p:cNvPr>
          <p:cNvSpPr>
            <a:spLocks noGrp="1" noChangeArrowheads="1"/>
          </p:cNvSpPr>
          <p:nvPr>
            <p:ph idx="1"/>
          </p:nvPr>
        </p:nvSpPr>
        <p:spPr/>
        <p:txBody>
          <a:bodyPr/>
          <a:lstStyle/>
          <a:p>
            <a:pPr eaLnBrk="1" hangingPunct="1"/>
            <a:r>
              <a:rPr lang="en-US" altLang="en-US"/>
              <a:t>Define Primary Key columns</a:t>
            </a:r>
          </a:p>
          <a:p>
            <a:pPr eaLnBrk="1" hangingPunct="1"/>
            <a:endParaRPr lang="en-US" altLang="en-US"/>
          </a:p>
          <a:p>
            <a:pPr eaLnBrk="1" hangingPunct="1"/>
            <a:r>
              <a:rPr lang="en-US" altLang="en-US"/>
              <a:t>Specify Foreign Keys and their corresponding table and column references</a:t>
            </a:r>
          </a:p>
          <a:p>
            <a:pPr eaLnBrk="1" hangingPunct="1"/>
            <a:endParaRPr lang="en-US" altLang="en-US"/>
          </a:p>
          <a:p>
            <a:pPr eaLnBrk="1" hangingPunct="1"/>
            <a:r>
              <a:rPr lang="en-US" altLang="en-US"/>
              <a:t>Specify Composite Keys</a:t>
            </a:r>
          </a:p>
        </p:txBody>
      </p:sp>
      <p:sp>
        <p:nvSpPr>
          <p:cNvPr id="31748" name="Slide Number Placeholder 4">
            <a:extLst>
              <a:ext uri="{FF2B5EF4-FFF2-40B4-BE49-F238E27FC236}">
                <a16:creationId xmlns:a16="http://schemas.microsoft.com/office/drawing/2014/main" id="{BB184A11-DD2C-136E-7D0F-C7BC92CAEDCF}"/>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AC5A6944-CE2A-9749-A361-A8A5D02BA0D0}" type="slidenum">
              <a:rPr lang="en-US" altLang="en-US"/>
              <a:pPr eaLnBrk="1" hangingPunct="1"/>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29A94DB3-AC00-42BC-F078-43CBA606E8CB}"/>
              </a:ext>
            </a:extLst>
          </p:cNvPr>
          <p:cNvSpPr>
            <a:spLocks noGrp="1" noChangeArrowheads="1"/>
          </p:cNvSpPr>
          <p:nvPr>
            <p:ph type="title"/>
          </p:nvPr>
        </p:nvSpPr>
        <p:spPr/>
        <p:txBody>
          <a:bodyPr/>
          <a:lstStyle/>
          <a:p>
            <a:pPr eaLnBrk="1" hangingPunct="1"/>
            <a:r>
              <a:rPr lang="en-US" altLang="en-US"/>
              <a:t>Default Clause</a:t>
            </a:r>
          </a:p>
        </p:txBody>
      </p:sp>
      <p:sp>
        <p:nvSpPr>
          <p:cNvPr id="77831" name="Rectangle 7">
            <a:extLst>
              <a:ext uri="{FF2B5EF4-FFF2-40B4-BE49-F238E27FC236}">
                <a16:creationId xmlns:a16="http://schemas.microsoft.com/office/drawing/2014/main" id="{03106F08-67E7-5965-5C35-CCDE048DFEC2}"/>
              </a:ext>
            </a:extLst>
          </p:cNvPr>
          <p:cNvSpPr>
            <a:spLocks noGrp="1" noChangeArrowheads="1"/>
          </p:cNvSpPr>
          <p:nvPr>
            <p:ph idx="1"/>
          </p:nvPr>
        </p:nvSpPr>
        <p:spPr/>
        <p:txBody>
          <a:bodyPr/>
          <a:lstStyle/>
          <a:p>
            <a:pPr eaLnBrk="1" hangingPunct="1">
              <a:defRPr/>
            </a:pPr>
            <a:r>
              <a:rPr lang="en-US" sz="1600" dirty="0"/>
              <a:t>Default: specifies a default value that is inserted automatically</a:t>
            </a:r>
          </a:p>
          <a:p>
            <a:pPr eaLnBrk="1" hangingPunct="1">
              <a:defRPr/>
            </a:pPr>
            <a:endParaRPr lang="en-US" sz="1600" dirty="0"/>
          </a:p>
          <a:p>
            <a:pPr eaLnBrk="1" hangingPunct="1">
              <a:defRPr/>
            </a:pPr>
            <a:r>
              <a:rPr lang="en-US" sz="1600" dirty="0"/>
              <a:t>Syntax: </a:t>
            </a:r>
          </a:p>
          <a:p>
            <a:pPr eaLnBrk="1" hangingPunct="1">
              <a:buFont typeface="Wingdings" pitchFamily="2" charset="2"/>
              <a:buNone/>
              <a:defRPr/>
            </a:pPr>
            <a:r>
              <a:rPr lang="en-US" sz="1600" dirty="0"/>
              <a:t>	CREATE TABLE &lt;</a:t>
            </a:r>
            <a:r>
              <a:rPr lang="en-US" sz="1600" dirty="0" err="1"/>
              <a:t>tablename</a:t>
            </a:r>
            <a:r>
              <a:rPr lang="en-US" sz="1600" dirty="0"/>
              <a:t>&gt;(column name </a:t>
            </a:r>
            <a:r>
              <a:rPr lang="en-US" sz="1600" dirty="0" err="1"/>
              <a:t>datatype</a:t>
            </a:r>
            <a:r>
              <a:rPr lang="en-US" sz="1600" dirty="0"/>
              <a:t> DEFAULT &lt;value&gt;);</a:t>
            </a:r>
          </a:p>
          <a:p>
            <a:pPr eaLnBrk="1" hangingPunct="1">
              <a:buFont typeface="Wingdings" pitchFamily="2" charset="2"/>
              <a:buNone/>
              <a:defRPr/>
            </a:pPr>
            <a:endParaRPr lang="en-US" sz="1600" dirty="0"/>
          </a:p>
          <a:p>
            <a:pPr eaLnBrk="1" hangingPunct="1">
              <a:defRPr/>
            </a:pPr>
            <a:r>
              <a:rPr lang="en-US" sz="1600" dirty="0"/>
              <a:t>Example:</a:t>
            </a:r>
          </a:p>
          <a:p>
            <a:pPr lvl="1" eaLnBrk="1" hangingPunct="1">
              <a:buFont typeface="Wingdings" pitchFamily="2" charset="2"/>
              <a:buNone/>
              <a:defRPr/>
            </a:pPr>
            <a:r>
              <a:rPr lang="en-US" sz="1600" dirty="0"/>
              <a:t>CREATE TABLE employee</a:t>
            </a:r>
          </a:p>
          <a:p>
            <a:pPr lvl="1" eaLnBrk="1" hangingPunct="1">
              <a:buFont typeface="Wingdings" pitchFamily="2" charset="2"/>
              <a:buNone/>
              <a:defRPr/>
            </a:pPr>
            <a:r>
              <a:rPr lang="en-US" sz="1600" dirty="0"/>
              <a:t>(</a:t>
            </a:r>
            <a:r>
              <a:rPr lang="en-US" sz="1600" dirty="0" err="1"/>
              <a:t>empno</a:t>
            </a:r>
            <a:r>
              <a:rPr lang="en-US" sz="1600" dirty="0"/>
              <a:t> NUMBER(6) PRIMARY KEY,</a:t>
            </a:r>
          </a:p>
          <a:p>
            <a:pPr lvl="1" eaLnBrk="1" hangingPunct="1">
              <a:buFont typeface="Wingdings" pitchFamily="2" charset="2"/>
              <a:buNone/>
              <a:defRPr/>
            </a:pPr>
            <a:r>
              <a:rPr lang="en-US" sz="1600" dirty="0" err="1"/>
              <a:t>ename</a:t>
            </a:r>
            <a:r>
              <a:rPr lang="en-US" sz="1600" dirty="0"/>
              <a:t> VARCHAR2(30) NOT NULL,</a:t>
            </a:r>
          </a:p>
          <a:p>
            <a:pPr lvl="1" eaLnBrk="1" hangingPunct="1">
              <a:buFont typeface="Wingdings" pitchFamily="2" charset="2"/>
              <a:buNone/>
              <a:defRPr/>
            </a:pPr>
            <a:r>
              <a:rPr lang="en-US" sz="1600" dirty="0"/>
              <a:t>grade CHAR(3) DEFAULT 'TG0',</a:t>
            </a:r>
          </a:p>
          <a:p>
            <a:pPr lvl="1" eaLnBrk="1" hangingPunct="1">
              <a:buFont typeface="Wingdings" pitchFamily="2" charset="2"/>
              <a:buNone/>
              <a:defRPr/>
            </a:pPr>
            <a:r>
              <a:rPr lang="en-US" sz="1600" dirty="0"/>
              <a:t>dob DATE, </a:t>
            </a:r>
            <a:r>
              <a:rPr lang="en-US" sz="1600" dirty="0" err="1"/>
              <a:t>deptno</a:t>
            </a:r>
            <a:r>
              <a:rPr lang="en-US" sz="1600" dirty="0"/>
              <a:t> number(2));</a:t>
            </a:r>
          </a:p>
          <a:p>
            <a:pPr marL="381000" indent="-381000" eaLnBrk="1" hangingPunct="1">
              <a:buFont typeface="Wingdings" pitchFamily="2" charset="2"/>
              <a:buNone/>
              <a:defRPr/>
            </a:pPr>
            <a:r>
              <a:rPr lang="en-US" sz="1600" b="1" dirty="0"/>
              <a:t>To view the Structure of the Created Table</a:t>
            </a:r>
          </a:p>
          <a:p>
            <a:pPr marL="381000" indent="-381000" eaLnBrk="1" hangingPunct="1">
              <a:buFont typeface="Wingdings" pitchFamily="2" charset="2"/>
              <a:buNone/>
              <a:defRPr/>
            </a:pPr>
            <a:r>
              <a:rPr lang="en-US" sz="1600" b="1" dirty="0"/>
              <a:t>   DESC employee</a:t>
            </a:r>
          </a:p>
        </p:txBody>
      </p:sp>
      <p:sp>
        <p:nvSpPr>
          <p:cNvPr id="32772" name="Slide Number Placeholder 4">
            <a:extLst>
              <a:ext uri="{FF2B5EF4-FFF2-40B4-BE49-F238E27FC236}">
                <a16:creationId xmlns:a16="http://schemas.microsoft.com/office/drawing/2014/main" id="{74F466B5-2276-B9BA-087D-75151360FC58}"/>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EFE4E986-FF07-4F44-8E68-2CC5C5FD4AE4}" type="slidenum">
              <a:rPr lang="en-US" altLang="en-US"/>
              <a:pPr eaLnBrk="1" hangingPunct="1"/>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8">
            <a:extLst>
              <a:ext uri="{FF2B5EF4-FFF2-40B4-BE49-F238E27FC236}">
                <a16:creationId xmlns:a16="http://schemas.microsoft.com/office/drawing/2014/main" id="{EB28733D-1660-10B6-915E-866627EFCC05}"/>
              </a:ext>
            </a:extLst>
          </p:cNvPr>
          <p:cNvSpPr>
            <a:spLocks noGrp="1" noChangeArrowheads="1"/>
          </p:cNvSpPr>
          <p:nvPr>
            <p:ph type="title"/>
          </p:nvPr>
        </p:nvSpPr>
        <p:spPr/>
        <p:txBody>
          <a:bodyPr/>
          <a:lstStyle/>
          <a:p>
            <a:pPr eaLnBrk="1" hangingPunct="1"/>
            <a:r>
              <a:rPr lang="en-US" altLang="en-US"/>
              <a:t>Primary Key Constraints</a:t>
            </a:r>
          </a:p>
        </p:txBody>
      </p:sp>
      <p:sp>
        <p:nvSpPr>
          <p:cNvPr id="33795" name="Rectangle 9">
            <a:extLst>
              <a:ext uri="{FF2B5EF4-FFF2-40B4-BE49-F238E27FC236}">
                <a16:creationId xmlns:a16="http://schemas.microsoft.com/office/drawing/2014/main" id="{5F3E5049-8DEE-F5A4-7CFA-CB622AEE4003}"/>
              </a:ext>
            </a:extLst>
          </p:cNvPr>
          <p:cNvSpPr>
            <a:spLocks noGrp="1" noChangeArrowheads="1"/>
          </p:cNvSpPr>
          <p:nvPr>
            <p:ph idx="1"/>
          </p:nvPr>
        </p:nvSpPr>
        <p:spPr/>
        <p:txBody>
          <a:bodyPr/>
          <a:lstStyle/>
          <a:p>
            <a:pPr eaLnBrk="1" hangingPunct="1"/>
            <a:r>
              <a:rPr lang="en-US" altLang="en-US"/>
              <a:t>Column-Level: the constraint will be given along with the column definition. This is required when only one column is to be made as a primary key</a:t>
            </a:r>
          </a:p>
          <a:p>
            <a:pPr eaLnBrk="1" hangingPunct="1"/>
            <a:r>
              <a:rPr lang="en-US" altLang="en-US"/>
              <a:t>Table-level: this type is used when a compound primary key is to be created i.e. super key</a:t>
            </a:r>
          </a:p>
          <a:p>
            <a:pPr eaLnBrk="1" hangingPunct="1"/>
            <a:endParaRPr lang="en-US" altLang="en-US"/>
          </a:p>
          <a:p>
            <a:pPr eaLnBrk="1" hangingPunct="1"/>
            <a:r>
              <a:rPr lang="en-US" altLang="en-US"/>
              <a:t>Syntax:</a:t>
            </a:r>
          </a:p>
          <a:p>
            <a:pPr lvl="1" eaLnBrk="1" hangingPunct="1">
              <a:buFont typeface="Wingdings" pitchFamily="2" charset="2"/>
              <a:buNone/>
            </a:pPr>
            <a:r>
              <a:rPr lang="en-US" altLang="en-US" sz="2000">
                <a:latin typeface="Courier New" panose="02070309020205020404" pitchFamily="49" charset="0"/>
              </a:rPr>
              <a:t>CREATE TABLE &lt;table name&gt;</a:t>
            </a:r>
          </a:p>
          <a:p>
            <a:pPr lvl="1" eaLnBrk="1" hangingPunct="1">
              <a:buFont typeface="Wingdings" pitchFamily="2" charset="2"/>
              <a:buNone/>
            </a:pPr>
            <a:r>
              <a:rPr lang="en-US" altLang="en-US" sz="2000">
                <a:latin typeface="Courier New" panose="02070309020205020404" pitchFamily="49" charset="0"/>
              </a:rPr>
              <a:t>(&lt;Colname&gt; &lt;datatype&gt;[(&lt;size&gt;)] [ [CONSTRAINT constraint_name] PRIMARY KEY ], </a:t>
            </a:r>
          </a:p>
          <a:p>
            <a:pPr lvl="1" eaLnBrk="1" hangingPunct="1">
              <a:buFont typeface="Wingdings" pitchFamily="2" charset="2"/>
              <a:buNone/>
            </a:pPr>
            <a:r>
              <a:rPr lang="en-US" altLang="en-US" sz="2000">
                <a:latin typeface="Courier New" panose="02070309020205020404" pitchFamily="49" charset="0"/>
              </a:rPr>
              <a:t> &lt;colname&gt; &lt;datatype&gt;[(&lt;size&gt;)],</a:t>
            </a:r>
          </a:p>
          <a:p>
            <a:pPr lvl="1" eaLnBrk="1" hangingPunct="1">
              <a:buFont typeface="Wingdings" pitchFamily="2" charset="2"/>
              <a:buNone/>
            </a:pPr>
            <a:r>
              <a:rPr lang="en-US" altLang="en-US" sz="2000">
                <a:latin typeface="Courier New" panose="02070309020205020404" pitchFamily="49" charset="0"/>
              </a:rPr>
              <a:t>  . . .);</a:t>
            </a:r>
          </a:p>
          <a:p>
            <a:pPr eaLnBrk="1" hangingPunct="1">
              <a:buFont typeface="Wingdings" pitchFamily="2" charset="2"/>
              <a:buNone/>
            </a:pPr>
            <a:endParaRPr lang="en-US" altLang="en-US" sz="2400">
              <a:latin typeface="Courier New" panose="02070309020205020404" pitchFamily="49" charset="0"/>
            </a:endParaRPr>
          </a:p>
        </p:txBody>
      </p:sp>
      <p:sp>
        <p:nvSpPr>
          <p:cNvPr id="33796" name="Slide Number Placeholder 4">
            <a:extLst>
              <a:ext uri="{FF2B5EF4-FFF2-40B4-BE49-F238E27FC236}">
                <a16:creationId xmlns:a16="http://schemas.microsoft.com/office/drawing/2014/main" id="{D6316E31-5F1A-F7E0-D0E8-8B8766319C4E}"/>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5A795527-60AE-9848-A91E-D09EF9E0C1C1}" type="slidenum">
              <a:rPr lang="en-US" altLang="en-US"/>
              <a:pPr eaLnBrk="1" hangingPunct="1"/>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E70F97A-9238-2E65-CEFD-15321FEAF186}"/>
              </a:ext>
            </a:extLst>
          </p:cNvPr>
          <p:cNvSpPr>
            <a:spLocks noGrp="1" noChangeArrowheads="1"/>
          </p:cNvSpPr>
          <p:nvPr>
            <p:ph type="title"/>
          </p:nvPr>
        </p:nvSpPr>
        <p:spPr/>
        <p:txBody>
          <a:bodyPr/>
          <a:lstStyle/>
          <a:p>
            <a:pPr eaLnBrk="1" hangingPunct="1"/>
            <a:r>
              <a:rPr lang="en-US" altLang="en-US"/>
              <a:t>Column Level Primary Key</a:t>
            </a:r>
          </a:p>
        </p:txBody>
      </p:sp>
      <p:sp>
        <p:nvSpPr>
          <p:cNvPr id="35843" name="Rectangle 3">
            <a:extLst>
              <a:ext uri="{FF2B5EF4-FFF2-40B4-BE49-F238E27FC236}">
                <a16:creationId xmlns:a16="http://schemas.microsoft.com/office/drawing/2014/main" id="{E4BA4CE9-F58B-D21D-F5BA-B2F346B48100}"/>
              </a:ext>
            </a:extLst>
          </p:cNvPr>
          <p:cNvSpPr>
            <a:spLocks noGrp="1" noChangeArrowheads="1"/>
          </p:cNvSpPr>
          <p:nvPr>
            <p:ph idx="1"/>
          </p:nvPr>
        </p:nvSpPr>
        <p:spPr/>
        <p:txBody>
          <a:bodyPr/>
          <a:lstStyle/>
          <a:p>
            <a:pPr marL="400050" lvl="1" indent="0" eaLnBrk="1" hangingPunct="1">
              <a:buClr>
                <a:schemeClr val="bg1"/>
              </a:buClr>
              <a:buFont typeface="Times New Roman" panose="02020603050405020304" pitchFamily="18" charset="0"/>
              <a:buNone/>
            </a:pPr>
            <a:r>
              <a:rPr lang="en-US" altLang="en-US" b="1">
                <a:latin typeface="Courier New" panose="02070309020205020404" pitchFamily="49" charset="0"/>
              </a:rPr>
              <a:t>CREATE TABLE employee</a:t>
            </a:r>
          </a:p>
          <a:p>
            <a:pPr marL="400050" lvl="1" indent="0" eaLnBrk="1" hangingPunct="1">
              <a:buClr>
                <a:schemeClr val="bg1"/>
              </a:buClr>
              <a:buFont typeface="Times New Roman" panose="02020603050405020304" pitchFamily="18" charset="0"/>
              <a:buNone/>
            </a:pPr>
            <a:r>
              <a:rPr lang="en-US" altLang="en-US" b="1">
                <a:latin typeface="Courier New" panose="02070309020205020404" pitchFamily="49" charset="0"/>
              </a:rPr>
              <a:t>  (empno NUMBER(6) constraint emp_empno_pk PRIMARY KEY,      </a:t>
            </a:r>
          </a:p>
          <a:p>
            <a:pPr marL="400050" lvl="1" indent="0" eaLnBrk="1" hangingPunct="1">
              <a:buClr>
                <a:schemeClr val="bg1"/>
              </a:buClr>
              <a:buFont typeface="Times New Roman" panose="02020603050405020304" pitchFamily="18" charset="0"/>
              <a:buNone/>
            </a:pPr>
            <a:r>
              <a:rPr lang="en-US" altLang="en-US" b="1">
                <a:latin typeface="Courier New" panose="02070309020205020404" pitchFamily="49" charset="0"/>
              </a:rPr>
              <a:t>   ename VARCHAR2(30),</a:t>
            </a:r>
          </a:p>
          <a:p>
            <a:pPr marL="400050" lvl="1" indent="0" eaLnBrk="1" hangingPunct="1">
              <a:buClr>
                <a:schemeClr val="bg1"/>
              </a:buClr>
              <a:buFont typeface="Times New Roman" panose="02020603050405020304" pitchFamily="18" charset="0"/>
              <a:buNone/>
            </a:pPr>
            <a:r>
              <a:rPr lang="en-US" altLang="en-US" b="1">
                <a:latin typeface="Courier New" panose="02070309020205020404" pitchFamily="49" charset="0"/>
              </a:rPr>
              <a:t>   grade_class CHAR(2),</a:t>
            </a:r>
          </a:p>
          <a:p>
            <a:pPr marL="400050" lvl="1" indent="0" eaLnBrk="1" hangingPunct="1">
              <a:buClr>
                <a:schemeClr val="bg1"/>
              </a:buClr>
              <a:buFont typeface="Times New Roman" panose="02020603050405020304" pitchFamily="18" charset="0"/>
              <a:buNone/>
            </a:pPr>
            <a:r>
              <a:rPr lang="en-US" altLang="en-US" b="1">
                <a:latin typeface="Courier New" panose="02070309020205020404" pitchFamily="49" charset="0"/>
              </a:rPr>
              <a:t>   email varchar2(15),</a:t>
            </a:r>
          </a:p>
          <a:p>
            <a:pPr marL="400050" lvl="1" indent="0" eaLnBrk="1" hangingPunct="1">
              <a:buClr>
                <a:schemeClr val="bg1"/>
              </a:buClr>
              <a:buFont typeface="Times New Roman" panose="02020603050405020304" pitchFamily="18" charset="0"/>
              <a:buNone/>
            </a:pPr>
            <a:r>
              <a:rPr lang="en-US" altLang="en-US" b="1">
                <a:latin typeface="Courier New" panose="02070309020205020404" pitchFamily="49" charset="0"/>
              </a:rPr>
              <a:t>   dob DATE);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ACC70D-8AF8-4E10-1408-4745915301D6}"/>
              </a:ext>
            </a:extLst>
          </p:cNvPr>
          <p:cNvSpPr>
            <a:spLocks noGrp="1" noChangeArrowheads="1"/>
          </p:cNvSpPr>
          <p:nvPr>
            <p:ph type="title"/>
          </p:nvPr>
        </p:nvSpPr>
        <p:spPr/>
        <p:txBody>
          <a:bodyPr/>
          <a:lstStyle/>
          <a:p>
            <a:r>
              <a:rPr lang="en-US" altLang="zh-CN">
                <a:ea typeface="宋体" panose="02010600030101010101" pitchFamily="2" charset="-122"/>
              </a:rPr>
              <a:t>Introduction of MySQL</a:t>
            </a:r>
          </a:p>
        </p:txBody>
      </p:sp>
      <p:sp>
        <p:nvSpPr>
          <p:cNvPr id="63491" name="Rectangle 3">
            <a:extLst>
              <a:ext uri="{FF2B5EF4-FFF2-40B4-BE49-F238E27FC236}">
                <a16:creationId xmlns:a16="http://schemas.microsoft.com/office/drawing/2014/main" id="{FD7C5854-7B85-6608-25B8-AA3151DD7DCB}"/>
              </a:ext>
            </a:extLst>
          </p:cNvPr>
          <p:cNvSpPr>
            <a:spLocks noGrp="1" noChangeArrowheads="1"/>
          </p:cNvSpPr>
          <p:nvPr>
            <p:ph type="body" idx="1"/>
          </p:nvPr>
        </p:nvSpPr>
        <p:spPr/>
        <p:txBody>
          <a:bodyPr/>
          <a:lstStyle/>
          <a:p>
            <a:r>
              <a:rPr lang="en-US" altLang="zh-CN" sz="2400">
                <a:ea typeface="宋体" panose="02010600030101010101" pitchFamily="2" charset="-122"/>
              </a:rPr>
              <a:t>MySQL is an SQL (Structured Query Language) based relational database management system (DBMS)</a:t>
            </a:r>
          </a:p>
          <a:p>
            <a:r>
              <a:rPr lang="en-US" altLang="zh-CN" sz="2400">
                <a:ea typeface="宋体" panose="02010600030101010101" pitchFamily="2" charset="-122"/>
              </a:rPr>
              <a:t>MySQL is compatible with standard SQL</a:t>
            </a:r>
          </a:p>
          <a:p>
            <a:r>
              <a:rPr lang="en-US" altLang="zh-CN" sz="2400">
                <a:ea typeface="宋体" panose="02010600030101010101" pitchFamily="2" charset="-122"/>
              </a:rPr>
              <a:t>MySQL is frequently used by PHP and Perl</a:t>
            </a:r>
          </a:p>
          <a:p>
            <a:r>
              <a:rPr lang="en-US" altLang="zh-CN" sz="2400">
                <a:ea typeface="宋体" panose="02010600030101010101" pitchFamily="2" charset="-122"/>
              </a:rPr>
              <a:t>Commercial version of MySQL is also provided (including technical support)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44848BF-8CEF-BA95-32D9-B6A2E8F21FBE}"/>
              </a:ext>
            </a:extLst>
          </p:cNvPr>
          <p:cNvSpPr>
            <a:spLocks noGrp="1" noChangeArrowheads="1"/>
          </p:cNvSpPr>
          <p:nvPr>
            <p:ph type="title"/>
          </p:nvPr>
        </p:nvSpPr>
        <p:spPr/>
        <p:txBody>
          <a:bodyPr/>
          <a:lstStyle/>
          <a:p>
            <a:pPr eaLnBrk="1" hangingPunct="1"/>
            <a:r>
              <a:rPr lang="en-US" altLang="en-US"/>
              <a:t>Table Level Primary Key Constraint</a:t>
            </a:r>
          </a:p>
        </p:txBody>
      </p:sp>
      <p:sp>
        <p:nvSpPr>
          <p:cNvPr id="37891" name="Rectangle 3">
            <a:extLst>
              <a:ext uri="{FF2B5EF4-FFF2-40B4-BE49-F238E27FC236}">
                <a16:creationId xmlns:a16="http://schemas.microsoft.com/office/drawing/2014/main" id="{9D2ADD8F-BBD8-3E07-BAD3-01289E3E533D}"/>
              </a:ext>
            </a:extLst>
          </p:cNvPr>
          <p:cNvSpPr>
            <a:spLocks noGrp="1" noChangeArrowheads="1"/>
          </p:cNvSpPr>
          <p:nvPr>
            <p:ph idx="1"/>
          </p:nvPr>
        </p:nvSpPr>
        <p:spPr/>
        <p:txBody>
          <a:bodyPr/>
          <a:lstStyle/>
          <a:p>
            <a:pPr eaLnBrk="1" hangingPunct="1">
              <a:buFont typeface="Wingdings" pitchFamily="2" charset="2"/>
              <a:buNone/>
            </a:pPr>
            <a:r>
              <a:rPr lang="en-US" altLang="en-US">
                <a:solidFill>
                  <a:schemeClr val="tx1"/>
                </a:solidFill>
                <a:latin typeface="Courier New" panose="02070309020205020404" pitchFamily="49" charset="0"/>
              </a:rPr>
              <a:t>CREATE TABLE employee</a:t>
            </a:r>
          </a:p>
          <a:p>
            <a:pPr eaLnBrk="1" hangingPunct="1">
              <a:buFont typeface="Wingdings" pitchFamily="2" charset="2"/>
              <a:buNone/>
            </a:pPr>
            <a:r>
              <a:rPr lang="en-US" altLang="en-US">
                <a:solidFill>
                  <a:schemeClr val="tx1"/>
                </a:solidFill>
                <a:latin typeface="Courier New" panose="02070309020205020404" pitchFamily="49" charset="0"/>
              </a:rPr>
              <a:t>     (empno NUMBER(6), </a:t>
            </a:r>
          </a:p>
          <a:p>
            <a:pPr eaLnBrk="1" hangingPunct="1">
              <a:buFont typeface="Wingdings" pitchFamily="2" charset="2"/>
              <a:buNone/>
            </a:pPr>
            <a:r>
              <a:rPr lang="en-US" altLang="en-US">
                <a:solidFill>
                  <a:schemeClr val="tx1"/>
                </a:solidFill>
                <a:latin typeface="Courier New" panose="02070309020205020404" pitchFamily="49" charset="0"/>
              </a:rPr>
              <a:t>     ename VARCHAR2(30),</a:t>
            </a:r>
          </a:p>
          <a:p>
            <a:pPr eaLnBrk="1" hangingPunct="1">
              <a:buFont typeface="Wingdings" pitchFamily="2" charset="2"/>
              <a:buNone/>
            </a:pPr>
            <a:r>
              <a:rPr lang="en-US" altLang="en-US">
                <a:solidFill>
                  <a:schemeClr val="tx1"/>
                </a:solidFill>
                <a:latin typeface="Courier New" panose="02070309020205020404" pitchFamily="49" charset="0"/>
              </a:rPr>
              <a:t>      grade CHAR(2),</a:t>
            </a:r>
          </a:p>
          <a:p>
            <a:pPr eaLnBrk="1" hangingPunct="1">
              <a:buFont typeface="Wingdings" pitchFamily="2" charset="2"/>
              <a:buNone/>
            </a:pPr>
            <a:r>
              <a:rPr lang="en-US" altLang="en-US">
                <a:solidFill>
                  <a:schemeClr val="tx1"/>
                </a:solidFill>
                <a:latin typeface="Courier New" panose="02070309020205020404" pitchFamily="49" charset="0"/>
              </a:rPr>
              <a:t>     dob DATE,</a:t>
            </a:r>
          </a:p>
          <a:p>
            <a:pPr eaLnBrk="1" hangingPunct="1">
              <a:buFont typeface="Wingdings" pitchFamily="2" charset="2"/>
              <a:buNone/>
            </a:pPr>
            <a:r>
              <a:rPr lang="en-US" altLang="en-US">
                <a:solidFill>
                  <a:schemeClr val="tx1"/>
                </a:solidFill>
                <a:latin typeface="Courier New" panose="02070309020205020404" pitchFamily="49" charset="0"/>
              </a:rPr>
              <a:t>     CONSTRAINT emp_id_pk </a:t>
            </a:r>
            <a:r>
              <a:rPr lang="en-US" altLang="en-US" b="1">
                <a:solidFill>
                  <a:schemeClr val="tx1"/>
                </a:solidFill>
                <a:latin typeface="Courier New" panose="02070309020205020404" pitchFamily="49" charset="0"/>
              </a:rPr>
              <a:t>PRIMARY KEY (empno,ename)</a:t>
            </a:r>
            <a:r>
              <a:rPr lang="en-US" altLang="en-US">
                <a:solidFill>
                  <a:schemeClr val="tx1"/>
                </a:solidFill>
                <a:latin typeface="Courier New" panose="02070309020205020404" pitchFamily="49" charset="0"/>
              </a:rPr>
              <a:t>);</a:t>
            </a:r>
          </a:p>
          <a:p>
            <a:pPr eaLnBrk="1" hangingPunct="1">
              <a:buFont typeface="Wingdings" pitchFamily="2" charset="2"/>
              <a:buNone/>
            </a:pPr>
            <a:endParaRPr lang="en-US" altLang="en-US">
              <a:solidFill>
                <a:schemeClr val="tx1"/>
              </a:solidFill>
              <a:latin typeface="Courier New" panose="02070309020205020404" pitchFamily="49" charset="0"/>
            </a:endParaRPr>
          </a:p>
          <a:p>
            <a:pPr eaLnBrk="1" hangingPunct="1"/>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9">
            <a:extLst>
              <a:ext uri="{FF2B5EF4-FFF2-40B4-BE49-F238E27FC236}">
                <a16:creationId xmlns:a16="http://schemas.microsoft.com/office/drawing/2014/main" id="{31D6EC7E-B3B9-2B8F-AA42-33114C83E20A}"/>
              </a:ext>
            </a:extLst>
          </p:cNvPr>
          <p:cNvSpPr>
            <a:spLocks noGrp="1" noChangeArrowheads="1"/>
          </p:cNvSpPr>
          <p:nvPr>
            <p:ph type="title"/>
          </p:nvPr>
        </p:nvSpPr>
        <p:spPr/>
        <p:txBody>
          <a:bodyPr/>
          <a:lstStyle/>
          <a:p>
            <a:pPr eaLnBrk="1" hangingPunct="1"/>
            <a:r>
              <a:rPr lang="en-US" altLang="en-US"/>
              <a:t>Foreign Key Constraints</a:t>
            </a:r>
          </a:p>
        </p:txBody>
      </p:sp>
      <p:sp>
        <p:nvSpPr>
          <p:cNvPr id="40963" name="Rectangle 10">
            <a:extLst>
              <a:ext uri="{FF2B5EF4-FFF2-40B4-BE49-F238E27FC236}">
                <a16:creationId xmlns:a16="http://schemas.microsoft.com/office/drawing/2014/main" id="{4C1B912E-AD80-4825-8ED4-01A4E338E564}"/>
              </a:ext>
            </a:extLst>
          </p:cNvPr>
          <p:cNvSpPr>
            <a:spLocks noGrp="1" noChangeArrowheads="1"/>
          </p:cNvSpPr>
          <p:nvPr>
            <p:ph idx="1"/>
          </p:nvPr>
        </p:nvSpPr>
        <p:spPr>
          <a:xfrm>
            <a:off x="457200" y="844550"/>
            <a:ext cx="8228013" cy="5280025"/>
          </a:xfrm>
        </p:spPr>
        <p:txBody>
          <a:bodyPr/>
          <a:lstStyle/>
          <a:p>
            <a:pPr eaLnBrk="1" hangingPunct="1">
              <a:lnSpc>
                <a:spcPct val="90000"/>
              </a:lnSpc>
            </a:pPr>
            <a:r>
              <a:rPr lang="en-US" altLang="en-US" sz="1800"/>
              <a:t>Can only be defined after column is defined as a primary key in the parent table</a:t>
            </a:r>
          </a:p>
          <a:p>
            <a:pPr eaLnBrk="1" hangingPunct="1">
              <a:lnSpc>
                <a:spcPct val="90000"/>
              </a:lnSpc>
            </a:pPr>
            <a:r>
              <a:rPr lang="en-US" altLang="en-US" b="1"/>
              <a:t>Column level</a:t>
            </a:r>
          </a:p>
          <a:p>
            <a:pPr lvl="1" eaLnBrk="1" hangingPunct="1">
              <a:lnSpc>
                <a:spcPct val="90000"/>
              </a:lnSpc>
            </a:pPr>
            <a:endParaRPr lang="en-US" altLang="en-US" sz="1800"/>
          </a:p>
          <a:p>
            <a:pPr lvl="1" eaLnBrk="1" hangingPunct="1">
              <a:lnSpc>
                <a:spcPct val="90000"/>
              </a:lnSpc>
              <a:buFont typeface="Wingdings" pitchFamily="2" charset="2"/>
              <a:buNone/>
            </a:pPr>
            <a:r>
              <a:rPr lang="en-US" altLang="en-US" sz="1800"/>
              <a:t>  CREATE TABLE &lt;tablename&gt;(</a:t>
            </a:r>
          </a:p>
          <a:p>
            <a:pPr lvl="1" eaLnBrk="1" hangingPunct="1">
              <a:lnSpc>
                <a:spcPct val="90000"/>
              </a:lnSpc>
              <a:buFont typeface="Wingdings" pitchFamily="2" charset="2"/>
              <a:buNone/>
            </a:pPr>
            <a:r>
              <a:rPr lang="en-US" altLang="en-US" sz="1800"/>
              <a:t>     Column name datatype     CONSTRAINT constraint_name </a:t>
            </a:r>
          </a:p>
          <a:p>
            <a:pPr lvl="1" eaLnBrk="1" hangingPunct="1">
              <a:lnSpc>
                <a:spcPct val="90000"/>
              </a:lnSpc>
              <a:buFont typeface="Wingdings" pitchFamily="2" charset="2"/>
              <a:buNone/>
            </a:pPr>
            <a:r>
              <a:rPr lang="en-US" altLang="en-US" sz="1800"/>
              <a:t>       REFERENCES primary_key_table_name (column_name));</a:t>
            </a:r>
          </a:p>
          <a:p>
            <a:pPr lvl="1" eaLnBrk="1" hangingPunct="1">
              <a:lnSpc>
                <a:spcPct val="90000"/>
              </a:lnSpc>
              <a:buFont typeface="Wingdings" pitchFamily="2" charset="2"/>
              <a:buNone/>
            </a:pPr>
            <a:endParaRPr lang="en-US" altLang="en-US" sz="1800"/>
          </a:p>
          <a:p>
            <a:pPr eaLnBrk="1" hangingPunct="1">
              <a:lnSpc>
                <a:spcPct val="90000"/>
              </a:lnSpc>
            </a:pPr>
            <a:r>
              <a:rPr lang="en-US" altLang="en-US" b="1"/>
              <a:t>Table level</a:t>
            </a:r>
          </a:p>
          <a:p>
            <a:pPr eaLnBrk="1" hangingPunct="1">
              <a:lnSpc>
                <a:spcPct val="90000"/>
              </a:lnSpc>
              <a:buFont typeface="Wingdings" pitchFamily="2" charset="2"/>
              <a:buNone/>
            </a:pPr>
            <a:r>
              <a:rPr lang="en-US" altLang="en-US" sz="1800"/>
              <a:t>	</a:t>
            </a:r>
          </a:p>
          <a:p>
            <a:pPr eaLnBrk="1" hangingPunct="1">
              <a:lnSpc>
                <a:spcPct val="90000"/>
              </a:lnSpc>
              <a:buFont typeface="Wingdings" pitchFamily="2" charset="2"/>
              <a:buNone/>
            </a:pPr>
            <a:r>
              <a:rPr lang="en-US" altLang="en-US" sz="1800"/>
              <a:t>        </a:t>
            </a:r>
            <a:r>
              <a:rPr lang="en-US" altLang="en-US"/>
              <a:t>CREATE TABLE table_name   (</a:t>
            </a:r>
          </a:p>
          <a:p>
            <a:pPr lvl="1" eaLnBrk="1" hangingPunct="1">
              <a:lnSpc>
                <a:spcPct val="90000"/>
              </a:lnSpc>
              <a:buFont typeface="Times New Roman" panose="02020603050405020304" pitchFamily="18" charset="0"/>
              <a:buNone/>
            </a:pPr>
            <a:r>
              <a:rPr lang="en-US" altLang="en-US" sz="2000"/>
              <a:t>     column1 datatype null/not null, column2 datatype  null/not null, …,CONSTRAINT fk_column</a:t>
            </a:r>
            <a:br>
              <a:rPr lang="en-US" altLang="en-US" sz="2000"/>
            </a:br>
            <a:r>
              <a:rPr lang="en-US" altLang="en-US" sz="2000"/>
              <a:t>  FOREIGN KEY (column1, column2, ... column_n)</a:t>
            </a:r>
            <a:br>
              <a:rPr lang="en-US" altLang="en-US" sz="2000"/>
            </a:br>
            <a:r>
              <a:rPr lang="en-US" altLang="en-US" sz="2000"/>
              <a:t>  REFERENCES parent_table (column1, column2, ...   column_n)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5449F66-F3B0-2F07-0145-0C9EFE3EF1EF}"/>
              </a:ext>
            </a:extLst>
          </p:cNvPr>
          <p:cNvSpPr>
            <a:spLocks noGrp="1" noChangeArrowheads="1"/>
          </p:cNvSpPr>
          <p:nvPr>
            <p:ph type="title"/>
          </p:nvPr>
        </p:nvSpPr>
        <p:spPr/>
        <p:txBody>
          <a:bodyPr/>
          <a:lstStyle/>
          <a:p>
            <a:pPr eaLnBrk="1" hangingPunct="1"/>
            <a:r>
              <a:rPr lang="en-US" altLang="en-US"/>
              <a:t>Foreign Key Constraints - Column Level</a:t>
            </a:r>
          </a:p>
        </p:txBody>
      </p:sp>
      <p:sp>
        <p:nvSpPr>
          <p:cNvPr id="41987" name="Rectangle 3">
            <a:extLst>
              <a:ext uri="{FF2B5EF4-FFF2-40B4-BE49-F238E27FC236}">
                <a16:creationId xmlns:a16="http://schemas.microsoft.com/office/drawing/2014/main" id="{B75E61E5-67FB-B4A8-E093-5B29445B55F6}"/>
              </a:ext>
            </a:extLst>
          </p:cNvPr>
          <p:cNvSpPr>
            <a:spLocks noGrp="1" noChangeArrowheads="1"/>
          </p:cNvSpPr>
          <p:nvPr>
            <p:ph idx="1"/>
          </p:nvPr>
        </p:nvSpPr>
        <p:spPr/>
        <p:txBody>
          <a:bodyPr/>
          <a:lstStyle/>
          <a:p>
            <a:pPr eaLnBrk="1" hangingPunct="1">
              <a:buFont typeface="Wingdings" pitchFamily="2" charset="2"/>
              <a:buNone/>
            </a:pPr>
            <a:r>
              <a:rPr lang="en-US" altLang="en-US" sz="1800">
                <a:solidFill>
                  <a:schemeClr val="tx1"/>
                </a:solidFill>
                <a:latin typeface="Courier New" panose="02070309020205020404" pitchFamily="49" charset="0"/>
              </a:rPr>
              <a:t>CREATE TABLE dept</a:t>
            </a:r>
          </a:p>
          <a:p>
            <a:pPr eaLnBrk="1" hangingPunct="1">
              <a:buFont typeface="Wingdings" pitchFamily="2" charset="2"/>
              <a:buNone/>
            </a:pPr>
            <a:r>
              <a:rPr lang="en-US" altLang="en-US" sz="1800">
                <a:solidFill>
                  <a:schemeClr val="tx1"/>
                </a:solidFill>
                <a:latin typeface="Courier New" panose="02070309020205020404" pitchFamily="49" charset="0"/>
              </a:rPr>
              <a:t>(deptno number(2) constraint dept_deptno_pk PRIMARY KEY,</a:t>
            </a:r>
          </a:p>
          <a:p>
            <a:pPr eaLnBrk="1" hangingPunct="1">
              <a:buFont typeface="Wingdings" pitchFamily="2" charset="2"/>
              <a:buNone/>
            </a:pPr>
            <a:r>
              <a:rPr lang="en-US" altLang="en-US" sz="1800">
                <a:solidFill>
                  <a:schemeClr val="tx1"/>
                </a:solidFill>
                <a:latin typeface="Courier New" panose="02070309020205020404" pitchFamily="49" charset="0"/>
              </a:rPr>
              <a:t>  dname varchar2(20) NOT NULL,</a:t>
            </a:r>
          </a:p>
          <a:p>
            <a:pPr eaLnBrk="1" hangingPunct="1">
              <a:buFont typeface="Wingdings" pitchFamily="2" charset="2"/>
              <a:buNone/>
            </a:pPr>
            <a:r>
              <a:rPr lang="en-US" altLang="en-US" sz="1800">
                <a:solidFill>
                  <a:schemeClr val="tx1"/>
                </a:solidFill>
                <a:latin typeface="Courier New" panose="02070309020205020404" pitchFamily="49" charset="0"/>
              </a:rPr>
              <a:t>  loc varchar2(10));</a:t>
            </a:r>
          </a:p>
          <a:p>
            <a:pPr eaLnBrk="1" hangingPunct="1">
              <a:buFont typeface="Wingdings" pitchFamily="2" charset="2"/>
              <a:buNone/>
            </a:pPr>
            <a:endParaRPr lang="en-US" altLang="en-US" sz="1800">
              <a:solidFill>
                <a:schemeClr val="tx1"/>
              </a:solidFill>
              <a:latin typeface="Courier New" panose="02070309020205020404" pitchFamily="49" charset="0"/>
            </a:endParaRPr>
          </a:p>
          <a:p>
            <a:pPr eaLnBrk="1" hangingPunct="1">
              <a:buFont typeface="Wingdings" pitchFamily="2" charset="2"/>
              <a:buNone/>
            </a:pPr>
            <a:r>
              <a:rPr lang="en-US" altLang="en-US" sz="1800">
                <a:solidFill>
                  <a:schemeClr val="tx1"/>
                </a:solidFill>
                <a:latin typeface="Courier New" panose="02070309020205020404" pitchFamily="49" charset="0"/>
              </a:rPr>
              <a:t>CREATE TABLE employee</a:t>
            </a:r>
          </a:p>
          <a:p>
            <a:pPr eaLnBrk="1" hangingPunct="1">
              <a:buFont typeface="Wingdings" pitchFamily="2" charset="2"/>
              <a:buNone/>
            </a:pPr>
            <a:r>
              <a:rPr lang="en-US" altLang="en-US" sz="1800">
                <a:solidFill>
                  <a:schemeClr val="tx1"/>
                </a:solidFill>
                <a:latin typeface="Courier New" panose="02070309020205020404" pitchFamily="49" charset="0"/>
              </a:rPr>
              <a:t>  (empno NUMBER(6) constraint emp_empno_pk PRIMARY KEY,      </a:t>
            </a:r>
          </a:p>
          <a:p>
            <a:pPr eaLnBrk="1" hangingPunct="1">
              <a:buFont typeface="Wingdings" pitchFamily="2" charset="2"/>
              <a:buNone/>
            </a:pPr>
            <a:r>
              <a:rPr lang="en-US" altLang="en-US" sz="1800">
                <a:solidFill>
                  <a:schemeClr val="tx1"/>
                </a:solidFill>
                <a:latin typeface="Courier New" panose="02070309020205020404" pitchFamily="49" charset="0"/>
              </a:rPr>
              <a:t>   ename VARCHAR2(30),</a:t>
            </a:r>
          </a:p>
          <a:p>
            <a:pPr eaLnBrk="1" hangingPunct="1">
              <a:buFont typeface="Wingdings" pitchFamily="2" charset="2"/>
              <a:buNone/>
            </a:pPr>
            <a:r>
              <a:rPr lang="en-US" altLang="en-US" sz="1800">
                <a:solidFill>
                  <a:schemeClr val="tx1"/>
                </a:solidFill>
                <a:latin typeface="Courier New" panose="02070309020205020404" pitchFamily="49" charset="0"/>
              </a:rPr>
              <a:t>    grade CHAR(2),</a:t>
            </a:r>
          </a:p>
          <a:p>
            <a:pPr eaLnBrk="1" hangingPunct="1">
              <a:buFont typeface="Wingdings" pitchFamily="2" charset="2"/>
              <a:buNone/>
            </a:pPr>
            <a:r>
              <a:rPr lang="en-US" altLang="en-US" sz="1800">
                <a:solidFill>
                  <a:schemeClr val="tx1"/>
                </a:solidFill>
                <a:latin typeface="Courier New" panose="02070309020205020404" pitchFamily="49" charset="0"/>
              </a:rPr>
              <a:t>    dob DATE, </a:t>
            </a:r>
          </a:p>
          <a:p>
            <a:pPr eaLnBrk="1" hangingPunct="1">
              <a:buFont typeface="Wingdings" pitchFamily="2" charset="2"/>
              <a:buNone/>
            </a:pPr>
            <a:r>
              <a:rPr lang="en-US" altLang="en-US" sz="1800">
                <a:solidFill>
                  <a:schemeClr val="tx1"/>
                </a:solidFill>
                <a:latin typeface="Courier New" panose="02070309020205020404" pitchFamily="49" charset="0"/>
              </a:rPr>
              <a:t>   deptno number(2) REFERENCES dept(deptno)</a:t>
            </a:r>
          </a:p>
          <a:p>
            <a:pPr eaLnBrk="1" hangingPunct="1">
              <a:buFont typeface="Wingdings" pitchFamily="2" charset="2"/>
              <a:buNone/>
            </a:pPr>
            <a:r>
              <a:rPr lang="en-US" altLang="en-US" sz="1800">
                <a:solidFill>
                  <a:schemeClr val="tx1"/>
                </a:solidFill>
                <a:latin typeface="Courier New" panose="02070309020205020404" pitchFamily="49" charset="0"/>
              </a:rPr>
              <a:t>	ON DELETE CASCADE);</a:t>
            </a:r>
          </a:p>
          <a:p>
            <a:pPr eaLnBrk="1" hangingPunct="1"/>
            <a:endParaRPr lang="en-US" altLang="en-US" sz="1800">
              <a:solidFill>
                <a:schemeClr val="tx1"/>
              </a:solidFill>
              <a:latin typeface="Courier New" panose="02070309020205020404" pitchFamily="49" charset="0"/>
            </a:endParaRPr>
          </a:p>
          <a:p>
            <a:pPr eaLnBrk="1" hangingPunct="1"/>
            <a:r>
              <a:rPr lang="en-US" altLang="en-US" sz="1800">
                <a:solidFill>
                  <a:schemeClr val="tx1"/>
                </a:solidFill>
              </a:rPr>
              <a:t>ON DELETE CASCADE option permits deletions of referenced key values in the parent table and automatically deletes dependent rows in the child table to maintain referential integrity.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A206A00E-143D-7D7E-0B0F-34EF7FF6A8D4}"/>
              </a:ext>
            </a:extLst>
          </p:cNvPr>
          <p:cNvSpPr>
            <a:spLocks noGrp="1" noChangeArrowheads="1"/>
          </p:cNvSpPr>
          <p:nvPr>
            <p:ph type="title"/>
          </p:nvPr>
        </p:nvSpPr>
        <p:spPr>
          <a:noFill/>
        </p:spPr>
        <p:txBody>
          <a:bodyPr/>
          <a:lstStyle/>
          <a:p>
            <a:pPr eaLnBrk="1" hangingPunct="1"/>
            <a:r>
              <a:rPr lang="en-US" altLang="en-US"/>
              <a:t>Foreign Key Constraints - Table Level</a:t>
            </a:r>
          </a:p>
        </p:txBody>
      </p:sp>
      <p:sp>
        <p:nvSpPr>
          <p:cNvPr id="43011" name="Rectangle 5">
            <a:extLst>
              <a:ext uri="{FF2B5EF4-FFF2-40B4-BE49-F238E27FC236}">
                <a16:creationId xmlns:a16="http://schemas.microsoft.com/office/drawing/2014/main" id="{7CF517CC-3EF5-A3F1-B6AC-DDE6C4694BCD}"/>
              </a:ext>
            </a:extLst>
          </p:cNvPr>
          <p:cNvSpPr>
            <a:spLocks noGrp="1" noChangeArrowheads="1"/>
          </p:cNvSpPr>
          <p:nvPr>
            <p:ph idx="1"/>
          </p:nvPr>
        </p:nvSpPr>
        <p:spPr/>
        <p:txBody>
          <a:bodyPr/>
          <a:lstStyle/>
          <a:p>
            <a:pPr eaLnBrk="1" hangingPunct="1">
              <a:buFont typeface="Wingdings" pitchFamily="2" charset="2"/>
              <a:buNone/>
            </a:pPr>
            <a:r>
              <a:rPr lang="en-US" altLang="en-US" sz="1800" dirty="0">
                <a:latin typeface="Courier New" panose="02070309020205020404" pitchFamily="49" charset="0"/>
              </a:rPr>
              <a:t>CREATE TABLE dept</a:t>
            </a:r>
          </a:p>
          <a:p>
            <a:pPr eaLnBrk="1" hangingPunct="1">
              <a:buFont typeface="Wingdings"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deptno</a:t>
            </a:r>
            <a:r>
              <a:rPr lang="en-US" altLang="en-US" sz="1800" dirty="0">
                <a:latin typeface="Courier New" panose="02070309020205020404" pitchFamily="49" charset="0"/>
              </a:rPr>
              <a:t> number(2) constraint </a:t>
            </a:r>
            <a:r>
              <a:rPr lang="en-US" altLang="en-US" sz="1800" dirty="0" err="1">
                <a:solidFill>
                  <a:schemeClr val="tx1"/>
                </a:solidFill>
                <a:latin typeface="Courier New" panose="02070309020205020404" pitchFamily="49" charset="0"/>
              </a:rPr>
              <a:t>dept_deptno_pk</a:t>
            </a:r>
            <a:r>
              <a:rPr lang="en-US" altLang="en-US" sz="1800" dirty="0">
                <a:latin typeface="Courier New" panose="02070309020205020404" pitchFamily="49" charset="0"/>
              </a:rPr>
              <a:t> PRIMARY KEY,</a:t>
            </a:r>
          </a:p>
          <a:p>
            <a:pPr eaLnBrk="1" hangingPunct="1">
              <a:buFont typeface="Wingdings"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dname</a:t>
            </a:r>
            <a:r>
              <a:rPr lang="en-US" altLang="en-US" sz="1800" dirty="0">
                <a:latin typeface="Courier New" panose="02070309020205020404" pitchFamily="49" charset="0"/>
              </a:rPr>
              <a:t> varchar2(20) NOT NULL,</a:t>
            </a:r>
          </a:p>
          <a:p>
            <a:pPr eaLnBrk="1" hangingPunct="1">
              <a:buFont typeface="Wingdings" pitchFamily="2" charset="2"/>
              <a:buNone/>
            </a:pPr>
            <a:r>
              <a:rPr lang="en-US" altLang="en-US" sz="1800" dirty="0">
                <a:latin typeface="Courier New" panose="02070309020205020404" pitchFamily="49" charset="0"/>
              </a:rPr>
              <a:t>  loc varchar2(10));</a:t>
            </a:r>
          </a:p>
          <a:p>
            <a:pPr eaLnBrk="1" hangingPunct="1"/>
            <a:endParaRPr lang="en-US" altLang="en-US" sz="1800" dirty="0">
              <a:solidFill>
                <a:schemeClr val="tx1"/>
              </a:solidFill>
              <a:latin typeface="Courier New" panose="02070309020205020404" pitchFamily="49" charset="0"/>
            </a:endParaRPr>
          </a:p>
          <a:p>
            <a:pPr eaLnBrk="1" hangingPunct="1">
              <a:buFont typeface="Wingdings" pitchFamily="2" charset="2"/>
              <a:buNone/>
            </a:pPr>
            <a:r>
              <a:rPr lang="en-US" altLang="en-US" sz="1800" dirty="0">
                <a:solidFill>
                  <a:schemeClr val="tx1"/>
                </a:solidFill>
                <a:latin typeface="Courier New" panose="02070309020205020404" pitchFamily="49" charset="0"/>
              </a:rPr>
              <a:t>CREATE TABLE employee</a:t>
            </a:r>
          </a:p>
          <a:p>
            <a:pPr eaLnBrk="1" hangingPunct="1">
              <a:buFont typeface="Wingdings" pitchFamily="2" charset="2"/>
              <a:buNone/>
            </a:pP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empno</a:t>
            </a:r>
            <a:r>
              <a:rPr lang="en-US" altLang="en-US" sz="1800" dirty="0">
                <a:solidFill>
                  <a:schemeClr val="tx1"/>
                </a:solidFill>
                <a:latin typeface="Courier New" panose="02070309020205020404" pitchFamily="49" charset="0"/>
              </a:rPr>
              <a:t> NUMBER(6) </a:t>
            </a:r>
            <a:r>
              <a:rPr lang="en-US" altLang="en-US" sz="1800" dirty="0">
                <a:latin typeface="Courier New" panose="02070309020205020404" pitchFamily="49" charset="0"/>
              </a:rPr>
              <a:t>constraint</a:t>
            </a: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emp_empno_pk</a:t>
            </a:r>
            <a:r>
              <a:rPr lang="en-US" altLang="en-US" sz="1800" dirty="0">
                <a:solidFill>
                  <a:schemeClr val="tx1"/>
                </a:solidFill>
                <a:latin typeface="Courier New" panose="02070309020205020404" pitchFamily="49" charset="0"/>
              </a:rPr>
              <a:t>  PRIMARY KEY,      </a:t>
            </a:r>
          </a:p>
          <a:p>
            <a:pPr eaLnBrk="1" hangingPunct="1">
              <a:buFont typeface="Wingdings" pitchFamily="2" charset="2"/>
              <a:buNone/>
            </a:pP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ename</a:t>
            </a:r>
            <a:r>
              <a:rPr lang="en-US" altLang="en-US" sz="1800" dirty="0">
                <a:solidFill>
                  <a:schemeClr val="tx1"/>
                </a:solidFill>
                <a:latin typeface="Courier New" panose="02070309020205020404" pitchFamily="49" charset="0"/>
              </a:rPr>
              <a:t> VARCHAR2(30),</a:t>
            </a:r>
          </a:p>
          <a:p>
            <a:pPr eaLnBrk="1" hangingPunct="1">
              <a:buFont typeface="Wingdings" pitchFamily="2" charset="2"/>
              <a:buNone/>
            </a:pPr>
            <a:r>
              <a:rPr lang="en-US" altLang="en-US" sz="1800" dirty="0">
                <a:solidFill>
                  <a:schemeClr val="tx1"/>
                </a:solidFill>
                <a:latin typeface="Courier New" panose="02070309020205020404" pitchFamily="49" charset="0"/>
              </a:rPr>
              <a:t>    grade CHAR(2),</a:t>
            </a:r>
          </a:p>
          <a:p>
            <a:pPr eaLnBrk="1" hangingPunct="1">
              <a:buFont typeface="Wingdings" pitchFamily="2" charset="2"/>
              <a:buNone/>
            </a:pPr>
            <a:r>
              <a:rPr lang="en-US" altLang="en-US" sz="1800" dirty="0">
                <a:solidFill>
                  <a:schemeClr val="tx1"/>
                </a:solidFill>
                <a:latin typeface="Courier New" panose="02070309020205020404" pitchFamily="49" charset="0"/>
              </a:rPr>
              <a:t>    dob DATE, </a:t>
            </a:r>
          </a:p>
          <a:p>
            <a:pPr eaLnBrk="1" hangingPunct="1">
              <a:buFont typeface="Wingdings" pitchFamily="2" charset="2"/>
              <a:buNone/>
            </a:pP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deptno</a:t>
            </a:r>
            <a:r>
              <a:rPr lang="en-US" altLang="en-US" sz="1800" dirty="0">
                <a:solidFill>
                  <a:schemeClr val="tx1"/>
                </a:solidFill>
                <a:latin typeface="Courier New" panose="02070309020205020404" pitchFamily="49" charset="0"/>
              </a:rPr>
              <a:t> number(2), </a:t>
            </a:r>
            <a:r>
              <a:rPr lang="en-US" altLang="en-US" sz="1800" b="1" dirty="0">
                <a:solidFill>
                  <a:schemeClr val="tx1"/>
                </a:solidFill>
                <a:latin typeface="Courier New" panose="02070309020205020404" pitchFamily="49" charset="0"/>
              </a:rPr>
              <a:t>FOREIGN KEY</a:t>
            </a: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deptno</a:t>
            </a:r>
            <a:r>
              <a:rPr lang="en-US" altLang="en-US" sz="1800" dirty="0">
                <a:solidFill>
                  <a:schemeClr val="tx1"/>
                </a:solidFill>
                <a:latin typeface="Courier New" panose="02070309020205020404" pitchFamily="49" charset="0"/>
              </a:rPr>
              <a:t>)     </a:t>
            </a:r>
            <a:r>
              <a:rPr lang="en-US" altLang="en-US" sz="1800" b="1" dirty="0">
                <a:solidFill>
                  <a:schemeClr val="tx1"/>
                </a:solidFill>
                <a:latin typeface="Courier New" panose="02070309020205020404" pitchFamily="49" charset="0"/>
              </a:rPr>
              <a:t>REFERENCES dept(</a:t>
            </a:r>
            <a:r>
              <a:rPr lang="en-US" altLang="en-US" sz="1800" b="1" dirty="0" err="1">
                <a:solidFill>
                  <a:schemeClr val="tx1"/>
                </a:solidFill>
                <a:latin typeface="Courier New" panose="02070309020205020404" pitchFamily="49" charset="0"/>
              </a:rPr>
              <a:t>deptno</a:t>
            </a:r>
            <a:r>
              <a:rPr lang="en-US" altLang="en-US" sz="1800" b="1" dirty="0">
                <a:solidFill>
                  <a:schemeClr val="tx1"/>
                </a:solidFill>
                <a:latin typeface="Courier New" panose="02070309020205020404" pitchFamily="49" charset="0"/>
              </a:rPr>
              <a:t>)</a:t>
            </a:r>
          </a:p>
          <a:p>
            <a:pPr eaLnBrk="1" hangingPunct="1">
              <a:buFont typeface="Wingdings" pitchFamily="2" charset="2"/>
              <a:buNone/>
            </a:pPr>
            <a:r>
              <a:rPr lang="en-US" altLang="en-US" sz="1800" dirty="0">
                <a:solidFill>
                  <a:schemeClr val="tx1"/>
                </a:solidFill>
                <a:latin typeface="Courier New" panose="02070309020205020404" pitchFamily="49" charset="0"/>
              </a:rPr>
              <a:t>);</a:t>
            </a:r>
          </a:p>
          <a:p>
            <a:pPr eaLnBrk="1" hangingPunct="1">
              <a:buFont typeface="Wingdings" pitchFamily="2" charset="2"/>
              <a:buNone/>
            </a:pPr>
            <a:endParaRPr lang="en-US" altLang="en-US" dirty="0">
              <a:solidFill>
                <a:schemeClr val="tx1"/>
              </a:solidFill>
              <a:latin typeface="Courier New" panose="020703090202050204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B354D94-0D9D-EFB9-C81F-AB1E096D0A86}"/>
              </a:ext>
            </a:extLst>
          </p:cNvPr>
          <p:cNvSpPr>
            <a:spLocks noGrp="1" noChangeArrowheads="1"/>
          </p:cNvSpPr>
          <p:nvPr>
            <p:ph type="title"/>
          </p:nvPr>
        </p:nvSpPr>
        <p:spPr/>
        <p:txBody>
          <a:bodyPr/>
          <a:lstStyle/>
          <a:p>
            <a:pPr eaLnBrk="1" hangingPunct="1"/>
            <a:r>
              <a:rPr lang="en-US" altLang="en-US"/>
              <a:t>Types of Value Constraints</a:t>
            </a:r>
          </a:p>
        </p:txBody>
      </p:sp>
      <p:sp>
        <p:nvSpPr>
          <p:cNvPr id="44035" name="Rectangle 3">
            <a:extLst>
              <a:ext uri="{FF2B5EF4-FFF2-40B4-BE49-F238E27FC236}">
                <a16:creationId xmlns:a16="http://schemas.microsoft.com/office/drawing/2014/main" id="{C338F062-C91C-3FC0-5EA6-445F04C12946}"/>
              </a:ext>
            </a:extLst>
          </p:cNvPr>
          <p:cNvSpPr>
            <a:spLocks noGrp="1" noChangeArrowheads="1"/>
          </p:cNvSpPr>
          <p:nvPr>
            <p:ph idx="1"/>
          </p:nvPr>
        </p:nvSpPr>
        <p:spPr/>
        <p:txBody>
          <a:bodyPr/>
          <a:lstStyle/>
          <a:p>
            <a:pPr eaLnBrk="1" hangingPunct="1"/>
            <a:r>
              <a:rPr lang="en-US" altLang="en-US">
                <a:solidFill>
                  <a:srgbClr val="CC3300"/>
                </a:solidFill>
              </a:rPr>
              <a:t>Check condition:</a:t>
            </a:r>
            <a:r>
              <a:rPr lang="en-US" altLang="en-US"/>
              <a:t> restricts to specific values</a:t>
            </a:r>
          </a:p>
          <a:p>
            <a:pPr eaLnBrk="1" hangingPunct="1"/>
            <a:r>
              <a:rPr lang="en-US" altLang="en-US"/>
              <a:t>Syntax:</a:t>
            </a:r>
            <a:r>
              <a:rPr lang="en-US" altLang="en-US" sz="2400"/>
              <a:t> </a:t>
            </a:r>
          </a:p>
          <a:p>
            <a:pPr lvl="1" eaLnBrk="1" hangingPunct="1">
              <a:buFont typeface="Wingdings" pitchFamily="2" charset="2"/>
              <a:buNone/>
            </a:pPr>
            <a:r>
              <a:rPr lang="en-US" altLang="en-US" sz="2000">
                <a:latin typeface="Courier New" panose="02070309020205020404" pitchFamily="49" charset="0"/>
              </a:rPr>
              <a:t>CREATE TABLE &lt;table name&gt;(Column name datatype, CHECK (&lt;condition&gt;);</a:t>
            </a:r>
            <a:r>
              <a:rPr lang="en-US" altLang="en-US" sz="2000"/>
              <a:t> </a:t>
            </a:r>
          </a:p>
          <a:p>
            <a:pPr eaLnBrk="1" hangingPunct="1"/>
            <a:endParaRPr lang="en-US" altLang="en-US"/>
          </a:p>
          <a:p>
            <a:pPr eaLnBrk="1" hangingPunct="1"/>
            <a:r>
              <a:rPr lang="en-US" altLang="en-US"/>
              <a:t>Example: column level</a:t>
            </a:r>
          </a:p>
          <a:p>
            <a:pPr eaLnBrk="1" hangingPunct="1"/>
            <a:endParaRPr lang="en-US" altLang="en-US"/>
          </a:p>
          <a:p>
            <a:pPr lvl="1" eaLnBrk="1" hangingPunct="1">
              <a:buFont typeface="Wingdings" pitchFamily="2" charset="2"/>
              <a:buNone/>
            </a:pPr>
            <a:r>
              <a:rPr lang="en-US" altLang="en-US" sz="1800">
                <a:solidFill>
                  <a:schemeClr val="tx1"/>
                </a:solidFill>
                <a:latin typeface="Courier New" panose="02070309020205020404" pitchFamily="49" charset="0"/>
              </a:rPr>
              <a:t>CREATE TABLE employee</a:t>
            </a:r>
          </a:p>
          <a:p>
            <a:pPr lvl="1" eaLnBrk="1" hangingPunct="1">
              <a:buFont typeface="Wingdings" pitchFamily="2" charset="2"/>
              <a:buNone/>
            </a:pPr>
            <a:r>
              <a:rPr lang="en-US" altLang="en-US" sz="1800">
                <a:solidFill>
                  <a:schemeClr val="tx1"/>
                </a:solidFill>
                <a:latin typeface="Courier New" panose="02070309020205020404" pitchFamily="49" charset="0"/>
              </a:rPr>
              <a:t>  (empno NUMBER(6) PRIMARY KEY         </a:t>
            </a:r>
          </a:p>
          <a:p>
            <a:pPr lvl="1" eaLnBrk="1" hangingPunct="1">
              <a:buFont typeface="Wingdings" pitchFamily="2" charset="2"/>
              <a:buNone/>
            </a:pPr>
            <a:r>
              <a:rPr lang="en-US" altLang="en-US" sz="1800">
                <a:solidFill>
                  <a:schemeClr val="tx1"/>
                </a:solidFill>
                <a:latin typeface="Courier New" panose="02070309020205020404" pitchFamily="49" charset="0"/>
              </a:rPr>
              <a:t>CHECK (empno &gt; 2999), ename VARCHAR2(30),</a:t>
            </a:r>
          </a:p>
          <a:p>
            <a:pPr lvl="1" eaLnBrk="1" hangingPunct="1">
              <a:buFont typeface="Wingdings" pitchFamily="2" charset="2"/>
              <a:buNone/>
            </a:pPr>
            <a:r>
              <a:rPr lang="en-US" altLang="en-US" sz="1800">
                <a:solidFill>
                  <a:schemeClr val="tx1"/>
                </a:solidFill>
                <a:latin typeface="Courier New" panose="02070309020205020404" pitchFamily="49" charset="0"/>
              </a:rPr>
              <a:t>   grade CHAR(2),dob DATE, deptno number(2) REFERENCES dept(deptno)</a:t>
            </a:r>
          </a:p>
          <a:p>
            <a:pPr lvl="1" eaLnBrk="1" hangingPunct="1">
              <a:buFont typeface="Wingdings" pitchFamily="2" charset="2"/>
              <a:buNone/>
            </a:pPr>
            <a:r>
              <a:rPr lang="en-US" altLang="en-US" sz="1800">
                <a:solidFill>
                  <a:schemeClr val="tx1"/>
                </a:solidFill>
                <a:latin typeface="Courier New" panose="02070309020205020404" pitchFamily="49" charset="0"/>
              </a:rPr>
              <a:t>); </a:t>
            </a:r>
          </a:p>
          <a:p>
            <a:pPr eaLnBrk="1" hangingPunct="1">
              <a:buFont typeface="Wingdings" pitchFamily="2" charset="2"/>
              <a:buNone/>
            </a:pPr>
            <a:endParaRPr lang="en-US" altLang="en-US">
              <a:latin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E7DE6153-F86F-2CC1-E409-1308F7BA796B}"/>
              </a:ext>
            </a:extLst>
          </p:cNvPr>
          <p:cNvSpPr>
            <a:spLocks noGrp="1" noChangeArrowheads="1"/>
          </p:cNvSpPr>
          <p:nvPr>
            <p:ph type="title"/>
          </p:nvPr>
        </p:nvSpPr>
        <p:spPr/>
        <p:txBody>
          <a:bodyPr/>
          <a:lstStyle/>
          <a:p>
            <a:pPr eaLnBrk="1" hangingPunct="1"/>
            <a:r>
              <a:rPr lang="en-US" altLang="en-US"/>
              <a:t>Check Constraint Example – Table Level</a:t>
            </a:r>
          </a:p>
        </p:txBody>
      </p:sp>
      <p:sp>
        <p:nvSpPr>
          <p:cNvPr id="46083" name="Rectangle 5">
            <a:extLst>
              <a:ext uri="{FF2B5EF4-FFF2-40B4-BE49-F238E27FC236}">
                <a16:creationId xmlns:a16="http://schemas.microsoft.com/office/drawing/2014/main" id="{AAC0B57A-5222-9640-5695-4DC7EC480646}"/>
              </a:ext>
            </a:extLst>
          </p:cNvPr>
          <p:cNvSpPr>
            <a:spLocks noGrp="1" noChangeArrowheads="1"/>
          </p:cNvSpPr>
          <p:nvPr>
            <p:ph idx="1"/>
          </p:nvPr>
        </p:nvSpPr>
        <p:spPr/>
        <p:txBody>
          <a:bodyPr/>
          <a:lstStyle/>
          <a:p>
            <a:pPr eaLnBrk="1" hangingPunct="1">
              <a:buFont typeface="Wingdings" pitchFamily="2" charset="2"/>
              <a:buNone/>
            </a:pPr>
            <a:r>
              <a:rPr lang="en-US" altLang="en-US"/>
              <a:t>  </a:t>
            </a:r>
            <a:r>
              <a:rPr lang="en-US" altLang="en-US">
                <a:latin typeface="Courier New" panose="02070309020205020404" pitchFamily="49" charset="0"/>
              </a:rPr>
              <a:t>CREATE TABLE employee</a:t>
            </a:r>
          </a:p>
          <a:p>
            <a:pPr eaLnBrk="1" hangingPunct="1">
              <a:buFont typeface="Wingdings" pitchFamily="2" charset="2"/>
              <a:buNone/>
            </a:pPr>
            <a:r>
              <a:rPr lang="en-US" altLang="en-US">
                <a:latin typeface="Courier New" panose="02070309020205020404" pitchFamily="49" charset="0"/>
              </a:rPr>
              <a:t>  (empno NUMBER(6) PRIMARY KEY,</a:t>
            </a:r>
          </a:p>
          <a:p>
            <a:pPr eaLnBrk="1" hangingPunct="1">
              <a:buFont typeface="Wingdings" pitchFamily="2" charset="2"/>
              <a:buNone/>
            </a:pPr>
            <a:r>
              <a:rPr lang="en-US" altLang="en-US">
                <a:latin typeface="Courier New" panose="02070309020205020404" pitchFamily="49" charset="0"/>
              </a:rPr>
              <a:t>   ename VARCHAR2(30),</a:t>
            </a:r>
          </a:p>
          <a:p>
            <a:pPr eaLnBrk="1" hangingPunct="1">
              <a:buFont typeface="Wingdings" pitchFamily="2" charset="2"/>
              <a:buNone/>
            </a:pPr>
            <a:r>
              <a:rPr lang="en-US" altLang="en-US">
                <a:latin typeface="Courier New" panose="02070309020205020404" pitchFamily="49" charset="0"/>
              </a:rPr>
              <a:t>   grade CHAR(2),</a:t>
            </a:r>
          </a:p>
          <a:p>
            <a:pPr eaLnBrk="1" hangingPunct="1">
              <a:buFont typeface="Wingdings" pitchFamily="2" charset="2"/>
              <a:buNone/>
            </a:pPr>
            <a:r>
              <a:rPr lang="en-US" altLang="en-US">
                <a:latin typeface="Courier New" panose="02070309020205020404" pitchFamily="49" charset="0"/>
              </a:rPr>
              <a:t>   dob DATE,</a:t>
            </a:r>
          </a:p>
          <a:p>
            <a:pPr eaLnBrk="1" hangingPunct="1">
              <a:buFont typeface="Wingdings" pitchFamily="2" charset="2"/>
              <a:buNone/>
            </a:pPr>
            <a:r>
              <a:rPr lang="en-US" altLang="en-US">
                <a:latin typeface="Courier New" panose="02070309020205020404" pitchFamily="49" charset="0"/>
              </a:rPr>
              <a:t>   deptno number(2) REFERENCES dept(deptno),</a:t>
            </a:r>
          </a:p>
          <a:p>
            <a:pPr eaLnBrk="1" hangingPunct="1">
              <a:buFont typeface="Wingdings" pitchFamily="2" charset="2"/>
              <a:buNone/>
            </a:pPr>
            <a:r>
              <a:rPr lang="en-US" altLang="en-US">
                <a:latin typeface="Courier New" panose="02070309020205020404" pitchFamily="49" charset="0"/>
              </a:rPr>
              <a:t>   CHECK (empno &gt; 2999 OR  dob &gt;= '01-JAN-1988'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a:extLst>
              <a:ext uri="{FF2B5EF4-FFF2-40B4-BE49-F238E27FC236}">
                <a16:creationId xmlns:a16="http://schemas.microsoft.com/office/drawing/2014/main" id="{389D1680-226A-5E36-FD91-7BC55688D21D}"/>
              </a:ext>
            </a:extLst>
          </p:cNvPr>
          <p:cNvSpPr>
            <a:spLocks noGrp="1" noChangeArrowheads="1"/>
          </p:cNvSpPr>
          <p:nvPr>
            <p:ph type="title"/>
          </p:nvPr>
        </p:nvSpPr>
        <p:spPr/>
        <p:txBody>
          <a:bodyPr/>
          <a:lstStyle/>
          <a:p>
            <a:pPr eaLnBrk="1" hangingPunct="1"/>
            <a:r>
              <a:rPr lang="en-US" altLang="en-US"/>
              <a:t>Types of Value Constraints</a:t>
            </a:r>
          </a:p>
        </p:txBody>
      </p:sp>
      <p:sp>
        <p:nvSpPr>
          <p:cNvPr id="48131" name="Rectangle 7">
            <a:extLst>
              <a:ext uri="{FF2B5EF4-FFF2-40B4-BE49-F238E27FC236}">
                <a16:creationId xmlns:a16="http://schemas.microsoft.com/office/drawing/2014/main" id="{EAEFCDE8-693A-3367-1C1B-4133E0505BB1}"/>
              </a:ext>
            </a:extLst>
          </p:cNvPr>
          <p:cNvSpPr>
            <a:spLocks noGrp="1" noChangeArrowheads="1"/>
          </p:cNvSpPr>
          <p:nvPr>
            <p:ph idx="1"/>
          </p:nvPr>
        </p:nvSpPr>
        <p:spPr/>
        <p:txBody>
          <a:bodyPr/>
          <a:lstStyle/>
          <a:p>
            <a:pPr eaLnBrk="1" hangingPunct="1"/>
            <a:r>
              <a:rPr lang="en-US" altLang="en-US">
                <a:solidFill>
                  <a:srgbClr val="CC3300"/>
                </a:solidFill>
              </a:rPr>
              <a:t>Not NULL:</a:t>
            </a:r>
            <a:r>
              <a:rPr lang="en-US" altLang="en-US"/>
              <a:t> specifies that a column cannot be empty</a:t>
            </a:r>
          </a:p>
          <a:p>
            <a:pPr eaLnBrk="1" hangingPunct="1"/>
            <a:endParaRPr lang="en-US" altLang="en-US"/>
          </a:p>
          <a:p>
            <a:pPr eaLnBrk="1" hangingPunct="1"/>
            <a:r>
              <a:rPr lang="en-US" altLang="en-US"/>
              <a:t>Syntax:</a:t>
            </a:r>
          </a:p>
          <a:p>
            <a:pPr eaLnBrk="1" hangingPunct="1">
              <a:buFont typeface="Wingdings" pitchFamily="2" charset="2"/>
              <a:buNone/>
            </a:pPr>
            <a:r>
              <a:rPr lang="en-US" altLang="en-US"/>
              <a:t>	</a:t>
            </a:r>
            <a:r>
              <a:rPr lang="en-US" altLang="en-US">
                <a:latin typeface="Courier New" panose="02070309020205020404" pitchFamily="49" charset="0"/>
              </a:rPr>
              <a:t>CREATE TABLE &lt;tablename&gt;(column name datatype NOT NULL);</a:t>
            </a:r>
          </a:p>
          <a:p>
            <a:pPr eaLnBrk="1" hangingPunct="1"/>
            <a:endParaRPr lang="en-US" altLang="en-US"/>
          </a:p>
          <a:p>
            <a:pPr eaLnBrk="1" hangingPunct="1"/>
            <a:r>
              <a:rPr lang="en-US" altLang="en-US"/>
              <a:t>Example:</a:t>
            </a:r>
          </a:p>
          <a:p>
            <a:pPr eaLnBrk="1" hangingPunct="1">
              <a:buFont typeface="Wingdings" pitchFamily="2" charset="2"/>
              <a:buNone/>
            </a:pPr>
            <a:r>
              <a:rPr lang="en-US" altLang="en-US">
                <a:solidFill>
                  <a:schemeClr val="tx1"/>
                </a:solidFill>
                <a:latin typeface="Courier New" panose="02070309020205020404" pitchFamily="49" charset="0"/>
              </a:rPr>
              <a:t>	CREATE TABLE employee</a:t>
            </a:r>
          </a:p>
          <a:p>
            <a:pPr eaLnBrk="1" hangingPunct="1">
              <a:buFont typeface="Wingdings" pitchFamily="2" charset="2"/>
              <a:buNone/>
            </a:pPr>
            <a:r>
              <a:rPr lang="en-US" altLang="en-US">
                <a:solidFill>
                  <a:schemeClr val="tx1"/>
                </a:solidFill>
                <a:latin typeface="Courier New" panose="02070309020205020404" pitchFamily="49" charset="0"/>
              </a:rPr>
              <a:t>  (empno NUMBER(6) PRIMARY KEY,      </a:t>
            </a:r>
          </a:p>
          <a:p>
            <a:pPr eaLnBrk="1" hangingPunct="1">
              <a:buFont typeface="Wingdings" pitchFamily="2" charset="2"/>
              <a:buNone/>
            </a:pPr>
            <a:r>
              <a:rPr lang="en-US" altLang="en-US">
                <a:solidFill>
                  <a:schemeClr val="tx1"/>
                </a:solidFill>
                <a:latin typeface="Courier New" panose="02070309020205020404" pitchFamily="49" charset="0"/>
              </a:rPr>
              <a:t>   ename VARCHAR2(30) NOT NULL,</a:t>
            </a:r>
          </a:p>
          <a:p>
            <a:pPr eaLnBrk="1" hangingPunct="1">
              <a:buFont typeface="Wingdings" pitchFamily="2" charset="2"/>
              <a:buNone/>
            </a:pPr>
            <a:r>
              <a:rPr lang="en-US" altLang="en-US">
                <a:solidFill>
                  <a:schemeClr val="tx1"/>
                </a:solidFill>
                <a:latin typeface="Courier New" panose="02070309020205020404" pitchFamily="49" charset="0"/>
              </a:rPr>
              <a:t>   grade CHAR(2),</a:t>
            </a:r>
          </a:p>
          <a:p>
            <a:pPr eaLnBrk="1" hangingPunct="1">
              <a:buFont typeface="Wingdings" pitchFamily="2" charset="2"/>
              <a:buNone/>
            </a:pPr>
            <a:r>
              <a:rPr lang="en-US" altLang="en-US">
                <a:solidFill>
                  <a:schemeClr val="tx1"/>
                </a:solidFill>
                <a:latin typeface="Courier New" panose="02070309020205020404" pitchFamily="49" charset="0"/>
              </a:rPr>
              <a:t>    dob DATE, deptno number(2)  REFERENCES    dept(deptno),CHECK (empno &gt; 2999));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5709E54B-F6D4-D379-41A2-76EDE6CB08BA}"/>
              </a:ext>
            </a:extLst>
          </p:cNvPr>
          <p:cNvSpPr>
            <a:spLocks noGrp="1" noChangeArrowheads="1"/>
          </p:cNvSpPr>
          <p:nvPr>
            <p:ph type="title"/>
          </p:nvPr>
        </p:nvSpPr>
        <p:spPr/>
        <p:txBody>
          <a:bodyPr/>
          <a:lstStyle/>
          <a:p>
            <a:pPr eaLnBrk="1" hangingPunct="1"/>
            <a:r>
              <a:rPr lang="en-US" altLang="en-US"/>
              <a:t>Types of Value Constraints</a:t>
            </a:r>
          </a:p>
        </p:txBody>
      </p:sp>
      <p:sp>
        <p:nvSpPr>
          <p:cNvPr id="49155" name="Rectangle 7">
            <a:extLst>
              <a:ext uri="{FF2B5EF4-FFF2-40B4-BE49-F238E27FC236}">
                <a16:creationId xmlns:a16="http://schemas.microsoft.com/office/drawing/2014/main" id="{9E46F4FF-38A6-BE91-24D7-0E5547B06FFC}"/>
              </a:ext>
            </a:extLst>
          </p:cNvPr>
          <p:cNvSpPr>
            <a:spLocks noGrp="1" noChangeArrowheads="1"/>
          </p:cNvSpPr>
          <p:nvPr>
            <p:ph idx="1"/>
          </p:nvPr>
        </p:nvSpPr>
        <p:spPr/>
        <p:txBody>
          <a:bodyPr/>
          <a:lstStyle/>
          <a:p>
            <a:pPr eaLnBrk="1" hangingPunct="1"/>
            <a:r>
              <a:rPr lang="en-US" altLang="en-US" sz="1800" dirty="0">
                <a:solidFill>
                  <a:srgbClr val="CC3300"/>
                </a:solidFill>
              </a:rPr>
              <a:t>Unique:</a:t>
            </a:r>
            <a:r>
              <a:rPr lang="en-US" altLang="en-US" sz="1800" dirty="0"/>
              <a:t> specifies that a non-primary key column must have a unique value  </a:t>
            </a:r>
          </a:p>
          <a:p>
            <a:pPr eaLnBrk="1" hangingPunct="1"/>
            <a:r>
              <a:rPr lang="en-US" altLang="en-US" sz="1800" dirty="0"/>
              <a:t>Syntax: </a:t>
            </a:r>
          </a:p>
          <a:p>
            <a:pPr eaLnBrk="1" hangingPunct="1">
              <a:buFont typeface="Wingdings" pitchFamily="2" charset="2"/>
              <a:buNone/>
            </a:pPr>
            <a:r>
              <a:rPr lang="en-US" altLang="en-US" sz="1800" dirty="0"/>
              <a:t>	</a:t>
            </a:r>
            <a:r>
              <a:rPr lang="en-US" altLang="en-US" sz="1800" dirty="0">
                <a:latin typeface="Courier New" panose="02070309020205020404" pitchFamily="49" charset="0"/>
              </a:rPr>
              <a:t>CREATE TABLE &lt;table name&gt;(column name datatype CONSTRAINT </a:t>
            </a:r>
            <a:r>
              <a:rPr lang="en-US" altLang="en-US" sz="1800" dirty="0" err="1">
                <a:latin typeface="Courier New" panose="02070309020205020404" pitchFamily="49" charset="0"/>
              </a:rPr>
              <a:t>term_term_desc_uk</a:t>
            </a:r>
            <a:r>
              <a:rPr lang="en-US" altLang="en-US" sz="1800" dirty="0">
                <a:latin typeface="Courier New" panose="02070309020205020404" pitchFamily="49" charset="0"/>
              </a:rPr>
              <a:t> UNIQUE (</a:t>
            </a:r>
            <a:r>
              <a:rPr lang="en-US" altLang="en-US" sz="1800" dirty="0" err="1">
                <a:latin typeface="Courier New" panose="02070309020205020404" pitchFamily="49" charset="0"/>
              </a:rPr>
              <a:t>term_desc</a:t>
            </a:r>
            <a:r>
              <a:rPr lang="en-US" altLang="en-US" sz="1800" dirty="0">
                <a:latin typeface="Courier New" panose="02070309020205020404" pitchFamily="49" charset="0"/>
              </a:rPr>
              <a:t>));</a:t>
            </a:r>
          </a:p>
          <a:p>
            <a:pPr eaLnBrk="1" hangingPunct="1"/>
            <a:endParaRPr lang="en-US" altLang="en-US" sz="1800" dirty="0">
              <a:latin typeface="Courier New" panose="02070309020205020404" pitchFamily="49" charset="0"/>
            </a:endParaRPr>
          </a:p>
          <a:p>
            <a:pPr eaLnBrk="1" hangingPunct="1"/>
            <a:r>
              <a:rPr lang="en-US" altLang="en-US" sz="1800" dirty="0"/>
              <a:t>Example:</a:t>
            </a:r>
          </a:p>
          <a:p>
            <a:pPr eaLnBrk="1" hangingPunct="1">
              <a:buFont typeface="Wingdings" pitchFamily="2" charset="2"/>
              <a:buNone/>
            </a:pPr>
            <a:r>
              <a:rPr lang="en-US" altLang="en-US" sz="1800" dirty="0"/>
              <a:t>            </a:t>
            </a:r>
            <a:r>
              <a:rPr lang="en-US" altLang="en-US" sz="1800" dirty="0">
                <a:latin typeface="Courier New" panose="02070309020205020404" pitchFamily="49" charset="0"/>
              </a:rPr>
              <a:t>CREATE TABLE employee</a:t>
            </a:r>
          </a:p>
          <a:p>
            <a:pPr eaLnBrk="1" hangingPunct="1">
              <a:buFont typeface="Wingdings"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empno</a:t>
            </a:r>
            <a:r>
              <a:rPr lang="en-US" altLang="en-US" sz="1800" dirty="0">
                <a:latin typeface="Courier New" panose="02070309020205020404" pitchFamily="49" charset="0"/>
              </a:rPr>
              <a:t> NUMBER(6) PRIMARY KEY,      </a:t>
            </a:r>
          </a:p>
          <a:p>
            <a:pPr eaLnBrk="1" hangingPunct="1">
              <a:buFont typeface="Wingdings" pitchFamily="2" charset="2"/>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ename</a:t>
            </a:r>
            <a:r>
              <a:rPr lang="en-US" altLang="en-US" sz="1800" dirty="0">
                <a:latin typeface="Courier New" panose="02070309020205020404" pitchFamily="49" charset="0"/>
              </a:rPr>
              <a:t> VARCHAR2(30) NOT NULL,</a:t>
            </a:r>
          </a:p>
          <a:p>
            <a:pPr eaLnBrk="1" hangingPunct="1">
              <a:buFont typeface="Wingdings" pitchFamily="2" charset="2"/>
              <a:buNone/>
            </a:pPr>
            <a:r>
              <a:rPr lang="en-US" altLang="en-US" sz="1800" dirty="0">
                <a:latin typeface="Courier New" panose="02070309020205020404" pitchFamily="49" charset="0"/>
              </a:rPr>
              <a:t>             grade CHAR(3) DEFAULT 'TG0',</a:t>
            </a:r>
          </a:p>
          <a:p>
            <a:pPr eaLnBrk="1" hangingPunct="1">
              <a:buFont typeface="Wingdings" pitchFamily="2" charset="2"/>
              <a:buNone/>
            </a:pPr>
            <a:r>
              <a:rPr lang="en-US" altLang="en-US" sz="1800" dirty="0">
                <a:latin typeface="Courier New" panose="02070309020205020404" pitchFamily="49" charset="0"/>
              </a:rPr>
              <a:t>        email varchar2(20) constraint </a:t>
            </a:r>
            <a:r>
              <a:rPr lang="en-US" altLang="en-US" sz="1800" dirty="0" err="1">
                <a:latin typeface="Courier New" panose="02070309020205020404" pitchFamily="49" charset="0"/>
              </a:rPr>
              <a:t>u_em_email</a:t>
            </a:r>
            <a:r>
              <a:rPr lang="en-US" altLang="en-US" sz="1800" dirty="0">
                <a:latin typeface="Courier New" panose="02070309020205020404" pitchFamily="49" charset="0"/>
              </a:rPr>
              <a:t> </a:t>
            </a:r>
            <a:r>
              <a:rPr lang="en-US" altLang="en-US" sz="1800" dirty="0" err="1">
                <a:latin typeface="Courier New" panose="02070309020205020404" pitchFamily="49" charset="0"/>
              </a:rPr>
              <a:t>UNIQUE,dob</a:t>
            </a:r>
            <a:r>
              <a:rPr lang="en-US" altLang="en-US" sz="1800" dirty="0">
                <a:latin typeface="Courier New" panose="02070309020205020404" pitchFamily="49" charset="0"/>
              </a:rPr>
              <a:t> DATE, </a:t>
            </a:r>
            <a:r>
              <a:rPr lang="en-US" altLang="en-US" sz="1800" dirty="0" err="1">
                <a:latin typeface="Courier New" panose="02070309020205020404" pitchFamily="49" charset="0"/>
              </a:rPr>
              <a:t>deptno</a:t>
            </a:r>
            <a:r>
              <a:rPr lang="en-US" altLang="en-US" sz="1800" dirty="0">
                <a:latin typeface="Courier New" panose="02070309020205020404" pitchFamily="49" charset="0"/>
              </a:rPr>
              <a:t> number(2)  REFERENCES             dept(</a:t>
            </a:r>
            <a:r>
              <a:rPr lang="en-US" altLang="en-US" sz="1800" dirty="0" err="1">
                <a:latin typeface="Courier New" panose="02070309020205020404" pitchFamily="49" charset="0"/>
              </a:rPr>
              <a:t>deptno</a:t>
            </a:r>
            <a:r>
              <a:rPr lang="en-US" altLang="en-US" sz="1800" dirty="0">
                <a:latin typeface="Courier New" panose="02070309020205020404" pitchFamily="49" charset="0"/>
              </a:rPr>
              <a:t>), CHECK (</a:t>
            </a:r>
            <a:r>
              <a:rPr lang="en-US" altLang="en-US" sz="1800" dirty="0" err="1">
                <a:latin typeface="Courier New" panose="02070309020205020404" pitchFamily="49" charset="0"/>
              </a:rPr>
              <a:t>empno</a:t>
            </a:r>
            <a:r>
              <a:rPr lang="en-US" altLang="en-US" sz="1800" dirty="0">
                <a:latin typeface="Courier New" panose="02070309020205020404" pitchFamily="49" charset="0"/>
              </a:rPr>
              <a:t> &gt; 2999));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3F65370-A197-2EF5-A2B8-BE1A4CA87026}"/>
              </a:ext>
            </a:extLst>
          </p:cNvPr>
          <p:cNvSpPr>
            <a:spLocks noGrp="1" noChangeArrowheads="1"/>
          </p:cNvSpPr>
          <p:nvPr>
            <p:ph type="title"/>
          </p:nvPr>
        </p:nvSpPr>
        <p:spPr/>
        <p:txBody>
          <a:bodyPr/>
          <a:lstStyle/>
          <a:p>
            <a:r>
              <a:rPr lang="en-US" altLang="zh-CN" dirty="0">
                <a:ea typeface="宋体" panose="02010600030101010101" pitchFamily="2" charset="-122"/>
              </a:rPr>
              <a:t>Modification of Table</a:t>
            </a:r>
          </a:p>
        </p:txBody>
      </p:sp>
      <p:sp>
        <p:nvSpPr>
          <p:cNvPr id="52227" name="Rectangle 3">
            <a:extLst>
              <a:ext uri="{FF2B5EF4-FFF2-40B4-BE49-F238E27FC236}">
                <a16:creationId xmlns:a16="http://schemas.microsoft.com/office/drawing/2014/main" id="{958E2C4B-8322-726B-6B17-470669DAEF10}"/>
              </a:ext>
            </a:extLst>
          </p:cNvPr>
          <p:cNvSpPr>
            <a:spLocks noGrp="1" noChangeArrowheads="1"/>
          </p:cNvSpPr>
          <p:nvPr>
            <p:ph type="body" idx="1"/>
          </p:nvPr>
        </p:nvSpPr>
        <p:spPr/>
        <p:txBody>
          <a:bodyPr/>
          <a:lstStyle/>
          <a:p>
            <a:r>
              <a:rPr lang="en-US" altLang="zh-CN" sz="2000">
                <a:ea typeface="宋体" panose="02010600030101010101" pitchFamily="2" charset="-122"/>
              </a:rPr>
              <a:t>Increase all accounts with balances over $800 by 7%, all other accounts receive 8%.</a:t>
            </a:r>
          </a:p>
          <a:p>
            <a:pPr>
              <a:buFont typeface="Wingdings" pitchFamily="2" charset="2"/>
              <a:buNone/>
            </a:pPr>
            <a:endParaRPr lang="en-US" altLang="zh-CN" sz="2000">
              <a:ea typeface="宋体" panose="02010600030101010101" pitchFamily="2" charset="-122"/>
            </a:endParaRPr>
          </a:p>
          <a:p>
            <a:pPr>
              <a:buFont typeface="Wingdings" pitchFamily="2" charset="2"/>
              <a:buNone/>
            </a:pPr>
            <a:r>
              <a:rPr lang="en-US" altLang="zh-CN" sz="2000">
                <a:ea typeface="宋体" panose="02010600030101010101" pitchFamily="2" charset="-122"/>
              </a:rPr>
              <a:t>		</a:t>
            </a:r>
            <a:r>
              <a:rPr lang="en-US" altLang="zh-CN" sz="2000" b="1">
                <a:ea typeface="宋体" panose="02010600030101010101" pitchFamily="2" charset="-122"/>
              </a:rPr>
              <a:t>update</a:t>
            </a:r>
            <a:r>
              <a:rPr lang="en-US" altLang="zh-CN" sz="2000" i="1">
                <a:ea typeface="宋体" panose="02010600030101010101" pitchFamily="2" charset="-122"/>
              </a:rPr>
              <a:t> account</a:t>
            </a:r>
            <a:br>
              <a:rPr lang="en-US" altLang="zh-CN" sz="2000" i="1">
                <a:ea typeface="宋体" panose="02010600030101010101" pitchFamily="2" charset="-122"/>
              </a:rPr>
            </a:br>
            <a:r>
              <a:rPr lang="en-US" altLang="zh-CN" sz="2000" i="1">
                <a:ea typeface="宋体" panose="02010600030101010101" pitchFamily="2" charset="-122"/>
              </a:rPr>
              <a:t>	</a:t>
            </a:r>
            <a:r>
              <a:rPr lang="en-US" altLang="zh-CN" sz="2000" b="1">
                <a:ea typeface="宋体" panose="02010600030101010101" pitchFamily="2" charset="-122"/>
              </a:rPr>
              <a:t>set </a:t>
            </a:r>
            <a:r>
              <a:rPr lang="en-US" altLang="zh-CN" sz="2000" i="1">
                <a:ea typeface="宋体" panose="02010600030101010101" pitchFamily="2" charset="-122"/>
              </a:rPr>
              <a:t>balance = balance </a:t>
            </a:r>
            <a:r>
              <a:rPr lang="en-US" altLang="zh-CN" sz="2000">
                <a:ea typeface="宋体" panose="02010600030101010101" pitchFamily="2" charset="-122"/>
                <a:sym typeface="Symbol" pitchFamily="2" charset="2"/>
              </a:rPr>
              <a:t> 1.07</a:t>
            </a:r>
            <a:br>
              <a:rPr lang="en-US" altLang="zh-CN" sz="2000">
                <a:ea typeface="宋体" panose="02010600030101010101" pitchFamily="2" charset="-122"/>
                <a:sym typeface="Symbol" pitchFamily="2" charset="2"/>
              </a:rPr>
            </a:br>
            <a:r>
              <a:rPr lang="en-US" altLang="zh-CN" sz="2000">
                <a:ea typeface="宋体" panose="02010600030101010101" pitchFamily="2" charset="-122"/>
                <a:sym typeface="Symbol" pitchFamily="2" charset="2"/>
              </a:rPr>
              <a:t>	</a:t>
            </a:r>
            <a:r>
              <a:rPr lang="en-US" altLang="zh-CN" sz="2000" b="1">
                <a:ea typeface="宋体" panose="02010600030101010101" pitchFamily="2" charset="-122"/>
                <a:sym typeface="Symbol" pitchFamily="2" charset="2"/>
              </a:rPr>
              <a:t>where </a:t>
            </a:r>
            <a:r>
              <a:rPr lang="en-US" altLang="zh-CN" sz="2000" i="1">
                <a:ea typeface="宋体" panose="02010600030101010101" pitchFamily="2" charset="-122"/>
                <a:sym typeface="Symbol" pitchFamily="2" charset="2"/>
              </a:rPr>
              <a:t>balance </a:t>
            </a:r>
            <a:r>
              <a:rPr lang="en-US" altLang="zh-CN" sz="2000">
                <a:ea typeface="宋体" panose="02010600030101010101" pitchFamily="2" charset="-122"/>
                <a:sym typeface="Symbol" pitchFamily="2" charset="2"/>
              </a:rPr>
              <a:t>&gt; 800;</a:t>
            </a:r>
          </a:p>
          <a:p>
            <a:pPr>
              <a:buFont typeface="Wingdings" pitchFamily="2" charset="2"/>
              <a:buNone/>
            </a:pPr>
            <a:endParaRPr lang="en-US" altLang="zh-CN" sz="2000">
              <a:ea typeface="宋体" panose="02010600030101010101" pitchFamily="2" charset="-122"/>
            </a:endParaRPr>
          </a:p>
          <a:p>
            <a:pPr>
              <a:buFont typeface="Wingdings" pitchFamily="2" charset="2"/>
              <a:buNone/>
            </a:pPr>
            <a:r>
              <a:rPr lang="en-US" altLang="zh-CN" sz="2000">
                <a:ea typeface="宋体" panose="02010600030101010101" pitchFamily="2" charset="-122"/>
              </a:rPr>
              <a:t>		</a:t>
            </a:r>
            <a:r>
              <a:rPr lang="en-US" altLang="zh-CN" sz="2000" b="1">
                <a:ea typeface="宋体" panose="02010600030101010101" pitchFamily="2" charset="-122"/>
                <a:sym typeface="Symbol" pitchFamily="2" charset="2"/>
              </a:rPr>
              <a:t>update </a:t>
            </a:r>
            <a:r>
              <a:rPr lang="en-US" altLang="zh-CN" sz="2000" i="1">
                <a:ea typeface="宋体" panose="02010600030101010101" pitchFamily="2" charset="-122"/>
                <a:sym typeface="Symbol" pitchFamily="2" charset="2"/>
              </a:rPr>
              <a:t>account</a:t>
            </a:r>
            <a:br>
              <a:rPr lang="en-US" altLang="zh-CN" sz="2000" i="1">
                <a:ea typeface="宋体" panose="02010600030101010101" pitchFamily="2" charset="-122"/>
                <a:sym typeface="Symbol" pitchFamily="2" charset="2"/>
              </a:rPr>
            </a:br>
            <a:r>
              <a:rPr lang="en-US" altLang="zh-CN" sz="2000" i="1">
                <a:ea typeface="宋体" panose="02010600030101010101" pitchFamily="2" charset="-122"/>
                <a:sym typeface="Symbol" pitchFamily="2" charset="2"/>
              </a:rPr>
              <a:t>	</a:t>
            </a:r>
            <a:r>
              <a:rPr lang="en-US" altLang="zh-CN" sz="2000" b="1">
                <a:ea typeface="宋体" panose="02010600030101010101" pitchFamily="2" charset="-122"/>
                <a:sym typeface="Symbol" pitchFamily="2" charset="2"/>
              </a:rPr>
              <a:t>set</a:t>
            </a:r>
            <a:r>
              <a:rPr lang="en-US" altLang="zh-CN" sz="2000" i="1">
                <a:ea typeface="宋体" panose="02010600030101010101" pitchFamily="2" charset="-122"/>
                <a:sym typeface="Symbol" pitchFamily="2" charset="2"/>
              </a:rPr>
              <a:t> balance = balance </a:t>
            </a:r>
            <a:r>
              <a:rPr lang="en-US" altLang="zh-CN" sz="2000">
                <a:ea typeface="宋体" panose="02010600030101010101" pitchFamily="2" charset="-122"/>
                <a:sym typeface="Symbol" pitchFamily="2" charset="2"/>
              </a:rPr>
              <a:t> 1.08</a:t>
            </a:r>
            <a:br>
              <a:rPr lang="en-US" altLang="zh-CN" sz="2000">
                <a:ea typeface="宋体" panose="02010600030101010101" pitchFamily="2" charset="-122"/>
                <a:sym typeface="Symbol" pitchFamily="2" charset="2"/>
              </a:rPr>
            </a:br>
            <a:r>
              <a:rPr lang="en-US" altLang="zh-CN" sz="2000">
                <a:ea typeface="宋体" panose="02010600030101010101" pitchFamily="2" charset="-122"/>
                <a:sym typeface="Symbol" pitchFamily="2" charset="2"/>
              </a:rPr>
              <a:t>	</a:t>
            </a:r>
            <a:r>
              <a:rPr lang="en-US" altLang="zh-CN" sz="2000" b="1">
                <a:ea typeface="宋体" panose="02010600030101010101" pitchFamily="2" charset="-122"/>
                <a:sym typeface="Symbol" pitchFamily="2" charset="2"/>
              </a:rPr>
              <a:t>where </a:t>
            </a:r>
            <a:r>
              <a:rPr lang="en-US" altLang="zh-CN" sz="2000" i="1">
                <a:ea typeface="宋体" panose="02010600030101010101" pitchFamily="2" charset="-122"/>
                <a:sym typeface="Symbol" pitchFamily="2" charset="2"/>
              </a:rPr>
              <a:t>balance </a:t>
            </a:r>
            <a:r>
              <a:rPr lang="en-US" altLang="zh-CN" sz="2000">
                <a:ea typeface="宋体" panose="02010600030101010101" pitchFamily="2" charset="-122"/>
                <a:sym typeface="Symbol" pitchFamily="2" charset="2"/>
              </a:rPr>
              <a:t> 800;</a:t>
            </a:r>
          </a:p>
          <a:p>
            <a:pPr>
              <a:buFont typeface="Wingdings" pitchFamily="2" charset="2"/>
              <a:buNone/>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extLst>
      <p:ext uri="{BB962C8B-B14F-4D97-AF65-F5344CB8AC3E}">
        <p14:creationId xmlns:p14="http://schemas.microsoft.com/office/powerpoint/2010/main" val="97611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2" end="2"/>
                                            </p:txEl>
                                          </p:spTgt>
                                        </p:tgtEl>
                                        <p:attrNameLst>
                                          <p:attrName>style.visibility</p:attrName>
                                        </p:attrNameLst>
                                      </p:cBhvr>
                                      <p:to>
                                        <p:strVal val="visible"/>
                                      </p:to>
                                    </p:set>
                                    <p:animEffect transition="in" filter="box(in)">
                                      <p:cBhvr>
                                        <p:cTn id="7" dur="500"/>
                                        <p:tgtEl>
                                          <p:spTgt spid="52227">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pRg st="4" end="4"/>
                                            </p:txEl>
                                          </p:spTgt>
                                        </p:tgtEl>
                                        <p:attrNameLst>
                                          <p:attrName>style.visibility</p:attrName>
                                        </p:attrNameLst>
                                      </p:cBhvr>
                                      <p:to>
                                        <p:strVal val="visible"/>
                                      </p:to>
                                    </p:set>
                                    <p:animEffect transition="in" filter="box(in)">
                                      <p:cBhvr>
                                        <p:cTn id="10"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2E7F3A2-AB33-9D09-102A-DDC08A6FF3C2}"/>
              </a:ext>
            </a:extLst>
          </p:cNvPr>
          <p:cNvSpPr>
            <a:spLocks noGrp="1" noChangeArrowheads="1"/>
          </p:cNvSpPr>
          <p:nvPr>
            <p:ph type="title"/>
          </p:nvPr>
        </p:nvSpPr>
        <p:spPr/>
        <p:txBody>
          <a:bodyPr/>
          <a:lstStyle/>
          <a:p>
            <a:r>
              <a:rPr lang="en-US" altLang="zh-CN" dirty="0">
                <a:ea typeface="宋体" panose="02010600030101010101" pitchFamily="2" charset="-122"/>
              </a:rPr>
              <a:t>Modification of Table</a:t>
            </a:r>
          </a:p>
        </p:txBody>
      </p:sp>
      <p:sp>
        <p:nvSpPr>
          <p:cNvPr id="53251" name="Rectangle 3">
            <a:extLst>
              <a:ext uri="{FF2B5EF4-FFF2-40B4-BE49-F238E27FC236}">
                <a16:creationId xmlns:a16="http://schemas.microsoft.com/office/drawing/2014/main" id="{9412349C-D128-38EE-FA09-430C11338618}"/>
              </a:ext>
            </a:extLst>
          </p:cNvPr>
          <p:cNvSpPr>
            <a:spLocks noGrp="1" noChangeArrowheads="1"/>
          </p:cNvSpPr>
          <p:nvPr>
            <p:ph type="body" idx="1"/>
          </p:nvPr>
        </p:nvSpPr>
        <p:spPr/>
        <p:txBody>
          <a:bodyPr/>
          <a:lstStyle/>
          <a:p>
            <a:r>
              <a:rPr lang="en-US" altLang="zh-CN" sz="2000">
                <a:ea typeface="宋体" panose="02010600030101010101" pitchFamily="2" charset="-122"/>
              </a:rPr>
              <a:t>Increase all accounts with balances over $700 by 6%, all other accounts receive 5%.</a:t>
            </a:r>
            <a:br>
              <a:rPr lang="en-US" altLang="zh-CN" sz="2000">
                <a:ea typeface="宋体" panose="02010600030101010101" pitchFamily="2" charset="-122"/>
              </a:rPr>
            </a:br>
            <a:endParaRPr lang="en-US" altLang="zh-CN" sz="2000">
              <a:ea typeface="宋体" panose="02010600030101010101" pitchFamily="2" charset="-122"/>
            </a:endParaRPr>
          </a:p>
          <a:p>
            <a:pPr>
              <a:buFont typeface="Wingdings" pitchFamily="2" charset="2"/>
              <a:buNone/>
            </a:pPr>
            <a:r>
              <a:rPr lang="en-US" altLang="zh-CN" sz="2000">
                <a:ea typeface="宋体" panose="02010600030101010101" pitchFamily="2" charset="-122"/>
              </a:rPr>
              <a:t>	 </a:t>
            </a:r>
            <a:r>
              <a:rPr lang="en-US" altLang="zh-CN" sz="2000" b="1">
                <a:ea typeface="宋体" panose="02010600030101010101" pitchFamily="2" charset="-122"/>
              </a:rPr>
              <a:t>update</a:t>
            </a:r>
            <a:r>
              <a:rPr lang="en-US" altLang="zh-CN" sz="2000">
                <a:ea typeface="宋体" panose="02010600030101010101" pitchFamily="2" charset="-122"/>
              </a:rPr>
              <a:t> </a:t>
            </a:r>
            <a:r>
              <a:rPr lang="en-US" altLang="zh-CN" sz="2000" i="1">
                <a:ea typeface="宋体" panose="02010600030101010101" pitchFamily="2" charset="-122"/>
              </a:rPr>
              <a:t>account</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set</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a:t>
            </a:r>
            <a:r>
              <a:rPr lang="en-US" altLang="zh-CN" sz="2000" b="1">
                <a:ea typeface="宋体" panose="02010600030101010101" pitchFamily="2" charset="-122"/>
              </a:rPr>
              <a:t>case</a:t>
            </a:r>
            <a:r>
              <a:rPr lang="en-US" altLang="zh-CN" sz="2000">
                <a:ea typeface="宋体" panose="02010600030101010101" pitchFamily="2" charset="-122"/>
              </a:rPr>
              <a:t> </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when</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&lt;= 700 </a:t>
            </a:r>
            <a:r>
              <a:rPr lang="en-US" altLang="zh-CN" sz="2000" b="1">
                <a:ea typeface="宋体" panose="02010600030101010101" pitchFamily="2" charset="-122"/>
              </a:rPr>
              <a:t>then</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*1.05</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else</a:t>
            </a:r>
            <a:r>
              <a:rPr lang="en-US" altLang="zh-CN" sz="2000">
                <a:ea typeface="宋体" panose="02010600030101010101" pitchFamily="2" charset="-122"/>
              </a:rPr>
              <a:t>   </a:t>
            </a:r>
            <a:r>
              <a:rPr lang="en-US" altLang="zh-CN" sz="2000" i="1">
                <a:ea typeface="宋体" panose="02010600030101010101" pitchFamily="2" charset="-122"/>
              </a:rPr>
              <a:t>balance</a:t>
            </a:r>
            <a:r>
              <a:rPr lang="en-US" altLang="zh-CN" sz="2000">
                <a:ea typeface="宋体" panose="02010600030101010101" pitchFamily="2" charset="-122"/>
              </a:rPr>
              <a:t> * 1.06</a:t>
            </a:r>
            <a:br>
              <a:rPr lang="en-US" altLang="zh-CN" sz="2000">
                <a:ea typeface="宋体" panose="02010600030101010101" pitchFamily="2" charset="-122"/>
              </a:rPr>
            </a:br>
            <a:r>
              <a:rPr lang="en-US" altLang="zh-CN" sz="2000">
                <a:ea typeface="宋体" panose="02010600030101010101" pitchFamily="2" charset="-122"/>
              </a:rPr>
              <a:t>             </a:t>
            </a:r>
            <a:r>
              <a:rPr lang="en-US" altLang="zh-CN" sz="2000" b="1">
                <a:ea typeface="宋体" panose="02010600030101010101" pitchFamily="2" charset="-122"/>
              </a:rPr>
              <a:t>end;</a:t>
            </a:r>
          </a:p>
          <a:p>
            <a:pPr>
              <a:buFont typeface="Wingdings" pitchFamily="2" charset="2"/>
              <a:buNone/>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extLst>
      <p:ext uri="{BB962C8B-B14F-4D97-AF65-F5344CB8AC3E}">
        <p14:creationId xmlns:p14="http://schemas.microsoft.com/office/powerpoint/2010/main" val="340685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box(in)">
                                      <p:cBhvr>
                                        <p:cTn id="7"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A33D26A-B40B-35FF-208D-8EC809436409}"/>
              </a:ext>
            </a:extLst>
          </p:cNvPr>
          <p:cNvSpPr>
            <a:spLocks noGrp="1" noChangeArrowheads="1"/>
          </p:cNvSpPr>
          <p:nvPr>
            <p:ph type="title"/>
          </p:nvPr>
        </p:nvSpPr>
        <p:spPr/>
        <p:txBody>
          <a:bodyPr/>
          <a:lstStyle/>
          <a:p>
            <a:r>
              <a:rPr lang="en-US" altLang="en-US"/>
              <a:t>Entering &amp; Editing commands</a:t>
            </a:r>
          </a:p>
        </p:txBody>
      </p:sp>
      <p:sp>
        <p:nvSpPr>
          <p:cNvPr id="56323" name="Rectangle 3">
            <a:extLst>
              <a:ext uri="{FF2B5EF4-FFF2-40B4-BE49-F238E27FC236}">
                <a16:creationId xmlns:a16="http://schemas.microsoft.com/office/drawing/2014/main" id="{0A737BDA-879D-A311-FA1E-48391C925E86}"/>
              </a:ext>
            </a:extLst>
          </p:cNvPr>
          <p:cNvSpPr>
            <a:spLocks noGrp="1" noChangeArrowheads="1"/>
          </p:cNvSpPr>
          <p:nvPr>
            <p:ph type="body" idx="1"/>
          </p:nvPr>
        </p:nvSpPr>
        <p:spPr/>
        <p:txBody>
          <a:bodyPr/>
          <a:lstStyle/>
          <a:p>
            <a:r>
              <a:rPr lang="en-US" altLang="en-US"/>
              <a:t>Prompt mysql&gt;</a:t>
            </a:r>
          </a:p>
          <a:p>
            <a:pPr lvl="1"/>
            <a:r>
              <a:rPr lang="en-US" altLang="en-US"/>
              <a:t>issue a command</a:t>
            </a:r>
          </a:p>
          <a:p>
            <a:pPr lvl="1"/>
            <a:r>
              <a:rPr lang="en-US" altLang="en-US"/>
              <a:t>Mysql sends it to the server for execution </a:t>
            </a:r>
          </a:p>
          <a:p>
            <a:pPr lvl="1"/>
            <a:r>
              <a:rPr lang="en-US" altLang="en-US"/>
              <a:t>displays the results</a:t>
            </a:r>
          </a:p>
          <a:p>
            <a:pPr lvl="1"/>
            <a:r>
              <a:rPr lang="en-US" altLang="en-US"/>
              <a:t> prints another mysql&gt;</a:t>
            </a:r>
          </a:p>
          <a:p>
            <a:r>
              <a:rPr lang="en-US" altLang="en-US"/>
              <a:t>a command could span multiple lines</a:t>
            </a:r>
          </a:p>
          <a:p>
            <a:r>
              <a:rPr lang="en-US" altLang="en-US"/>
              <a:t>A command normally consists of SQL statement followed by a semicolon</a:t>
            </a:r>
          </a:p>
          <a:p>
            <a:pPr lvl="1"/>
            <a:endParaRPr lang="en-US" altLang="en-US"/>
          </a:p>
          <a:p>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DE3BF4A-BA6F-5CA1-529D-D7383AF55BB1}"/>
              </a:ext>
            </a:extLst>
          </p:cNvPr>
          <p:cNvSpPr>
            <a:spLocks noGrp="1" noChangeArrowheads="1"/>
          </p:cNvSpPr>
          <p:nvPr>
            <p:ph type="title"/>
          </p:nvPr>
        </p:nvSpPr>
        <p:spPr/>
        <p:txBody>
          <a:bodyPr/>
          <a:lstStyle/>
          <a:p>
            <a:r>
              <a:rPr lang="en-US" altLang="zh-CN" dirty="0">
                <a:ea typeface="宋体" panose="02010600030101010101" pitchFamily="2" charset="-122"/>
              </a:rPr>
              <a:t>Modification </a:t>
            </a:r>
            <a:r>
              <a:rPr lang="en-US" altLang="zh-CN">
                <a:ea typeface="宋体" panose="02010600030101010101" pitchFamily="2" charset="-122"/>
              </a:rPr>
              <a:t>of Table</a:t>
            </a:r>
            <a:endParaRPr lang="en-US" altLang="zh-CN" dirty="0">
              <a:ea typeface="宋体" panose="02010600030101010101" pitchFamily="2" charset="-122"/>
            </a:endParaRPr>
          </a:p>
        </p:txBody>
      </p:sp>
      <p:sp>
        <p:nvSpPr>
          <p:cNvPr id="54275" name="Rectangle 3">
            <a:extLst>
              <a:ext uri="{FF2B5EF4-FFF2-40B4-BE49-F238E27FC236}">
                <a16:creationId xmlns:a16="http://schemas.microsoft.com/office/drawing/2014/main" id="{CF3F8BE2-8F1A-D7E6-9DFE-CA4FEE06512B}"/>
              </a:ext>
            </a:extLst>
          </p:cNvPr>
          <p:cNvSpPr>
            <a:spLocks noGrp="1" noChangeArrowheads="1"/>
          </p:cNvSpPr>
          <p:nvPr>
            <p:ph type="body" idx="1"/>
          </p:nvPr>
        </p:nvSpPr>
        <p:spPr/>
        <p:txBody>
          <a:bodyPr/>
          <a:lstStyle/>
          <a:p>
            <a:r>
              <a:rPr lang="en-US" altLang="zh-CN" sz="2000">
                <a:ea typeface="宋体" panose="02010600030101010101" pitchFamily="2" charset="-122"/>
              </a:rPr>
              <a:t>Delete the record of all accounts with balances below the average at the bank.</a:t>
            </a:r>
          </a:p>
          <a:p>
            <a:pPr>
              <a:buFont typeface="Wingdings" pitchFamily="2" charset="2"/>
              <a:buNone/>
            </a:pPr>
            <a:r>
              <a:rPr lang="en-US" altLang="zh-CN" sz="2000">
                <a:ea typeface="宋体" panose="02010600030101010101" pitchFamily="2" charset="-122"/>
              </a:rPr>
              <a:t>	</a:t>
            </a:r>
            <a:r>
              <a:rPr kumimoji="1" lang="en-US" altLang="zh-CN">
                <a:ea typeface="宋体" panose="02010600030101010101" pitchFamily="2" charset="-122"/>
              </a:rPr>
              <a:t> </a:t>
            </a:r>
            <a:r>
              <a:rPr kumimoji="1" lang="en-US" altLang="zh-CN" sz="2000" b="1">
                <a:ea typeface="宋体" panose="02010600030101010101" pitchFamily="2" charset="-122"/>
              </a:rPr>
              <a:t>delete from </a:t>
            </a:r>
            <a:r>
              <a:rPr kumimoji="1" lang="en-US" altLang="zh-CN" sz="2000" i="1">
                <a:ea typeface="宋体" panose="02010600030101010101" pitchFamily="2" charset="-122"/>
              </a:rPr>
              <a:t>account</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balance </a:t>
            </a:r>
            <a:r>
              <a:rPr kumimoji="1" lang="en-US" altLang="zh-CN" sz="2000">
                <a:ea typeface="宋体" panose="02010600030101010101" pitchFamily="2" charset="-122"/>
              </a:rPr>
              <a:t>&lt; (</a:t>
            </a:r>
            <a:r>
              <a:rPr kumimoji="1" lang="en-US" altLang="zh-CN" sz="2000" b="1">
                <a:ea typeface="宋体" panose="02010600030101010101" pitchFamily="2" charset="-122"/>
              </a:rPr>
              <a:t>select avg </a:t>
            </a:r>
            <a:r>
              <a:rPr kumimoji="1" lang="en-US" altLang="zh-CN" sz="2000" i="1">
                <a:ea typeface="宋体" panose="02010600030101010101" pitchFamily="2" charset="-122"/>
              </a:rPr>
              <a:t>(balance) </a:t>
            </a:r>
            <a:r>
              <a:rPr kumimoji="1" lang="en-US" altLang="zh-CN" sz="2000" b="1">
                <a:ea typeface="宋体" panose="02010600030101010101" pitchFamily="2" charset="-122"/>
              </a:rPr>
              <a:t>from </a:t>
            </a:r>
            <a:r>
              <a:rPr kumimoji="1" lang="en-US" altLang="zh-CN" sz="2000" i="1">
                <a:ea typeface="宋体" panose="02010600030101010101" pitchFamily="2" charset="-122"/>
              </a:rPr>
              <a:t>account);</a:t>
            </a:r>
            <a:endParaRPr kumimoji="1" lang="en-US" altLang="zh-CN" sz="2000">
              <a:ea typeface="宋体" panose="02010600030101010101" pitchFamily="2" charset="-122"/>
            </a:endParaRPr>
          </a:p>
          <a:p>
            <a:pPr>
              <a:buFont typeface="Wingdings" pitchFamily="2" charset="2"/>
              <a:buNone/>
            </a:pPr>
            <a:endParaRPr lang="en-US" altLang="zh-CN" sz="2000">
              <a:ea typeface="宋体" panose="02010600030101010101" pitchFamily="2" charset="-122"/>
            </a:endParaRPr>
          </a:p>
          <a:p>
            <a:r>
              <a:rPr lang="en-US" altLang="zh-CN" sz="2000">
                <a:ea typeface="宋体" panose="02010600030101010101" pitchFamily="2" charset="-122"/>
              </a:rPr>
              <a:t>Add a new tuple to </a:t>
            </a:r>
            <a:r>
              <a:rPr lang="en-US" altLang="zh-CN" sz="2000" i="1">
                <a:ea typeface="宋体" panose="02010600030101010101" pitchFamily="2" charset="-122"/>
              </a:rPr>
              <a:t>account</a:t>
            </a:r>
          </a:p>
          <a:p>
            <a:endParaRPr lang="en-US" altLang="zh-CN" sz="2000">
              <a:ea typeface="宋体" panose="02010600030101010101" pitchFamily="2" charset="-122"/>
            </a:endParaRPr>
          </a:p>
          <a:p>
            <a:pPr>
              <a:buFont typeface="Wingdings" pitchFamily="2" charset="2"/>
              <a:buNone/>
            </a:pPr>
            <a:r>
              <a:rPr lang="en-US" altLang="zh-CN" sz="2000">
                <a:ea typeface="宋体" panose="02010600030101010101" pitchFamily="2" charset="-122"/>
              </a:rPr>
              <a:t>	 </a:t>
            </a:r>
            <a:r>
              <a:rPr lang="en-US" altLang="zh-CN" sz="2000" b="1">
                <a:ea typeface="宋体" panose="02010600030101010101" pitchFamily="2" charset="-122"/>
              </a:rPr>
              <a:t>insert into </a:t>
            </a:r>
            <a:r>
              <a:rPr lang="en-US" altLang="zh-CN" sz="2000" i="1">
                <a:ea typeface="宋体" panose="02010600030101010101" pitchFamily="2" charset="-122"/>
              </a:rPr>
              <a:t>account</a:t>
            </a:r>
          </a:p>
          <a:p>
            <a:pPr>
              <a:buFont typeface="Wingdings" pitchFamily="2" charset="2"/>
              <a:buNone/>
            </a:pPr>
            <a:r>
              <a:rPr lang="en-US" altLang="zh-CN" sz="2000" i="1">
                <a:ea typeface="宋体" panose="02010600030101010101" pitchFamily="2" charset="-122"/>
              </a:rPr>
              <a:t>	 </a:t>
            </a:r>
            <a:r>
              <a:rPr lang="en-US" altLang="zh-CN" sz="2000" b="1">
                <a:ea typeface="宋体" panose="02010600030101010101" pitchFamily="2" charset="-122"/>
              </a:rPr>
              <a:t>values </a:t>
            </a:r>
            <a:r>
              <a:rPr lang="en-US" altLang="zh-CN" sz="2000">
                <a:ea typeface="宋体" panose="02010600030101010101" pitchFamily="2" charset="-122"/>
              </a:rPr>
              <a:t>(‘A-9732’, ‘Perryridge’,1200);</a:t>
            </a:r>
          </a:p>
          <a:p>
            <a:pPr>
              <a:buFont typeface="Wingdings" pitchFamily="2" charset="2"/>
              <a:buNone/>
            </a:pPr>
            <a:r>
              <a:rPr lang="en-US" altLang="zh-CN" sz="2000">
                <a:ea typeface="宋体" panose="02010600030101010101" pitchFamily="2" charset="-122"/>
              </a:rPr>
              <a:t>	</a:t>
            </a:r>
          </a:p>
          <a:p>
            <a:endParaRPr lang="zh-CN" altLang="en-US" sz="2000">
              <a:ea typeface="宋体" panose="02010600030101010101" pitchFamily="2" charset="-122"/>
            </a:endParaRPr>
          </a:p>
        </p:txBody>
      </p:sp>
    </p:spTree>
    <p:extLst>
      <p:ext uri="{BB962C8B-B14F-4D97-AF65-F5344CB8AC3E}">
        <p14:creationId xmlns:p14="http://schemas.microsoft.com/office/powerpoint/2010/main" val="3653552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box(in)">
                                      <p:cBhvr>
                                        <p:cTn id="7" dur="500"/>
                                        <p:tgtEl>
                                          <p:spTgt spid="542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275">
                                            <p:txEl>
                                              <p:pRg st="5" end="5"/>
                                            </p:txEl>
                                          </p:spTgt>
                                        </p:tgtEl>
                                        <p:attrNameLst>
                                          <p:attrName>style.visibility</p:attrName>
                                        </p:attrNameLst>
                                      </p:cBhvr>
                                      <p:to>
                                        <p:strVal val="visible"/>
                                      </p:to>
                                    </p:set>
                                    <p:animEffect transition="in" filter="box(in)">
                                      <p:cBhvr>
                                        <p:cTn id="12" dur="500"/>
                                        <p:tgtEl>
                                          <p:spTgt spid="54275">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4275">
                                            <p:txEl>
                                              <p:pRg st="6" end="6"/>
                                            </p:txEl>
                                          </p:spTgt>
                                        </p:tgtEl>
                                        <p:attrNameLst>
                                          <p:attrName>style.visibility</p:attrName>
                                        </p:attrNameLst>
                                      </p:cBhvr>
                                      <p:to>
                                        <p:strVal val="visible"/>
                                      </p:to>
                                    </p:set>
                                    <p:animEffect transition="in" filter="box(in)">
                                      <p:cBhvr>
                                        <p:cTn id="15"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936DED-E543-1234-296E-E282E86B8F6D}"/>
              </a:ext>
            </a:extLst>
          </p:cNvPr>
          <p:cNvSpPr>
            <a:spLocks noGrp="1" noChangeArrowheads="1"/>
          </p:cNvSpPr>
          <p:nvPr>
            <p:ph type="title"/>
          </p:nvPr>
        </p:nvSpPr>
        <p:spPr/>
        <p:txBody>
          <a:bodyPr/>
          <a:lstStyle/>
          <a:p>
            <a:r>
              <a:rPr lang="en-US" altLang="zh-CN">
                <a:ea typeface="宋体" panose="02010600030101010101" pitchFamily="2" charset="-122"/>
              </a:rPr>
              <a:t>Query</a:t>
            </a:r>
          </a:p>
        </p:txBody>
      </p:sp>
      <p:sp>
        <p:nvSpPr>
          <p:cNvPr id="15363" name="Rectangle 3">
            <a:extLst>
              <a:ext uri="{FF2B5EF4-FFF2-40B4-BE49-F238E27FC236}">
                <a16:creationId xmlns:a16="http://schemas.microsoft.com/office/drawing/2014/main" id="{0C377EB7-CA2A-1615-068E-A3743D84B672}"/>
              </a:ext>
            </a:extLst>
          </p:cNvPr>
          <p:cNvSpPr>
            <a:spLocks noGrp="1" noChangeArrowheads="1"/>
          </p:cNvSpPr>
          <p:nvPr>
            <p:ph type="body" idx="1"/>
          </p:nvPr>
        </p:nvSpPr>
        <p:spPr/>
        <p:txBody>
          <a:bodyPr/>
          <a:lstStyle/>
          <a:p>
            <a:pPr>
              <a:lnSpc>
                <a:spcPct val="90000"/>
              </a:lnSpc>
            </a:pPr>
            <a:r>
              <a:rPr lang="en-US" altLang="zh-CN" sz="2000">
                <a:ea typeface="宋体" panose="02010600030101010101" pitchFamily="2" charset="-122"/>
              </a:rPr>
              <a:t>To find all loan number for loans made at the Perryridge branch with loan amounts greater than $1100.</a:t>
            </a:r>
            <a:br>
              <a:rPr lang="en-US" altLang="zh-CN" sz="2000">
                <a:ea typeface="宋体" panose="02010600030101010101" pitchFamily="2" charset="-122"/>
              </a:rPr>
            </a:br>
            <a:endParaRPr lang="en-US" altLang="zh-CN" sz="2000">
              <a:ea typeface="宋体" panose="02010600030101010101" pitchFamily="2" charset="-122"/>
            </a:endParaRPr>
          </a:p>
          <a:p>
            <a:pPr>
              <a:lnSpc>
                <a:spcPct val="90000"/>
              </a:lnSpc>
              <a:buFont typeface="Wingdings" pitchFamily="2" charset="2"/>
              <a:buNone/>
            </a:pPr>
            <a:r>
              <a:rPr lang="en-US" altLang="zh-CN" sz="2000" b="1">
                <a:ea typeface="宋体" panose="02010600030101010101" pitchFamily="2" charset="-122"/>
              </a:rPr>
              <a:t>	select </a:t>
            </a:r>
            <a:r>
              <a:rPr lang="en-US" altLang="zh-CN" sz="2000" i="1">
                <a:ea typeface="宋体" panose="02010600030101010101" pitchFamily="2" charset="-122"/>
              </a:rPr>
              <a:t>loan_number  </a:t>
            </a:r>
            <a:r>
              <a:rPr lang="en-US" altLang="zh-CN" sz="2000" b="1">
                <a:ea typeface="宋体" panose="02010600030101010101" pitchFamily="2" charset="-122"/>
              </a:rPr>
              <a:t>from </a:t>
            </a:r>
            <a:r>
              <a:rPr lang="en-US" altLang="zh-CN" sz="2000" i="1">
                <a:ea typeface="宋体" panose="02010600030101010101" pitchFamily="2" charset="-122"/>
              </a:rPr>
              <a:t>loan</a:t>
            </a:r>
            <a:br>
              <a:rPr lang="en-US" altLang="zh-CN" sz="2000" i="1">
                <a:ea typeface="宋体" panose="02010600030101010101" pitchFamily="2" charset="-122"/>
              </a:rPr>
            </a:br>
            <a:r>
              <a:rPr lang="en-US" altLang="zh-CN" sz="2000" b="1">
                <a:ea typeface="宋体" panose="02010600030101010101" pitchFamily="2" charset="-122"/>
              </a:rPr>
              <a:t>where </a:t>
            </a:r>
            <a:r>
              <a:rPr lang="en-US" altLang="zh-CN" sz="2000" i="1">
                <a:ea typeface="宋体" panose="02010600030101010101" pitchFamily="2" charset="-122"/>
              </a:rPr>
              <a:t>branch_name = ‘</a:t>
            </a:r>
            <a:r>
              <a:rPr lang="en-US" altLang="zh-CN" sz="2000">
                <a:ea typeface="宋体" panose="02010600030101010101" pitchFamily="2" charset="-122"/>
              </a:rPr>
              <a:t>Perryridge</a:t>
            </a:r>
            <a:r>
              <a:rPr lang="en-US" altLang="zh-CN" sz="2000" i="1">
                <a:ea typeface="宋体" panose="02010600030101010101" pitchFamily="2" charset="-122"/>
              </a:rPr>
              <a:t>’ </a:t>
            </a:r>
            <a:r>
              <a:rPr lang="en-US" altLang="zh-CN" sz="2000" b="1">
                <a:ea typeface="宋体" panose="02010600030101010101" pitchFamily="2" charset="-122"/>
              </a:rPr>
              <a:t>and </a:t>
            </a:r>
            <a:r>
              <a:rPr lang="en-US" altLang="zh-CN" sz="2000" i="1">
                <a:ea typeface="宋体" panose="02010600030101010101" pitchFamily="2" charset="-122"/>
              </a:rPr>
              <a:t>amount</a:t>
            </a:r>
            <a:r>
              <a:rPr lang="en-US" altLang="zh-CN" sz="2000">
                <a:ea typeface="宋体" panose="02010600030101010101" pitchFamily="2" charset="-122"/>
              </a:rPr>
              <a:t>&gt;1100;</a:t>
            </a:r>
          </a:p>
          <a:p>
            <a:pPr>
              <a:lnSpc>
                <a:spcPct val="90000"/>
              </a:lnSpc>
            </a:pPr>
            <a:endParaRPr lang="en-US" altLang="zh-CN" sz="2000">
              <a:ea typeface="宋体" panose="02010600030101010101" pitchFamily="2" charset="-122"/>
            </a:endParaRPr>
          </a:p>
          <a:p>
            <a:pPr>
              <a:lnSpc>
                <a:spcPct val="90000"/>
              </a:lnSpc>
            </a:pPr>
            <a:r>
              <a:rPr lang="en-US" altLang="zh-CN" sz="2000">
                <a:ea typeface="宋体" panose="02010600030101010101" pitchFamily="2" charset="-122"/>
              </a:rPr>
              <a:t>Find the loan number of those loans with loan amounts between $1,000 and $1,500 (that is, </a:t>
            </a:r>
            <a:r>
              <a:rPr lang="en-US" altLang="zh-CN" sz="2000">
                <a:latin typeface="Symbol" pitchFamily="2" charset="2"/>
                <a:ea typeface="宋体" panose="02010600030101010101" pitchFamily="2" charset="-122"/>
              </a:rPr>
              <a:t></a:t>
            </a:r>
            <a:r>
              <a:rPr lang="en-US" altLang="zh-CN" sz="2000">
                <a:ea typeface="宋体" panose="02010600030101010101" pitchFamily="2" charset="-122"/>
              </a:rPr>
              <a:t>$1,000 and </a:t>
            </a:r>
            <a:r>
              <a:rPr lang="en-US" altLang="zh-CN" sz="2000">
                <a:latin typeface="Symbol" pitchFamily="2" charset="2"/>
                <a:ea typeface="宋体" panose="02010600030101010101" pitchFamily="2" charset="-122"/>
              </a:rPr>
              <a:t></a:t>
            </a:r>
            <a:r>
              <a:rPr lang="en-US" altLang="zh-CN" sz="2000">
                <a:ea typeface="宋体" panose="02010600030101010101" pitchFamily="2" charset="-122"/>
              </a:rPr>
              <a:t>$1,500)</a:t>
            </a:r>
            <a:endParaRPr lang="en-US" altLang="zh-CN" sz="2000">
              <a:latin typeface="Times New Roman" panose="02020603050405020304" pitchFamily="18" charset="0"/>
              <a:ea typeface="宋体" panose="02010600030101010101" pitchFamily="2" charset="-122"/>
            </a:endParaRPr>
          </a:p>
          <a:p>
            <a:pPr>
              <a:lnSpc>
                <a:spcPct val="90000"/>
              </a:lnSpc>
              <a:buFont typeface="Wingdings" pitchFamily="2" charset="2"/>
              <a:buNone/>
            </a:pPr>
            <a:r>
              <a:rPr lang="en-US" altLang="zh-CN" sz="2000">
                <a:ea typeface="宋体" panose="02010600030101010101" pitchFamily="2" charset="-122"/>
              </a:rPr>
              <a:t>	</a:t>
            </a:r>
          </a:p>
          <a:p>
            <a:pPr>
              <a:lnSpc>
                <a:spcPct val="90000"/>
              </a:lnSpc>
              <a:buFont typeface="Wingdings" pitchFamily="2" charset="2"/>
              <a:buNone/>
            </a:pPr>
            <a:r>
              <a:rPr kumimoji="1" lang="en-US" altLang="zh-CN" sz="2000" b="1">
                <a:ea typeface="宋体" panose="02010600030101010101" pitchFamily="2" charset="-122"/>
              </a:rPr>
              <a:t>	select</a:t>
            </a:r>
            <a:r>
              <a:rPr kumimoji="1" lang="en-US" altLang="zh-CN" sz="2000" i="1">
                <a:ea typeface="宋体" panose="02010600030101010101" pitchFamily="2" charset="-122"/>
              </a:rPr>
              <a:t> loan_number </a:t>
            </a:r>
            <a:r>
              <a:rPr kumimoji="1" lang="en-US" altLang="zh-CN" sz="2000" b="1">
                <a:ea typeface="宋体" panose="02010600030101010101" pitchFamily="2" charset="-122"/>
              </a:rPr>
              <a:t>from </a:t>
            </a:r>
            <a:r>
              <a:rPr kumimoji="1" lang="en-US" altLang="zh-CN" sz="2000" i="1">
                <a:ea typeface="宋体" panose="02010600030101010101" pitchFamily="2" charset="-122"/>
              </a:rPr>
              <a:t>loan</a:t>
            </a:r>
            <a:br>
              <a:rPr kumimoji="1" lang="en-US" altLang="zh-CN" sz="2000">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amount</a:t>
            </a:r>
            <a:r>
              <a:rPr kumimoji="1" lang="en-US" altLang="zh-CN" sz="2000">
                <a:ea typeface="宋体" panose="02010600030101010101" pitchFamily="2" charset="-122"/>
              </a:rPr>
              <a:t> </a:t>
            </a:r>
            <a:r>
              <a:rPr kumimoji="1" lang="en-US" altLang="zh-CN" sz="2000" b="1">
                <a:ea typeface="宋体" panose="02010600030101010101" pitchFamily="2" charset="-122"/>
              </a:rPr>
              <a:t>between </a:t>
            </a:r>
            <a:r>
              <a:rPr kumimoji="1" lang="en-US" altLang="zh-CN" sz="2000">
                <a:ea typeface="宋体" panose="02010600030101010101" pitchFamily="2" charset="-122"/>
              </a:rPr>
              <a:t>1000 </a:t>
            </a:r>
            <a:r>
              <a:rPr kumimoji="1" lang="en-US" altLang="zh-CN" sz="2000" b="1">
                <a:ea typeface="宋体" panose="02010600030101010101" pitchFamily="2" charset="-122"/>
              </a:rPr>
              <a:t>and </a:t>
            </a:r>
            <a:r>
              <a:rPr kumimoji="1" lang="en-US" altLang="zh-CN" sz="2000">
                <a:ea typeface="宋体" panose="02010600030101010101" pitchFamily="2" charset="-122"/>
              </a:rPr>
              <a:t>1500;</a:t>
            </a:r>
            <a:endParaRPr lang="en-US" altLang="zh-CN" sz="2000">
              <a:ea typeface="宋体" panose="02010600030101010101" pitchFamily="2" charset="-122"/>
            </a:endParaRPr>
          </a:p>
          <a:p>
            <a:pPr>
              <a:lnSpc>
                <a:spcPct val="90000"/>
              </a:lnSpc>
              <a:buFont typeface="Wingdings" pitchFamily="2" charset="2"/>
              <a:buNone/>
            </a:pPr>
            <a:endParaRPr lang="en-US" altLang="zh-CN" sz="2000">
              <a:ea typeface="宋体" panose="02010600030101010101" pitchFamily="2" charset="-122"/>
            </a:endParaRPr>
          </a:p>
          <a:p>
            <a:pPr>
              <a:lnSpc>
                <a:spcPct val="90000"/>
              </a:lnSpc>
              <a:buFont typeface="Wingdings" pitchFamily="2" charset="2"/>
              <a:buNone/>
            </a:pPr>
            <a:r>
              <a:rPr lang="en-US" altLang="zh-CN" sz="2000">
                <a:ea typeface="宋体" panose="02010600030101010101" pitchFamily="2" charset="-122"/>
              </a:rPr>
              <a:t>	</a:t>
            </a:r>
          </a:p>
          <a:p>
            <a:pPr>
              <a:lnSpc>
                <a:spcPct val="90000"/>
              </a:lnSpc>
            </a:pPr>
            <a:endParaRPr lang="zh-CN" altLang="en-US" sz="16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ox(in)">
                                      <p:cBhvr>
                                        <p:cTn id="7" dur="500"/>
                                        <p:tgtEl>
                                          <p:spTgt spid="15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363">
                                            <p:txEl>
                                              <p:pRg st="5" end="5"/>
                                            </p:txEl>
                                          </p:spTgt>
                                        </p:tgtEl>
                                        <p:attrNameLst>
                                          <p:attrName>style.visibility</p:attrName>
                                        </p:attrNameLst>
                                      </p:cBhvr>
                                      <p:to>
                                        <p:strVal val="visible"/>
                                      </p:to>
                                    </p:set>
                                    <p:animEffect transition="in" filter="box(in)">
                                      <p:cBhvr>
                                        <p:cTn id="12" dur="500"/>
                                        <p:tgtEl>
                                          <p:spTgt spid="15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FFEAA3B-FD14-154C-9C35-3CA4FF20C467}"/>
              </a:ext>
            </a:extLst>
          </p:cNvPr>
          <p:cNvSpPr>
            <a:spLocks noGrp="1" noChangeArrowheads="1"/>
          </p:cNvSpPr>
          <p:nvPr>
            <p:ph type="title"/>
          </p:nvPr>
        </p:nvSpPr>
        <p:spPr/>
        <p:txBody>
          <a:bodyPr/>
          <a:lstStyle/>
          <a:p>
            <a:r>
              <a:rPr lang="en-US" altLang="zh-CN">
                <a:ea typeface="宋体" panose="02010600030101010101" pitchFamily="2" charset="-122"/>
              </a:rPr>
              <a:t>Query</a:t>
            </a:r>
          </a:p>
        </p:txBody>
      </p:sp>
      <p:sp>
        <p:nvSpPr>
          <p:cNvPr id="19459" name="Rectangle 3">
            <a:extLst>
              <a:ext uri="{FF2B5EF4-FFF2-40B4-BE49-F238E27FC236}">
                <a16:creationId xmlns:a16="http://schemas.microsoft.com/office/drawing/2014/main" id="{66F43553-BD72-ED7A-7B78-823A3279094D}"/>
              </a:ext>
            </a:extLst>
          </p:cNvPr>
          <p:cNvSpPr>
            <a:spLocks noGrp="1" noChangeArrowheads="1"/>
          </p:cNvSpPr>
          <p:nvPr>
            <p:ph type="body" idx="1"/>
          </p:nvPr>
        </p:nvSpPr>
        <p:spPr/>
        <p:txBody>
          <a:bodyPr/>
          <a:lstStyle/>
          <a:p>
            <a:pPr eaLnBrk="0" hangingPunct="0">
              <a:lnSpc>
                <a:spcPct val="80000"/>
              </a:lnSpc>
              <a:spcBef>
                <a:spcPct val="35000"/>
              </a:spcBef>
              <a:buClr>
                <a:schemeClr val="tx2"/>
              </a:buClr>
              <a:buSzPct val="90000"/>
              <a:buFont typeface="Monotype Sorts" pitchFamily="2" charset="2"/>
              <a:buChar char="n"/>
            </a:pPr>
            <a:r>
              <a:rPr kumimoji="1" lang="en-US" altLang="zh-CN" sz="1800">
                <a:ea typeface="宋体" panose="02010600030101010101" pitchFamily="2" charset="-122"/>
              </a:rPr>
              <a:t>Find the names of all branches that have greater assets than some branch located in Brooklyn.</a:t>
            </a:r>
          </a:p>
          <a:p>
            <a:pPr eaLnBrk="0" hangingPunct="0">
              <a:lnSpc>
                <a:spcPct val="80000"/>
              </a:lnSpc>
              <a:spcBef>
                <a:spcPct val="35000"/>
              </a:spcBef>
              <a:buClr>
                <a:schemeClr val="tx2"/>
              </a:buClr>
              <a:buSzPct val="90000"/>
              <a:buFont typeface="Monotype Sorts" pitchFamily="2" charset="2"/>
              <a:buChar char="n"/>
            </a:pPr>
            <a:endParaRPr lang="en-US" altLang="zh-CN" sz="1800">
              <a:ea typeface="宋体" panose="02010600030101010101" pitchFamily="2" charset="-122"/>
            </a:endParaRPr>
          </a:p>
          <a:p>
            <a:pPr eaLnBrk="0" hangingPunct="0">
              <a:lnSpc>
                <a:spcPct val="80000"/>
              </a:lnSpc>
              <a:spcBef>
                <a:spcPct val="35000"/>
              </a:spcBef>
              <a:buClr>
                <a:schemeClr val="tx2"/>
              </a:buClr>
              <a:buSzPct val="90000"/>
              <a:buFont typeface="Monotype Sorts" pitchFamily="2" charset="2"/>
              <a:buNone/>
            </a:pPr>
            <a:r>
              <a:rPr lang="en-US" altLang="zh-CN" sz="1800">
                <a:ea typeface="宋体" panose="02010600030101010101" pitchFamily="2" charset="-122"/>
              </a:rPr>
              <a:t>	</a:t>
            </a:r>
            <a:r>
              <a:rPr kumimoji="1" lang="en-US" altLang="zh-CN" sz="1800" b="1">
                <a:ea typeface="宋体" panose="02010600030101010101" pitchFamily="2" charset="-122"/>
              </a:rPr>
              <a:t>select distinct </a:t>
            </a:r>
            <a:r>
              <a:rPr kumimoji="1" lang="en-US" altLang="zh-CN" sz="1800" i="1">
                <a:ea typeface="宋体" panose="02010600030101010101" pitchFamily="2" charset="-122"/>
              </a:rPr>
              <a:t>T.branch_name</a:t>
            </a:r>
          </a:p>
          <a:p>
            <a:pPr eaLnBrk="0" hangingPunct="0">
              <a:lnSpc>
                <a:spcPct val="80000"/>
              </a:lnSpc>
              <a:spcBef>
                <a:spcPct val="35000"/>
              </a:spcBef>
              <a:buClr>
                <a:schemeClr val="tx2"/>
              </a:buClr>
              <a:buSzPct val="90000"/>
              <a:buFont typeface="Monotype Sorts" pitchFamily="2" charset="2"/>
              <a:buNone/>
            </a:pPr>
            <a:r>
              <a:rPr kumimoji="1" lang="en-US" altLang="zh-CN" sz="1800" i="1">
                <a:ea typeface="宋体" panose="02010600030101010101" pitchFamily="2" charset="-122"/>
              </a:rPr>
              <a:t>	</a:t>
            </a:r>
            <a:r>
              <a:rPr kumimoji="1" lang="en-US" altLang="zh-CN" sz="1800" b="1">
                <a:ea typeface="宋体" panose="02010600030101010101" pitchFamily="2" charset="-122"/>
              </a:rPr>
              <a:t>from </a:t>
            </a:r>
            <a:r>
              <a:rPr kumimoji="1" lang="en-US" altLang="zh-CN" sz="1800" i="1">
                <a:ea typeface="宋体" panose="02010600030101010101" pitchFamily="2" charset="-122"/>
              </a:rPr>
              <a:t>branch </a:t>
            </a:r>
            <a:r>
              <a:rPr kumimoji="1" lang="en-US" altLang="zh-CN" sz="1800" b="1">
                <a:ea typeface="宋体" panose="02010600030101010101" pitchFamily="2" charset="-122"/>
              </a:rPr>
              <a:t>as </a:t>
            </a:r>
            <a:r>
              <a:rPr kumimoji="1" lang="en-US" altLang="zh-CN" sz="1800" i="1">
                <a:ea typeface="宋体" panose="02010600030101010101" pitchFamily="2" charset="-122"/>
              </a:rPr>
              <a:t>T, branch </a:t>
            </a:r>
            <a:r>
              <a:rPr kumimoji="1" lang="en-US" altLang="zh-CN" sz="1800" b="1">
                <a:ea typeface="宋体" panose="02010600030101010101" pitchFamily="2" charset="-122"/>
              </a:rPr>
              <a:t>as </a:t>
            </a:r>
            <a:r>
              <a:rPr kumimoji="1" lang="en-US" altLang="zh-CN" sz="1800" i="1">
                <a:ea typeface="宋体" panose="02010600030101010101" pitchFamily="2" charset="-122"/>
              </a:rPr>
              <a:t>S</a:t>
            </a:r>
            <a:br>
              <a:rPr kumimoji="1" lang="en-US" altLang="zh-CN" sz="1800" i="1">
                <a:ea typeface="宋体" panose="02010600030101010101" pitchFamily="2" charset="-122"/>
              </a:rPr>
            </a:br>
            <a:r>
              <a:rPr kumimoji="1" lang="en-US" altLang="zh-CN" sz="1800" b="1">
                <a:ea typeface="宋体" panose="02010600030101010101" pitchFamily="2" charset="-122"/>
              </a:rPr>
              <a:t>where </a:t>
            </a:r>
            <a:r>
              <a:rPr kumimoji="1" lang="en-US" altLang="zh-CN" sz="1800" i="1">
                <a:ea typeface="宋体" panose="02010600030101010101" pitchFamily="2" charset="-122"/>
              </a:rPr>
              <a:t>T.assets &gt; S.assets </a:t>
            </a:r>
            <a:r>
              <a:rPr kumimoji="1" lang="en-US" altLang="zh-CN" sz="1800" b="1">
                <a:ea typeface="宋体" panose="02010600030101010101" pitchFamily="2" charset="-122"/>
              </a:rPr>
              <a:t>and </a:t>
            </a:r>
            <a:r>
              <a:rPr kumimoji="1" lang="en-US" altLang="zh-CN" sz="1800" i="1">
                <a:ea typeface="宋体" panose="02010600030101010101" pitchFamily="2" charset="-122"/>
              </a:rPr>
              <a:t>S.branch_city = ‘</a:t>
            </a:r>
            <a:r>
              <a:rPr kumimoji="1" lang="en-US" altLang="zh-CN" sz="1800">
                <a:ea typeface="宋体" panose="02010600030101010101" pitchFamily="2" charset="-122"/>
              </a:rPr>
              <a:t>Brooklyn</a:t>
            </a:r>
            <a:r>
              <a:rPr kumimoji="1" lang="en-US" altLang="zh-CN" sz="1800" i="1">
                <a:ea typeface="宋体" panose="02010600030101010101" pitchFamily="2" charset="-122"/>
              </a:rPr>
              <a:t>’;</a:t>
            </a:r>
          </a:p>
          <a:p>
            <a:pPr eaLnBrk="0" hangingPunct="0">
              <a:lnSpc>
                <a:spcPct val="80000"/>
              </a:lnSpc>
              <a:spcBef>
                <a:spcPct val="35000"/>
              </a:spcBef>
              <a:buClr>
                <a:schemeClr val="tx2"/>
              </a:buClr>
              <a:buSzPct val="90000"/>
              <a:buFont typeface="Monotype Sorts" pitchFamily="2" charset="2"/>
              <a:buNone/>
            </a:pPr>
            <a:endParaRPr kumimoji="1" lang="en-US" altLang="zh-CN" sz="1800" i="1">
              <a:ea typeface="宋体" panose="02010600030101010101" pitchFamily="2" charset="-122"/>
            </a:endParaRPr>
          </a:p>
          <a:p>
            <a:pPr eaLnBrk="0" hangingPunct="0">
              <a:lnSpc>
                <a:spcPct val="80000"/>
              </a:lnSpc>
              <a:spcBef>
                <a:spcPct val="35000"/>
              </a:spcBef>
              <a:buClr>
                <a:schemeClr val="tx2"/>
              </a:buClr>
              <a:buSzPct val="90000"/>
              <a:buFont typeface="Monotype Sorts" pitchFamily="2" charset="2"/>
              <a:buChar char="n"/>
            </a:pPr>
            <a:r>
              <a:rPr kumimoji="1" lang="en-US" altLang="zh-CN" sz="1800">
                <a:ea typeface="宋体" panose="02010600030101010101" pitchFamily="2" charset="-122"/>
              </a:rPr>
              <a:t>Find the customer names and their loan numbers for all customers having a loan at some branch.</a:t>
            </a:r>
          </a:p>
          <a:p>
            <a:pPr eaLnBrk="0" hangingPunct="0">
              <a:lnSpc>
                <a:spcPct val="80000"/>
              </a:lnSpc>
              <a:spcBef>
                <a:spcPct val="35000"/>
              </a:spcBef>
              <a:buClr>
                <a:schemeClr val="tx2"/>
              </a:buClr>
              <a:buSzPct val="90000"/>
              <a:buFont typeface="Monotype Sorts" pitchFamily="2" charset="2"/>
              <a:buChar char="n"/>
            </a:pPr>
            <a:endParaRPr lang="en-US" altLang="zh-CN" sz="1800">
              <a:ea typeface="宋体" panose="02010600030101010101" pitchFamily="2" charset="-122"/>
            </a:endParaRPr>
          </a:p>
          <a:p>
            <a:pPr eaLnBrk="0" hangingPunct="0">
              <a:lnSpc>
                <a:spcPct val="80000"/>
              </a:lnSpc>
              <a:spcBef>
                <a:spcPct val="35000"/>
              </a:spcBef>
              <a:buClr>
                <a:schemeClr val="tx2"/>
              </a:buClr>
              <a:buSzPct val="90000"/>
              <a:buFont typeface="Monotype Sorts" pitchFamily="2" charset="2"/>
              <a:buNone/>
            </a:pPr>
            <a:r>
              <a:rPr lang="en-US" altLang="zh-CN" sz="1800">
                <a:ea typeface="宋体" panose="02010600030101010101" pitchFamily="2" charset="-122"/>
              </a:rPr>
              <a:t>	 </a:t>
            </a:r>
            <a:r>
              <a:rPr kumimoji="1" lang="en-US" altLang="en-US" sz="1800" b="1"/>
              <a:t>select </a:t>
            </a:r>
            <a:r>
              <a:rPr kumimoji="1" lang="en-US" altLang="en-US" sz="1800" i="1"/>
              <a:t>customer_name, T.loan_number, S.amount</a:t>
            </a:r>
            <a:br>
              <a:rPr kumimoji="1" lang="en-US" altLang="en-US" sz="1800" i="1"/>
            </a:br>
            <a:r>
              <a:rPr kumimoji="1" lang="en-US" altLang="en-US" sz="1800" i="1"/>
              <a:t> </a:t>
            </a:r>
            <a:r>
              <a:rPr kumimoji="1" lang="en-US" altLang="en-US" sz="1800" b="1"/>
              <a:t>from </a:t>
            </a:r>
            <a:r>
              <a:rPr kumimoji="1" lang="en-US" altLang="en-US" sz="1800" i="1"/>
              <a:t>borrower </a:t>
            </a:r>
            <a:r>
              <a:rPr kumimoji="1" lang="en-US" altLang="en-US" sz="1800" b="1"/>
              <a:t>as </a:t>
            </a:r>
            <a:r>
              <a:rPr kumimoji="1" lang="en-US" altLang="en-US" sz="1800" i="1"/>
              <a:t>T, loan </a:t>
            </a:r>
            <a:r>
              <a:rPr kumimoji="1" lang="en-US" altLang="en-US" sz="1800" b="1"/>
              <a:t>as </a:t>
            </a:r>
            <a:r>
              <a:rPr kumimoji="1" lang="en-US" altLang="en-US" sz="1800" i="1"/>
              <a:t>S</a:t>
            </a:r>
            <a:br>
              <a:rPr kumimoji="1" lang="en-US" altLang="en-US" sz="1800" i="1"/>
            </a:br>
            <a:r>
              <a:rPr kumimoji="1" lang="en-US" altLang="en-US" sz="1800" i="1"/>
              <a:t> </a:t>
            </a:r>
            <a:r>
              <a:rPr kumimoji="1" lang="en-US" altLang="en-US" sz="1800" b="1"/>
              <a:t>where </a:t>
            </a:r>
            <a:r>
              <a:rPr kumimoji="1" lang="en-US" altLang="en-US" sz="1800" i="1"/>
              <a:t> T.loan_number = S.loan_number;</a:t>
            </a:r>
            <a:endParaRPr lang="en-US" altLang="zh-CN" sz="1800">
              <a:ea typeface="宋体" panose="02010600030101010101" pitchFamily="2" charset="-122"/>
            </a:endParaRPr>
          </a:p>
          <a:p>
            <a:pPr eaLnBrk="0" hangingPunct="0">
              <a:lnSpc>
                <a:spcPct val="80000"/>
              </a:lnSpc>
              <a:spcBef>
                <a:spcPct val="35000"/>
              </a:spcBef>
              <a:buClr>
                <a:schemeClr val="tx2"/>
              </a:buClr>
              <a:buSzPct val="90000"/>
              <a:buFont typeface="Monotype Sorts" pitchFamily="2" charset="2"/>
              <a:buNone/>
            </a:pPr>
            <a:endParaRPr lang="en-US" altLang="zh-CN" sz="1800">
              <a:ea typeface="宋体" panose="02010600030101010101" pitchFamily="2" charset="-122"/>
            </a:endParaRPr>
          </a:p>
          <a:p>
            <a:pPr eaLnBrk="0" hangingPunct="0">
              <a:lnSpc>
                <a:spcPct val="80000"/>
              </a:lnSpc>
              <a:spcBef>
                <a:spcPct val="35000"/>
              </a:spcBef>
              <a:buClr>
                <a:schemeClr val="tx2"/>
              </a:buClr>
              <a:buSzPct val="90000"/>
              <a:buFont typeface="Monotype Sorts" pitchFamily="2" charset="2"/>
              <a:buNone/>
            </a:pPr>
            <a:r>
              <a:rPr lang="en-US" altLang="zh-CN" sz="1000">
                <a:ea typeface="宋体" panose="02010600030101010101" pitchFamily="2" charset="-122"/>
              </a:rPr>
              <a:t>	</a:t>
            </a:r>
            <a:endParaRPr lang="en-US" altLang="zh-CN" sz="1200">
              <a:ea typeface="宋体" panose="02010600030101010101" pitchFamily="2" charset="-122"/>
            </a:endParaRPr>
          </a:p>
          <a:p>
            <a:pPr eaLnBrk="0" hangingPunct="0">
              <a:lnSpc>
                <a:spcPct val="80000"/>
              </a:lnSpc>
              <a:spcBef>
                <a:spcPct val="35000"/>
              </a:spcBef>
              <a:buClr>
                <a:schemeClr val="tx2"/>
              </a:buClr>
              <a:buSzPct val="90000"/>
              <a:buFont typeface="Monotype Sorts" pitchFamily="2" charset="2"/>
              <a:buNone/>
            </a:pPr>
            <a:endParaRPr lang="zh-CN" altLang="en-US" sz="12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box(in)">
                                      <p:cBhvr>
                                        <p:cTn id="7" dur="500"/>
                                        <p:tgtEl>
                                          <p:spTgt spid="19459">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9459">
                                            <p:txEl>
                                              <p:pRg st="3" end="3"/>
                                            </p:txEl>
                                          </p:spTgt>
                                        </p:tgtEl>
                                        <p:attrNameLst>
                                          <p:attrName>style.visibility</p:attrName>
                                        </p:attrNameLst>
                                      </p:cBhvr>
                                      <p:to>
                                        <p:strVal val="visible"/>
                                      </p:to>
                                    </p:set>
                                    <p:animEffect transition="in" filter="box(in)">
                                      <p:cBhvr>
                                        <p:cTn id="10" dur="500"/>
                                        <p:tgtEl>
                                          <p:spTgt spid="1945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9459">
                                            <p:txEl>
                                              <p:pRg st="7" end="7"/>
                                            </p:txEl>
                                          </p:spTgt>
                                        </p:tgtEl>
                                        <p:attrNameLst>
                                          <p:attrName>style.visibility</p:attrName>
                                        </p:attrNameLst>
                                      </p:cBhvr>
                                      <p:to>
                                        <p:strVal val="visible"/>
                                      </p:to>
                                    </p:set>
                                    <p:animEffect transition="in" filter="box(in)">
                                      <p:cBhvr>
                                        <p:cTn id="15"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971E73-5EAF-4944-D685-3F1C08295599}"/>
              </a:ext>
            </a:extLst>
          </p:cNvPr>
          <p:cNvSpPr>
            <a:spLocks noGrp="1" noChangeArrowheads="1"/>
          </p:cNvSpPr>
          <p:nvPr>
            <p:ph type="title"/>
          </p:nvPr>
        </p:nvSpPr>
        <p:spPr/>
        <p:txBody>
          <a:bodyPr/>
          <a:lstStyle/>
          <a:p>
            <a:r>
              <a:rPr lang="en-US" altLang="zh-CN">
                <a:ea typeface="宋体" panose="02010600030101010101" pitchFamily="2" charset="-122"/>
              </a:rPr>
              <a:t>Aggregate function</a:t>
            </a:r>
          </a:p>
        </p:txBody>
      </p:sp>
      <p:sp>
        <p:nvSpPr>
          <p:cNvPr id="25603" name="Rectangle 3">
            <a:extLst>
              <a:ext uri="{FF2B5EF4-FFF2-40B4-BE49-F238E27FC236}">
                <a16:creationId xmlns:a16="http://schemas.microsoft.com/office/drawing/2014/main" id="{AD3C9777-3505-B05C-0634-EC6AC229E5F4}"/>
              </a:ext>
            </a:extLst>
          </p:cNvPr>
          <p:cNvSpPr>
            <a:spLocks noGrp="1" noChangeArrowheads="1"/>
          </p:cNvSpPr>
          <p:nvPr>
            <p:ph type="body" idx="1"/>
          </p:nvPr>
        </p:nvSpPr>
        <p:spPr/>
        <p:txBody>
          <a:bodyPr/>
          <a:lstStyle/>
          <a:p>
            <a:r>
              <a:rPr lang="en-US" altLang="zh-CN" sz="1800">
                <a:ea typeface="宋体" panose="02010600030101010101" pitchFamily="2" charset="-122"/>
              </a:rPr>
              <a:t>Find the number of depositors for each branch.</a:t>
            </a:r>
          </a:p>
          <a:p>
            <a:endParaRPr lang="en-US" altLang="zh-CN" sz="1800">
              <a:ea typeface="宋体" panose="02010600030101010101" pitchFamily="2" charset="-122"/>
            </a:endParaRPr>
          </a:p>
          <a:p>
            <a:pPr>
              <a:buFont typeface="Wingdings" pitchFamily="2" charset="2"/>
              <a:buNone/>
            </a:pPr>
            <a:r>
              <a:rPr lang="en-US" altLang="zh-CN" sz="1800">
                <a:ea typeface="宋体" panose="02010600030101010101" pitchFamily="2" charset="-122"/>
              </a:rPr>
              <a:t>	</a:t>
            </a:r>
            <a:r>
              <a:rPr kumimoji="1" lang="en-US" altLang="zh-CN" sz="1800" b="1">
                <a:ea typeface="宋体" panose="02010600030101010101" pitchFamily="2" charset="-122"/>
              </a:rPr>
              <a:t>select </a:t>
            </a:r>
            <a:r>
              <a:rPr kumimoji="1" lang="en-US" altLang="zh-CN" sz="1800" i="1">
                <a:ea typeface="宋体" panose="02010600030101010101" pitchFamily="2" charset="-122"/>
              </a:rPr>
              <a:t>branch_name, </a:t>
            </a:r>
            <a:r>
              <a:rPr kumimoji="1" lang="en-US" altLang="zh-CN" sz="1800" b="1">
                <a:ea typeface="宋体" panose="02010600030101010101" pitchFamily="2" charset="-122"/>
              </a:rPr>
              <a:t>count (distinct</a:t>
            </a:r>
            <a:r>
              <a:rPr kumimoji="1" lang="en-US" altLang="zh-CN" sz="1800">
                <a:ea typeface="宋体" panose="02010600030101010101" pitchFamily="2" charset="-122"/>
              </a:rPr>
              <a:t> </a:t>
            </a:r>
            <a:r>
              <a:rPr kumimoji="1" lang="en-US" altLang="zh-CN" sz="1800" i="1">
                <a:ea typeface="宋体" panose="02010600030101010101" pitchFamily="2" charset="-122"/>
              </a:rPr>
              <a:t>customer_name)</a:t>
            </a:r>
            <a:br>
              <a:rPr kumimoji="1" lang="en-US" altLang="zh-CN" sz="1800" i="1">
                <a:ea typeface="宋体" panose="02010600030101010101" pitchFamily="2" charset="-122"/>
              </a:rPr>
            </a:br>
            <a:r>
              <a:rPr kumimoji="1" lang="en-US" altLang="zh-CN" sz="1800" b="1">
                <a:ea typeface="宋体" panose="02010600030101010101" pitchFamily="2" charset="-122"/>
              </a:rPr>
              <a:t>from </a:t>
            </a:r>
            <a:r>
              <a:rPr kumimoji="1" lang="en-US" altLang="zh-CN" sz="1800" i="1">
                <a:ea typeface="宋体" panose="02010600030101010101" pitchFamily="2" charset="-122"/>
              </a:rPr>
              <a:t>depositor, account</a:t>
            </a:r>
            <a:br>
              <a:rPr kumimoji="1" lang="en-US" altLang="zh-CN" sz="1800" i="1">
                <a:ea typeface="宋体" panose="02010600030101010101" pitchFamily="2" charset="-122"/>
              </a:rPr>
            </a:br>
            <a:r>
              <a:rPr kumimoji="1" lang="en-US" altLang="zh-CN" sz="1800" b="1">
                <a:ea typeface="宋体" panose="02010600030101010101" pitchFamily="2" charset="-122"/>
              </a:rPr>
              <a:t>where </a:t>
            </a:r>
            <a:r>
              <a:rPr kumimoji="1" lang="en-US" altLang="zh-CN" sz="1800" i="1">
                <a:ea typeface="宋体" panose="02010600030101010101" pitchFamily="2" charset="-122"/>
              </a:rPr>
              <a:t>depositor.account_number = account.account_number</a:t>
            </a:r>
            <a:br>
              <a:rPr kumimoji="1" lang="en-US" altLang="zh-CN" sz="1800" i="1">
                <a:ea typeface="宋体" panose="02010600030101010101" pitchFamily="2" charset="-122"/>
              </a:rPr>
            </a:br>
            <a:r>
              <a:rPr kumimoji="1" lang="en-US" altLang="zh-CN" sz="1800" b="1">
                <a:ea typeface="宋体" panose="02010600030101010101" pitchFamily="2" charset="-122"/>
              </a:rPr>
              <a:t>group by </a:t>
            </a:r>
            <a:r>
              <a:rPr kumimoji="1" lang="en-US" altLang="zh-CN" sz="1800" i="1">
                <a:ea typeface="宋体" panose="02010600030101010101" pitchFamily="2" charset="-122"/>
              </a:rPr>
              <a:t>branch_name;</a:t>
            </a:r>
            <a:endParaRPr lang="en-US" altLang="zh-CN" sz="1800">
              <a:ea typeface="宋体" panose="02010600030101010101" pitchFamily="2" charset="-122"/>
            </a:endParaRPr>
          </a:p>
          <a:p>
            <a:pPr>
              <a:buFont typeface="Wingdings" pitchFamily="2" charset="2"/>
              <a:buNone/>
            </a:pPr>
            <a:endParaRPr lang="en-US" altLang="zh-CN" sz="1800">
              <a:ea typeface="宋体" panose="02010600030101010101" pitchFamily="2" charset="-122"/>
            </a:endParaRPr>
          </a:p>
          <a:p>
            <a:r>
              <a:rPr lang="en-US" altLang="zh-CN" sz="1800">
                <a:ea typeface="宋体" panose="02010600030101010101" pitchFamily="2" charset="-122"/>
              </a:rPr>
              <a:t>Find the names of all branches where the average account balance is more than $500.</a:t>
            </a:r>
          </a:p>
          <a:p>
            <a:pPr>
              <a:buFont typeface="Wingdings" pitchFamily="2" charset="2"/>
              <a:buNone/>
            </a:pPr>
            <a:r>
              <a:rPr lang="en-US" altLang="zh-CN" sz="1800">
                <a:ea typeface="宋体" panose="02010600030101010101" pitchFamily="2" charset="-122"/>
              </a:rPr>
              <a:t>	</a:t>
            </a:r>
          </a:p>
          <a:p>
            <a:pPr>
              <a:buFont typeface="Wingdings" pitchFamily="2" charset="2"/>
              <a:buNone/>
            </a:pPr>
            <a:r>
              <a:rPr lang="en-US" altLang="zh-CN" sz="1800">
                <a:ea typeface="宋体" panose="02010600030101010101" pitchFamily="2" charset="-122"/>
              </a:rPr>
              <a:t>	</a:t>
            </a:r>
            <a:r>
              <a:rPr kumimoji="1" lang="en-US" altLang="zh-CN" sz="1800" b="1">
                <a:ea typeface="宋体" panose="02010600030101010101" pitchFamily="2" charset="-122"/>
              </a:rPr>
              <a:t>select</a:t>
            </a:r>
            <a:r>
              <a:rPr kumimoji="1" lang="en-US" altLang="zh-CN" sz="1800" i="1">
                <a:ea typeface="宋体" panose="02010600030101010101" pitchFamily="2" charset="-122"/>
              </a:rPr>
              <a:t> branch_name, </a:t>
            </a:r>
            <a:r>
              <a:rPr kumimoji="1" lang="en-US" altLang="zh-CN" sz="1800" b="1">
                <a:ea typeface="宋体" panose="02010600030101010101" pitchFamily="2" charset="-122"/>
              </a:rPr>
              <a:t>avg </a:t>
            </a:r>
            <a:r>
              <a:rPr kumimoji="1" lang="en-US" altLang="zh-CN" sz="1800" i="1">
                <a:ea typeface="宋体" panose="02010600030101010101" pitchFamily="2" charset="-122"/>
              </a:rPr>
              <a:t>(balance)</a:t>
            </a:r>
            <a:br>
              <a:rPr kumimoji="1" lang="en-US" altLang="zh-CN" sz="1800" i="1">
                <a:ea typeface="宋体" panose="02010600030101010101" pitchFamily="2" charset="-122"/>
              </a:rPr>
            </a:br>
            <a:r>
              <a:rPr kumimoji="1" lang="en-US" altLang="zh-CN" sz="1800" b="1">
                <a:ea typeface="宋体" panose="02010600030101010101" pitchFamily="2" charset="-122"/>
              </a:rPr>
              <a:t>from</a:t>
            </a:r>
            <a:r>
              <a:rPr kumimoji="1" lang="en-US" altLang="zh-CN" sz="1800" i="1">
                <a:ea typeface="宋体" panose="02010600030101010101" pitchFamily="2" charset="-122"/>
              </a:rPr>
              <a:t> account</a:t>
            </a:r>
            <a:br>
              <a:rPr kumimoji="1" lang="en-US" altLang="zh-CN" sz="1800" i="1">
                <a:ea typeface="宋体" panose="02010600030101010101" pitchFamily="2" charset="-122"/>
              </a:rPr>
            </a:br>
            <a:r>
              <a:rPr kumimoji="1" lang="en-US" altLang="zh-CN" sz="1800" b="1">
                <a:ea typeface="宋体" panose="02010600030101010101" pitchFamily="2" charset="-122"/>
              </a:rPr>
              <a:t>group by</a:t>
            </a:r>
            <a:r>
              <a:rPr kumimoji="1" lang="en-US" altLang="zh-CN" sz="1800" i="1">
                <a:ea typeface="宋体" panose="02010600030101010101" pitchFamily="2" charset="-122"/>
              </a:rPr>
              <a:t> branch_name</a:t>
            </a:r>
            <a:br>
              <a:rPr kumimoji="1" lang="en-US" altLang="zh-CN" sz="1800" i="1">
                <a:ea typeface="宋体" panose="02010600030101010101" pitchFamily="2" charset="-122"/>
              </a:rPr>
            </a:br>
            <a:r>
              <a:rPr kumimoji="1" lang="en-US" altLang="zh-CN" sz="1800" b="1">
                <a:ea typeface="宋体" panose="02010600030101010101" pitchFamily="2" charset="-122"/>
              </a:rPr>
              <a:t>having avg</a:t>
            </a:r>
            <a:r>
              <a:rPr kumimoji="1" lang="en-US" altLang="zh-CN" sz="1800" i="1">
                <a:ea typeface="宋体" panose="02010600030101010101" pitchFamily="2" charset="-122"/>
              </a:rPr>
              <a:t>(balance) &gt; </a:t>
            </a:r>
            <a:r>
              <a:rPr kumimoji="1" lang="en-US" altLang="zh-CN" sz="1800">
                <a:ea typeface="宋体" panose="02010600030101010101" pitchFamily="2" charset="-122"/>
              </a:rPr>
              <a:t>500;</a:t>
            </a:r>
            <a:endParaRPr lang="en-US" altLang="zh-CN" sz="1800">
              <a:ea typeface="宋体" panose="02010600030101010101" pitchFamily="2" charset="-122"/>
            </a:endParaRPr>
          </a:p>
          <a:p>
            <a:endParaRPr lang="en-US" altLang="zh-CN" sz="18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ox(in)">
                                      <p:cBhvr>
                                        <p:cTn id="7" dur="500"/>
                                        <p:tgtEl>
                                          <p:spTgt spid="25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603">
                                            <p:txEl>
                                              <p:pRg st="6" end="6"/>
                                            </p:txEl>
                                          </p:spTgt>
                                        </p:tgtEl>
                                        <p:attrNameLst>
                                          <p:attrName>style.visibility</p:attrName>
                                        </p:attrNameLst>
                                      </p:cBhvr>
                                      <p:to>
                                        <p:strVal val="visible"/>
                                      </p:to>
                                    </p:set>
                                    <p:animEffect transition="in" filter="box(in)">
                                      <p:cBhvr>
                                        <p:cTn id="12"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026CF08-5C9A-EB7E-0144-D702020FA1A1}"/>
              </a:ext>
            </a:extLst>
          </p:cNvPr>
          <p:cNvSpPr>
            <a:spLocks noGrp="1" noChangeArrowheads="1"/>
          </p:cNvSpPr>
          <p:nvPr>
            <p:ph type="title"/>
          </p:nvPr>
        </p:nvSpPr>
        <p:spPr/>
        <p:txBody>
          <a:bodyPr/>
          <a:lstStyle/>
          <a:p>
            <a:r>
              <a:rPr lang="en-US" altLang="zh-CN">
                <a:ea typeface="宋体" panose="02010600030101010101" pitchFamily="2" charset="-122"/>
              </a:rPr>
              <a:t>Nested Subqueries</a:t>
            </a:r>
          </a:p>
        </p:txBody>
      </p:sp>
      <p:sp>
        <p:nvSpPr>
          <p:cNvPr id="26627" name="Rectangle 3">
            <a:extLst>
              <a:ext uri="{FF2B5EF4-FFF2-40B4-BE49-F238E27FC236}">
                <a16:creationId xmlns:a16="http://schemas.microsoft.com/office/drawing/2014/main" id="{D672B660-96D7-1149-C971-ED5597A0F9EE}"/>
              </a:ext>
            </a:extLst>
          </p:cNvPr>
          <p:cNvSpPr>
            <a:spLocks noGrp="1" noChangeArrowheads="1"/>
          </p:cNvSpPr>
          <p:nvPr>
            <p:ph type="body" idx="1"/>
          </p:nvPr>
        </p:nvSpPr>
        <p:spPr/>
        <p:txBody>
          <a:bodyPr/>
          <a:lstStyle/>
          <a:p>
            <a:r>
              <a:rPr lang="en-US" altLang="zh-CN" sz="2000">
                <a:ea typeface="宋体" panose="02010600030101010101" pitchFamily="2" charset="-122"/>
              </a:rPr>
              <a:t>Find all customers who have both an account and a loan at the bank.</a:t>
            </a:r>
          </a:p>
          <a:p>
            <a:pPr eaLnBrk="0" hangingPunct="0">
              <a:spcBef>
                <a:spcPct val="35000"/>
              </a:spcBef>
              <a:buClr>
                <a:schemeClr val="tx2"/>
              </a:buClr>
              <a:buSzPct val="90000"/>
              <a:buFont typeface="Monotype Sorts" pitchFamily="2" charset="2"/>
              <a:buNone/>
            </a:pPr>
            <a:r>
              <a:rPr kumimoji="1" lang="en-US" altLang="zh-CN" sz="2000" b="1">
                <a:ea typeface="宋体" panose="02010600030101010101" pitchFamily="2" charset="-122"/>
              </a:rPr>
              <a:t>	select distinct</a:t>
            </a:r>
            <a:r>
              <a:rPr kumimoji="1" lang="en-US" altLang="zh-CN" sz="2000" i="1">
                <a:ea typeface="宋体" panose="02010600030101010101" pitchFamily="2" charset="-122"/>
              </a:rPr>
              <a:t> customer_name</a:t>
            </a:r>
            <a:br>
              <a:rPr kumimoji="1" lang="en-US" altLang="zh-CN" sz="2000" i="1">
                <a:ea typeface="宋体" panose="02010600030101010101" pitchFamily="2" charset="-122"/>
              </a:rPr>
            </a:br>
            <a:r>
              <a:rPr kumimoji="1" lang="en-US" altLang="zh-CN" sz="2000" b="1">
                <a:ea typeface="宋体" panose="02010600030101010101" pitchFamily="2" charset="-122"/>
              </a:rPr>
              <a:t>from </a:t>
            </a:r>
            <a:r>
              <a:rPr kumimoji="1" lang="en-US" altLang="zh-CN" sz="2000" i="1">
                <a:ea typeface="宋体" panose="02010600030101010101" pitchFamily="2" charset="-122"/>
              </a:rPr>
              <a:t>borrower</a:t>
            </a:r>
            <a:br>
              <a:rPr kumimoji="1" lang="en-US" altLang="zh-CN" sz="2000" i="1">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customer_name </a:t>
            </a:r>
            <a:r>
              <a:rPr kumimoji="1" lang="en-US" altLang="zh-CN" sz="2000" b="1">
                <a:ea typeface="宋体" panose="02010600030101010101" pitchFamily="2" charset="-122"/>
              </a:rPr>
              <a:t>in </a:t>
            </a:r>
          </a:p>
          <a:p>
            <a:pPr eaLnBrk="0" hangingPunct="0">
              <a:spcBef>
                <a:spcPct val="35000"/>
              </a:spcBef>
              <a:buClr>
                <a:schemeClr val="tx2"/>
              </a:buClr>
              <a:buSzPct val="90000"/>
              <a:buFont typeface="Monotype Sorts" pitchFamily="2" charset="2"/>
              <a:buNone/>
            </a:pPr>
            <a:r>
              <a:rPr kumimoji="1" lang="en-US" altLang="zh-CN" sz="2000" b="1">
                <a:ea typeface="宋体" panose="02010600030101010101" pitchFamily="2" charset="-122"/>
              </a:rPr>
              <a:t>		(select</a:t>
            </a:r>
            <a:r>
              <a:rPr kumimoji="1" lang="en-US" altLang="zh-CN" sz="2000" i="1">
                <a:ea typeface="宋体" panose="02010600030101010101" pitchFamily="2" charset="-122"/>
              </a:rPr>
              <a:t> customer_name </a:t>
            </a:r>
            <a:r>
              <a:rPr kumimoji="1" lang="en-US" altLang="zh-CN" sz="2000" b="1">
                <a:ea typeface="宋体" panose="02010600030101010101" pitchFamily="2" charset="-122"/>
              </a:rPr>
              <a:t>from</a:t>
            </a:r>
            <a:r>
              <a:rPr kumimoji="1" lang="en-US" altLang="zh-CN" sz="2000" b="1" i="1">
                <a:ea typeface="宋体" panose="02010600030101010101" pitchFamily="2" charset="-122"/>
              </a:rPr>
              <a:t> </a:t>
            </a:r>
            <a:r>
              <a:rPr kumimoji="1" lang="en-US" altLang="zh-CN" sz="2000">
                <a:ea typeface="宋体" panose="02010600030101010101" pitchFamily="2" charset="-122"/>
              </a:rPr>
              <a:t>depositor);</a:t>
            </a:r>
            <a:endParaRPr lang="en-US" altLang="zh-CN" sz="2000">
              <a:ea typeface="宋体" panose="02010600030101010101" pitchFamily="2" charset="-122"/>
            </a:endParaRPr>
          </a:p>
          <a:p>
            <a:endParaRPr lang="en-US" altLang="zh-CN" sz="2000">
              <a:ea typeface="宋体" panose="02010600030101010101" pitchFamily="2" charset="-122"/>
            </a:endParaRPr>
          </a:p>
          <a:p>
            <a:r>
              <a:rPr kumimoji="1" lang="en-US" altLang="zh-CN" sz="2000">
                <a:ea typeface="宋体" panose="02010600030101010101" pitchFamily="2" charset="-122"/>
              </a:rPr>
              <a:t>Find all customers who have a loan at the bank but do not have an account at the bank</a:t>
            </a:r>
          </a:p>
          <a:p>
            <a:pPr>
              <a:buFont typeface="Wingdings" pitchFamily="2" charset="2"/>
              <a:buNone/>
            </a:pPr>
            <a:r>
              <a:rPr lang="en-US" altLang="zh-CN" sz="2000">
                <a:ea typeface="宋体" panose="02010600030101010101" pitchFamily="2" charset="-122"/>
              </a:rPr>
              <a:t>	</a:t>
            </a:r>
            <a:r>
              <a:rPr kumimoji="1" lang="en-US" altLang="zh-CN" sz="2000" b="1">
                <a:ea typeface="宋体" panose="02010600030101010101" pitchFamily="2" charset="-122"/>
              </a:rPr>
              <a:t>select distinct </a:t>
            </a:r>
            <a:r>
              <a:rPr kumimoji="1" lang="en-US" altLang="zh-CN" sz="2000" i="1">
                <a:ea typeface="宋体" panose="02010600030101010101" pitchFamily="2" charset="-122"/>
              </a:rPr>
              <a:t>customer_name</a:t>
            </a:r>
            <a:br>
              <a:rPr kumimoji="1" lang="en-US" altLang="zh-CN" sz="2000" i="1">
                <a:ea typeface="宋体" panose="02010600030101010101" pitchFamily="2" charset="-122"/>
              </a:rPr>
            </a:br>
            <a:r>
              <a:rPr kumimoji="1" lang="en-US" altLang="zh-CN" sz="2000" b="1">
                <a:ea typeface="宋体" panose="02010600030101010101" pitchFamily="2" charset="-122"/>
              </a:rPr>
              <a:t>from </a:t>
            </a:r>
            <a:r>
              <a:rPr kumimoji="1" lang="en-US" altLang="zh-CN" sz="2000" i="1">
                <a:ea typeface="宋体" panose="02010600030101010101" pitchFamily="2" charset="-122"/>
              </a:rPr>
              <a:t>borrower</a:t>
            </a:r>
            <a:br>
              <a:rPr kumimoji="1" lang="en-US" altLang="zh-CN" sz="2000" i="1">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customer_name </a:t>
            </a:r>
            <a:r>
              <a:rPr kumimoji="1" lang="en-US" altLang="zh-CN" sz="2000" b="1">
                <a:ea typeface="宋体" panose="02010600030101010101" pitchFamily="2" charset="-122"/>
              </a:rPr>
              <a:t>not in </a:t>
            </a:r>
          </a:p>
          <a:p>
            <a:pPr>
              <a:buFont typeface="Wingdings" pitchFamily="2" charset="2"/>
              <a:buNone/>
            </a:pPr>
            <a:r>
              <a:rPr kumimoji="1" lang="en-US" altLang="zh-CN" sz="2000" b="1">
                <a:ea typeface="宋体" panose="02010600030101010101" pitchFamily="2" charset="-122"/>
              </a:rPr>
              <a:t>		(select </a:t>
            </a:r>
            <a:r>
              <a:rPr kumimoji="1" lang="en-US" altLang="zh-CN" sz="2000" i="1">
                <a:ea typeface="宋体" panose="02010600030101010101" pitchFamily="2" charset="-122"/>
              </a:rPr>
              <a:t>customer_name </a:t>
            </a:r>
            <a:r>
              <a:rPr kumimoji="1" lang="en-US" altLang="zh-CN" sz="2000" b="1">
                <a:ea typeface="宋体" panose="02010600030101010101" pitchFamily="2" charset="-122"/>
              </a:rPr>
              <a:t>from </a:t>
            </a:r>
            <a:r>
              <a:rPr kumimoji="1" lang="en-US" altLang="zh-CN" sz="2000" i="1">
                <a:ea typeface="宋体" panose="02010600030101010101" pitchFamily="2" charset="-122"/>
              </a:rPr>
              <a:t>depositor);</a:t>
            </a:r>
            <a:endParaRPr lang="en-US" altLang="zh-CN" sz="2000">
              <a:ea typeface="宋体" panose="02010600030101010101" pitchFamily="2" charset="-122"/>
            </a:endParaRPr>
          </a:p>
          <a:p>
            <a:pPr>
              <a:buFont typeface="Wingdings" pitchFamily="2" charset="2"/>
              <a:buNone/>
            </a:pPr>
            <a:endParaRPr lang="en-US" altLang="zh-CN" sz="2400">
              <a:ea typeface="宋体" panose="02010600030101010101" pitchFamily="2" charset="-122"/>
            </a:endParaRPr>
          </a:p>
          <a:p>
            <a:endParaRPr lang="en-US" altLang="zh-CN"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ox(in)">
                                      <p:cBhvr>
                                        <p:cTn id="7" dur="500"/>
                                        <p:tgtEl>
                                          <p:spTgt spid="26627">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627">
                                            <p:txEl>
                                              <p:pRg st="2" end="2"/>
                                            </p:txEl>
                                          </p:spTgt>
                                        </p:tgtEl>
                                        <p:attrNameLst>
                                          <p:attrName>style.visibility</p:attrName>
                                        </p:attrNameLst>
                                      </p:cBhvr>
                                      <p:to>
                                        <p:strVal val="visible"/>
                                      </p:to>
                                    </p:set>
                                    <p:animEffect transition="in" filter="box(in)">
                                      <p:cBhvr>
                                        <p:cTn id="10" dur="500"/>
                                        <p:tgtEl>
                                          <p:spTgt spid="2662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animEffect transition="in" filter="box(in)">
                                      <p:cBhvr>
                                        <p:cTn id="15" dur="500"/>
                                        <p:tgtEl>
                                          <p:spTgt spid="26627">
                                            <p:txEl>
                                              <p:pRg st="5" end="5"/>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26627">
                                            <p:txEl>
                                              <p:pRg st="6" end="6"/>
                                            </p:txEl>
                                          </p:spTgt>
                                        </p:tgtEl>
                                        <p:attrNameLst>
                                          <p:attrName>style.visibility</p:attrName>
                                        </p:attrNameLst>
                                      </p:cBhvr>
                                      <p:to>
                                        <p:strVal val="visible"/>
                                      </p:to>
                                    </p:set>
                                    <p:animEffect transition="in" filter="box(in)">
                                      <p:cBhvr>
                                        <p:cTn id="18"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52F84CB-1F31-985D-87A2-4D0C1820C6A4}"/>
              </a:ext>
            </a:extLst>
          </p:cNvPr>
          <p:cNvSpPr>
            <a:spLocks noGrp="1" noChangeArrowheads="1"/>
          </p:cNvSpPr>
          <p:nvPr>
            <p:ph type="title"/>
          </p:nvPr>
        </p:nvSpPr>
        <p:spPr/>
        <p:txBody>
          <a:bodyPr/>
          <a:lstStyle/>
          <a:p>
            <a:r>
              <a:rPr lang="en-US" altLang="zh-CN">
                <a:ea typeface="宋体" panose="02010600030101010101" pitchFamily="2" charset="-122"/>
              </a:rPr>
              <a:t>Nested Subquery</a:t>
            </a:r>
          </a:p>
        </p:txBody>
      </p:sp>
      <p:sp>
        <p:nvSpPr>
          <p:cNvPr id="27651" name="Rectangle 3">
            <a:extLst>
              <a:ext uri="{FF2B5EF4-FFF2-40B4-BE49-F238E27FC236}">
                <a16:creationId xmlns:a16="http://schemas.microsoft.com/office/drawing/2014/main" id="{CF75AE56-0FA1-2D8A-ECF5-4FDCF7718565}"/>
              </a:ext>
            </a:extLst>
          </p:cNvPr>
          <p:cNvSpPr>
            <a:spLocks noGrp="1" noChangeArrowheads="1"/>
          </p:cNvSpPr>
          <p:nvPr>
            <p:ph type="body" idx="1"/>
          </p:nvPr>
        </p:nvSpPr>
        <p:spPr/>
        <p:txBody>
          <a:bodyPr/>
          <a:lstStyle/>
          <a:p>
            <a:r>
              <a:rPr lang="en-US" altLang="zh-CN" sz="2000">
                <a:ea typeface="宋体" panose="02010600030101010101" pitchFamily="2" charset="-122"/>
              </a:rPr>
              <a:t>Find the names of all branches that have greater assets than all branches located in Horseneck.</a:t>
            </a:r>
          </a:p>
          <a:p>
            <a:endParaRPr lang="en-US" altLang="zh-CN" sz="2000">
              <a:ea typeface="宋体" panose="02010600030101010101" pitchFamily="2" charset="-122"/>
            </a:endParaRPr>
          </a:p>
          <a:p>
            <a:pPr>
              <a:buFont typeface="Wingdings" pitchFamily="2" charset="2"/>
              <a:buNone/>
            </a:pPr>
            <a:r>
              <a:rPr lang="en-US" altLang="zh-CN" sz="2000">
                <a:ea typeface="宋体" panose="02010600030101010101" pitchFamily="2" charset="-122"/>
              </a:rPr>
              <a:t>	</a:t>
            </a:r>
            <a:r>
              <a:rPr kumimoji="1" lang="en-US" altLang="zh-CN" sz="2000" b="1">
                <a:ea typeface="宋体" panose="02010600030101010101" pitchFamily="2" charset="-122"/>
              </a:rPr>
              <a:t>select </a:t>
            </a:r>
            <a:r>
              <a:rPr kumimoji="1" lang="en-US" altLang="zh-CN" sz="2000" i="1">
                <a:ea typeface="宋体" panose="02010600030101010101" pitchFamily="2" charset="-122"/>
              </a:rPr>
              <a:t>branch_name</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from </a:t>
            </a:r>
            <a:r>
              <a:rPr kumimoji="1" lang="en-US" altLang="zh-CN" sz="2000" i="1">
                <a:ea typeface="宋体" panose="02010600030101010101" pitchFamily="2" charset="-122"/>
              </a:rPr>
              <a:t>branch</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assets &gt; </a:t>
            </a:r>
            <a:r>
              <a:rPr kumimoji="1" lang="en-US" altLang="zh-CN" sz="2000" b="1">
                <a:ea typeface="宋体" panose="02010600030101010101" pitchFamily="2" charset="-122"/>
              </a:rPr>
              <a:t>all</a:t>
            </a:r>
            <a:br>
              <a:rPr kumimoji="1" lang="en-US" altLang="zh-CN" sz="2000" b="1">
                <a:ea typeface="宋体" panose="02010600030101010101" pitchFamily="2" charset="-122"/>
              </a:rPr>
            </a:br>
            <a:r>
              <a:rPr kumimoji="1" lang="en-US" altLang="zh-CN" sz="2000" b="1">
                <a:ea typeface="宋体" panose="02010600030101010101" pitchFamily="2" charset="-122"/>
              </a:rPr>
              <a:t>		(select </a:t>
            </a:r>
            <a:r>
              <a:rPr kumimoji="1" lang="en-US" altLang="zh-CN" sz="2000" i="1">
                <a:ea typeface="宋体" panose="02010600030101010101" pitchFamily="2" charset="-122"/>
              </a:rPr>
              <a:t>assets</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from</a:t>
            </a:r>
            <a:r>
              <a:rPr kumimoji="1" lang="en-US" altLang="zh-CN" sz="2000" i="1">
                <a:ea typeface="宋体" panose="02010600030101010101" pitchFamily="2" charset="-122"/>
              </a:rPr>
              <a:t> branch</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branch_city = </a:t>
            </a:r>
            <a:r>
              <a:rPr kumimoji="1" lang="en-US" altLang="zh-CN" sz="2000">
                <a:ea typeface="宋体" panose="02010600030101010101" pitchFamily="2" charset="-122"/>
              </a:rPr>
              <a:t>‘Horseneck’);</a:t>
            </a:r>
            <a:endParaRPr lang="en-US" altLang="zh-CN" sz="2000">
              <a:ea typeface="宋体" panose="02010600030101010101" pitchFamily="2" charset="-122"/>
            </a:endParaRPr>
          </a:p>
          <a:p>
            <a:pPr>
              <a:buFont typeface="Wingdings" pitchFamily="2" charset="2"/>
              <a:buNone/>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Effect transition="in" filter="box(in)">
                                      <p:cBhvr>
                                        <p:cTn id="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540D096-3D7C-6485-EEAC-46DF5E02EFE2}"/>
              </a:ext>
            </a:extLst>
          </p:cNvPr>
          <p:cNvSpPr>
            <a:spLocks noGrp="1" noChangeArrowheads="1"/>
          </p:cNvSpPr>
          <p:nvPr>
            <p:ph type="title"/>
          </p:nvPr>
        </p:nvSpPr>
        <p:spPr/>
        <p:txBody>
          <a:bodyPr/>
          <a:lstStyle/>
          <a:p>
            <a:r>
              <a:rPr lang="en-US" altLang="zh-CN" sz="4000" dirty="0">
                <a:ea typeface="宋体" panose="02010600030101010101" pitchFamily="2" charset="-122"/>
              </a:rPr>
              <a:t>Create View</a:t>
            </a:r>
          </a:p>
        </p:txBody>
      </p:sp>
      <p:sp>
        <p:nvSpPr>
          <p:cNvPr id="28675" name="Rectangle 3">
            <a:extLst>
              <a:ext uri="{FF2B5EF4-FFF2-40B4-BE49-F238E27FC236}">
                <a16:creationId xmlns:a16="http://schemas.microsoft.com/office/drawing/2014/main" id="{1EC81B4E-1B84-FF3E-806D-EF07184A627A}"/>
              </a:ext>
            </a:extLst>
          </p:cNvPr>
          <p:cNvSpPr>
            <a:spLocks noGrp="1" noChangeArrowheads="1"/>
          </p:cNvSpPr>
          <p:nvPr>
            <p:ph type="body" idx="1"/>
          </p:nvPr>
        </p:nvSpPr>
        <p:spPr/>
        <p:txBody>
          <a:bodyPr/>
          <a:lstStyle/>
          <a:p>
            <a:r>
              <a:rPr lang="en-US" altLang="zh-CN" sz="2000">
                <a:ea typeface="宋体" panose="02010600030101010101" pitchFamily="2" charset="-122"/>
              </a:rPr>
              <a:t>A view consisting of branches and their customers</a:t>
            </a:r>
          </a:p>
          <a:p>
            <a:pPr>
              <a:buFont typeface="Wingdings" pitchFamily="2" charset="2"/>
              <a:buNone/>
            </a:pPr>
            <a:r>
              <a:rPr kumimoji="1" lang="en-US" altLang="zh-CN" sz="2000" b="1">
                <a:ea typeface="宋体" panose="02010600030101010101" pitchFamily="2" charset="-122"/>
              </a:rPr>
              <a:t>	</a:t>
            </a:r>
          </a:p>
          <a:p>
            <a:pPr>
              <a:buFont typeface="Wingdings" pitchFamily="2" charset="2"/>
              <a:buNone/>
            </a:pPr>
            <a:r>
              <a:rPr kumimoji="1" lang="en-US" altLang="zh-CN" sz="2000" b="1">
                <a:ea typeface="宋体" panose="02010600030101010101" pitchFamily="2" charset="-122"/>
              </a:rPr>
              <a:t>	create view </a:t>
            </a:r>
            <a:r>
              <a:rPr kumimoji="1" lang="en-US" altLang="zh-CN" sz="2000" i="1">
                <a:ea typeface="宋体" panose="02010600030101010101" pitchFamily="2" charset="-122"/>
              </a:rPr>
              <a:t>all_customer </a:t>
            </a:r>
            <a:r>
              <a:rPr kumimoji="1" lang="en-US" altLang="zh-CN" sz="2000" b="1">
                <a:ea typeface="宋体" panose="02010600030101010101" pitchFamily="2" charset="-122"/>
              </a:rPr>
              <a:t>as</a:t>
            </a:r>
            <a:br>
              <a:rPr kumimoji="1" lang="en-US" altLang="zh-CN" sz="2000" b="1">
                <a:ea typeface="宋体" panose="02010600030101010101" pitchFamily="2" charset="-122"/>
              </a:rPr>
            </a:br>
            <a:r>
              <a:rPr kumimoji="1" lang="en-US" altLang="zh-CN" sz="2000" b="1">
                <a:ea typeface="宋体" panose="02010600030101010101" pitchFamily="2" charset="-122"/>
              </a:rPr>
              <a:t> </a:t>
            </a:r>
            <a:r>
              <a:rPr kumimoji="1" lang="en-US" altLang="zh-CN" sz="2000">
                <a:ea typeface="宋体" panose="02010600030101010101" pitchFamily="2" charset="-122"/>
              </a:rPr>
              <a:t>(</a:t>
            </a:r>
            <a:r>
              <a:rPr kumimoji="1" lang="en-US" altLang="zh-CN" sz="2000" b="1">
                <a:ea typeface="宋体" panose="02010600030101010101" pitchFamily="2" charset="-122"/>
              </a:rPr>
              <a:t>select </a:t>
            </a:r>
            <a:r>
              <a:rPr kumimoji="1" lang="en-US" altLang="zh-CN" sz="2000" i="1">
                <a:ea typeface="宋体" panose="02010600030101010101" pitchFamily="2" charset="-122"/>
              </a:rPr>
              <a:t>branch_name, customer_name</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from </a:t>
            </a:r>
            <a:r>
              <a:rPr kumimoji="1" lang="en-US" altLang="zh-CN" sz="2000" i="1">
                <a:ea typeface="宋体" panose="02010600030101010101" pitchFamily="2" charset="-122"/>
              </a:rPr>
              <a:t>depositor, account</a:t>
            </a:r>
            <a:br>
              <a:rPr kumimoji="1" lang="en-US" altLang="zh-CN" sz="2000" i="1">
                <a:ea typeface="宋体" panose="02010600030101010101" pitchFamily="2" charset="-122"/>
              </a:rPr>
            </a:br>
            <a:r>
              <a:rPr kumimoji="1" lang="en-US" altLang="zh-CN" sz="2000" i="1">
                <a:ea typeface="宋体" panose="02010600030101010101" pitchFamily="2" charset="-122"/>
              </a:rPr>
              <a:t> </a:t>
            </a:r>
            <a:r>
              <a:rPr kumimoji="1" lang="en-US" altLang="zh-CN" sz="2000" b="1">
                <a:ea typeface="宋体" panose="02010600030101010101" pitchFamily="2" charset="-122"/>
              </a:rPr>
              <a:t>where </a:t>
            </a:r>
            <a:r>
              <a:rPr kumimoji="1" lang="en-US" altLang="zh-CN" sz="2000" i="1">
                <a:ea typeface="宋体" panose="02010600030101010101" pitchFamily="2" charset="-122"/>
              </a:rPr>
              <a:t>depositor.account_number = account.account_number)</a:t>
            </a:r>
          </a:p>
          <a:p>
            <a:pPr>
              <a:buFont typeface="Wingdings" pitchFamily="2" charset="2"/>
              <a:buNone/>
            </a:pPr>
            <a:r>
              <a:rPr kumimoji="1" lang="en-US" altLang="zh-CN" sz="2000" i="1">
                <a:ea typeface="宋体" panose="02010600030101010101" pitchFamily="2" charset="-122"/>
              </a:rPr>
              <a:t>    </a:t>
            </a:r>
            <a:r>
              <a:rPr kumimoji="1" lang="en-US" altLang="zh-CN" sz="2000" b="1">
                <a:ea typeface="宋体" panose="02010600030101010101" pitchFamily="2" charset="-122"/>
              </a:rPr>
              <a:t>union</a:t>
            </a:r>
            <a:br>
              <a:rPr kumimoji="1" lang="en-US" altLang="zh-CN" sz="2000" b="1">
                <a:ea typeface="宋体" panose="02010600030101010101" pitchFamily="2" charset="-122"/>
              </a:rPr>
            </a:br>
            <a:r>
              <a:rPr kumimoji="1" lang="en-US" altLang="zh-CN" sz="2000">
                <a:ea typeface="宋体" panose="02010600030101010101" pitchFamily="2" charset="-122"/>
              </a:rPr>
              <a:t>(</a:t>
            </a:r>
            <a:r>
              <a:rPr kumimoji="1" lang="en-US" altLang="zh-CN" sz="2000" b="1">
                <a:ea typeface="宋体" panose="02010600030101010101" pitchFamily="2" charset="-122"/>
              </a:rPr>
              <a:t>select </a:t>
            </a:r>
            <a:r>
              <a:rPr kumimoji="1" lang="en-US" altLang="zh-CN" sz="2000" i="1">
                <a:ea typeface="宋体" panose="02010600030101010101" pitchFamily="2" charset="-122"/>
              </a:rPr>
              <a:t>branch_name, customer_name</a:t>
            </a:r>
            <a:br>
              <a:rPr kumimoji="1" lang="en-US" altLang="zh-CN" sz="2000" i="1">
                <a:ea typeface="宋体" panose="02010600030101010101" pitchFamily="2" charset="-122"/>
              </a:rPr>
            </a:br>
            <a:r>
              <a:rPr kumimoji="1" lang="en-US" altLang="zh-CN" sz="2000" b="1">
                <a:ea typeface="宋体" panose="02010600030101010101" pitchFamily="2" charset="-122"/>
              </a:rPr>
              <a:t>from </a:t>
            </a:r>
            <a:r>
              <a:rPr kumimoji="1" lang="en-US" altLang="zh-CN" sz="2000" i="1">
                <a:ea typeface="宋体" panose="02010600030101010101" pitchFamily="2" charset="-122"/>
              </a:rPr>
              <a:t>borrower, loan</a:t>
            </a:r>
            <a:br>
              <a:rPr kumimoji="1" lang="en-US" altLang="zh-CN" sz="2000" i="1">
                <a:ea typeface="宋体" panose="02010600030101010101" pitchFamily="2" charset="-122"/>
              </a:rPr>
            </a:br>
            <a:r>
              <a:rPr kumimoji="1" lang="en-US" altLang="zh-CN" sz="2000" b="1">
                <a:ea typeface="宋体" panose="02010600030101010101" pitchFamily="2" charset="-122"/>
              </a:rPr>
              <a:t>where </a:t>
            </a:r>
            <a:r>
              <a:rPr kumimoji="1" lang="en-US" altLang="zh-CN" sz="2000" i="1">
                <a:ea typeface="宋体" panose="02010600030101010101" pitchFamily="2" charset="-122"/>
              </a:rPr>
              <a:t>borrower.loan_number=loan.loan_number);</a:t>
            </a:r>
            <a:endParaRPr lang="en-US" altLang="zh-CN" sz="2000">
              <a:ea typeface="宋体" panose="02010600030101010101" pitchFamily="2" charset="-122"/>
            </a:endParaRPr>
          </a:p>
          <a:p>
            <a:endParaRPr lang="en-US" altLang="zh-CN" sz="2000">
              <a:ea typeface="宋体" panose="02010600030101010101" pitchFamily="2" charset="-122"/>
            </a:endParaRPr>
          </a:p>
          <a:p>
            <a:endParaRPr lang="en-US" altLang="zh-CN" sz="20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animEffect transition="in" filter="box(in)">
                                      <p:cBhvr>
                                        <p:cTn id="7" dur="500"/>
                                        <p:tgtEl>
                                          <p:spTgt spid="28675">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8675">
                                            <p:txEl>
                                              <p:pRg st="3" end="3"/>
                                            </p:txEl>
                                          </p:spTgt>
                                        </p:tgtEl>
                                        <p:attrNameLst>
                                          <p:attrName>style.visibility</p:attrName>
                                        </p:attrNameLst>
                                      </p:cBhvr>
                                      <p:to>
                                        <p:strVal val="visible"/>
                                      </p:to>
                                    </p:set>
                                    <p:animEffect transition="in" filter="box(in)">
                                      <p:cBhvr>
                                        <p:cTn id="10"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8647B5B-28CD-D99A-0BBD-DD6636627F96}"/>
              </a:ext>
            </a:extLst>
          </p:cNvPr>
          <p:cNvSpPr>
            <a:spLocks noGrp="1" noChangeArrowheads="1"/>
          </p:cNvSpPr>
          <p:nvPr>
            <p:ph type="title"/>
          </p:nvPr>
        </p:nvSpPr>
        <p:spPr/>
        <p:txBody>
          <a:bodyPr/>
          <a:lstStyle/>
          <a:p>
            <a:r>
              <a:rPr lang="en-US" altLang="zh-CN">
                <a:ea typeface="宋体" panose="02010600030101010101" pitchFamily="2" charset="-122"/>
              </a:rPr>
              <a:t>Joined Relations</a:t>
            </a:r>
          </a:p>
        </p:txBody>
      </p:sp>
      <p:sp>
        <p:nvSpPr>
          <p:cNvPr id="38915" name="Rectangle 3">
            <a:extLst>
              <a:ext uri="{FF2B5EF4-FFF2-40B4-BE49-F238E27FC236}">
                <a16:creationId xmlns:a16="http://schemas.microsoft.com/office/drawing/2014/main" id="{B41AB527-B07C-CDF9-C061-F71CCB7C0C6C}"/>
              </a:ext>
            </a:extLst>
          </p:cNvPr>
          <p:cNvSpPr>
            <a:spLocks noGrp="1" noChangeArrowheads="1"/>
          </p:cNvSpPr>
          <p:nvPr>
            <p:ph type="body" idx="1"/>
          </p:nvPr>
        </p:nvSpPr>
        <p:spPr>
          <a:xfrm>
            <a:off x="657225" y="1627188"/>
            <a:ext cx="7989888" cy="2792412"/>
          </a:xfrm>
        </p:spPr>
        <p:txBody>
          <a:bodyPr/>
          <a:lstStyle/>
          <a:p>
            <a:r>
              <a:rPr lang="en-US" altLang="zh-CN" sz="1800" b="1">
                <a:solidFill>
                  <a:schemeClr val="tx2"/>
                </a:solidFill>
                <a:ea typeface="宋体" panose="02010600030101010101" pitchFamily="2" charset="-122"/>
              </a:rPr>
              <a:t>Join operations</a:t>
            </a:r>
            <a:r>
              <a:rPr lang="en-US" altLang="zh-CN" sz="1800">
                <a:ea typeface="宋体" panose="02010600030101010101" pitchFamily="2" charset="-122"/>
              </a:rPr>
              <a:t> take two relations and return as a result another relation.</a:t>
            </a:r>
          </a:p>
          <a:p>
            <a:r>
              <a:rPr lang="en-US" altLang="zh-CN" sz="1800">
                <a:ea typeface="宋体" panose="02010600030101010101" pitchFamily="2" charset="-122"/>
              </a:rPr>
              <a:t>These additional operations are typically used as subquery expressions in the </a:t>
            </a:r>
            <a:r>
              <a:rPr lang="en-US" altLang="zh-CN" sz="1800" b="1">
                <a:solidFill>
                  <a:schemeClr val="tx2"/>
                </a:solidFill>
                <a:ea typeface="宋体" panose="02010600030101010101" pitchFamily="2" charset="-122"/>
              </a:rPr>
              <a:t>from</a:t>
            </a:r>
            <a:r>
              <a:rPr lang="en-US" altLang="zh-CN" sz="1800" b="1">
                <a:ea typeface="宋体" panose="02010600030101010101" pitchFamily="2" charset="-122"/>
              </a:rPr>
              <a:t> </a:t>
            </a:r>
            <a:r>
              <a:rPr lang="en-US" altLang="zh-CN" sz="1800">
                <a:ea typeface="宋体" panose="02010600030101010101" pitchFamily="2" charset="-122"/>
              </a:rPr>
              <a:t>clause</a:t>
            </a:r>
          </a:p>
          <a:p>
            <a:r>
              <a:rPr lang="en-US" altLang="zh-CN" sz="1800" b="1">
                <a:solidFill>
                  <a:schemeClr val="tx2"/>
                </a:solidFill>
                <a:ea typeface="宋体" panose="02010600030101010101" pitchFamily="2" charset="-122"/>
              </a:rPr>
              <a:t>Join condition</a:t>
            </a:r>
            <a:r>
              <a:rPr lang="en-US" altLang="zh-CN" sz="1800">
                <a:ea typeface="宋体" panose="02010600030101010101" pitchFamily="2" charset="-122"/>
              </a:rPr>
              <a:t> – defines which tuples in the two relations match, and what attributes are present in the result of the join.</a:t>
            </a:r>
          </a:p>
          <a:p>
            <a:r>
              <a:rPr lang="en-US" altLang="zh-CN" sz="1800" b="1">
                <a:solidFill>
                  <a:schemeClr val="tx2"/>
                </a:solidFill>
                <a:ea typeface="宋体" panose="02010600030101010101" pitchFamily="2" charset="-122"/>
              </a:rPr>
              <a:t>Join type</a:t>
            </a:r>
            <a:r>
              <a:rPr lang="en-US" altLang="zh-CN" sz="1800">
                <a:ea typeface="宋体" panose="02010600030101010101" pitchFamily="2" charset="-122"/>
              </a:rPr>
              <a:t> – defines how tuples in each relation that do not match any tuple in the other relation (based on the join condition) are treated.</a:t>
            </a:r>
          </a:p>
        </p:txBody>
      </p:sp>
      <p:pic>
        <p:nvPicPr>
          <p:cNvPr id="38916" name="Picture 4">
            <a:extLst>
              <a:ext uri="{FF2B5EF4-FFF2-40B4-BE49-F238E27FC236}">
                <a16:creationId xmlns:a16="http://schemas.microsoft.com/office/drawing/2014/main" id="{B3656EBE-ADBE-5998-E106-BAEE400CC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0" t="32019" r="401" b="31485"/>
          <a:stretch>
            <a:fillRect/>
          </a:stretch>
        </p:blipFill>
        <p:spPr bwMode="auto">
          <a:xfrm>
            <a:off x="1219200" y="4495800"/>
            <a:ext cx="6824663" cy="18827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D6E4881-A7EB-50E3-9C23-7397CFE9AB62}"/>
              </a:ext>
            </a:extLst>
          </p:cNvPr>
          <p:cNvSpPr>
            <a:spLocks noGrp="1" noChangeArrowheads="1"/>
          </p:cNvSpPr>
          <p:nvPr>
            <p:ph type="title"/>
          </p:nvPr>
        </p:nvSpPr>
        <p:spPr>
          <a:xfrm>
            <a:off x="381000" y="457200"/>
            <a:ext cx="8686800" cy="914400"/>
          </a:xfrm>
        </p:spPr>
        <p:txBody>
          <a:bodyPr/>
          <a:lstStyle/>
          <a:p>
            <a:r>
              <a:rPr lang="en-US" altLang="zh-CN" sz="4000">
                <a:ea typeface="宋体" panose="02010600030101010101" pitchFamily="2" charset="-122"/>
              </a:rPr>
              <a:t>Joined Relations – Datasets for Examples</a:t>
            </a:r>
          </a:p>
        </p:txBody>
      </p:sp>
      <p:sp>
        <p:nvSpPr>
          <p:cNvPr id="49155" name="Rectangle 3">
            <a:extLst>
              <a:ext uri="{FF2B5EF4-FFF2-40B4-BE49-F238E27FC236}">
                <a16:creationId xmlns:a16="http://schemas.microsoft.com/office/drawing/2014/main" id="{9A4B87A8-7227-4E7A-B372-D7233FB02EFA}"/>
              </a:ext>
            </a:extLst>
          </p:cNvPr>
          <p:cNvSpPr>
            <a:spLocks noGrp="1" noChangeArrowheads="1"/>
          </p:cNvSpPr>
          <p:nvPr>
            <p:ph type="body" idx="1"/>
          </p:nvPr>
        </p:nvSpPr>
        <p:spPr>
          <a:xfrm>
            <a:off x="914400" y="2057400"/>
            <a:ext cx="2359025" cy="452438"/>
          </a:xfrm>
        </p:spPr>
        <p:txBody>
          <a:bodyPr/>
          <a:lstStyle/>
          <a:p>
            <a:r>
              <a:rPr lang="en-US" altLang="zh-CN" sz="1800">
                <a:ea typeface="宋体" panose="02010600030101010101" pitchFamily="2" charset="-122"/>
              </a:rPr>
              <a:t>Relation </a:t>
            </a:r>
            <a:r>
              <a:rPr lang="en-US" altLang="zh-CN" sz="1800" i="1">
                <a:ea typeface="宋体" panose="02010600030101010101" pitchFamily="2" charset="-122"/>
              </a:rPr>
              <a:t>loan</a:t>
            </a:r>
            <a:endParaRPr lang="en-US" altLang="zh-CN" sz="1800">
              <a:ea typeface="宋体" panose="02010600030101010101" pitchFamily="2" charset="-122"/>
            </a:endParaRPr>
          </a:p>
        </p:txBody>
      </p:sp>
      <p:sp>
        <p:nvSpPr>
          <p:cNvPr id="49156" name="Rectangle 4">
            <a:extLst>
              <a:ext uri="{FF2B5EF4-FFF2-40B4-BE49-F238E27FC236}">
                <a16:creationId xmlns:a16="http://schemas.microsoft.com/office/drawing/2014/main" id="{CA7C23D6-B624-E914-EE70-6EE83C5244FD}"/>
              </a:ext>
            </a:extLst>
          </p:cNvPr>
          <p:cNvSpPr>
            <a:spLocks noChangeArrowheads="1"/>
          </p:cNvSpPr>
          <p:nvPr/>
        </p:nvSpPr>
        <p:spPr bwMode="auto">
          <a:xfrm>
            <a:off x="5451475" y="2105025"/>
            <a:ext cx="27781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5000"/>
              </a:spcBef>
              <a:buClr>
                <a:schemeClr val="tx2"/>
              </a:buClr>
              <a:buFont typeface="Monotype Sorts" pitchFamily="2" charset="2"/>
              <a:buChar char="n"/>
            </a:pPr>
            <a:r>
              <a:rPr kumimoji="1" lang="en-US" altLang="zh-CN">
                <a:latin typeface="Helvetica" pitchFamily="2" charset="0"/>
                <a:ea typeface="宋体" panose="02010600030101010101" pitchFamily="2" charset="-122"/>
              </a:rPr>
              <a:t>Relation </a:t>
            </a:r>
            <a:r>
              <a:rPr kumimoji="1" lang="en-US" altLang="zh-CN" i="1">
                <a:latin typeface="Helvetica" pitchFamily="2" charset="0"/>
                <a:ea typeface="宋体" panose="02010600030101010101" pitchFamily="2" charset="-122"/>
              </a:rPr>
              <a:t>borrower</a:t>
            </a:r>
          </a:p>
        </p:txBody>
      </p:sp>
      <p:sp>
        <p:nvSpPr>
          <p:cNvPr id="49157" name="Rectangle 5">
            <a:extLst>
              <a:ext uri="{FF2B5EF4-FFF2-40B4-BE49-F238E27FC236}">
                <a16:creationId xmlns:a16="http://schemas.microsoft.com/office/drawing/2014/main" id="{39973B80-324A-9C06-D870-E8C6B6539D5C}"/>
              </a:ext>
            </a:extLst>
          </p:cNvPr>
          <p:cNvSpPr>
            <a:spLocks noChangeArrowheads="1"/>
          </p:cNvSpPr>
          <p:nvPr/>
        </p:nvSpPr>
        <p:spPr bwMode="auto">
          <a:xfrm>
            <a:off x="1047750" y="4572000"/>
            <a:ext cx="68008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5000"/>
              </a:spcBef>
              <a:buClr>
                <a:schemeClr val="tx2"/>
              </a:buClr>
              <a:buFont typeface="Monotype Sorts" pitchFamily="2" charset="2"/>
              <a:buChar char="n"/>
            </a:pPr>
            <a:r>
              <a:rPr kumimoji="1" lang="en-US" altLang="zh-CN">
                <a:latin typeface="Helvetica" pitchFamily="2" charset="0"/>
                <a:ea typeface="宋体" panose="02010600030101010101" pitchFamily="2" charset="-122"/>
              </a:rPr>
              <a:t>Note: borrower information missing for L-260 and loan information missing for L-155</a:t>
            </a:r>
            <a:endParaRPr kumimoji="1" lang="en-US" altLang="zh-CN" i="1">
              <a:latin typeface="Helvetica" pitchFamily="2" charset="0"/>
              <a:ea typeface="宋体" panose="02010600030101010101" pitchFamily="2" charset="-122"/>
            </a:endParaRPr>
          </a:p>
        </p:txBody>
      </p:sp>
      <p:pic>
        <p:nvPicPr>
          <p:cNvPr id="49158" name="Picture 6">
            <a:extLst>
              <a:ext uri="{FF2B5EF4-FFF2-40B4-BE49-F238E27FC236}">
                <a16:creationId xmlns:a16="http://schemas.microsoft.com/office/drawing/2014/main" id="{D3817538-2070-0506-CCAC-ABE561475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0" t="36214" r="600" b="37277"/>
          <a:stretch>
            <a:fillRect/>
          </a:stretch>
        </p:blipFill>
        <p:spPr bwMode="auto">
          <a:xfrm>
            <a:off x="838200" y="2514600"/>
            <a:ext cx="7580313" cy="152241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1693A31-5614-3E9F-33D6-CB2CF1C8DF71}"/>
              </a:ext>
            </a:extLst>
          </p:cNvPr>
          <p:cNvSpPr>
            <a:spLocks noGrp="1" noChangeArrowheads="1"/>
          </p:cNvSpPr>
          <p:nvPr>
            <p:ph type="title"/>
          </p:nvPr>
        </p:nvSpPr>
        <p:spPr/>
        <p:txBody>
          <a:bodyPr/>
          <a:lstStyle/>
          <a:p>
            <a:r>
              <a:rPr lang="en-US" altLang="zh-CN">
                <a:ea typeface="宋体" panose="02010600030101010101" pitchFamily="2" charset="-122"/>
              </a:rPr>
              <a:t>Joined Relations – Examples </a:t>
            </a:r>
          </a:p>
        </p:txBody>
      </p:sp>
      <p:sp>
        <p:nvSpPr>
          <p:cNvPr id="45059" name="Rectangle 3">
            <a:extLst>
              <a:ext uri="{FF2B5EF4-FFF2-40B4-BE49-F238E27FC236}">
                <a16:creationId xmlns:a16="http://schemas.microsoft.com/office/drawing/2014/main" id="{C7B07055-032F-61BB-B41A-C61E08D97EEB}"/>
              </a:ext>
            </a:extLst>
          </p:cNvPr>
          <p:cNvSpPr>
            <a:spLocks noGrp="1" noChangeArrowheads="1"/>
          </p:cNvSpPr>
          <p:nvPr>
            <p:ph type="body" idx="1"/>
          </p:nvPr>
        </p:nvSpPr>
        <p:spPr>
          <a:xfrm>
            <a:off x="1066800" y="3352800"/>
            <a:ext cx="7131050" cy="663575"/>
          </a:xfrm>
        </p:spPr>
        <p:txBody>
          <a:bodyPr/>
          <a:lstStyle/>
          <a:p>
            <a:r>
              <a:rPr lang="en-US" altLang="zh-CN" sz="2000" i="1">
                <a:ea typeface="宋体" panose="02010600030101010101" pitchFamily="2" charset="-122"/>
              </a:rPr>
              <a:t>Select * from loan </a:t>
            </a:r>
            <a:r>
              <a:rPr lang="en-US" altLang="zh-CN" sz="2000" b="1">
                <a:ea typeface="宋体" panose="02010600030101010101" pitchFamily="2" charset="-122"/>
              </a:rPr>
              <a:t>inner join </a:t>
            </a:r>
            <a:r>
              <a:rPr lang="en-US" altLang="zh-CN" sz="2000" i="1">
                <a:ea typeface="宋体" panose="02010600030101010101" pitchFamily="2" charset="-122"/>
              </a:rPr>
              <a:t>borrower </a:t>
            </a:r>
            <a:r>
              <a:rPr lang="en-US" altLang="zh-CN" sz="2000" b="1">
                <a:ea typeface="宋体" panose="02010600030101010101" pitchFamily="2" charset="-122"/>
              </a:rPr>
              <a:t>on</a:t>
            </a:r>
            <a:br>
              <a:rPr lang="en-US" altLang="zh-CN" sz="2000" b="1">
                <a:ea typeface="宋体" panose="02010600030101010101" pitchFamily="2" charset="-122"/>
              </a:rPr>
            </a:br>
            <a:r>
              <a:rPr lang="en-US" altLang="zh-CN" sz="2000" i="1">
                <a:ea typeface="宋体" panose="02010600030101010101" pitchFamily="2" charset="-122"/>
              </a:rPr>
              <a:t>loan.loan-number = borrower.loan-number</a:t>
            </a:r>
          </a:p>
        </p:txBody>
      </p:sp>
      <p:grpSp>
        <p:nvGrpSpPr>
          <p:cNvPr id="45061" name="Group 5">
            <a:extLst>
              <a:ext uri="{FF2B5EF4-FFF2-40B4-BE49-F238E27FC236}">
                <a16:creationId xmlns:a16="http://schemas.microsoft.com/office/drawing/2014/main" id="{F88B6EAC-A925-5008-19DF-3D42AC0BC44D}"/>
              </a:ext>
            </a:extLst>
          </p:cNvPr>
          <p:cNvGrpSpPr>
            <a:grpSpLocks/>
          </p:cNvGrpSpPr>
          <p:nvPr/>
        </p:nvGrpSpPr>
        <p:grpSpPr bwMode="auto">
          <a:xfrm>
            <a:off x="457200" y="4191000"/>
            <a:ext cx="8458200" cy="1219200"/>
            <a:chOff x="192" y="1248"/>
            <a:chExt cx="5328" cy="768"/>
          </a:xfrm>
        </p:grpSpPr>
        <p:sp>
          <p:nvSpPr>
            <p:cNvPr id="45062" name="Rectangle 6">
              <a:extLst>
                <a:ext uri="{FF2B5EF4-FFF2-40B4-BE49-F238E27FC236}">
                  <a16:creationId xmlns:a16="http://schemas.microsoft.com/office/drawing/2014/main" id="{C9824E25-000C-9FB9-4A6F-ABD5E757EA22}"/>
                </a:ext>
              </a:extLst>
            </p:cNvPr>
            <p:cNvSpPr>
              <a:spLocks noChangeArrowheads="1"/>
            </p:cNvSpPr>
            <p:nvPr/>
          </p:nvSpPr>
          <p:spPr bwMode="auto">
            <a:xfrm>
              <a:off x="1296"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branch-name</a:t>
              </a:r>
            </a:p>
          </p:txBody>
        </p:sp>
        <p:sp>
          <p:nvSpPr>
            <p:cNvPr id="45063" name="Rectangle 7">
              <a:extLst>
                <a:ext uri="{FF2B5EF4-FFF2-40B4-BE49-F238E27FC236}">
                  <a16:creationId xmlns:a16="http://schemas.microsoft.com/office/drawing/2014/main" id="{69FE34F9-96F1-E7B5-DEB6-4703D83147D6}"/>
                </a:ext>
              </a:extLst>
            </p:cNvPr>
            <p:cNvSpPr>
              <a:spLocks noChangeArrowheads="1"/>
            </p:cNvSpPr>
            <p:nvPr/>
          </p:nvSpPr>
          <p:spPr bwMode="auto">
            <a:xfrm>
              <a:off x="2400" y="1248"/>
              <a:ext cx="912"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amount</a:t>
              </a:r>
            </a:p>
          </p:txBody>
        </p:sp>
        <p:sp>
          <p:nvSpPr>
            <p:cNvPr id="45064" name="Rectangle 8">
              <a:extLst>
                <a:ext uri="{FF2B5EF4-FFF2-40B4-BE49-F238E27FC236}">
                  <a16:creationId xmlns:a16="http://schemas.microsoft.com/office/drawing/2014/main" id="{8029C525-1969-3EE0-375F-7226C03B071E}"/>
                </a:ext>
              </a:extLst>
            </p:cNvPr>
            <p:cNvSpPr>
              <a:spLocks noChangeArrowheads="1"/>
            </p:cNvSpPr>
            <p:nvPr/>
          </p:nvSpPr>
          <p:spPr bwMode="auto">
            <a:xfrm>
              <a:off x="1296"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itchFamily="2" charset="0"/>
                  <a:ea typeface="宋体" panose="02010600030101010101" pitchFamily="2" charset="-122"/>
                </a:rPr>
                <a:t>Downtown</a:t>
              </a:r>
            </a:p>
            <a:p>
              <a:pPr>
                <a:lnSpc>
                  <a:spcPct val="130000"/>
                </a:lnSpc>
              </a:pPr>
              <a:r>
                <a:rPr lang="en-US" altLang="zh-CN">
                  <a:latin typeface="Helvetica" pitchFamily="2" charset="0"/>
                  <a:ea typeface="宋体" panose="02010600030101010101" pitchFamily="2" charset="-122"/>
                </a:rPr>
                <a:t>Redwood</a:t>
              </a:r>
            </a:p>
          </p:txBody>
        </p:sp>
        <p:sp>
          <p:nvSpPr>
            <p:cNvPr id="45065" name="Rectangle 9">
              <a:extLst>
                <a:ext uri="{FF2B5EF4-FFF2-40B4-BE49-F238E27FC236}">
                  <a16:creationId xmlns:a16="http://schemas.microsoft.com/office/drawing/2014/main" id="{5E8AF8EA-B028-C682-B16F-29D10E35BC18}"/>
                </a:ext>
              </a:extLst>
            </p:cNvPr>
            <p:cNvSpPr>
              <a:spLocks noChangeArrowheads="1"/>
            </p:cNvSpPr>
            <p:nvPr/>
          </p:nvSpPr>
          <p:spPr bwMode="auto">
            <a:xfrm>
              <a:off x="2400" y="1536"/>
              <a:ext cx="912"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itchFamily="2" charset="0"/>
                  <a:ea typeface="宋体" panose="02010600030101010101" pitchFamily="2" charset="-122"/>
                </a:rPr>
                <a:t>3000</a:t>
              </a:r>
            </a:p>
            <a:p>
              <a:pPr algn="ctr">
                <a:lnSpc>
                  <a:spcPct val="140000"/>
                </a:lnSpc>
              </a:pPr>
              <a:r>
                <a:rPr lang="en-US" altLang="zh-CN">
                  <a:latin typeface="Helvetica" pitchFamily="2" charset="0"/>
                  <a:ea typeface="宋体" panose="02010600030101010101" pitchFamily="2" charset="-122"/>
                </a:rPr>
                <a:t>4000</a:t>
              </a:r>
            </a:p>
          </p:txBody>
        </p:sp>
        <p:sp>
          <p:nvSpPr>
            <p:cNvPr id="45066" name="Rectangle 10">
              <a:extLst>
                <a:ext uri="{FF2B5EF4-FFF2-40B4-BE49-F238E27FC236}">
                  <a16:creationId xmlns:a16="http://schemas.microsoft.com/office/drawing/2014/main" id="{C62F2B11-4526-166F-0B55-BE6D796D5FA4}"/>
                </a:ext>
              </a:extLst>
            </p:cNvPr>
            <p:cNvSpPr>
              <a:spLocks noChangeArrowheads="1"/>
            </p:cNvSpPr>
            <p:nvPr/>
          </p:nvSpPr>
          <p:spPr bwMode="auto">
            <a:xfrm>
              <a:off x="3312"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customer-name</a:t>
              </a:r>
            </a:p>
          </p:txBody>
        </p:sp>
        <p:sp>
          <p:nvSpPr>
            <p:cNvPr id="45067" name="Rectangle 11">
              <a:extLst>
                <a:ext uri="{FF2B5EF4-FFF2-40B4-BE49-F238E27FC236}">
                  <a16:creationId xmlns:a16="http://schemas.microsoft.com/office/drawing/2014/main" id="{E6DA013A-2985-2B92-4F36-70BF71C81F4A}"/>
                </a:ext>
              </a:extLst>
            </p:cNvPr>
            <p:cNvSpPr>
              <a:spLocks noChangeArrowheads="1"/>
            </p:cNvSpPr>
            <p:nvPr/>
          </p:nvSpPr>
          <p:spPr bwMode="auto">
            <a:xfrm>
              <a:off x="4416"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loan-number </a:t>
              </a:r>
            </a:p>
          </p:txBody>
        </p:sp>
        <p:sp>
          <p:nvSpPr>
            <p:cNvPr id="45068" name="Rectangle 12">
              <a:extLst>
                <a:ext uri="{FF2B5EF4-FFF2-40B4-BE49-F238E27FC236}">
                  <a16:creationId xmlns:a16="http://schemas.microsoft.com/office/drawing/2014/main" id="{9F85FB2C-389E-EECE-E9FA-96986F001982}"/>
                </a:ext>
              </a:extLst>
            </p:cNvPr>
            <p:cNvSpPr>
              <a:spLocks noChangeArrowheads="1"/>
            </p:cNvSpPr>
            <p:nvPr/>
          </p:nvSpPr>
          <p:spPr bwMode="auto">
            <a:xfrm>
              <a:off x="3312"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itchFamily="2" charset="0"/>
                  <a:ea typeface="宋体" panose="02010600030101010101" pitchFamily="2" charset="-122"/>
                </a:rPr>
                <a:t>Jones</a:t>
              </a:r>
            </a:p>
            <a:p>
              <a:pPr>
                <a:lnSpc>
                  <a:spcPct val="130000"/>
                </a:lnSpc>
              </a:pPr>
              <a:r>
                <a:rPr lang="en-US" altLang="zh-CN">
                  <a:latin typeface="Helvetica" pitchFamily="2" charset="0"/>
                  <a:ea typeface="宋体" panose="02010600030101010101" pitchFamily="2" charset="-122"/>
                </a:rPr>
                <a:t>Smith</a:t>
              </a:r>
            </a:p>
          </p:txBody>
        </p:sp>
        <p:sp>
          <p:nvSpPr>
            <p:cNvPr id="45069" name="Rectangle 13">
              <a:extLst>
                <a:ext uri="{FF2B5EF4-FFF2-40B4-BE49-F238E27FC236}">
                  <a16:creationId xmlns:a16="http://schemas.microsoft.com/office/drawing/2014/main" id="{9EBA722B-77BB-03E1-A6B8-3B865B6879CE}"/>
                </a:ext>
              </a:extLst>
            </p:cNvPr>
            <p:cNvSpPr>
              <a:spLocks noChangeArrowheads="1"/>
            </p:cNvSpPr>
            <p:nvPr/>
          </p:nvSpPr>
          <p:spPr bwMode="auto">
            <a:xfrm>
              <a:off x="4416"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40000"/>
                </a:lnSpc>
              </a:pPr>
              <a:r>
                <a:rPr lang="en-US" altLang="zh-CN">
                  <a:latin typeface="Helvetica" pitchFamily="2" charset="0"/>
                  <a:ea typeface="宋体" panose="02010600030101010101" pitchFamily="2" charset="-122"/>
                </a:rPr>
                <a:t>L-170</a:t>
              </a:r>
            </a:p>
            <a:p>
              <a:pPr>
                <a:lnSpc>
                  <a:spcPct val="140000"/>
                </a:lnSpc>
              </a:pPr>
              <a:r>
                <a:rPr lang="en-US" altLang="zh-CN">
                  <a:latin typeface="Helvetica" pitchFamily="2" charset="0"/>
                  <a:ea typeface="宋体" panose="02010600030101010101" pitchFamily="2" charset="-122"/>
                </a:rPr>
                <a:t>L-230</a:t>
              </a:r>
            </a:p>
          </p:txBody>
        </p:sp>
        <p:sp>
          <p:nvSpPr>
            <p:cNvPr id="45070" name="Rectangle 14">
              <a:extLst>
                <a:ext uri="{FF2B5EF4-FFF2-40B4-BE49-F238E27FC236}">
                  <a16:creationId xmlns:a16="http://schemas.microsoft.com/office/drawing/2014/main" id="{0AEBA02A-3737-4049-3DE9-D33642CAFE5F}"/>
                </a:ext>
              </a:extLst>
            </p:cNvPr>
            <p:cNvSpPr>
              <a:spLocks noChangeArrowheads="1"/>
            </p:cNvSpPr>
            <p:nvPr/>
          </p:nvSpPr>
          <p:spPr bwMode="auto">
            <a:xfrm>
              <a:off x="192" y="1248"/>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loan-number </a:t>
              </a:r>
            </a:p>
          </p:txBody>
        </p:sp>
        <p:sp>
          <p:nvSpPr>
            <p:cNvPr id="45071" name="Rectangle 15">
              <a:extLst>
                <a:ext uri="{FF2B5EF4-FFF2-40B4-BE49-F238E27FC236}">
                  <a16:creationId xmlns:a16="http://schemas.microsoft.com/office/drawing/2014/main" id="{CB657E8A-D291-0537-2FEB-DF7584963827}"/>
                </a:ext>
              </a:extLst>
            </p:cNvPr>
            <p:cNvSpPr>
              <a:spLocks noChangeArrowheads="1"/>
            </p:cNvSpPr>
            <p:nvPr/>
          </p:nvSpPr>
          <p:spPr bwMode="auto">
            <a:xfrm>
              <a:off x="192" y="1536"/>
              <a:ext cx="1104" cy="4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itchFamily="2" charset="0"/>
                  <a:ea typeface="宋体" panose="02010600030101010101" pitchFamily="2" charset="-122"/>
                </a:rPr>
                <a:t>L-170</a:t>
              </a:r>
            </a:p>
            <a:p>
              <a:pPr algn="ctr">
                <a:lnSpc>
                  <a:spcPct val="140000"/>
                </a:lnSpc>
              </a:pPr>
              <a:r>
                <a:rPr lang="en-US" altLang="zh-CN">
                  <a:latin typeface="Helvetica" pitchFamily="2" charset="0"/>
                  <a:ea typeface="宋体" panose="02010600030101010101" pitchFamily="2" charset="-122"/>
                </a:rPr>
                <a:t>L-230</a:t>
              </a:r>
            </a:p>
          </p:txBody>
        </p:sp>
      </p:grpSp>
      <p:pic>
        <p:nvPicPr>
          <p:cNvPr id="45083" name="Picture 27">
            <a:extLst>
              <a:ext uri="{FF2B5EF4-FFF2-40B4-BE49-F238E27FC236}">
                <a16:creationId xmlns:a16="http://schemas.microsoft.com/office/drawing/2014/main" id="{E8BA3EEA-1838-0070-FB64-57557AE2E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0" t="36214" r="600" b="37277"/>
          <a:stretch>
            <a:fillRect/>
          </a:stretch>
        </p:blipFill>
        <p:spPr bwMode="auto">
          <a:xfrm>
            <a:off x="838200" y="1600200"/>
            <a:ext cx="7580313" cy="152241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98" name="Rectangle 54">
            <a:extLst>
              <a:ext uri="{FF2B5EF4-FFF2-40B4-BE49-F238E27FC236}">
                <a16:creationId xmlns:a16="http://schemas.microsoft.com/office/drawing/2014/main" id="{94947D97-C79C-8179-84EE-9E4998181798}"/>
              </a:ext>
            </a:extLst>
          </p:cNvPr>
          <p:cNvSpPr>
            <a:spLocks noGrp="1" noChangeArrowheads="1"/>
          </p:cNvSpPr>
          <p:nvPr>
            <p:ph type="title"/>
          </p:nvPr>
        </p:nvSpPr>
        <p:spPr/>
        <p:txBody>
          <a:bodyPr/>
          <a:lstStyle/>
          <a:p>
            <a:r>
              <a:rPr lang="en-US" altLang="en-US"/>
              <a:t>Command prompt</a:t>
            </a:r>
          </a:p>
        </p:txBody>
      </p:sp>
      <p:graphicFrame>
        <p:nvGraphicFramePr>
          <p:cNvPr id="57397" name="Group 53">
            <a:extLst>
              <a:ext uri="{FF2B5EF4-FFF2-40B4-BE49-F238E27FC236}">
                <a16:creationId xmlns:a16="http://schemas.microsoft.com/office/drawing/2014/main" id="{1B415B5F-6895-BCCF-03E7-46A1B0477B1D}"/>
              </a:ext>
            </a:extLst>
          </p:cNvPr>
          <p:cNvGraphicFramePr>
            <a:graphicFrameLocks noGrp="1"/>
          </p:cNvGraphicFramePr>
          <p:nvPr>
            <p:ph idx="1"/>
          </p:nvPr>
        </p:nvGraphicFramePr>
        <p:xfrm>
          <a:off x="457200" y="1600200"/>
          <a:ext cx="8229600" cy="4530726"/>
        </p:xfrm>
        <a:graphic>
          <a:graphicData uri="http://schemas.openxmlformats.org/drawingml/2006/table">
            <a:tbl>
              <a:tblPr/>
              <a:tblGrid>
                <a:gridCol w="1371600">
                  <a:extLst>
                    <a:ext uri="{9D8B030D-6E8A-4147-A177-3AD203B41FA5}">
                      <a16:colId xmlns:a16="http://schemas.microsoft.com/office/drawing/2014/main" val="2345261803"/>
                    </a:ext>
                  </a:extLst>
                </a:gridCol>
                <a:gridCol w="6858000">
                  <a:extLst>
                    <a:ext uri="{9D8B030D-6E8A-4147-A177-3AD203B41FA5}">
                      <a16:colId xmlns:a16="http://schemas.microsoft.com/office/drawing/2014/main" val="2265251767"/>
                    </a:ext>
                  </a:extLst>
                </a:gridCol>
              </a:tblGrid>
              <a:tr h="539750">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prompt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2525021"/>
                  </a:ext>
                </a:extLst>
              </a:tr>
              <a:tr h="539750">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mysql&gt;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Ready for new command.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31137637"/>
                  </a:ext>
                </a:extLst>
              </a:tr>
              <a:tr h="617538">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Waiting for next line of multiple-line command.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2572162"/>
                  </a:ext>
                </a:extLst>
              </a:tr>
              <a:tr h="708025">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Waiting for next line, waiting for completion of a string that began with a single quote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4112150"/>
                  </a:ext>
                </a:extLst>
              </a:tr>
              <a:tr h="708025">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Verdana" panose="020B0604030504040204" pitchFamily="34" charset="0"/>
                        </a:rPr>
                        <a:t>Waiting for next line, waiting for completion of a string that began with a double quote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1457163"/>
                  </a:ext>
                </a:extLst>
              </a:tr>
              <a:tr h="709613">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Verdana" panose="020B0604030504040204" pitchFamily="34" charset="0"/>
                        </a:rPr>
                        <a: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ZW" altLang="en-US" sz="2000" b="0" i="0" u="none" strike="noStrike" cap="none" normalizeH="0" baseline="0">
                          <a:ln>
                            <a:noFill/>
                          </a:ln>
                          <a:solidFill>
                            <a:schemeClr val="tx1"/>
                          </a:solidFill>
                          <a:effectLst/>
                          <a:latin typeface="Verdana" panose="020B0604030504040204" pitchFamily="34" charset="0"/>
                        </a:rPr>
                        <a:t>Waiting for next line, waiting for completion of an identifier that began with a backtick (“`”).</a:t>
                      </a:r>
                      <a:endParaRPr kumimoji="0" lang="en-US" altLang="en-US" sz="20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4669790"/>
                  </a:ext>
                </a:extLst>
              </a:tr>
              <a:tr h="708025">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a:ln>
                            <a:noFill/>
                          </a:ln>
                          <a:solidFill>
                            <a:schemeClr val="tx1"/>
                          </a:solidFill>
                          <a:effectLst/>
                          <a:latin typeface="Verdana" panose="020B0604030504040204" pitchFamily="34" charset="0"/>
                        </a:rPr>
                        <a:t>/*&gt;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Verdana" panose="020B0604030504040204" pitchFamily="34" charset="0"/>
                        </a:defRPr>
                      </a:lvl1pPr>
                      <a:lvl2pPr>
                        <a:spcBef>
                          <a:spcPct val="20000"/>
                        </a:spcBef>
                        <a:buClr>
                          <a:schemeClr val="tx2"/>
                        </a:buClr>
                        <a:buSzPct val="75000"/>
                        <a:buFont typeface="Wingdings" pitchFamily="2" charset="2"/>
                        <a:defRPr sz="2000">
                          <a:solidFill>
                            <a:schemeClr val="tx1"/>
                          </a:solidFill>
                          <a:latin typeface="Verdana" panose="020B0604030504040204" pitchFamily="34" charset="0"/>
                        </a:defRPr>
                      </a:lvl2pPr>
                      <a:lvl3pPr>
                        <a:spcBef>
                          <a:spcPct val="20000"/>
                        </a:spcBef>
                        <a:buClr>
                          <a:schemeClr val="accent1"/>
                        </a:buClr>
                        <a:buSzPct val="65000"/>
                        <a:buFont typeface="Wingdings" pitchFamily="2" charset="2"/>
                        <a:defRPr>
                          <a:solidFill>
                            <a:schemeClr val="tx1"/>
                          </a:solidFill>
                          <a:latin typeface="Verdana" panose="020B0604030504040204" pitchFamily="34" charset="0"/>
                        </a:defRPr>
                      </a:lvl3pPr>
                      <a:lvl4pPr>
                        <a:spcBef>
                          <a:spcPct val="20000"/>
                        </a:spcBef>
                        <a:buClr>
                          <a:schemeClr val="bg2"/>
                        </a:buClr>
                        <a:buFont typeface="Wingdings" pitchFamily="2" charset="2"/>
                        <a:defRPr sz="1600">
                          <a:solidFill>
                            <a:schemeClr val="tx1"/>
                          </a:solidFill>
                          <a:latin typeface="Verdana" panose="020B0604030504040204" pitchFamily="34" charset="0"/>
                        </a:defRPr>
                      </a:lvl4pPr>
                      <a:lvl5pPr>
                        <a:spcBef>
                          <a:spcPct val="20000"/>
                        </a:spcBef>
                        <a:buClr>
                          <a:schemeClr val="tx2"/>
                        </a:buClr>
                        <a:buSzPct val="80000"/>
                        <a:buFont typeface="Wingdings" pitchFamily="2" charset="2"/>
                        <a:defRPr sz="1600">
                          <a:solidFill>
                            <a:schemeClr val="tx1"/>
                          </a:solidFill>
                          <a:latin typeface="Verdana" panose="020B0604030504040204" pitchFamily="34" charset="0"/>
                        </a:defRPr>
                      </a:lvl5pPr>
                      <a:lvl6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6pPr>
                      <a:lvl7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7pPr>
                      <a:lvl8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8pPr>
                      <a:lvl9pPr fontAlgn="base">
                        <a:spcBef>
                          <a:spcPct val="20000"/>
                        </a:spcBef>
                        <a:spcAft>
                          <a:spcPct val="0"/>
                        </a:spcAft>
                        <a:buClr>
                          <a:schemeClr val="tx2"/>
                        </a:buClr>
                        <a:buSzPct val="80000"/>
                        <a:buFont typeface="Wingdings" pitchFamily="2" charset="2"/>
                        <a:defRPr sz="1600">
                          <a:solidFill>
                            <a:schemeClr val="tx1"/>
                          </a:solidFill>
                          <a:latin typeface="Verdan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ZW" altLang="en-US" sz="2000" b="0" i="0" u="none" strike="noStrike" cap="none" normalizeH="0" baseline="0">
                          <a:ln>
                            <a:noFill/>
                          </a:ln>
                          <a:solidFill>
                            <a:schemeClr val="tx1"/>
                          </a:solidFill>
                          <a:effectLst/>
                          <a:latin typeface="Verdana" panose="020B0604030504040204" pitchFamily="34" charset="0"/>
                        </a:rPr>
                        <a:t>Waiting for next line, waiting for completion of a comment that began with /*.</a:t>
                      </a:r>
                      <a:endParaRPr kumimoji="0" lang="en-US" altLang="en-US" sz="2000" b="0" i="0" u="none" strike="noStrike" cap="none" normalizeH="0" baseline="0">
                        <a:ln>
                          <a:noFill/>
                        </a:ln>
                        <a:solidFill>
                          <a:schemeClr val="tx1"/>
                        </a:solidFill>
                        <a:effectLst/>
                        <a:latin typeface="Verdan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659486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DA59948-AB8A-8114-17AE-1CA73E117E8B}"/>
              </a:ext>
            </a:extLst>
          </p:cNvPr>
          <p:cNvSpPr>
            <a:spLocks noGrp="1" noChangeArrowheads="1"/>
          </p:cNvSpPr>
          <p:nvPr>
            <p:ph type="title"/>
          </p:nvPr>
        </p:nvSpPr>
        <p:spPr/>
        <p:txBody>
          <a:bodyPr/>
          <a:lstStyle/>
          <a:p>
            <a:r>
              <a:rPr lang="en-US" altLang="zh-CN">
                <a:ea typeface="宋体" panose="02010600030101010101" pitchFamily="2" charset="-122"/>
              </a:rPr>
              <a:t>Example</a:t>
            </a:r>
          </a:p>
        </p:txBody>
      </p:sp>
      <p:sp>
        <p:nvSpPr>
          <p:cNvPr id="50180" name="Rectangle 4">
            <a:extLst>
              <a:ext uri="{FF2B5EF4-FFF2-40B4-BE49-F238E27FC236}">
                <a16:creationId xmlns:a16="http://schemas.microsoft.com/office/drawing/2014/main" id="{6C27332E-5004-8844-69EF-4DD7C8AFC9FC}"/>
              </a:ext>
            </a:extLst>
          </p:cNvPr>
          <p:cNvSpPr>
            <a:spLocks noChangeArrowheads="1"/>
          </p:cNvSpPr>
          <p:nvPr/>
        </p:nvSpPr>
        <p:spPr bwMode="auto">
          <a:xfrm>
            <a:off x="1447800" y="3657600"/>
            <a:ext cx="68008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5000"/>
              </a:spcBef>
              <a:buClr>
                <a:schemeClr val="tx2"/>
              </a:buClr>
              <a:buFont typeface="Monotype Sorts" pitchFamily="2" charset="2"/>
              <a:buChar char="n"/>
            </a:pPr>
            <a:r>
              <a:rPr kumimoji="1" lang="en-US" altLang="zh-CN" sz="2000" i="1">
                <a:latin typeface="Helvetica" pitchFamily="2" charset="0"/>
                <a:ea typeface="宋体" panose="02010600030101010101" pitchFamily="2" charset="-122"/>
              </a:rPr>
              <a:t>Select * from loan </a:t>
            </a:r>
            <a:r>
              <a:rPr kumimoji="1" lang="en-US" altLang="zh-CN" sz="2000" b="1">
                <a:latin typeface="Helvetica" pitchFamily="2" charset="0"/>
                <a:ea typeface="宋体" panose="02010600030101010101" pitchFamily="2" charset="-122"/>
              </a:rPr>
              <a:t>left join</a:t>
            </a:r>
            <a:r>
              <a:rPr kumimoji="1" lang="en-US" altLang="zh-CN" sz="2000" i="1">
                <a:latin typeface="Helvetica" pitchFamily="2" charset="0"/>
                <a:ea typeface="宋体" panose="02010600030101010101" pitchFamily="2" charset="-122"/>
              </a:rPr>
              <a:t> borrower </a:t>
            </a:r>
            <a:r>
              <a:rPr kumimoji="1" lang="en-US" altLang="zh-CN" sz="2000" b="1">
                <a:latin typeface="Helvetica" pitchFamily="2" charset="0"/>
                <a:ea typeface="宋体" panose="02010600030101010101" pitchFamily="2" charset="-122"/>
              </a:rPr>
              <a:t>on</a:t>
            </a:r>
            <a:br>
              <a:rPr kumimoji="1" lang="en-US" altLang="zh-CN" sz="2000" i="1">
                <a:latin typeface="Helvetica" pitchFamily="2" charset="0"/>
                <a:ea typeface="宋体" panose="02010600030101010101" pitchFamily="2" charset="-122"/>
              </a:rPr>
            </a:br>
            <a:r>
              <a:rPr kumimoji="1" lang="en-US" altLang="zh-CN" sz="2000" i="1">
                <a:latin typeface="Helvetica" pitchFamily="2" charset="0"/>
                <a:ea typeface="宋体" panose="02010600030101010101" pitchFamily="2" charset="-122"/>
              </a:rPr>
              <a:t>loan.loan-number = borrower.loan-number</a:t>
            </a:r>
          </a:p>
        </p:txBody>
      </p:sp>
      <p:grpSp>
        <p:nvGrpSpPr>
          <p:cNvPr id="50181" name="Group 5">
            <a:extLst>
              <a:ext uri="{FF2B5EF4-FFF2-40B4-BE49-F238E27FC236}">
                <a16:creationId xmlns:a16="http://schemas.microsoft.com/office/drawing/2014/main" id="{C0B68BE5-A877-55CA-AF8A-AA2146B58219}"/>
              </a:ext>
            </a:extLst>
          </p:cNvPr>
          <p:cNvGrpSpPr>
            <a:grpSpLocks/>
          </p:cNvGrpSpPr>
          <p:nvPr/>
        </p:nvGrpSpPr>
        <p:grpSpPr bwMode="auto">
          <a:xfrm>
            <a:off x="457200" y="4572000"/>
            <a:ext cx="8458200" cy="1524000"/>
            <a:chOff x="240" y="2784"/>
            <a:chExt cx="5328" cy="960"/>
          </a:xfrm>
        </p:grpSpPr>
        <p:sp>
          <p:nvSpPr>
            <p:cNvPr id="50182" name="Rectangle 6">
              <a:extLst>
                <a:ext uri="{FF2B5EF4-FFF2-40B4-BE49-F238E27FC236}">
                  <a16:creationId xmlns:a16="http://schemas.microsoft.com/office/drawing/2014/main" id="{4ED42E82-38D5-7437-7FE8-CC3B9420CF10}"/>
                </a:ext>
              </a:extLst>
            </p:cNvPr>
            <p:cNvSpPr>
              <a:spLocks noChangeArrowheads="1"/>
            </p:cNvSpPr>
            <p:nvPr/>
          </p:nvSpPr>
          <p:spPr bwMode="auto">
            <a:xfrm>
              <a:off x="1344"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branch-name</a:t>
              </a:r>
            </a:p>
          </p:txBody>
        </p:sp>
        <p:sp>
          <p:nvSpPr>
            <p:cNvPr id="50183" name="Rectangle 7">
              <a:extLst>
                <a:ext uri="{FF2B5EF4-FFF2-40B4-BE49-F238E27FC236}">
                  <a16:creationId xmlns:a16="http://schemas.microsoft.com/office/drawing/2014/main" id="{A9F63D8A-BDD3-F2C5-B4F2-E0226E9D6BAC}"/>
                </a:ext>
              </a:extLst>
            </p:cNvPr>
            <p:cNvSpPr>
              <a:spLocks noChangeArrowheads="1"/>
            </p:cNvSpPr>
            <p:nvPr/>
          </p:nvSpPr>
          <p:spPr bwMode="auto">
            <a:xfrm>
              <a:off x="2448" y="2784"/>
              <a:ext cx="912"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amount</a:t>
              </a:r>
            </a:p>
          </p:txBody>
        </p:sp>
        <p:sp>
          <p:nvSpPr>
            <p:cNvPr id="50184" name="Rectangle 8">
              <a:extLst>
                <a:ext uri="{FF2B5EF4-FFF2-40B4-BE49-F238E27FC236}">
                  <a16:creationId xmlns:a16="http://schemas.microsoft.com/office/drawing/2014/main" id="{CB0F0B31-A1F7-55CF-CE6B-0178C2B59CCB}"/>
                </a:ext>
              </a:extLst>
            </p:cNvPr>
            <p:cNvSpPr>
              <a:spLocks noChangeArrowheads="1"/>
            </p:cNvSpPr>
            <p:nvPr/>
          </p:nvSpPr>
          <p:spPr bwMode="auto">
            <a:xfrm>
              <a:off x="1344"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itchFamily="2" charset="0"/>
                  <a:ea typeface="宋体" panose="02010600030101010101" pitchFamily="2" charset="-122"/>
                </a:rPr>
                <a:t>Downtown</a:t>
              </a:r>
            </a:p>
            <a:p>
              <a:pPr>
                <a:lnSpc>
                  <a:spcPct val="130000"/>
                </a:lnSpc>
              </a:pPr>
              <a:r>
                <a:rPr lang="en-US" altLang="zh-CN">
                  <a:latin typeface="Helvetica" pitchFamily="2" charset="0"/>
                  <a:ea typeface="宋体" panose="02010600030101010101" pitchFamily="2" charset="-122"/>
                </a:rPr>
                <a:t>Redwood</a:t>
              </a:r>
            </a:p>
            <a:p>
              <a:pPr>
                <a:lnSpc>
                  <a:spcPct val="130000"/>
                </a:lnSpc>
              </a:pPr>
              <a:r>
                <a:rPr lang="en-US" altLang="zh-CN">
                  <a:latin typeface="Helvetica" pitchFamily="2" charset="0"/>
                  <a:ea typeface="宋体" panose="02010600030101010101" pitchFamily="2" charset="-122"/>
                </a:rPr>
                <a:t>Perryridge</a:t>
              </a:r>
            </a:p>
          </p:txBody>
        </p:sp>
        <p:sp>
          <p:nvSpPr>
            <p:cNvPr id="50185" name="Rectangle 9">
              <a:extLst>
                <a:ext uri="{FF2B5EF4-FFF2-40B4-BE49-F238E27FC236}">
                  <a16:creationId xmlns:a16="http://schemas.microsoft.com/office/drawing/2014/main" id="{2F6BDC0C-8465-2BC6-2D7B-AB19687EDE9D}"/>
                </a:ext>
              </a:extLst>
            </p:cNvPr>
            <p:cNvSpPr>
              <a:spLocks noChangeArrowheads="1"/>
            </p:cNvSpPr>
            <p:nvPr/>
          </p:nvSpPr>
          <p:spPr bwMode="auto">
            <a:xfrm>
              <a:off x="2448" y="3072"/>
              <a:ext cx="912"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itchFamily="2" charset="0"/>
                  <a:ea typeface="宋体" panose="02010600030101010101" pitchFamily="2" charset="-122"/>
                </a:rPr>
                <a:t>3000</a:t>
              </a:r>
            </a:p>
            <a:p>
              <a:pPr algn="ctr">
                <a:lnSpc>
                  <a:spcPct val="140000"/>
                </a:lnSpc>
              </a:pPr>
              <a:r>
                <a:rPr lang="en-US" altLang="zh-CN">
                  <a:latin typeface="Helvetica" pitchFamily="2" charset="0"/>
                  <a:ea typeface="宋体" panose="02010600030101010101" pitchFamily="2" charset="-122"/>
                </a:rPr>
                <a:t>4000</a:t>
              </a:r>
            </a:p>
            <a:p>
              <a:pPr algn="ctr">
                <a:lnSpc>
                  <a:spcPct val="140000"/>
                </a:lnSpc>
              </a:pPr>
              <a:r>
                <a:rPr lang="en-US" altLang="zh-CN">
                  <a:latin typeface="Helvetica" pitchFamily="2" charset="0"/>
                  <a:ea typeface="宋体" panose="02010600030101010101" pitchFamily="2" charset="-122"/>
                </a:rPr>
                <a:t>1700</a:t>
              </a:r>
            </a:p>
          </p:txBody>
        </p:sp>
        <p:sp>
          <p:nvSpPr>
            <p:cNvPr id="50186" name="Rectangle 10">
              <a:extLst>
                <a:ext uri="{FF2B5EF4-FFF2-40B4-BE49-F238E27FC236}">
                  <a16:creationId xmlns:a16="http://schemas.microsoft.com/office/drawing/2014/main" id="{89F5675E-63B1-0101-3737-CBCA5731B94A}"/>
                </a:ext>
              </a:extLst>
            </p:cNvPr>
            <p:cNvSpPr>
              <a:spLocks noChangeArrowheads="1"/>
            </p:cNvSpPr>
            <p:nvPr/>
          </p:nvSpPr>
          <p:spPr bwMode="auto">
            <a:xfrm>
              <a:off x="3360"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customer-name</a:t>
              </a:r>
            </a:p>
          </p:txBody>
        </p:sp>
        <p:sp>
          <p:nvSpPr>
            <p:cNvPr id="50187" name="Rectangle 11">
              <a:extLst>
                <a:ext uri="{FF2B5EF4-FFF2-40B4-BE49-F238E27FC236}">
                  <a16:creationId xmlns:a16="http://schemas.microsoft.com/office/drawing/2014/main" id="{3B3CE702-F221-FE67-D714-F9395A2DFBE6}"/>
                </a:ext>
              </a:extLst>
            </p:cNvPr>
            <p:cNvSpPr>
              <a:spLocks noChangeArrowheads="1"/>
            </p:cNvSpPr>
            <p:nvPr/>
          </p:nvSpPr>
          <p:spPr bwMode="auto">
            <a:xfrm>
              <a:off x="4464"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loan-number </a:t>
              </a:r>
            </a:p>
          </p:txBody>
        </p:sp>
        <p:sp>
          <p:nvSpPr>
            <p:cNvPr id="50188" name="Rectangle 12">
              <a:extLst>
                <a:ext uri="{FF2B5EF4-FFF2-40B4-BE49-F238E27FC236}">
                  <a16:creationId xmlns:a16="http://schemas.microsoft.com/office/drawing/2014/main" id="{79434B1D-921E-F1E6-CB17-E8C7B1D9715C}"/>
                </a:ext>
              </a:extLst>
            </p:cNvPr>
            <p:cNvSpPr>
              <a:spLocks noChangeArrowheads="1"/>
            </p:cNvSpPr>
            <p:nvPr/>
          </p:nvSpPr>
          <p:spPr bwMode="auto">
            <a:xfrm>
              <a:off x="3360"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lang="en-US" altLang="zh-CN">
                  <a:latin typeface="Helvetica" pitchFamily="2" charset="0"/>
                  <a:ea typeface="宋体" panose="02010600030101010101" pitchFamily="2" charset="-122"/>
                </a:rPr>
                <a:t>Jones</a:t>
              </a:r>
            </a:p>
            <a:p>
              <a:pPr>
                <a:lnSpc>
                  <a:spcPct val="130000"/>
                </a:lnSpc>
              </a:pPr>
              <a:r>
                <a:rPr lang="en-US" altLang="zh-CN">
                  <a:latin typeface="Helvetica" pitchFamily="2" charset="0"/>
                  <a:ea typeface="宋体" panose="02010600030101010101" pitchFamily="2" charset="-122"/>
                </a:rPr>
                <a:t>Smith</a:t>
              </a:r>
            </a:p>
            <a:p>
              <a:pPr>
                <a:lnSpc>
                  <a:spcPct val="130000"/>
                </a:lnSpc>
              </a:pPr>
              <a:r>
                <a:rPr lang="en-US" altLang="zh-CN" i="1">
                  <a:latin typeface="Helvetica" pitchFamily="2" charset="0"/>
                  <a:ea typeface="宋体" panose="02010600030101010101" pitchFamily="2" charset="-122"/>
                </a:rPr>
                <a:t>null</a:t>
              </a:r>
              <a:endParaRPr lang="en-US" altLang="zh-CN">
                <a:latin typeface="Helvetica" pitchFamily="2" charset="0"/>
                <a:ea typeface="宋体" panose="02010600030101010101" pitchFamily="2" charset="-122"/>
              </a:endParaRPr>
            </a:p>
          </p:txBody>
        </p:sp>
        <p:sp>
          <p:nvSpPr>
            <p:cNvPr id="50189" name="Rectangle 13">
              <a:extLst>
                <a:ext uri="{FF2B5EF4-FFF2-40B4-BE49-F238E27FC236}">
                  <a16:creationId xmlns:a16="http://schemas.microsoft.com/office/drawing/2014/main" id="{BD15AFEF-23AC-A19D-43DC-B5F7B9AFB7FD}"/>
                </a:ext>
              </a:extLst>
            </p:cNvPr>
            <p:cNvSpPr>
              <a:spLocks noChangeArrowheads="1"/>
            </p:cNvSpPr>
            <p:nvPr/>
          </p:nvSpPr>
          <p:spPr bwMode="auto">
            <a:xfrm>
              <a:off x="4464"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itchFamily="2" charset="0"/>
                  <a:ea typeface="宋体" panose="02010600030101010101" pitchFamily="2" charset="-122"/>
                </a:rPr>
                <a:t>L-170</a:t>
              </a:r>
            </a:p>
            <a:p>
              <a:pPr algn="ctr">
                <a:lnSpc>
                  <a:spcPct val="140000"/>
                </a:lnSpc>
              </a:pPr>
              <a:r>
                <a:rPr lang="en-US" altLang="zh-CN">
                  <a:latin typeface="Helvetica" pitchFamily="2" charset="0"/>
                  <a:ea typeface="宋体" panose="02010600030101010101" pitchFamily="2" charset="-122"/>
                </a:rPr>
                <a:t>L-230</a:t>
              </a:r>
            </a:p>
            <a:p>
              <a:pPr algn="ctr">
                <a:lnSpc>
                  <a:spcPct val="140000"/>
                </a:lnSpc>
              </a:pPr>
              <a:r>
                <a:rPr lang="en-US" altLang="zh-CN" i="1">
                  <a:latin typeface="Helvetica" pitchFamily="2" charset="0"/>
                  <a:ea typeface="宋体" panose="02010600030101010101" pitchFamily="2" charset="-122"/>
                </a:rPr>
                <a:t>null</a:t>
              </a:r>
              <a:endParaRPr lang="en-US" altLang="zh-CN" sz="2400" i="1">
                <a:latin typeface="Times New Roman" panose="02020603050405020304" pitchFamily="18" charset="0"/>
                <a:ea typeface="宋体" panose="02010600030101010101" pitchFamily="2" charset="-122"/>
              </a:endParaRPr>
            </a:p>
          </p:txBody>
        </p:sp>
        <p:sp>
          <p:nvSpPr>
            <p:cNvPr id="50190" name="Rectangle 14">
              <a:extLst>
                <a:ext uri="{FF2B5EF4-FFF2-40B4-BE49-F238E27FC236}">
                  <a16:creationId xmlns:a16="http://schemas.microsoft.com/office/drawing/2014/main" id="{33BF0D01-DAB6-7BC2-2130-BEAA9A48B6E2}"/>
                </a:ext>
              </a:extLst>
            </p:cNvPr>
            <p:cNvSpPr>
              <a:spLocks noChangeArrowheads="1"/>
            </p:cNvSpPr>
            <p:nvPr/>
          </p:nvSpPr>
          <p:spPr bwMode="auto">
            <a:xfrm>
              <a:off x="240" y="2784"/>
              <a:ext cx="1104" cy="2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i="1">
                  <a:latin typeface="Helvetica" pitchFamily="2" charset="0"/>
                  <a:ea typeface="宋体" panose="02010600030101010101" pitchFamily="2" charset="-122"/>
                </a:rPr>
                <a:t>loan-number </a:t>
              </a:r>
            </a:p>
          </p:txBody>
        </p:sp>
        <p:sp>
          <p:nvSpPr>
            <p:cNvPr id="50191" name="Rectangle 15">
              <a:extLst>
                <a:ext uri="{FF2B5EF4-FFF2-40B4-BE49-F238E27FC236}">
                  <a16:creationId xmlns:a16="http://schemas.microsoft.com/office/drawing/2014/main" id="{E15451DD-58C3-94F5-50C5-B384B862C91C}"/>
                </a:ext>
              </a:extLst>
            </p:cNvPr>
            <p:cNvSpPr>
              <a:spLocks noChangeArrowheads="1"/>
            </p:cNvSpPr>
            <p:nvPr/>
          </p:nvSpPr>
          <p:spPr bwMode="auto">
            <a:xfrm>
              <a:off x="240" y="3072"/>
              <a:ext cx="1104" cy="67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40000"/>
                </a:lnSpc>
              </a:pPr>
              <a:r>
                <a:rPr lang="en-US" altLang="zh-CN">
                  <a:latin typeface="Helvetica" pitchFamily="2" charset="0"/>
                  <a:ea typeface="宋体" panose="02010600030101010101" pitchFamily="2" charset="-122"/>
                </a:rPr>
                <a:t>L-170</a:t>
              </a:r>
            </a:p>
            <a:p>
              <a:pPr algn="ctr">
                <a:lnSpc>
                  <a:spcPct val="140000"/>
                </a:lnSpc>
              </a:pPr>
              <a:r>
                <a:rPr lang="en-US" altLang="zh-CN">
                  <a:latin typeface="Helvetica" pitchFamily="2" charset="0"/>
                  <a:ea typeface="宋体" panose="02010600030101010101" pitchFamily="2" charset="-122"/>
                </a:rPr>
                <a:t>L-230</a:t>
              </a:r>
            </a:p>
            <a:p>
              <a:pPr algn="ctr">
                <a:lnSpc>
                  <a:spcPct val="140000"/>
                </a:lnSpc>
              </a:pPr>
              <a:r>
                <a:rPr lang="en-US" altLang="zh-CN">
                  <a:latin typeface="Helvetica" pitchFamily="2" charset="0"/>
                  <a:ea typeface="宋体" panose="02010600030101010101" pitchFamily="2" charset="-122"/>
                </a:rPr>
                <a:t>L-260</a:t>
              </a:r>
              <a:endParaRPr lang="en-US" altLang="zh-CN" sz="2400">
                <a:latin typeface="Times New Roman" panose="02020603050405020304" pitchFamily="18" charset="0"/>
                <a:ea typeface="宋体" panose="02010600030101010101" pitchFamily="2" charset="-122"/>
              </a:endParaRPr>
            </a:p>
          </p:txBody>
        </p:sp>
      </p:grpSp>
      <p:pic>
        <p:nvPicPr>
          <p:cNvPr id="50192" name="Picture 16">
            <a:extLst>
              <a:ext uri="{FF2B5EF4-FFF2-40B4-BE49-F238E27FC236}">
                <a16:creationId xmlns:a16="http://schemas.microsoft.com/office/drawing/2014/main" id="{C27B6C43-5FB6-EBA0-978C-A534B556E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00" t="36214" r="600" b="37277"/>
          <a:stretch>
            <a:fillRect/>
          </a:stretch>
        </p:blipFill>
        <p:spPr bwMode="auto">
          <a:xfrm>
            <a:off x="990600" y="1752600"/>
            <a:ext cx="7580313" cy="152241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0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E6E578A2-AC37-9FB8-47CB-BAA6132B13C4}"/>
              </a:ext>
            </a:extLst>
          </p:cNvPr>
          <p:cNvGrpSpPr>
            <a:grpSpLocks/>
          </p:cNvGrpSpPr>
          <p:nvPr/>
        </p:nvGrpSpPr>
        <p:grpSpPr bwMode="auto">
          <a:xfrm>
            <a:off x="2970213" y="4354513"/>
            <a:ext cx="925512" cy="558800"/>
            <a:chOff x="1871" y="2743"/>
            <a:chExt cx="583" cy="352"/>
          </a:xfrm>
        </p:grpSpPr>
        <p:sp>
          <p:nvSpPr>
            <p:cNvPr id="4103" name="Freeform 3">
              <a:extLst>
                <a:ext uri="{FF2B5EF4-FFF2-40B4-BE49-F238E27FC236}">
                  <a16:creationId xmlns:a16="http://schemas.microsoft.com/office/drawing/2014/main" id="{12A816F7-687A-3B92-0733-EE442DA85D5B}"/>
                </a:ext>
              </a:extLst>
            </p:cNvPr>
            <p:cNvSpPr>
              <a:spLocks/>
            </p:cNvSpPr>
            <p:nvPr/>
          </p:nvSpPr>
          <p:spPr bwMode="auto">
            <a:xfrm>
              <a:off x="1871" y="2926"/>
              <a:ext cx="575" cy="133"/>
            </a:xfrm>
            <a:custGeom>
              <a:avLst/>
              <a:gdLst>
                <a:gd name="T0" fmla="*/ 289 w 575"/>
                <a:gd name="T1" fmla="*/ 132 h 133"/>
                <a:gd name="T2" fmla="*/ 301 w 575"/>
                <a:gd name="T3" fmla="*/ 132 h 133"/>
                <a:gd name="T4" fmla="*/ 321 w 575"/>
                <a:gd name="T5" fmla="*/ 128 h 133"/>
                <a:gd name="T6" fmla="*/ 345 w 575"/>
                <a:gd name="T7" fmla="*/ 128 h 133"/>
                <a:gd name="T8" fmla="*/ 369 w 575"/>
                <a:gd name="T9" fmla="*/ 124 h 133"/>
                <a:gd name="T10" fmla="*/ 393 w 575"/>
                <a:gd name="T11" fmla="*/ 120 h 133"/>
                <a:gd name="T12" fmla="*/ 421 w 575"/>
                <a:gd name="T13" fmla="*/ 116 h 133"/>
                <a:gd name="T14" fmla="*/ 446 w 575"/>
                <a:gd name="T15" fmla="*/ 112 h 133"/>
                <a:gd name="T16" fmla="*/ 474 w 575"/>
                <a:gd name="T17" fmla="*/ 108 h 133"/>
                <a:gd name="T18" fmla="*/ 498 w 575"/>
                <a:gd name="T19" fmla="*/ 100 h 133"/>
                <a:gd name="T20" fmla="*/ 518 w 575"/>
                <a:gd name="T21" fmla="*/ 96 h 133"/>
                <a:gd name="T22" fmla="*/ 538 w 575"/>
                <a:gd name="T23" fmla="*/ 92 h 133"/>
                <a:gd name="T24" fmla="*/ 554 w 575"/>
                <a:gd name="T25" fmla="*/ 88 h 133"/>
                <a:gd name="T26" fmla="*/ 566 w 575"/>
                <a:gd name="T27" fmla="*/ 80 h 133"/>
                <a:gd name="T28" fmla="*/ 574 w 575"/>
                <a:gd name="T29" fmla="*/ 76 h 133"/>
                <a:gd name="T30" fmla="*/ 574 w 575"/>
                <a:gd name="T31" fmla="*/ 76 h 133"/>
                <a:gd name="T32" fmla="*/ 574 w 575"/>
                <a:gd name="T33" fmla="*/ 72 h 133"/>
                <a:gd name="T34" fmla="*/ 566 w 575"/>
                <a:gd name="T35" fmla="*/ 68 h 133"/>
                <a:gd name="T36" fmla="*/ 558 w 575"/>
                <a:gd name="T37" fmla="*/ 60 h 133"/>
                <a:gd name="T38" fmla="*/ 542 w 575"/>
                <a:gd name="T39" fmla="*/ 56 h 133"/>
                <a:gd name="T40" fmla="*/ 526 w 575"/>
                <a:gd name="T41" fmla="*/ 48 h 133"/>
                <a:gd name="T42" fmla="*/ 506 w 575"/>
                <a:gd name="T43" fmla="*/ 44 h 133"/>
                <a:gd name="T44" fmla="*/ 486 w 575"/>
                <a:gd name="T45" fmla="*/ 36 h 133"/>
                <a:gd name="T46" fmla="*/ 462 w 575"/>
                <a:gd name="T47" fmla="*/ 28 h 133"/>
                <a:gd name="T48" fmla="*/ 437 w 575"/>
                <a:gd name="T49" fmla="*/ 24 h 133"/>
                <a:gd name="T50" fmla="*/ 413 w 575"/>
                <a:gd name="T51" fmla="*/ 16 h 133"/>
                <a:gd name="T52" fmla="*/ 389 w 575"/>
                <a:gd name="T53" fmla="*/ 12 h 133"/>
                <a:gd name="T54" fmla="*/ 361 w 575"/>
                <a:gd name="T55" fmla="*/ 8 h 133"/>
                <a:gd name="T56" fmla="*/ 337 w 575"/>
                <a:gd name="T57" fmla="*/ 4 h 133"/>
                <a:gd name="T58" fmla="*/ 317 w 575"/>
                <a:gd name="T59" fmla="*/ 0 h 133"/>
                <a:gd name="T60" fmla="*/ 293 w 575"/>
                <a:gd name="T61" fmla="*/ 0 h 133"/>
                <a:gd name="T62" fmla="*/ 277 w 575"/>
                <a:gd name="T63" fmla="*/ 0 h 133"/>
                <a:gd name="T64" fmla="*/ 253 w 575"/>
                <a:gd name="T65" fmla="*/ 0 h 133"/>
                <a:gd name="T66" fmla="*/ 229 w 575"/>
                <a:gd name="T67" fmla="*/ 0 h 133"/>
                <a:gd name="T68" fmla="*/ 205 w 575"/>
                <a:gd name="T69" fmla="*/ 4 h 133"/>
                <a:gd name="T70" fmla="*/ 177 w 575"/>
                <a:gd name="T71" fmla="*/ 8 h 133"/>
                <a:gd name="T72" fmla="*/ 153 w 575"/>
                <a:gd name="T73" fmla="*/ 12 h 133"/>
                <a:gd name="T74" fmla="*/ 129 w 575"/>
                <a:gd name="T75" fmla="*/ 16 h 133"/>
                <a:gd name="T76" fmla="*/ 105 w 575"/>
                <a:gd name="T77" fmla="*/ 20 h 133"/>
                <a:gd name="T78" fmla="*/ 81 w 575"/>
                <a:gd name="T79" fmla="*/ 24 h 133"/>
                <a:gd name="T80" fmla="*/ 60 w 575"/>
                <a:gd name="T81" fmla="*/ 28 h 133"/>
                <a:gd name="T82" fmla="*/ 40 w 575"/>
                <a:gd name="T83" fmla="*/ 36 h 133"/>
                <a:gd name="T84" fmla="*/ 28 w 575"/>
                <a:gd name="T85" fmla="*/ 40 h 133"/>
                <a:gd name="T86" fmla="*/ 16 w 575"/>
                <a:gd name="T87" fmla="*/ 44 h 133"/>
                <a:gd name="T88" fmla="*/ 4 w 575"/>
                <a:gd name="T89" fmla="*/ 48 h 133"/>
                <a:gd name="T90" fmla="*/ 0 w 575"/>
                <a:gd name="T91" fmla="*/ 52 h 133"/>
                <a:gd name="T92" fmla="*/ 0 w 575"/>
                <a:gd name="T93" fmla="*/ 56 h 133"/>
                <a:gd name="T94" fmla="*/ 4 w 575"/>
                <a:gd name="T95" fmla="*/ 60 h 133"/>
                <a:gd name="T96" fmla="*/ 16 w 575"/>
                <a:gd name="T97" fmla="*/ 68 h 133"/>
                <a:gd name="T98" fmla="*/ 28 w 575"/>
                <a:gd name="T99" fmla="*/ 72 h 133"/>
                <a:gd name="T100" fmla="*/ 48 w 575"/>
                <a:gd name="T101" fmla="*/ 80 h 133"/>
                <a:gd name="T102" fmla="*/ 68 w 575"/>
                <a:gd name="T103" fmla="*/ 88 h 133"/>
                <a:gd name="T104" fmla="*/ 93 w 575"/>
                <a:gd name="T105" fmla="*/ 92 h 133"/>
                <a:gd name="T106" fmla="*/ 117 w 575"/>
                <a:gd name="T107" fmla="*/ 100 h 133"/>
                <a:gd name="T108" fmla="*/ 141 w 575"/>
                <a:gd name="T109" fmla="*/ 108 h 133"/>
                <a:gd name="T110" fmla="*/ 169 w 575"/>
                <a:gd name="T111" fmla="*/ 112 h 133"/>
                <a:gd name="T112" fmla="*/ 193 w 575"/>
                <a:gd name="T113" fmla="*/ 120 h 133"/>
                <a:gd name="T114" fmla="*/ 217 w 575"/>
                <a:gd name="T115" fmla="*/ 124 h 133"/>
                <a:gd name="T116" fmla="*/ 237 w 575"/>
                <a:gd name="T117" fmla="*/ 128 h 133"/>
                <a:gd name="T118" fmla="*/ 257 w 575"/>
                <a:gd name="T119" fmla="*/ 132 h 133"/>
                <a:gd name="T120" fmla="*/ 273 w 575"/>
                <a:gd name="T121" fmla="*/ 132 h 13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33"/>
                <a:gd name="T185" fmla="*/ 575 w 575"/>
                <a:gd name="T186" fmla="*/ 133 h 13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33">
                  <a:moveTo>
                    <a:pt x="277" y="132"/>
                  </a:moveTo>
                  <a:lnTo>
                    <a:pt x="281" y="132"/>
                  </a:lnTo>
                  <a:lnTo>
                    <a:pt x="285" y="132"/>
                  </a:lnTo>
                  <a:lnTo>
                    <a:pt x="289" y="132"/>
                  </a:lnTo>
                  <a:lnTo>
                    <a:pt x="293" y="132"/>
                  </a:lnTo>
                  <a:lnTo>
                    <a:pt x="297" y="132"/>
                  </a:lnTo>
                  <a:lnTo>
                    <a:pt x="301" y="132"/>
                  </a:lnTo>
                  <a:lnTo>
                    <a:pt x="309" y="132"/>
                  </a:lnTo>
                  <a:lnTo>
                    <a:pt x="313" y="132"/>
                  </a:lnTo>
                  <a:lnTo>
                    <a:pt x="317" y="132"/>
                  </a:lnTo>
                  <a:lnTo>
                    <a:pt x="321" y="128"/>
                  </a:lnTo>
                  <a:lnTo>
                    <a:pt x="329" y="128"/>
                  </a:lnTo>
                  <a:lnTo>
                    <a:pt x="333" y="128"/>
                  </a:lnTo>
                  <a:lnTo>
                    <a:pt x="337" y="128"/>
                  </a:lnTo>
                  <a:lnTo>
                    <a:pt x="345" y="128"/>
                  </a:lnTo>
                  <a:lnTo>
                    <a:pt x="349" y="128"/>
                  </a:lnTo>
                  <a:lnTo>
                    <a:pt x="357" y="124"/>
                  </a:lnTo>
                  <a:lnTo>
                    <a:pt x="361" y="124"/>
                  </a:lnTo>
                  <a:lnTo>
                    <a:pt x="369" y="124"/>
                  </a:lnTo>
                  <a:lnTo>
                    <a:pt x="373" y="124"/>
                  </a:lnTo>
                  <a:lnTo>
                    <a:pt x="381" y="120"/>
                  </a:lnTo>
                  <a:lnTo>
                    <a:pt x="389" y="120"/>
                  </a:lnTo>
                  <a:lnTo>
                    <a:pt x="393" y="120"/>
                  </a:lnTo>
                  <a:lnTo>
                    <a:pt x="401" y="120"/>
                  </a:lnTo>
                  <a:lnTo>
                    <a:pt x="405" y="116"/>
                  </a:lnTo>
                  <a:lnTo>
                    <a:pt x="413" y="116"/>
                  </a:lnTo>
                  <a:lnTo>
                    <a:pt x="421" y="116"/>
                  </a:lnTo>
                  <a:lnTo>
                    <a:pt x="425" y="116"/>
                  </a:lnTo>
                  <a:lnTo>
                    <a:pt x="433" y="112"/>
                  </a:lnTo>
                  <a:lnTo>
                    <a:pt x="442" y="112"/>
                  </a:lnTo>
                  <a:lnTo>
                    <a:pt x="446" y="112"/>
                  </a:lnTo>
                  <a:lnTo>
                    <a:pt x="454" y="108"/>
                  </a:lnTo>
                  <a:lnTo>
                    <a:pt x="462" y="108"/>
                  </a:lnTo>
                  <a:lnTo>
                    <a:pt x="466" y="108"/>
                  </a:lnTo>
                  <a:lnTo>
                    <a:pt x="474" y="108"/>
                  </a:lnTo>
                  <a:lnTo>
                    <a:pt x="478" y="104"/>
                  </a:lnTo>
                  <a:lnTo>
                    <a:pt x="486" y="104"/>
                  </a:lnTo>
                  <a:lnTo>
                    <a:pt x="490" y="104"/>
                  </a:lnTo>
                  <a:lnTo>
                    <a:pt x="498" y="100"/>
                  </a:lnTo>
                  <a:lnTo>
                    <a:pt x="502" y="100"/>
                  </a:lnTo>
                  <a:lnTo>
                    <a:pt x="510" y="100"/>
                  </a:lnTo>
                  <a:lnTo>
                    <a:pt x="514" y="96"/>
                  </a:lnTo>
                  <a:lnTo>
                    <a:pt x="518" y="96"/>
                  </a:lnTo>
                  <a:lnTo>
                    <a:pt x="526" y="96"/>
                  </a:lnTo>
                  <a:lnTo>
                    <a:pt x="530" y="92"/>
                  </a:lnTo>
                  <a:lnTo>
                    <a:pt x="534" y="92"/>
                  </a:lnTo>
                  <a:lnTo>
                    <a:pt x="538" y="92"/>
                  </a:lnTo>
                  <a:lnTo>
                    <a:pt x="542" y="88"/>
                  </a:lnTo>
                  <a:lnTo>
                    <a:pt x="546" y="88"/>
                  </a:lnTo>
                  <a:lnTo>
                    <a:pt x="550" y="88"/>
                  </a:lnTo>
                  <a:lnTo>
                    <a:pt x="554" y="88"/>
                  </a:lnTo>
                  <a:lnTo>
                    <a:pt x="558" y="84"/>
                  </a:lnTo>
                  <a:lnTo>
                    <a:pt x="562" y="84"/>
                  </a:lnTo>
                  <a:lnTo>
                    <a:pt x="566" y="84"/>
                  </a:lnTo>
                  <a:lnTo>
                    <a:pt x="566" y="80"/>
                  </a:lnTo>
                  <a:lnTo>
                    <a:pt x="570" y="80"/>
                  </a:lnTo>
                  <a:lnTo>
                    <a:pt x="574" y="80"/>
                  </a:lnTo>
                  <a:lnTo>
                    <a:pt x="574" y="76"/>
                  </a:lnTo>
                  <a:lnTo>
                    <a:pt x="574" y="72"/>
                  </a:lnTo>
                  <a:lnTo>
                    <a:pt x="570" y="72"/>
                  </a:lnTo>
                  <a:lnTo>
                    <a:pt x="570" y="68"/>
                  </a:lnTo>
                  <a:lnTo>
                    <a:pt x="566" y="68"/>
                  </a:lnTo>
                  <a:lnTo>
                    <a:pt x="566" y="64"/>
                  </a:lnTo>
                  <a:lnTo>
                    <a:pt x="562" y="64"/>
                  </a:lnTo>
                  <a:lnTo>
                    <a:pt x="558" y="64"/>
                  </a:lnTo>
                  <a:lnTo>
                    <a:pt x="558" y="60"/>
                  </a:lnTo>
                  <a:lnTo>
                    <a:pt x="554" y="60"/>
                  </a:lnTo>
                  <a:lnTo>
                    <a:pt x="550" y="60"/>
                  </a:lnTo>
                  <a:lnTo>
                    <a:pt x="546" y="56"/>
                  </a:lnTo>
                  <a:lnTo>
                    <a:pt x="542" y="56"/>
                  </a:lnTo>
                  <a:lnTo>
                    <a:pt x="538" y="52"/>
                  </a:lnTo>
                  <a:lnTo>
                    <a:pt x="534" y="52"/>
                  </a:lnTo>
                  <a:lnTo>
                    <a:pt x="530" y="52"/>
                  </a:lnTo>
                  <a:lnTo>
                    <a:pt x="526" y="48"/>
                  </a:lnTo>
                  <a:lnTo>
                    <a:pt x="522" y="48"/>
                  </a:lnTo>
                  <a:lnTo>
                    <a:pt x="518" y="44"/>
                  </a:lnTo>
                  <a:lnTo>
                    <a:pt x="510" y="44"/>
                  </a:lnTo>
                  <a:lnTo>
                    <a:pt x="506" y="44"/>
                  </a:lnTo>
                  <a:lnTo>
                    <a:pt x="502" y="40"/>
                  </a:lnTo>
                  <a:lnTo>
                    <a:pt x="498" y="40"/>
                  </a:lnTo>
                  <a:lnTo>
                    <a:pt x="490" y="36"/>
                  </a:lnTo>
                  <a:lnTo>
                    <a:pt x="486" y="36"/>
                  </a:lnTo>
                  <a:lnTo>
                    <a:pt x="478" y="36"/>
                  </a:lnTo>
                  <a:lnTo>
                    <a:pt x="474" y="32"/>
                  </a:lnTo>
                  <a:lnTo>
                    <a:pt x="470" y="32"/>
                  </a:lnTo>
                  <a:lnTo>
                    <a:pt x="462" y="28"/>
                  </a:lnTo>
                  <a:lnTo>
                    <a:pt x="458" y="28"/>
                  </a:lnTo>
                  <a:lnTo>
                    <a:pt x="450" y="28"/>
                  </a:lnTo>
                  <a:lnTo>
                    <a:pt x="446" y="24"/>
                  </a:lnTo>
                  <a:lnTo>
                    <a:pt x="437" y="24"/>
                  </a:lnTo>
                  <a:lnTo>
                    <a:pt x="433" y="20"/>
                  </a:lnTo>
                  <a:lnTo>
                    <a:pt x="425" y="20"/>
                  </a:lnTo>
                  <a:lnTo>
                    <a:pt x="417" y="20"/>
                  </a:lnTo>
                  <a:lnTo>
                    <a:pt x="413" y="16"/>
                  </a:lnTo>
                  <a:lnTo>
                    <a:pt x="405" y="16"/>
                  </a:lnTo>
                  <a:lnTo>
                    <a:pt x="401" y="16"/>
                  </a:lnTo>
                  <a:lnTo>
                    <a:pt x="393" y="12"/>
                  </a:lnTo>
                  <a:lnTo>
                    <a:pt x="389" y="12"/>
                  </a:lnTo>
                  <a:lnTo>
                    <a:pt x="381" y="12"/>
                  </a:lnTo>
                  <a:lnTo>
                    <a:pt x="377" y="12"/>
                  </a:lnTo>
                  <a:lnTo>
                    <a:pt x="369" y="8"/>
                  </a:lnTo>
                  <a:lnTo>
                    <a:pt x="361" y="8"/>
                  </a:lnTo>
                  <a:lnTo>
                    <a:pt x="357" y="8"/>
                  </a:lnTo>
                  <a:lnTo>
                    <a:pt x="349" y="4"/>
                  </a:lnTo>
                  <a:lnTo>
                    <a:pt x="345" y="4"/>
                  </a:lnTo>
                  <a:lnTo>
                    <a:pt x="337" y="4"/>
                  </a:lnTo>
                  <a:lnTo>
                    <a:pt x="333" y="4"/>
                  </a:lnTo>
                  <a:lnTo>
                    <a:pt x="325" y="4"/>
                  </a:lnTo>
                  <a:lnTo>
                    <a:pt x="321" y="0"/>
                  </a:lnTo>
                  <a:lnTo>
                    <a:pt x="317" y="0"/>
                  </a:lnTo>
                  <a:lnTo>
                    <a:pt x="309" y="0"/>
                  </a:lnTo>
                  <a:lnTo>
                    <a:pt x="305" y="0"/>
                  </a:lnTo>
                  <a:lnTo>
                    <a:pt x="297" y="0"/>
                  </a:lnTo>
                  <a:lnTo>
                    <a:pt x="293" y="0"/>
                  </a:lnTo>
                  <a:lnTo>
                    <a:pt x="289" y="0"/>
                  </a:lnTo>
                  <a:lnTo>
                    <a:pt x="285" y="0"/>
                  </a:lnTo>
                  <a:lnTo>
                    <a:pt x="277" y="0"/>
                  </a:lnTo>
                  <a:lnTo>
                    <a:pt x="273" y="0"/>
                  </a:lnTo>
                  <a:lnTo>
                    <a:pt x="265" y="0"/>
                  </a:lnTo>
                  <a:lnTo>
                    <a:pt x="261" y="0"/>
                  </a:lnTo>
                  <a:lnTo>
                    <a:pt x="253" y="0"/>
                  </a:lnTo>
                  <a:lnTo>
                    <a:pt x="249" y="0"/>
                  </a:lnTo>
                  <a:lnTo>
                    <a:pt x="241" y="0"/>
                  </a:lnTo>
                  <a:lnTo>
                    <a:pt x="237" y="0"/>
                  </a:lnTo>
                  <a:lnTo>
                    <a:pt x="229" y="0"/>
                  </a:lnTo>
                  <a:lnTo>
                    <a:pt x="221" y="0"/>
                  </a:lnTo>
                  <a:lnTo>
                    <a:pt x="217" y="4"/>
                  </a:lnTo>
                  <a:lnTo>
                    <a:pt x="209" y="4"/>
                  </a:lnTo>
                  <a:lnTo>
                    <a:pt x="205" y="4"/>
                  </a:lnTo>
                  <a:lnTo>
                    <a:pt x="197" y="4"/>
                  </a:lnTo>
                  <a:lnTo>
                    <a:pt x="189" y="4"/>
                  </a:lnTo>
                  <a:lnTo>
                    <a:pt x="185" y="4"/>
                  </a:lnTo>
                  <a:lnTo>
                    <a:pt x="177" y="8"/>
                  </a:lnTo>
                  <a:lnTo>
                    <a:pt x="173" y="8"/>
                  </a:lnTo>
                  <a:lnTo>
                    <a:pt x="165" y="8"/>
                  </a:lnTo>
                  <a:lnTo>
                    <a:pt x="157" y="8"/>
                  </a:lnTo>
                  <a:lnTo>
                    <a:pt x="153" y="12"/>
                  </a:lnTo>
                  <a:lnTo>
                    <a:pt x="145" y="12"/>
                  </a:lnTo>
                  <a:lnTo>
                    <a:pt x="141" y="12"/>
                  </a:lnTo>
                  <a:lnTo>
                    <a:pt x="133" y="12"/>
                  </a:lnTo>
                  <a:lnTo>
                    <a:pt x="129" y="16"/>
                  </a:lnTo>
                  <a:lnTo>
                    <a:pt x="121" y="16"/>
                  </a:lnTo>
                  <a:lnTo>
                    <a:pt x="117" y="16"/>
                  </a:lnTo>
                  <a:lnTo>
                    <a:pt x="109" y="20"/>
                  </a:lnTo>
                  <a:lnTo>
                    <a:pt x="105" y="20"/>
                  </a:lnTo>
                  <a:lnTo>
                    <a:pt x="97" y="20"/>
                  </a:lnTo>
                  <a:lnTo>
                    <a:pt x="93" y="20"/>
                  </a:lnTo>
                  <a:lnTo>
                    <a:pt x="85" y="24"/>
                  </a:lnTo>
                  <a:lnTo>
                    <a:pt x="81" y="24"/>
                  </a:lnTo>
                  <a:lnTo>
                    <a:pt x="77" y="24"/>
                  </a:lnTo>
                  <a:lnTo>
                    <a:pt x="68" y="28"/>
                  </a:lnTo>
                  <a:lnTo>
                    <a:pt x="64" y="28"/>
                  </a:lnTo>
                  <a:lnTo>
                    <a:pt x="60" y="28"/>
                  </a:lnTo>
                  <a:lnTo>
                    <a:pt x="56" y="32"/>
                  </a:lnTo>
                  <a:lnTo>
                    <a:pt x="52" y="32"/>
                  </a:lnTo>
                  <a:lnTo>
                    <a:pt x="44" y="32"/>
                  </a:lnTo>
                  <a:lnTo>
                    <a:pt x="40" y="36"/>
                  </a:lnTo>
                  <a:lnTo>
                    <a:pt x="36" y="36"/>
                  </a:lnTo>
                  <a:lnTo>
                    <a:pt x="32" y="36"/>
                  </a:lnTo>
                  <a:lnTo>
                    <a:pt x="28" y="40"/>
                  </a:lnTo>
                  <a:lnTo>
                    <a:pt x="24" y="40"/>
                  </a:lnTo>
                  <a:lnTo>
                    <a:pt x="20" y="44"/>
                  </a:lnTo>
                  <a:lnTo>
                    <a:pt x="16" y="44"/>
                  </a:lnTo>
                  <a:lnTo>
                    <a:pt x="12" y="48"/>
                  </a:lnTo>
                  <a:lnTo>
                    <a:pt x="8" y="48"/>
                  </a:lnTo>
                  <a:lnTo>
                    <a:pt x="4" y="48"/>
                  </a:lnTo>
                  <a:lnTo>
                    <a:pt x="4" y="52"/>
                  </a:lnTo>
                  <a:lnTo>
                    <a:pt x="0" y="52"/>
                  </a:lnTo>
                  <a:lnTo>
                    <a:pt x="0" y="56"/>
                  </a:lnTo>
                  <a:lnTo>
                    <a:pt x="4" y="60"/>
                  </a:lnTo>
                  <a:lnTo>
                    <a:pt x="8" y="64"/>
                  </a:lnTo>
                  <a:lnTo>
                    <a:pt x="12" y="64"/>
                  </a:lnTo>
                  <a:lnTo>
                    <a:pt x="16" y="68"/>
                  </a:lnTo>
                  <a:lnTo>
                    <a:pt x="20" y="68"/>
                  </a:lnTo>
                  <a:lnTo>
                    <a:pt x="24" y="72"/>
                  </a:lnTo>
                  <a:lnTo>
                    <a:pt x="28" y="72"/>
                  </a:lnTo>
                  <a:lnTo>
                    <a:pt x="32" y="76"/>
                  </a:lnTo>
                  <a:lnTo>
                    <a:pt x="36" y="76"/>
                  </a:lnTo>
                  <a:lnTo>
                    <a:pt x="44" y="76"/>
                  </a:lnTo>
                  <a:lnTo>
                    <a:pt x="48" y="80"/>
                  </a:lnTo>
                  <a:lnTo>
                    <a:pt x="52" y="80"/>
                  </a:lnTo>
                  <a:lnTo>
                    <a:pt x="56" y="84"/>
                  </a:lnTo>
                  <a:lnTo>
                    <a:pt x="64" y="84"/>
                  </a:lnTo>
                  <a:lnTo>
                    <a:pt x="68" y="88"/>
                  </a:lnTo>
                  <a:lnTo>
                    <a:pt x="72" y="88"/>
                  </a:lnTo>
                  <a:lnTo>
                    <a:pt x="81" y="88"/>
                  </a:lnTo>
                  <a:lnTo>
                    <a:pt x="85" y="92"/>
                  </a:lnTo>
                  <a:lnTo>
                    <a:pt x="93" y="92"/>
                  </a:lnTo>
                  <a:lnTo>
                    <a:pt x="97" y="96"/>
                  </a:lnTo>
                  <a:lnTo>
                    <a:pt x="105" y="96"/>
                  </a:lnTo>
                  <a:lnTo>
                    <a:pt x="109" y="100"/>
                  </a:lnTo>
                  <a:lnTo>
                    <a:pt x="117" y="100"/>
                  </a:lnTo>
                  <a:lnTo>
                    <a:pt x="125" y="104"/>
                  </a:lnTo>
                  <a:lnTo>
                    <a:pt x="129" y="104"/>
                  </a:lnTo>
                  <a:lnTo>
                    <a:pt x="137" y="104"/>
                  </a:lnTo>
                  <a:lnTo>
                    <a:pt x="141" y="108"/>
                  </a:lnTo>
                  <a:lnTo>
                    <a:pt x="149" y="108"/>
                  </a:lnTo>
                  <a:lnTo>
                    <a:pt x="157" y="112"/>
                  </a:lnTo>
                  <a:lnTo>
                    <a:pt x="161" y="112"/>
                  </a:lnTo>
                  <a:lnTo>
                    <a:pt x="169" y="112"/>
                  </a:lnTo>
                  <a:lnTo>
                    <a:pt x="173" y="116"/>
                  </a:lnTo>
                  <a:lnTo>
                    <a:pt x="181" y="116"/>
                  </a:lnTo>
                  <a:lnTo>
                    <a:pt x="185" y="120"/>
                  </a:lnTo>
                  <a:lnTo>
                    <a:pt x="193" y="120"/>
                  </a:lnTo>
                  <a:lnTo>
                    <a:pt x="201" y="120"/>
                  </a:lnTo>
                  <a:lnTo>
                    <a:pt x="205" y="124"/>
                  </a:lnTo>
                  <a:lnTo>
                    <a:pt x="213" y="124"/>
                  </a:lnTo>
                  <a:lnTo>
                    <a:pt x="217" y="124"/>
                  </a:lnTo>
                  <a:lnTo>
                    <a:pt x="221" y="124"/>
                  </a:lnTo>
                  <a:lnTo>
                    <a:pt x="229" y="128"/>
                  </a:lnTo>
                  <a:lnTo>
                    <a:pt x="233" y="128"/>
                  </a:lnTo>
                  <a:lnTo>
                    <a:pt x="237" y="128"/>
                  </a:lnTo>
                  <a:lnTo>
                    <a:pt x="245" y="128"/>
                  </a:lnTo>
                  <a:lnTo>
                    <a:pt x="249" y="132"/>
                  </a:lnTo>
                  <a:lnTo>
                    <a:pt x="253" y="132"/>
                  </a:lnTo>
                  <a:lnTo>
                    <a:pt x="257" y="132"/>
                  </a:lnTo>
                  <a:lnTo>
                    <a:pt x="261" y="132"/>
                  </a:lnTo>
                  <a:lnTo>
                    <a:pt x="265" y="132"/>
                  </a:lnTo>
                  <a:lnTo>
                    <a:pt x="269" y="132"/>
                  </a:lnTo>
                  <a:lnTo>
                    <a:pt x="273" y="132"/>
                  </a:lnTo>
                  <a:lnTo>
                    <a:pt x="277" y="132"/>
                  </a:lnTo>
                </a:path>
              </a:pathLst>
            </a:custGeom>
            <a:solidFill>
              <a:srgbClr val="3EAA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104" name="Freeform 4">
              <a:extLst>
                <a:ext uri="{FF2B5EF4-FFF2-40B4-BE49-F238E27FC236}">
                  <a16:creationId xmlns:a16="http://schemas.microsoft.com/office/drawing/2014/main" id="{0A556CCD-3BD5-DE08-288C-668587693B16}"/>
                </a:ext>
              </a:extLst>
            </p:cNvPr>
            <p:cNvSpPr>
              <a:spLocks/>
            </p:cNvSpPr>
            <p:nvPr/>
          </p:nvSpPr>
          <p:spPr bwMode="auto">
            <a:xfrm>
              <a:off x="1939" y="2743"/>
              <a:ext cx="411" cy="93"/>
            </a:xfrm>
            <a:custGeom>
              <a:avLst/>
              <a:gdLst>
                <a:gd name="T0" fmla="*/ 193 w 411"/>
                <a:gd name="T1" fmla="*/ 92 h 93"/>
                <a:gd name="T2" fmla="*/ 209 w 411"/>
                <a:gd name="T3" fmla="*/ 92 h 93"/>
                <a:gd name="T4" fmla="*/ 225 w 411"/>
                <a:gd name="T5" fmla="*/ 92 h 93"/>
                <a:gd name="T6" fmla="*/ 241 w 411"/>
                <a:gd name="T7" fmla="*/ 88 h 93"/>
                <a:gd name="T8" fmla="*/ 261 w 411"/>
                <a:gd name="T9" fmla="*/ 88 h 93"/>
                <a:gd name="T10" fmla="*/ 277 w 411"/>
                <a:gd name="T11" fmla="*/ 88 h 93"/>
                <a:gd name="T12" fmla="*/ 297 w 411"/>
                <a:gd name="T13" fmla="*/ 84 h 93"/>
                <a:gd name="T14" fmla="*/ 317 w 411"/>
                <a:gd name="T15" fmla="*/ 84 h 93"/>
                <a:gd name="T16" fmla="*/ 337 w 411"/>
                <a:gd name="T17" fmla="*/ 80 h 93"/>
                <a:gd name="T18" fmla="*/ 353 w 411"/>
                <a:gd name="T19" fmla="*/ 76 h 93"/>
                <a:gd name="T20" fmla="*/ 369 w 411"/>
                <a:gd name="T21" fmla="*/ 76 h 93"/>
                <a:gd name="T22" fmla="*/ 382 w 411"/>
                <a:gd name="T23" fmla="*/ 72 h 93"/>
                <a:gd name="T24" fmla="*/ 394 w 411"/>
                <a:gd name="T25" fmla="*/ 68 h 93"/>
                <a:gd name="T26" fmla="*/ 402 w 411"/>
                <a:gd name="T27" fmla="*/ 64 h 93"/>
                <a:gd name="T28" fmla="*/ 406 w 411"/>
                <a:gd name="T29" fmla="*/ 60 h 93"/>
                <a:gd name="T30" fmla="*/ 410 w 411"/>
                <a:gd name="T31" fmla="*/ 60 h 93"/>
                <a:gd name="T32" fmla="*/ 406 w 411"/>
                <a:gd name="T33" fmla="*/ 52 h 93"/>
                <a:gd name="T34" fmla="*/ 402 w 411"/>
                <a:gd name="T35" fmla="*/ 44 h 93"/>
                <a:gd name="T36" fmla="*/ 394 w 411"/>
                <a:gd name="T37" fmla="*/ 36 h 93"/>
                <a:gd name="T38" fmla="*/ 386 w 411"/>
                <a:gd name="T39" fmla="*/ 32 h 93"/>
                <a:gd name="T40" fmla="*/ 374 w 411"/>
                <a:gd name="T41" fmla="*/ 28 h 93"/>
                <a:gd name="T42" fmla="*/ 361 w 411"/>
                <a:gd name="T43" fmla="*/ 24 h 93"/>
                <a:gd name="T44" fmla="*/ 345 w 411"/>
                <a:gd name="T45" fmla="*/ 20 h 93"/>
                <a:gd name="T46" fmla="*/ 329 w 411"/>
                <a:gd name="T47" fmla="*/ 16 h 93"/>
                <a:gd name="T48" fmla="*/ 313 w 411"/>
                <a:gd name="T49" fmla="*/ 12 h 93"/>
                <a:gd name="T50" fmla="*/ 293 w 411"/>
                <a:gd name="T51" fmla="*/ 8 h 93"/>
                <a:gd name="T52" fmla="*/ 277 w 411"/>
                <a:gd name="T53" fmla="*/ 8 h 93"/>
                <a:gd name="T54" fmla="*/ 261 w 411"/>
                <a:gd name="T55" fmla="*/ 4 h 93"/>
                <a:gd name="T56" fmla="*/ 245 w 411"/>
                <a:gd name="T57" fmla="*/ 4 h 93"/>
                <a:gd name="T58" fmla="*/ 229 w 411"/>
                <a:gd name="T59" fmla="*/ 4 h 93"/>
                <a:gd name="T60" fmla="*/ 213 w 411"/>
                <a:gd name="T61" fmla="*/ 0 h 93"/>
                <a:gd name="T62" fmla="*/ 201 w 411"/>
                <a:gd name="T63" fmla="*/ 0 h 93"/>
                <a:gd name="T64" fmla="*/ 189 w 411"/>
                <a:gd name="T65" fmla="*/ 0 h 93"/>
                <a:gd name="T66" fmla="*/ 185 w 411"/>
                <a:gd name="T67" fmla="*/ 0 h 93"/>
                <a:gd name="T68" fmla="*/ 169 w 411"/>
                <a:gd name="T69" fmla="*/ 0 h 93"/>
                <a:gd name="T70" fmla="*/ 157 w 411"/>
                <a:gd name="T71" fmla="*/ 4 h 93"/>
                <a:gd name="T72" fmla="*/ 137 w 411"/>
                <a:gd name="T73" fmla="*/ 4 h 93"/>
                <a:gd name="T74" fmla="*/ 121 w 411"/>
                <a:gd name="T75" fmla="*/ 8 h 93"/>
                <a:gd name="T76" fmla="*/ 105 w 411"/>
                <a:gd name="T77" fmla="*/ 12 h 93"/>
                <a:gd name="T78" fmla="*/ 85 w 411"/>
                <a:gd name="T79" fmla="*/ 16 h 93"/>
                <a:gd name="T80" fmla="*/ 69 w 411"/>
                <a:gd name="T81" fmla="*/ 20 h 93"/>
                <a:gd name="T82" fmla="*/ 53 w 411"/>
                <a:gd name="T83" fmla="*/ 28 h 93"/>
                <a:gd name="T84" fmla="*/ 37 w 411"/>
                <a:gd name="T85" fmla="*/ 32 h 93"/>
                <a:gd name="T86" fmla="*/ 25 w 411"/>
                <a:gd name="T87" fmla="*/ 40 h 93"/>
                <a:gd name="T88" fmla="*/ 17 w 411"/>
                <a:gd name="T89" fmla="*/ 44 h 93"/>
                <a:gd name="T90" fmla="*/ 9 w 411"/>
                <a:gd name="T91" fmla="*/ 52 h 93"/>
                <a:gd name="T92" fmla="*/ 4 w 411"/>
                <a:gd name="T93" fmla="*/ 56 h 93"/>
                <a:gd name="T94" fmla="*/ 0 w 411"/>
                <a:gd name="T95" fmla="*/ 64 h 93"/>
                <a:gd name="T96" fmla="*/ 4 w 411"/>
                <a:gd name="T97" fmla="*/ 68 h 93"/>
                <a:gd name="T98" fmla="*/ 13 w 411"/>
                <a:gd name="T99" fmla="*/ 72 h 93"/>
                <a:gd name="T100" fmla="*/ 21 w 411"/>
                <a:gd name="T101" fmla="*/ 72 h 93"/>
                <a:gd name="T102" fmla="*/ 33 w 411"/>
                <a:gd name="T103" fmla="*/ 76 h 93"/>
                <a:gd name="T104" fmla="*/ 49 w 411"/>
                <a:gd name="T105" fmla="*/ 80 h 93"/>
                <a:gd name="T106" fmla="*/ 65 w 411"/>
                <a:gd name="T107" fmla="*/ 84 h 93"/>
                <a:gd name="T108" fmla="*/ 85 w 411"/>
                <a:gd name="T109" fmla="*/ 84 h 93"/>
                <a:gd name="T110" fmla="*/ 105 w 411"/>
                <a:gd name="T111" fmla="*/ 88 h 93"/>
                <a:gd name="T112" fmla="*/ 121 w 411"/>
                <a:gd name="T113" fmla="*/ 88 h 93"/>
                <a:gd name="T114" fmla="*/ 141 w 411"/>
                <a:gd name="T115" fmla="*/ 92 h 93"/>
                <a:gd name="T116" fmla="*/ 157 w 411"/>
                <a:gd name="T117" fmla="*/ 92 h 93"/>
                <a:gd name="T118" fmla="*/ 173 w 411"/>
                <a:gd name="T119" fmla="*/ 92 h 93"/>
                <a:gd name="T120" fmla="*/ 189 w 411"/>
                <a:gd name="T121" fmla="*/ 92 h 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411"/>
                <a:gd name="T184" fmla="*/ 0 h 93"/>
                <a:gd name="T185" fmla="*/ 411 w 411"/>
                <a:gd name="T186" fmla="*/ 93 h 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411" h="93">
                  <a:moveTo>
                    <a:pt x="189" y="92"/>
                  </a:moveTo>
                  <a:lnTo>
                    <a:pt x="189" y="92"/>
                  </a:lnTo>
                  <a:lnTo>
                    <a:pt x="193" y="92"/>
                  </a:lnTo>
                  <a:lnTo>
                    <a:pt x="201" y="92"/>
                  </a:lnTo>
                  <a:lnTo>
                    <a:pt x="205" y="92"/>
                  </a:lnTo>
                  <a:lnTo>
                    <a:pt x="209" y="92"/>
                  </a:lnTo>
                  <a:lnTo>
                    <a:pt x="213" y="92"/>
                  </a:lnTo>
                  <a:lnTo>
                    <a:pt x="217" y="92"/>
                  </a:lnTo>
                  <a:lnTo>
                    <a:pt x="225" y="92"/>
                  </a:lnTo>
                  <a:lnTo>
                    <a:pt x="229" y="92"/>
                  </a:lnTo>
                  <a:lnTo>
                    <a:pt x="237" y="92"/>
                  </a:lnTo>
                  <a:lnTo>
                    <a:pt x="241" y="88"/>
                  </a:lnTo>
                  <a:lnTo>
                    <a:pt x="249" y="88"/>
                  </a:lnTo>
                  <a:lnTo>
                    <a:pt x="253" y="88"/>
                  </a:lnTo>
                  <a:lnTo>
                    <a:pt x="261" y="88"/>
                  </a:lnTo>
                  <a:lnTo>
                    <a:pt x="265" y="88"/>
                  </a:lnTo>
                  <a:lnTo>
                    <a:pt x="273" y="88"/>
                  </a:lnTo>
                  <a:lnTo>
                    <a:pt x="277" y="88"/>
                  </a:lnTo>
                  <a:lnTo>
                    <a:pt x="285" y="84"/>
                  </a:lnTo>
                  <a:lnTo>
                    <a:pt x="293" y="84"/>
                  </a:lnTo>
                  <a:lnTo>
                    <a:pt x="297" y="84"/>
                  </a:lnTo>
                  <a:lnTo>
                    <a:pt x="305" y="84"/>
                  </a:lnTo>
                  <a:lnTo>
                    <a:pt x="309" y="84"/>
                  </a:lnTo>
                  <a:lnTo>
                    <a:pt x="317" y="84"/>
                  </a:lnTo>
                  <a:lnTo>
                    <a:pt x="325" y="80"/>
                  </a:lnTo>
                  <a:lnTo>
                    <a:pt x="329" y="80"/>
                  </a:lnTo>
                  <a:lnTo>
                    <a:pt x="337" y="80"/>
                  </a:lnTo>
                  <a:lnTo>
                    <a:pt x="341" y="80"/>
                  </a:lnTo>
                  <a:lnTo>
                    <a:pt x="349" y="76"/>
                  </a:lnTo>
                  <a:lnTo>
                    <a:pt x="353" y="76"/>
                  </a:lnTo>
                  <a:lnTo>
                    <a:pt x="357" y="76"/>
                  </a:lnTo>
                  <a:lnTo>
                    <a:pt x="365" y="76"/>
                  </a:lnTo>
                  <a:lnTo>
                    <a:pt x="369" y="76"/>
                  </a:lnTo>
                  <a:lnTo>
                    <a:pt x="374" y="72"/>
                  </a:lnTo>
                  <a:lnTo>
                    <a:pt x="378" y="72"/>
                  </a:lnTo>
                  <a:lnTo>
                    <a:pt x="382" y="72"/>
                  </a:lnTo>
                  <a:lnTo>
                    <a:pt x="386" y="68"/>
                  </a:lnTo>
                  <a:lnTo>
                    <a:pt x="390" y="68"/>
                  </a:lnTo>
                  <a:lnTo>
                    <a:pt x="394" y="68"/>
                  </a:lnTo>
                  <a:lnTo>
                    <a:pt x="398" y="68"/>
                  </a:lnTo>
                  <a:lnTo>
                    <a:pt x="402" y="64"/>
                  </a:lnTo>
                  <a:lnTo>
                    <a:pt x="406" y="64"/>
                  </a:lnTo>
                  <a:lnTo>
                    <a:pt x="406" y="60"/>
                  </a:lnTo>
                  <a:lnTo>
                    <a:pt x="410" y="60"/>
                  </a:lnTo>
                  <a:lnTo>
                    <a:pt x="410" y="56"/>
                  </a:lnTo>
                  <a:lnTo>
                    <a:pt x="406" y="52"/>
                  </a:lnTo>
                  <a:lnTo>
                    <a:pt x="406" y="48"/>
                  </a:lnTo>
                  <a:lnTo>
                    <a:pt x="402" y="44"/>
                  </a:lnTo>
                  <a:lnTo>
                    <a:pt x="402" y="40"/>
                  </a:lnTo>
                  <a:lnTo>
                    <a:pt x="398" y="40"/>
                  </a:lnTo>
                  <a:lnTo>
                    <a:pt x="394" y="36"/>
                  </a:lnTo>
                  <a:lnTo>
                    <a:pt x="390" y="36"/>
                  </a:lnTo>
                  <a:lnTo>
                    <a:pt x="390" y="32"/>
                  </a:lnTo>
                  <a:lnTo>
                    <a:pt x="386" y="32"/>
                  </a:lnTo>
                  <a:lnTo>
                    <a:pt x="382" y="32"/>
                  </a:lnTo>
                  <a:lnTo>
                    <a:pt x="378" y="28"/>
                  </a:lnTo>
                  <a:lnTo>
                    <a:pt x="374" y="28"/>
                  </a:lnTo>
                  <a:lnTo>
                    <a:pt x="369" y="24"/>
                  </a:lnTo>
                  <a:lnTo>
                    <a:pt x="365" y="24"/>
                  </a:lnTo>
                  <a:lnTo>
                    <a:pt x="361" y="24"/>
                  </a:lnTo>
                  <a:lnTo>
                    <a:pt x="353" y="20"/>
                  </a:lnTo>
                  <a:lnTo>
                    <a:pt x="349" y="20"/>
                  </a:lnTo>
                  <a:lnTo>
                    <a:pt x="345" y="20"/>
                  </a:lnTo>
                  <a:lnTo>
                    <a:pt x="341" y="16"/>
                  </a:lnTo>
                  <a:lnTo>
                    <a:pt x="333" y="16"/>
                  </a:lnTo>
                  <a:lnTo>
                    <a:pt x="329" y="16"/>
                  </a:lnTo>
                  <a:lnTo>
                    <a:pt x="321" y="12"/>
                  </a:lnTo>
                  <a:lnTo>
                    <a:pt x="317" y="12"/>
                  </a:lnTo>
                  <a:lnTo>
                    <a:pt x="313" y="12"/>
                  </a:lnTo>
                  <a:lnTo>
                    <a:pt x="305" y="12"/>
                  </a:lnTo>
                  <a:lnTo>
                    <a:pt x="301" y="8"/>
                  </a:lnTo>
                  <a:lnTo>
                    <a:pt x="293" y="8"/>
                  </a:lnTo>
                  <a:lnTo>
                    <a:pt x="289" y="8"/>
                  </a:lnTo>
                  <a:lnTo>
                    <a:pt x="285" y="8"/>
                  </a:lnTo>
                  <a:lnTo>
                    <a:pt x="277" y="8"/>
                  </a:lnTo>
                  <a:lnTo>
                    <a:pt x="273" y="8"/>
                  </a:lnTo>
                  <a:lnTo>
                    <a:pt x="265" y="4"/>
                  </a:lnTo>
                  <a:lnTo>
                    <a:pt x="261" y="4"/>
                  </a:lnTo>
                  <a:lnTo>
                    <a:pt x="253" y="4"/>
                  </a:lnTo>
                  <a:lnTo>
                    <a:pt x="249" y="4"/>
                  </a:lnTo>
                  <a:lnTo>
                    <a:pt x="245" y="4"/>
                  </a:lnTo>
                  <a:lnTo>
                    <a:pt x="237" y="4"/>
                  </a:lnTo>
                  <a:lnTo>
                    <a:pt x="233" y="4"/>
                  </a:lnTo>
                  <a:lnTo>
                    <a:pt x="229" y="4"/>
                  </a:lnTo>
                  <a:lnTo>
                    <a:pt x="225" y="4"/>
                  </a:lnTo>
                  <a:lnTo>
                    <a:pt x="217" y="0"/>
                  </a:lnTo>
                  <a:lnTo>
                    <a:pt x="213" y="0"/>
                  </a:lnTo>
                  <a:lnTo>
                    <a:pt x="209" y="0"/>
                  </a:lnTo>
                  <a:lnTo>
                    <a:pt x="205" y="0"/>
                  </a:lnTo>
                  <a:lnTo>
                    <a:pt x="201" y="0"/>
                  </a:lnTo>
                  <a:lnTo>
                    <a:pt x="197" y="0"/>
                  </a:lnTo>
                  <a:lnTo>
                    <a:pt x="193" y="0"/>
                  </a:lnTo>
                  <a:lnTo>
                    <a:pt x="189" y="0"/>
                  </a:lnTo>
                  <a:lnTo>
                    <a:pt x="185" y="0"/>
                  </a:lnTo>
                  <a:lnTo>
                    <a:pt x="181" y="0"/>
                  </a:lnTo>
                  <a:lnTo>
                    <a:pt x="173" y="0"/>
                  </a:lnTo>
                  <a:lnTo>
                    <a:pt x="169" y="0"/>
                  </a:lnTo>
                  <a:lnTo>
                    <a:pt x="165" y="4"/>
                  </a:lnTo>
                  <a:lnTo>
                    <a:pt x="161" y="4"/>
                  </a:lnTo>
                  <a:lnTo>
                    <a:pt x="157" y="4"/>
                  </a:lnTo>
                  <a:lnTo>
                    <a:pt x="149" y="4"/>
                  </a:lnTo>
                  <a:lnTo>
                    <a:pt x="145" y="4"/>
                  </a:lnTo>
                  <a:lnTo>
                    <a:pt x="137" y="4"/>
                  </a:lnTo>
                  <a:lnTo>
                    <a:pt x="133" y="8"/>
                  </a:lnTo>
                  <a:lnTo>
                    <a:pt x="129" y="8"/>
                  </a:lnTo>
                  <a:lnTo>
                    <a:pt x="121" y="8"/>
                  </a:lnTo>
                  <a:lnTo>
                    <a:pt x="117" y="8"/>
                  </a:lnTo>
                  <a:lnTo>
                    <a:pt x="109" y="12"/>
                  </a:lnTo>
                  <a:lnTo>
                    <a:pt x="105" y="12"/>
                  </a:lnTo>
                  <a:lnTo>
                    <a:pt x="97" y="12"/>
                  </a:lnTo>
                  <a:lnTo>
                    <a:pt x="93" y="16"/>
                  </a:lnTo>
                  <a:lnTo>
                    <a:pt x="85" y="16"/>
                  </a:lnTo>
                  <a:lnTo>
                    <a:pt x="81" y="16"/>
                  </a:lnTo>
                  <a:lnTo>
                    <a:pt x="73" y="20"/>
                  </a:lnTo>
                  <a:lnTo>
                    <a:pt x="69" y="20"/>
                  </a:lnTo>
                  <a:lnTo>
                    <a:pt x="65" y="24"/>
                  </a:lnTo>
                  <a:lnTo>
                    <a:pt x="57" y="24"/>
                  </a:lnTo>
                  <a:lnTo>
                    <a:pt x="53" y="28"/>
                  </a:lnTo>
                  <a:lnTo>
                    <a:pt x="49" y="28"/>
                  </a:lnTo>
                  <a:lnTo>
                    <a:pt x="45" y="32"/>
                  </a:lnTo>
                  <a:lnTo>
                    <a:pt x="37" y="32"/>
                  </a:lnTo>
                  <a:lnTo>
                    <a:pt x="33" y="32"/>
                  </a:lnTo>
                  <a:lnTo>
                    <a:pt x="29" y="36"/>
                  </a:lnTo>
                  <a:lnTo>
                    <a:pt x="25" y="40"/>
                  </a:lnTo>
                  <a:lnTo>
                    <a:pt x="21" y="40"/>
                  </a:lnTo>
                  <a:lnTo>
                    <a:pt x="17" y="44"/>
                  </a:lnTo>
                  <a:lnTo>
                    <a:pt x="13" y="48"/>
                  </a:lnTo>
                  <a:lnTo>
                    <a:pt x="9" y="48"/>
                  </a:lnTo>
                  <a:lnTo>
                    <a:pt x="9" y="52"/>
                  </a:lnTo>
                  <a:lnTo>
                    <a:pt x="4" y="52"/>
                  </a:lnTo>
                  <a:lnTo>
                    <a:pt x="4" y="56"/>
                  </a:lnTo>
                  <a:lnTo>
                    <a:pt x="0" y="60"/>
                  </a:lnTo>
                  <a:lnTo>
                    <a:pt x="0" y="64"/>
                  </a:lnTo>
                  <a:lnTo>
                    <a:pt x="4" y="64"/>
                  </a:lnTo>
                  <a:lnTo>
                    <a:pt x="4" y="68"/>
                  </a:lnTo>
                  <a:lnTo>
                    <a:pt x="9" y="68"/>
                  </a:lnTo>
                  <a:lnTo>
                    <a:pt x="13" y="72"/>
                  </a:lnTo>
                  <a:lnTo>
                    <a:pt x="17" y="72"/>
                  </a:lnTo>
                  <a:lnTo>
                    <a:pt x="21" y="72"/>
                  </a:lnTo>
                  <a:lnTo>
                    <a:pt x="25" y="76"/>
                  </a:lnTo>
                  <a:lnTo>
                    <a:pt x="29" y="76"/>
                  </a:lnTo>
                  <a:lnTo>
                    <a:pt x="33" y="76"/>
                  </a:lnTo>
                  <a:lnTo>
                    <a:pt x="37" y="76"/>
                  </a:lnTo>
                  <a:lnTo>
                    <a:pt x="45" y="80"/>
                  </a:lnTo>
                  <a:lnTo>
                    <a:pt x="49" y="80"/>
                  </a:lnTo>
                  <a:lnTo>
                    <a:pt x="53" y="80"/>
                  </a:lnTo>
                  <a:lnTo>
                    <a:pt x="61" y="80"/>
                  </a:lnTo>
                  <a:lnTo>
                    <a:pt x="65" y="84"/>
                  </a:lnTo>
                  <a:lnTo>
                    <a:pt x="73" y="84"/>
                  </a:lnTo>
                  <a:lnTo>
                    <a:pt x="77" y="84"/>
                  </a:lnTo>
                  <a:lnTo>
                    <a:pt x="85" y="84"/>
                  </a:lnTo>
                  <a:lnTo>
                    <a:pt x="89" y="84"/>
                  </a:lnTo>
                  <a:lnTo>
                    <a:pt x="97" y="88"/>
                  </a:lnTo>
                  <a:lnTo>
                    <a:pt x="105" y="88"/>
                  </a:lnTo>
                  <a:lnTo>
                    <a:pt x="109" y="88"/>
                  </a:lnTo>
                  <a:lnTo>
                    <a:pt x="117" y="88"/>
                  </a:lnTo>
                  <a:lnTo>
                    <a:pt x="121" y="88"/>
                  </a:lnTo>
                  <a:lnTo>
                    <a:pt x="129" y="88"/>
                  </a:lnTo>
                  <a:lnTo>
                    <a:pt x="133" y="92"/>
                  </a:lnTo>
                  <a:lnTo>
                    <a:pt x="141" y="92"/>
                  </a:lnTo>
                  <a:lnTo>
                    <a:pt x="145" y="92"/>
                  </a:lnTo>
                  <a:lnTo>
                    <a:pt x="153" y="92"/>
                  </a:lnTo>
                  <a:lnTo>
                    <a:pt x="157" y="92"/>
                  </a:lnTo>
                  <a:lnTo>
                    <a:pt x="165" y="92"/>
                  </a:lnTo>
                  <a:lnTo>
                    <a:pt x="169" y="92"/>
                  </a:lnTo>
                  <a:lnTo>
                    <a:pt x="173" y="92"/>
                  </a:lnTo>
                  <a:lnTo>
                    <a:pt x="177" y="92"/>
                  </a:lnTo>
                  <a:lnTo>
                    <a:pt x="181" y="92"/>
                  </a:lnTo>
                  <a:lnTo>
                    <a:pt x="189" y="92"/>
                  </a:lnTo>
                </a:path>
              </a:pathLst>
            </a:custGeom>
            <a:solidFill>
              <a:srgbClr val="3EAA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105" name="Freeform 5">
              <a:extLst>
                <a:ext uri="{FF2B5EF4-FFF2-40B4-BE49-F238E27FC236}">
                  <a16:creationId xmlns:a16="http://schemas.microsoft.com/office/drawing/2014/main" id="{1D8EA9FE-0633-35AE-4909-A2C13F8B5E3B}"/>
                </a:ext>
              </a:extLst>
            </p:cNvPr>
            <p:cNvSpPr>
              <a:spLocks/>
            </p:cNvSpPr>
            <p:nvPr/>
          </p:nvSpPr>
          <p:spPr bwMode="auto">
            <a:xfrm>
              <a:off x="1984" y="2783"/>
              <a:ext cx="321" cy="69"/>
            </a:xfrm>
            <a:custGeom>
              <a:avLst/>
              <a:gdLst>
                <a:gd name="T0" fmla="*/ 152 w 321"/>
                <a:gd name="T1" fmla="*/ 68 h 69"/>
                <a:gd name="T2" fmla="*/ 168 w 321"/>
                <a:gd name="T3" fmla="*/ 68 h 69"/>
                <a:gd name="T4" fmla="*/ 184 w 321"/>
                <a:gd name="T5" fmla="*/ 68 h 69"/>
                <a:gd name="T6" fmla="*/ 204 w 321"/>
                <a:gd name="T7" fmla="*/ 68 h 69"/>
                <a:gd name="T8" fmla="*/ 224 w 321"/>
                <a:gd name="T9" fmla="*/ 64 h 69"/>
                <a:gd name="T10" fmla="*/ 244 w 321"/>
                <a:gd name="T11" fmla="*/ 64 h 69"/>
                <a:gd name="T12" fmla="*/ 260 w 321"/>
                <a:gd name="T13" fmla="*/ 60 h 69"/>
                <a:gd name="T14" fmla="*/ 280 w 321"/>
                <a:gd name="T15" fmla="*/ 56 h 69"/>
                <a:gd name="T16" fmla="*/ 296 w 321"/>
                <a:gd name="T17" fmla="*/ 56 h 69"/>
                <a:gd name="T18" fmla="*/ 308 w 321"/>
                <a:gd name="T19" fmla="*/ 52 h 69"/>
                <a:gd name="T20" fmla="*/ 316 w 321"/>
                <a:gd name="T21" fmla="*/ 48 h 69"/>
                <a:gd name="T22" fmla="*/ 320 w 321"/>
                <a:gd name="T23" fmla="*/ 44 h 69"/>
                <a:gd name="T24" fmla="*/ 320 w 321"/>
                <a:gd name="T25" fmla="*/ 40 h 69"/>
                <a:gd name="T26" fmla="*/ 316 w 321"/>
                <a:gd name="T27" fmla="*/ 32 h 69"/>
                <a:gd name="T28" fmla="*/ 312 w 321"/>
                <a:gd name="T29" fmla="*/ 24 h 69"/>
                <a:gd name="T30" fmla="*/ 300 w 321"/>
                <a:gd name="T31" fmla="*/ 20 h 69"/>
                <a:gd name="T32" fmla="*/ 288 w 321"/>
                <a:gd name="T33" fmla="*/ 16 h 69"/>
                <a:gd name="T34" fmla="*/ 276 w 321"/>
                <a:gd name="T35" fmla="*/ 8 h 69"/>
                <a:gd name="T36" fmla="*/ 260 w 321"/>
                <a:gd name="T37" fmla="*/ 8 h 69"/>
                <a:gd name="T38" fmla="*/ 244 w 321"/>
                <a:gd name="T39" fmla="*/ 4 h 69"/>
                <a:gd name="T40" fmla="*/ 228 w 321"/>
                <a:gd name="T41" fmla="*/ 0 h 69"/>
                <a:gd name="T42" fmla="*/ 208 w 321"/>
                <a:gd name="T43" fmla="*/ 0 h 69"/>
                <a:gd name="T44" fmla="*/ 192 w 321"/>
                <a:gd name="T45" fmla="*/ 0 h 69"/>
                <a:gd name="T46" fmla="*/ 180 w 321"/>
                <a:gd name="T47" fmla="*/ 0 h 69"/>
                <a:gd name="T48" fmla="*/ 164 w 321"/>
                <a:gd name="T49" fmla="*/ 0 h 69"/>
                <a:gd name="T50" fmla="*/ 152 w 321"/>
                <a:gd name="T51" fmla="*/ 0 h 69"/>
                <a:gd name="T52" fmla="*/ 144 w 321"/>
                <a:gd name="T53" fmla="*/ 0 h 69"/>
                <a:gd name="T54" fmla="*/ 132 w 321"/>
                <a:gd name="T55" fmla="*/ 0 h 69"/>
                <a:gd name="T56" fmla="*/ 120 w 321"/>
                <a:gd name="T57" fmla="*/ 0 h 69"/>
                <a:gd name="T58" fmla="*/ 104 w 321"/>
                <a:gd name="T59" fmla="*/ 4 h 69"/>
                <a:gd name="T60" fmla="*/ 84 w 321"/>
                <a:gd name="T61" fmla="*/ 4 h 69"/>
                <a:gd name="T62" fmla="*/ 68 w 321"/>
                <a:gd name="T63" fmla="*/ 8 h 69"/>
                <a:gd name="T64" fmla="*/ 52 w 321"/>
                <a:gd name="T65" fmla="*/ 12 h 69"/>
                <a:gd name="T66" fmla="*/ 36 w 321"/>
                <a:gd name="T67" fmla="*/ 16 h 69"/>
                <a:gd name="T68" fmla="*/ 24 w 321"/>
                <a:gd name="T69" fmla="*/ 24 h 69"/>
                <a:gd name="T70" fmla="*/ 12 w 321"/>
                <a:gd name="T71" fmla="*/ 28 h 69"/>
                <a:gd name="T72" fmla="*/ 4 w 321"/>
                <a:gd name="T73" fmla="*/ 36 h 69"/>
                <a:gd name="T74" fmla="*/ 0 w 321"/>
                <a:gd name="T75" fmla="*/ 44 h 69"/>
                <a:gd name="T76" fmla="*/ 0 w 321"/>
                <a:gd name="T77" fmla="*/ 48 h 69"/>
                <a:gd name="T78" fmla="*/ 4 w 321"/>
                <a:gd name="T79" fmla="*/ 52 h 69"/>
                <a:gd name="T80" fmla="*/ 12 w 321"/>
                <a:gd name="T81" fmla="*/ 56 h 69"/>
                <a:gd name="T82" fmla="*/ 28 w 321"/>
                <a:gd name="T83" fmla="*/ 60 h 69"/>
                <a:gd name="T84" fmla="*/ 44 w 321"/>
                <a:gd name="T85" fmla="*/ 60 h 69"/>
                <a:gd name="T86" fmla="*/ 60 w 321"/>
                <a:gd name="T87" fmla="*/ 64 h 69"/>
                <a:gd name="T88" fmla="*/ 80 w 321"/>
                <a:gd name="T89" fmla="*/ 64 h 69"/>
                <a:gd name="T90" fmla="*/ 96 w 321"/>
                <a:gd name="T91" fmla="*/ 68 h 69"/>
                <a:gd name="T92" fmla="*/ 116 w 321"/>
                <a:gd name="T93" fmla="*/ 68 h 69"/>
                <a:gd name="T94" fmla="*/ 132 w 321"/>
                <a:gd name="T95" fmla="*/ 68 h 69"/>
                <a:gd name="T96" fmla="*/ 144 w 321"/>
                <a:gd name="T97" fmla="*/ 68 h 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1"/>
                <a:gd name="T148" fmla="*/ 0 h 69"/>
                <a:gd name="T149" fmla="*/ 321 w 321"/>
                <a:gd name="T150" fmla="*/ 69 h 6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1" h="69">
                  <a:moveTo>
                    <a:pt x="144" y="68"/>
                  </a:moveTo>
                  <a:lnTo>
                    <a:pt x="148" y="68"/>
                  </a:lnTo>
                  <a:lnTo>
                    <a:pt x="152" y="68"/>
                  </a:lnTo>
                  <a:lnTo>
                    <a:pt x="160" y="68"/>
                  </a:lnTo>
                  <a:lnTo>
                    <a:pt x="164" y="68"/>
                  </a:lnTo>
                  <a:lnTo>
                    <a:pt x="168" y="68"/>
                  </a:lnTo>
                  <a:lnTo>
                    <a:pt x="172" y="68"/>
                  </a:lnTo>
                  <a:lnTo>
                    <a:pt x="180" y="68"/>
                  </a:lnTo>
                  <a:lnTo>
                    <a:pt x="184" y="68"/>
                  </a:lnTo>
                  <a:lnTo>
                    <a:pt x="192" y="68"/>
                  </a:lnTo>
                  <a:lnTo>
                    <a:pt x="196" y="68"/>
                  </a:lnTo>
                  <a:lnTo>
                    <a:pt x="204" y="68"/>
                  </a:lnTo>
                  <a:lnTo>
                    <a:pt x="208" y="68"/>
                  </a:lnTo>
                  <a:lnTo>
                    <a:pt x="216" y="64"/>
                  </a:lnTo>
                  <a:lnTo>
                    <a:pt x="224" y="64"/>
                  </a:lnTo>
                  <a:lnTo>
                    <a:pt x="228" y="64"/>
                  </a:lnTo>
                  <a:lnTo>
                    <a:pt x="236" y="64"/>
                  </a:lnTo>
                  <a:lnTo>
                    <a:pt x="244" y="64"/>
                  </a:lnTo>
                  <a:lnTo>
                    <a:pt x="248" y="60"/>
                  </a:lnTo>
                  <a:lnTo>
                    <a:pt x="256" y="60"/>
                  </a:lnTo>
                  <a:lnTo>
                    <a:pt x="260" y="60"/>
                  </a:lnTo>
                  <a:lnTo>
                    <a:pt x="268" y="60"/>
                  </a:lnTo>
                  <a:lnTo>
                    <a:pt x="272" y="60"/>
                  </a:lnTo>
                  <a:lnTo>
                    <a:pt x="280" y="56"/>
                  </a:lnTo>
                  <a:lnTo>
                    <a:pt x="284" y="56"/>
                  </a:lnTo>
                  <a:lnTo>
                    <a:pt x="288" y="56"/>
                  </a:lnTo>
                  <a:lnTo>
                    <a:pt x="296" y="56"/>
                  </a:lnTo>
                  <a:lnTo>
                    <a:pt x="300" y="52"/>
                  </a:lnTo>
                  <a:lnTo>
                    <a:pt x="304" y="52"/>
                  </a:lnTo>
                  <a:lnTo>
                    <a:pt x="308" y="52"/>
                  </a:lnTo>
                  <a:lnTo>
                    <a:pt x="312" y="52"/>
                  </a:lnTo>
                  <a:lnTo>
                    <a:pt x="312" y="48"/>
                  </a:lnTo>
                  <a:lnTo>
                    <a:pt x="316" y="48"/>
                  </a:lnTo>
                  <a:lnTo>
                    <a:pt x="320" y="44"/>
                  </a:lnTo>
                  <a:lnTo>
                    <a:pt x="320" y="40"/>
                  </a:lnTo>
                  <a:lnTo>
                    <a:pt x="320" y="36"/>
                  </a:lnTo>
                  <a:lnTo>
                    <a:pt x="316" y="32"/>
                  </a:lnTo>
                  <a:lnTo>
                    <a:pt x="316" y="28"/>
                  </a:lnTo>
                  <a:lnTo>
                    <a:pt x="312" y="28"/>
                  </a:lnTo>
                  <a:lnTo>
                    <a:pt x="312" y="24"/>
                  </a:lnTo>
                  <a:lnTo>
                    <a:pt x="308" y="24"/>
                  </a:lnTo>
                  <a:lnTo>
                    <a:pt x="304" y="20"/>
                  </a:lnTo>
                  <a:lnTo>
                    <a:pt x="300" y="20"/>
                  </a:lnTo>
                  <a:lnTo>
                    <a:pt x="296" y="16"/>
                  </a:lnTo>
                  <a:lnTo>
                    <a:pt x="292" y="16"/>
                  </a:lnTo>
                  <a:lnTo>
                    <a:pt x="288" y="16"/>
                  </a:lnTo>
                  <a:lnTo>
                    <a:pt x="284" y="12"/>
                  </a:lnTo>
                  <a:lnTo>
                    <a:pt x="280" y="12"/>
                  </a:lnTo>
                  <a:lnTo>
                    <a:pt x="276" y="8"/>
                  </a:lnTo>
                  <a:lnTo>
                    <a:pt x="272" y="8"/>
                  </a:lnTo>
                  <a:lnTo>
                    <a:pt x="264" y="8"/>
                  </a:lnTo>
                  <a:lnTo>
                    <a:pt x="260" y="8"/>
                  </a:lnTo>
                  <a:lnTo>
                    <a:pt x="256" y="4"/>
                  </a:lnTo>
                  <a:lnTo>
                    <a:pt x="248" y="4"/>
                  </a:lnTo>
                  <a:lnTo>
                    <a:pt x="244" y="4"/>
                  </a:lnTo>
                  <a:lnTo>
                    <a:pt x="236" y="4"/>
                  </a:lnTo>
                  <a:lnTo>
                    <a:pt x="232" y="4"/>
                  </a:lnTo>
                  <a:lnTo>
                    <a:pt x="228" y="0"/>
                  </a:lnTo>
                  <a:lnTo>
                    <a:pt x="220" y="0"/>
                  </a:lnTo>
                  <a:lnTo>
                    <a:pt x="216" y="0"/>
                  </a:lnTo>
                  <a:lnTo>
                    <a:pt x="208" y="0"/>
                  </a:lnTo>
                  <a:lnTo>
                    <a:pt x="204" y="0"/>
                  </a:lnTo>
                  <a:lnTo>
                    <a:pt x="200" y="0"/>
                  </a:lnTo>
                  <a:lnTo>
                    <a:pt x="192" y="0"/>
                  </a:lnTo>
                  <a:lnTo>
                    <a:pt x="188" y="0"/>
                  </a:lnTo>
                  <a:lnTo>
                    <a:pt x="184" y="0"/>
                  </a:lnTo>
                  <a:lnTo>
                    <a:pt x="180" y="0"/>
                  </a:lnTo>
                  <a:lnTo>
                    <a:pt x="172" y="0"/>
                  </a:lnTo>
                  <a:lnTo>
                    <a:pt x="168" y="0"/>
                  </a:lnTo>
                  <a:lnTo>
                    <a:pt x="164" y="0"/>
                  </a:lnTo>
                  <a:lnTo>
                    <a:pt x="160" y="0"/>
                  </a:lnTo>
                  <a:lnTo>
                    <a:pt x="156" y="0"/>
                  </a:lnTo>
                  <a:lnTo>
                    <a:pt x="152" y="0"/>
                  </a:lnTo>
                  <a:lnTo>
                    <a:pt x="148" y="0"/>
                  </a:lnTo>
                  <a:lnTo>
                    <a:pt x="144" y="0"/>
                  </a:lnTo>
                  <a:lnTo>
                    <a:pt x="136" y="0"/>
                  </a:lnTo>
                  <a:lnTo>
                    <a:pt x="132" y="0"/>
                  </a:lnTo>
                  <a:lnTo>
                    <a:pt x="128" y="0"/>
                  </a:lnTo>
                  <a:lnTo>
                    <a:pt x="124" y="0"/>
                  </a:lnTo>
                  <a:lnTo>
                    <a:pt x="120" y="0"/>
                  </a:lnTo>
                  <a:lnTo>
                    <a:pt x="112" y="0"/>
                  </a:lnTo>
                  <a:lnTo>
                    <a:pt x="108" y="0"/>
                  </a:lnTo>
                  <a:lnTo>
                    <a:pt x="104" y="4"/>
                  </a:lnTo>
                  <a:lnTo>
                    <a:pt x="96" y="4"/>
                  </a:lnTo>
                  <a:lnTo>
                    <a:pt x="92" y="4"/>
                  </a:lnTo>
                  <a:lnTo>
                    <a:pt x="84" y="4"/>
                  </a:lnTo>
                  <a:lnTo>
                    <a:pt x="80" y="8"/>
                  </a:lnTo>
                  <a:lnTo>
                    <a:pt x="72" y="8"/>
                  </a:lnTo>
                  <a:lnTo>
                    <a:pt x="68" y="8"/>
                  </a:lnTo>
                  <a:lnTo>
                    <a:pt x="64" y="8"/>
                  </a:lnTo>
                  <a:lnTo>
                    <a:pt x="56" y="12"/>
                  </a:lnTo>
                  <a:lnTo>
                    <a:pt x="52" y="12"/>
                  </a:lnTo>
                  <a:lnTo>
                    <a:pt x="48" y="16"/>
                  </a:lnTo>
                  <a:lnTo>
                    <a:pt x="40" y="16"/>
                  </a:lnTo>
                  <a:lnTo>
                    <a:pt x="36" y="16"/>
                  </a:lnTo>
                  <a:lnTo>
                    <a:pt x="32" y="20"/>
                  </a:lnTo>
                  <a:lnTo>
                    <a:pt x="28" y="20"/>
                  </a:lnTo>
                  <a:lnTo>
                    <a:pt x="24" y="24"/>
                  </a:lnTo>
                  <a:lnTo>
                    <a:pt x="20" y="24"/>
                  </a:lnTo>
                  <a:lnTo>
                    <a:pt x="16" y="28"/>
                  </a:lnTo>
                  <a:lnTo>
                    <a:pt x="12" y="28"/>
                  </a:lnTo>
                  <a:lnTo>
                    <a:pt x="8" y="32"/>
                  </a:lnTo>
                  <a:lnTo>
                    <a:pt x="4" y="36"/>
                  </a:lnTo>
                  <a:lnTo>
                    <a:pt x="0" y="40"/>
                  </a:lnTo>
                  <a:lnTo>
                    <a:pt x="0" y="44"/>
                  </a:lnTo>
                  <a:lnTo>
                    <a:pt x="0" y="48"/>
                  </a:lnTo>
                  <a:lnTo>
                    <a:pt x="4" y="48"/>
                  </a:lnTo>
                  <a:lnTo>
                    <a:pt x="4" y="52"/>
                  </a:lnTo>
                  <a:lnTo>
                    <a:pt x="8" y="52"/>
                  </a:lnTo>
                  <a:lnTo>
                    <a:pt x="12" y="52"/>
                  </a:lnTo>
                  <a:lnTo>
                    <a:pt x="12" y="56"/>
                  </a:lnTo>
                  <a:lnTo>
                    <a:pt x="16" y="56"/>
                  </a:lnTo>
                  <a:lnTo>
                    <a:pt x="20" y="56"/>
                  </a:lnTo>
                  <a:lnTo>
                    <a:pt x="28" y="60"/>
                  </a:lnTo>
                  <a:lnTo>
                    <a:pt x="32" y="60"/>
                  </a:lnTo>
                  <a:lnTo>
                    <a:pt x="36" y="60"/>
                  </a:lnTo>
                  <a:lnTo>
                    <a:pt x="44" y="60"/>
                  </a:lnTo>
                  <a:lnTo>
                    <a:pt x="48" y="60"/>
                  </a:lnTo>
                  <a:lnTo>
                    <a:pt x="52" y="64"/>
                  </a:lnTo>
                  <a:lnTo>
                    <a:pt x="60" y="64"/>
                  </a:lnTo>
                  <a:lnTo>
                    <a:pt x="68" y="64"/>
                  </a:lnTo>
                  <a:lnTo>
                    <a:pt x="72" y="64"/>
                  </a:lnTo>
                  <a:lnTo>
                    <a:pt x="80" y="64"/>
                  </a:lnTo>
                  <a:lnTo>
                    <a:pt x="84" y="68"/>
                  </a:lnTo>
                  <a:lnTo>
                    <a:pt x="92" y="68"/>
                  </a:lnTo>
                  <a:lnTo>
                    <a:pt x="96" y="68"/>
                  </a:lnTo>
                  <a:lnTo>
                    <a:pt x="104" y="68"/>
                  </a:lnTo>
                  <a:lnTo>
                    <a:pt x="108" y="68"/>
                  </a:lnTo>
                  <a:lnTo>
                    <a:pt x="116" y="68"/>
                  </a:lnTo>
                  <a:lnTo>
                    <a:pt x="120" y="68"/>
                  </a:lnTo>
                  <a:lnTo>
                    <a:pt x="128" y="68"/>
                  </a:lnTo>
                  <a:lnTo>
                    <a:pt x="132" y="68"/>
                  </a:lnTo>
                  <a:lnTo>
                    <a:pt x="136" y="68"/>
                  </a:lnTo>
                  <a:lnTo>
                    <a:pt x="140" y="68"/>
                  </a:lnTo>
                  <a:lnTo>
                    <a:pt x="144" y="68"/>
                  </a:lnTo>
                </a:path>
              </a:pathLst>
            </a:custGeom>
            <a:solidFill>
              <a:srgbClr val="6532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106" name="Freeform 6">
              <a:extLst>
                <a:ext uri="{FF2B5EF4-FFF2-40B4-BE49-F238E27FC236}">
                  <a16:creationId xmlns:a16="http://schemas.microsoft.com/office/drawing/2014/main" id="{75446DDC-2EA7-338E-6DE1-8BFF6E3149E6}"/>
                </a:ext>
              </a:extLst>
            </p:cNvPr>
            <p:cNvSpPr>
              <a:spLocks/>
            </p:cNvSpPr>
            <p:nvPr/>
          </p:nvSpPr>
          <p:spPr bwMode="auto">
            <a:xfrm>
              <a:off x="1871" y="2982"/>
              <a:ext cx="575" cy="113"/>
            </a:xfrm>
            <a:custGeom>
              <a:avLst/>
              <a:gdLst>
                <a:gd name="T0" fmla="*/ 48 w 575"/>
                <a:gd name="T1" fmla="*/ 56 h 113"/>
                <a:gd name="T2" fmla="*/ 52 w 575"/>
                <a:gd name="T3" fmla="*/ 60 h 113"/>
                <a:gd name="T4" fmla="*/ 60 w 575"/>
                <a:gd name="T5" fmla="*/ 64 h 113"/>
                <a:gd name="T6" fmla="*/ 72 w 575"/>
                <a:gd name="T7" fmla="*/ 72 h 113"/>
                <a:gd name="T8" fmla="*/ 89 w 575"/>
                <a:gd name="T9" fmla="*/ 76 h 113"/>
                <a:gd name="T10" fmla="*/ 105 w 575"/>
                <a:gd name="T11" fmla="*/ 84 h 113"/>
                <a:gd name="T12" fmla="*/ 129 w 575"/>
                <a:gd name="T13" fmla="*/ 88 h 113"/>
                <a:gd name="T14" fmla="*/ 149 w 575"/>
                <a:gd name="T15" fmla="*/ 96 h 113"/>
                <a:gd name="T16" fmla="*/ 173 w 575"/>
                <a:gd name="T17" fmla="*/ 100 h 113"/>
                <a:gd name="T18" fmla="*/ 201 w 575"/>
                <a:gd name="T19" fmla="*/ 104 h 113"/>
                <a:gd name="T20" fmla="*/ 225 w 575"/>
                <a:gd name="T21" fmla="*/ 108 h 113"/>
                <a:gd name="T22" fmla="*/ 253 w 575"/>
                <a:gd name="T23" fmla="*/ 108 h 113"/>
                <a:gd name="T24" fmla="*/ 281 w 575"/>
                <a:gd name="T25" fmla="*/ 112 h 113"/>
                <a:gd name="T26" fmla="*/ 301 w 575"/>
                <a:gd name="T27" fmla="*/ 112 h 113"/>
                <a:gd name="T28" fmla="*/ 329 w 575"/>
                <a:gd name="T29" fmla="*/ 112 h 113"/>
                <a:gd name="T30" fmla="*/ 353 w 575"/>
                <a:gd name="T31" fmla="*/ 108 h 113"/>
                <a:gd name="T32" fmla="*/ 381 w 575"/>
                <a:gd name="T33" fmla="*/ 104 h 113"/>
                <a:gd name="T34" fmla="*/ 405 w 575"/>
                <a:gd name="T35" fmla="*/ 100 h 113"/>
                <a:gd name="T36" fmla="*/ 433 w 575"/>
                <a:gd name="T37" fmla="*/ 96 h 113"/>
                <a:gd name="T38" fmla="*/ 454 w 575"/>
                <a:gd name="T39" fmla="*/ 92 h 113"/>
                <a:gd name="T40" fmla="*/ 478 w 575"/>
                <a:gd name="T41" fmla="*/ 88 h 113"/>
                <a:gd name="T42" fmla="*/ 494 w 575"/>
                <a:gd name="T43" fmla="*/ 84 h 113"/>
                <a:gd name="T44" fmla="*/ 510 w 575"/>
                <a:gd name="T45" fmla="*/ 80 h 113"/>
                <a:gd name="T46" fmla="*/ 522 w 575"/>
                <a:gd name="T47" fmla="*/ 72 h 113"/>
                <a:gd name="T48" fmla="*/ 530 w 575"/>
                <a:gd name="T49" fmla="*/ 68 h 113"/>
                <a:gd name="T50" fmla="*/ 534 w 575"/>
                <a:gd name="T51" fmla="*/ 64 h 113"/>
                <a:gd name="T52" fmla="*/ 546 w 575"/>
                <a:gd name="T53" fmla="*/ 52 h 113"/>
                <a:gd name="T54" fmla="*/ 566 w 575"/>
                <a:gd name="T55" fmla="*/ 28 h 113"/>
                <a:gd name="T56" fmla="*/ 574 w 575"/>
                <a:gd name="T57" fmla="*/ 20 h 113"/>
                <a:gd name="T58" fmla="*/ 558 w 575"/>
                <a:gd name="T59" fmla="*/ 24 h 113"/>
                <a:gd name="T60" fmla="*/ 538 w 575"/>
                <a:gd name="T61" fmla="*/ 28 h 113"/>
                <a:gd name="T62" fmla="*/ 518 w 575"/>
                <a:gd name="T63" fmla="*/ 32 h 113"/>
                <a:gd name="T64" fmla="*/ 498 w 575"/>
                <a:gd name="T65" fmla="*/ 36 h 113"/>
                <a:gd name="T66" fmla="*/ 474 w 575"/>
                <a:gd name="T67" fmla="*/ 44 h 113"/>
                <a:gd name="T68" fmla="*/ 454 w 575"/>
                <a:gd name="T69" fmla="*/ 48 h 113"/>
                <a:gd name="T70" fmla="*/ 433 w 575"/>
                <a:gd name="T71" fmla="*/ 52 h 113"/>
                <a:gd name="T72" fmla="*/ 413 w 575"/>
                <a:gd name="T73" fmla="*/ 60 h 113"/>
                <a:gd name="T74" fmla="*/ 389 w 575"/>
                <a:gd name="T75" fmla="*/ 64 h 113"/>
                <a:gd name="T76" fmla="*/ 369 w 575"/>
                <a:gd name="T77" fmla="*/ 68 h 113"/>
                <a:gd name="T78" fmla="*/ 349 w 575"/>
                <a:gd name="T79" fmla="*/ 72 h 113"/>
                <a:gd name="T80" fmla="*/ 329 w 575"/>
                <a:gd name="T81" fmla="*/ 72 h 113"/>
                <a:gd name="T82" fmla="*/ 309 w 575"/>
                <a:gd name="T83" fmla="*/ 76 h 113"/>
                <a:gd name="T84" fmla="*/ 297 w 575"/>
                <a:gd name="T85" fmla="*/ 76 h 113"/>
                <a:gd name="T86" fmla="*/ 277 w 575"/>
                <a:gd name="T87" fmla="*/ 76 h 113"/>
                <a:gd name="T88" fmla="*/ 257 w 575"/>
                <a:gd name="T89" fmla="*/ 72 h 113"/>
                <a:gd name="T90" fmla="*/ 237 w 575"/>
                <a:gd name="T91" fmla="*/ 72 h 113"/>
                <a:gd name="T92" fmla="*/ 217 w 575"/>
                <a:gd name="T93" fmla="*/ 68 h 113"/>
                <a:gd name="T94" fmla="*/ 197 w 575"/>
                <a:gd name="T95" fmla="*/ 64 h 113"/>
                <a:gd name="T96" fmla="*/ 177 w 575"/>
                <a:gd name="T97" fmla="*/ 60 h 113"/>
                <a:gd name="T98" fmla="*/ 157 w 575"/>
                <a:gd name="T99" fmla="*/ 56 h 113"/>
                <a:gd name="T100" fmla="*/ 137 w 575"/>
                <a:gd name="T101" fmla="*/ 52 h 113"/>
                <a:gd name="T102" fmla="*/ 113 w 575"/>
                <a:gd name="T103" fmla="*/ 44 h 113"/>
                <a:gd name="T104" fmla="*/ 93 w 575"/>
                <a:gd name="T105" fmla="*/ 36 h 113"/>
                <a:gd name="T106" fmla="*/ 72 w 575"/>
                <a:gd name="T107" fmla="*/ 32 h 113"/>
                <a:gd name="T108" fmla="*/ 56 w 575"/>
                <a:gd name="T109" fmla="*/ 24 h 113"/>
                <a:gd name="T110" fmla="*/ 36 w 575"/>
                <a:gd name="T111" fmla="*/ 16 h 113"/>
                <a:gd name="T112" fmla="*/ 16 w 575"/>
                <a:gd name="T113" fmla="*/ 8 h 113"/>
                <a:gd name="T114" fmla="*/ 0 w 575"/>
                <a:gd name="T115" fmla="*/ 0 h 113"/>
                <a:gd name="T116" fmla="*/ 8 w 575"/>
                <a:gd name="T117" fmla="*/ 8 h 113"/>
                <a:gd name="T118" fmla="*/ 28 w 575"/>
                <a:gd name="T119" fmla="*/ 32 h 113"/>
                <a:gd name="T120" fmla="*/ 44 w 575"/>
                <a:gd name="T121" fmla="*/ 48 h 1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5"/>
                <a:gd name="T184" fmla="*/ 0 h 113"/>
                <a:gd name="T185" fmla="*/ 575 w 575"/>
                <a:gd name="T186" fmla="*/ 113 h 11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5" h="113">
                  <a:moveTo>
                    <a:pt x="44" y="52"/>
                  </a:moveTo>
                  <a:lnTo>
                    <a:pt x="44" y="52"/>
                  </a:lnTo>
                  <a:lnTo>
                    <a:pt x="48" y="56"/>
                  </a:lnTo>
                  <a:lnTo>
                    <a:pt x="48" y="60"/>
                  </a:lnTo>
                  <a:lnTo>
                    <a:pt x="52" y="60"/>
                  </a:lnTo>
                  <a:lnTo>
                    <a:pt x="56" y="64"/>
                  </a:lnTo>
                  <a:lnTo>
                    <a:pt x="60" y="64"/>
                  </a:lnTo>
                  <a:lnTo>
                    <a:pt x="64" y="68"/>
                  </a:lnTo>
                  <a:lnTo>
                    <a:pt x="68" y="68"/>
                  </a:lnTo>
                  <a:lnTo>
                    <a:pt x="72" y="72"/>
                  </a:lnTo>
                  <a:lnTo>
                    <a:pt x="77" y="72"/>
                  </a:lnTo>
                  <a:lnTo>
                    <a:pt x="81" y="76"/>
                  </a:lnTo>
                  <a:lnTo>
                    <a:pt x="85" y="76"/>
                  </a:lnTo>
                  <a:lnTo>
                    <a:pt x="89" y="76"/>
                  </a:lnTo>
                  <a:lnTo>
                    <a:pt x="93" y="80"/>
                  </a:lnTo>
                  <a:lnTo>
                    <a:pt x="97" y="80"/>
                  </a:lnTo>
                  <a:lnTo>
                    <a:pt x="101" y="80"/>
                  </a:lnTo>
                  <a:lnTo>
                    <a:pt x="105" y="84"/>
                  </a:lnTo>
                  <a:lnTo>
                    <a:pt x="113" y="84"/>
                  </a:lnTo>
                  <a:lnTo>
                    <a:pt x="117" y="88"/>
                  </a:lnTo>
                  <a:lnTo>
                    <a:pt x="121" y="88"/>
                  </a:lnTo>
                  <a:lnTo>
                    <a:pt x="129" y="88"/>
                  </a:lnTo>
                  <a:lnTo>
                    <a:pt x="133" y="92"/>
                  </a:lnTo>
                  <a:lnTo>
                    <a:pt x="137" y="92"/>
                  </a:lnTo>
                  <a:lnTo>
                    <a:pt x="145" y="92"/>
                  </a:lnTo>
                  <a:lnTo>
                    <a:pt x="149" y="96"/>
                  </a:lnTo>
                  <a:lnTo>
                    <a:pt x="157" y="96"/>
                  </a:lnTo>
                  <a:lnTo>
                    <a:pt x="161" y="96"/>
                  </a:lnTo>
                  <a:lnTo>
                    <a:pt x="169" y="100"/>
                  </a:lnTo>
                  <a:lnTo>
                    <a:pt x="173" y="100"/>
                  </a:lnTo>
                  <a:lnTo>
                    <a:pt x="181" y="100"/>
                  </a:lnTo>
                  <a:lnTo>
                    <a:pt x="185" y="100"/>
                  </a:lnTo>
                  <a:lnTo>
                    <a:pt x="193" y="104"/>
                  </a:lnTo>
                  <a:lnTo>
                    <a:pt x="201" y="104"/>
                  </a:lnTo>
                  <a:lnTo>
                    <a:pt x="205" y="104"/>
                  </a:lnTo>
                  <a:lnTo>
                    <a:pt x="213" y="104"/>
                  </a:lnTo>
                  <a:lnTo>
                    <a:pt x="221" y="108"/>
                  </a:lnTo>
                  <a:lnTo>
                    <a:pt x="225" y="108"/>
                  </a:lnTo>
                  <a:lnTo>
                    <a:pt x="233" y="108"/>
                  </a:lnTo>
                  <a:lnTo>
                    <a:pt x="241" y="108"/>
                  </a:lnTo>
                  <a:lnTo>
                    <a:pt x="245" y="108"/>
                  </a:lnTo>
                  <a:lnTo>
                    <a:pt x="253" y="108"/>
                  </a:lnTo>
                  <a:lnTo>
                    <a:pt x="261" y="112"/>
                  </a:lnTo>
                  <a:lnTo>
                    <a:pt x="265" y="112"/>
                  </a:lnTo>
                  <a:lnTo>
                    <a:pt x="273" y="112"/>
                  </a:lnTo>
                  <a:lnTo>
                    <a:pt x="281" y="112"/>
                  </a:lnTo>
                  <a:lnTo>
                    <a:pt x="285" y="112"/>
                  </a:lnTo>
                  <a:lnTo>
                    <a:pt x="293" y="112"/>
                  </a:lnTo>
                  <a:lnTo>
                    <a:pt x="301" y="112"/>
                  </a:lnTo>
                  <a:lnTo>
                    <a:pt x="309" y="112"/>
                  </a:lnTo>
                  <a:lnTo>
                    <a:pt x="313" y="112"/>
                  </a:lnTo>
                  <a:lnTo>
                    <a:pt x="321" y="112"/>
                  </a:lnTo>
                  <a:lnTo>
                    <a:pt x="329" y="112"/>
                  </a:lnTo>
                  <a:lnTo>
                    <a:pt x="333" y="108"/>
                  </a:lnTo>
                  <a:lnTo>
                    <a:pt x="341" y="108"/>
                  </a:lnTo>
                  <a:lnTo>
                    <a:pt x="349" y="108"/>
                  </a:lnTo>
                  <a:lnTo>
                    <a:pt x="353" y="108"/>
                  </a:lnTo>
                  <a:lnTo>
                    <a:pt x="361" y="108"/>
                  </a:lnTo>
                  <a:lnTo>
                    <a:pt x="369" y="108"/>
                  </a:lnTo>
                  <a:lnTo>
                    <a:pt x="373" y="108"/>
                  </a:lnTo>
                  <a:lnTo>
                    <a:pt x="381" y="104"/>
                  </a:lnTo>
                  <a:lnTo>
                    <a:pt x="389" y="104"/>
                  </a:lnTo>
                  <a:lnTo>
                    <a:pt x="393" y="104"/>
                  </a:lnTo>
                  <a:lnTo>
                    <a:pt x="401" y="104"/>
                  </a:lnTo>
                  <a:lnTo>
                    <a:pt x="405" y="100"/>
                  </a:lnTo>
                  <a:lnTo>
                    <a:pt x="413" y="100"/>
                  </a:lnTo>
                  <a:lnTo>
                    <a:pt x="421" y="100"/>
                  </a:lnTo>
                  <a:lnTo>
                    <a:pt x="425" y="100"/>
                  </a:lnTo>
                  <a:lnTo>
                    <a:pt x="433" y="96"/>
                  </a:lnTo>
                  <a:lnTo>
                    <a:pt x="437" y="96"/>
                  </a:lnTo>
                  <a:lnTo>
                    <a:pt x="446" y="96"/>
                  </a:lnTo>
                  <a:lnTo>
                    <a:pt x="450" y="96"/>
                  </a:lnTo>
                  <a:lnTo>
                    <a:pt x="454" y="92"/>
                  </a:lnTo>
                  <a:lnTo>
                    <a:pt x="462" y="92"/>
                  </a:lnTo>
                  <a:lnTo>
                    <a:pt x="466" y="92"/>
                  </a:lnTo>
                  <a:lnTo>
                    <a:pt x="470" y="88"/>
                  </a:lnTo>
                  <a:lnTo>
                    <a:pt x="478" y="88"/>
                  </a:lnTo>
                  <a:lnTo>
                    <a:pt x="482" y="88"/>
                  </a:lnTo>
                  <a:lnTo>
                    <a:pt x="486" y="88"/>
                  </a:lnTo>
                  <a:lnTo>
                    <a:pt x="490" y="84"/>
                  </a:lnTo>
                  <a:lnTo>
                    <a:pt x="494" y="84"/>
                  </a:lnTo>
                  <a:lnTo>
                    <a:pt x="498" y="84"/>
                  </a:lnTo>
                  <a:lnTo>
                    <a:pt x="502" y="80"/>
                  </a:lnTo>
                  <a:lnTo>
                    <a:pt x="506" y="80"/>
                  </a:lnTo>
                  <a:lnTo>
                    <a:pt x="510" y="80"/>
                  </a:lnTo>
                  <a:lnTo>
                    <a:pt x="514" y="76"/>
                  </a:lnTo>
                  <a:lnTo>
                    <a:pt x="518" y="76"/>
                  </a:lnTo>
                  <a:lnTo>
                    <a:pt x="522" y="72"/>
                  </a:lnTo>
                  <a:lnTo>
                    <a:pt x="526" y="72"/>
                  </a:lnTo>
                  <a:lnTo>
                    <a:pt x="530" y="68"/>
                  </a:lnTo>
                  <a:lnTo>
                    <a:pt x="534" y="64"/>
                  </a:lnTo>
                  <a:lnTo>
                    <a:pt x="538" y="60"/>
                  </a:lnTo>
                  <a:lnTo>
                    <a:pt x="542" y="56"/>
                  </a:lnTo>
                  <a:lnTo>
                    <a:pt x="546" y="52"/>
                  </a:lnTo>
                  <a:lnTo>
                    <a:pt x="550" y="44"/>
                  </a:lnTo>
                  <a:lnTo>
                    <a:pt x="558" y="40"/>
                  </a:lnTo>
                  <a:lnTo>
                    <a:pt x="562" y="32"/>
                  </a:lnTo>
                  <a:lnTo>
                    <a:pt x="566" y="28"/>
                  </a:lnTo>
                  <a:lnTo>
                    <a:pt x="570" y="24"/>
                  </a:lnTo>
                  <a:lnTo>
                    <a:pt x="574" y="20"/>
                  </a:lnTo>
                  <a:lnTo>
                    <a:pt x="570" y="20"/>
                  </a:lnTo>
                  <a:lnTo>
                    <a:pt x="566" y="20"/>
                  </a:lnTo>
                  <a:lnTo>
                    <a:pt x="562" y="20"/>
                  </a:lnTo>
                  <a:lnTo>
                    <a:pt x="558" y="24"/>
                  </a:lnTo>
                  <a:lnTo>
                    <a:pt x="550" y="24"/>
                  </a:lnTo>
                  <a:lnTo>
                    <a:pt x="546" y="24"/>
                  </a:lnTo>
                  <a:lnTo>
                    <a:pt x="542" y="28"/>
                  </a:lnTo>
                  <a:lnTo>
                    <a:pt x="538" y="28"/>
                  </a:lnTo>
                  <a:lnTo>
                    <a:pt x="534" y="28"/>
                  </a:lnTo>
                  <a:lnTo>
                    <a:pt x="526" y="28"/>
                  </a:lnTo>
                  <a:lnTo>
                    <a:pt x="522" y="32"/>
                  </a:lnTo>
                  <a:lnTo>
                    <a:pt x="518" y="32"/>
                  </a:lnTo>
                  <a:lnTo>
                    <a:pt x="510" y="32"/>
                  </a:lnTo>
                  <a:lnTo>
                    <a:pt x="506" y="36"/>
                  </a:lnTo>
                  <a:lnTo>
                    <a:pt x="502" y="36"/>
                  </a:lnTo>
                  <a:lnTo>
                    <a:pt x="498" y="36"/>
                  </a:lnTo>
                  <a:lnTo>
                    <a:pt x="490" y="40"/>
                  </a:lnTo>
                  <a:lnTo>
                    <a:pt x="486" y="40"/>
                  </a:lnTo>
                  <a:lnTo>
                    <a:pt x="482" y="40"/>
                  </a:lnTo>
                  <a:lnTo>
                    <a:pt x="474" y="44"/>
                  </a:lnTo>
                  <a:lnTo>
                    <a:pt x="470" y="44"/>
                  </a:lnTo>
                  <a:lnTo>
                    <a:pt x="466" y="44"/>
                  </a:lnTo>
                  <a:lnTo>
                    <a:pt x="458" y="48"/>
                  </a:lnTo>
                  <a:lnTo>
                    <a:pt x="454" y="48"/>
                  </a:lnTo>
                  <a:lnTo>
                    <a:pt x="450" y="48"/>
                  </a:lnTo>
                  <a:lnTo>
                    <a:pt x="442" y="52"/>
                  </a:lnTo>
                  <a:lnTo>
                    <a:pt x="437" y="52"/>
                  </a:lnTo>
                  <a:lnTo>
                    <a:pt x="433" y="52"/>
                  </a:lnTo>
                  <a:lnTo>
                    <a:pt x="429" y="56"/>
                  </a:lnTo>
                  <a:lnTo>
                    <a:pt x="421" y="56"/>
                  </a:lnTo>
                  <a:lnTo>
                    <a:pt x="417" y="56"/>
                  </a:lnTo>
                  <a:lnTo>
                    <a:pt x="413" y="60"/>
                  </a:lnTo>
                  <a:lnTo>
                    <a:pt x="405" y="60"/>
                  </a:lnTo>
                  <a:lnTo>
                    <a:pt x="401" y="60"/>
                  </a:lnTo>
                  <a:lnTo>
                    <a:pt x="397" y="64"/>
                  </a:lnTo>
                  <a:lnTo>
                    <a:pt x="389" y="64"/>
                  </a:lnTo>
                  <a:lnTo>
                    <a:pt x="385" y="64"/>
                  </a:lnTo>
                  <a:lnTo>
                    <a:pt x="381" y="64"/>
                  </a:lnTo>
                  <a:lnTo>
                    <a:pt x="373" y="68"/>
                  </a:lnTo>
                  <a:lnTo>
                    <a:pt x="369" y="68"/>
                  </a:lnTo>
                  <a:lnTo>
                    <a:pt x="365" y="68"/>
                  </a:lnTo>
                  <a:lnTo>
                    <a:pt x="361" y="68"/>
                  </a:lnTo>
                  <a:lnTo>
                    <a:pt x="353" y="72"/>
                  </a:lnTo>
                  <a:lnTo>
                    <a:pt x="349" y="72"/>
                  </a:lnTo>
                  <a:lnTo>
                    <a:pt x="345" y="72"/>
                  </a:lnTo>
                  <a:lnTo>
                    <a:pt x="341" y="72"/>
                  </a:lnTo>
                  <a:lnTo>
                    <a:pt x="333" y="72"/>
                  </a:lnTo>
                  <a:lnTo>
                    <a:pt x="329" y="72"/>
                  </a:lnTo>
                  <a:lnTo>
                    <a:pt x="325" y="76"/>
                  </a:lnTo>
                  <a:lnTo>
                    <a:pt x="321" y="76"/>
                  </a:lnTo>
                  <a:lnTo>
                    <a:pt x="317" y="76"/>
                  </a:lnTo>
                  <a:lnTo>
                    <a:pt x="309" y="76"/>
                  </a:lnTo>
                  <a:lnTo>
                    <a:pt x="305" y="76"/>
                  </a:lnTo>
                  <a:lnTo>
                    <a:pt x="301" y="76"/>
                  </a:lnTo>
                  <a:lnTo>
                    <a:pt x="297" y="76"/>
                  </a:lnTo>
                  <a:lnTo>
                    <a:pt x="293" y="76"/>
                  </a:lnTo>
                  <a:lnTo>
                    <a:pt x="289" y="76"/>
                  </a:lnTo>
                  <a:lnTo>
                    <a:pt x="281" y="76"/>
                  </a:lnTo>
                  <a:lnTo>
                    <a:pt x="277" y="76"/>
                  </a:lnTo>
                  <a:lnTo>
                    <a:pt x="273" y="76"/>
                  </a:lnTo>
                  <a:lnTo>
                    <a:pt x="269" y="76"/>
                  </a:lnTo>
                  <a:lnTo>
                    <a:pt x="265" y="76"/>
                  </a:lnTo>
                  <a:lnTo>
                    <a:pt x="257" y="72"/>
                  </a:lnTo>
                  <a:lnTo>
                    <a:pt x="253" y="72"/>
                  </a:lnTo>
                  <a:lnTo>
                    <a:pt x="249" y="72"/>
                  </a:lnTo>
                  <a:lnTo>
                    <a:pt x="245" y="72"/>
                  </a:lnTo>
                  <a:lnTo>
                    <a:pt x="237" y="72"/>
                  </a:lnTo>
                  <a:lnTo>
                    <a:pt x="233" y="72"/>
                  </a:lnTo>
                  <a:lnTo>
                    <a:pt x="229" y="72"/>
                  </a:lnTo>
                  <a:lnTo>
                    <a:pt x="225" y="68"/>
                  </a:lnTo>
                  <a:lnTo>
                    <a:pt x="217" y="68"/>
                  </a:lnTo>
                  <a:lnTo>
                    <a:pt x="213" y="68"/>
                  </a:lnTo>
                  <a:lnTo>
                    <a:pt x="209" y="68"/>
                  </a:lnTo>
                  <a:lnTo>
                    <a:pt x="205" y="64"/>
                  </a:lnTo>
                  <a:lnTo>
                    <a:pt x="197" y="64"/>
                  </a:lnTo>
                  <a:lnTo>
                    <a:pt x="193" y="64"/>
                  </a:lnTo>
                  <a:lnTo>
                    <a:pt x="189" y="64"/>
                  </a:lnTo>
                  <a:lnTo>
                    <a:pt x="181" y="60"/>
                  </a:lnTo>
                  <a:lnTo>
                    <a:pt x="177" y="60"/>
                  </a:lnTo>
                  <a:lnTo>
                    <a:pt x="173" y="60"/>
                  </a:lnTo>
                  <a:lnTo>
                    <a:pt x="165" y="60"/>
                  </a:lnTo>
                  <a:lnTo>
                    <a:pt x="161" y="56"/>
                  </a:lnTo>
                  <a:lnTo>
                    <a:pt x="157" y="56"/>
                  </a:lnTo>
                  <a:lnTo>
                    <a:pt x="153" y="56"/>
                  </a:lnTo>
                  <a:lnTo>
                    <a:pt x="145" y="52"/>
                  </a:lnTo>
                  <a:lnTo>
                    <a:pt x="141" y="52"/>
                  </a:lnTo>
                  <a:lnTo>
                    <a:pt x="137" y="52"/>
                  </a:lnTo>
                  <a:lnTo>
                    <a:pt x="129" y="48"/>
                  </a:lnTo>
                  <a:lnTo>
                    <a:pt x="125" y="48"/>
                  </a:lnTo>
                  <a:lnTo>
                    <a:pt x="121" y="44"/>
                  </a:lnTo>
                  <a:lnTo>
                    <a:pt x="113" y="44"/>
                  </a:lnTo>
                  <a:lnTo>
                    <a:pt x="109" y="44"/>
                  </a:lnTo>
                  <a:lnTo>
                    <a:pt x="105" y="40"/>
                  </a:lnTo>
                  <a:lnTo>
                    <a:pt x="101" y="40"/>
                  </a:lnTo>
                  <a:lnTo>
                    <a:pt x="93" y="36"/>
                  </a:lnTo>
                  <a:lnTo>
                    <a:pt x="89" y="36"/>
                  </a:lnTo>
                  <a:lnTo>
                    <a:pt x="85" y="32"/>
                  </a:lnTo>
                  <a:lnTo>
                    <a:pt x="81" y="32"/>
                  </a:lnTo>
                  <a:lnTo>
                    <a:pt x="72" y="32"/>
                  </a:lnTo>
                  <a:lnTo>
                    <a:pt x="68" y="28"/>
                  </a:lnTo>
                  <a:lnTo>
                    <a:pt x="64" y="28"/>
                  </a:lnTo>
                  <a:lnTo>
                    <a:pt x="60" y="24"/>
                  </a:lnTo>
                  <a:lnTo>
                    <a:pt x="56" y="24"/>
                  </a:lnTo>
                  <a:lnTo>
                    <a:pt x="48" y="20"/>
                  </a:lnTo>
                  <a:lnTo>
                    <a:pt x="44" y="20"/>
                  </a:lnTo>
                  <a:lnTo>
                    <a:pt x="40" y="16"/>
                  </a:lnTo>
                  <a:lnTo>
                    <a:pt x="36" y="16"/>
                  </a:lnTo>
                  <a:lnTo>
                    <a:pt x="32" y="12"/>
                  </a:lnTo>
                  <a:lnTo>
                    <a:pt x="28" y="12"/>
                  </a:lnTo>
                  <a:lnTo>
                    <a:pt x="24" y="8"/>
                  </a:lnTo>
                  <a:lnTo>
                    <a:pt x="16" y="8"/>
                  </a:lnTo>
                  <a:lnTo>
                    <a:pt x="12" y="4"/>
                  </a:lnTo>
                  <a:lnTo>
                    <a:pt x="8" y="4"/>
                  </a:lnTo>
                  <a:lnTo>
                    <a:pt x="4" y="0"/>
                  </a:lnTo>
                  <a:lnTo>
                    <a:pt x="0" y="0"/>
                  </a:lnTo>
                  <a:lnTo>
                    <a:pt x="4" y="4"/>
                  </a:lnTo>
                  <a:lnTo>
                    <a:pt x="8" y="8"/>
                  </a:lnTo>
                  <a:lnTo>
                    <a:pt x="12" y="12"/>
                  </a:lnTo>
                  <a:lnTo>
                    <a:pt x="16" y="20"/>
                  </a:lnTo>
                  <a:lnTo>
                    <a:pt x="24" y="24"/>
                  </a:lnTo>
                  <a:lnTo>
                    <a:pt x="28" y="32"/>
                  </a:lnTo>
                  <a:lnTo>
                    <a:pt x="32" y="36"/>
                  </a:lnTo>
                  <a:lnTo>
                    <a:pt x="36" y="44"/>
                  </a:lnTo>
                  <a:lnTo>
                    <a:pt x="40" y="48"/>
                  </a:lnTo>
                  <a:lnTo>
                    <a:pt x="44" y="48"/>
                  </a:lnTo>
                  <a:lnTo>
                    <a:pt x="44" y="52"/>
                  </a:lnTo>
                </a:path>
              </a:pathLst>
            </a:custGeom>
            <a:solidFill>
              <a:srgbClr val="3E5A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107" name="Freeform 7">
              <a:extLst>
                <a:ext uri="{FF2B5EF4-FFF2-40B4-BE49-F238E27FC236}">
                  <a16:creationId xmlns:a16="http://schemas.microsoft.com/office/drawing/2014/main" id="{69653A49-35D4-EDC1-5E35-15D07A5BB9AC}"/>
                </a:ext>
              </a:extLst>
            </p:cNvPr>
            <p:cNvSpPr>
              <a:spLocks/>
            </p:cNvSpPr>
            <p:nvPr/>
          </p:nvSpPr>
          <p:spPr bwMode="auto">
            <a:xfrm>
              <a:off x="1939" y="2803"/>
              <a:ext cx="411" cy="228"/>
            </a:xfrm>
            <a:custGeom>
              <a:avLst/>
              <a:gdLst>
                <a:gd name="T0" fmla="*/ 89 w 411"/>
                <a:gd name="T1" fmla="*/ 191 h 228"/>
                <a:gd name="T2" fmla="*/ 101 w 411"/>
                <a:gd name="T3" fmla="*/ 199 h 228"/>
                <a:gd name="T4" fmla="*/ 117 w 411"/>
                <a:gd name="T5" fmla="*/ 207 h 228"/>
                <a:gd name="T6" fmla="*/ 137 w 411"/>
                <a:gd name="T7" fmla="*/ 215 h 228"/>
                <a:gd name="T8" fmla="*/ 157 w 411"/>
                <a:gd name="T9" fmla="*/ 219 h 228"/>
                <a:gd name="T10" fmla="*/ 181 w 411"/>
                <a:gd name="T11" fmla="*/ 223 h 228"/>
                <a:gd name="T12" fmla="*/ 205 w 411"/>
                <a:gd name="T13" fmla="*/ 227 h 228"/>
                <a:gd name="T14" fmla="*/ 221 w 411"/>
                <a:gd name="T15" fmla="*/ 227 h 228"/>
                <a:gd name="T16" fmla="*/ 245 w 411"/>
                <a:gd name="T17" fmla="*/ 223 h 228"/>
                <a:gd name="T18" fmla="*/ 269 w 411"/>
                <a:gd name="T19" fmla="*/ 219 h 228"/>
                <a:gd name="T20" fmla="*/ 293 w 411"/>
                <a:gd name="T21" fmla="*/ 211 h 228"/>
                <a:gd name="T22" fmla="*/ 313 w 411"/>
                <a:gd name="T23" fmla="*/ 203 h 228"/>
                <a:gd name="T24" fmla="*/ 329 w 411"/>
                <a:gd name="T25" fmla="*/ 195 h 228"/>
                <a:gd name="T26" fmla="*/ 341 w 411"/>
                <a:gd name="T27" fmla="*/ 187 h 228"/>
                <a:gd name="T28" fmla="*/ 345 w 411"/>
                <a:gd name="T29" fmla="*/ 183 h 228"/>
                <a:gd name="T30" fmla="*/ 349 w 411"/>
                <a:gd name="T31" fmla="*/ 175 h 228"/>
                <a:gd name="T32" fmla="*/ 353 w 411"/>
                <a:gd name="T33" fmla="*/ 155 h 228"/>
                <a:gd name="T34" fmla="*/ 365 w 411"/>
                <a:gd name="T35" fmla="*/ 131 h 228"/>
                <a:gd name="T36" fmla="*/ 374 w 411"/>
                <a:gd name="T37" fmla="*/ 104 h 228"/>
                <a:gd name="T38" fmla="*/ 382 w 411"/>
                <a:gd name="T39" fmla="*/ 72 h 228"/>
                <a:gd name="T40" fmla="*/ 394 w 411"/>
                <a:gd name="T41" fmla="*/ 44 h 228"/>
                <a:gd name="T42" fmla="*/ 402 w 411"/>
                <a:gd name="T43" fmla="*/ 20 h 228"/>
                <a:gd name="T44" fmla="*/ 406 w 411"/>
                <a:gd name="T45" fmla="*/ 4 h 228"/>
                <a:gd name="T46" fmla="*/ 410 w 411"/>
                <a:gd name="T47" fmla="*/ 0 h 228"/>
                <a:gd name="T48" fmla="*/ 386 w 411"/>
                <a:gd name="T49" fmla="*/ 8 h 228"/>
                <a:gd name="T50" fmla="*/ 357 w 411"/>
                <a:gd name="T51" fmla="*/ 20 h 228"/>
                <a:gd name="T52" fmla="*/ 333 w 411"/>
                <a:gd name="T53" fmla="*/ 28 h 228"/>
                <a:gd name="T54" fmla="*/ 313 w 411"/>
                <a:gd name="T55" fmla="*/ 32 h 228"/>
                <a:gd name="T56" fmla="*/ 297 w 411"/>
                <a:gd name="T57" fmla="*/ 40 h 228"/>
                <a:gd name="T58" fmla="*/ 281 w 411"/>
                <a:gd name="T59" fmla="*/ 40 h 228"/>
                <a:gd name="T60" fmla="*/ 265 w 411"/>
                <a:gd name="T61" fmla="*/ 44 h 228"/>
                <a:gd name="T62" fmla="*/ 249 w 411"/>
                <a:gd name="T63" fmla="*/ 44 h 228"/>
                <a:gd name="T64" fmla="*/ 229 w 411"/>
                <a:gd name="T65" fmla="*/ 44 h 228"/>
                <a:gd name="T66" fmla="*/ 217 w 411"/>
                <a:gd name="T67" fmla="*/ 48 h 228"/>
                <a:gd name="T68" fmla="*/ 205 w 411"/>
                <a:gd name="T69" fmla="*/ 48 h 228"/>
                <a:gd name="T70" fmla="*/ 193 w 411"/>
                <a:gd name="T71" fmla="*/ 48 h 228"/>
                <a:gd name="T72" fmla="*/ 173 w 411"/>
                <a:gd name="T73" fmla="*/ 44 h 228"/>
                <a:gd name="T74" fmla="*/ 157 w 411"/>
                <a:gd name="T75" fmla="*/ 44 h 228"/>
                <a:gd name="T76" fmla="*/ 133 w 411"/>
                <a:gd name="T77" fmla="*/ 40 h 228"/>
                <a:gd name="T78" fmla="*/ 113 w 411"/>
                <a:gd name="T79" fmla="*/ 36 h 228"/>
                <a:gd name="T80" fmla="*/ 89 w 411"/>
                <a:gd name="T81" fmla="*/ 32 h 228"/>
                <a:gd name="T82" fmla="*/ 65 w 411"/>
                <a:gd name="T83" fmla="*/ 28 h 228"/>
                <a:gd name="T84" fmla="*/ 45 w 411"/>
                <a:gd name="T85" fmla="*/ 20 h 228"/>
                <a:gd name="T86" fmla="*/ 21 w 411"/>
                <a:gd name="T87" fmla="*/ 12 h 228"/>
                <a:gd name="T88" fmla="*/ 0 w 411"/>
                <a:gd name="T89" fmla="*/ 4 h 228"/>
                <a:gd name="T90" fmla="*/ 4 w 411"/>
                <a:gd name="T91" fmla="*/ 8 h 228"/>
                <a:gd name="T92" fmla="*/ 13 w 411"/>
                <a:gd name="T93" fmla="*/ 24 h 228"/>
                <a:gd name="T94" fmla="*/ 21 w 411"/>
                <a:gd name="T95" fmla="*/ 44 h 228"/>
                <a:gd name="T96" fmla="*/ 33 w 411"/>
                <a:gd name="T97" fmla="*/ 68 h 228"/>
                <a:gd name="T98" fmla="*/ 45 w 411"/>
                <a:gd name="T99" fmla="*/ 96 h 228"/>
                <a:gd name="T100" fmla="*/ 61 w 411"/>
                <a:gd name="T101" fmla="*/ 123 h 228"/>
                <a:gd name="T102" fmla="*/ 73 w 411"/>
                <a:gd name="T103" fmla="*/ 151 h 228"/>
                <a:gd name="T104" fmla="*/ 81 w 411"/>
                <a:gd name="T105" fmla="*/ 171 h 228"/>
                <a:gd name="T106" fmla="*/ 85 w 411"/>
                <a:gd name="T107" fmla="*/ 183 h 228"/>
                <a:gd name="T108" fmla="*/ 89 w 411"/>
                <a:gd name="T109" fmla="*/ 187 h 2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11"/>
                <a:gd name="T166" fmla="*/ 0 h 228"/>
                <a:gd name="T167" fmla="*/ 411 w 411"/>
                <a:gd name="T168" fmla="*/ 228 h 2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11" h="228">
                  <a:moveTo>
                    <a:pt x="89" y="187"/>
                  </a:moveTo>
                  <a:lnTo>
                    <a:pt x="89" y="187"/>
                  </a:lnTo>
                  <a:lnTo>
                    <a:pt x="89" y="191"/>
                  </a:lnTo>
                  <a:lnTo>
                    <a:pt x="93" y="195"/>
                  </a:lnTo>
                  <a:lnTo>
                    <a:pt x="97" y="199"/>
                  </a:lnTo>
                  <a:lnTo>
                    <a:pt x="101" y="199"/>
                  </a:lnTo>
                  <a:lnTo>
                    <a:pt x="105" y="203"/>
                  </a:lnTo>
                  <a:lnTo>
                    <a:pt x="109" y="207"/>
                  </a:lnTo>
                  <a:lnTo>
                    <a:pt x="117" y="207"/>
                  </a:lnTo>
                  <a:lnTo>
                    <a:pt x="121" y="207"/>
                  </a:lnTo>
                  <a:lnTo>
                    <a:pt x="125" y="211"/>
                  </a:lnTo>
                  <a:lnTo>
                    <a:pt x="129" y="211"/>
                  </a:lnTo>
                  <a:lnTo>
                    <a:pt x="137" y="215"/>
                  </a:lnTo>
                  <a:lnTo>
                    <a:pt x="141" y="215"/>
                  </a:lnTo>
                  <a:lnTo>
                    <a:pt x="145" y="219"/>
                  </a:lnTo>
                  <a:lnTo>
                    <a:pt x="153" y="219"/>
                  </a:lnTo>
                  <a:lnTo>
                    <a:pt x="157" y="219"/>
                  </a:lnTo>
                  <a:lnTo>
                    <a:pt x="165" y="223"/>
                  </a:lnTo>
                  <a:lnTo>
                    <a:pt x="169" y="223"/>
                  </a:lnTo>
                  <a:lnTo>
                    <a:pt x="177" y="223"/>
                  </a:lnTo>
                  <a:lnTo>
                    <a:pt x="181" y="223"/>
                  </a:lnTo>
                  <a:lnTo>
                    <a:pt x="189" y="223"/>
                  </a:lnTo>
                  <a:lnTo>
                    <a:pt x="193" y="227"/>
                  </a:lnTo>
                  <a:lnTo>
                    <a:pt x="201" y="227"/>
                  </a:lnTo>
                  <a:lnTo>
                    <a:pt x="205" y="227"/>
                  </a:lnTo>
                  <a:lnTo>
                    <a:pt x="213" y="227"/>
                  </a:lnTo>
                  <a:lnTo>
                    <a:pt x="217" y="227"/>
                  </a:lnTo>
                  <a:lnTo>
                    <a:pt x="221" y="227"/>
                  </a:lnTo>
                  <a:lnTo>
                    <a:pt x="229" y="227"/>
                  </a:lnTo>
                  <a:lnTo>
                    <a:pt x="233" y="227"/>
                  </a:lnTo>
                  <a:lnTo>
                    <a:pt x="241" y="227"/>
                  </a:lnTo>
                  <a:lnTo>
                    <a:pt x="245" y="223"/>
                  </a:lnTo>
                  <a:lnTo>
                    <a:pt x="253" y="223"/>
                  </a:lnTo>
                  <a:lnTo>
                    <a:pt x="257" y="223"/>
                  </a:lnTo>
                  <a:lnTo>
                    <a:pt x="265" y="219"/>
                  </a:lnTo>
                  <a:lnTo>
                    <a:pt x="269" y="219"/>
                  </a:lnTo>
                  <a:lnTo>
                    <a:pt x="277" y="219"/>
                  </a:lnTo>
                  <a:lnTo>
                    <a:pt x="281" y="215"/>
                  </a:lnTo>
                  <a:lnTo>
                    <a:pt x="289" y="215"/>
                  </a:lnTo>
                  <a:lnTo>
                    <a:pt x="293" y="211"/>
                  </a:lnTo>
                  <a:lnTo>
                    <a:pt x="297" y="211"/>
                  </a:lnTo>
                  <a:lnTo>
                    <a:pt x="305" y="211"/>
                  </a:lnTo>
                  <a:lnTo>
                    <a:pt x="309" y="207"/>
                  </a:lnTo>
                  <a:lnTo>
                    <a:pt x="313" y="203"/>
                  </a:lnTo>
                  <a:lnTo>
                    <a:pt x="317" y="203"/>
                  </a:lnTo>
                  <a:lnTo>
                    <a:pt x="321" y="199"/>
                  </a:lnTo>
                  <a:lnTo>
                    <a:pt x="325" y="199"/>
                  </a:lnTo>
                  <a:lnTo>
                    <a:pt x="329" y="195"/>
                  </a:lnTo>
                  <a:lnTo>
                    <a:pt x="333" y="195"/>
                  </a:lnTo>
                  <a:lnTo>
                    <a:pt x="337" y="191"/>
                  </a:lnTo>
                  <a:lnTo>
                    <a:pt x="341" y="191"/>
                  </a:lnTo>
                  <a:lnTo>
                    <a:pt x="341" y="187"/>
                  </a:lnTo>
                  <a:lnTo>
                    <a:pt x="345" y="187"/>
                  </a:lnTo>
                  <a:lnTo>
                    <a:pt x="345" y="183"/>
                  </a:lnTo>
                  <a:lnTo>
                    <a:pt x="345" y="179"/>
                  </a:lnTo>
                  <a:lnTo>
                    <a:pt x="349" y="179"/>
                  </a:lnTo>
                  <a:lnTo>
                    <a:pt x="349" y="175"/>
                  </a:lnTo>
                  <a:lnTo>
                    <a:pt x="349" y="171"/>
                  </a:lnTo>
                  <a:lnTo>
                    <a:pt x="353" y="167"/>
                  </a:lnTo>
                  <a:lnTo>
                    <a:pt x="353" y="159"/>
                  </a:lnTo>
                  <a:lnTo>
                    <a:pt x="353" y="155"/>
                  </a:lnTo>
                  <a:lnTo>
                    <a:pt x="357" y="151"/>
                  </a:lnTo>
                  <a:lnTo>
                    <a:pt x="357" y="143"/>
                  </a:lnTo>
                  <a:lnTo>
                    <a:pt x="361" y="139"/>
                  </a:lnTo>
                  <a:lnTo>
                    <a:pt x="365" y="131"/>
                  </a:lnTo>
                  <a:lnTo>
                    <a:pt x="365" y="123"/>
                  </a:lnTo>
                  <a:lnTo>
                    <a:pt x="369" y="115"/>
                  </a:lnTo>
                  <a:lnTo>
                    <a:pt x="369" y="112"/>
                  </a:lnTo>
                  <a:lnTo>
                    <a:pt x="374" y="104"/>
                  </a:lnTo>
                  <a:lnTo>
                    <a:pt x="378" y="96"/>
                  </a:lnTo>
                  <a:lnTo>
                    <a:pt x="378" y="88"/>
                  </a:lnTo>
                  <a:lnTo>
                    <a:pt x="382" y="80"/>
                  </a:lnTo>
                  <a:lnTo>
                    <a:pt x="382" y="72"/>
                  </a:lnTo>
                  <a:lnTo>
                    <a:pt x="386" y="64"/>
                  </a:lnTo>
                  <a:lnTo>
                    <a:pt x="390" y="60"/>
                  </a:lnTo>
                  <a:lnTo>
                    <a:pt x="390" y="52"/>
                  </a:lnTo>
                  <a:lnTo>
                    <a:pt x="394" y="44"/>
                  </a:lnTo>
                  <a:lnTo>
                    <a:pt x="394" y="40"/>
                  </a:lnTo>
                  <a:lnTo>
                    <a:pt x="398" y="32"/>
                  </a:lnTo>
                  <a:lnTo>
                    <a:pt x="398" y="28"/>
                  </a:lnTo>
                  <a:lnTo>
                    <a:pt x="402" y="20"/>
                  </a:lnTo>
                  <a:lnTo>
                    <a:pt x="402" y="16"/>
                  </a:lnTo>
                  <a:lnTo>
                    <a:pt x="406" y="12"/>
                  </a:lnTo>
                  <a:lnTo>
                    <a:pt x="406" y="8"/>
                  </a:lnTo>
                  <a:lnTo>
                    <a:pt x="406" y="4"/>
                  </a:lnTo>
                  <a:lnTo>
                    <a:pt x="406" y="0"/>
                  </a:lnTo>
                  <a:lnTo>
                    <a:pt x="410" y="0"/>
                  </a:lnTo>
                  <a:lnTo>
                    <a:pt x="402" y="4"/>
                  </a:lnTo>
                  <a:lnTo>
                    <a:pt x="394" y="4"/>
                  </a:lnTo>
                  <a:lnTo>
                    <a:pt x="386" y="8"/>
                  </a:lnTo>
                  <a:lnTo>
                    <a:pt x="378" y="12"/>
                  </a:lnTo>
                  <a:lnTo>
                    <a:pt x="369" y="12"/>
                  </a:lnTo>
                  <a:lnTo>
                    <a:pt x="365" y="16"/>
                  </a:lnTo>
                  <a:lnTo>
                    <a:pt x="357" y="20"/>
                  </a:lnTo>
                  <a:lnTo>
                    <a:pt x="353" y="20"/>
                  </a:lnTo>
                  <a:lnTo>
                    <a:pt x="345" y="24"/>
                  </a:lnTo>
                  <a:lnTo>
                    <a:pt x="341" y="24"/>
                  </a:lnTo>
                  <a:lnTo>
                    <a:pt x="333" y="28"/>
                  </a:lnTo>
                  <a:lnTo>
                    <a:pt x="329" y="28"/>
                  </a:lnTo>
                  <a:lnTo>
                    <a:pt x="325" y="32"/>
                  </a:lnTo>
                  <a:lnTo>
                    <a:pt x="321" y="32"/>
                  </a:lnTo>
                  <a:lnTo>
                    <a:pt x="313" y="32"/>
                  </a:lnTo>
                  <a:lnTo>
                    <a:pt x="309" y="36"/>
                  </a:lnTo>
                  <a:lnTo>
                    <a:pt x="305" y="36"/>
                  </a:lnTo>
                  <a:lnTo>
                    <a:pt x="301" y="36"/>
                  </a:lnTo>
                  <a:lnTo>
                    <a:pt x="297" y="40"/>
                  </a:lnTo>
                  <a:lnTo>
                    <a:pt x="293" y="40"/>
                  </a:lnTo>
                  <a:lnTo>
                    <a:pt x="289" y="40"/>
                  </a:lnTo>
                  <a:lnTo>
                    <a:pt x="285" y="40"/>
                  </a:lnTo>
                  <a:lnTo>
                    <a:pt x="281" y="40"/>
                  </a:lnTo>
                  <a:lnTo>
                    <a:pt x="277" y="40"/>
                  </a:lnTo>
                  <a:lnTo>
                    <a:pt x="273" y="44"/>
                  </a:lnTo>
                  <a:lnTo>
                    <a:pt x="269" y="44"/>
                  </a:lnTo>
                  <a:lnTo>
                    <a:pt x="265" y="44"/>
                  </a:lnTo>
                  <a:lnTo>
                    <a:pt x="261" y="44"/>
                  </a:lnTo>
                  <a:lnTo>
                    <a:pt x="257" y="44"/>
                  </a:lnTo>
                  <a:lnTo>
                    <a:pt x="253" y="44"/>
                  </a:lnTo>
                  <a:lnTo>
                    <a:pt x="249" y="44"/>
                  </a:lnTo>
                  <a:lnTo>
                    <a:pt x="245" y="44"/>
                  </a:lnTo>
                  <a:lnTo>
                    <a:pt x="241" y="44"/>
                  </a:lnTo>
                  <a:lnTo>
                    <a:pt x="233" y="44"/>
                  </a:lnTo>
                  <a:lnTo>
                    <a:pt x="229" y="44"/>
                  </a:lnTo>
                  <a:lnTo>
                    <a:pt x="225" y="48"/>
                  </a:lnTo>
                  <a:lnTo>
                    <a:pt x="221" y="48"/>
                  </a:lnTo>
                  <a:lnTo>
                    <a:pt x="217" y="48"/>
                  </a:lnTo>
                  <a:lnTo>
                    <a:pt x="213" y="48"/>
                  </a:lnTo>
                  <a:lnTo>
                    <a:pt x="209" y="48"/>
                  </a:lnTo>
                  <a:lnTo>
                    <a:pt x="205" y="48"/>
                  </a:lnTo>
                  <a:lnTo>
                    <a:pt x="201" y="48"/>
                  </a:lnTo>
                  <a:lnTo>
                    <a:pt x="197" y="48"/>
                  </a:lnTo>
                  <a:lnTo>
                    <a:pt x="193" y="48"/>
                  </a:lnTo>
                  <a:lnTo>
                    <a:pt x="189" y="48"/>
                  </a:lnTo>
                  <a:lnTo>
                    <a:pt x="181" y="44"/>
                  </a:lnTo>
                  <a:lnTo>
                    <a:pt x="177" y="44"/>
                  </a:lnTo>
                  <a:lnTo>
                    <a:pt x="173" y="44"/>
                  </a:lnTo>
                  <a:lnTo>
                    <a:pt x="169" y="44"/>
                  </a:lnTo>
                  <a:lnTo>
                    <a:pt x="165" y="44"/>
                  </a:lnTo>
                  <a:lnTo>
                    <a:pt x="161" y="44"/>
                  </a:lnTo>
                  <a:lnTo>
                    <a:pt x="157" y="44"/>
                  </a:lnTo>
                  <a:lnTo>
                    <a:pt x="149" y="44"/>
                  </a:lnTo>
                  <a:lnTo>
                    <a:pt x="145" y="44"/>
                  </a:lnTo>
                  <a:lnTo>
                    <a:pt x="141" y="40"/>
                  </a:lnTo>
                  <a:lnTo>
                    <a:pt x="133" y="40"/>
                  </a:lnTo>
                  <a:lnTo>
                    <a:pt x="129" y="40"/>
                  </a:lnTo>
                  <a:lnTo>
                    <a:pt x="125" y="40"/>
                  </a:lnTo>
                  <a:lnTo>
                    <a:pt x="117" y="40"/>
                  </a:lnTo>
                  <a:lnTo>
                    <a:pt x="113" y="36"/>
                  </a:lnTo>
                  <a:lnTo>
                    <a:pt x="109" y="36"/>
                  </a:lnTo>
                  <a:lnTo>
                    <a:pt x="101" y="36"/>
                  </a:lnTo>
                  <a:lnTo>
                    <a:pt x="97" y="32"/>
                  </a:lnTo>
                  <a:lnTo>
                    <a:pt x="89" y="32"/>
                  </a:lnTo>
                  <a:lnTo>
                    <a:pt x="85" y="32"/>
                  </a:lnTo>
                  <a:lnTo>
                    <a:pt x="77" y="28"/>
                  </a:lnTo>
                  <a:lnTo>
                    <a:pt x="73" y="28"/>
                  </a:lnTo>
                  <a:lnTo>
                    <a:pt x="65" y="28"/>
                  </a:lnTo>
                  <a:lnTo>
                    <a:pt x="61" y="24"/>
                  </a:lnTo>
                  <a:lnTo>
                    <a:pt x="53" y="24"/>
                  </a:lnTo>
                  <a:lnTo>
                    <a:pt x="49" y="20"/>
                  </a:lnTo>
                  <a:lnTo>
                    <a:pt x="45" y="20"/>
                  </a:lnTo>
                  <a:lnTo>
                    <a:pt x="37" y="16"/>
                  </a:lnTo>
                  <a:lnTo>
                    <a:pt x="33" y="16"/>
                  </a:lnTo>
                  <a:lnTo>
                    <a:pt x="25" y="12"/>
                  </a:lnTo>
                  <a:lnTo>
                    <a:pt x="21" y="12"/>
                  </a:lnTo>
                  <a:lnTo>
                    <a:pt x="13" y="8"/>
                  </a:lnTo>
                  <a:lnTo>
                    <a:pt x="9" y="4"/>
                  </a:lnTo>
                  <a:lnTo>
                    <a:pt x="0" y="4"/>
                  </a:lnTo>
                  <a:lnTo>
                    <a:pt x="4" y="4"/>
                  </a:lnTo>
                  <a:lnTo>
                    <a:pt x="4" y="8"/>
                  </a:lnTo>
                  <a:lnTo>
                    <a:pt x="4" y="12"/>
                  </a:lnTo>
                  <a:lnTo>
                    <a:pt x="9" y="12"/>
                  </a:lnTo>
                  <a:lnTo>
                    <a:pt x="9" y="16"/>
                  </a:lnTo>
                  <a:lnTo>
                    <a:pt x="13" y="24"/>
                  </a:lnTo>
                  <a:lnTo>
                    <a:pt x="13" y="28"/>
                  </a:lnTo>
                  <a:lnTo>
                    <a:pt x="17" y="32"/>
                  </a:lnTo>
                  <a:lnTo>
                    <a:pt x="21" y="36"/>
                  </a:lnTo>
                  <a:lnTo>
                    <a:pt x="21" y="44"/>
                  </a:lnTo>
                  <a:lnTo>
                    <a:pt x="25" y="48"/>
                  </a:lnTo>
                  <a:lnTo>
                    <a:pt x="29" y="56"/>
                  </a:lnTo>
                  <a:lnTo>
                    <a:pt x="29" y="64"/>
                  </a:lnTo>
                  <a:lnTo>
                    <a:pt x="33" y="68"/>
                  </a:lnTo>
                  <a:lnTo>
                    <a:pt x="37" y="76"/>
                  </a:lnTo>
                  <a:lnTo>
                    <a:pt x="41" y="84"/>
                  </a:lnTo>
                  <a:lnTo>
                    <a:pt x="45" y="92"/>
                  </a:lnTo>
                  <a:lnTo>
                    <a:pt x="45" y="96"/>
                  </a:lnTo>
                  <a:lnTo>
                    <a:pt x="49" y="104"/>
                  </a:lnTo>
                  <a:lnTo>
                    <a:pt x="53" y="112"/>
                  </a:lnTo>
                  <a:lnTo>
                    <a:pt x="57" y="119"/>
                  </a:lnTo>
                  <a:lnTo>
                    <a:pt x="61" y="123"/>
                  </a:lnTo>
                  <a:lnTo>
                    <a:pt x="61" y="131"/>
                  </a:lnTo>
                  <a:lnTo>
                    <a:pt x="65" y="139"/>
                  </a:lnTo>
                  <a:lnTo>
                    <a:pt x="69" y="143"/>
                  </a:lnTo>
                  <a:lnTo>
                    <a:pt x="73" y="151"/>
                  </a:lnTo>
                  <a:lnTo>
                    <a:pt x="73" y="155"/>
                  </a:lnTo>
                  <a:lnTo>
                    <a:pt x="77" y="159"/>
                  </a:lnTo>
                  <a:lnTo>
                    <a:pt x="77" y="163"/>
                  </a:lnTo>
                  <a:lnTo>
                    <a:pt x="81" y="171"/>
                  </a:lnTo>
                  <a:lnTo>
                    <a:pt x="81" y="175"/>
                  </a:lnTo>
                  <a:lnTo>
                    <a:pt x="85" y="175"/>
                  </a:lnTo>
                  <a:lnTo>
                    <a:pt x="85" y="179"/>
                  </a:lnTo>
                  <a:lnTo>
                    <a:pt x="85" y="183"/>
                  </a:lnTo>
                  <a:lnTo>
                    <a:pt x="89" y="183"/>
                  </a:lnTo>
                  <a:lnTo>
                    <a:pt x="89" y="187"/>
                  </a:lnTo>
                </a:path>
              </a:pathLst>
            </a:custGeom>
            <a:solidFill>
              <a:srgbClr val="3E5A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4108" name="Freeform 8">
              <a:extLst>
                <a:ext uri="{FF2B5EF4-FFF2-40B4-BE49-F238E27FC236}">
                  <a16:creationId xmlns:a16="http://schemas.microsoft.com/office/drawing/2014/main" id="{67AA868B-DA5D-6B0C-4F8A-7CE86A2E4A30}"/>
                </a:ext>
              </a:extLst>
            </p:cNvPr>
            <p:cNvSpPr>
              <a:spLocks/>
            </p:cNvSpPr>
            <p:nvPr/>
          </p:nvSpPr>
          <p:spPr bwMode="auto">
            <a:xfrm>
              <a:off x="2284" y="2799"/>
              <a:ext cx="170" cy="180"/>
            </a:xfrm>
            <a:custGeom>
              <a:avLst/>
              <a:gdLst>
                <a:gd name="T0" fmla="*/ 45 w 170"/>
                <a:gd name="T1" fmla="*/ 40 h 180"/>
                <a:gd name="T2" fmla="*/ 53 w 170"/>
                <a:gd name="T3" fmla="*/ 20 h 180"/>
                <a:gd name="T4" fmla="*/ 61 w 170"/>
                <a:gd name="T5" fmla="*/ 4 h 180"/>
                <a:gd name="T6" fmla="*/ 65 w 170"/>
                <a:gd name="T7" fmla="*/ 4 h 180"/>
                <a:gd name="T8" fmla="*/ 65 w 170"/>
                <a:gd name="T9" fmla="*/ 4 h 180"/>
                <a:gd name="T10" fmla="*/ 69 w 170"/>
                <a:gd name="T11" fmla="*/ 4 h 180"/>
                <a:gd name="T12" fmla="*/ 77 w 170"/>
                <a:gd name="T13" fmla="*/ 0 h 180"/>
                <a:gd name="T14" fmla="*/ 85 w 170"/>
                <a:gd name="T15" fmla="*/ 0 h 180"/>
                <a:gd name="T16" fmla="*/ 97 w 170"/>
                <a:gd name="T17" fmla="*/ 0 h 180"/>
                <a:gd name="T18" fmla="*/ 109 w 170"/>
                <a:gd name="T19" fmla="*/ 0 h 180"/>
                <a:gd name="T20" fmla="*/ 121 w 170"/>
                <a:gd name="T21" fmla="*/ 4 h 180"/>
                <a:gd name="T22" fmla="*/ 133 w 170"/>
                <a:gd name="T23" fmla="*/ 8 h 180"/>
                <a:gd name="T24" fmla="*/ 141 w 170"/>
                <a:gd name="T25" fmla="*/ 12 h 180"/>
                <a:gd name="T26" fmla="*/ 153 w 170"/>
                <a:gd name="T27" fmla="*/ 20 h 180"/>
                <a:gd name="T28" fmla="*/ 161 w 170"/>
                <a:gd name="T29" fmla="*/ 36 h 180"/>
                <a:gd name="T30" fmla="*/ 165 w 170"/>
                <a:gd name="T31" fmla="*/ 52 h 180"/>
                <a:gd name="T32" fmla="*/ 169 w 170"/>
                <a:gd name="T33" fmla="*/ 68 h 180"/>
                <a:gd name="T34" fmla="*/ 169 w 170"/>
                <a:gd name="T35" fmla="*/ 76 h 180"/>
                <a:gd name="T36" fmla="*/ 169 w 170"/>
                <a:gd name="T37" fmla="*/ 88 h 180"/>
                <a:gd name="T38" fmla="*/ 165 w 170"/>
                <a:gd name="T39" fmla="*/ 96 h 180"/>
                <a:gd name="T40" fmla="*/ 157 w 170"/>
                <a:gd name="T41" fmla="*/ 104 h 180"/>
                <a:gd name="T42" fmla="*/ 153 w 170"/>
                <a:gd name="T43" fmla="*/ 116 h 180"/>
                <a:gd name="T44" fmla="*/ 141 w 170"/>
                <a:gd name="T45" fmla="*/ 123 h 180"/>
                <a:gd name="T46" fmla="*/ 133 w 170"/>
                <a:gd name="T47" fmla="*/ 131 h 180"/>
                <a:gd name="T48" fmla="*/ 121 w 170"/>
                <a:gd name="T49" fmla="*/ 139 h 180"/>
                <a:gd name="T50" fmla="*/ 105 w 170"/>
                <a:gd name="T51" fmla="*/ 147 h 180"/>
                <a:gd name="T52" fmla="*/ 93 w 170"/>
                <a:gd name="T53" fmla="*/ 155 h 180"/>
                <a:gd name="T54" fmla="*/ 77 w 170"/>
                <a:gd name="T55" fmla="*/ 159 h 180"/>
                <a:gd name="T56" fmla="*/ 61 w 170"/>
                <a:gd name="T57" fmla="*/ 167 h 180"/>
                <a:gd name="T58" fmla="*/ 45 w 170"/>
                <a:gd name="T59" fmla="*/ 171 h 180"/>
                <a:gd name="T60" fmla="*/ 29 w 170"/>
                <a:gd name="T61" fmla="*/ 175 h 180"/>
                <a:gd name="T62" fmla="*/ 8 w 170"/>
                <a:gd name="T63" fmla="*/ 179 h 180"/>
                <a:gd name="T64" fmla="*/ 0 w 170"/>
                <a:gd name="T65" fmla="*/ 171 h 180"/>
                <a:gd name="T66" fmla="*/ 4 w 170"/>
                <a:gd name="T67" fmla="*/ 163 h 180"/>
                <a:gd name="T68" fmla="*/ 8 w 170"/>
                <a:gd name="T69" fmla="*/ 159 h 180"/>
                <a:gd name="T70" fmla="*/ 20 w 170"/>
                <a:gd name="T71" fmla="*/ 151 h 180"/>
                <a:gd name="T72" fmla="*/ 37 w 170"/>
                <a:gd name="T73" fmla="*/ 143 h 180"/>
                <a:gd name="T74" fmla="*/ 57 w 170"/>
                <a:gd name="T75" fmla="*/ 135 h 180"/>
                <a:gd name="T76" fmla="*/ 73 w 170"/>
                <a:gd name="T77" fmla="*/ 123 h 180"/>
                <a:gd name="T78" fmla="*/ 89 w 170"/>
                <a:gd name="T79" fmla="*/ 116 h 180"/>
                <a:gd name="T80" fmla="*/ 97 w 170"/>
                <a:gd name="T81" fmla="*/ 104 h 180"/>
                <a:gd name="T82" fmla="*/ 105 w 170"/>
                <a:gd name="T83" fmla="*/ 96 h 180"/>
                <a:gd name="T84" fmla="*/ 109 w 170"/>
                <a:gd name="T85" fmla="*/ 84 h 180"/>
                <a:gd name="T86" fmla="*/ 113 w 170"/>
                <a:gd name="T87" fmla="*/ 68 h 180"/>
                <a:gd name="T88" fmla="*/ 113 w 170"/>
                <a:gd name="T89" fmla="*/ 60 h 180"/>
                <a:gd name="T90" fmla="*/ 109 w 170"/>
                <a:gd name="T91" fmla="*/ 52 h 180"/>
                <a:gd name="T92" fmla="*/ 101 w 170"/>
                <a:gd name="T93" fmla="*/ 48 h 180"/>
                <a:gd name="T94" fmla="*/ 93 w 170"/>
                <a:gd name="T95" fmla="*/ 44 h 180"/>
                <a:gd name="T96" fmla="*/ 81 w 170"/>
                <a:gd name="T97" fmla="*/ 44 h 180"/>
                <a:gd name="T98" fmla="*/ 73 w 170"/>
                <a:gd name="T99" fmla="*/ 44 h 180"/>
                <a:gd name="T100" fmla="*/ 61 w 170"/>
                <a:gd name="T101" fmla="*/ 44 h 180"/>
                <a:gd name="T102" fmla="*/ 53 w 170"/>
                <a:gd name="T103" fmla="*/ 44 h 180"/>
                <a:gd name="T104" fmla="*/ 45 w 170"/>
                <a:gd name="T105" fmla="*/ 44 h 180"/>
                <a:gd name="T106" fmla="*/ 41 w 170"/>
                <a:gd name="T107" fmla="*/ 44 h 180"/>
                <a:gd name="T108" fmla="*/ 37 w 170"/>
                <a:gd name="T109" fmla="*/ 44 h 1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0"/>
                <a:gd name="T166" fmla="*/ 0 h 180"/>
                <a:gd name="T167" fmla="*/ 170 w 170"/>
                <a:gd name="T168" fmla="*/ 180 h 1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0" h="180">
                  <a:moveTo>
                    <a:pt x="37" y="44"/>
                  </a:moveTo>
                  <a:lnTo>
                    <a:pt x="41" y="44"/>
                  </a:lnTo>
                  <a:lnTo>
                    <a:pt x="45" y="40"/>
                  </a:lnTo>
                  <a:lnTo>
                    <a:pt x="45" y="32"/>
                  </a:lnTo>
                  <a:lnTo>
                    <a:pt x="49" y="28"/>
                  </a:lnTo>
                  <a:lnTo>
                    <a:pt x="53" y="20"/>
                  </a:lnTo>
                  <a:lnTo>
                    <a:pt x="57" y="12"/>
                  </a:lnTo>
                  <a:lnTo>
                    <a:pt x="57" y="8"/>
                  </a:lnTo>
                  <a:lnTo>
                    <a:pt x="61" y="4"/>
                  </a:lnTo>
                  <a:lnTo>
                    <a:pt x="65" y="4"/>
                  </a:lnTo>
                  <a:lnTo>
                    <a:pt x="69" y="4"/>
                  </a:lnTo>
                  <a:lnTo>
                    <a:pt x="73" y="4"/>
                  </a:lnTo>
                  <a:lnTo>
                    <a:pt x="77" y="0"/>
                  </a:lnTo>
                  <a:lnTo>
                    <a:pt x="81" y="0"/>
                  </a:lnTo>
                  <a:lnTo>
                    <a:pt x="85" y="0"/>
                  </a:lnTo>
                  <a:lnTo>
                    <a:pt x="89" y="0"/>
                  </a:lnTo>
                  <a:lnTo>
                    <a:pt x="93" y="0"/>
                  </a:lnTo>
                  <a:lnTo>
                    <a:pt x="97" y="0"/>
                  </a:lnTo>
                  <a:lnTo>
                    <a:pt x="101" y="0"/>
                  </a:lnTo>
                  <a:lnTo>
                    <a:pt x="105" y="0"/>
                  </a:lnTo>
                  <a:lnTo>
                    <a:pt x="109" y="0"/>
                  </a:lnTo>
                  <a:lnTo>
                    <a:pt x="113" y="0"/>
                  </a:lnTo>
                  <a:lnTo>
                    <a:pt x="117" y="0"/>
                  </a:lnTo>
                  <a:lnTo>
                    <a:pt x="121" y="4"/>
                  </a:lnTo>
                  <a:lnTo>
                    <a:pt x="125" y="4"/>
                  </a:lnTo>
                  <a:lnTo>
                    <a:pt x="129" y="4"/>
                  </a:lnTo>
                  <a:lnTo>
                    <a:pt x="133" y="8"/>
                  </a:lnTo>
                  <a:lnTo>
                    <a:pt x="137" y="8"/>
                  </a:lnTo>
                  <a:lnTo>
                    <a:pt x="137" y="12"/>
                  </a:lnTo>
                  <a:lnTo>
                    <a:pt x="141" y="12"/>
                  </a:lnTo>
                  <a:lnTo>
                    <a:pt x="145" y="16"/>
                  </a:lnTo>
                  <a:lnTo>
                    <a:pt x="149" y="20"/>
                  </a:lnTo>
                  <a:lnTo>
                    <a:pt x="153" y="20"/>
                  </a:lnTo>
                  <a:lnTo>
                    <a:pt x="157" y="24"/>
                  </a:lnTo>
                  <a:lnTo>
                    <a:pt x="157" y="32"/>
                  </a:lnTo>
                  <a:lnTo>
                    <a:pt x="161" y="36"/>
                  </a:lnTo>
                  <a:lnTo>
                    <a:pt x="161" y="40"/>
                  </a:lnTo>
                  <a:lnTo>
                    <a:pt x="165" y="48"/>
                  </a:lnTo>
                  <a:lnTo>
                    <a:pt x="165" y="52"/>
                  </a:lnTo>
                  <a:lnTo>
                    <a:pt x="169" y="60"/>
                  </a:lnTo>
                  <a:lnTo>
                    <a:pt x="169" y="68"/>
                  </a:lnTo>
                  <a:lnTo>
                    <a:pt x="169" y="72"/>
                  </a:lnTo>
                  <a:lnTo>
                    <a:pt x="169" y="76"/>
                  </a:lnTo>
                  <a:lnTo>
                    <a:pt x="169" y="80"/>
                  </a:lnTo>
                  <a:lnTo>
                    <a:pt x="169" y="84"/>
                  </a:lnTo>
                  <a:lnTo>
                    <a:pt x="169" y="88"/>
                  </a:lnTo>
                  <a:lnTo>
                    <a:pt x="165" y="92"/>
                  </a:lnTo>
                  <a:lnTo>
                    <a:pt x="165" y="96"/>
                  </a:lnTo>
                  <a:lnTo>
                    <a:pt x="161" y="100"/>
                  </a:lnTo>
                  <a:lnTo>
                    <a:pt x="161" y="104"/>
                  </a:lnTo>
                  <a:lnTo>
                    <a:pt x="157" y="104"/>
                  </a:lnTo>
                  <a:lnTo>
                    <a:pt x="157" y="108"/>
                  </a:lnTo>
                  <a:lnTo>
                    <a:pt x="153" y="112"/>
                  </a:lnTo>
                  <a:lnTo>
                    <a:pt x="153" y="116"/>
                  </a:lnTo>
                  <a:lnTo>
                    <a:pt x="149" y="116"/>
                  </a:lnTo>
                  <a:lnTo>
                    <a:pt x="145" y="119"/>
                  </a:lnTo>
                  <a:lnTo>
                    <a:pt x="141" y="123"/>
                  </a:lnTo>
                  <a:lnTo>
                    <a:pt x="137" y="127"/>
                  </a:lnTo>
                  <a:lnTo>
                    <a:pt x="133" y="131"/>
                  </a:lnTo>
                  <a:lnTo>
                    <a:pt x="129" y="135"/>
                  </a:lnTo>
                  <a:lnTo>
                    <a:pt x="125" y="135"/>
                  </a:lnTo>
                  <a:lnTo>
                    <a:pt x="121" y="139"/>
                  </a:lnTo>
                  <a:lnTo>
                    <a:pt x="117" y="143"/>
                  </a:lnTo>
                  <a:lnTo>
                    <a:pt x="113" y="143"/>
                  </a:lnTo>
                  <a:lnTo>
                    <a:pt x="105" y="147"/>
                  </a:lnTo>
                  <a:lnTo>
                    <a:pt x="101" y="151"/>
                  </a:lnTo>
                  <a:lnTo>
                    <a:pt x="97" y="151"/>
                  </a:lnTo>
                  <a:lnTo>
                    <a:pt x="93" y="155"/>
                  </a:lnTo>
                  <a:lnTo>
                    <a:pt x="89" y="155"/>
                  </a:lnTo>
                  <a:lnTo>
                    <a:pt x="81" y="159"/>
                  </a:lnTo>
                  <a:lnTo>
                    <a:pt x="77" y="159"/>
                  </a:lnTo>
                  <a:lnTo>
                    <a:pt x="73" y="163"/>
                  </a:lnTo>
                  <a:lnTo>
                    <a:pt x="65" y="163"/>
                  </a:lnTo>
                  <a:lnTo>
                    <a:pt x="61" y="167"/>
                  </a:lnTo>
                  <a:lnTo>
                    <a:pt x="57" y="167"/>
                  </a:lnTo>
                  <a:lnTo>
                    <a:pt x="49" y="167"/>
                  </a:lnTo>
                  <a:lnTo>
                    <a:pt x="45" y="171"/>
                  </a:lnTo>
                  <a:lnTo>
                    <a:pt x="41" y="171"/>
                  </a:lnTo>
                  <a:lnTo>
                    <a:pt x="33" y="175"/>
                  </a:lnTo>
                  <a:lnTo>
                    <a:pt x="29" y="175"/>
                  </a:lnTo>
                  <a:lnTo>
                    <a:pt x="20" y="175"/>
                  </a:lnTo>
                  <a:lnTo>
                    <a:pt x="16" y="175"/>
                  </a:lnTo>
                  <a:lnTo>
                    <a:pt x="8" y="179"/>
                  </a:lnTo>
                  <a:lnTo>
                    <a:pt x="4" y="175"/>
                  </a:lnTo>
                  <a:lnTo>
                    <a:pt x="0" y="171"/>
                  </a:lnTo>
                  <a:lnTo>
                    <a:pt x="0" y="167"/>
                  </a:lnTo>
                  <a:lnTo>
                    <a:pt x="4" y="163"/>
                  </a:lnTo>
                  <a:lnTo>
                    <a:pt x="4" y="159"/>
                  </a:lnTo>
                  <a:lnTo>
                    <a:pt x="8" y="159"/>
                  </a:lnTo>
                  <a:lnTo>
                    <a:pt x="12" y="155"/>
                  </a:lnTo>
                  <a:lnTo>
                    <a:pt x="16" y="155"/>
                  </a:lnTo>
                  <a:lnTo>
                    <a:pt x="20" y="151"/>
                  </a:lnTo>
                  <a:lnTo>
                    <a:pt x="24" y="147"/>
                  </a:lnTo>
                  <a:lnTo>
                    <a:pt x="33" y="147"/>
                  </a:lnTo>
                  <a:lnTo>
                    <a:pt x="37" y="143"/>
                  </a:lnTo>
                  <a:lnTo>
                    <a:pt x="41" y="139"/>
                  </a:lnTo>
                  <a:lnTo>
                    <a:pt x="49" y="135"/>
                  </a:lnTo>
                  <a:lnTo>
                    <a:pt x="57" y="135"/>
                  </a:lnTo>
                  <a:lnTo>
                    <a:pt x="61" y="131"/>
                  </a:lnTo>
                  <a:lnTo>
                    <a:pt x="69" y="127"/>
                  </a:lnTo>
                  <a:lnTo>
                    <a:pt x="73" y="123"/>
                  </a:lnTo>
                  <a:lnTo>
                    <a:pt x="77" y="119"/>
                  </a:lnTo>
                  <a:lnTo>
                    <a:pt x="85" y="116"/>
                  </a:lnTo>
                  <a:lnTo>
                    <a:pt x="89" y="116"/>
                  </a:lnTo>
                  <a:lnTo>
                    <a:pt x="93" y="112"/>
                  </a:lnTo>
                  <a:lnTo>
                    <a:pt x="97" y="108"/>
                  </a:lnTo>
                  <a:lnTo>
                    <a:pt x="97" y="104"/>
                  </a:lnTo>
                  <a:lnTo>
                    <a:pt x="101" y="104"/>
                  </a:lnTo>
                  <a:lnTo>
                    <a:pt x="105" y="96"/>
                  </a:lnTo>
                  <a:lnTo>
                    <a:pt x="105" y="92"/>
                  </a:lnTo>
                  <a:lnTo>
                    <a:pt x="109" y="88"/>
                  </a:lnTo>
                  <a:lnTo>
                    <a:pt x="109" y="84"/>
                  </a:lnTo>
                  <a:lnTo>
                    <a:pt x="113" y="76"/>
                  </a:lnTo>
                  <a:lnTo>
                    <a:pt x="113" y="72"/>
                  </a:lnTo>
                  <a:lnTo>
                    <a:pt x="113" y="68"/>
                  </a:lnTo>
                  <a:lnTo>
                    <a:pt x="113" y="64"/>
                  </a:lnTo>
                  <a:lnTo>
                    <a:pt x="113" y="60"/>
                  </a:lnTo>
                  <a:lnTo>
                    <a:pt x="109" y="56"/>
                  </a:lnTo>
                  <a:lnTo>
                    <a:pt x="109" y="52"/>
                  </a:lnTo>
                  <a:lnTo>
                    <a:pt x="105" y="52"/>
                  </a:lnTo>
                  <a:lnTo>
                    <a:pt x="101" y="48"/>
                  </a:lnTo>
                  <a:lnTo>
                    <a:pt x="97" y="48"/>
                  </a:lnTo>
                  <a:lnTo>
                    <a:pt x="93" y="44"/>
                  </a:lnTo>
                  <a:lnTo>
                    <a:pt x="89" y="44"/>
                  </a:lnTo>
                  <a:lnTo>
                    <a:pt x="85" y="44"/>
                  </a:lnTo>
                  <a:lnTo>
                    <a:pt x="81" y="44"/>
                  </a:lnTo>
                  <a:lnTo>
                    <a:pt x="77" y="44"/>
                  </a:lnTo>
                  <a:lnTo>
                    <a:pt x="73" y="44"/>
                  </a:lnTo>
                  <a:lnTo>
                    <a:pt x="69" y="44"/>
                  </a:lnTo>
                  <a:lnTo>
                    <a:pt x="65" y="44"/>
                  </a:lnTo>
                  <a:lnTo>
                    <a:pt x="61" y="44"/>
                  </a:lnTo>
                  <a:lnTo>
                    <a:pt x="57" y="44"/>
                  </a:lnTo>
                  <a:lnTo>
                    <a:pt x="53" y="44"/>
                  </a:lnTo>
                  <a:lnTo>
                    <a:pt x="49" y="44"/>
                  </a:lnTo>
                  <a:lnTo>
                    <a:pt x="45" y="44"/>
                  </a:lnTo>
                  <a:lnTo>
                    <a:pt x="41" y="44"/>
                  </a:lnTo>
                  <a:lnTo>
                    <a:pt x="37" y="44"/>
                  </a:lnTo>
                </a:path>
              </a:pathLst>
            </a:custGeom>
            <a:solidFill>
              <a:srgbClr val="3E5A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4099" name="Freeform 9">
            <a:extLst>
              <a:ext uri="{FF2B5EF4-FFF2-40B4-BE49-F238E27FC236}">
                <a16:creationId xmlns:a16="http://schemas.microsoft.com/office/drawing/2014/main" id="{AB00C64B-1EFC-A018-30F1-6C08E6C45943}"/>
              </a:ext>
            </a:extLst>
          </p:cNvPr>
          <p:cNvSpPr>
            <a:spLocks/>
          </p:cNvSpPr>
          <p:nvPr/>
        </p:nvSpPr>
        <p:spPr bwMode="black">
          <a:xfrm>
            <a:off x="3929063" y="4949825"/>
            <a:ext cx="1287462" cy="500063"/>
          </a:xfrm>
          <a:custGeom>
            <a:avLst/>
            <a:gdLst>
              <a:gd name="T0" fmla="*/ 0 w 811"/>
              <a:gd name="T1" fmla="*/ 0 h 315"/>
              <a:gd name="T2" fmla="*/ 2147483646 w 811"/>
              <a:gd name="T3" fmla="*/ 2147483646 h 315"/>
              <a:gd name="T4" fmla="*/ 2147483646 w 811"/>
              <a:gd name="T5" fmla="*/ 2147483646 h 315"/>
              <a:gd name="T6" fmla="*/ 2147483646 w 811"/>
              <a:gd name="T7" fmla="*/ 2147483646 h 315"/>
              <a:gd name="T8" fmla="*/ 2147483646 w 811"/>
              <a:gd name="T9" fmla="*/ 2147483646 h 315"/>
              <a:gd name="T10" fmla="*/ 2147483646 w 811"/>
              <a:gd name="T11" fmla="*/ 2147483646 h 315"/>
              <a:gd name="T12" fmla="*/ 2147483646 w 811"/>
              <a:gd name="T13" fmla="*/ 2147483646 h 315"/>
              <a:gd name="T14" fmla="*/ 2147483646 w 811"/>
              <a:gd name="T15" fmla="*/ 2147483646 h 315"/>
              <a:gd name="T16" fmla="*/ 2147483646 w 811"/>
              <a:gd name="T17" fmla="*/ 2147483646 h 315"/>
              <a:gd name="T18" fmla="*/ 2147483646 w 811"/>
              <a:gd name="T19" fmla="*/ 2147483646 h 315"/>
              <a:gd name="T20" fmla="*/ 0 w 811"/>
              <a:gd name="T21" fmla="*/ 0 h 3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1"/>
              <a:gd name="T34" fmla="*/ 0 h 315"/>
              <a:gd name="T35" fmla="*/ 811 w 811"/>
              <a:gd name="T36" fmla="*/ 315 h 3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1" h="315">
                <a:moveTo>
                  <a:pt x="0" y="0"/>
                </a:moveTo>
                <a:lnTo>
                  <a:pt x="378" y="69"/>
                </a:lnTo>
                <a:lnTo>
                  <a:pt x="341" y="94"/>
                </a:lnTo>
                <a:lnTo>
                  <a:pt x="554" y="146"/>
                </a:lnTo>
                <a:lnTo>
                  <a:pt x="458" y="200"/>
                </a:lnTo>
                <a:lnTo>
                  <a:pt x="810" y="314"/>
                </a:lnTo>
                <a:lnTo>
                  <a:pt x="295" y="231"/>
                </a:lnTo>
                <a:lnTo>
                  <a:pt x="360" y="157"/>
                </a:lnTo>
                <a:lnTo>
                  <a:pt x="157" y="142"/>
                </a:lnTo>
                <a:lnTo>
                  <a:pt x="221" y="84"/>
                </a:lnTo>
                <a:lnTo>
                  <a:pt x="0" y="0"/>
                </a:lnTo>
              </a:path>
            </a:pathLst>
          </a:custGeom>
          <a:solidFill>
            <a:srgbClr val="F8FA13"/>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pic>
        <p:nvPicPr>
          <p:cNvPr id="4100" name="Picture 10">
            <a:extLst>
              <a:ext uri="{FF2B5EF4-FFF2-40B4-BE49-F238E27FC236}">
                <a16:creationId xmlns:a16="http://schemas.microsoft.com/office/drawing/2014/main" id="{AAFC5AA4-CA6E-669E-DDA2-2477B8B25B9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1938" y="5045075"/>
            <a:ext cx="1060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13">
            <a:extLst>
              <a:ext uri="{FF2B5EF4-FFF2-40B4-BE49-F238E27FC236}">
                <a16:creationId xmlns:a16="http://schemas.microsoft.com/office/drawing/2014/main" id="{92F1CB6A-17E0-9E22-15D0-4B63245EE6B7}"/>
              </a:ext>
            </a:extLst>
          </p:cNvPr>
          <p:cNvSpPr>
            <a:spLocks noGrp="1" noChangeArrowheads="1"/>
          </p:cNvSpPr>
          <p:nvPr>
            <p:ph type="title"/>
          </p:nvPr>
        </p:nvSpPr>
        <p:spPr/>
        <p:txBody>
          <a:bodyPr/>
          <a:lstStyle/>
          <a:p>
            <a:pPr eaLnBrk="1" hangingPunct="1"/>
            <a:r>
              <a:rPr lang="en-US" altLang="ko-KR">
                <a:ea typeface="굴림" panose="020B0600000101010101" pitchFamily="34" charset="-127"/>
              </a:rPr>
              <a:t>JDBC</a:t>
            </a:r>
          </a:p>
        </p:txBody>
      </p:sp>
      <p:sp>
        <p:nvSpPr>
          <p:cNvPr id="4102" name="Rectangle 14">
            <a:extLst>
              <a:ext uri="{FF2B5EF4-FFF2-40B4-BE49-F238E27FC236}">
                <a16:creationId xmlns:a16="http://schemas.microsoft.com/office/drawing/2014/main" id="{8E651D5B-5672-4724-733F-C9EA65E41927}"/>
              </a:ext>
            </a:extLst>
          </p:cNvPr>
          <p:cNvSpPr>
            <a:spLocks noGrp="1" noChangeArrowheads="1"/>
          </p:cNvSpPr>
          <p:nvPr>
            <p:ph type="body" idx="1"/>
          </p:nvPr>
        </p:nvSpPr>
        <p:spPr/>
        <p:txBody>
          <a:bodyPr/>
          <a:lstStyle/>
          <a:p>
            <a:pPr eaLnBrk="1" hangingPunct="1"/>
            <a:r>
              <a:rPr lang="en-US" altLang="ko-KR" sz="1800">
                <a:ea typeface="굴림" panose="020B0600000101010101" pitchFamily="34" charset="-127"/>
              </a:rPr>
              <a:t>JDBC is a standard interface for connecting to relational databases from Java.</a:t>
            </a:r>
          </a:p>
          <a:p>
            <a:pPr eaLnBrk="1" hangingPunct="1"/>
            <a:endParaRPr lang="en-US" altLang="ko-KR" sz="1800">
              <a:ea typeface="굴림" panose="020B0600000101010101" pitchFamily="34" charset="-127"/>
            </a:endParaRPr>
          </a:p>
          <a:p>
            <a:pPr eaLnBrk="1" hangingPunct="1"/>
            <a:r>
              <a:rPr lang="en-US" altLang="ko-KR" sz="1800">
                <a:ea typeface="굴림" panose="020B0600000101010101" pitchFamily="34" charset="-127"/>
              </a:rPr>
              <a:t>The JDBC classes and interfaces are in the java.sql package.</a:t>
            </a:r>
          </a:p>
          <a:p>
            <a:pPr eaLnBrk="1" hangingPunct="1"/>
            <a:endParaRPr lang="en-US" altLang="ko-KR" sz="1800">
              <a:ea typeface="굴림" panose="020B0600000101010101" pitchFamily="34" charset="-127"/>
            </a:endParaRPr>
          </a:p>
          <a:p>
            <a:pPr eaLnBrk="1" hangingPunct="1"/>
            <a:r>
              <a:rPr lang="en-US" altLang="ko-KR" sz="1800">
                <a:ea typeface="굴림" panose="020B0600000101010101" pitchFamily="34" charset="-127"/>
              </a:rPr>
              <a:t>JDBC 1.22 is part of JDK 1.1; JDBC 2.0 is part of Java 2</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EB497400-CD48-7974-919B-79CF3414975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FontTx/>
              <a:buNone/>
            </a:pPr>
            <a:fld id="{DA2F8F60-5811-CF42-BF5A-8FB39B38CCDC}" type="slidenum">
              <a:rPr lang="en-US" altLang="en-US" sz="1400" smtClean="0"/>
              <a:pPr>
                <a:spcBef>
                  <a:spcPct val="0"/>
                </a:spcBef>
                <a:buFontTx/>
                <a:buNone/>
              </a:pPr>
              <a:t>42</a:t>
            </a:fld>
            <a:endParaRPr lang="en-US" altLang="en-US" sz="1400"/>
          </a:p>
        </p:txBody>
      </p:sp>
      <p:sp>
        <p:nvSpPr>
          <p:cNvPr id="6147" name="Rectangle 4100">
            <a:extLst>
              <a:ext uri="{FF2B5EF4-FFF2-40B4-BE49-F238E27FC236}">
                <a16:creationId xmlns:a16="http://schemas.microsoft.com/office/drawing/2014/main" id="{5A0904A4-7748-0D5B-EF9F-ED744FE3CDA2}"/>
              </a:ext>
            </a:extLst>
          </p:cNvPr>
          <p:cNvSpPr>
            <a:spLocks noChangeArrowheads="1"/>
          </p:cNvSpPr>
          <p:nvPr/>
        </p:nvSpPr>
        <p:spPr bwMode="auto">
          <a:xfrm>
            <a:off x="609600" y="762000"/>
            <a:ext cx="807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buFontTx/>
              <a:buNone/>
            </a:pPr>
            <a:r>
              <a:rPr lang="en-US" altLang="en-US" sz="3200">
                <a:latin typeface="Verdana" panose="020B0604030504040204" pitchFamily="34" charset="0"/>
              </a:rPr>
              <a:t>Database Connectivity</a:t>
            </a:r>
            <a:endParaRPr lang="en-US" altLang="en-US" sz="1400">
              <a:solidFill>
                <a:srgbClr val="006666"/>
              </a:solidFill>
              <a:latin typeface="Verdana" panose="020B0604030504040204" pitchFamily="34" charset="0"/>
              <a:cs typeface="Times New Roman" panose="02020603050405020304" pitchFamily="18" charset="0"/>
            </a:endParaRPr>
          </a:p>
          <a:p>
            <a:pPr lvl="1" eaLnBrk="1" hangingPunct="1">
              <a:buSzPct val="140000"/>
              <a:buFontTx/>
              <a:buChar char="•"/>
            </a:pPr>
            <a:r>
              <a:rPr lang="en-US" altLang="en-US" sz="1800">
                <a:cs typeface="Times New Roman" panose="02020603050405020304" pitchFamily="18" charset="0"/>
              </a:rPr>
              <a:t>JDBC Architecture:	</a:t>
            </a:r>
          </a:p>
          <a:p>
            <a:pPr lvl="2" eaLnBrk="1" hangingPunct="1">
              <a:buSzPct val="140000"/>
            </a:pPr>
            <a:r>
              <a:rPr lang="en-US" altLang="en-US" sz="1800">
                <a:cs typeface="Times New Roman" panose="02020603050405020304" pitchFamily="18" charset="0"/>
              </a:rPr>
              <a:t>Provides the mechanism to translate Java statements into SQL statements.</a:t>
            </a:r>
          </a:p>
          <a:p>
            <a:pPr lvl="2" eaLnBrk="1" hangingPunct="1">
              <a:buSzPct val="140000"/>
            </a:pPr>
            <a:r>
              <a:rPr lang="en-US" altLang="en-US" sz="1800">
                <a:cs typeface="Times New Roman" panose="02020603050405020304" pitchFamily="18" charset="0"/>
              </a:rPr>
              <a:t>Can be classified into two layers:</a:t>
            </a:r>
          </a:p>
          <a:p>
            <a:pPr lvl="3" eaLnBrk="1" hangingPunct="1">
              <a:buSzPct val="140000"/>
              <a:buFontTx/>
              <a:buChar char="•"/>
            </a:pPr>
            <a:r>
              <a:rPr lang="en-US" altLang="en-US" sz="1800">
                <a:cs typeface="Times New Roman" panose="02020603050405020304" pitchFamily="18" charset="0"/>
              </a:rPr>
              <a:t>JDBC application layer</a:t>
            </a:r>
          </a:p>
          <a:p>
            <a:pPr lvl="3" eaLnBrk="1" hangingPunct="1">
              <a:buSzPct val="140000"/>
              <a:buFontTx/>
              <a:buChar char="•"/>
            </a:pPr>
            <a:r>
              <a:rPr lang="en-US" altLang="en-US" sz="1800">
                <a:cs typeface="Times New Roman" panose="02020603050405020304" pitchFamily="18" charset="0"/>
              </a:rPr>
              <a:t>JDBC driver layer</a:t>
            </a:r>
          </a:p>
          <a:p>
            <a:pPr lvl="3" eaLnBrk="1" hangingPunct="1">
              <a:buSzPct val="140000"/>
              <a:buFontTx/>
              <a:buNone/>
            </a:pPr>
            <a:endParaRPr lang="en-US" altLang="en-US" sz="1800">
              <a:cs typeface="Times New Roman" panose="02020603050405020304" pitchFamily="18" charset="0"/>
            </a:endParaRPr>
          </a:p>
        </p:txBody>
      </p:sp>
      <p:sp>
        <p:nvSpPr>
          <p:cNvPr id="6148" name="Line 4101">
            <a:extLst>
              <a:ext uri="{FF2B5EF4-FFF2-40B4-BE49-F238E27FC236}">
                <a16:creationId xmlns:a16="http://schemas.microsoft.com/office/drawing/2014/main" id="{C762698A-9298-5394-8DF4-60F63C8434FB}"/>
              </a:ext>
            </a:extLst>
          </p:cNvPr>
          <p:cNvSpPr>
            <a:spLocks noChangeShapeType="1"/>
          </p:cNvSpPr>
          <p:nvPr/>
        </p:nvSpPr>
        <p:spPr bwMode="auto">
          <a:xfrm>
            <a:off x="381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Rectangle 4103">
            <a:extLst>
              <a:ext uri="{FF2B5EF4-FFF2-40B4-BE49-F238E27FC236}">
                <a16:creationId xmlns:a16="http://schemas.microsoft.com/office/drawing/2014/main" id="{921EDC50-6D9F-88D0-E8ED-0BC6FD678A17}"/>
              </a:ext>
            </a:extLst>
          </p:cNvPr>
          <p:cNvSpPr>
            <a:spLocks noChangeArrowheads="1"/>
          </p:cNvSpPr>
          <p:nvPr/>
        </p:nvSpPr>
        <p:spPr bwMode="auto">
          <a:xfrm>
            <a:off x="2390775" y="2209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6150" name="Picture 4102" descr="4a">
            <a:extLst>
              <a:ext uri="{FF2B5EF4-FFF2-40B4-BE49-F238E27FC236}">
                <a16:creationId xmlns:a16="http://schemas.microsoft.com/office/drawing/2014/main" id="{B6775903-F405-CD60-C88B-982FF5730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8153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8CE2A01-81E1-89F4-478E-0D98695F7EEE}"/>
              </a:ext>
            </a:extLst>
          </p:cNvPr>
          <p:cNvSpPr>
            <a:spLocks noChangeArrowheads="1"/>
          </p:cNvSpPr>
          <p:nvPr/>
        </p:nvSpPr>
        <p:spPr bwMode="auto">
          <a:xfrm>
            <a:off x="0" y="76200"/>
            <a:ext cx="1676400" cy="1676400"/>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195" name="Rectangle 3">
            <a:extLst>
              <a:ext uri="{FF2B5EF4-FFF2-40B4-BE49-F238E27FC236}">
                <a16:creationId xmlns:a16="http://schemas.microsoft.com/office/drawing/2014/main" id="{AC3A67A1-F8E6-8DA5-A715-27D2B18DC40F}"/>
              </a:ext>
            </a:extLst>
          </p:cNvPr>
          <p:cNvSpPr>
            <a:spLocks noGrp="1" noChangeArrowheads="1"/>
          </p:cNvSpPr>
          <p:nvPr>
            <p:ph type="title"/>
          </p:nvPr>
        </p:nvSpPr>
        <p:spPr>
          <a:noFill/>
        </p:spPr>
        <p:txBody>
          <a:bodyPr/>
          <a:lstStyle/>
          <a:p>
            <a:pPr algn="r"/>
            <a:r>
              <a:rPr lang="en-US" altLang="en-US"/>
              <a:t>JDBC Drivers </a:t>
            </a:r>
          </a:p>
        </p:txBody>
      </p:sp>
      <p:sp>
        <p:nvSpPr>
          <p:cNvPr id="8196" name="Rectangle 4">
            <a:extLst>
              <a:ext uri="{FF2B5EF4-FFF2-40B4-BE49-F238E27FC236}">
                <a16:creationId xmlns:a16="http://schemas.microsoft.com/office/drawing/2014/main" id="{93FECCAF-6FCB-5D32-58F2-B8D12D53A97C}"/>
              </a:ext>
            </a:extLst>
          </p:cNvPr>
          <p:cNvSpPr>
            <a:spLocks noChangeArrowheads="1"/>
          </p:cNvSpPr>
          <p:nvPr/>
        </p:nvSpPr>
        <p:spPr bwMode="auto">
          <a:xfrm>
            <a:off x="177800" y="1295400"/>
            <a:ext cx="1092200" cy="5029200"/>
          </a:xfrm>
          <a:prstGeom prst="rect">
            <a:avLst/>
          </a:prstGeom>
          <a:solidFill>
            <a:srgbClr val="00B0F0"/>
          </a:solidFill>
          <a:ln w="50800">
            <a:solidFill>
              <a:srgbClr val="33CC33"/>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JDBC</a:t>
            </a:r>
          </a:p>
        </p:txBody>
      </p:sp>
      <p:sp>
        <p:nvSpPr>
          <p:cNvPr id="8197" name="Oval 5">
            <a:extLst>
              <a:ext uri="{FF2B5EF4-FFF2-40B4-BE49-F238E27FC236}">
                <a16:creationId xmlns:a16="http://schemas.microsoft.com/office/drawing/2014/main" id="{0272307C-F803-A319-813E-CD5909921AB1}"/>
              </a:ext>
            </a:extLst>
          </p:cNvPr>
          <p:cNvSpPr>
            <a:spLocks noChangeArrowheads="1"/>
          </p:cNvSpPr>
          <p:nvPr/>
        </p:nvSpPr>
        <p:spPr bwMode="auto">
          <a:xfrm>
            <a:off x="1549400" y="1778000"/>
            <a:ext cx="1930400" cy="939800"/>
          </a:xfrm>
          <a:prstGeom prst="ellipse">
            <a:avLst/>
          </a:prstGeom>
          <a:solidFill>
            <a:srgbClr val="00B0F0"/>
          </a:solidFill>
          <a:ln w="50800">
            <a:solidFill>
              <a:srgbClr val="33CC33"/>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Type I</a:t>
            </a:r>
          </a:p>
          <a:p>
            <a:pPr algn="ctr" eaLnBrk="1" hangingPunct="1">
              <a:spcBef>
                <a:spcPct val="0"/>
              </a:spcBef>
              <a:buFontTx/>
              <a:buNone/>
            </a:pPr>
            <a:r>
              <a:rPr lang="en-US" altLang="en-US" sz="1800">
                <a:solidFill>
                  <a:schemeClr val="bg2"/>
                </a:solidFill>
              </a:rPr>
              <a:t>“Bridge”</a:t>
            </a:r>
          </a:p>
        </p:txBody>
      </p:sp>
      <p:sp>
        <p:nvSpPr>
          <p:cNvPr id="8198" name="Oval 6">
            <a:extLst>
              <a:ext uri="{FF2B5EF4-FFF2-40B4-BE49-F238E27FC236}">
                <a16:creationId xmlns:a16="http://schemas.microsoft.com/office/drawing/2014/main" id="{0C5A77BB-EFC5-9A16-6ED2-CF809A58D753}"/>
              </a:ext>
            </a:extLst>
          </p:cNvPr>
          <p:cNvSpPr>
            <a:spLocks noChangeArrowheads="1"/>
          </p:cNvSpPr>
          <p:nvPr/>
        </p:nvSpPr>
        <p:spPr bwMode="auto">
          <a:xfrm>
            <a:off x="1549400" y="2959100"/>
            <a:ext cx="1930400" cy="939800"/>
          </a:xfrm>
          <a:prstGeom prst="ellipse">
            <a:avLst/>
          </a:prstGeom>
          <a:solidFill>
            <a:srgbClr val="00B0F0"/>
          </a:solidFill>
          <a:ln w="50800">
            <a:solidFill>
              <a:srgbClr val="33CC33"/>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Type II</a:t>
            </a:r>
          </a:p>
          <a:p>
            <a:pPr algn="ctr" eaLnBrk="1" hangingPunct="1">
              <a:spcBef>
                <a:spcPct val="0"/>
              </a:spcBef>
              <a:buFontTx/>
              <a:buNone/>
            </a:pPr>
            <a:r>
              <a:rPr lang="en-US" altLang="en-US" sz="1800">
                <a:solidFill>
                  <a:schemeClr val="bg2"/>
                </a:solidFill>
              </a:rPr>
              <a:t>“Native”</a:t>
            </a:r>
          </a:p>
        </p:txBody>
      </p:sp>
      <p:sp>
        <p:nvSpPr>
          <p:cNvPr id="8199" name="Oval 7">
            <a:extLst>
              <a:ext uri="{FF2B5EF4-FFF2-40B4-BE49-F238E27FC236}">
                <a16:creationId xmlns:a16="http://schemas.microsoft.com/office/drawing/2014/main" id="{DA8FFC15-D678-3EE8-1B13-DED6301E7374}"/>
              </a:ext>
            </a:extLst>
          </p:cNvPr>
          <p:cNvSpPr>
            <a:spLocks noChangeArrowheads="1"/>
          </p:cNvSpPr>
          <p:nvPr/>
        </p:nvSpPr>
        <p:spPr bwMode="auto">
          <a:xfrm>
            <a:off x="1549400" y="4254500"/>
            <a:ext cx="1930400" cy="939800"/>
          </a:xfrm>
          <a:prstGeom prst="ellipse">
            <a:avLst/>
          </a:prstGeom>
          <a:solidFill>
            <a:srgbClr val="00B0F0"/>
          </a:solidFill>
          <a:ln w="50800">
            <a:solidFill>
              <a:srgbClr val="33CC33"/>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Type III</a:t>
            </a:r>
          </a:p>
          <a:p>
            <a:pPr algn="ctr" eaLnBrk="1" hangingPunct="1">
              <a:spcBef>
                <a:spcPct val="0"/>
              </a:spcBef>
              <a:buFontTx/>
              <a:buNone/>
            </a:pPr>
            <a:r>
              <a:rPr lang="en-US" altLang="en-US" sz="1800">
                <a:solidFill>
                  <a:schemeClr val="bg2"/>
                </a:solidFill>
              </a:rPr>
              <a:t>“Middleware”</a:t>
            </a:r>
          </a:p>
        </p:txBody>
      </p:sp>
      <p:sp>
        <p:nvSpPr>
          <p:cNvPr id="8200" name="Oval 8">
            <a:extLst>
              <a:ext uri="{FF2B5EF4-FFF2-40B4-BE49-F238E27FC236}">
                <a16:creationId xmlns:a16="http://schemas.microsoft.com/office/drawing/2014/main" id="{EF89EB61-4CD9-9CBA-007D-2689B9D515F1}"/>
              </a:ext>
            </a:extLst>
          </p:cNvPr>
          <p:cNvSpPr>
            <a:spLocks noChangeArrowheads="1"/>
          </p:cNvSpPr>
          <p:nvPr/>
        </p:nvSpPr>
        <p:spPr bwMode="auto">
          <a:xfrm>
            <a:off x="1549400" y="5549900"/>
            <a:ext cx="1930400" cy="939800"/>
          </a:xfrm>
          <a:prstGeom prst="ellipse">
            <a:avLst/>
          </a:prstGeom>
          <a:solidFill>
            <a:srgbClr val="00B0F0"/>
          </a:solidFill>
          <a:ln w="50800">
            <a:solidFill>
              <a:srgbClr val="33CC33"/>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Type IV</a:t>
            </a:r>
          </a:p>
          <a:p>
            <a:pPr algn="ctr" eaLnBrk="1" hangingPunct="1">
              <a:spcBef>
                <a:spcPct val="0"/>
              </a:spcBef>
              <a:buFontTx/>
              <a:buNone/>
            </a:pPr>
            <a:r>
              <a:rPr lang="en-US" altLang="en-US" sz="1800">
                <a:solidFill>
                  <a:schemeClr val="bg2"/>
                </a:solidFill>
              </a:rPr>
              <a:t>“Pure”</a:t>
            </a:r>
          </a:p>
        </p:txBody>
      </p:sp>
      <p:sp>
        <p:nvSpPr>
          <p:cNvPr id="8201" name="Oval 9">
            <a:extLst>
              <a:ext uri="{FF2B5EF4-FFF2-40B4-BE49-F238E27FC236}">
                <a16:creationId xmlns:a16="http://schemas.microsoft.com/office/drawing/2014/main" id="{00CA1EC4-5BB0-CF3C-BF06-B08B3AC0181E}"/>
              </a:ext>
            </a:extLst>
          </p:cNvPr>
          <p:cNvSpPr>
            <a:spLocks noChangeArrowheads="1"/>
          </p:cNvSpPr>
          <p:nvPr/>
        </p:nvSpPr>
        <p:spPr bwMode="auto">
          <a:xfrm>
            <a:off x="3987800" y="1778000"/>
            <a:ext cx="1549400" cy="939800"/>
          </a:xfrm>
          <a:prstGeom prst="ellipse">
            <a:avLst/>
          </a:prstGeom>
          <a:solidFill>
            <a:srgbClr val="00B0F0"/>
          </a:solidFill>
          <a:ln w="50800">
            <a:solidFill>
              <a:schemeClr val="hlink"/>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ODBC</a:t>
            </a:r>
          </a:p>
        </p:txBody>
      </p:sp>
      <p:sp>
        <p:nvSpPr>
          <p:cNvPr id="8202" name="Oval 10">
            <a:extLst>
              <a:ext uri="{FF2B5EF4-FFF2-40B4-BE49-F238E27FC236}">
                <a16:creationId xmlns:a16="http://schemas.microsoft.com/office/drawing/2014/main" id="{03EE9AE0-F49B-8171-E8D9-6D2A3F37D06D}"/>
              </a:ext>
            </a:extLst>
          </p:cNvPr>
          <p:cNvSpPr>
            <a:spLocks noChangeArrowheads="1"/>
          </p:cNvSpPr>
          <p:nvPr/>
        </p:nvSpPr>
        <p:spPr bwMode="auto">
          <a:xfrm>
            <a:off x="6121400" y="1778000"/>
            <a:ext cx="1473200" cy="939800"/>
          </a:xfrm>
          <a:prstGeom prst="ellipse">
            <a:avLst/>
          </a:prstGeom>
          <a:solidFill>
            <a:srgbClr val="00B0F0"/>
          </a:solidFill>
          <a:ln w="50800">
            <a:solidFill>
              <a:schemeClr val="hlink"/>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ODBC</a:t>
            </a:r>
          </a:p>
          <a:p>
            <a:pPr algn="ctr" eaLnBrk="1" hangingPunct="1">
              <a:spcBef>
                <a:spcPct val="0"/>
              </a:spcBef>
              <a:buFontTx/>
              <a:buNone/>
            </a:pPr>
            <a:r>
              <a:rPr lang="en-US" altLang="en-US" sz="1800">
                <a:solidFill>
                  <a:schemeClr val="bg2"/>
                </a:solidFill>
              </a:rPr>
              <a:t>Driver</a:t>
            </a:r>
          </a:p>
        </p:txBody>
      </p:sp>
      <p:grpSp>
        <p:nvGrpSpPr>
          <p:cNvPr id="8203" name="Group 24">
            <a:extLst>
              <a:ext uri="{FF2B5EF4-FFF2-40B4-BE49-F238E27FC236}">
                <a16:creationId xmlns:a16="http://schemas.microsoft.com/office/drawing/2014/main" id="{C1A50795-AC09-B50D-AC9A-2EDB71E50540}"/>
              </a:ext>
            </a:extLst>
          </p:cNvPr>
          <p:cNvGrpSpPr>
            <a:grpSpLocks/>
          </p:cNvGrpSpPr>
          <p:nvPr/>
        </p:nvGrpSpPr>
        <p:grpSpPr bwMode="auto">
          <a:xfrm>
            <a:off x="8026400" y="1778000"/>
            <a:ext cx="939800" cy="1016000"/>
            <a:chOff x="5056" y="1120"/>
            <a:chExt cx="592" cy="640"/>
          </a:xfrm>
        </p:grpSpPr>
        <p:sp>
          <p:nvSpPr>
            <p:cNvPr id="8262" name="Oval 11">
              <a:extLst>
                <a:ext uri="{FF2B5EF4-FFF2-40B4-BE49-F238E27FC236}">
                  <a16:creationId xmlns:a16="http://schemas.microsoft.com/office/drawing/2014/main" id="{C1272948-E37A-69D8-21B7-496A10196CD3}"/>
                </a:ext>
              </a:extLst>
            </p:cNvPr>
            <p:cNvSpPr>
              <a:spLocks noChangeArrowheads="1"/>
            </p:cNvSpPr>
            <p:nvPr/>
          </p:nvSpPr>
          <p:spPr bwMode="auto">
            <a:xfrm>
              <a:off x="5057" y="16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3" name="Oval 12">
              <a:extLst>
                <a:ext uri="{FF2B5EF4-FFF2-40B4-BE49-F238E27FC236}">
                  <a16:creationId xmlns:a16="http://schemas.microsoft.com/office/drawing/2014/main" id="{85915748-8852-6E83-1EE6-ABAA7264AB47}"/>
                </a:ext>
              </a:extLst>
            </p:cNvPr>
            <p:cNvSpPr>
              <a:spLocks noChangeArrowheads="1"/>
            </p:cNvSpPr>
            <p:nvPr/>
          </p:nvSpPr>
          <p:spPr bwMode="auto">
            <a:xfrm>
              <a:off x="5056"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4" name="Oval 13">
              <a:extLst>
                <a:ext uri="{FF2B5EF4-FFF2-40B4-BE49-F238E27FC236}">
                  <a16:creationId xmlns:a16="http://schemas.microsoft.com/office/drawing/2014/main" id="{42F4978C-E528-1454-CB61-0C73EC23461D}"/>
                </a:ext>
              </a:extLst>
            </p:cNvPr>
            <p:cNvSpPr>
              <a:spLocks noChangeArrowheads="1"/>
            </p:cNvSpPr>
            <p:nvPr/>
          </p:nvSpPr>
          <p:spPr bwMode="auto">
            <a:xfrm>
              <a:off x="5057" y="16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5" name="Oval 14">
              <a:extLst>
                <a:ext uri="{FF2B5EF4-FFF2-40B4-BE49-F238E27FC236}">
                  <a16:creationId xmlns:a16="http://schemas.microsoft.com/office/drawing/2014/main" id="{B52D85C4-31A5-5E15-C313-B644C1951DAB}"/>
                </a:ext>
              </a:extLst>
            </p:cNvPr>
            <p:cNvSpPr>
              <a:spLocks noChangeArrowheads="1"/>
            </p:cNvSpPr>
            <p:nvPr/>
          </p:nvSpPr>
          <p:spPr bwMode="auto">
            <a:xfrm>
              <a:off x="5057" y="15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6" name="Oval 15">
              <a:extLst>
                <a:ext uri="{FF2B5EF4-FFF2-40B4-BE49-F238E27FC236}">
                  <a16:creationId xmlns:a16="http://schemas.microsoft.com/office/drawing/2014/main" id="{17DE1208-0FEE-4A84-C159-04ABEDA61D6F}"/>
                </a:ext>
              </a:extLst>
            </p:cNvPr>
            <p:cNvSpPr>
              <a:spLocks noChangeArrowheads="1"/>
            </p:cNvSpPr>
            <p:nvPr/>
          </p:nvSpPr>
          <p:spPr bwMode="auto">
            <a:xfrm>
              <a:off x="5057" y="15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7" name="Oval 16">
              <a:extLst>
                <a:ext uri="{FF2B5EF4-FFF2-40B4-BE49-F238E27FC236}">
                  <a16:creationId xmlns:a16="http://schemas.microsoft.com/office/drawing/2014/main" id="{5B2BCDFE-4C77-50E6-EAA2-B8DF4B7C861D}"/>
                </a:ext>
              </a:extLst>
            </p:cNvPr>
            <p:cNvSpPr>
              <a:spLocks noChangeArrowheads="1"/>
            </p:cNvSpPr>
            <p:nvPr/>
          </p:nvSpPr>
          <p:spPr bwMode="auto">
            <a:xfrm>
              <a:off x="5057" y="14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8" name="Oval 17">
              <a:extLst>
                <a:ext uri="{FF2B5EF4-FFF2-40B4-BE49-F238E27FC236}">
                  <a16:creationId xmlns:a16="http://schemas.microsoft.com/office/drawing/2014/main" id="{86AEF0A1-A848-FE0D-FBAA-B5F4AEAE330B}"/>
                </a:ext>
              </a:extLst>
            </p:cNvPr>
            <p:cNvSpPr>
              <a:spLocks noChangeArrowheads="1"/>
            </p:cNvSpPr>
            <p:nvPr/>
          </p:nvSpPr>
          <p:spPr bwMode="auto">
            <a:xfrm>
              <a:off x="5057" y="14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9" name="Oval 18">
              <a:extLst>
                <a:ext uri="{FF2B5EF4-FFF2-40B4-BE49-F238E27FC236}">
                  <a16:creationId xmlns:a16="http://schemas.microsoft.com/office/drawing/2014/main" id="{7DA1713A-70A5-ED33-5D71-8BC4FC0BFAA1}"/>
                </a:ext>
              </a:extLst>
            </p:cNvPr>
            <p:cNvSpPr>
              <a:spLocks noChangeArrowheads="1"/>
            </p:cNvSpPr>
            <p:nvPr/>
          </p:nvSpPr>
          <p:spPr bwMode="auto">
            <a:xfrm>
              <a:off x="5057" y="13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70" name="Oval 19">
              <a:extLst>
                <a:ext uri="{FF2B5EF4-FFF2-40B4-BE49-F238E27FC236}">
                  <a16:creationId xmlns:a16="http://schemas.microsoft.com/office/drawing/2014/main" id="{AAF7C17C-D39B-6512-BC90-45F0624DDDA7}"/>
                </a:ext>
              </a:extLst>
            </p:cNvPr>
            <p:cNvSpPr>
              <a:spLocks noChangeArrowheads="1"/>
            </p:cNvSpPr>
            <p:nvPr/>
          </p:nvSpPr>
          <p:spPr bwMode="auto">
            <a:xfrm>
              <a:off x="5057" y="13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71" name="Oval 20">
              <a:extLst>
                <a:ext uri="{FF2B5EF4-FFF2-40B4-BE49-F238E27FC236}">
                  <a16:creationId xmlns:a16="http://schemas.microsoft.com/office/drawing/2014/main" id="{2DF29148-A4F1-B990-355A-B098A9A66474}"/>
                </a:ext>
              </a:extLst>
            </p:cNvPr>
            <p:cNvSpPr>
              <a:spLocks noChangeArrowheads="1"/>
            </p:cNvSpPr>
            <p:nvPr/>
          </p:nvSpPr>
          <p:spPr bwMode="auto">
            <a:xfrm>
              <a:off x="5057" y="12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72" name="Oval 21">
              <a:extLst>
                <a:ext uri="{FF2B5EF4-FFF2-40B4-BE49-F238E27FC236}">
                  <a16:creationId xmlns:a16="http://schemas.microsoft.com/office/drawing/2014/main" id="{B5754CF1-4273-D8DC-B2D2-0DA5D0FCD656}"/>
                </a:ext>
              </a:extLst>
            </p:cNvPr>
            <p:cNvSpPr>
              <a:spLocks noChangeArrowheads="1"/>
            </p:cNvSpPr>
            <p:nvPr/>
          </p:nvSpPr>
          <p:spPr bwMode="auto">
            <a:xfrm>
              <a:off x="5057" y="12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73" name="Oval 22">
              <a:extLst>
                <a:ext uri="{FF2B5EF4-FFF2-40B4-BE49-F238E27FC236}">
                  <a16:creationId xmlns:a16="http://schemas.microsoft.com/office/drawing/2014/main" id="{5AED2E23-5258-0D41-9D4B-AFAACCD83419}"/>
                </a:ext>
              </a:extLst>
            </p:cNvPr>
            <p:cNvSpPr>
              <a:spLocks noChangeArrowheads="1"/>
            </p:cNvSpPr>
            <p:nvPr/>
          </p:nvSpPr>
          <p:spPr bwMode="auto">
            <a:xfrm>
              <a:off x="5057" y="11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74" name="Oval 23">
              <a:extLst>
                <a:ext uri="{FF2B5EF4-FFF2-40B4-BE49-F238E27FC236}">
                  <a16:creationId xmlns:a16="http://schemas.microsoft.com/office/drawing/2014/main" id="{F1B6E78C-D74F-DA99-75E5-40669E2A3502}"/>
                </a:ext>
              </a:extLst>
            </p:cNvPr>
            <p:cNvSpPr>
              <a:spLocks noChangeArrowheads="1"/>
            </p:cNvSpPr>
            <p:nvPr/>
          </p:nvSpPr>
          <p:spPr bwMode="auto">
            <a:xfrm>
              <a:off x="5057" y="11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204" name="Oval 25">
            <a:extLst>
              <a:ext uri="{FF2B5EF4-FFF2-40B4-BE49-F238E27FC236}">
                <a16:creationId xmlns:a16="http://schemas.microsoft.com/office/drawing/2014/main" id="{87EBCFAB-F7E3-DBF6-1524-7F574FE5C62E}"/>
              </a:ext>
            </a:extLst>
          </p:cNvPr>
          <p:cNvSpPr>
            <a:spLocks noChangeArrowheads="1"/>
          </p:cNvSpPr>
          <p:nvPr/>
        </p:nvSpPr>
        <p:spPr bwMode="auto">
          <a:xfrm>
            <a:off x="4254500" y="2959100"/>
            <a:ext cx="1549400" cy="939800"/>
          </a:xfrm>
          <a:prstGeom prst="ellipse">
            <a:avLst/>
          </a:prstGeom>
          <a:solidFill>
            <a:srgbClr val="00B0F0"/>
          </a:solidFill>
          <a:ln w="50800">
            <a:solidFill>
              <a:schemeClr val="hlink"/>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CLI (.lib)</a:t>
            </a:r>
          </a:p>
        </p:txBody>
      </p:sp>
      <p:sp>
        <p:nvSpPr>
          <p:cNvPr id="8205" name="Oval 26">
            <a:extLst>
              <a:ext uri="{FF2B5EF4-FFF2-40B4-BE49-F238E27FC236}">
                <a16:creationId xmlns:a16="http://schemas.microsoft.com/office/drawing/2014/main" id="{7B43B44D-573D-FCAE-B592-A9F3EB6281CF}"/>
              </a:ext>
            </a:extLst>
          </p:cNvPr>
          <p:cNvSpPr>
            <a:spLocks noChangeArrowheads="1"/>
          </p:cNvSpPr>
          <p:nvPr/>
        </p:nvSpPr>
        <p:spPr bwMode="auto">
          <a:xfrm>
            <a:off x="5664200" y="4216400"/>
            <a:ext cx="1778000" cy="939800"/>
          </a:xfrm>
          <a:prstGeom prst="ellipse">
            <a:avLst/>
          </a:prstGeom>
          <a:solidFill>
            <a:srgbClr val="00B0F0"/>
          </a:solidFill>
          <a:ln w="50800">
            <a:solidFill>
              <a:schemeClr val="bg1"/>
            </a:solidFill>
            <a:round/>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rPr>
              <a:t>Middleware</a:t>
            </a:r>
          </a:p>
          <a:p>
            <a:pPr algn="ctr" eaLnBrk="1" hangingPunct="1">
              <a:spcBef>
                <a:spcPct val="0"/>
              </a:spcBef>
              <a:buFontTx/>
              <a:buNone/>
            </a:pPr>
            <a:r>
              <a:rPr lang="en-US" altLang="en-US" sz="1800">
                <a:solidFill>
                  <a:schemeClr val="bg2"/>
                </a:solidFill>
              </a:rPr>
              <a:t>Server</a:t>
            </a:r>
          </a:p>
        </p:txBody>
      </p:sp>
      <p:grpSp>
        <p:nvGrpSpPr>
          <p:cNvPr id="8206" name="Group 40">
            <a:extLst>
              <a:ext uri="{FF2B5EF4-FFF2-40B4-BE49-F238E27FC236}">
                <a16:creationId xmlns:a16="http://schemas.microsoft.com/office/drawing/2014/main" id="{D2B735F3-1137-34F1-7FD8-08ED0D37ACAF}"/>
              </a:ext>
            </a:extLst>
          </p:cNvPr>
          <p:cNvGrpSpPr>
            <a:grpSpLocks/>
          </p:cNvGrpSpPr>
          <p:nvPr/>
        </p:nvGrpSpPr>
        <p:grpSpPr bwMode="auto">
          <a:xfrm>
            <a:off x="8026400" y="2921000"/>
            <a:ext cx="939800" cy="1016000"/>
            <a:chOff x="5056" y="1840"/>
            <a:chExt cx="592" cy="640"/>
          </a:xfrm>
        </p:grpSpPr>
        <p:sp>
          <p:nvSpPr>
            <p:cNvPr id="8249" name="Oval 27">
              <a:extLst>
                <a:ext uri="{FF2B5EF4-FFF2-40B4-BE49-F238E27FC236}">
                  <a16:creationId xmlns:a16="http://schemas.microsoft.com/office/drawing/2014/main" id="{A93DA445-650D-73AC-6A97-9051CD6B2A99}"/>
                </a:ext>
              </a:extLst>
            </p:cNvPr>
            <p:cNvSpPr>
              <a:spLocks noChangeArrowheads="1"/>
            </p:cNvSpPr>
            <p:nvPr/>
          </p:nvSpPr>
          <p:spPr bwMode="auto">
            <a:xfrm>
              <a:off x="5057" y="23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0" name="Oval 28">
              <a:extLst>
                <a:ext uri="{FF2B5EF4-FFF2-40B4-BE49-F238E27FC236}">
                  <a16:creationId xmlns:a16="http://schemas.microsoft.com/office/drawing/2014/main" id="{5807E594-0474-83B4-E939-A5C9568E4ECE}"/>
                </a:ext>
              </a:extLst>
            </p:cNvPr>
            <p:cNvSpPr>
              <a:spLocks noChangeArrowheads="1"/>
            </p:cNvSpPr>
            <p:nvPr/>
          </p:nvSpPr>
          <p:spPr bwMode="auto">
            <a:xfrm>
              <a:off x="5056" y="18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1" name="Oval 29">
              <a:extLst>
                <a:ext uri="{FF2B5EF4-FFF2-40B4-BE49-F238E27FC236}">
                  <a16:creationId xmlns:a16="http://schemas.microsoft.com/office/drawing/2014/main" id="{CAD9F6CC-5EC5-F731-59E5-F1ED0FC0DAAA}"/>
                </a:ext>
              </a:extLst>
            </p:cNvPr>
            <p:cNvSpPr>
              <a:spLocks noChangeArrowheads="1"/>
            </p:cNvSpPr>
            <p:nvPr/>
          </p:nvSpPr>
          <p:spPr bwMode="auto">
            <a:xfrm>
              <a:off x="5057" y="23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2" name="Oval 30">
              <a:extLst>
                <a:ext uri="{FF2B5EF4-FFF2-40B4-BE49-F238E27FC236}">
                  <a16:creationId xmlns:a16="http://schemas.microsoft.com/office/drawing/2014/main" id="{879AC3E5-815C-3581-DE77-3BA51F393EE0}"/>
                </a:ext>
              </a:extLst>
            </p:cNvPr>
            <p:cNvSpPr>
              <a:spLocks noChangeArrowheads="1"/>
            </p:cNvSpPr>
            <p:nvPr/>
          </p:nvSpPr>
          <p:spPr bwMode="auto">
            <a:xfrm>
              <a:off x="5057" y="22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3" name="Oval 31">
              <a:extLst>
                <a:ext uri="{FF2B5EF4-FFF2-40B4-BE49-F238E27FC236}">
                  <a16:creationId xmlns:a16="http://schemas.microsoft.com/office/drawing/2014/main" id="{4336730C-6B46-C751-8195-A8F1797AB5E3}"/>
                </a:ext>
              </a:extLst>
            </p:cNvPr>
            <p:cNvSpPr>
              <a:spLocks noChangeArrowheads="1"/>
            </p:cNvSpPr>
            <p:nvPr/>
          </p:nvSpPr>
          <p:spPr bwMode="auto">
            <a:xfrm>
              <a:off x="5057" y="222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4" name="Oval 32">
              <a:extLst>
                <a:ext uri="{FF2B5EF4-FFF2-40B4-BE49-F238E27FC236}">
                  <a16:creationId xmlns:a16="http://schemas.microsoft.com/office/drawing/2014/main" id="{B3EFDA42-2F4A-6EFD-1D1D-08F55FFC59BE}"/>
                </a:ext>
              </a:extLst>
            </p:cNvPr>
            <p:cNvSpPr>
              <a:spLocks noChangeArrowheads="1"/>
            </p:cNvSpPr>
            <p:nvPr/>
          </p:nvSpPr>
          <p:spPr bwMode="auto">
            <a:xfrm>
              <a:off x="5057" y="217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5" name="Oval 33">
              <a:extLst>
                <a:ext uri="{FF2B5EF4-FFF2-40B4-BE49-F238E27FC236}">
                  <a16:creationId xmlns:a16="http://schemas.microsoft.com/office/drawing/2014/main" id="{1DF116DE-2BE9-2379-3480-966C1575FF32}"/>
                </a:ext>
              </a:extLst>
            </p:cNvPr>
            <p:cNvSpPr>
              <a:spLocks noChangeArrowheads="1"/>
            </p:cNvSpPr>
            <p:nvPr/>
          </p:nvSpPr>
          <p:spPr bwMode="auto">
            <a:xfrm>
              <a:off x="5057" y="212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6" name="Oval 34">
              <a:extLst>
                <a:ext uri="{FF2B5EF4-FFF2-40B4-BE49-F238E27FC236}">
                  <a16:creationId xmlns:a16="http://schemas.microsoft.com/office/drawing/2014/main" id="{55A3B752-CCC0-EE02-7B69-F6E70D9A1D00}"/>
                </a:ext>
              </a:extLst>
            </p:cNvPr>
            <p:cNvSpPr>
              <a:spLocks noChangeArrowheads="1"/>
            </p:cNvSpPr>
            <p:nvPr/>
          </p:nvSpPr>
          <p:spPr bwMode="auto">
            <a:xfrm>
              <a:off x="5057" y="208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7" name="Oval 35">
              <a:extLst>
                <a:ext uri="{FF2B5EF4-FFF2-40B4-BE49-F238E27FC236}">
                  <a16:creationId xmlns:a16="http://schemas.microsoft.com/office/drawing/2014/main" id="{3B640CC8-21DF-D6E3-5E45-FF31BB25FADB}"/>
                </a:ext>
              </a:extLst>
            </p:cNvPr>
            <p:cNvSpPr>
              <a:spLocks noChangeArrowheads="1"/>
            </p:cNvSpPr>
            <p:nvPr/>
          </p:nvSpPr>
          <p:spPr bwMode="auto">
            <a:xfrm>
              <a:off x="5057" y="203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8" name="Oval 36">
              <a:extLst>
                <a:ext uri="{FF2B5EF4-FFF2-40B4-BE49-F238E27FC236}">
                  <a16:creationId xmlns:a16="http://schemas.microsoft.com/office/drawing/2014/main" id="{5C33C32B-5DE7-D3B9-51F3-353498411ED0}"/>
                </a:ext>
              </a:extLst>
            </p:cNvPr>
            <p:cNvSpPr>
              <a:spLocks noChangeArrowheads="1"/>
            </p:cNvSpPr>
            <p:nvPr/>
          </p:nvSpPr>
          <p:spPr bwMode="auto">
            <a:xfrm>
              <a:off x="5057" y="198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59" name="Oval 37">
              <a:extLst>
                <a:ext uri="{FF2B5EF4-FFF2-40B4-BE49-F238E27FC236}">
                  <a16:creationId xmlns:a16="http://schemas.microsoft.com/office/drawing/2014/main" id="{28C33E9D-9AE6-29AF-3EB0-7A7F5298A23E}"/>
                </a:ext>
              </a:extLst>
            </p:cNvPr>
            <p:cNvSpPr>
              <a:spLocks noChangeArrowheads="1"/>
            </p:cNvSpPr>
            <p:nvPr/>
          </p:nvSpPr>
          <p:spPr bwMode="auto">
            <a:xfrm>
              <a:off x="5057" y="193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0" name="Oval 38">
              <a:extLst>
                <a:ext uri="{FF2B5EF4-FFF2-40B4-BE49-F238E27FC236}">
                  <a16:creationId xmlns:a16="http://schemas.microsoft.com/office/drawing/2014/main" id="{B09222C8-F157-4A69-D280-4BBDD09B3857}"/>
                </a:ext>
              </a:extLst>
            </p:cNvPr>
            <p:cNvSpPr>
              <a:spLocks noChangeArrowheads="1"/>
            </p:cNvSpPr>
            <p:nvPr/>
          </p:nvSpPr>
          <p:spPr bwMode="auto">
            <a:xfrm>
              <a:off x="5057" y="188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61" name="Oval 39">
              <a:extLst>
                <a:ext uri="{FF2B5EF4-FFF2-40B4-BE49-F238E27FC236}">
                  <a16:creationId xmlns:a16="http://schemas.microsoft.com/office/drawing/2014/main" id="{491FC42A-0DBD-EE31-4D16-3C48BC864583}"/>
                </a:ext>
              </a:extLst>
            </p:cNvPr>
            <p:cNvSpPr>
              <a:spLocks noChangeArrowheads="1"/>
            </p:cNvSpPr>
            <p:nvPr/>
          </p:nvSpPr>
          <p:spPr bwMode="auto">
            <a:xfrm>
              <a:off x="5057" y="18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8207" name="Group 54">
            <a:extLst>
              <a:ext uri="{FF2B5EF4-FFF2-40B4-BE49-F238E27FC236}">
                <a16:creationId xmlns:a16="http://schemas.microsoft.com/office/drawing/2014/main" id="{AEF96465-076C-9106-CE88-D458CC7A31EA}"/>
              </a:ext>
            </a:extLst>
          </p:cNvPr>
          <p:cNvGrpSpPr>
            <a:grpSpLocks/>
          </p:cNvGrpSpPr>
          <p:nvPr/>
        </p:nvGrpSpPr>
        <p:grpSpPr bwMode="auto">
          <a:xfrm>
            <a:off x="8026400" y="4216400"/>
            <a:ext cx="939800" cy="1016000"/>
            <a:chOff x="5056" y="2656"/>
            <a:chExt cx="592" cy="640"/>
          </a:xfrm>
        </p:grpSpPr>
        <p:sp>
          <p:nvSpPr>
            <p:cNvPr id="8236" name="Oval 41">
              <a:extLst>
                <a:ext uri="{FF2B5EF4-FFF2-40B4-BE49-F238E27FC236}">
                  <a16:creationId xmlns:a16="http://schemas.microsoft.com/office/drawing/2014/main" id="{B03EBE59-6B3F-DADF-9A8D-099DA4740B6C}"/>
                </a:ext>
              </a:extLst>
            </p:cNvPr>
            <p:cNvSpPr>
              <a:spLocks noChangeArrowheads="1"/>
            </p:cNvSpPr>
            <p:nvPr/>
          </p:nvSpPr>
          <p:spPr bwMode="auto">
            <a:xfrm>
              <a:off x="5057" y="318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7" name="Oval 42">
              <a:extLst>
                <a:ext uri="{FF2B5EF4-FFF2-40B4-BE49-F238E27FC236}">
                  <a16:creationId xmlns:a16="http://schemas.microsoft.com/office/drawing/2014/main" id="{8C67DC2B-8004-C037-2BD0-48521EEE35F7}"/>
                </a:ext>
              </a:extLst>
            </p:cNvPr>
            <p:cNvSpPr>
              <a:spLocks noChangeArrowheads="1"/>
            </p:cNvSpPr>
            <p:nvPr/>
          </p:nvSpPr>
          <p:spPr bwMode="auto">
            <a:xfrm>
              <a:off x="5056" y="26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8" name="Oval 43">
              <a:extLst>
                <a:ext uri="{FF2B5EF4-FFF2-40B4-BE49-F238E27FC236}">
                  <a16:creationId xmlns:a16="http://schemas.microsoft.com/office/drawing/2014/main" id="{436DABD5-3F71-B848-9D24-5567ACC0708B}"/>
                </a:ext>
              </a:extLst>
            </p:cNvPr>
            <p:cNvSpPr>
              <a:spLocks noChangeArrowheads="1"/>
            </p:cNvSpPr>
            <p:nvPr/>
          </p:nvSpPr>
          <p:spPr bwMode="auto">
            <a:xfrm>
              <a:off x="5057" y="313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9" name="Oval 44">
              <a:extLst>
                <a:ext uri="{FF2B5EF4-FFF2-40B4-BE49-F238E27FC236}">
                  <a16:creationId xmlns:a16="http://schemas.microsoft.com/office/drawing/2014/main" id="{CC0945C0-3CCA-7DF3-4CAF-DCB1043B69B4}"/>
                </a:ext>
              </a:extLst>
            </p:cNvPr>
            <p:cNvSpPr>
              <a:spLocks noChangeArrowheads="1"/>
            </p:cNvSpPr>
            <p:nvPr/>
          </p:nvSpPr>
          <p:spPr bwMode="auto">
            <a:xfrm>
              <a:off x="5057" y="308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0" name="Oval 45">
              <a:extLst>
                <a:ext uri="{FF2B5EF4-FFF2-40B4-BE49-F238E27FC236}">
                  <a16:creationId xmlns:a16="http://schemas.microsoft.com/office/drawing/2014/main" id="{738C7153-2DCB-2AC7-9E96-D01EF169741D}"/>
                </a:ext>
              </a:extLst>
            </p:cNvPr>
            <p:cNvSpPr>
              <a:spLocks noChangeArrowheads="1"/>
            </p:cNvSpPr>
            <p:nvPr/>
          </p:nvSpPr>
          <p:spPr bwMode="auto">
            <a:xfrm>
              <a:off x="5057" y="304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1" name="Oval 46">
              <a:extLst>
                <a:ext uri="{FF2B5EF4-FFF2-40B4-BE49-F238E27FC236}">
                  <a16:creationId xmlns:a16="http://schemas.microsoft.com/office/drawing/2014/main" id="{D1FBBC0C-DE92-F53E-38B7-99E110EB15D1}"/>
                </a:ext>
              </a:extLst>
            </p:cNvPr>
            <p:cNvSpPr>
              <a:spLocks noChangeArrowheads="1"/>
            </p:cNvSpPr>
            <p:nvPr/>
          </p:nvSpPr>
          <p:spPr bwMode="auto">
            <a:xfrm>
              <a:off x="5057" y="299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2" name="Oval 47">
              <a:extLst>
                <a:ext uri="{FF2B5EF4-FFF2-40B4-BE49-F238E27FC236}">
                  <a16:creationId xmlns:a16="http://schemas.microsoft.com/office/drawing/2014/main" id="{F2926467-D7E4-EF5F-2C44-37610DA8C944}"/>
                </a:ext>
              </a:extLst>
            </p:cNvPr>
            <p:cNvSpPr>
              <a:spLocks noChangeArrowheads="1"/>
            </p:cNvSpPr>
            <p:nvPr/>
          </p:nvSpPr>
          <p:spPr bwMode="auto">
            <a:xfrm>
              <a:off x="5057" y="294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3" name="Oval 48">
              <a:extLst>
                <a:ext uri="{FF2B5EF4-FFF2-40B4-BE49-F238E27FC236}">
                  <a16:creationId xmlns:a16="http://schemas.microsoft.com/office/drawing/2014/main" id="{59C99E79-C481-D87C-075E-6549EA5E3F3F}"/>
                </a:ext>
              </a:extLst>
            </p:cNvPr>
            <p:cNvSpPr>
              <a:spLocks noChangeArrowheads="1"/>
            </p:cNvSpPr>
            <p:nvPr/>
          </p:nvSpPr>
          <p:spPr bwMode="auto">
            <a:xfrm>
              <a:off x="5057" y="289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4" name="Oval 49">
              <a:extLst>
                <a:ext uri="{FF2B5EF4-FFF2-40B4-BE49-F238E27FC236}">
                  <a16:creationId xmlns:a16="http://schemas.microsoft.com/office/drawing/2014/main" id="{E61F1D1E-FCEC-F113-044D-2180A8C1E7C3}"/>
                </a:ext>
              </a:extLst>
            </p:cNvPr>
            <p:cNvSpPr>
              <a:spLocks noChangeArrowheads="1"/>
            </p:cNvSpPr>
            <p:nvPr/>
          </p:nvSpPr>
          <p:spPr bwMode="auto">
            <a:xfrm>
              <a:off x="5057" y="284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5" name="Oval 50">
              <a:extLst>
                <a:ext uri="{FF2B5EF4-FFF2-40B4-BE49-F238E27FC236}">
                  <a16:creationId xmlns:a16="http://schemas.microsoft.com/office/drawing/2014/main" id="{CC80D21C-EA20-DDDF-574A-0E303B1B26FE}"/>
                </a:ext>
              </a:extLst>
            </p:cNvPr>
            <p:cNvSpPr>
              <a:spLocks noChangeArrowheads="1"/>
            </p:cNvSpPr>
            <p:nvPr/>
          </p:nvSpPr>
          <p:spPr bwMode="auto">
            <a:xfrm>
              <a:off x="5057" y="28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6" name="Oval 51">
              <a:extLst>
                <a:ext uri="{FF2B5EF4-FFF2-40B4-BE49-F238E27FC236}">
                  <a16:creationId xmlns:a16="http://schemas.microsoft.com/office/drawing/2014/main" id="{5D6F58EF-4B88-C698-E4D2-FC55D32463D0}"/>
                </a:ext>
              </a:extLst>
            </p:cNvPr>
            <p:cNvSpPr>
              <a:spLocks noChangeArrowheads="1"/>
            </p:cNvSpPr>
            <p:nvPr/>
          </p:nvSpPr>
          <p:spPr bwMode="auto">
            <a:xfrm>
              <a:off x="5057" y="27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7" name="Oval 52">
              <a:extLst>
                <a:ext uri="{FF2B5EF4-FFF2-40B4-BE49-F238E27FC236}">
                  <a16:creationId xmlns:a16="http://schemas.microsoft.com/office/drawing/2014/main" id="{6FB4A95B-D0AD-B245-7121-C1CBCAB2B18B}"/>
                </a:ext>
              </a:extLst>
            </p:cNvPr>
            <p:cNvSpPr>
              <a:spLocks noChangeArrowheads="1"/>
            </p:cNvSpPr>
            <p:nvPr/>
          </p:nvSpPr>
          <p:spPr bwMode="auto">
            <a:xfrm>
              <a:off x="5057" y="27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48" name="Oval 53">
              <a:extLst>
                <a:ext uri="{FF2B5EF4-FFF2-40B4-BE49-F238E27FC236}">
                  <a16:creationId xmlns:a16="http://schemas.microsoft.com/office/drawing/2014/main" id="{D5ABC01D-BEEE-43F5-E30F-745F5B67F628}"/>
                </a:ext>
              </a:extLst>
            </p:cNvPr>
            <p:cNvSpPr>
              <a:spLocks noChangeArrowheads="1"/>
            </p:cNvSpPr>
            <p:nvPr/>
          </p:nvSpPr>
          <p:spPr bwMode="auto">
            <a:xfrm>
              <a:off x="5057" y="26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8208" name="Group 68">
            <a:extLst>
              <a:ext uri="{FF2B5EF4-FFF2-40B4-BE49-F238E27FC236}">
                <a16:creationId xmlns:a16="http://schemas.microsoft.com/office/drawing/2014/main" id="{30A62DED-FEB1-4163-D98C-3E5978FE36AC}"/>
              </a:ext>
            </a:extLst>
          </p:cNvPr>
          <p:cNvGrpSpPr>
            <a:grpSpLocks/>
          </p:cNvGrpSpPr>
          <p:nvPr/>
        </p:nvGrpSpPr>
        <p:grpSpPr bwMode="auto">
          <a:xfrm>
            <a:off x="8026400" y="5511800"/>
            <a:ext cx="939800" cy="1016000"/>
            <a:chOff x="5056" y="3472"/>
            <a:chExt cx="592" cy="640"/>
          </a:xfrm>
        </p:grpSpPr>
        <p:sp>
          <p:nvSpPr>
            <p:cNvPr id="8223" name="Oval 55">
              <a:extLst>
                <a:ext uri="{FF2B5EF4-FFF2-40B4-BE49-F238E27FC236}">
                  <a16:creationId xmlns:a16="http://schemas.microsoft.com/office/drawing/2014/main" id="{2033EC3F-7E1A-5BC3-CE87-44EB04E12CF0}"/>
                </a:ext>
              </a:extLst>
            </p:cNvPr>
            <p:cNvSpPr>
              <a:spLocks noChangeArrowheads="1"/>
            </p:cNvSpPr>
            <p:nvPr/>
          </p:nvSpPr>
          <p:spPr bwMode="auto">
            <a:xfrm>
              <a:off x="5057" y="400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24" name="Oval 56">
              <a:extLst>
                <a:ext uri="{FF2B5EF4-FFF2-40B4-BE49-F238E27FC236}">
                  <a16:creationId xmlns:a16="http://schemas.microsoft.com/office/drawing/2014/main" id="{851645E6-A9AE-D78B-DE11-76E072251922}"/>
                </a:ext>
              </a:extLst>
            </p:cNvPr>
            <p:cNvSpPr>
              <a:spLocks noChangeArrowheads="1"/>
            </p:cNvSpPr>
            <p:nvPr/>
          </p:nvSpPr>
          <p:spPr bwMode="auto">
            <a:xfrm>
              <a:off x="5056" y="34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25" name="Oval 57">
              <a:extLst>
                <a:ext uri="{FF2B5EF4-FFF2-40B4-BE49-F238E27FC236}">
                  <a16:creationId xmlns:a16="http://schemas.microsoft.com/office/drawing/2014/main" id="{028C455D-5C25-2A5C-598E-C6F559F2F7FB}"/>
                </a:ext>
              </a:extLst>
            </p:cNvPr>
            <p:cNvSpPr>
              <a:spLocks noChangeArrowheads="1"/>
            </p:cNvSpPr>
            <p:nvPr/>
          </p:nvSpPr>
          <p:spPr bwMode="auto">
            <a:xfrm>
              <a:off x="5057" y="395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26" name="Oval 58">
              <a:extLst>
                <a:ext uri="{FF2B5EF4-FFF2-40B4-BE49-F238E27FC236}">
                  <a16:creationId xmlns:a16="http://schemas.microsoft.com/office/drawing/2014/main" id="{B59EAF73-A460-7ED5-3E93-2447AD2E173B}"/>
                </a:ext>
              </a:extLst>
            </p:cNvPr>
            <p:cNvSpPr>
              <a:spLocks noChangeArrowheads="1"/>
            </p:cNvSpPr>
            <p:nvPr/>
          </p:nvSpPr>
          <p:spPr bwMode="auto">
            <a:xfrm>
              <a:off x="5057" y="390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27" name="Oval 59">
              <a:extLst>
                <a:ext uri="{FF2B5EF4-FFF2-40B4-BE49-F238E27FC236}">
                  <a16:creationId xmlns:a16="http://schemas.microsoft.com/office/drawing/2014/main" id="{84986500-6BAA-A63C-0EA6-B15A0EF4D8C9}"/>
                </a:ext>
              </a:extLst>
            </p:cNvPr>
            <p:cNvSpPr>
              <a:spLocks noChangeArrowheads="1"/>
            </p:cNvSpPr>
            <p:nvPr/>
          </p:nvSpPr>
          <p:spPr bwMode="auto">
            <a:xfrm>
              <a:off x="5057" y="385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28" name="Oval 60">
              <a:extLst>
                <a:ext uri="{FF2B5EF4-FFF2-40B4-BE49-F238E27FC236}">
                  <a16:creationId xmlns:a16="http://schemas.microsoft.com/office/drawing/2014/main" id="{60EEBCB6-23E7-421F-F580-B4D908975A4F}"/>
                </a:ext>
              </a:extLst>
            </p:cNvPr>
            <p:cNvSpPr>
              <a:spLocks noChangeArrowheads="1"/>
            </p:cNvSpPr>
            <p:nvPr/>
          </p:nvSpPr>
          <p:spPr bwMode="auto">
            <a:xfrm>
              <a:off x="5057" y="380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29" name="Oval 61">
              <a:extLst>
                <a:ext uri="{FF2B5EF4-FFF2-40B4-BE49-F238E27FC236}">
                  <a16:creationId xmlns:a16="http://schemas.microsoft.com/office/drawing/2014/main" id="{2DB83287-8C13-2102-6402-0C6AB6824241}"/>
                </a:ext>
              </a:extLst>
            </p:cNvPr>
            <p:cNvSpPr>
              <a:spLocks noChangeArrowheads="1"/>
            </p:cNvSpPr>
            <p:nvPr/>
          </p:nvSpPr>
          <p:spPr bwMode="auto">
            <a:xfrm>
              <a:off x="5057" y="376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0" name="Oval 62">
              <a:extLst>
                <a:ext uri="{FF2B5EF4-FFF2-40B4-BE49-F238E27FC236}">
                  <a16:creationId xmlns:a16="http://schemas.microsoft.com/office/drawing/2014/main" id="{52EED53F-572F-AF0B-9305-92D2BEEC521A}"/>
                </a:ext>
              </a:extLst>
            </p:cNvPr>
            <p:cNvSpPr>
              <a:spLocks noChangeArrowheads="1"/>
            </p:cNvSpPr>
            <p:nvPr/>
          </p:nvSpPr>
          <p:spPr bwMode="auto">
            <a:xfrm>
              <a:off x="5057" y="371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1" name="Oval 63">
              <a:extLst>
                <a:ext uri="{FF2B5EF4-FFF2-40B4-BE49-F238E27FC236}">
                  <a16:creationId xmlns:a16="http://schemas.microsoft.com/office/drawing/2014/main" id="{2E0BD6B4-CD0E-5CDA-489D-A289F2D4AE47}"/>
                </a:ext>
              </a:extLst>
            </p:cNvPr>
            <p:cNvSpPr>
              <a:spLocks noChangeArrowheads="1"/>
            </p:cNvSpPr>
            <p:nvPr/>
          </p:nvSpPr>
          <p:spPr bwMode="auto">
            <a:xfrm>
              <a:off x="5057" y="3664"/>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2" name="Oval 64">
              <a:extLst>
                <a:ext uri="{FF2B5EF4-FFF2-40B4-BE49-F238E27FC236}">
                  <a16:creationId xmlns:a16="http://schemas.microsoft.com/office/drawing/2014/main" id="{494215DE-9BA3-1688-F706-F04B3CAFEB58}"/>
                </a:ext>
              </a:extLst>
            </p:cNvPr>
            <p:cNvSpPr>
              <a:spLocks noChangeArrowheads="1"/>
            </p:cNvSpPr>
            <p:nvPr/>
          </p:nvSpPr>
          <p:spPr bwMode="auto">
            <a:xfrm>
              <a:off x="5057" y="3616"/>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3" name="Oval 65">
              <a:extLst>
                <a:ext uri="{FF2B5EF4-FFF2-40B4-BE49-F238E27FC236}">
                  <a16:creationId xmlns:a16="http://schemas.microsoft.com/office/drawing/2014/main" id="{D44736A5-B5B9-5A66-59CB-B6A8C67937CC}"/>
                </a:ext>
              </a:extLst>
            </p:cNvPr>
            <p:cNvSpPr>
              <a:spLocks noChangeArrowheads="1"/>
            </p:cNvSpPr>
            <p:nvPr/>
          </p:nvSpPr>
          <p:spPr bwMode="auto">
            <a:xfrm>
              <a:off x="5057" y="3568"/>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4" name="Oval 66">
              <a:extLst>
                <a:ext uri="{FF2B5EF4-FFF2-40B4-BE49-F238E27FC236}">
                  <a16:creationId xmlns:a16="http://schemas.microsoft.com/office/drawing/2014/main" id="{A63D3301-2F1E-DD90-9AAF-53A3070AA036}"/>
                </a:ext>
              </a:extLst>
            </p:cNvPr>
            <p:cNvSpPr>
              <a:spLocks noChangeArrowheads="1"/>
            </p:cNvSpPr>
            <p:nvPr/>
          </p:nvSpPr>
          <p:spPr bwMode="auto">
            <a:xfrm>
              <a:off x="5057" y="3520"/>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235" name="Oval 67">
              <a:extLst>
                <a:ext uri="{FF2B5EF4-FFF2-40B4-BE49-F238E27FC236}">
                  <a16:creationId xmlns:a16="http://schemas.microsoft.com/office/drawing/2014/main" id="{2475496D-DCB0-F11B-CF64-CD69AAB773FF}"/>
                </a:ext>
              </a:extLst>
            </p:cNvPr>
            <p:cNvSpPr>
              <a:spLocks noChangeArrowheads="1"/>
            </p:cNvSpPr>
            <p:nvPr/>
          </p:nvSpPr>
          <p:spPr bwMode="auto">
            <a:xfrm>
              <a:off x="5057" y="3472"/>
              <a:ext cx="591" cy="112"/>
            </a:xfrm>
            <a:prstGeom prst="ellipse">
              <a:avLst/>
            </a:prstGeom>
            <a:solidFill>
              <a:srgbClr val="B2B2B2"/>
            </a:solidFill>
            <a:ln w="50800">
              <a:solidFill>
                <a:schemeClr val="bg2"/>
              </a:solidFill>
              <a:round/>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209" name="Line 69">
            <a:extLst>
              <a:ext uri="{FF2B5EF4-FFF2-40B4-BE49-F238E27FC236}">
                <a16:creationId xmlns:a16="http://schemas.microsoft.com/office/drawing/2014/main" id="{1466CD58-EE20-0E99-7917-487A5CD9BEA7}"/>
              </a:ext>
            </a:extLst>
          </p:cNvPr>
          <p:cNvSpPr>
            <a:spLocks noChangeShapeType="1"/>
          </p:cNvSpPr>
          <p:nvPr/>
        </p:nvSpPr>
        <p:spPr bwMode="auto">
          <a:xfrm>
            <a:off x="3429000" y="6019800"/>
            <a:ext cx="4495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0" name="Line 70">
            <a:extLst>
              <a:ext uri="{FF2B5EF4-FFF2-40B4-BE49-F238E27FC236}">
                <a16:creationId xmlns:a16="http://schemas.microsoft.com/office/drawing/2014/main" id="{EBCEF6E9-E76E-A14B-B3A1-8224BCE61704}"/>
              </a:ext>
            </a:extLst>
          </p:cNvPr>
          <p:cNvSpPr>
            <a:spLocks noChangeShapeType="1"/>
          </p:cNvSpPr>
          <p:nvPr/>
        </p:nvSpPr>
        <p:spPr bwMode="auto">
          <a:xfrm>
            <a:off x="3429000" y="4724400"/>
            <a:ext cx="2209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1" name="Line 71">
            <a:extLst>
              <a:ext uri="{FF2B5EF4-FFF2-40B4-BE49-F238E27FC236}">
                <a16:creationId xmlns:a16="http://schemas.microsoft.com/office/drawing/2014/main" id="{84EFA985-0FE5-0F6A-3562-2BCFF247DD6F}"/>
              </a:ext>
            </a:extLst>
          </p:cNvPr>
          <p:cNvSpPr>
            <a:spLocks noChangeShapeType="1"/>
          </p:cNvSpPr>
          <p:nvPr/>
        </p:nvSpPr>
        <p:spPr bwMode="auto">
          <a:xfrm>
            <a:off x="3467100" y="34290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72">
            <a:extLst>
              <a:ext uri="{FF2B5EF4-FFF2-40B4-BE49-F238E27FC236}">
                <a16:creationId xmlns:a16="http://schemas.microsoft.com/office/drawing/2014/main" id="{6E3E5302-0748-0100-7063-80269D2A29B5}"/>
              </a:ext>
            </a:extLst>
          </p:cNvPr>
          <p:cNvSpPr>
            <a:spLocks noChangeShapeType="1"/>
          </p:cNvSpPr>
          <p:nvPr/>
        </p:nvSpPr>
        <p:spPr bwMode="auto">
          <a:xfrm>
            <a:off x="3467100" y="2209800"/>
            <a:ext cx="4953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73">
            <a:extLst>
              <a:ext uri="{FF2B5EF4-FFF2-40B4-BE49-F238E27FC236}">
                <a16:creationId xmlns:a16="http://schemas.microsoft.com/office/drawing/2014/main" id="{D75D2A19-DFB4-FA5D-0A93-C4417E2A50E8}"/>
              </a:ext>
            </a:extLst>
          </p:cNvPr>
          <p:cNvSpPr>
            <a:spLocks noChangeShapeType="1"/>
          </p:cNvSpPr>
          <p:nvPr/>
        </p:nvSpPr>
        <p:spPr bwMode="auto">
          <a:xfrm>
            <a:off x="5372100" y="22098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74">
            <a:extLst>
              <a:ext uri="{FF2B5EF4-FFF2-40B4-BE49-F238E27FC236}">
                <a16:creationId xmlns:a16="http://schemas.microsoft.com/office/drawing/2014/main" id="{4E26F6A9-F1C5-50F4-C917-32658AEF218C}"/>
              </a:ext>
            </a:extLst>
          </p:cNvPr>
          <p:cNvSpPr>
            <a:spLocks noChangeShapeType="1"/>
          </p:cNvSpPr>
          <p:nvPr/>
        </p:nvSpPr>
        <p:spPr bwMode="auto">
          <a:xfrm>
            <a:off x="7277100" y="22098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75">
            <a:extLst>
              <a:ext uri="{FF2B5EF4-FFF2-40B4-BE49-F238E27FC236}">
                <a16:creationId xmlns:a16="http://schemas.microsoft.com/office/drawing/2014/main" id="{FC51D7B3-BF1C-B055-8BF5-6038CCFE0047}"/>
              </a:ext>
            </a:extLst>
          </p:cNvPr>
          <p:cNvSpPr>
            <a:spLocks noChangeShapeType="1"/>
          </p:cNvSpPr>
          <p:nvPr/>
        </p:nvSpPr>
        <p:spPr bwMode="auto">
          <a:xfrm>
            <a:off x="5791200" y="3429000"/>
            <a:ext cx="22098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6" name="Line 76">
            <a:extLst>
              <a:ext uri="{FF2B5EF4-FFF2-40B4-BE49-F238E27FC236}">
                <a16:creationId xmlns:a16="http://schemas.microsoft.com/office/drawing/2014/main" id="{AFC87235-66AF-23AE-3A1A-24F7F8D6BC5F}"/>
              </a:ext>
            </a:extLst>
          </p:cNvPr>
          <p:cNvSpPr>
            <a:spLocks noChangeShapeType="1"/>
          </p:cNvSpPr>
          <p:nvPr/>
        </p:nvSpPr>
        <p:spPr bwMode="auto">
          <a:xfrm>
            <a:off x="7391400" y="4724400"/>
            <a:ext cx="6096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7" name="Line 77">
            <a:extLst>
              <a:ext uri="{FF2B5EF4-FFF2-40B4-BE49-F238E27FC236}">
                <a16:creationId xmlns:a16="http://schemas.microsoft.com/office/drawing/2014/main" id="{68D511A0-9414-4A16-9302-66161EDBD1BA}"/>
              </a:ext>
            </a:extLst>
          </p:cNvPr>
          <p:cNvSpPr>
            <a:spLocks noChangeShapeType="1"/>
          </p:cNvSpPr>
          <p:nvPr/>
        </p:nvSpPr>
        <p:spPr bwMode="auto">
          <a:xfrm>
            <a:off x="1143000" y="3429000"/>
            <a:ext cx="3810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78">
            <a:extLst>
              <a:ext uri="{FF2B5EF4-FFF2-40B4-BE49-F238E27FC236}">
                <a16:creationId xmlns:a16="http://schemas.microsoft.com/office/drawing/2014/main" id="{3CCF17B4-EDB0-5285-013E-E987599EDC3A}"/>
              </a:ext>
            </a:extLst>
          </p:cNvPr>
          <p:cNvSpPr>
            <a:spLocks noChangeShapeType="1"/>
          </p:cNvSpPr>
          <p:nvPr/>
        </p:nvSpPr>
        <p:spPr bwMode="auto">
          <a:xfrm>
            <a:off x="800100" y="22098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79">
            <a:extLst>
              <a:ext uri="{FF2B5EF4-FFF2-40B4-BE49-F238E27FC236}">
                <a16:creationId xmlns:a16="http://schemas.microsoft.com/office/drawing/2014/main" id="{685E762E-AA22-E3C1-E167-F2D13592B39D}"/>
              </a:ext>
            </a:extLst>
          </p:cNvPr>
          <p:cNvSpPr>
            <a:spLocks noChangeShapeType="1"/>
          </p:cNvSpPr>
          <p:nvPr/>
        </p:nvSpPr>
        <p:spPr bwMode="auto">
          <a:xfrm>
            <a:off x="800100" y="59436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80">
            <a:extLst>
              <a:ext uri="{FF2B5EF4-FFF2-40B4-BE49-F238E27FC236}">
                <a16:creationId xmlns:a16="http://schemas.microsoft.com/office/drawing/2014/main" id="{BB74977A-37FB-09DB-3322-CD5B8A401123}"/>
              </a:ext>
            </a:extLst>
          </p:cNvPr>
          <p:cNvSpPr>
            <a:spLocks noChangeShapeType="1"/>
          </p:cNvSpPr>
          <p:nvPr/>
        </p:nvSpPr>
        <p:spPr bwMode="auto">
          <a:xfrm>
            <a:off x="800100" y="4724400"/>
            <a:ext cx="723900" cy="0"/>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81">
            <a:extLst>
              <a:ext uri="{FF2B5EF4-FFF2-40B4-BE49-F238E27FC236}">
                <a16:creationId xmlns:a16="http://schemas.microsoft.com/office/drawing/2014/main" id="{ADB17660-E25C-32CA-A90E-E14ACDFA8E4D}"/>
              </a:ext>
            </a:extLst>
          </p:cNvPr>
          <p:cNvSpPr>
            <a:spLocks noChangeShapeType="1"/>
          </p:cNvSpPr>
          <p:nvPr/>
        </p:nvSpPr>
        <p:spPr bwMode="auto">
          <a:xfrm flipV="1">
            <a:off x="7239000" y="3810000"/>
            <a:ext cx="762000" cy="533400"/>
          </a:xfrm>
          <a:prstGeom prst="line">
            <a:avLst/>
          </a:prstGeom>
          <a:noFill/>
          <a:ln w="254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82">
            <a:extLst>
              <a:ext uri="{FF2B5EF4-FFF2-40B4-BE49-F238E27FC236}">
                <a16:creationId xmlns:a16="http://schemas.microsoft.com/office/drawing/2014/main" id="{54E4B4FA-571A-F04B-299D-B24DE329735A}"/>
              </a:ext>
            </a:extLst>
          </p:cNvPr>
          <p:cNvSpPr>
            <a:spLocks noChangeShapeType="1"/>
          </p:cNvSpPr>
          <p:nvPr/>
        </p:nvSpPr>
        <p:spPr bwMode="auto">
          <a:xfrm>
            <a:off x="7086600" y="5105400"/>
            <a:ext cx="838200" cy="533400"/>
          </a:xfrm>
          <a:prstGeom prst="line">
            <a:avLst/>
          </a:prstGeom>
          <a:noFill/>
          <a:ln w="25400">
            <a:solidFill>
              <a:schemeClr val="tx1"/>
            </a:solidFill>
            <a:prstDash val="dash"/>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453BEB0-43CD-D91B-FC94-DC421C4DF56F}"/>
              </a:ext>
            </a:extLst>
          </p:cNvPr>
          <p:cNvSpPr>
            <a:spLocks noGrp="1" noChangeArrowheads="1"/>
          </p:cNvSpPr>
          <p:nvPr>
            <p:ph type="title"/>
          </p:nvPr>
        </p:nvSpPr>
        <p:spPr/>
        <p:txBody>
          <a:bodyPr/>
          <a:lstStyle/>
          <a:p>
            <a:pPr eaLnBrk="1" hangingPunct="1"/>
            <a:r>
              <a:rPr lang="en-US" altLang="en-US">
                <a:solidFill>
                  <a:schemeClr val="tx1"/>
                </a:solidFill>
              </a:rPr>
              <a:t>Type -4 Native Protocol Pure Java Driver</a:t>
            </a:r>
          </a:p>
        </p:txBody>
      </p:sp>
      <p:pic>
        <p:nvPicPr>
          <p:cNvPr id="10243" name="Picture 4" descr="1a">
            <a:extLst>
              <a:ext uri="{FF2B5EF4-FFF2-40B4-BE49-F238E27FC236}">
                <a16:creationId xmlns:a16="http://schemas.microsoft.com/office/drawing/2014/main" id="{7F3664C6-186D-2C87-AA4B-0FC67CDA2617}"/>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524000" y="1557338"/>
            <a:ext cx="5791200" cy="4230687"/>
          </a:xfr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5C59805-D9A9-83E6-7673-52E2A839509D}"/>
              </a:ext>
            </a:extLst>
          </p:cNvPr>
          <p:cNvSpPr>
            <a:spLocks noGrp="1" noChangeArrowheads="1"/>
          </p:cNvSpPr>
          <p:nvPr>
            <p:ph type="title"/>
          </p:nvPr>
        </p:nvSpPr>
        <p:spPr/>
        <p:txBody>
          <a:bodyPr/>
          <a:lstStyle/>
          <a:p>
            <a:r>
              <a:rPr lang="en-US" altLang="en-US">
                <a:solidFill>
                  <a:schemeClr val="tx1"/>
                </a:solidFill>
              </a:rPr>
              <a:t>Type -4 Native Protocol Pure Java Driver</a:t>
            </a:r>
            <a:endParaRPr lang="en-US" altLang="en-US"/>
          </a:p>
        </p:txBody>
      </p:sp>
      <p:sp>
        <p:nvSpPr>
          <p:cNvPr id="11267" name="Content Placeholder 2">
            <a:extLst>
              <a:ext uri="{FF2B5EF4-FFF2-40B4-BE49-F238E27FC236}">
                <a16:creationId xmlns:a16="http://schemas.microsoft.com/office/drawing/2014/main" id="{F9012157-02E4-990F-5F96-14B3F243DC5B}"/>
              </a:ext>
            </a:extLst>
          </p:cNvPr>
          <p:cNvSpPr>
            <a:spLocks noGrp="1" noChangeArrowheads="1"/>
          </p:cNvSpPr>
          <p:nvPr>
            <p:ph idx="1"/>
          </p:nvPr>
        </p:nvSpPr>
        <p:spPr>
          <a:xfrm>
            <a:off x="457200" y="990600"/>
            <a:ext cx="8229600" cy="5135563"/>
          </a:xfrm>
        </p:spPr>
        <p:txBody>
          <a:bodyPr/>
          <a:lstStyle/>
          <a:p>
            <a:r>
              <a:rPr lang="en-US" altLang="en-US" sz="2000" b="1"/>
              <a:t> Advantages</a:t>
            </a:r>
          </a:p>
          <a:p>
            <a:pPr lvl="1"/>
            <a:endParaRPr lang="en-US" altLang="en-US" sz="1600"/>
          </a:p>
          <a:p>
            <a:pPr lvl="1">
              <a:lnSpc>
                <a:spcPct val="150000"/>
              </a:lnSpc>
            </a:pPr>
            <a:r>
              <a:rPr lang="en-US" altLang="en-US" sz="1600"/>
              <a:t>They Don't translate the requests into an intermediary format (such as ODBC), </a:t>
            </a:r>
          </a:p>
          <a:p>
            <a:pPr lvl="1">
              <a:lnSpc>
                <a:spcPct val="150000"/>
              </a:lnSpc>
            </a:pPr>
            <a:r>
              <a:rPr lang="en-US" altLang="en-US" sz="1600"/>
              <a:t>No need for a middleware layer to service requests. </a:t>
            </a:r>
          </a:p>
          <a:p>
            <a:pPr lvl="1">
              <a:lnSpc>
                <a:spcPct val="150000"/>
              </a:lnSpc>
            </a:pPr>
            <a:r>
              <a:rPr lang="en-US" altLang="en-US" sz="1600"/>
              <a:t>The JVM can manage all aspects of the application-to-database connection facilitating  debugging.</a:t>
            </a:r>
          </a:p>
          <a:p>
            <a:endParaRPr lang="en-US" altLang="en-US" sz="2000" b="1"/>
          </a:p>
          <a:p>
            <a:r>
              <a:rPr lang="en-US" altLang="en-US" sz="2000" b="1"/>
              <a:t> Disadvantages</a:t>
            </a:r>
          </a:p>
          <a:p>
            <a:pPr lvl="1"/>
            <a:endParaRPr lang="en-US" altLang="en-US" sz="1600"/>
          </a:p>
          <a:p>
            <a:pPr lvl="1"/>
            <a:r>
              <a:rPr lang="en-US" altLang="en-US" sz="1600"/>
              <a:t>Clients require a separate driver for each database.</a:t>
            </a:r>
          </a:p>
          <a:p>
            <a:pPr lvl="1"/>
            <a:endParaRPr lang="en-US" altLang="en-US" sz="1600"/>
          </a:p>
          <a:p>
            <a:pPr lvl="1"/>
            <a:r>
              <a:rPr lang="en-US" altLang="en-US" sz="1600"/>
              <a:t>Drivers are database dependent.</a:t>
            </a:r>
          </a:p>
          <a:p>
            <a:endParaRPr lang="en-US" altLang="en-US" sz="2000"/>
          </a:p>
          <a:p>
            <a:endParaRPr lang="en-US" altLang="en-US" sz="2000"/>
          </a:p>
          <a:p>
            <a:endParaRPr lang="en-US"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6FF4D28-78AE-E053-022E-21522EB768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FontTx/>
              <a:buNone/>
            </a:pPr>
            <a:fld id="{379BEBCD-A947-514D-A897-8137FDB515BE}" type="slidenum">
              <a:rPr lang="en-US" altLang="en-US" sz="1400" smtClean="0"/>
              <a:pPr>
                <a:spcBef>
                  <a:spcPct val="0"/>
                </a:spcBef>
                <a:buFontTx/>
                <a:buNone/>
              </a:pPr>
              <a:t>46</a:t>
            </a:fld>
            <a:endParaRPr lang="en-US" altLang="en-US" sz="1400"/>
          </a:p>
        </p:txBody>
      </p:sp>
      <p:sp>
        <p:nvSpPr>
          <p:cNvPr id="12291" name="Rectangle 2">
            <a:extLst>
              <a:ext uri="{FF2B5EF4-FFF2-40B4-BE49-F238E27FC236}">
                <a16:creationId xmlns:a16="http://schemas.microsoft.com/office/drawing/2014/main" id="{AA777B5F-907D-0F88-E27B-77758FF390A3}"/>
              </a:ext>
            </a:extLst>
          </p:cNvPr>
          <p:cNvSpPr>
            <a:spLocks noChangeArrowheads="1"/>
          </p:cNvSpPr>
          <p:nvPr/>
        </p:nvSpPr>
        <p:spPr bwMode="auto">
          <a:xfrm>
            <a:off x="609600" y="457200"/>
            <a:ext cx="8077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buFontTx/>
              <a:buNone/>
            </a:pPr>
            <a:endParaRPr lang="en-US" altLang="en-US" sz="1800">
              <a:cs typeface="Times New Roman" panose="02020603050405020304" pitchFamily="18" charset="0"/>
            </a:endParaRPr>
          </a:p>
        </p:txBody>
      </p:sp>
      <p:sp>
        <p:nvSpPr>
          <p:cNvPr id="12292" name="Line 3">
            <a:extLst>
              <a:ext uri="{FF2B5EF4-FFF2-40B4-BE49-F238E27FC236}">
                <a16:creationId xmlns:a16="http://schemas.microsoft.com/office/drawing/2014/main" id="{97E6071F-B1D3-9202-6273-5F62FFE44433}"/>
              </a:ext>
            </a:extLst>
          </p:cNvPr>
          <p:cNvSpPr>
            <a:spLocks noChangeShapeType="1"/>
          </p:cNvSpPr>
          <p:nvPr/>
        </p:nvSpPr>
        <p:spPr bwMode="auto">
          <a:xfrm>
            <a:off x="381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Rectangle 4">
            <a:extLst>
              <a:ext uri="{FF2B5EF4-FFF2-40B4-BE49-F238E27FC236}">
                <a16:creationId xmlns:a16="http://schemas.microsoft.com/office/drawing/2014/main" id="{618FFD58-A647-D16D-312A-A90B41FFC25B}"/>
              </a:ext>
            </a:extLst>
          </p:cNvPr>
          <p:cNvSpPr>
            <a:spLocks noGrp="1" noChangeArrowheads="1"/>
          </p:cNvSpPr>
          <p:nvPr>
            <p:ph type="title"/>
          </p:nvPr>
        </p:nvSpPr>
        <p:spPr/>
        <p:txBody>
          <a:bodyPr/>
          <a:lstStyle/>
          <a:p>
            <a:pPr eaLnBrk="1" hangingPunct="1"/>
            <a:r>
              <a:rPr lang="en-US" altLang="en-US" sz="2800">
                <a:cs typeface="Times New Roman" panose="02020603050405020304" pitchFamily="18" charset="0"/>
              </a:rPr>
              <a:t>Java.sql packages.</a:t>
            </a:r>
          </a:p>
        </p:txBody>
      </p:sp>
      <p:sp>
        <p:nvSpPr>
          <p:cNvPr id="12294" name="Rectangle 5">
            <a:extLst>
              <a:ext uri="{FF2B5EF4-FFF2-40B4-BE49-F238E27FC236}">
                <a16:creationId xmlns:a16="http://schemas.microsoft.com/office/drawing/2014/main" id="{CDD880A5-9E7E-B358-C1B6-7861E37B5C62}"/>
              </a:ext>
            </a:extLst>
          </p:cNvPr>
          <p:cNvSpPr>
            <a:spLocks noGrp="1" noChangeArrowheads="1"/>
          </p:cNvSpPr>
          <p:nvPr>
            <p:ph type="body" idx="1"/>
          </p:nvPr>
        </p:nvSpPr>
        <p:spPr>
          <a:xfrm>
            <a:off x="457200" y="838200"/>
            <a:ext cx="8229600" cy="5287963"/>
          </a:xfrm>
        </p:spPr>
        <p:txBody>
          <a:bodyPr/>
          <a:lstStyle/>
          <a:p>
            <a:pPr eaLnBrk="1" hangingPunct="1">
              <a:buSzPct val="140000"/>
              <a:buFontTx/>
              <a:buNone/>
            </a:pPr>
            <a:r>
              <a:rPr lang="en-US" altLang="en-US" sz="2000">
                <a:cs typeface="Times New Roman" panose="02020603050405020304" pitchFamily="18" charset="0"/>
              </a:rPr>
              <a:t>The commonly used classes and interfaces in the JDBC API are:  </a:t>
            </a:r>
          </a:p>
          <a:p>
            <a:pPr lvl="2" eaLnBrk="1" hangingPunct="1">
              <a:buSzPct val="140000"/>
            </a:pPr>
            <a:endParaRPr lang="en-US" altLang="en-US" sz="1800" b="1">
              <a:solidFill>
                <a:schemeClr val="hlink"/>
              </a:solidFill>
              <a:cs typeface="Courier New" panose="02070309020205020404" pitchFamily="49" charset="0"/>
            </a:endParaRPr>
          </a:p>
          <a:p>
            <a:pPr lvl="2" eaLnBrk="1" hangingPunct="1">
              <a:lnSpc>
                <a:spcPct val="125000"/>
              </a:lnSpc>
              <a:buSzPct val="140000"/>
            </a:pPr>
            <a:r>
              <a:rPr lang="en-US" altLang="en-US" sz="1800" b="1">
                <a:solidFill>
                  <a:schemeClr val="hlink"/>
                </a:solidFill>
                <a:cs typeface="Courier New" panose="02070309020205020404" pitchFamily="49" charset="0"/>
              </a:rPr>
              <a:t>DriverManager class</a:t>
            </a:r>
            <a:r>
              <a:rPr lang="en-US" altLang="en-US" sz="1800">
                <a:cs typeface="Courier New" panose="02070309020205020404" pitchFamily="49" charset="0"/>
              </a:rPr>
              <a:t>: </a:t>
            </a:r>
            <a:r>
              <a:rPr lang="en-US" altLang="en-US" sz="1800">
                <a:cs typeface="Times New Roman" panose="02020603050405020304" pitchFamily="18" charset="0"/>
              </a:rPr>
              <a:t>Loads the driver for a database.</a:t>
            </a:r>
            <a:r>
              <a:rPr lang="en-US" altLang="en-US" sz="1800">
                <a:cs typeface="Courier New" panose="02070309020205020404" pitchFamily="49" charset="0"/>
              </a:rPr>
              <a:t> </a:t>
            </a:r>
          </a:p>
          <a:p>
            <a:pPr lvl="2" eaLnBrk="1" hangingPunct="1">
              <a:lnSpc>
                <a:spcPct val="125000"/>
              </a:lnSpc>
              <a:buSzPct val="140000"/>
            </a:pPr>
            <a:r>
              <a:rPr lang="en-US" altLang="en-US" sz="1800" b="1">
                <a:cs typeface="Courier New" panose="02070309020205020404" pitchFamily="49" charset="0"/>
              </a:rPr>
              <a:t>Driver interface</a:t>
            </a:r>
            <a:r>
              <a:rPr lang="en-US" altLang="en-US" sz="1800">
                <a:cs typeface="Courier New" panose="02070309020205020404" pitchFamily="49" charset="0"/>
              </a:rPr>
              <a:t>: </a:t>
            </a:r>
            <a:r>
              <a:rPr lang="en-US" altLang="en-US" sz="1800">
                <a:cs typeface="Times New Roman" panose="02020603050405020304" pitchFamily="18" charset="0"/>
              </a:rPr>
              <a:t>Represents a database driver. All JDBC driver classes must implement the Driver interface.</a:t>
            </a:r>
            <a:r>
              <a:rPr lang="en-US" altLang="en-US" sz="1800">
                <a:cs typeface="Courier New" panose="02070309020205020404" pitchFamily="49" charset="0"/>
              </a:rPr>
              <a:t> </a:t>
            </a:r>
          </a:p>
          <a:p>
            <a:pPr lvl="2" eaLnBrk="1" hangingPunct="1">
              <a:lnSpc>
                <a:spcPct val="125000"/>
              </a:lnSpc>
              <a:buSzPct val="140000"/>
            </a:pPr>
            <a:r>
              <a:rPr lang="en-US" altLang="en-US" sz="1800" b="1">
                <a:cs typeface="Courier New" panose="02070309020205020404" pitchFamily="49" charset="0"/>
              </a:rPr>
              <a:t>Connection</a:t>
            </a:r>
            <a:r>
              <a:rPr lang="en-US" altLang="en-US" sz="1800" b="1">
                <a:cs typeface="Times New Roman" panose="02020603050405020304" pitchFamily="18" charset="0"/>
              </a:rPr>
              <a:t> interface</a:t>
            </a:r>
            <a:r>
              <a:rPr lang="en-US" altLang="en-US" sz="1800">
                <a:cs typeface="Times New Roman" panose="02020603050405020304" pitchFamily="18" charset="0"/>
              </a:rPr>
              <a:t>: Enables you to establish a connection between a Java application and a database.  </a:t>
            </a:r>
          </a:p>
          <a:p>
            <a:pPr lvl="2" eaLnBrk="1" hangingPunct="1">
              <a:lnSpc>
                <a:spcPct val="125000"/>
              </a:lnSpc>
              <a:buSzPct val="140000"/>
            </a:pPr>
            <a:r>
              <a:rPr lang="en-US" altLang="en-US" sz="1800" b="1">
                <a:cs typeface="Courier New" panose="02070309020205020404" pitchFamily="49" charset="0"/>
              </a:rPr>
              <a:t>Statement</a:t>
            </a:r>
            <a:r>
              <a:rPr lang="en-US" altLang="en-US" sz="1800" b="1">
                <a:cs typeface="Times New Roman" panose="02020603050405020304" pitchFamily="18" charset="0"/>
              </a:rPr>
              <a:t> interface</a:t>
            </a:r>
            <a:r>
              <a:rPr lang="en-US" altLang="en-US" sz="1800">
                <a:cs typeface="Times New Roman" panose="02020603050405020304" pitchFamily="18" charset="0"/>
              </a:rPr>
              <a:t>: Enables you to execute SQL statements. </a:t>
            </a:r>
          </a:p>
          <a:p>
            <a:pPr lvl="2" eaLnBrk="1" hangingPunct="1">
              <a:lnSpc>
                <a:spcPct val="125000"/>
              </a:lnSpc>
              <a:buSzPct val="140000"/>
            </a:pPr>
            <a:r>
              <a:rPr lang="en-US" altLang="en-US" sz="1800" b="1">
                <a:cs typeface="Courier New" panose="02070309020205020404" pitchFamily="49" charset="0"/>
              </a:rPr>
              <a:t>ResultSet</a:t>
            </a:r>
            <a:r>
              <a:rPr lang="en-US" altLang="en-US" sz="1800" b="1">
                <a:cs typeface="Times New Roman" panose="02020603050405020304" pitchFamily="18" charset="0"/>
              </a:rPr>
              <a:t> interface</a:t>
            </a:r>
            <a:r>
              <a:rPr lang="en-US" altLang="en-US" sz="1800">
                <a:cs typeface="Times New Roman" panose="02020603050405020304" pitchFamily="18" charset="0"/>
              </a:rPr>
              <a:t>: Represents the information retrieved from a database.  </a:t>
            </a:r>
          </a:p>
          <a:p>
            <a:pPr lvl="2" eaLnBrk="1" hangingPunct="1">
              <a:lnSpc>
                <a:spcPct val="125000"/>
              </a:lnSpc>
              <a:buSzPct val="140000"/>
            </a:pPr>
            <a:r>
              <a:rPr lang="en-US" altLang="en-US" sz="1800" b="1">
                <a:solidFill>
                  <a:schemeClr val="hlink"/>
                </a:solidFill>
                <a:cs typeface="Courier New" panose="02070309020205020404" pitchFamily="49" charset="0"/>
              </a:rPr>
              <a:t>SQLException </a:t>
            </a:r>
            <a:r>
              <a:rPr lang="en-US" altLang="en-US" sz="1800" b="1">
                <a:solidFill>
                  <a:schemeClr val="hlink"/>
                </a:solidFill>
                <a:cs typeface="Times New Roman" panose="02020603050405020304" pitchFamily="18" charset="0"/>
              </a:rPr>
              <a:t>class:</a:t>
            </a:r>
            <a:r>
              <a:rPr lang="en-US" altLang="en-US" sz="1800" b="1">
                <a:cs typeface="Times New Roman" panose="02020603050405020304" pitchFamily="18" charset="0"/>
              </a:rPr>
              <a:t> </a:t>
            </a:r>
            <a:r>
              <a:rPr lang="en-US" altLang="en-US" sz="1800">
                <a:cs typeface="Times New Roman" panose="02020603050405020304" pitchFamily="18" charset="0"/>
              </a:rPr>
              <a:t>Provides information about the </a:t>
            </a:r>
            <a:r>
              <a:rPr lang="en-US" altLang="en-US" sz="1800" i="1">
                <a:cs typeface="Times New Roman" panose="02020603050405020304" pitchFamily="18" charset="0"/>
              </a:rPr>
              <a:t>exceptions</a:t>
            </a:r>
            <a:r>
              <a:rPr lang="en-US" altLang="en-US" sz="1800">
                <a:cs typeface="Times New Roman" panose="02020603050405020304" pitchFamily="18" charset="0"/>
              </a:rPr>
              <a:t> that occur while interacting with databases.  </a:t>
            </a:r>
          </a:p>
          <a:p>
            <a:pPr eaLnBrk="1" hangingPunct="1">
              <a:lnSpc>
                <a:spcPct val="125000"/>
              </a:lnSpc>
            </a:pPr>
            <a:endParaRPr lang="en-US" altLang="en-US"/>
          </a:p>
          <a:p>
            <a:pPr eaLnBrk="1" hangingPunct="1">
              <a:lnSpc>
                <a:spcPct val="125000"/>
              </a:lnSpc>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1026">
            <a:extLst>
              <a:ext uri="{FF2B5EF4-FFF2-40B4-BE49-F238E27FC236}">
                <a16:creationId xmlns:a16="http://schemas.microsoft.com/office/drawing/2014/main" id="{4F63588D-F9DC-0077-DD77-FE4D5851F9FA}"/>
              </a:ext>
            </a:extLst>
          </p:cNvPr>
          <p:cNvSpPr>
            <a:spLocks noChangeShapeType="1"/>
          </p:cNvSpPr>
          <p:nvPr/>
        </p:nvSpPr>
        <p:spPr bwMode="auto">
          <a:xfrm>
            <a:off x="2144713" y="22479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339" name="Rectangle 1027">
            <a:extLst>
              <a:ext uri="{FF2B5EF4-FFF2-40B4-BE49-F238E27FC236}">
                <a16:creationId xmlns:a16="http://schemas.microsoft.com/office/drawing/2014/main" id="{431F68D7-142D-7A62-AC2F-8062E4F6043D}"/>
              </a:ext>
            </a:extLst>
          </p:cNvPr>
          <p:cNvSpPr>
            <a:spLocks noChangeArrowheads="1"/>
          </p:cNvSpPr>
          <p:nvPr/>
        </p:nvSpPr>
        <p:spPr bwMode="blackWhite">
          <a:xfrm>
            <a:off x="1154113" y="2827338"/>
            <a:ext cx="1982787" cy="5191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000">
                <a:solidFill>
                  <a:schemeClr val="tx1"/>
                </a:solidFill>
                <a:latin typeface="Arial" panose="020B0604020202020204" pitchFamily="34" charset="0"/>
              </a:defRPr>
            </a:lvl3pPr>
            <a:lvl4pPr marL="1600200" indent="-228600" defTabSz="822325">
              <a:spcBef>
                <a:spcPct val="20000"/>
              </a:spcBef>
              <a:buChar char="–"/>
              <a:defRPr sz="1600">
                <a:solidFill>
                  <a:schemeClr val="tx1"/>
                </a:solidFill>
                <a:latin typeface="Arial" panose="020B0604020202020204" pitchFamily="34" charset="0"/>
              </a:defRPr>
            </a:lvl4pPr>
            <a:lvl5pPr marL="2057400" indent="-228600" defTabSz="822325">
              <a:spcBef>
                <a:spcPct val="20000"/>
              </a:spcBef>
              <a:buChar char="»"/>
              <a:defRPr sz="12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50000"/>
              </a:spcBef>
              <a:buFontTx/>
              <a:buNone/>
            </a:pPr>
            <a:r>
              <a:rPr kumimoji="1" lang="en-US" altLang="ko-KR" sz="1800" b="1">
                <a:solidFill>
                  <a:schemeClr val="bg2"/>
                </a:solidFill>
                <a:ea typeface="굴림" panose="020B0600000101010101" pitchFamily="34" charset="-127"/>
              </a:rPr>
              <a:t>Query</a:t>
            </a:r>
          </a:p>
        </p:txBody>
      </p:sp>
      <p:sp>
        <p:nvSpPr>
          <p:cNvPr id="14340" name="Rectangle 1028">
            <a:extLst>
              <a:ext uri="{FF2B5EF4-FFF2-40B4-BE49-F238E27FC236}">
                <a16:creationId xmlns:a16="http://schemas.microsoft.com/office/drawing/2014/main" id="{A56D4190-8D8A-72C9-BFFE-A2C0E0EF2471}"/>
              </a:ext>
            </a:extLst>
          </p:cNvPr>
          <p:cNvSpPr>
            <a:spLocks noChangeArrowheads="1"/>
          </p:cNvSpPr>
          <p:nvPr/>
        </p:nvSpPr>
        <p:spPr bwMode="blackWhite">
          <a:xfrm>
            <a:off x="1117600" y="5387975"/>
            <a:ext cx="2054225" cy="549275"/>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000">
                <a:solidFill>
                  <a:schemeClr val="tx1"/>
                </a:solidFill>
                <a:latin typeface="Arial" panose="020B0604020202020204" pitchFamily="34" charset="0"/>
              </a:defRPr>
            </a:lvl3pPr>
            <a:lvl4pPr marL="1600200" indent="-228600" defTabSz="822325">
              <a:spcBef>
                <a:spcPct val="20000"/>
              </a:spcBef>
              <a:buChar char="–"/>
              <a:defRPr sz="1600">
                <a:solidFill>
                  <a:schemeClr val="tx1"/>
                </a:solidFill>
                <a:latin typeface="Arial" panose="020B0604020202020204" pitchFamily="34" charset="0"/>
              </a:defRPr>
            </a:lvl4pPr>
            <a:lvl5pPr marL="2057400" indent="-228600" defTabSz="822325">
              <a:spcBef>
                <a:spcPct val="20000"/>
              </a:spcBef>
              <a:buChar char="»"/>
              <a:defRPr sz="12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50000"/>
              </a:spcBef>
              <a:buFontTx/>
              <a:buNone/>
            </a:pPr>
            <a:r>
              <a:rPr kumimoji="1" lang="en-US" altLang="ko-KR" sz="1800" b="1">
                <a:solidFill>
                  <a:schemeClr val="bg2"/>
                </a:solidFill>
                <a:ea typeface="굴림" panose="020B0600000101010101" pitchFamily="34" charset="-127"/>
              </a:rPr>
              <a:t>Close</a:t>
            </a:r>
          </a:p>
        </p:txBody>
      </p:sp>
      <p:sp>
        <p:nvSpPr>
          <p:cNvPr id="14341" name="Line 1029">
            <a:extLst>
              <a:ext uri="{FF2B5EF4-FFF2-40B4-BE49-F238E27FC236}">
                <a16:creationId xmlns:a16="http://schemas.microsoft.com/office/drawing/2014/main" id="{D533FF5A-18AA-F236-02A9-C4248F3B79CA}"/>
              </a:ext>
            </a:extLst>
          </p:cNvPr>
          <p:cNvSpPr>
            <a:spLocks noChangeShapeType="1"/>
          </p:cNvSpPr>
          <p:nvPr/>
        </p:nvSpPr>
        <p:spPr bwMode="auto">
          <a:xfrm>
            <a:off x="3014663" y="2005013"/>
            <a:ext cx="884237" cy="0"/>
          </a:xfrm>
          <a:prstGeom prst="line">
            <a:avLst/>
          </a:prstGeom>
          <a:noFill/>
          <a:ln w="50800">
            <a:solidFill>
              <a:schemeClr val="tx1"/>
            </a:solidFill>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342" name="Rectangle 1030">
            <a:extLst>
              <a:ext uri="{FF2B5EF4-FFF2-40B4-BE49-F238E27FC236}">
                <a16:creationId xmlns:a16="http://schemas.microsoft.com/office/drawing/2014/main" id="{A047DC69-05C0-D059-C298-D67979B05CC2}"/>
              </a:ext>
            </a:extLst>
          </p:cNvPr>
          <p:cNvSpPr>
            <a:spLocks noChangeArrowheads="1"/>
          </p:cNvSpPr>
          <p:nvPr/>
        </p:nvSpPr>
        <p:spPr bwMode="blackWhite">
          <a:xfrm>
            <a:off x="1143000" y="1730375"/>
            <a:ext cx="2005013" cy="549275"/>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000">
                <a:solidFill>
                  <a:schemeClr val="tx1"/>
                </a:solidFill>
                <a:latin typeface="Arial" panose="020B0604020202020204" pitchFamily="34" charset="0"/>
              </a:defRPr>
            </a:lvl3pPr>
            <a:lvl4pPr marL="1600200" indent="-228600" defTabSz="822325">
              <a:spcBef>
                <a:spcPct val="20000"/>
              </a:spcBef>
              <a:buChar char="–"/>
              <a:defRPr sz="1600">
                <a:solidFill>
                  <a:schemeClr val="tx1"/>
                </a:solidFill>
                <a:latin typeface="Arial" panose="020B0604020202020204" pitchFamily="34" charset="0"/>
              </a:defRPr>
            </a:lvl4pPr>
            <a:lvl5pPr marL="2057400" indent="-228600" defTabSz="822325">
              <a:spcBef>
                <a:spcPct val="20000"/>
              </a:spcBef>
              <a:buChar char="»"/>
              <a:defRPr sz="12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50000"/>
              </a:spcBef>
              <a:buFontTx/>
              <a:buNone/>
            </a:pPr>
            <a:r>
              <a:rPr kumimoji="1" lang="en-US" altLang="ko-KR" sz="1800" b="1">
                <a:solidFill>
                  <a:schemeClr val="bg2"/>
                </a:solidFill>
                <a:ea typeface="굴림" panose="020B0600000101010101" pitchFamily="34" charset="-127"/>
              </a:rPr>
              <a:t>Connect</a:t>
            </a:r>
          </a:p>
        </p:txBody>
      </p:sp>
      <p:sp>
        <p:nvSpPr>
          <p:cNvPr id="14343" name="Freeform 1031">
            <a:extLst>
              <a:ext uri="{FF2B5EF4-FFF2-40B4-BE49-F238E27FC236}">
                <a16:creationId xmlns:a16="http://schemas.microsoft.com/office/drawing/2014/main" id="{0C9BEDA7-2197-CC88-7276-8BB2C5477F4E}"/>
              </a:ext>
            </a:extLst>
          </p:cNvPr>
          <p:cNvSpPr>
            <a:spLocks/>
          </p:cNvSpPr>
          <p:nvPr/>
        </p:nvSpPr>
        <p:spPr bwMode="auto">
          <a:xfrm>
            <a:off x="3581400" y="2020888"/>
            <a:ext cx="534988" cy="1104900"/>
          </a:xfrm>
          <a:custGeom>
            <a:avLst/>
            <a:gdLst>
              <a:gd name="T0" fmla="*/ 0 w 337"/>
              <a:gd name="T1" fmla="*/ 0 h 696"/>
              <a:gd name="T2" fmla="*/ 0 w 337"/>
              <a:gd name="T3" fmla="*/ 2147483646 h 696"/>
              <a:gd name="T4" fmla="*/ 2147483646 w 337"/>
              <a:gd name="T5" fmla="*/ 2147483646 h 696"/>
              <a:gd name="T6" fmla="*/ 0 60000 65536"/>
              <a:gd name="T7" fmla="*/ 0 60000 65536"/>
              <a:gd name="T8" fmla="*/ 0 60000 65536"/>
            </a:gdLst>
            <a:ahLst/>
            <a:cxnLst>
              <a:cxn ang="T6">
                <a:pos x="T0" y="T1"/>
              </a:cxn>
              <a:cxn ang="T7">
                <a:pos x="T2" y="T3"/>
              </a:cxn>
              <a:cxn ang="T8">
                <a:pos x="T4" y="T5"/>
              </a:cxn>
            </a:cxnLst>
            <a:rect l="0" t="0" r="r" b="b"/>
            <a:pathLst>
              <a:path w="337" h="696">
                <a:moveTo>
                  <a:pt x="0" y="0"/>
                </a:moveTo>
                <a:lnTo>
                  <a:pt x="0" y="695"/>
                </a:lnTo>
                <a:lnTo>
                  <a:pt x="336" y="695"/>
                </a:lnTo>
              </a:path>
            </a:pathLst>
          </a:custGeom>
          <a:noFill/>
          <a:ln w="50800" cap="rnd" cmpd="sng">
            <a:solidFill>
              <a:schemeClr val="tx1"/>
            </a:solidFill>
            <a:prstDash val="solid"/>
            <a:round/>
            <a:headEnd type="none" w="sm" len="sm"/>
            <a:tailEnd type="none" w="sm" len="sm"/>
          </a:ln>
          <a:effectLst>
            <a:outerShdw dist="53882"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4" name="Rectangle 1032">
            <a:extLst>
              <a:ext uri="{FF2B5EF4-FFF2-40B4-BE49-F238E27FC236}">
                <a16:creationId xmlns:a16="http://schemas.microsoft.com/office/drawing/2014/main" id="{8E6294B2-121C-E625-F81F-8694AE268E37}"/>
              </a:ext>
            </a:extLst>
          </p:cNvPr>
          <p:cNvSpPr>
            <a:spLocks noChangeArrowheads="1"/>
          </p:cNvSpPr>
          <p:nvPr/>
        </p:nvSpPr>
        <p:spPr bwMode="blackWhite">
          <a:xfrm>
            <a:off x="1109663" y="3919538"/>
            <a:ext cx="2071687" cy="874712"/>
          </a:xfrm>
          <a:prstGeom prst="rect">
            <a:avLst/>
          </a:prstGeom>
          <a:gradFill rotWithShape="0">
            <a:gsLst>
              <a:gs pos="0">
                <a:srgbClr val="D2D2D2"/>
              </a:gs>
              <a:gs pos="50000">
                <a:srgbClr val="EAEAEA"/>
              </a:gs>
              <a:gs pos="100000">
                <a:srgbClr val="D2D2D2"/>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000">
                <a:solidFill>
                  <a:schemeClr val="tx1"/>
                </a:solidFill>
                <a:latin typeface="Arial" panose="020B0604020202020204" pitchFamily="34" charset="0"/>
              </a:defRPr>
            </a:lvl3pPr>
            <a:lvl4pPr marL="1600200" indent="-228600" defTabSz="822325">
              <a:spcBef>
                <a:spcPct val="20000"/>
              </a:spcBef>
              <a:buChar char="–"/>
              <a:defRPr sz="1600">
                <a:solidFill>
                  <a:schemeClr val="tx1"/>
                </a:solidFill>
                <a:latin typeface="Arial" panose="020B0604020202020204" pitchFamily="34" charset="0"/>
              </a:defRPr>
            </a:lvl4pPr>
            <a:lvl5pPr marL="2057400" indent="-228600" defTabSz="822325">
              <a:spcBef>
                <a:spcPct val="20000"/>
              </a:spcBef>
              <a:buChar char="»"/>
              <a:defRPr sz="12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50000"/>
              </a:spcBef>
              <a:buFontTx/>
              <a:buNone/>
            </a:pPr>
            <a:r>
              <a:rPr kumimoji="1" lang="en-US" altLang="ko-KR" sz="1800" b="1">
                <a:solidFill>
                  <a:schemeClr val="bg2"/>
                </a:solidFill>
                <a:ea typeface="굴림" panose="020B0600000101010101" pitchFamily="34" charset="-127"/>
              </a:rPr>
              <a:t>Process</a:t>
            </a:r>
            <a:br>
              <a:rPr kumimoji="1" lang="en-US" altLang="ko-KR" sz="1800" b="1">
                <a:solidFill>
                  <a:schemeClr val="bg2"/>
                </a:solidFill>
                <a:ea typeface="굴림" panose="020B0600000101010101" pitchFamily="34" charset="-127"/>
              </a:rPr>
            </a:br>
            <a:r>
              <a:rPr kumimoji="1" lang="en-US" altLang="ko-KR" sz="1800" b="1">
                <a:solidFill>
                  <a:schemeClr val="bg2"/>
                </a:solidFill>
                <a:ea typeface="굴림" panose="020B0600000101010101" pitchFamily="34" charset="-127"/>
              </a:rPr>
              <a:t>results</a:t>
            </a:r>
          </a:p>
        </p:txBody>
      </p:sp>
      <p:sp>
        <p:nvSpPr>
          <p:cNvPr id="14345" name="Rectangle 1033">
            <a:extLst>
              <a:ext uri="{FF2B5EF4-FFF2-40B4-BE49-F238E27FC236}">
                <a16:creationId xmlns:a16="http://schemas.microsoft.com/office/drawing/2014/main" id="{993A24CE-D0C5-D6B1-C8D3-30D3EF80137D}"/>
              </a:ext>
            </a:extLst>
          </p:cNvPr>
          <p:cNvSpPr>
            <a:spLocks noChangeArrowheads="1"/>
          </p:cNvSpPr>
          <p:nvPr/>
        </p:nvSpPr>
        <p:spPr bwMode="blackWhite">
          <a:xfrm>
            <a:off x="3827463" y="1746250"/>
            <a:ext cx="4319587"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000">
                <a:solidFill>
                  <a:schemeClr val="tx1"/>
                </a:solidFill>
                <a:latin typeface="Arial" panose="020B0604020202020204" pitchFamily="34" charset="0"/>
              </a:defRPr>
            </a:lvl3pPr>
            <a:lvl4pPr marL="1600200" indent="-228600" defTabSz="822325">
              <a:spcBef>
                <a:spcPct val="20000"/>
              </a:spcBef>
              <a:buChar char="–"/>
              <a:defRPr sz="1600">
                <a:solidFill>
                  <a:schemeClr val="tx1"/>
                </a:solidFill>
                <a:latin typeface="Arial" panose="020B0604020202020204" pitchFamily="34" charset="0"/>
              </a:defRPr>
            </a:lvl4pPr>
            <a:lvl5pPr marL="2057400" indent="-228600" defTabSz="822325">
              <a:spcBef>
                <a:spcPct val="20000"/>
              </a:spcBef>
              <a:buChar char="»"/>
              <a:defRPr sz="12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50000"/>
              </a:spcBef>
              <a:buFontTx/>
              <a:buNone/>
            </a:pPr>
            <a:r>
              <a:rPr kumimoji="1" lang="en-US" altLang="ko-KR" sz="1800" b="1">
                <a:solidFill>
                  <a:schemeClr val="bg2"/>
                </a:solidFill>
                <a:ea typeface="굴림" panose="020B0600000101010101" pitchFamily="34" charset="-127"/>
              </a:rPr>
              <a:t>Register the driver</a:t>
            </a:r>
          </a:p>
        </p:txBody>
      </p:sp>
      <p:sp>
        <p:nvSpPr>
          <p:cNvPr id="14346" name="Rectangle 1034">
            <a:extLst>
              <a:ext uri="{FF2B5EF4-FFF2-40B4-BE49-F238E27FC236}">
                <a16:creationId xmlns:a16="http://schemas.microsoft.com/office/drawing/2014/main" id="{A441D7C3-6A19-1067-B1AE-7F62B2BE5683}"/>
              </a:ext>
            </a:extLst>
          </p:cNvPr>
          <p:cNvSpPr>
            <a:spLocks noChangeArrowheads="1"/>
          </p:cNvSpPr>
          <p:nvPr/>
        </p:nvSpPr>
        <p:spPr bwMode="blackWhite">
          <a:xfrm>
            <a:off x="3816350" y="2782888"/>
            <a:ext cx="4330700" cy="527050"/>
          </a:xfrm>
          <a:prstGeom prst="rect">
            <a:avLst/>
          </a:prstGeom>
          <a:gradFill rotWithShape="0">
            <a:gsLst>
              <a:gs pos="0">
                <a:srgbClr val="B7B7E5"/>
              </a:gs>
              <a:gs pos="50000">
                <a:srgbClr val="CCCCFF"/>
              </a:gs>
              <a:gs pos="100000">
                <a:srgbClr val="B7B7E5"/>
              </a:gs>
            </a:gsLst>
            <a:lin ang="18900000" scaled="1"/>
          </a:gradFill>
          <a:ln w="12700">
            <a:solidFill>
              <a:schemeClr val="bg2"/>
            </a:solidFill>
            <a:miter lim="800000"/>
            <a:headEnd/>
            <a:tailEnd/>
          </a:ln>
        </p:spPr>
        <p:txBody>
          <a:bodyPr wrap="none" lIns="92075" tIns="46038" rIns="92075" bIns="46038" anchor="ctr"/>
          <a:lstStyle>
            <a:lvl1pPr defTabSz="822325">
              <a:spcBef>
                <a:spcPct val="20000"/>
              </a:spcBef>
              <a:buChar char="•"/>
              <a:defRPr sz="2400">
                <a:solidFill>
                  <a:schemeClr val="tx1"/>
                </a:solidFill>
                <a:latin typeface="Arial" panose="020B0604020202020204" pitchFamily="34" charset="0"/>
              </a:defRPr>
            </a:lvl1pPr>
            <a:lvl2pPr marL="742950" indent="-285750" defTabSz="822325">
              <a:spcBef>
                <a:spcPct val="20000"/>
              </a:spcBef>
              <a:buChar char="–"/>
              <a:defRPr sz="2000">
                <a:solidFill>
                  <a:schemeClr val="tx1"/>
                </a:solidFill>
                <a:latin typeface="Arial" panose="020B0604020202020204" pitchFamily="34" charset="0"/>
              </a:defRPr>
            </a:lvl2pPr>
            <a:lvl3pPr marL="1143000" indent="-228600" defTabSz="822325">
              <a:spcBef>
                <a:spcPct val="20000"/>
              </a:spcBef>
              <a:buChar char="•"/>
              <a:defRPr sz="2000">
                <a:solidFill>
                  <a:schemeClr val="tx1"/>
                </a:solidFill>
                <a:latin typeface="Arial" panose="020B0604020202020204" pitchFamily="34" charset="0"/>
              </a:defRPr>
            </a:lvl3pPr>
            <a:lvl4pPr marL="1600200" indent="-228600" defTabSz="822325">
              <a:spcBef>
                <a:spcPct val="20000"/>
              </a:spcBef>
              <a:buChar char="–"/>
              <a:defRPr sz="1600">
                <a:solidFill>
                  <a:schemeClr val="tx1"/>
                </a:solidFill>
                <a:latin typeface="Arial" panose="020B0604020202020204" pitchFamily="34" charset="0"/>
              </a:defRPr>
            </a:lvl4pPr>
            <a:lvl5pPr marL="2057400" indent="-228600" defTabSz="822325">
              <a:spcBef>
                <a:spcPct val="20000"/>
              </a:spcBef>
              <a:buChar char="»"/>
              <a:defRPr sz="12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spcBef>
                <a:spcPct val="50000"/>
              </a:spcBef>
              <a:buFontTx/>
              <a:buNone/>
            </a:pPr>
            <a:r>
              <a:rPr kumimoji="1" lang="en-US" altLang="ko-KR" sz="1800" b="1">
                <a:solidFill>
                  <a:schemeClr val="bg2"/>
                </a:solidFill>
                <a:ea typeface="굴림" panose="020B0600000101010101" pitchFamily="34" charset="-127"/>
              </a:rPr>
              <a:t>Connect to the database</a:t>
            </a:r>
          </a:p>
        </p:txBody>
      </p:sp>
      <p:sp>
        <p:nvSpPr>
          <p:cNvPr id="14347" name="Line 1035">
            <a:extLst>
              <a:ext uri="{FF2B5EF4-FFF2-40B4-BE49-F238E27FC236}">
                <a16:creationId xmlns:a16="http://schemas.microsoft.com/office/drawing/2014/main" id="{4FD9C5EB-0AD6-499E-3CBD-463061BFFE03}"/>
              </a:ext>
            </a:extLst>
          </p:cNvPr>
          <p:cNvSpPr>
            <a:spLocks noChangeShapeType="1"/>
          </p:cNvSpPr>
          <p:nvPr/>
        </p:nvSpPr>
        <p:spPr bwMode="auto">
          <a:xfrm>
            <a:off x="2144713" y="48006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348" name="Line 1036">
            <a:extLst>
              <a:ext uri="{FF2B5EF4-FFF2-40B4-BE49-F238E27FC236}">
                <a16:creationId xmlns:a16="http://schemas.microsoft.com/office/drawing/2014/main" id="{5AA8F39A-2C98-DE22-5E7A-2A4508FB0FF6}"/>
              </a:ext>
            </a:extLst>
          </p:cNvPr>
          <p:cNvSpPr>
            <a:spLocks noChangeShapeType="1"/>
          </p:cNvSpPr>
          <p:nvPr/>
        </p:nvSpPr>
        <p:spPr bwMode="auto">
          <a:xfrm>
            <a:off x="2144713" y="3352800"/>
            <a:ext cx="0" cy="533400"/>
          </a:xfrm>
          <a:prstGeom prst="line">
            <a:avLst/>
          </a:prstGeom>
          <a:noFill/>
          <a:ln w="50800">
            <a:solidFill>
              <a:schemeClr val="hlink"/>
            </a:solidFill>
            <a:round/>
            <a:headEnd type="none" w="sm" len="sm"/>
            <a:tailEnd type="stealth" w="med" len="lg"/>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349" name="Rectangle 1037">
            <a:extLst>
              <a:ext uri="{FF2B5EF4-FFF2-40B4-BE49-F238E27FC236}">
                <a16:creationId xmlns:a16="http://schemas.microsoft.com/office/drawing/2014/main" id="{3CB37274-0C04-E97A-6802-8080815C97DA}"/>
              </a:ext>
            </a:extLst>
          </p:cNvPr>
          <p:cNvSpPr>
            <a:spLocks noGrp="1" noChangeArrowheads="1"/>
          </p:cNvSpPr>
          <p:nvPr>
            <p:ph type="title"/>
          </p:nvPr>
        </p:nvSpPr>
        <p:spPr/>
        <p:txBody>
          <a:bodyPr/>
          <a:lstStyle/>
          <a:p>
            <a:pPr eaLnBrk="1" hangingPunct="1"/>
            <a:r>
              <a:rPr lang="en-US" altLang="ko-KR">
                <a:ea typeface="굴림" panose="020B0600000101010101" pitchFamily="34" charset="-127"/>
              </a:rPr>
              <a:t>Querying a Database With JDBC</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E255C21-681A-1C84-1805-606503CBC1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FontTx/>
              <a:buNone/>
            </a:pPr>
            <a:fld id="{74CBD1CC-6874-FD46-BAD5-A02257BD2843}" type="slidenum">
              <a:rPr lang="en-US" altLang="en-US" sz="1400" smtClean="0"/>
              <a:pPr>
                <a:spcBef>
                  <a:spcPct val="0"/>
                </a:spcBef>
                <a:buFontTx/>
                <a:buNone/>
              </a:pPr>
              <a:t>48</a:t>
            </a:fld>
            <a:endParaRPr lang="en-US" altLang="en-US" sz="1400"/>
          </a:p>
        </p:txBody>
      </p:sp>
      <p:sp>
        <p:nvSpPr>
          <p:cNvPr id="16387" name="Rectangle 2">
            <a:extLst>
              <a:ext uri="{FF2B5EF4-FFF2-40B4-BE49-F238E27FC236}">
                <a16:creationId xmlns:a16="http://schemas.microsoft.com/office/drawing/2014/main" id="{F58B50D0-92F4-0A32-BF8C-1BAF795164CF}"/>
              </a:ext>
            </a:extLst>
          </p:cNvPr>
          <p:cNvSpPr>
            <a:spLocks noChangeArrowheads="1"/>
          </p:cNvSpPr>
          <p:nvPr/>
        </p:nvSpPr>
        <p:spPr bwMode="auto">
          <a:xfrm>
            <a:off x="609600" y="762000"/>
            <a:ext cx="807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828800" indent="-4572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lvl="3" eaLnBrk="1" hangingPunct="1">
              <a:buSzPct val="140000"/>
              <a:buFontTx/>
              <a:buChar char="•"/>
            </a:pPr>
            <a:endParaRPr lang="en-US" altLang="en-US" sz="2000">
              <a:latin typeface="Verdana" panose="020B0604030504040204" pitchFamily="34" charset="0"/>
              <a:cs typeface="Times New Roman" panose="02020603050405020304" pitchFamily="18" charset="0"/>
            </a:endParaRPr>
          </a:p>
        </p:txBody>
      </p:sp>
      <p:sp>
        <p:nvSpPr>
          <p:cNvPr id="16388" name="Line 3">
            <a:extLst>
              <a:ext uri="{FF2B5EF4-FFF2-40B4-BE49-F238E27FC236}">
                <a16:creationId xmlns:a16="http://schemas.microsoft.com/office/drawing/2014/main" id="{F01F1F2C-CA3D-8923-7E13-A843CC0CA701}"/>
              </a:ext>
            </a:extLst>
          </p:cNvPr>
          <p:cNvSpPr>
            <a:spLocks noChangeShapeType="1"/>
          </p:cNvSpPr>
          <p:nvPr/>
        </p:nvSpPr>
        <p:spPr bwMode="auto">
          <a:xfrm>
            <a:off x="381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9" name="Rectangle 7">
            <a:extLst>
              <a:ext uri="{FF2B5EF4-FFF2-40B4-BE49-F238E27FC236}">
                <a16:creationId xmlns:a16="http://schemas.microsoft.com/office/drawing/2014/main" id="{B4036249-7595-BDFB-FCC9-D18DB84A9D91}"/>
              </a:ext>
            </a:extLst>
          </p:cNvPr>
          <p:cNvSpPr>
            <a:spLocks noGrp="1" noChangeArrowheads="1"/>
          </p:cNvSpPr>
          <p:nvPr>
            <p:ph type="title"/>
          </p:nvPr>
        </p:nvSpPr>
        <p:spPr/>
        <p:txBody>
          <a:bodyPr/>
          <a:lstStyle/>
          <a:p>
            <a:pPr eaLnBrk="1" hangingPunct="1"/>
            <a:r>
              <a:rPr lang="en-US" altLang="en-US" sz="2800"/>
              <a:t>Loading a Driver Programmatically: </a:t>
            </a:r>
            <a:br>
              <a:rPr lang="en-US" altLang="en-US" sz="2800"/>
            </a:br>
            <a:endParaRPr lang="en-US" altLang="en-US" sz="2800"/>
          </a:p>
        </p:txBody>
      </p:sp>
      <p:sp>
        <p:nvSpPr>
          <p:cNvPr id="16390" name="Rectangle 8">
            <a:extLst>
              <a:ext uri="{FF2B5EF4-FFF2-40B4-BE49-F238E27FC236}">
                <a16:creationId xmlns:a16="http://schemas.microsoft.com/office/drawing/2014/main" id="{6FD95F00-E132-D881-52FB-2F31FE60F524}"/>
              </a:ext>
            </a:extLst>
          </p:cNvPr>
          <p:cNvSpPr>
            <a:spLocks noGrp="1" noChangeArrowheads="1"/>
          </p:cNvSpPr>
          <p:nvPr>
            <p:ph type="body" idx="1"/>
          </p:nvPr>
        </p:nvSpPr>
        <p:spPr>
          <a:xfrm>
            <a:off x="457200" y="762000"/>
            <a:ext cx="8229600" cy="5364163"/>
          </a:xfrm>
        </p:spPr>
        <p:txBody>
          <a:bodyPr/>
          <a:lstStyle/>
          <a:p>
            <a:pPr eaLnBrk="1" hangingPunct="1"/>
            <a:r>
              <a:rPr lang="en-US" altLang="en-US" sz="1800" b="1"/>
              <a:t>forName() </a:t>
            </a:r>
          </a:p>
          <a:p>
            <a:pPr lvl="2" eaLnBrk="1" hangingPunct="1"/>
            <a:r>
              <a:rPr lang="en-US" altLang="en-US" sz="1800"/>
              <a:t>In the java.lang.Class class.</a:t>
            </a:r>
          </a:p>
          <a:p>
            <a:pPr lvl="2" eaLnBrk="1" hangingPunct="1"/>
            <a:r>
              <a:rPr lang="en-US" altLang="en-US" sz="1800"/>
              <a:t>Loads the JDBC driver and registers the driver with the driver manager. </a:t>
            </a:r>
          </a:p>
          <a:p>
            <a:pPr eaLnBrk="1" hangingPunct="1"/>
            <a:endParaRPr lang="en-US" altLang="en-US" sz="1800" b="1"/>
          </a:p>
          <a:p>
            <a:pPr eaLnBrk="1" hangingPunct="1"/>
            <a:r>
              <a:rPr lang="en-US" altLang="en-US" sz="1800" b="1"/>
              <a:t>Class.forName</a:t>
            </a:r>
            <a:r>
              <a:rPr lang="en-US" altLang="en-US" sz="1800"/>
              <a:t>("</a:t>
            </a:r>
            <a:r>
              <a:rPr lang="en-US" altLang="en-US" sz="1800" b="1"/>
              <a:t>oracle.jdbc.driver.OracleDriver</a:t>
            </a:r>
            <a:r>
              <a:rPr lang="en-US" altLang="en-US" sz="1800"/>
              <a:t>"); </a:t>
            </a:r>
          </a:p>
          <a:p>
            <a:pPr eaLnBrk="1" hangingPunct="1"/>
            <a:endParaRPr lang="en-US" altLang="en-US" sz="1800"/>
          </a:p>
          <a:p>
            <a:pPr algn="just"/>
            <a:r>
              <a:rPr lang="en-US" altLang="en-US" sz="2000">
                <a:solidFill>
                  <a:srgbClr val="000000"/>
                </a:solidFill>
              </a:rPr>
              <a:t>Required before Java 6</a:t>
            </a:r>
          </a:p>
          <a:p>
            <a:pPr lvl="1" algn="just"/>
            <a:r>
              <a:rPr lang="en-US" altLang="en-US" sz="1800" b="1">
                <a:solidFill>
                  <a:srgbClr val="C00000"/>
                </a:solidFill>
              </a:rPr>
              <a:t>Not required after Java 6 and JDBC 4.0 API</a:t>
            </a:r>
          </a:p>
          <a:p>
            <a:pPr algn="just"/>
            <a:endParaRPr lang="en-US" altLang="en-US" sz="2000">
              <a:solidFill>
                <a:srgbClr val="000000"/>
              </a:solidFill>
            </a:endParaRPr>
          </a:p>
          <a:p>
            <a:pPr algn="just"/>
            <a:r>
              <a:rPr lang="en-US" altLang="en-US" sz="2000" i="1">
                <a:solidFill>
                  <a:srgbClr val="C00000"/>
                </a:solidFill>
              </a:rPr>
              <a:t>Need to place the Product Specific JAR file with JDBC 4.X driver in class path. </a:t>
            </a:r>
          </a:p>
          <a:p>
            <a:pPr lvl="1" algn="just"/>
            <a:r>
              <a:rPr lang="en-US" altLang="en-US">
                <a:solidFill>
                  <a:srgbClr val="000000"/>
                </a:solidFill>
              </a:rPr>
              <a:t>Java automatically detects the Driver class and loads it.</a:t>
            </a:r>
          </a:p>
          <a:p>
            <a:pPr lvl="1" algn="just"/>
            <a:endParaRPr lang="en-US" altLang="en-US">
              <a:solidFill>
                <a:srgbClr val="000000"/>
              </a:solidFill>
            </a:endParaRPr>
          </a:p>
          <a:p>
            <a:br>
              <a:rPr lang="en-US" altLang="en-US" sz="1400"/>
            </a:br>
            <a:endParaRPr lang="en-US" altLang="en-US" sz="1800"/>
          </a:p>
          <a:p>
            <a:pPr lvl="4"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26D209AC-94D5-0AA3-D0A9-438BB7F9AA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FontTx/>
              <a:buNone/>
            </a:pPr>
            <a:fld id="{5F957A7E-60F3-A446-8C14-BE8305D70197}" type="slidenum">
              <a:rPr lang="en-US" altLang="en-US" sz="1400" smtClean="0"/>
              <a:pPr>
                <a:spcBef>
                  <a:spcPct val="0"/>
                </a:spcBef>
                <a:buFontTx/>
                <a:buNone/>
              </a:pPr>
              <a:t>49</a:t>
            </a:fld>
            <a:endParaRPr lang="en-US" altLang="en-US" sz="1400"/>
          </a:p>
        </p:txBody>
      </p:sp>
      <p:sp>
        <p:nvSpPr>
          <p:cNvPr id="18435" name="Rectangle 2">
            <a:extLst>
              <a:ext uri="{FF2B5EF4-FFF2-40B4-BE49-F238E27FC236}">
                <a16:creationId xmlns:a16="http://schemas.microsoft.com/office/drawing/2014/main" id="{5E7473AC-2A55-6F36-06B4-9D85FD97CFF5}"/>
              </a:ext>
            </a:extLst>
          </p:cNvPr>
          <p:cNvSpPr>
            <a:spLocks noChangeArrowheads="1"/>
          </p:cNvSpPr>
          <p:nvPr/>
        </p:nvSpPr>
        <p:spPr bwMode="auto">
          <a:xfrm>
            <a:off x="609600" y="609600"/>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371600" indent="-4572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lvl="2" eaLnBrk="1" hangingPunct="1">
              <a:buSzPct val="140000"/>
            </a:pPr>
            <a:endParaRPr lang="en-US" altLang="en-US" sz="1800">
              <a:cs typeface="Times New Roman" panose="02020603050405020304" pitchFamily="18" charset="0"/>
            </a:endParaRPr>
          </a:p>
          <a:p>
            <a:pPr lvl="2" eaLnBrk="1" hangingPunct="1">
              <a:buSzPct val="140000"/>
            </a:pPr>
            <a:endParaRPr lang="en-US" altLang="ko-KR" sz="1800">
              <a:ea typeface="굴림" panose="020B0600000101010101" pitchFamily="34" charset="-127"/>
            </a:endParaRPr>
          </a:p>
          <a:p>
            <a:pPr lvl="2" eaLnBrk="1" hangingPunct="1">
              <a:buSzPct val="140000"/>
            </a:pPr>
            <a:endParaRPr lang="en-US" altLang="en-US" sz="1800"/>
          </a:p>
        </p:txBody>
      </p:sp>
      <p:sp>
        <p:nvSpPr>
          <p:cNvPr id="18436" name="Line 3">
            <a:extLst>
              <a:ext uri="{FF2B5EF4-FFF2-40B4-BE49-F238E27FC236}">
                <a16:creationId xmlns:a16="http://schemas.microsoft.com/office/drawing/2014/main" id="{99F95D12-F54C-7EA5-48D5-B03153B6160A}"/>
              </a:ext>
            </a:extLst>
          </p:cNvPr>
          <p:cNvSpPr>
            <a:spLocks noChangeShapeType="1"/>
          </p:cNvSpPr>
          <p:nvPr/>
        </p:nvSpPr>
        <p:spPr bwMode="auto">
          <a:xfrm>
            <a:off x="381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Rectangle 5">
            <a:extLst>
              <a:ext uri="{FF2B5EF4-FFF2-40B4-BE49-F238E27FC236}">
                <a16:creationId xmlns:a16="http://schemas.microsoft.com/office/drawing/2014/main" id="{8AE3BEFD-B2FA-8E51-E9AE-95ED21626278}"/>
              </a:ext>
            </a:extLst>
          </p:cNvPr>
          <p:cNvSpPr>
            <a:spLocks noChangeArrowheads="1"/>
          </p:cNvSpPr>
          <p:nvPr/>
        </p:nvSpPr>
        <p:spPr bwMode="blackWhite">
          <a:xfrm>
            <a:off x="1447800" y="4572000"/>
            <a:ext cx="6235700" cy="635000"/>
          </a:xfrm>
          <a:prstGeom prst="rect">
            <a:avLst/>
          </a:prstGeom>
          <a:solidFill>
            <a:srgbClr val="FFDC4F"/>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000">
                <a:solidFill>
                  <a:schemeClr val="tx1"/>
                </a:solidFill>
                <a:latin typeface="Arial" panose="020B0604020202020204" pitchFamily="34" charset="0"/>
              </a:defRPr>
            </a:lvl3pPr>
            <a:lvl4pPr marL="1600200" indent="-228600" defTabSz="739775">
              <a:spcBef>
                <a:spcPct val="20000"/>
              </a:spcBef>
              <a:buChar char="–"/>
              <a:defRPr sz="1600">
                <a:solidFill>
                  <a:schemeClr val="tx1"/>
                </a:solidFill>
                <a:latin typeface="Arial" panose="020B0604020202020204" pitchFamily="34" charset="0"/>
              </a:defRPr>
            </a:lvl4pPr>
            <a:lvl5pPr marL="2057400" indent="-228600" defTabSz="739775">
              <a:spcBef>
                <a:spcPct val="20000"/>
              </a:spcBef>
              <a:buChar char="»"/>
              <a:defRPr sz="12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9pPr>
          </a:lstStyle>
          <a:p>
            <a:pPr>
              <a:lnSpc>
                <a:spcPct val="125000"/>
              </a:lnSpc>
              <a:spcBef>
                <a:spcPct val="0"/>
              </a:spcBef>
              <a:buFontTx/>
              <a:buNone/>
            </a:pPr>
            <a:r>
              <a:rPr kumimoji="1" lang="en-US" altLang="ko-KR" sz="2800" b="1">
                <a:solidFill>
                  <a:srgbClr val="000000"/>
                </a:solidFill>
                <a:latin typeface="Courier New" panose="02070309020205020404" pitchFamily="49" charset="0"/>
                <a:ea typeface="굴림" panose="020B0600000101010101" pitchFamily="34" charset="-127"/>
              </a:rPr>
              <a:t>jdbc:&lt;</a:t>
            </a:r>
            <a:r>
              <a:rPr kumimoji="1" lang="en-US" altLang="ko-KR" sz="2800" b="1" i="1">
                <a:solidFill>
                  <a:srgbClr val="000000"/>
                </a:solidFill>
                <a:latin typeface="Courier New" panose="02070309020205020404" pitchFamily="49" charset="0"/>
                <a:ea typeface="굴림" panose="020B0600000101010101" pitchFamily="34" charset="-127"/>
              </a:rPr>
              <a:t>subprotocol</a:t>
            </a:r>
            <a:r>
              <a:rPr kumimoji="1" lang="en-US" altLang="ko-KR" sz="2800" b="1">
                <a:solidFill>
                  <a:srgbClr val="000000"/>
                </a:solidFill>
                <a:latin typeface="Courier New" panose="02070309020205020404" pitchFamily="49" charset="0"/>
                <a:ea typeface="굴림" panose="020B0600000101010101" pitchFamily="34" charset="-127"/>
              </a:rPr>
              <a:t>&gt;:&lt;</a:t>
            </a:r>
            <a:r>
              <a:rPr kumimoji="1" lang="en-US" altLang="ko-KR" sz="2800" b="1" i="1">
                <a:solidFill>
                  <a:srgbClr val="000000"/>
                </a:solidFill>
                <a:latin typeface="Courier New" panose="02070309020205020404" pitchFamily="49" charset="0"/>
                <a:ea typeface="굴림" panose="020B0600000101010101" pitchFamily="34" charset="-127"/>
              </a:rPr>
              <a:t>subname</a:t>
            </a:r>
            <a:r>
              <a:rPr kumimoji="1" lang="en-US" altLang="ko-KR" sz="2800" b="1">
                <a:solidFill>
                  <a:srgbClr val="000000"/>
                </a:solidFill>
                <a:latin typeface="Courier New" panose="02070309020205020404" pitchFamily="49" charset="0"/>
                <a:ea typeface="굴림" panose="020B0600000101010101" pitchFamily="34" charset="-127"/>
              </a:rPr>
              <a:t>&gt;</a:t>
            </a:r>
          </a:p>
        </p:txBody>
      </p:sp>
      <p:sp>
        <p:nvSpPr>
          <p:cNvPr id="18438" name="Rectangle 8">
            <a:extLst>
              <a:ext uri="{FF2B5EF4-FFF2-40B4-BE49-F238E27FC236}">
                <a16:creationId xmlns:a16="http://schemas.microsoft.com/office/drawing/2014/main" id="{17D50FCA-86ED-675F-6F10-92330DA74E9F}"/>
              </a:ext>
            </a:extLst>
          </p:cNvPr>
          <p:cNvSpPr>
            <a:spLocks noGrp="1" noChangeArrowheads="1"/>
          </p:cNvSpPr>
          <p:nvPr>
            <p:ph type="title"/>
          </p:nvPr>
        </p:nvSpPr>
        <p:spPr/>
        <p:txBody>
          <a:bodyPr/>
          <a:lstStyle/>
          <a:p>
            <a:pPr eaLnBrk="1" hangingPunct="1"/>
            <a:r>
              <a:rPr lang="en-US" altLang="en-US">
                <a:solidFill>
                  <a:schemeClr val="tx1"/>
                </a:solidFill>
              </a:rPr>
              <a:t>Connecting to a Database</a:t>
            </a:r>
          </a:p>
        </p:txBody>
      </p:sp>
      <p:sp>
        <p:nvSpPr>
          <p:cNvPr id="18439" name="Rectangle 9">
            <a:extLst>
              <a:ext uri="{FF2B5EF4-FFF2-40B4-BE49-F238E27FC236}">
                <a16:creationId xmlns:a16="http://schemas.microsoft.com/office/drawing/2014/main" id="{EFE4CBE3-E812-7271-C8A3-991D80ED217C}"/>
              </a:ext>
            </a:extLst>
          </p:cNvPr>
          <p:cNvSpPr>
            <a:spLocks noGrp="1" noChangeArrowheads="1"/>
          </p:cNvSpPr>
          <p:nvPr>
            <p:ph type="body" idx="1"/>
          </p:nvPr>
        </p:nvSpPr>
        <p:spPr/>
        <p:txBody>
          <a:bodyPr/>
          <a:lstStyle/>
          <a:p>
            <a:pPr lvl="2" eaLnBrk="1" hangingPunct="1"/>
            <a:r>
              <a:rPr lang="en-US" altLang="en-US" sz="1800"/>
              <a:t>The DriverManager class provides the getConnection() method to create a Connection object. </a:t>
            </a:r>
          </a:p>
          <a:p>
            <a:pPr lvl="2" eaLnBrk="1" hangingPunct="1"/>
            <a:endParaRPr lang="en-US" altLang="en-US" sz="1800"/>
          </a:p>
          <a:p>
            <a:pPr lvl="2" eaLnBrk="1" hangingPunct="1"/>
            <a:r>
              <a:rPr lang="en-US" altLang="en-US" sz="1800"/>
              <a:t>The getConnection()method has the form</a:t>
            </a:r>
          </a:p>
          <a:p>
            <a:pPr lvl="2" eaLnBrk="1" hangingPunct="1"/>
            <a:endParaRPr lang="en-US" altLang="en-US" sz="1800"/>
          </a:p>
          <a:p>
            <a:pPr lvl="2" eaLnBrk="1" hangingPunct="1"/>
            <a:r>
              <a:rPr lang="en-US" altLang="en-US" sz="1800"/>
              <a:t>Connection getConnection (String &lt;url&gt;, String &lt;username&gt;, String &lt;password&gt;)</a:t>
            </a:r>
          </a:p>
          <a:p>
            <a:pPr lvl="2" eaLnBrk="1" hangingPunct="1"/>
            <a:endParaRPr lang="en-US" altLang="en-US" sz="1800"/>
          </a:p>
          <a:p>
            <a:pPr lvl="2" eaLnBrk="1" hangingPunct="1"/>
            <a:r>
              <a:rPr lang="en-US" altLang="ko-KR" sz="1800">
                <a:ea typeface="굴림" panose="020B0600000101010101" pitchFamily="34" charset="-127"/>
              </a:rPr>
              <a:t>JDBC uses a URL to identify the database connection</a:t>
            </a:r>
            <a:r>
              <a:rPr lang="en-US" altLang="ko-KR">
                <a:ea typeface="굴림" panose="020B0600000101010101" pitchFamily="34" charset="-127"/>
              </a:rPr>
              <a:t>.</a:t>
            </a:r>
          </a:p>
          <a:p>
            <a:pPr lvl="2" eaLnBrk="1" hangingPunct="1"/>
            <a:endParaRPr lang="en-US" altLang="ko-KR">
              <a:ea typeface="굴림" panose="020B0600000101010101" pitchFamily="34" charset="-127"/>
            </a:endParaRPr>
          </a:p>
          <a:p>
            <a:pPr eaLnBrk="1" hangingPunct="1"/>
            <a:endParaRPr lang="en-US" altLang="en-US"/>
          </a:p>
        </p:txBody>
      </p:sp>
      <p:sp>
        <p:nvSpPr>
          <p:cNvPr id="18440" name="Rectangle 10">
            <a:extLst>
              <a:ext uri="{FF2B5EF4-FFF2-40B4-BE49-F238E27FC236}">
                <a16:creationId xmlns:a16="http://schemas.microsoft.com/office/drawing/2014/main" id="{95928557-1BED-9010-2513-3DE4EB9B5DA5}"/>
              </a:ext>
            </a:extLst>
          </p:cNvPr>
          <p:cNvSpPr>
            <a:spLocks noChangeArrowheads="1"/>
          </p:cNvSpPr>
          <p:nvPr/>
        </p:nvSpPr>
        <p:spPr bwMode="blackWhite">
          <a:xfrm>
            <a:off x="914400" y="5410200"/>
            <a:ext cx="7226300" cy="6350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000">
                <a:solidFill>
                  <a:schemeClr val="tx1"/>
                </a:solidFill>
                <a:latin typeface="Arial" panose="020B0604020202020204" pitchFamily="34" charset="0"/>
              </a:defRPr>
            </a:lvl3pPr>
            <a:lvl4pPr marL="1600200" indent="-228600" defTabSz="739775">
              <a:spcBef>
                <a:spcPct val="20000"/>
              </a:spcBef>
              <a:buChar char="–"/>
              <a:defRPr sz="1600">
                <a:solidFill>
                  <a:schemeClr val="tx1"/>
                </a:solidFill>
                <a:latin typeface="Arial" panose="020B0604020202020204" pitchFamily="34" charset="0"/>
              </a:defRPr>
            </a:lvl4pPr>
            <a:lvl5pPr marL="2057400" indent="-228600" defTabSz="739775">
              <a:spcBef>
                <a:spcPct val="20000"/>
              </a:spcBef>
              <a:buChar char="»"/>
              <a:defRPr sz="12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1200">
                <a:solidFill>
                  <a:schemeClr val="tx1"/>
                </a:solidFill>
                <a:latin typeface="Arial" panose="020B0604020202020204" pitchFamily="34" charset="0"/>
              </a:defRPr>
            </a:lvl9pPr>
          </a:lstStyle>
          <a:p>
            <a:pPr algn="ctr">
              <a:lnSpc>
                <a:spcPct val="125000"/>
              </a:lnSpc>
              <a:spcBef>
                <a:spcPct val="0"/>
              </a:spcBef>
              <a:buFontTx/>
              <a:buNone/>
            </a:pPr>
            <a:r>
              <a:rPr kumimoji="1" lang="en-US" altLang="ko-KR" sz="2800" b="1">
                <a:solidFill>
                  <a:schemeClr val="bg2"/>
                </a:solidFill>
                <a:latin typeface="Courier New" panose="02070309020205020404" pitchFamily="49" charset="0"/>
                <a:ea typeface="굴림" panose="020B0600000101010101" pitchFamily="34" charset="-127"/>
              </a:rPr>
              <a:t>jdbc:oracle:&lt;</a:t>
            </a:r>
            <a:r>
              <a:rPr kumimoji="1" lang="en-US" altLang="ko-KR" sz="2800" b="1" i="1">
                <a:solidFill>
                  <a:schemeClr val="bg2"/>
                </a:solidFill>
                <a:latin typeface="Courier New" panose="02070309020205020404" pitchFamily="49" charset="0"/>
                <a:ea typeface="굴림" panose="020B0600000101010101" pitchFamily="34" charset="-127"/>
              </a:rPr>
              <a:t>driver</a:t>
            </a:r>
            <a:r>
              <a:rPr kumimoji="1" lang="en-US" altLang="ko-KR" sz="2800" b="1">
                <a:solidFill>
                  <a:schemeClr val="bg2"/>
                </a:solidFill>
                <a:latin typeface="Courier New" panose="02070309020205020404" pitchFamily="49" charset="0"/>
                <a:ea typeface="굴림" panose="020B0600000101010101" pitchFamily="34" charset="-127"/>
              </a:rPr>
              <a:t>&gt;:@&lt;</a:t>
            </a:r>
            <a:r>
              <a:rPr kumimoji="1" lang="en-US" altLang="ko-KR" sz="2800" b="1" i="1">
                <a:solidFill>
                  <a:schemeClr val="bg2"/>
                </a:solidFill>
                <a:latin typeface="Courier New" panose="02070309020205020404" pitchFamily="49" charset="0"/>
                <a:ea typeface="굴림" panose="020B0600000101010101" pitchFamily="34" charset="-127"/>
              </a:rPr>
              <a:t>database</a:t>
            </a:r>
            <a:r>
              <a:rPr kumimoji="1" lang="en-US" altLang="ko-KR" sz="2800" b="1">
                <a:solidFill>
                  <a:schemeClr val="bg2"/>
                </a:solidFill>
                <a:latin typeface="Courier New" panose="02070309020205020404" pitchFamily="49" charset="0"/>
                <a:ea typeface="굴림" panose="020B0600000101010101" pitchFamily="34" charset="-127"/>
              </a:rPr>
              <a:t>&gt;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E4606DA-AA25-3DF7-8E10-247145EC8AD1}"/>
              </a:ext>
            </a:extLst>
          </p:cNvPr>
          <p:cNvSpPr>
            <a:spLocks noGrp="1" noChangeArrowheads="1"/>
          </p:cNvSpPr>
          <p:nvPr>
            <p:ph type="title"/>
          </p:nvPr>
        </p:nvSpPr>
        <p:spPr/>
        <p:txBody>
          <a:bodyPr/>
          <a:lstStyle/>
          <a:p>
            <a:r>
              <a:rPr lang="en-US" altLang="en-US"/>
              <a:t>MySQL commands</a:t>
            </a:r>
          </a:p>
        </p:txBody>
      </p:sp>
      <p:sp>
        <p:nvSpPr>
          <p:cNvPr id="60419" name="Rectangle 3">
            <a:extLst>
              <a:ext uri="{FF2B5EF4-FFF2-40B4-BE49-F238E27FC236}">
                <a16:creationId xmlns:a16="http://schemas.microsoft.com/office/drawing/2014/main" id="{14E6B0E6-E5A3-0919-98C5-DC3FBF6B6DEF}"/>
              </a:ext>
            </a:extLst>
          </p:cNvPr>
          <p:cNvSpPr>
            <a:spLocks noGrp="1" noChangeArrowheads="1"/>
          </p:cNvSpPr>
          <p:nvPr>
            <p:ph type="body" idx="1"/>
          </p:nvPr>
        </p:nvSpPr>
        <p:spPr/>
        <p:txBody>
          <a:bodyPr/>
          <a:lstStyle/>
          <a:p>
            <a:r>
              <a:rPr lang="en-US" altLang="en-US"/>
              <a:t>help \h</a:t>
            </a:r>
          </a:p>
          <a:p>
            <a:r>
              <a:rPr lang="en-US" altLang="en-US"/>
              <a:t>Quit/exit \q</a:t>
            </a:r>
          </a:p>
          <a:p>
            <a:r>
              <a:rPr lang="en-US" altLang="en-US"/>
              <a:t>Cancel the command \c</a:t>
            </a:r>
          </a:p>
          <a:p>
            <a:r>
              <a:rPr lang="en-US" altLang="en-US"/>
              <a:t>Change database use</a:t>
            </a:r>
          </a:p>
          <a:p>
            <a:r>
              <a:rPr lang="en-US" altLang="en-US"/>
              <a:t>…etc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149958F-E857-04B0-5E9B-8BDDE1611DE0}"/>
              </a:ext>
            </a:extLst>
          </p:cNvPr>
          <p:cNvSpPr>
            <a:spLocks noGrp="1" noChangeArrowheads="1"/>
          </p:cNvSpPr>
          <p:nvPr>
            <p:ph type="title"/>
          </p:nvPr>
        </p:nvSpPr>
        <p:spPr/>
        <p:txBody>
          <a:bodyPr/>
          <a:lstStyle/>
          <a:p>
            <a:pPr eaLnBrk="1" hangingPunct="1"/>
            <a:r>
              <a:rPr lang="en-US" altLang="en-US"/>
              <a:t>Data Base Connection Property</a:t>
            </a:r>
          </a:p>
        </p:txBody>
      </p:sp>
      <p:sp>
        <p:nvSpPr>
          <p:cNvPr id="16387" name="Rectangle 3">
            <a:extLst>
              <a:ext uri="{FF2B5EF4-FFF2-40B4-BE49-F238E27FC236}">
                <a16:creationId xmlns:a16="http://schemas.microsoft.com/office/drawing/2014/main" id="{A096A61D-DE5D-7B3D-54DD-071D03F3E6CB}"/>
              </a:ext>
            </a:extLst>
          </p:cNvPr>
          <p:cNvSpPr>
            <a:spLocks noGrp="1" noChangeArrowheads="1"/>
          </p:cNvSpPr>
          <p:nvPr>
            <p:ph type="body" idx="1"/>
          </p:nvPr>
        </p:nvSpPr>
        <p:spPr>
          <a:xfrm>
            <a:off x="457200" y="914400"/>
            <a:ext cx="8229600" cy="5211763"/>
          </a:xfrm>
        </p:spPr>
        <p:txBody>
          <a:bodyPr/>
          <a:lstStyle/>
          <a:p>
            <a:pPr eaLnBrk="1" hangingPunct="1">
              <a:lnSpc>
                <a:spcPct val="80000"/>
              </a:lnSpc>
              <a:defRPr/>
            </a:pPr>
            <a:endParaRPr lang="en-US" sz="2200" b="1" u="sng" dirty="0">
              <a:latin typeface="+mj-lt"/>
            </a:endParaRPr>
          </a:p>
          <a:p>
            <a:pPr>
              <a:defRPr/>
            </a:pPr>
            <a:r>
              <a:rPr lang="en-US" b="1" u="sng" dirty="0" err="1">
                <a:solidFill>
                  <a:srgbClr val="7030A0"/>
                </a:solidFill>
                <a:latin typeface="+mj-lt"/>
              </a:rPr>
              <a:t>src</a:t>
            </a:r>
            <a:r>
              <a:rPr lang="en-US" b="1" u="sng" dirty="0">
                <a:solidFill>
                  <a:srgbClr val="7030A0"/>
                </a:solidFill>
                <a:latin typeface="+mj-lt"/>
              </a:rPr>
              <a:t>/resources/</a:t>
            </a:r>
            <a:r>
              <a:rPr lang="en-US" b="1" u="sng" dirty="0" err="1">
                <a:solidFill>
                  <a:srgbClr val="7030A0"/>
                </a:solidFill>
                <a:latin typeface="+mj-lt"/>
              </a:rPr>
              <a:t>DbConnection.properties</a:t>
            </a:r>
            <a:endParaRPr lang="en-US" b="1" u="sng" dirty="0">
              <a:solidFill>
                <a:srgbClr val="7030A0"/>
              </a:solidFill>
              <a:latin typeface="+mj-lt"/>
            </a:endParaRPr>
          </a:p>
          <a:p>
            <a:pPr lvl="1" eaLnBrk="1" hangingPunct="1">
              <a:lnSpc>
                <a:spcPct val="80000"/>
              </a:lnSpc>
              <a:buFontTx/>
              <a:buNone/>
              <a:defRPr/>
            </a:pPr>
            <a:endParaRPr lang="en-US" sz="1800" dirty="0">
              <a:latin typeface="Courier New" pitchFamily="49" charset="0"/>
            </a:endParaRPr>
          </a:p>
          <a:p>
            <a:pPr lvl="1">
              <a:lnSpc>
                <a:spcPct val="150000"/>
              </a:lnSpc>
              <a:buFontTx/>
              <a:buNone/>
              <a:defRPr/>
            </a:pPr>
            <a:r>
              <a:rPr lang="en-IN" dirty="0" err="1">
                <a:solidFill>
                  <a:srgbClr val="000000"/>
                </a:solidFill>
                <a:latin typeface="Consolas" panose="020B0609020204030204" pitchFamily="49" charset="0"/>
              </a:rPr>
              <a:t>datasource</a:t>
            </a:r>
            <a:r>
              <a:rPr lang="en-US" dirty="0">
                <a:solidFill>
                  <a:srgbClr val="C00000"/>
                </a:solidFill>
                <a:ea typeface="+mn-ea"/>
                <a:cs typeface="+mn-cs"/>
              </a:rPr>
              <a:t>.</a:t>
            </a:r>
            <a:r>
              <a:rPr lang="en-US" dirty="0">
                <a:solidFill>
                  <a:srgbClr val="000000"/>
                </a:solidFill>
                <a:latin typeface="Consolas" panose="020B0609020204030204" pitchFamily="49" charset="0"/>
              </a:rPr>
              <a:t>driver</a:t>
            </a:r>
            <a:r>
              <a:rPr lang="en-US" dirty="0">
                <a:ea typeface="+mn-ea"/>
                <a:cs typeface="+mn-cs"/>
              </a:rPr>
              <a:t>=</a:t>
            </a:r>
            <a:r>
              <a:rPr lang="en-US" dirty="0" err="1">
                <a:ea typeface="+mn-ea"/>
                <a:cs typeface="+mn-cs"/>
              </a:rPr>
              <a:t>oracle.jdbc.driver.OracleDriver</a:t>
            </a:r>
            <a:endParaRPr lang="en-US" dirty="0">
              <a:ea typeface="+mn-ea"/>
              <a:cs typeface="+mn-cs"/>
            </a:endParaRPr>
          </a:p>
          <a:p>
            <a:pPr lvl="1">
              <a:lnSpc>
                <a:spcPct val="150000"/>
              </a:lnSpc>
              <a:buFontTx/>
              <a:buNone/>
              <a:defRPr/>
            </a:pPr>
            <a:r>
              <a:rPr lang="en-IN" dirty="0" err="1">
                <a:solidFill>
                  <a:srgbClr val="000000"/>
                </a:solidFill>
                <a:latin typeface="Consolas" panose="020B0609020204030204" pitchFamily="49" charset="0"/>
              </a:rPr>
              <a:t>datasource</a:t>
            </a:r>
            <a:r>
              <a:rPr lang="en-US" dirty="0">
                <a:solidFill>
                  <a:srgbClr val="C00000"/>
                </a:solidFill>
                <a:ea typeface="+mn-ea"/>
                <a:cs typeface="+mn-cs"/>
              </a:rPr>
              <a:t>.</a:t>
            </a:r>
            <a:r>
              <a:rPr lang="en-US" dirty="0">
                <a:solidFill>
                  <a:srgbClr val="000000"/>
                </a:solidFill>
                <a:latin typeface="Consolas" panose="020B0609020204030204" pitchFamily="49" charset="0"/>
              </a:rPr>
              <a:t>url</a:t>
            </a:r>
            <a:r>
              <a:rPr lang="en-US" dirty="0">
                <a:ea typeface="+mn-ea"/>
                <a:cs typeface="+mn-cs"/>
              </a:rPr>
              <a:t>=</a:t>
            </a:r>
            <a:r>
              <a:rPr lang="en-US" dirty="0" err="1">
                <a:ea typeface="+mn-ea"/>
                <a:cs typeface="+mn-cs"/>
              </a:rPr>
              <a:t>jdbc:oracle:thin</a:t>
            </a:r>
            <a:r>
              <a:rPr lang="en-US" dirty="0">
                <a:ea typeface="+mn-ea"/>
                <a:cs typeface="+mn-cs"/>
              </a:rPr>
              <a:t>:</a:t>
            </a:r>
            <a:r>
              <a:rPr lang="en-US" u="sng" dirty="0">
                <a:ea typeface="+mn-ea"/>
                <a:cs typeface="+mn-cs"/>
              </a:rPr>
              <a:t>@localhost:1521:XE</a:t>
            </a:r>
          </a:p>
          <a:p>
            <a:pPr lvl="1">
              <a:lnSpc>
                <a:spcPct val="150000"/>
              </a:lnSpc>
              <a:buFontTx/>
              <a:buNone/>
              <a:defRPr/>
            </a:pPr>
            <a:r>
              <a:rPr lang="en-IN" dirty="0" err="1">
                <a:solidFill>
                  <a:srgbClr val="000000"/>
                </a:solidFill>
                <a:latin typeface="Consolas" panose="020B0609020204030204" pitchFamily="49" charset="0"/>
              </a:rPr>
              <a:t>datasource</a:t>
            </a:r>
            <a:r>
              <a:rPr lang="en-US" dirty="0">
                <a:solidFill>
                  <a:srgbClr val="C00000"/>
                </a:solidFill>
                <a:ea typeface="+mn-ea"/>
                <a:cs typeface="+mn-cs"/>
              </a:rPr>
              <a:t>.</a:t>
            </a:r>
            <a:r>
              <a:rPr lang="en-US" dirty="0">
                <a:solidFill>
                  <a:srgbClr val="000000"/>
                </a:solidFill>
                <a:latin typeface="Consolas" panose="020B0609020204030204" pitchFamily="49" charset="0"/>
              </a:rPr>
              <a:t>user</a:t>
            </a:r>
            <a:r>
              <a:rPr lang="en-US" dirty="0">
                <a:ea typeface="+mn-ea"/>
                <a:cs typeface="+mn-cs"/>
              </a:rPr>
              <a:t>=system</a:t>
            </a:r>
          </a:p>
          <a:p>
            <a:pPr lvl="1">
              <a:lnSpc>
                <a:spcPct val="150000"/>
              </a:lnSpc>
              <a:buFontTx/>
              <a:buNone/>
              <a:defRPr/>
            </a:pPr>
            <a:r>
              <a:rPr lang="en-IN" dirty="0" err="1">
                <a:solidFill>
                  <a:srgbClr val="000000"/>
                </a:solidFill>
                <a:latin typeface="Consolas" panose="020B0609020204030204" pitchFamily="49" charset="0"/>
              </a:rPr>
              <a:t>datasource</a:t>
            </a:r>
            <a:r>
              <a:rPr lang="en-US" dirty="0">
                <a:solidFill>
                  <a:srgbClr val="C00000"/>
                </a:solidFill>
                <a:ea typeface="+mn-ea"/>
                <a:cs typeface="+mn-cs"/>
              </a:rPr>
              <a:t>.</a:t>
            </a:r>
            <a:r>
              <a:rPr lang="en-US" dirty="0">
                <a:solidFill>
                  <a:srgbClr val="000000"/>
                </a:solidFill>
                <a:latin typeface="Consolas" panose="020B0609020204030204" pitchFamily="49" charset="0"/>
              </a:rPr>
              <a:t>password</a:t>
            </a:r>
            <a:r>
              <a:rPr lang="en-US" dirty="0">
                <a:ea typeface="+mn-ea"/>
                <a:cs typeface="+mn-cs"/>
              </a:rPr>
              <a:t>=</a:t>
            </a:r>
            <a:r>
              <a:rPr lang="en-US" u="sng" dirty="0">
                <a:ea typeface="+mn-ea"/>
                <a:cs typeface="+mn-cs"/>
              </a:rPr>
              <a:t>Srivatsan</a:t>
            </a:r>
          </a:p>
          <a:p>
            <a:pPr lvl="1">
              <a:lnSpc>
                <a:spcPct val="150000"/>
              </a:lnSpc>
              <a:buFontTx/>
              <a:buNone/>
              <a:defRPr/>
            </a:pPr>
            <a:endParaRPr lang="en-US" u="sng" dirty="0">
              <a:ea typeface="+mn-ea"/>
              <a:cs typeface="+mn-cs"/>
            </a:endParaRPr>
          </a:p>
          <a:p>
            <a:pPr lvl="1">
              <a:lnSpc>
                <a:spcPct val="150000"/>
              </a:lnSpc>
              <a:buFontTx/>
              <a:buNone/>
              <a:defRPr/>
            </a:pPr>
            <a:r>
              <a:rPr lang="en-US" u="sng" dirty="0">
                <a:ea typeface="+mn-ea"/>
                <a:cs typeface="+mn-cs"/>
              </a:rPr>
              <a:t>"</a:t>
            </a:r>
            <a:r>
              <a:rPr lang="en-US" u="sng" dirty="0" err="1">
                <a:ea typeface="+mn-ea"/>
                <a:cs typeface="+mn-cs"/>
              </a:rPr>
              <a:t>jdbc:oracle:thin</a:t>
            </a:r>
            <a:r>
              <a:rPr lang="en-US" u="sng" dirty="0">
                <a:ea typeface="+mn-ea"/>
                <a:cs typeface="+mn-cs"/>
              </a:rPr>
              <a:t>:@//localhost:1521/XEPDB1”</a:t>
            </a:r>
          </a:p>
          <a:p>
            <a:pPr lvl="1">
              <a:lnSpc>
                <a:spcPct val="150000"/>
              </a:lnSpc>
              <a:buFontTx/>
              <a:buNone/>
              <a:defRPr/>
            </a:pPr>
            <a:r>
              <a:rPr lang="en-IN" dirty="0" err="1"/>
              <a:t>jdbc:mysql</a:t>
            </a:r>
            <a:r>
              <a:rPr lang="en-IN" dirty="0"/>
              <a:t>://[host]:[port]/[database]</a:t>
            </a:r>
            <a:endParaRPr lang="en-US" u="sng" dirty="0">
              <a:ea typeface="+mn-ea"/>
              <a:cs typeface="+mn-cs"/>
            </a:endParaRPr>
          </a:p>
          <a:p>
            <a:pPr lvl="1">
              <a:lnSpc>
                <a:spcPct val="150000"/>
              </a:lnSpc>
              <a:buFontTx/>
              <a:buNone/>
              <a:defRPr/>
            </a:pPr>
            <a:r>
              <a:rPr lang="en-US" u="sng" dirty="0" err="1">
                <a:ea typeface="+mn-ea"/>
                <a:cs typeface="+mn-cs"/>
              </a:rPr>
              <a:t>Jdbc:mysql</a:t>
            </a:r>
            <a:r>
              <a:rPr lang="en-US" u="sng" dirty="0">
                <a:ea typeface="+mn-ea"/>
                <a:cs typeface="+mn-cs"/>
              </a:rPr>
              <a:t>://localhost:3306</a:t>
            </a:r>
            <a:r>
              <a:rPr lang="en-US" u="sng">
                <a:ea typeface="+mn-ea"/>
                <a:cs typeface="+mn-cs"/>
              </a:rPr>
              <a:t>/test</a:t>
            </a:r>
            <a:endParaRPr lang="en-US" u="sng" dirty="0">
              <a:ea typeface="+mn-ea"/>
              <a:cs typeface="+mn-cs"/>
            </a:endParaRPr>
          </a:p>
          <a:p>
            <a:pPr lvl="1" eaLnBrk="1" hangingPunct="1">
              <a:lnSpc>
                <a:spcPct val="80000"/>
              </a:lnSpc>
              <a:buFontTx/>
              <a:buNone/>
              <a:defRPr/>
            </a:pPr>
            <a:endParaRPr lang="en-US" sz="1800" dirty="0">
              <a:latin typeface="Courier New"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1A22444-12EA-12E8-135E-5C6D9BA260E4}"/>
              </a:ext>
            </a:extLst>
          </p:cNvPr>
          <p:cNvSpPr>
            <a:spLocks noGrp="1" noChangeArrowheads="1"/>
          </p:cNvSpPr>
          <p:nvPr>
            <p:ph type="title"/>
          </p:nvPr>
        </p:nvSpPr>
        <p:spPr/>
        <p:txBody>
          <a:bodyPr/>
          <a:lstStyle/>
          <a:p>
            <a:r>
              <a:rPr lang="en-US" altLang="en-US"/>
              <a:t>Connection Utility</a:t>
            </a:r>
            <a:endParaRPr lang="en-IN" altLang="en-US"/>
          </a:p>
        </p:txBody>
      </p:sp>
      <p:sp>
        <p:nvSpPr>
          <p:cNvPr id="23555" name="Content Placeholder 2">
            <a:extLst>
              <a:ext uri="{FF2B5EF4-FFF2-40B4-BE49-F238E27FC236}">
                <a16:creationId xmlns:a16="http://schemas.microsoft.com/office/drawing/2014/main" id="{7D56A270-B9A4-6A43-05B2-1416D4BFF8B8}"/>
              </a:ext>
            </a:extLst>
          </p:cNvPr>
          <p:cNvSpPr>
            <a:spLocks noGrp="1" noChangeArrowheads="1"/>
          </p:cNvSpPr>
          <p:nvPr>
            <p:ph idx="1"/>
          </p:nvPr>
        </p:nvSpPr>
        <p:spPr>
          <a:xfrm>
            <a:off x="457200" y="838200"/>
            <a:ext cx="8229600" cy="5287963"/>
          </a:xfrm>
        </p:spPr>
        <p:txBody>
          <a:bodyPr/>
          <a:lstStyle/>
          <a:p>
            <a:pPr marL="457200" lvl="1" indent="0">
              <a:buFontTx/>
              <a:buNone/>
            </a:pPr>
            <a:r>
              <a:rPr lang="en-IN" altLang="en-US" b="1">
                <a:solidFill>
                  <a:srgbClr val="7F0055"/>
                </a:solidFill>
                <a:latin typeface="Consolas" panose="020B0609020204030204" pitchFamily="49" charset="0"/>
              </a:rPr>
              <a:t>public</a:t>
            </a:r>
            <a:r>
              <a:rPr lang="en-IN" altLang="en-US" b="1">
                <a:solidFill>
                  <a:srgbClr val="000000"/>
                </a:solidFill>
                <a:latin typeface="Consolas" panose="020B0609020204030204" pitchFamily="49" charset="0"/>
              </a:rPr>
              <a:t> </a:t>
            </a:r>
            <a:r>
              <a:rPr lang="en-IN" altLang="en-US" b="1">
                <a:solidFill>
                  <a:srgbClr val="7F0055"/>
                </a:solidFill>
                <a:latin typeface="Consolas" panose="020B0609020204030204" pitchFamily="49" charset="0"/>
              </a:rPr>
              <a:t>static</a:t>
            </a:r>
            <a:r>
              <a:rPr lang="en-IN" altLang="en-US" b="1">
                <a:solidFill>
                  <a:srgbClr val="000000"/>
                </a:solidFill>
                <a:latin typeface="Consolas" panose="020B0609020204030204" pitchFamily="49" charset="0"/>
              </a:rPr>
              <a:t> Connection getMySqlConnection() {</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Connection </a:t>
            </a:r>
            <a:r>
              <a:rPr lang="en-IN" altLang="en-US">
                <a:solidFill>
                  <a:srgbClr val="6A3E3E"/>
                </a:solidFill>
                <a:latin typeface="Consolas" panose="020B0609020204030204" pitchFamily="49" charset="0"/>
              </a:rPr>
              <a:t>con</a:t>
            </a:r>
            <a:r>
              <a:rPr lang="en-IN" altLang="en-US">
                <a:solidFill>
                  <a:srgbClr val="000000"/>
                </a:solidFill>
                <a:latin typeface="Consolas" panose="020B0609020204030204" pitchFamily="49" charset="0"/>
              </a:rPr>
              <a:t> = </a:t>
            </a:r>
            <a:r>
              <a:rPr lang="en-IN" altLang="en-US" b="1">
                <a:solidFill>
                  <a:srgbClr val="7F0055"/>
                </a:solidFill>
                <a:latin typeface="Consolas" panose="020B0609020204030204" pitchFamily="49" charset="0"/>
              </a:rPr>
              <a:t>null</a:t>
            </a:r>
            <a:r>
              <a:rPr lang="en-IN" altLang="en-US" b="1">
                <a:solidFill>
                  <a:srgbClr val="000000"/>
                </a:solidFill>
                <a:latin typeface="Consolas" panose="020B0609020204030204" pitchFamily="49" charset="0"/>
              </a:rPr>
              <a:t>;</a:t>
            </a:r>
          </a:p>
          <a:p>
            <a:pPr marL="457200" lvl="1" indent="0">
              <a:buFontTx/>
              <a:buNone/>
            </a:pPr>
            <a:r>
              <a:rPr lang="en-IN" altLang="en-US" b="1">
                <a:solidFill>
                  <a:srgbClr val="7F0055"/>
                </a:solidFill>
                <a:latin typeface="Consolas" panose="020B0609020204030204" pitchFamily="49" charset="0"/>
              </a:rPr>
              <a:t>try</a:t>
            </a:r>
            <a:r>
              <a:rPr lang="en-IN" altLang="en-US" b="1">
                <a:solidFill>
                  <a:srgbClr val="000000"/>
                </a:solidFill>
                <a:latin typeface="Consolas" panose="020B0609020204030204" pitchFamily="49" charset="0"/>
              </a:rPr>
              <a:t> {</a:t>
            </a:r>
          </a:p>
          <a:p>
            <a:pPr marL="457200" lvl="1" indent="0">
              <a:buFontTx/>
              <a:buNone/>
            </a:pPr>
            <a:endParaRPr lang="en-IN" altLang="en-US">
              <a:latin typeface="Consolas" panose="020B0609020204030204" pitchFamily="49" charset="0"/>
            </a:endParaRPr>
          </a:p>
          <a:p>
            <a:pPr marL="457200" lvl="1" indent="0">
              <a:buFontTx/>
              <a:buNone/>
            </a:pPr>
            <a:r>
              <a:rPr lang="en-US" altLang="en-US">
                <a:solidFill>
                  <a:srgbClr val="000000"/>
                </a:solidFill>
                <a:latin typeface="Consolas" panose="020B0609020204030204" pitchFamily="49" charset="0"/>
              </a:rPr>
              <a:t>String </a:t>
            </a:r>
            <a:r>
              <a:rPr lang="en-US" altLang="en-US">
                <a:solidFill>
                  <a:srgbClr val="6A3E3E"/>
                </a:solidFill>
                <a:latin typeface="Consolas" panose="020B0609020204030204" pitchFamily="49" charset="0"/>
              </a:rPr>
              <a:t>fileName</a:t>
            </a:r>
            <a:r>
              <a:rPr lang="en-US" altLang="en-US">
                <a:solidFill>
                  <a:srgbClr val="000000"/>
                </a:solidFill>
                <a:latin typeface="Consolas" panose="020B0609020204030204" pitchFamily="49" charset="0"/>
              </a:rPr>
              <a:t> = </a:t>
            </a:r>
            <a:r>
              <a:rPr lang="en-US" altLang="en-US">
                <a:solidFill>
                  <a:srgbClr val="2A00FF"/>
                </a:solidFill>
                <a:latin typeface="Consolas" panose="020B0609020204030204" pitchFamily="49" charset="0"/>
              </a:rPr>
              <a:t>"resources/DbConnection.properties"</a:t>
            </a:r>
            <a:r>
              <a:rPr lang="en-US" altLang="en-US">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Properties </a:t>
            </a:r>
            <a:r>
              <a:rPr lang="en-IN" altLang="en-US">
                <a:solidFill>
                  <a:srgbClr val="6A3E3E"/>
                </a:solidFill>
                <a:latin typeface="Consolas" panose="020B0609020204030204" pitchFamily="49" charset="0"/>
              </a:rPr>
              <a:t>props</a:t>
            </a:r>
            <a:r>
              <a:rPr lang="en-IN" altLang="en-US">
                <a:solidFill>
                  <a:srgbClr val="000000"/>
                </a:solidFill>
                <a:latin typeface="Consolas" panose="020B0609020204030204" pitchFamily="49" charset="0"/>
              </a:rPr>
              <a:t>=</a:t>
            </a:r>
            <a:r>
              <a:rPr lang="en-IN" altLang="en-US" b="1">
                <a:solidFill>
                  <a:srgbClr val="7F0055"/>
                </a:solidFill>
                <a:latin typeface="Consolas" panose="020B0609020204030204" pitchFamily="49" charset="0"/>
              </a:rPr>
              <a:t>new</a:t>
            </a:r>
            <a:r>
              <a:rPr lang="en-IN" altLang="en-US" b="1">
                <a:solidFill>
                  <a:srgbClr val="000000"/>
                </a:solidFill>
                <a:latin typeface="Consolas" panose="020B0609020204030204" pitchFamily="49" charset="0"/>
              </a:rPr>
              <a:t> Properties();</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InputStream  </a:t>
            </a:r>
            <a:r>
              <a:rPr lang="en-IN" altLang="en-US">
                <a:solidFill>
                  <a:srgbClr val="6A3E3E"/>
                </a:solidFill>
                <a:latin typeface="Consolas" panose="020B0609020204030204" pitchFamily="49" charset="0"/>
              </a:rPr>
              <a:t>inStream</a:t>
            </a:r>
            <a:r>
              <a:rPr lang="en-IN" altLang="en-US">
                <a:solidFill>
                  <a:srgbClr val="000000"/>
                </a:solidFill>
                <a:latin typeface="Consolas" panose="020B0609020204030204" pitchFamily="49" charset="0"/>
              </a:rPr>
              <a:t>=</a:t>
            </a:r>
          </a:p>
          <a:p>
            <a:pPr marL="457200" lvl="1" indent="0">
              <a:buFontTx/>
              <a:buNone/>
            </a:pPr>
            <a:endParaRPr lang="en-IN" altLang="en-US">
              <a:solidFill>
                <a:srgbClr val="000000"/>
              </a:solidFill>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DataBaseConnection.</a:t>
            </a:r>
            <a:r>
              <a:rPr lang="en-IN" altLang="en-US" b="1">
                <a:solidFill>
                  <a:srgbClr val="7F0055"/>
                </a:solidFill>
                <a:latin typeface="Consolas" panose="020B0609020204030204" pitchFamily="49" charset="0"/>
              </a:rPr>
              <a:t>class</a:t>
            </a:r>
            <a:r>
              <a:rPr lang="en-IN" altLang="en-US" b="1">
                <a:solidFill>
                  <a:srgbClr val="000000"/>
                </a:solidFill>
                <a:latin typeface="Consolas" panose="020B0609020204030204" pitchFamily="49" charset="0"/>
              </a:rPr>
              <a:t>.getClassLoader().</a:t>
            </a:r>
          </a:p>
          <a:p>
            <a:pPr marL="457200" lvl="1" indent="0">
              <a:buFontTx/>
              <a:buNone/>
            </a:pPr>
            <a:r>
              <a:rPr lang="en-IN" altLang="en-US" b="1">
                <a:solidFill>
                  <a:srgbClr val="000000"/>
                </a:solidFill>
                <a:latin typeface="Consolas" panose="020B0609020204030204" pitchFamily="49" charset="0"/>
              </a:rPr>
              <a:t>              getResourceAsStream(</a:t>
            </a:r>
            <a:r>
              <a:rPr lang="en-IN" altLang="en-US" b="1">
                <a:solidFill>
                  <a:srgbClr val="6A3E3E"/>
                </a:solidFill>
                <a:latin typeface="Consolas" panose="020B0609020204030204" pitchFamily="49" charset="0"/>
              </a:rPr>
              <a:t>fileName</a:t>
            </a:r>
            <a:r>
              <a:rPr lang="en-IN" altLang="en-US" b="1">
                <a:solidFill>
                  <a:srgbClr val="000000"/>
                </a:solidFill>
                <a:latin typeface="Consolas" panose="020B0609020204030204" pitchFamily="49"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128A8BE-C9FE-13E4-78CF-A5877E7FC449}"/>
              </a:ext>
            </a:extLst>
          </p:cNvPr>
          <p:cNvSpPr>
            <a:spLocks noGrp="1" noChangeArrowheads="1"/>
          </p:cNvSpPr>
          <p:nvPr>
            <p:ph type="title"/>
          </p:nvPr>
        </p:nvSpPr>
        <p:spPr/>
        <p:txBody>
          <a:bodyPr/>
          <a:lstStyle/>
          <a:p>
            <a:r>
              <a:rPr lang="en-US" altLang="en-US"/>
              <a:t>Connection Utility</a:t>
            </a:r>
            <a:endParaRPr lang="en-IN" altLang="en-US"/>
          </a:p>
        </p:txBody>
      </p:sp>
      <p:sp>
        <p:nvSpPr>
          <p:cNvPr id="24579" name="Content Placeholder 2">
            <a:extLst>
              <a:ext uri="{FF2B5EF4-FFF2-40B4-BE49-F238E27FC236}">
                <a16:creationId xmlns:a16="http://schemas.microsoft.com/office/drawing/2014/main" id="{0BFD2441-D990-4C69-2CFF-860B0B0A0C99}"/>
              </a:ext>
            </a:extLst>
          </p:cNvPr>
          <p:cNvSpPr>
            <a:spLocks noGrp="1" noChangeArrowheads="1"/>
          </p:cNvSpPr>
          <p:nvPr>
            <p:ph idx="1"/>
          </p:nvPr>
        </p:nvSpPr>
        <p:spPr>
          <a:xfrm>
            <a:off x="457200" y="990600"/>
            <a:ext cx="8229600" cy="5135563"/>
          </a:xfrm>
        </p:spPr>
        <p:txBody>
          <a:bodyPr/>
          <a:lstStyle/>
          <a:p>
            <a:pPr marL="457200" lvl="1" indent="0">
              <a:buFontTx/>
              <a:buNone/>
            </a:pPr>
            <a:r>
              <a:rPr lang="en-IN" altLang="en-US">
                <a:solidFill>
                  <a:srgbClr val="6A3E3E"/>
                </a:solidFill>
                <a:latin typeface="Consolas" panose="020B0609020204030204" pitchFamily="49" charset="0"/>
              </a:rPr>
              <a:t>props</a:t>
            </a:r>
            <a:r>
              <a:rPr lang="en-IN" altLang="en-US">
                <a:solidFill>
                  <a:srgbClr val="000000"/>
                </a:solidFill>
                <a:latin typeface="Consolas" panose="020B0609020204030204" pitchFamily="49" charset="0"/>
              </a:rPr>
              <a:t>.load(</a:t>
            </a:r>
            <a:r>
              <a:rPr lang="en-IN" altLang="en-US">
                <a:solidFill>
                  <a:srgbClr val="6A3E3E"/>
                </a:solidFill>
                <a:latin typeface="Consolas" panose="020B0609020204030204" pitchFamily="49" charset="0"/>
              </a:rPr>
              <a:t>inStream</a:t>
            </a:r>
            <a:r>
              <a:rPr lang="en-IN" altLang="en-US">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6A3E3E"/>
                </a:solidFill>
                <a:latin typeface="Consolas" panose="020B0609020204030204" pitchFamily="49" charset="0"/>
              </a:rPr>
              <a:t>con</a:t>
            </a:r>
            <a:r>
              <a:rPr lang="en-IN" altLang="en-US">
                <a:solidFill>
                  <a:srgbClr val="000000"/>
                </a:solidFill>
                <a:latin typeface="Consolas" panose="020B0609020204030204" pitchFamily="49" charset="0"/>
              </a:rPr>
              <a:t>=DriverManager.</a:t>
            </a:r>
            <a:r>
              <a:rPr lang="en-IN" altLang="en-US" i="1">
                <a:solidFill>
                  <a:srgbClr val="000000"/>
                </a:solidFill>
                <a:latin typeface="Consolas" panose="020B0609020204030204" pitchFamily="49" charset="0"/>
              </a:rPr>
              <a:t>getConnection(</a:t>
            </a:r>
          </a:p>
          <a:p>
            <a:pPr marL="457200" lvl="1" indent="0">
              <a:buFontTx/>
              <a:buNone/>
            </a:pPr>
            <a:r>
              <a:rPr lang="en-IN" altLang="en-US" i="1">
                <a:solidFill>
                  <a:srgbClr val="000000"/>
                </a:solidFill>
                <a:latin typeface="Consolas" panose="020B0609020204030204" pitchFamily="49" charset="0"/>
              </a:rPr>
              <a:t>    </a:t>
            </a:r>
            <a:r>
              <a:rPr lang="en-IN" altLang="en-US" i="1">
                <a:solidFill>
                  <a:srgbClr val="6A3E3E"/>
                </a:solidFill>
                <a:latin typeface="Consolas" panose="020B0609020204030204" pitchFamily="49" charset="0"/>
              </a:rPr>
              <a:t>props</a:t>
            </a:r>
            <a:r>
              <a:rPr lang="en-IN" altLang="en-US" i="1">
                <a:solidFill>
                  <a:srgbClr val="000000"/>
                </a:solidFill>
                <a:latin typeface="Consolas" panose="020B0609020204030204" pitchFamily="49" charset="0"/>
              </a:rPr>
              <a:t>.getProperty(</a:t>
            </a:r>
            <a:r>
              <a:rPr lang="en-IN" altLang="en-US" i="1">
                <a:solidFill>
                  <a:srgbClr val="2A00FF"/>
                </a:solidFill>
                <a:latin typeface="Consolas" panose="020B0609020204030204" pitchFamily="49" charset="0"/>
              </a:rPr>
              <a:t>"datasource.url"</a:t>
            </a:r>
            <a:r>
              <a:rPr lang="en-IN" altLang="en-US" i="1">
                <a:solidFill>
                  <a:srgbClr val="000000"/>
                </a:solidFill>
                <a:latin typeface="Consolas" panose="020B0609020204030204" pitchFamily="49" charset="0"/>
              </a:rPr>
              <a:t>), </a:t>
            </a:r>
          </a:p>
          <a:p>
            <a:pPr marL="457200" lvl="1" indent="0">
              <a:buFontTx/>
              <a:buNone/>
            </a:pPr>
            <a:r>
              <a:rPr lang="en-IN" altLang="en-US">
                <a:solidFill>
                  <a:srgbClr val="000000"/>
                </a:solidFill>
                <a:latin typeface="Consolas" panose="020B0609020204030204" pitchFamily="49" charset="0"/>
              </a:rPr>
              <a:t>   </a:t>
            </a:r>
            <a:r>
              <a:rPr lang="en-IN" altLang="en-US">
                <a:solidFill>
                  <a:srgbClr val="6A3E3E"/>
                </a:solidFill>
                <a:latin typeface="Consolas" panose="020B0609020204030204" pitchFamily="49" charset="0"/>
              </a:rPr>
              <a:t>props</a:t>
            </a:r>
            <a:r>
              <a:rPr lang="en-IN" altLang="en-US">
                <a:solidFill>
                  <a:srgbClr val="000000"/>
                </a:solidFill>
                <a:latin typeface="Consolas" panose="020B0609020204030204" pitchFamily="49" charset="0"/>
              </a:rPr>
              <a:t>.getProperty(</a:t>
            </a:r>
            <a:r>
              <a:rPr lang="en-IN" altLang="en-US">
                <a:solidFill>
                  <a:srgbClr val="2A00FF"/>
                </a:solidFill>
                <a:latin typeface="Consolas" panose="020B0609020204030204" pitchFamily="49" charset="0"/>
              </a:rPr>
              <a:t>"datasource.username"</a:t>
            </a:r>
            <a:r>
              <a:rPr lang="en-IN" altLang="en-US">
                <a:solidFill>
                  <a:srgbClr val="000000"/>
                </a:solidFill>
                <a:latin typeface="Consolas" panose="020B0609020204030204" pitchFamily="49" charset="0"/>
              </a:rPr>
              <a:t>), </a:t>
            </a:r>
          </a:p>
          <a:p>
            <a:pPr marL="457200" lvl="1" indent="0">
              <a:buFontTx/>
              <a:buNone/>
            </a:pPr>
            <a:r>
              <a:rPr lang="en-IN" altLang="en-US">
                <a:solidFill>
                  <a:srgbClr val="000000"/>
                </a:solidFill>
                <a:latin typeface="Consolas" panose="020B0609020204030204" pitchFamily="49" charset="0"/>
              </a:rPr>
              <a:t>   </a:t>
            </a:r>
            <a:r>
              <a:rPr lang="en-IN" altLang="en-US">
                <a:solidFill>
                  <a:srgbClr val="6A3E3E"/>
                </a:solidFill>
                <a:latin typeface="Consolas" panose="020B0609020204030204" pitchFamily="49" charset="0"/>
              </a:rPr>
              <a:t>props</a:t>
            </a:r>
            <a:r>
              <a:rPr lang="en-IN" altLang="en-US">
                <a:solidFill>
                  <a:srgbClr val="000000"/>
                </a:solidFill>
                <a:latin typeface="Consolas" panose="020B0609020204030204" pitchFamily="49" charset="0"/>
              </a:rPr>
              <a:t>.getProperty(</a:t>
            </a:r>
            <a:r>
              <a:rPr lang="en-IN" altLang="en-US">
                <a:solidFill>
                  <a:srgbClr val="2A00FF"/>
                </a:solidFill>
                <a:latin typeface="Consolas" panose="020B0609020204030204" pitchFamily="49" charset="0"/>
              </a:rPr>
              <a:t>"datasource.password"</a:t>
            </a:r>
            <a:r>
              <a:rPr lang="en-IN" altLang="en-US">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a:t>
            </a:r>
            <a:r>
              <a:rPr lang="en-IN" altLang="en-US" b="1">
                <a:solidFill>
                  <a:srgbClr val="7F0055"/>
                </a:solidFill>
                <a:latin typeface="Consolas" panose="020B0609020204030204" pitchFamily="49" charset="0"/>
              </a:rPr>
              <a:t>catch</a:t>
            </a:r>
            <a:r>
              <a:rPr lang="en-IN" altLang="en-US" b="1">
                <a:solidFill>
                  <a:srgbClr val="000000"/>
                </a:solidFill>
                <a:latin typeface="Consolas" panose="020B0609020204030204" pitchFamily="49" charset="0"/>
              </a:rPr>
              <a:t> (SQLException | IOException </a:t>
            </a:r>
            <a:r>
              <a:rPr lang="en-IN" altLang="en-US" b="1">
                <a:solidFill>
                  <a:srgbClr val="6A3E3E"/>
                </a:solidFill>
                <a:latin typeface="Consolas" panose="020B0609020204030204" pitchFamily="49" charset="0"/>
              </a:rPr>
              <a:t>e</a:t>
            </a:r>
            <a:r>
              <a:rPr lang="en-IN" altLang="en-US" b="1">
                <a:solidFill>
                  <a:srgbClr val="000000"/>
                </a:solidFill>
                <a:latin typeface="Consolas" panose="020B0609020204030204" pitchFamily="49" charset="0"/>
              </a:rPr>
              <a:t>) {</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6A3E3E"/>
                </a:solidFill>
                <a:latin typeface="Consolas" panose="020B0609020204030204" pitchFamily="49" charset="0"/>
              </a:rPr>
              <a:t>e</a:t>
            </a:r>
            <a:r>
              <a:rPr lang="en-IN" altLang="en-US">
                <a:solidFill>
                  <a:srgbClr val="000000"/>
                </a:solidFill>
                <a:latin typeface="Consolas" panose="020B0609020204030204" pitchFamily="49" charset="0"/>
              </a:rPr>
              <a:t>.printStackTrace();</a:t>
            </a: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b="1">
                <a:solidFill>
                  <a:srgbClr val="7F0055"/>
                </a:solidFill>
                <a:latin typeface="Consolas" panose="020B0609020204030204" pitchFamily="49" charset="0"/>
              </a:rPr>
              <a:t>    return</a:t>
            </a:r>
            <a:r>
              <a:rPr lang="en-IN" altLang="en-US" b="1">
                <a:solidFill>
                  <a:srgbClr val="000000"/>
                </a:solidFill>
                <a:latin typeface="Consolas" panose="020B0609020204030204" pitchFamily="49" charset="0"/>
              </a:rPr>
              <a:t> </a:t>
            </a:r>
            <a:r>
              <a:rPr lang="en-IN" altLang="en-US" b="1">
                <a:solidFill>
                  <a:srgbClr val="6A3E3E"/>
                </a:solidFill>
                <a:latin typeface="Consolas" panose="020B0609020204030204" pitchFamily="49" charset="0"/>
              </a:rPr>
              <a:t>con</a:t>
            </a:r>
            <a:r>
              <a:rPr lang="en-IN" altLang="en-US" b="1">
                <a:solidFill>
                  <a:srgbClr val="000000"/>
                </a:solidFill>
                <a:latin typeface="Consolas" panose="020B0609020204030204" pitchFamily="49" charset="0"/>
              </a:rPr>
              <a:t>;</a:t>
            </a:r>
          </a:p>
          <a:p>
            <a:pPr marL="457200" lvl="1" indent="0">
              <a:buFontTx/>
              <a:buNone/>
            </a:pPr>
            <a:r>
              <a:rPr lang="en-IN" altLang="en-US">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endParaRPr lang="en-IN" altLang="en-US"/>
          </a:p>
          <a:p>
            <a:endParaRPr lang="en-I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396F589-44C5-0218-358A-CD8474182221}"/>
              </a:ext>
            </a:extLst>
          </p:cNvPr>
          <p:cNvSpPr>
            <a:spLocks noGrp="1" noChangeArrowheads="1"/>
          </p:cNvSpPr>
          <p:nvPr>
            <p:ph type="title"/>
          </p:nvPr>
        </p:nvSpPr>
        <p:spPr/>
        <p:txBody>
          <a:bodyPr/>
          <a:lstStyle/>
          <a:p>
            <a:r>
              <a:rPr lang="en-US" altLang="en-US"/>
              <a:t>Statements- Statement</a:t>
            </a:r>
            <a:endParaRPr lang="en-IN" altLang="en-US"/>
          </a:p>
        </p:txBody>
      </p:sp>
      <p:sp>
        <p:nvSpPr>
          <p:cNvPr id="25603" name="Content Placeholder 2">
            <a:extLst>
              <a:ext uri="{FF2B5EF4-FFF2-40B4-BE49-F238E27FC236}">
                <a16:creationId xmlns:a16="http://schemas.microsoft.com/office/drawing/2014/main" id="{687D18D4-515F-1720-707F-9DCAB13C31AB}"/>
              </a:ext>
            </a:extLst>
          </p:cNvPr>
          <p:cNvSpPr>
            <a:spLocks noGrp="1" noChangeArrowheads="1"/>
          </p:cNvSpPr>
          <p:nvPr>
            <p:ph idx="1"/>
          </p:nvPr>
        </p:nvSpPr>
        <p:spPr/>
        <p:txBody>
          <a:bodyPr/>
          <a:lstStyle/>
          <a:p>
            <a:r>
              <a:rPr lang="en-US" altLang="en-US">
                <a:solidFill>
                  <a:srgbClr val="333333"/>
                </a:solidFill>
                <a:latin typeface="raleway" panose="020F0502020204030204" pitchFamily="34" charset="0"/>
              </a:rPr>
              <a:t> </a:t>
            </a:r>
            <a:r>
              <a:rPr lang="en-US" altLang="en-US">
                <a:solidFill>
                  <a:srgbClr val="333333"/>
                </a:solidFill>
                <a:latin typeface="raleway" pitchFamily="2" charset="77"/>
              </a:rPr>
              <a:t>Statement</a:t>
            </a:r>
          </a:p>
          <a:p>
            <a:pPr lvl="1">
              <a:lnSpc>
                <a:spcPct val="150000"/>
              </a:lnSpc>
              <a:buFont typeface="Arial" panose="020B0604020202020204" pitchFamily="34" charset="0"/>
              <a:buChar char="•"/>
            </a:pPr>
            <a:r>
              <a:rPr lang="en-US" altLang="en-US" b="1">
                <a:solidFill>
                  <a:srgbClr val="333333"/>
                </a:solidFill>
                <a:latin typeface="raleway" pitchFamily="2" charset="77"/>
              </a:rPr>
              <a:t>Used to execute string-based SQL queries</a:t>
            </a:r>
          </a:p>
          <a:p>
            <a:pPr lvl="1">
              <a:lnSpc>
                <a:spcPct val="150000"/>
              </a:lnSpc>
              <a:buFont typeface="Arial" panose="020B0604020202020204" pitchFamily="34" charset="0"/>
              <a:buChar char="•"/>
            </a:pPr>
            <a:r>
              <a:rPr lang="en-US" altLang="en-US" b="1">
                <a:solidFill>
                  <a:srgbClr val="333333"/>
                </a:solidFill>
                <a:latin typeface="raleway" pitchFamily="2" charset="77"/>
              </a:rPr>
              <a:t>Code becomes less readable</a:t>
            </a:r>
            <a:r>
              <a:rPr lang="en-US" altLang="en-US">
                <a:solidFill>
                  <a:srgbClr val="333333"/>
                </a:solidFill>
                <a:latin typeface="raleway" pitchFamily="2" charset="77"/>
              </a:rPr>
              <a:t> because of concatenation of SQL strings</a:t>
            </a:r>
          </a:p>
          <a:p>
            <a:pPr lvl="1">
              <a:lnSpc>
                <a:spcPct val="150000"/>
              </a:lnSpc>
            </a:pPr>
            <a:r>
              <a:rPr lang="en-US" altLang="en-US" b="1">
                <a:solidFill>
                  <a:srgbClr val="333333"/>
                </a:solidFill>
              </a:rPr>
              <a:t>Query is passed with inline values to the database</a:t>
            </a:r>
            <a:r>
              <a:rPr lang="en-US" altLang="en-US">
                <a:solidFill>
                  <a:srgbClr val="333333"/>
                </a:solidFill>
              </a:rPr>
              <a:t>. </a:t>
            </a:r>
          </a:p>
          <a:p>
            <a:pPr lvl="2">
              <a:lnSpc>
                <a:spcPct val="150000"/>
              </a:lnSpc>
            </a:pPr>
            <a:r>
              <a:rPr lang="en-US" altLang="en-US">
                <a:solidFill>
                  <a:srgbClr val="333333"/>
                </a:solidFill>
              </a:rPr>
              <a:t>Because of which query optimization is not possible</a:t>
            </a:r>
          </a:p>
          <a:p>
            <a:pPr lvl="1">
              <a:lnSpc>
                <a:spcPct val="150000"/>
              </a:lnSpc>
            </a:pPr>
            <a:r>
              <a:rPr lang="en-US" altLang="en-US" b="1">
                <a:solidFill>
                  <a:srgbClr val="333333"/>
                </a:solidFill>
              </a:rPr>
              <a:t>Prevents cache usage</a:t>
            </a:r>
            <a:r>
              <a:rPr lang="en-US" altLang="en-US">
                <a:solidFill>
                  <a:srgbClr val="333333"/>
                </a:solidFill>
              </a:rPr>
              <a:t>. </a:t>
            </a:r>
          </a:p>
          <a:p>
            <a:pPr lvl="1">
              <a:lnSpc>
                <a:spcPct val="150000"/>
              </a:lnSpc>
            </a:pPr>
            <a:r>
              <a:rPr lang="en-US" altLang="en-US" b="1">
                <a:solidFill>
                  <a:srgbClr val="333333"/>
                </a:solidFill>
                <a:latin typeface="raleway" pitchFamily="2" charset="77"/>
              </a:rPr>
              <a:t>Suitable for DDL queries like CREATE, ALTER, and DROP</a:t>
            </a:r>
            <a:endParaRPr lang="en-US" altLang="en-US">
              <a:solidFill>
                <a:srgbClr val="333333"/>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AEED4CF-D1E2-C279-8541-6F681586442E}"/>
              </a:ext>
            </a:extLst>
          </p:cNvPr>
          <p:cNvSpPr>
            <a:spLocks noGrp="1" noChangeArrowheads="1"/>
          </p:cNvSpPr>
          <p:nvPr>
            <p:ph type="title"/>
          </p:nvPr>
        </p:nvSpPr>
        <p:spPr/>
        <p:txBody>
          <a:bodyPr/>
          <a:lstStyle/>
          <a:p>
            <a:pPr eaLnBrk="1" hangingPunct="1"/>
            <a:r>
              <a:rPr lang="en-US" altLang="ko-KR">
                <a:ea typeface="굴림" panose="020B0600000101010101" pitchFamily="34" charset="-127"/>
              </a:rPr>
              <a:t>Statements - PreparedStatement </a:t>
            </a:r>
          </a:p>
        </p:txBody>
      </p:sp>
      <p:sp>
        <p:nvSpPr>
          <p:cNvPr id="26627" name="Rectangle 3">
            <a:extLst>
              <a:ext uri="{FF2B5EF4-FFF2-40B4-BE49-F238E27FC236}">
                <a16:creationId xmlns:a16="http://schemas.microsoft.com/office/drawing/2014/main" id="{4DDCE9D6-DBFE-01EF-F7C4-5611B24B9279}"/>
              </a:ext>
            </a:extLst>
          </p:cNvPr>
          <p:cNvSpPr>
            <a:spLocks noGrp="1" noChangeArrowheads="1"/>
          </p:cNvSpPr>
          <p:nvPr>
            <p:ph type="body" idx="1"/>
          </p:nvPr>
        </p:nvSpPr>
        <p:spPr>
          <a:xfrm>
            <a:off x="457200" y="990600"/>
            <a:ext cx="8229600" cy="5135563"/>
          </a:xfrm>
        </p:spPr>
        <p:txBody>
          <a:bodyPr/>
          <a:lstStyle/>
          <a:p>
            <a:pPr>
              <a:lnSpc>
                <a:spcPct val="150000"/>
              </a:lnSpc>
            </a:pPr>
            <a:r>
              <a:rPr lang="en-US" altLang="en-US" sz="2000" i="1">
                <a:solidFill>
                  <a:srgbClr val="333333"/>
                </a:solidFill>
              </a:rPr>
              <a:t>PreparedStatement</a:t>
            </a:r>
            <a:r>
              <a:rPr lang="en-US" altLang="en-US" sz="2000">
                <a:solidFill>
                  <a:srgbClr val="333333"/>
                </a:solidFill>
              </a:rPr>
              <a:t> extends the </a:t>
            </a:r>
            <a:r>
              <a:rPr lang="en-US" altLang="en-US" sz="2000" i="1">
                <a:solidFill>
                  <a:srgbClr val="333333"/>
                </a:solidFill>
              </a:rPr>
              <a:t>Statement</a:t>
            </a:r>
            <a:r>
              <a:rPr lang="en-US" altLang="en-US" sz="2000">
                <a:solidFill>
                  <a:srgbClr val="333333"/>
                </a:solidFill>
              </a:rPr>
              <a:t> interface. </a:t>
            </a:r>
          </a:p>
          <a:p>
            <a:pPr>
              <a:lnSpc>
                <a:spcPct val="150000"/>
              </a:lnSpc>
            </a:pPr>
            <a:r>
              <a:rPr lang="en-US" altLang="en-US" sz="2000" b="1">
                <a:solidFill>
                  <a:srgbClr val="333333"/>
                </a:solidFill>
              </a:rPr>
              <a:t>Provides methods to bind various object types</a:t>
            </a:r>
          </a:p>
          <a:p>
            <a:pPr>
              <a:lnSpc>
                <a:spcPct val="150000"/>
              </a:lnSpc>
            </a:pPr>
            <a:r>
              <a:rPr lang="en-US" altLang="en-US" sz="2000" b="1">
                <a:solidFill>
                  <a:srgbClr val="333333"/>
                </a:solidFill>
              </a:rPr>
              <a:t>Code becomes</a:t>
            </a:r>
            <a:r>
              <a:rPr lang="en-US" altLang="en-US" sz="2000">
                <a:solidFill>
                  <a:srgbClr val="333333"/>
                </a:solidFill>
              </a:rPr>
              <a:t> </a:t>
            </a:r>
            <a:r>
              <a:rPr lang="en-US" altLang="en-US" sz="2000" b="1">
                <a:solidFill>
                  <a:srgbClr val="333333"/>
                </a:solidFill>
              </a:rPr>
              <a:t>easy to understand</a:t>
            </a:r>
            <a:r>
              <a:rPr lang="en-US" altLang="en-US" sz="2000">
                <a:solidFill>
                  <a:srgbClr val="333333"/>
                </a:solidFill>
              </a:rPr>
              <a:t>:</a:t>
            </a:r>
            <a:endParaRPr lang="en-US" altLang="en-US" sz="2000"/>
          </a:p>
          <a:p>
            <a:pPr>
              <a:lnSpc>
                <a:spcPct val="150000"/>
              </a:lnSpc>
            </a:pPr>
            <a:r>
              <a:rPr lang="en-US" altLang="en-US" sz="2000"/>
              <a:t>Uses pre-compilation. </a:t>
            </a:r>
          </a:p>
          <a:p>
            <a:pPr lvl="1">
              <a:lnSpc>
                <a:spcPct val="150000"/>
              </a:lnSpc>
            </a:pPr>
            <a:r>
              <a:rPr lang="en-US" altLang="en-US"/>
              <a:t>As soon as the database gets a query, it will check the cache before pre-compiling the query. </a:t>
            </a:r>
          </a:p>
          <a:p>
            <a:pPr eaLnBrk="1" hangingPunct="1">
              <a:lnSpc>
                <a:spcPct val="150000"/>
              </a:lnSpc>
            </a:pPr>
            <a:r>
              <a:rPr lang="en-US" altLang="ko-KR" sz="2000">
                <a:ea typeface="굴림" panose="020B0600000101010101" pitchFamily="34" charset="-127"/>
              </a:rPr>
              <a:t>Used for statements  that is called </a:t>
            </a:r>
            <a:r>
              <a:rPr lang="en-US" altLang="ko-KR" sz="2000" u="sng">
                <a:ea typeface="굴림" panose="020B0600000101010101" pitchFamily="34" charset="-127"/>
              </a:rPr>
              <a:t>more than once</a:t>
            </a:r>
            <a:r>
              <a:rPr lang="en-US" altLang="ko-KR" sz="2000">
                <a:ea typeface="굴림" panose="020B0600000101010101" pitchFamily="34" charset="-127"/>
              </a:rPr>
              <a:t>.</a:t>
            </a:r>
          </a:p>
          <a:p>
            <a:pPr eaLnBrk="1" hangingPunct="1">
              <a:lnSpc>
                <a:spcPct val="150000"/>
              </a:lnSpc>
            </a:pPr>
            <a:r>
              <a:rPr lang="en-US" altLang="en-US" sz="2000" b="1">
                <a:solidFill>
                  <a:srgbClr val="333333"/>
                </a:solidFill>
              </a:rPr>
              <a:t>Suitable for DML queries like Insert,Update and Delete</a:t>
            </a:r>
            <a:endParaRPr lang="en-US" altLang="en-US" sz="2000">
              <a:solidFill>
                <a:srgbClr val="333333"/>
              </a:solidFill>
            </a:endParaRPr>
          </a:p>
          <a:p>
            <a:pPr eaLnBrk="1" hangingPunct="1">
              <a:lnSpc>
                <a:spcPct val="150000"/>
              </a:lnSpc>
            </a:pPr>
            <a:endParaRPr lang="en-US" altLang="ko-KR" sz="2000">
              <a:ea typeface="굴림" panose="020B0600000101010101" pitchFamily="34" charset="-127"/>
            </a:endParaRPr>
          </a:p>
          <a:p>
            <a:pPr eaLnBrk="1" hangingPunct="1">
              <a:lnSpc>
                <a:spcPct val="150000"/>
              </a:lnSpc>
            </a:pPr>
            <a:endParaRPr lang="en-US" altLang="ko-KR" sz="2000">
              <a:ea typeface="굴림" panose="020B0600000101010101" pitchFamily="34" charset="-127"/>
            </a:endParaRPr>
          </a:p>
          <a:p>
            <a:pPr eaLnBrk="1" hangingPunct="1">
              <a:lnSpc>
                <a:spcPct val="150000"/>
              </a:lnSpc>
            </a:pPr>
            <a:endParaRPr lang="en-US" altLang="ko-KR" sz="2000">
              <a:ea typeface="굴림" panose="020B0600000101010101" pitchFamily="34" charset="-127"/>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B9F9CDCE-DDB0-14BD-D54E-9E13EB1F1B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a:spcBef>
                <a:spcPct val="0"/>
              </a:spcBef>
              <a:buFontTx/>
              <a:buNone/>
            </a:pPr>
            <a:fld id="{AB3E7182-F46A-514D-8D52-AF692D19DACC}" type="slidenum">
              <a:rPr lang="en-US" altLang="en-US" sz="1400" smtClean="0"/>
              <a:pPr>
                <a:spcBef>
                  <a:spcPct val="0"/>
                </a:spcBef>
                <a:buFontTx/>
                <a:buNone/>
              </a:pPr>
              <a:t>55</a:t>
            </a:fld>
            <a:endParaRPr lang="en-US" altLang="en-US" sz="1400"/>
          </a:p>
        </p:txBody>
      </p:sp>
      <p:sp>
        <p:nvSpPr>
          <p:cNvPr id="28675" name="Rectangle 2">
            <a:extLst>
              <a:ext uri="{FF2B5EF4-FFF2-40B4-BE49-F238E27FC236}">
                <a16:creationId xmlns:a16="http://schemas.microsoft.com/office/drawing/2014/main" id="{7E5DC2EF-1E31-EE32-66BA-BBBF0954F5E2}"/>
              </a:ext>
            </a:extLst>
          </p:cNvPr>
          <p:cNvSpPr>
            <a:spLocks noChangeArrowheads="1"/>
          </p:cNvSpPr>
          <p:nvPr/>
        </p:nvSpPr>
        <p:spPr bwMode="auto">
          <a:xfrm>
            <a:off x="609600" y="533400"/>
            <a:ext cx="80772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200">
                <a:solidFill>
                  <a:schemeClr val="tx1"/>
                </a:solidFill>
                <a:latin typeface="Arial" panose="020B0604020202020204" pitchFamily="34" charset="0"/>
              </a:defRPr>
            </a:lvl9pPr>
          </a:lstStyle>
          <a:p>
            <a:pPr eaLnBrk="1" hangingPunct="1">
              <a:buFontTx/>
              <a:buNone/>
            </a:pPr>
            <a:endParaRPr lang="en-US" altLang="en-US" sz="1400">
              <a:solidFill>
                <a:srgbClr val="006666"/>
              </a:solidFill>
              <a:latin typeface="Verdana" panose="020B0604030504040204" pitchFamily="34" charset="0"/>
              <a:cs typeface="Times New Roman" panose="02020603050405020304" pitchFamily="18" charset="0"/>
            </a:endParaRPr>
          </a:p>
        </p:txBody>
      </p:sp>
      <p:sp>
        <p:nvSpPr>
          <p:cNvPr id="28676" name="Line 3">
            <a:extLst>
              <a:ext uri="{FF2B5EF4-FFF2-40B4-BE49-F238E27FC236}">
                <a16:creationId xmlns:a16="http://schemas.microsoft.com/office/drawing/2014/main" id="{04F446F4-EC6E-50D0-9AD9-D803F5C2F986}"/>
              </a:ext>
            </a:extLst>
          </p:cNvPr>
          <p:cNvSpPr>
            <a:spLocks noChangeShapeType="1"/>
          </p:cNvSpPr>
          <p:nvPr/>
        </p:nvSpPr>
        <p:spPr bwMode="auto">
          <a:xfrm>
            <a:off x="381000" y="62484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Rectangle 5">
            <a:extLst>
              <a:ext uri="{FF2B5EF4-FFF2-40B4-BE49-F238E27FC236}">
                <a16:creationId xmlns:a16="http://schemas.microsoft.com/office/drawing/2014/main" id="{CFBDBCC1-6051-F91E-6B09-7349826B3824}"/>
              </a:ext>
            </a:extLst>
          </p:cNvPr>
          <p:cNvSpPr>
            <a:spLocks noGrp="1" noChangeArrowheads="1"/>
          </p:cNvSpPr>
          <p:nvPr>
            <p:ph type="title"/>
          </p:nvPr>
        </p:nvSpPr>
        <p:spPr/>
        <p:txBody>
          <a:bodyPr/>
          <a:lstStyle/>
          <a:p>
            <a:pPr eaLnBrk="1" hangingPunct="1"/>
            <a:r>
              <a:rPr lang="en-US" altLang="en-US"/>
              <a:t>Executing JDBC Statements</a:t>
            </a:r>
          </a:p>
        </p:txBody>
      </p:sp>
      <p:sp>
        <p:nvSpPr>
          <p:cNvPr id="31750" name="Rectangle 6">
            <a:extLst>
              <a:ext uri="{FF2B5EF4-FFF2-40B4-BE49-F238E27FC236}">
                <a16:creationId xmlns:a16="http://schemas.microsoft.com/office/drawing/2014/main" id="{EC1B1D26-5201-9D50-F708-8236EABE07ED}"/>
              </a:ext>
            </a:extLst>
          </p:cNvPr>
          <p:cNvSpPr>
            <a:spLocks noGrp="1" noChangeArrowheads="1"/>
          </p:cNvSpPr>
          <p:nvPr>
            <p:ph type="body" idx="1"/>
          </p:nvPr>
        </p:nvSpPr>
        <p:spPr>
          <a:xfrm>
            <a:off x="457200" y="1238250"/>
            <a:ext cx="8229600" cy="4906963"/>
          </a:xfrm>
        </p:spPr>
        <p:txBody>
          <a:bodyPr/>
          <a:lstStyle/>
          <a:p>
            <a:pPr eaLnBrk="1" hangingPunct="1">
              <a:defRPr/>
            </a:pPr>
            <a:r>
              <a:rPr lang="en-US" altLang="en-US" sz="1800" dirty="0"/>
              <a:t>Can  Use SQL statements to send requests to a database to retrieve results. </a:t>
            </a:r>
          </a:p>
          <a:p>
            <a:pPr eaLnBrk="1" hangingPunct="1">
              <a:defRPr/>
            </a:pPr>
            <a:endParaRPr lang="en-US" altLang="en-US" sz="1800" dirty="0"/>
          </a:p>
          <a:p>
            <a:pPr eaLnBrk="1" hangingPunct="1">
              <a:defRPr/>
            </a:pPr>
            <a:r>
              <a:rPr lang="en-US" altLang="en-US" sz="1800" dirty="0"/>
              <a:t>The Following methods are used to send static SQL statements to a database: </a:t>
            </a:r>
          </a:p>
          <a:p>
            <a:pPr lvl="1" eaLnBrk="1" hangingPunct="1">
              <a:defRPr/>
            </a:pPr>
            <a:endParaRPr lang="en-US" altLang="en-US" sz="1800" dirty="0"/>
          </a:p>
          <a:p>
            <a:pPr lvl="1" eaLnBrk="1" hangingPunct="1">
              <a:lnSpc>
                <a:spcPct val="150000"/>
              </a:lnSpc>
              <a:defRPr/>
            </a:pPr>
            <a:r>
              <a:rPr lang="en-US" altLang="en-US" sz="1800" b="1" dirty="0" err="1">
                <a:solidFill>
                  <a:srgbClr val="7030A0"/>
                </a:solidFill>
              </a:rPr>
              <a:t>ResultSet</a:t>
            </a:r>
            <a:r>
              <a:rPr lang="en-US" altLang="en-US" sz="1800" dirty="0"/>
              <a:t> </a:t>
            </a:r>
            <a:r>
              <a:rPr lang="en-US" altLang="en-US" sz="1800" b="1" dirty="0" err="1">
                <a:solidFill>
                  <a:srgbClr val="C00000"/>
                </a:solidFill>
              </a:rPr>
              <a:t>executeQuery</a:t>
            </a:r>
            <a:r>
              <a:rPr lang="en-US" altLang="en-US" sz="1800" dirty="0"/>
              <a:t>(String str)</a:t>
            </a:r>
          </a:p>
          <a:p>
            <a:pPr lvl="1" eaLnBrk="1" hangingPunct="1">
              <a:lnSpc>
                <a:spcPct val="150000"/>
              </a:lnSpc>
              <a:defRPr/>
            </a:pPr>
            <a:r>
              <a:rPr lang="en-US" altLang="en-US" sz="1800" b="1" dirty="0">
                <a:solidFill>
                  <a:schemeClr val="accent6">
                    <a:lumMod val="75000"/>
                  </a:schemeClr>
                </a:solidFill>
              </a:rPr>
              <a:t>int</a:t>
            </a:r>
            <a:r>
              <a:rPr lang="en-US" altLang="en-US" sz="1800" dirty="0"/>
              <a:t> </a:t>
            </a:r>
            <a:r>
              <a:rPr lang="en-US" altLang="en-US" sz="1800" b="1" dirty="0" err="1">
                <a:solidFill>
                  <a:srgbClr val="002060"/>
                </a:solidFill>
              </a:rPr>
              <a:t>executeUpdate</a:t>
            </a:r>
            <a:r>
              <a:rPr lang="en-US" altLang="en-US" sz="1800" dirty="0"/>
              <a:t>(String str) </a:t>
            </a:r>
          </a:p>
          <a:p>
            <a:pPr lvl="1" eaLnBrk="1" hangingPunct="1">
              <a:lnSpc>
                <a:spcPct val="150000"/>
              </a:lnSpc>
              <a:defRPr/>
            </a:pPr>
            <a:r>
              <a:rPr lang="en-US" altLang="en-US" sz="1800" b="1" dirty="0" err="1">
                <a:solidFill>
                  <a:schemeClr val="bg1">
                    <a:lumMod val="25000"/>
                  </a:schemeClr>
                </a:solidFill>
              </a:rPr>
              <a:t>boolean</a:t>
            </a:r>
            <a:r>
              <a:rPr lang="en-US" altLang="en-US" sz="1800" dirty="0"/>
              <a:t> </a:t>
            </a:r>
            <a:r>
              <a:rPr lang="en-US" altLang="en-US" sz="1800" b="1" dirty="0">
                <a:solidFill>
                  <a:schemeClr val="accent3">
                    <a:lumMod val="50000"/>
                  </a:schemeClr>
                </a:solidFill>
              </a:rPr>
              <a:t>execute</a:t>
            </a:r>
            <a:r>
              <a:rPr lang="en-US" altLang="en-US" sz="1800" dirty="0"/>
              <a:t>(String str) </a:t>
            </a:r>
          </a:p>
          <a:p>
            <a:pPr lvl="2" eaLnBrk="1" hangingPunct="1">
              <a:defRPr/>
            </a:pPr>
            <a:endParaRPr lang="en-US" altLang="en-US" sz="1800" dirty="0"/>
          </a:p>
          <a:p>
            <a:pPr eaLnBrk="1" hangingPunct="1">
              <a:defRPr/>
            </a:pPr>
            <a:endParaRPr lang="en-US" alt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B6CB3C5-C7FF-3501-39FF-598D491F1EE5}"/>
              </a:ext>
            </a:extLst>
          </p:cNvPr>
          <p:cNvSpPr>
            <a:spLocks noGrp="1" noChangeArrowheads="1"/>
          </p:cNvSpPr>
          <p:nvPr>
            <p:ph type="title"/>
          </p:nvPr>
        </p:nvSpPr>
        <p:spPr/>
        <p:txBody>
          <a:bodyPr/>
          <a:lstStyle/>
          <a:p>
            <a:r>
              <a:rPr lang="en-US" altLang="ko-KR">
                <a:ea typeface="굴림" panose="020B0600000101010101" pitchFamily="34" charset="-127"/>
              </a:rPr>
              <a:t>Statements - PreparedStatement </a:t>
            </a:r>
            <a:endParaRPr lang="en-IN" altLang="en-US"/>
          </a:p>
        </p:txBody>
      </p:sp>
      <p:sp>
        <p:nvSpPr>
          <p:cNvPr id="3" name="Content Placeholder 2">
            <a:extLst>
              <a:ext uri="{FF2B5EF4-FFF2-40B4-BE49-F238E27FC236}">
                <a16:creationId xmlns:a16="http://schemas.microsoft.com/office/drawing/2014/main" id="{242707A4-325B-C120-A63A-1EA1F3543854}"/>
              </a:ext>
            </a:extLst>
          </p:cNvPr>
          <p:cNvSpPr>
            <a:spLocks noGrp="1"/>
          </p:cNvSpPr>
          <p:nvPr>
            <p:ph idx="1"/>
          </p:nvPr>
        </p:nvSpPr>
        <p:spPr/>
        <p:txBody>
          <a:bodyPr/>
          <a:lstStyle/>
          <a:p>
            <a:pPr marL="0" indent="0" eaLnBrk="1" hangingPunct="1">
              <a:lnSpc>
                <a:spcPct val="150000"/>
              </a:lnSpc>
              <a:buFontTx/>
              <a:buNone/>
              <a:defRPr/>
            </a:pPr>
            <a:r>
              <a:rPr lang="en-US" altLang="ko-KR" sz="1800" dirty="0">
                <a:ea typeface="Gulim" panose="020B0600000101010101" pitchFamily="34" charset="-127"/>
              </a:rPr>
              <a:t>         </a:t>
            </a:r>
            <a:r>
              <a:rPr lang="en-US" altLang="en-US" sz="1800" b="1" dirty="0"/>
              <a:t>String</a:t>
            </a:r>
            <a:r>
              <a:rPr lang="en-US" altLang="en-US" sz="1800" dirty="0"/>
              <a:t> </a:t>
            </a:r>
            <a:r>
              <a:rPr lang="en-US" altLang="en-US" sz="1800" dirty="0" err="1"/>
              <a:t>sqlAdd</a:t>
            </a:r>
            <a:r>
              <a:rPr lang="en-US" altLang="en-US" sz="1800" dirty="0"/>
              <a:t> = "insert into emp values(?,?,?)";</a:t>
            </a:r>
          </a:p>
          <a:p>
            <a:pPr lvl="1" eaLnBrk="1" hangingPunct="1">
              <a:lnSpc>
                <a:spcPct val="150000"/>
              </a:lnSpc>
              <a:buFontTx/>
              <a:buNone/>
              <a:defRPr/>
            </a:pPr>
            <a:endParaRPr lang="en-US" altLang="en-US" sz="1800" dirty="0"/>
          </a:p>
          <a:p>
            <a:pPr lvl="1" eaLnBrk="1" hangingPunct="1">
              <a:lnSpc>
                <a:spcPct val="150000"/>
              </a:lnSpc>
              <a:buFontTx/>
              <a:buNone/>
              <a:defRPr/>
            </a:pPr>
            <a:r>
              <a:rPr lang="en-US" altLang="en-US" sz="1800" b="1" dirty="0"/>
              <a:t>PreparedStatement</a:t>
            </a:r>
            <a:r>
              <a:rPr lang="en-US" altLang="en-US" sz="1800" dirty="0"/>
              <a:t> </a:t>
            </a:r>
            <a:r>
              <a:rPr lang="en-US" altLang="en-US" sz="1800" dirty="0" err="1"/>
              <a:t>pstmt</a:t>
            </a:r>
            <a:r>
              <a:rPr lang="en-US" altLang="en-US" sz="1800" dirty="0"/>
              <a:t> = </a:t>
            </a:r>
            <a:r>
              <a:rPr lang="en-US" altLang="en-US" sz="1800" dirty="0" err="1"/>
              <a:t>con.</a:t>
            </a:r>
            <a:r>
              <a:rPr lang="en-US" altLang="en-US" sz="1800" b="1" dirty="0" err="1"/>
              <a:t>prepareStatement</a:t>
            </a:r>
            <a:r>
              <a:rPr lang="en-US" altLang="en-US" sz="1800" dirty="0"/>
              <a:t>(</a:t>
            </a:r>
            <a:r>
              <a:rPr lang="en-US" altLang="en-US" sz="1800" dirty="0" err="1"/>
              <a:t>sqlAdd</a:t>
            </a:r>
            <a:r>
              <a:rPr lang="en-US" altLang="en-US" sz="1800" dirty="0"/>
              <a:t>);</a:t>
            </a:r>
          </a:p>
          <a:p>
            <a:pPr lvl="1" eaLnBrk="1" hangingPunct="1">
              <a:lnSpc>
                <a:spcPct val="150000"/>
              </a:lnSpc>
              <a:buFontTx/>
              <a:buNone/>
              <a:defRPr/>
            </a:pPr>
            <a:endParaRPr lang="en-US" altLang="en-US" sz="1800" dirty="0"/>
          </a:p>
          <a:p>
            <a:pPr lvl="1" eaLnBrk="1" hangingPunct="1">
              <a:lnSpc>
                <a:spcPct val="150000"/>
              </a:lnSpc>
              <a:buFontTx/>
              <a:buNone/>
              <a:defRPr/>
            </a:pPr>
            <a:r>
              <a:rPr lang="en-US" altLang="en-US" sz="1800" dirty="0"/>
              <a:t>	</a:t>
            </a:r>
            <a:r>
              <a:rPr lang="en-US" altLang="en-US" sz="1800" dirty="0" err="1"/>
              <a:t>pstmt.</a:t>
            </a:r>
            <a:r>
              <a:rPr lang="en-US" altLang="en-US" sz="1800" b="1" dirty="0" err="1"/>
              <a:t>setInt</a:t>
            </a:r>
            <a:r>
              <a:rPr lang="en-US" altLang="en-US" sz="1800" dirty="0"/>
              <a:t>(1,</a:t>
            </a:r>
            <a:r>
              <a:rPr lang="en-US" altLang="en-US" sz="1800" b="1" dirty="0"/>
              <a:t> </a:t>
            </a:r>
            <a:r>
              <a:rPr lang="en-US" altLang="en-US" sz="1800" dirty="0" err="1"/>
              <a:t>empid</a:t>
            </a:r>
            <a:r>
              <a:rPr lang="en-US" altLang="en-US" sz="1800" dirty="0"/>
              <a:t>);</a:t>
            </a:r>
          </a:p>
          <a:p>
            <a:pPr lvl="1" eaLnBrk="1" hangingPunct="1">
              <a:lnSpc>
                <a:spcPct val="150000"/>
              </a:lnSpc>
              <a:buFontTx/>
              <a:buNone/>
              <a:defRPr/>
            </a:pPr>
            <a:r>
              <a:rPr lang="en-US" altLang="en-US" sz="1800" dirty="0"/>
              <a:t>	</a:t>
            </a:r>
            <a:r>
              <a:rPr lang="en-US" altLang="en-US" sz="1800" dirty="0" err="1"/>
              <a:t>pstmt.</a:t>
            </a:r>
            <a:r>
              <a:rPr lang="en-US" altLang="en-US" sz="1800" b="1" dirty="0" err="1"/>
              <a:t>setString</a:t>
            </a:r>
            <a:r>
              <a:rPr lang="en-US" altLang="en-US" sz="1800" dirty="0"/>
              <a:t>(2,</a:t>
            </a:r>
            <a:r>
              <a:rPr lang="en-US" altLang="en-US" sz="1800" b="1" dirty="0"/>
              <a:t> </a:t>
            </a:r>
            <a:r>
              <a:rPr lang="en-US" altLang="en-US" sz="1800" dirty="0" err="1"/>
              <a:t>empname</a:t>
            </a:r>
            <a:r>
              <a:rPr lang="en-US" altLang="en-US" sz="1800" dirty="0"/>
              <a:t>);</a:t>
            </a:r>
          </a:p>
          <a:p>
            <a:pPr lvl="1" eaLnBrk="1" hangingPunct="1">
              <a:lnSpc>
                <a:spcPct val="150000"/>
              </a:lnSpc>
              <a:buFontTx/>
              <a:buNone/>
              <a:defRPr/>
            </a:pPr>
            <a:r>
              <a:rPr lang="en-US" altLang="en-US" sz="1800" dirty="0"/>
              <a:t>	</a:t>
            </a:r>
            <a:r>
              <a:rPr lang="en-US" altLang="en-US" sz="1800" dirty="0" err="1"/>
              <a:t>pstmt.</a:t>
            </a:r>
            <a:r>
              <a:rPr lang="en-US" altLang="en-US" sz="1800" b="1" dirty="0" err="1"/>
              <a:t>setDouble</a:t>
            </a:r>
            <a:r>
              <a:rPr lang="en-US" altLang="en-US" sz="1800" dirty="0"/>
              <a:t>(3,</a:t>
            </a:r>
            <a:r>
              <a:rPr lang="en-US" altLang="en-US" sz="1800" b="1" dirty="0"/>
              <a:t> </a:t>
            </a:r>
            <a:r>
              <a:rPr lang="en-US" altLang="en-US" sz="1800" dirty="0"/>
              <a:t>salary);</a:t>
            </a:r>
          </a:p>
          <a:p>
            <a:pPr lvl="1" eaLnBrk="1" hangingPunct="1">
              <a:lnSpc>
                <a:spcPct val="150000"/>
              </a:lnSpc>
              <a:buFontTx/>
              <a:buNone/>
              <a:defRPr/>
            </a:pPr>
            <a:endParaRPr lang="en-US" altLang="en-US" sz="1800" b="1" dirty="0"/>
          </a:p>
          <a:p>
            <a:pPr lvl="1" eaLnBrk="1" hangingPunct="1">
              <a:lnSpc>
                <a:spcPct val="150000"/>
              </a:lnSpc>
              <a:buFontTx/>
              <a:buNone/>
              <a:defRPr/>
            </a:pPr>
            <a:r>
              <a:rPr lang="en-US" altLang="en-US" sz="1800" b="1" dirty="0"/>
              <a:t>int</a:t>
            </a:r>
            <a:r>
              <a:rPr lang="en-US" altLang="en-US" sz="1800" dirty="0"/>
              <a:t> n = </a:t>
            </a:r>
            <a:r>
              <a:rPr lang="en-US" altLang="en-US" sz="1800" dirty="0" err="1"/>
              <a:t>pstmt.</a:t>
            </a:r>
            <a:r>
              <a:rPr lang="en-US" altLang="en-US" sz="1800" b="1" dirty="0" err="1"/>
              <a:t>executeUpdate</a:t>
            </a:r>
            <a:r>
              <a:rPr lang="en-US" altLang="en-US" sz="1800" b="1" dirty="0"/>
              <a:t>()</a:t>
            </a:r>
            <a:r>
              <a:rPr lang="en-US" altLang="en-US" sz="1800" dirty="0"/>
              <a:t>;</a:t>
            </a:r>
          </a:p>
          <a:p>
            <a:pPr>
              <a:lnSpc>
                <a:spcPct val="150000"/>
              </a:lnSpc>
              <a:defRPr/>
            </a:pP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2CB1184-2BB6-AB47-EB4F-6B489C3897D0}"/>
              </a:ext>
            </a:extLst>
          </p:cNvPr>
          <p:cNvSpPr>
            <a:spLocks noGrp="1" noChangeArrowheads="1"/>
          </p:cNvSpPr>
          <p:nvPr>
            <p:ph type="title"/>
          </p:nvPr>
        </p:nvSpPr>
        <p:spPr/>
        <p:txBody>
          <a:bodyPr/>
          <a:lstStyle/>
          <a:p>
            <a:r>
              <a:rPr lang="en-US" altLang="en-US"/>
              <a:t>Dao Interface</a:t>
            </a:r>
            <a:endParaRPr lang="en-IN" altLang="en-US"/>
          </a:p>
        </p:txBody>
      </p:sp>
      <p:sp>
        <p:nvSpPr>
          <p:cNvPr id="31747" name="Content Placeholder 2">
            <a:extLst>
              <a:ext uri="{FF2B5EF4-FFF2-40B4-BE49-F238E27FC236}">
                <a16:creationId xmlns:a16="http://schemas.microsoft.com/office/drawing/2014/main" id="{1EB0C4CA-7AB0-88EA-D6F9-D814C191B06D}"/>
              </a:ext>
            </a:extLst>
          </p:cNvPr>
          <p:cNvSpPr>
            <a:spLocks noGrp="1" noChangeArrowheads="1"/>
          </p:cNvSpPr>
          <p:nvPr>
            <p:ph idx="1"/>
          </p:nvPr>
        </p:nvSpPr>
        <p:spPr/>
        <p:txBody>
          <a:bodyPr/>
          <a:lstStyle/>
          <a:p>
            <a:pPr marL="457200" lvl="1" indent="0">
              <a:buFontTx/>
              <a:buNone/>
            </a:pPr>
            <a:r>
              <a:rPr lang="en-IN" altLang="en-US" b="1">
                <a:solidFill>
                  <a:srgbClr val="7F0055"/>
                </a:solidFill>
              </a:rPr>
              <a:t>public</a:t>
            </a:r>
            <a:r>
              <a:rPr lang="en-IN" altLang="en-US" b="1">
                <a:solidFill>
                  <a:srgbClr val="000000"/>
                </a:solidFill>
              </a:rPr>
              <a:t> </a:t>
            </a:r>
            <a:r>
              <a:rPr lang="en-IN" altLang="en-US" b="1">
                <a:solidFill>
                  <a:srgbClr val="7F0055"/>
                </a:solidFill>
              </a:rPr>
              <a:t>interface</a:t>
            </a:r>
            <a:r>
              <a:rPr lang="en-IN" altLang="en-US" b="1">
                <a:solidFill>
                  <a:srgbClr val="000000"/>
                </a:solidFill>
              </a:rPr>
              <a:t> Repository&lt;T&gt; {</a:t>
            </a:r>
          </a:p>
          <a:p>
            <a:pPr marL="457200" lvl="1" indent="0">
              <a:buFontTx/>
              <a:buNone/>
            </a:pPr>
            <a:endParaRPr lang="en-IN" altLang="en-US"/>
          </a:p>
          <a:p>
            <a:pPr marL="457200" lvl="1" indent="0">
              <a:lnSpc>
                <a:spcPct val="150000"/>
              </a:lnSpc>
              <a:buFontTx/>
              <a:buNone/>
            </a:pPr>
            <a:r>
              <a:rPr lang="en-IN" altLang="en-US" b="1">
                <a:solidFill>
                  <a:srgbClr val="7F0055"/>
                </a:solidFill>
              </a:rPr>
              <a:t>public</a:t>
            </a:r>
            <a:r>
              <a:rPr lang="en-IN" altLang="en-US" b="1">
                <a:solidFill>
                  <a:srgbClr val="000000"/>
                </a:solidFill>
              </a:rPr>
              <a:t> </a:t>
            </a:r>
            <a:r>
              <a:rPr lang="en-IN" altLang="en-US" b="1">
                <a:solidFill>
                  <a:srgbClr val="7F0055"/>
                </a:solidFill>
              </a:rPr>
              <a:t>boolean</a:t>
            </a:r>
            <a:r>
              <a:rPr lang="en-IN" altLang="en-US" b="1">
                <a:solidFill>
                  <a:srgbClr val="000000"/>
                </a:solidFill>
              </a:rPr>
              <a:t> add(T </a:t>
            </a:r>
            <a:r>
              <a:rPr lang="en-IN" altLang="en-US" b="1">
                <a:solidFill>
                  <a:srgbClr val="6A3E3E"/>
                </a:solidFill>
              </a:rPr>
              <a:t>t</a:t>
            </a:r>
            <a:r>
              <a:rPr lang="en-IN" altLang="en-US" b="1">
                <a:solidFill>
                  <a:srgbClr val="000000"/>
                </a:solidFill>
              </a:rPr>
              <a:t>);</a:t>
            </a:r>
          </a:p>
          <a:p>
            <a:pPr marL="457200" lvl="1" indent="0">
              <a:lnSpc>
                <a:spcPct val="150000"/>
              </a:lnSpc>
              <a:buFontTx/>
              <a:buNone/>
            </a:pPr>
            <a:r>
              <a:rPr lang="en-IN" altLang="en-US" b="1">
                <a:solidFill>
                  <a:srgbClr val="7F0055"/>
                </a:solidFill>
              </a:rPr>
              <a:t>public</a:t>
            </a:r>
            <a:r>
              <a:rPr lang="en-IN" altLang="en-US" b="1">
                <a:solidFill>
                  <a:srgbClr val="000000"/>
                </a:solidFill>
              </a:rPr>
              <a:t> List&lt;T&gt; findAll();</a:t>
            </a:r>
          </a:p>
          <a:p>
            <a:pPr marL="457200" lvl="1" indent="0">
              <a:lnSpc>
                <a:spcPct val="150000"/>
              </a:lnSpc>
              <a:buFontTx/>
              <a:buNone/>
            </a:pPr>
            <a:r>
              <a:rPr lang="en-US" altLang="en-US" b="1">
                <a:solidFill>
                  <a:srgbClr val="7F0055"/>
                </a:solidFill>
              </a:rPr>
              <a:t>public</a:t>
            </a:r>
            <a:r>
              <a:rPr lang="en-US" altLang="en-US" b="1">
                <a:solidFill>
                  <a:srgbClr val="000000"/>
                </a:solidFill>
              </a:rPr>
              <a:t> </a:t>
            </a:r>
            <a:r>
              <a:rPr lang="en-US" altLang="en-US" b="1">
                <a:solidFill>
                  <a:srgbClr val="7F0055"/>
                </a:solidFill>
              </a:rPr>
              <a:t>boolean</a:t>
            </a:r>
            <a:r>
              <a:rPr lang="en-US" altLang="en-US" b="1">
                <a:solidFill>
                  <a:srgbClr val="000000"/>
                </a:solidFill>
              </a:rPr>
              <a:t> remove(T </a:t>
            </a:r>
            <a:r>
              <a:rPr lang="en-US" altLang="en-US" b="1">
                <a:solidFill>
                  <a:srgbClr val="6A3E3E"/>
                </a:solidFill>
              </a:rPr>
              <a:t>t</a:t>
            </a:r>
            <a:r>
              <a:rPr lang="en-US" altLang="en-US" b="1">
                <a:solidFill>
                  <a:srgbClr val="000000"/>
                </a:solidFill>
              </a:rPr>
              <a:t>);</a:t>
            </a:r>
          </a:p>
          <a:p>
            <a:pPr marL="457200" lvl="1" indent="0">
              <a:lnSpc>
                <a:spcPct val="150000"/>
              </a:lnSpc>
              <a:buFontTx/>
              <a:buNone/>
            </a:pPr>
            <a:r>
              <a:rPr lang="en-IN" altLang="en-US" b="1">
                <a:solidFill>
                  <a:srgbClr val="7F0055"/>
                </a:solidFill>
              </a:rPr>
              <a:t>public</a:t>
            </a:r>
            <a:r>
              <a:rPr lang="en-IN" altLang="en-US" b="1">
                <a:solidFill>
                  <a:srgbClr val="000000"/>
                </a:solidFill>
              </a:rPr>
              <a:t> </a:t>
            </a:r>
            <a:r>
              <a:rPr lang="en-IN" altLang="en-US" b="1">
                <a:solidFill>
                  <a:srgbClr val="7F0055"/>
                </a:solidFill>
              </a:rPr>
              <a:t>int</a:t>
            </a:r>
            <a:r>
              <a:rPr lang="en-IN" altLang="en-US" b="1">
                <a:solidFill>
                  <a:srgbClr val="000000"/>
                </a:solidFill>
              </a:rPr>
              <a:t> update(</a:t>
            </a:r>
            <a:r>
              <a:rPr lang="en-IN" altLang="en-US" b="1">
                <a:solidFill>
                  <a:srgbClr val="7F0055"/>
                </a:solidFill>
              </a:rPr>
              <a:t>int</a:t>
            </a:r>
            <a:r>
              <a:rPr lang="en-IN" altLang="en-US" b="1">
                <a:solidFill>
                  <a:srgbClr val="000000"/>
                </a:solidFill>
              </a:rPr>
              <a:t> </a:t>
            </a:r>
            <a:r>
              <a:rPr lang="en-IN" altLang="en-US" b="1">
                <a:solidFill>
                  <a:srgbClr val="6A3E3E"/>
                </a:solidFill>
              </a:rPr>
              <a:t>key</a:t>
            </a:r>
            <a:r>
              <a:rPr lang="en-IN" altLang="en-US" b="1">
                <a:solidFill>
                  <a:srgbClr val="000000"/>
                </a:solidFill>
              </a:rPr>
              <a:t>,T </a:t>
            </a:r>
            <a:r>
              <a:rPr lang="en-IN" altLang="en-US" b="1">
                <a:solidFill>
                  <a:srgbClr val="6A3E3E"/>
                </a:solidFill>
              </a:rPr>
              <a:t>t</a:t>
            </a:r>
            <a:r>
              <a:rPr lang="en-IN" altLang="en-US" b="1">
                <a:solidFill>
                  <a:srgbClr val="000000"/>
                </a:solidFill>
              </a:rPr>
              <a:t>);</a:t>
            </a:r>
          </a:p>
          <a:p>
            <a:pPr marL="457200" lvl="1" indent="0">
              <a:lnSpc>
                <a:spcPct val="150000"/>
              </a:lnSpc>
              <a:buFontTx/>
              <a:buNone/>
            </a:pPr>
            <a:r>
              <a:rPr lang="en-US" altLang="en-US" b="1">
                <a:solidFill>
                  <a:srgbClr val="7F0055"/>
                </a:solidFill>
              </a:rPr>
              <a:t>public</a:t>
            </a:r>
            <a:r>
              <a:rPr lang="en-US" altLang="en-US" b="1">
                <a:solidFill>
                  <a:srgbClr val="000000"/>
                </a:solidFill>
              </a:rPr>
              <a:t> T findById(</a:t>
            </a:r>
            <a:r>
              <a:rPr lang="en-US" altLang="en-US" b="1">
                <a:solidFill>
                  <a:srgbClr val="7F0055"/>
                </a:solidFill>
              </a:rPr>
              <a:t>int</a:t>
            </a:r>
            <a:r>
              <a:rPr lang="en-US" altLang="en-US" b="1">
                <a:solidFill>
                  <a:srgbClr val="000000"/>
                </a:solidFill>
              </a:rPr>
              <a:t> </a:t>
            </a:r>
            <a:r>
              <a:rPr lang="en-US" altLang="en-US" b="1">
                <a:solidFill>
                  <a:srgbClr val="6A3E3E"/>
                </a:solidFill>
              </a:rPr>
              <a:t>key</a:t>
            </a:r>
            <a:r>
              <a:rPr lang="en-US" altLang="en-US" b="1">
                <a:solidFill>
                  <a:srgbClr val="000000"/>
                </a:solidFill>
              </a:rPr>
              <a:t>);</a:t>
            </a:r>
          </a:p>
          <a:p>
            <a:pPr marL="457200" lvl="1" indent="0">
              <a:buFontTx/>
              <a:buNone/>
            </a:pPr>
            <a:endParaRPr lang="en-IN" altLang="en-US"/>
          </a:p>
          <a:p>
            <a:pPr marL="457200" lvl="1" indent="0">
              <a:buFontTx/>
              <a:buNone/>
            </a:pPr>
            <a:r>
              <a:rPr lang="en-IN" altLang="en-US">
                <a:solidFill>
                  <a:srgbClr val="000000"/>
                </a:solidFill>
              </a:rPr>
              <a:t>}</a:t>
            </a:r>
          </a:p>
          <a:p>
            <a:endParaRPr lang="en-I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E47361A-EF5D-C4A4-11A9-171CEEECFF75}"/>
              </a:ext>
            </a:extLst>
          </p:cNvPr>
          <p:cNvSpPr>
            <a:spLocks noGrp="1" noChangeArrowheads="1"/>
          </p:cNvSpPr>
          <p:nvPr>
            <p:ph type="title"/>
          </p:nvPr>
        </p:nvSpPr>
        <p:spPr/>
        <p:txBody>
          <a:bodyPr/>
          <a:lstStyle/>
          <a:p>
            <a:r>
              <a:rPr lang="en-US" altLang="en-US"/>
              <a:t>DAO Implementation</a:t>
            </a:r>
            <a:endParaRPr lang="en-IN" altLang="en-US"/>
          </a:p>
        </p:txBody>
      </p:sp>
      <p:sp>
        <p:nvSpPr>
          <p:cNvPr id="32771" name="Content Placeholder 2">
            <a:extLst>
              <a:ext uri="{FF2B5EF4-FFF2-40B4-BE49-F238E27FC236}">
                <a16:creationId xmlns:a16="http://schemas.microsoft.com/office/drawing/2014/main" id="{9D4F1C55-32DA-4A29-EA32-F28A34FBD50E}"/>
              </a:ext>
            </a:extLst>
          </p:cNvPr>
          <p:cNvSpPr>
            <a:spLocks noGrp="1" noChangeArrowheads="1"/>
          </p:cNvSpPr>
          <p:nvPr>
            <p:ph idx="1"/>
          </p:nvPr>
        </p:nvSpPr>
        <p:spPr/>
        <p:txBody>
          <a:bodyPr/>
          <a:lstStyle/>
          <a:p>
            <a:pPr marL="457200" lvl="1" indent="0">
              <a:buFontTx/>
              <a:buNone/>
            </a:pPr>
            <a:r>
              <a:rPr lang="en-US" altLang="en-US" b="1" dirty="0">
                <a:solidFill>
                  <a:srgbClr val="7F0055"/>
                </a:solidFill>
              </a:rPr>
              <a:t>public</a:t>
            </a:r>
            <a:r>
              <a:rPr lang="en-US" altLang="en-US" b="1" dirty="0">
                <a:solidFill>
                  <a:srgbClr val="000000"/>
                </a:solidFill>
              </a:rPr>
              <a:t> </a:t>
            </a:r>
            <a:r>
              <a:rPr lang="en-US" altLang="en-US" b="1" dirty="0">
                <a:solidFill>
                  <a:srgbClr val="7F0055"/>
                </a:solidFill>
              </a:rPr>
              <a:t>class</a:t>
            </a:r>
            <a:r>
              <a:rPr lang="en-US" altLang="en-US" b="1" dirty="0">
                <a:solidFill>
                  <a:srgbClr val="000000"/>
                </a:solidFill>
              </a:rPr>
              <a:t> </a:t>
            </a:r>
            <a:r>
              <a:rPr lang="en-US" altLang="en-US" b="1" dirty="0" err="1">
                <a:solidFill>
                  <a:srgbClr val="000000"/>
                </a:solidFill>
              </a:rPr>
              <a:t>InvoiceDaoImpl</a:t>
            </a:r>
            <a:r>
              <a:rPr lang="en-US" altLang="en-US" b="1" dirty="0">
                <a:solidFill>
                  <a:srgbClr val="000000"/>
                </a:solidFill>
              </a:rPr>
              <a:t> i</a:t>
            </a:r>
            <a:r>
              <a:rPr lang="en-US" altLang="en-US" b="1" dirty="0">
                <a:solidFill>
                  <a:srgbClr val="7F0055"/>
                </a:solidFill>
              </a:rPr>
              <a:t>mplements</a:t>
            </a:r>
            <a:r>
              <a:rPr lang="en-US" altLang="en-US" b="1" dirty="0">
                <a:solidFill>
                  <a:srgbClr val="000000"/>
                </a:solidFill>
              </a:rPr>
              <a:t> 	Repository&lt;Invoice&gt; {</a:t>
            </a:r>
          </a:p>
          <a:p>
            <a:pPr marL="457200" lvl="1" indent="0">
              <a:buFontTx/>
              <a:buNone/>
            </a:pPr>
            <a:endParaRPr lang="en-IN" altLang="en-US" dirty="0"/>
          </a:p>
          <a:p>
            <a:pPr marL="457200" lvl="1" indent="0">
              <a:buFontTx/>
              <a:buNone/>
            </a:pPr>
            <a:r>
              <a:rPr lang="en-IN" altLang="en-US" b="1" dirty="0">
                <a:solidFill>
                  <a:srgbClr val="7F0055"/>
                </a:solidFill>
              </a:rPr>
              <a:t>private</a:t>
            </a:r>
            <a:r>
              <a:rPr lang="en-IN" altLang="en-US" b="1" dirty="0">
                <a:solidFill>
                  <a:srgbClr val="000000"/>
                </a:solidFill>
              </a:rPr>
              <a:t> Connection </a:t>
            </a:r>
            <a:r>
              <a:rPr lang="en-IN" altLang="en-US" b="1" dirty="0">
                <a:solidFill>
                  <a:srgbClr val="0000C0"/>
                </a:solidFill>
              </a:rPr>
              <a:t>connection</a:t>
            </a:r>
            <a:r>
              <a:rPr lang="en-IN" altLang="en-US" b="1" dirty="0">
                <a:solidFill>
                  <a:srgbClr val="000000"/>
                </a:solidFill>
              </a:rPr>
              <a:t>;</a:t>
            </a:r>
          </a:p>
          <a:p>
            <a:pPr marL="457200" lvl="1" indent="0">
              <a:buFontTx/>
              <a:buNone/>
            </a:pPr>
            <a:endParaRPr lang="en-IN" altLang="en-US" dirty="0"/>
          </a:p>
          <a:p>
            <a:pPr marL="457200" lvl="1" indent="0">
              <a:buFontTx/>
              <a:buNone/>
            </a:pPr>
            <a:r>
              <a:rPr lang="en-IN" altLang="en-US" b="1" dirty="0">
                <a:solidFill>
                  <a:srgbClr val="7F0055"/>
                </a:solidFill>
              </a:rPr>
              <a:t>public</a:t>
            </a:r>
            <a:r>
              <a:rPr lang="en-IN" altLang="en-US" b="1" dirty="0">
                <a:solidFill>
                  <a:srgbClr val="000000"/>
                </a:solidFill>
              </a:rPr>
              <a:t> </a:t>
            </a:r>
            <a:r>
              <a:rPr lang="en-US" altLang="en-US" b="1" dirty="0" err="1">
                <a:solidFill>
                  <a:srgbClr val="000000"/>
                </a:solidFill>
              </a:rPr>
              <a:t>InvoiceDaoImpl</a:t>
            </a:r>
            <a:r>
              <a:rPr lang="en-IN" altLang="en-US" b="1" dirty="0">
                <a:solidFill>
                  <a:srgbClr val="000000"/>
                </a:solidFill>
              </a:rPr>
              <a:t>(Connection </a:t>
            </a:r>
            <a:r>
              <a:rPr lang="en-IN" altLang="en-US" b="1" dirty="0">
                <a:solidFill>
                  <a:srgbClr val="6A3E3E"/>
                </a:solidFill>
              </a:rPr>
              <a:t>connection</a:t>
            </a:r>
            <a:r>
              <a:rPr lang="en-IN" altLang="en-US" b="1" dirty="0">
                <a:solidFill>
                  <a:srgbClr val="000000"/>
                </a:solidFill>
              </a:rPr>
              <a:t>) {</a:t>
            </a:r>
          </a:p>
          <a:p>
            <a:pPr marL="457200" lvl="1" indent="0">
              <a:buFontTx/>
              <a:buNone/>
            </a:pPr>
            <a:r>
              <a:rPr lang="en-IN" altLang="en-US" b="1" dirty="0">
                <a:solidFill>
                  <a:srgbClr val="7F0055"/>
                </a:solidFill>
              </a:rPr>
              <a:t>super</a:t>
            </a:r>
            <a:r>
              <a:rPr lang="en-IN" altLang="en-US" b="1" dirty="0">
                <a:solidFill>
                  <a:srgbClr val="000000"/>
                </a:solidFill>
              </a:rPr>
              <a:t>();</a:t>
            </a:r>
          </a:p>
          <a:p>
            <a:pPr marL="457200" lvl="1" indent="0">
              <a:buFontTx/>
              <a:buNone/>
            </a:pPr>
            <a:r>
              <a:rPr lang="en-IN" altLang="en-US" b="1" dirty="0" err="1">
                <a:solidFill>
                  <a:srgbClr val="7F0055"/>
                </a:solidFill>
              </a:rPr>
              <a:t>this</a:t>
            </a:r>
            <a:r>
              <a:rPr lang="en-IN" altLang="en-US" b="1" dirty="0" err="1">
                <a:solidFill>
                  <a:srgbClr val="000000"/>
                </a:solidFill>
              </a:rPr>
              <a:t>.</a:t>
            </a:r>
            <a:r>
              <a:rPr lang="en-IN" altLang="en-US" b="1" dirty="0" err="1">
                <a:solidFill>
                  <a:srgbClr val="0000C0"/>
                </a:solidFill>
              </a:rPr>
              <a:t>connection</a:t>
            </a:r>
            <a:r>
              <a:rPr lang="en-IN" altLang="en-US" b="1" dirty="0">
                <a:solidFill>
                  <a:srgbClr val="000000"/>
                </a:solidFill>
              </a:rPr>
              <a:t> = </a:t>
            </a:r>
            <a:r>
              <a:rPr lang="en-IN" altLang="en-US" b="1" dirty="0">
                <a:solidFill>
                  <a:srgbClr val="6A3E3E"/>
                </a:solidFill>
              </a:rPr>
              <a:t>connection</a:t>
            </a:r>
            <a:r>
              <a:rPr lang="en-IN" altLang="en-US" b="1" dirty="0">
                <a:solidFill>
                  <a:srgbClr val="000000"/>
                </a:solidFill>
              </a:rPr>
              <a:t>;</a:t>
            </a:r>
          </a:p>
          <a:p>
            <a:pPr marL="457200" lvl="1" indent="0">
              <a:buFontTx/>
              <a:buNone/>
            </a:pPr>
            <a:r>
              <a:rPr lang="en-IN" altLang="en-US" dirty="0">
                <a:solidFill>
                  <a:srgbClr val="000000"/>
                </a:solidFill>
              </a:rPr>
              <a:t>}</a:t>
            </a:r>
          </a:p>
          <a:p>
            <a:endParaRPr lang="en-I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CCAD5A3-F5CC-E8DB-2253-5A963303DAE6}"/>
              </a:ext>
            </a:extLst>
          </p:cNvPr>
          <p:cNvSpPr>
            <a:spLocks noGrp="1" noChangeArrowheads="1"/>
          </p:cNvSpPr>
          <p:nvPr>
            <p:ph type="title"/>
          </p:nvPr>
        </p:nvSpPr>
        <p:spPr/>
        <p:txBody>
          <a:bodyPr/>
          <a:lstStyle/>
          <a:p>
            <a:r>
              <a:rPr lang="en-US" altLang="en-US"/>
              <a:t>DAO Implementation</a:t>
            </a:r>
            <a:endParaRPr lang="en-IN" altLang="en-US"/>
          </a:p>
        </p:txBody>
      </p:sp>
      <p:sp>
        <p:nvSpPr>
          <p:cNvPr id="33795" name="Content Placeholder 2">
            <a:extLst>
              <a:ext uri="{FF2B5EF4-FFF2-40B4-BE49-F238E27FC236}">
                <a16:creationId xmlns:a16="http://schemas.microsoft.com/office/drawing/2014/main" id="{958079DF-E93D-1780-E43D-0F22EE1E288C}"/>
              </a:ext>
            </a:extLst>
          </p:cNvPr>
          <p:cNvSpPr>
            <a:spLocks noGrp="1" noChangeArrowheads="1"/>
          </p:cNvSpPr>
          <p:nvPr>
            <p:ph idx="1"/>
          </p:nvPr>
        </p:nvSpPr>
        <p:spPr>
          <a:xfrm>
            <a:off x="457200" y="990600"/>
            <a:ext cx="8229600" cy="5135563"/>
          </a:xfrm>
        </p:spPr>
        <p:txBody>
          <a:bodyPr/>
          <a:lstStyle/>
          <a:p>
            <a:pPr marL="457200" lvl="1" indent="0">
              <a:buFontTx/>
              <a:buNone/>
            </a:pPr>
            <a:r>
              <a:rPr lang="en-US" altLang="en-US" sz="1800" b="1">
                <a:solidFill>
                  <a:srgbClr val="7F0055"/>
                </a:solidFill>
              </a:rPr>
              <a:t>public</a:t>
            </a:r>
            <a:r>
              <a:rPr lang="en-US" altLang="en-US" sz="1800" b="1">
                <a:solidFill>
                  <a:srgbClr val="000000"/>
                </a:solidFill>
              </a:rPr>
              <a:t> </a:t>
            </a:r>
            <a:r>
              <a:rPr lang="en-US" altLang="en-US" sz="1800" b="1">
                <a:solidFill>
                  <a:srgbClr val="7F0055"/>
                </a:solidFill>
              </a:rPr>
              <a:t>boolean</a:t>
            </a:r>
            <a:r>
              <a:rPr lang="en-US" altLang="en-US" sz="1800" b="1">
                <a:solidFill>
                  <a:srgbClr val="000000"/>
                </a:solidFill>
              </a:rPr>
              <a:t> add(Invoice </a:t>
            </a:r>
            <a:r>
              <a:rPr lang="en-US" altLang="en-US" sz="1800" b="1">
                <a:solidFill>
                  <a:srgbClr val="6A3E3E"/>
                </a:solidFill>
              </a:rPr>
              <a:t>t</a:t>
            </a:r>
            <a:r>
              <a:rPr lang="en-US" altLang="en-US" sz="1800" b="1">
                <a:solidFill>
                  <a:srgbClr val="000000"/>
                </a:solidFill>
              </a:rPr>
              <a:t>) {</a:t>
            </a:r>
          </a:p>
          <a:p>
            <a:pPr marL="457200" lvl="1" indent="0">
              <a:buFontTx/>
              <a:buNone/>
            </a:pPr>
            <a:endParaRPr lang="en-IN" altLang="en-US" sz="1800"/>
          </a:p>
          <a:p>
            <a:pPr marL="457200" lvl="1" indent="0">
              <a:buFontTx/>
              <a:buNone/>
            </a:pPr>
            <a:r>
              <a:rPr lang="en-US" altLang="en-US" sz="1800">
                <a:solidFill>
                  <a:srgbClr val="000000"/>
                </a:solidFill>
              </a:rPr>
              <a:t>String </a:t>
            </a:r>
            <a:r>
              <a:rPr lang="en-US" altLang="en-US" sz="1800">
                <a:solidFill>
                  <a:srgbClr val="6A3E3E"/>
                </a:solidFill>
              </a:rPr>
              <a:t>sql</a:t>
            </a:r>
            <a:r>
              <a:rPr lang="en-US" altLang="en-US" sz="1800">
                <a:solidFill>
                  <a:srgbClr val="000000"/>
                </a:solidFill>
              </a:rPr>
              <a:t> = </a:t>
            </a:r>
            <a:r>
              <a:rPr lang="en-US" altLang="en-US" sz="1800">
                <a:solidFill>
                  <a:srgbClr val="2A00FF"/>
                </a:solidFill>
              </a:rPr>
              <a:t>"insert into invoice values(?,?,?)"</a:t>
            </a:r>
            <a:r>
              <a:rPr lang="en-US" altLang="en-US" sz="1800">
                <a:solidFill>
                  <a:srgbClr val="000000"/>
                </a:solidFill>
              </a:rPr>
              <a:t>;</a:t>
            </a:r>
          </a:p>
          <a:p>
            <a:pPr marL="457200" lvl="1" indent="0">
              <a:buFontTx/>
              <a:buNone/>
            </a:pPr>
            <a:r>
              <a:rPr lang="en-IN" altLang="en-US" sz="1800" b="1">
                <a:solidFill>
                  <a:srgbClr val="7F0055"/>
                </a:solidFill>
              </a:rPr>
              <a:t>int</a:t>
            </a:r>
            <a:r>
              <a:rPr lang="en-IN" altLang="en-US" sz="1800" b="1">
                <a:solidFill>
                  <a:srgbClr val="000000"/>
                </a:solidFill>
              </a:rPr>
              <a:t> </a:t>
            </a:r>
            <a:r>
              <a:rPr lang="en-IN" altLang="en-US" sz="1800" b="1">
                <a:solidFill>
                  <a:srgbClr val="6A3E3E"/>
                </a:solidFill>
              </a:rPr>
              <a:t>rowAdded</a:t>
            </a:r>
            <a:r>
              <a:rPr lang="en-IN" altLang="en-US" sz="1800" b="1">
                <a:solidFill>
                  <a:srgbClr val="000000"/>
                </a:solidFill>
              </a:rPr>
              <a:t> =0;</a:t>
            </a:r>
          </a:p>
          <a:p>
            <a:pPr marL="457200" lvl="1" indent="0">
              <a:buFontTx/>
              <a:buNone/>
            </a:pPr>
            <a:endParaRPr lang="en-IN" altLang="en-US" sz="1800"/>
          </a:p>
          <a:p>
            <a:pPr marL="457200" lvl="1" indent="0">
              <a:buFontTx/>
              <a:buNone/>
            </a:pPr>
            <a:r>
              <a:rPr lang="en-US" altLang="en-US" sz="1800" b="1">
                <a:solidFill>
                  <a:srgbClr val="7F0055"/>
                </a:solidFill>
              </a:rPr>
              <a:t>try</a:t>
            </a:r>
            <a:r>
              <a:rPr lang="en-US" altLang="en-US" sz="1800" b="1">
                <a:solidFill>
                  <a:srgbClr val="000000"/>
                </a:solidFill>
              </a:rPr>
              <a:t> (PreparedStatement </a:t>
            </a:r>
            <a:r>
              <a:rPr lang="en-US" altLang="en-US" sz="1800" b="1">
                <a:solidFill>
                  <a:srgbClr val="6A3E3E"/>
                </a:solidFill>
              </a:rPr>
              <a:t>pstmt</a:t>
            </a:r>
            <a:r>
              <a:rPr lang="en-US" altLang="en-US" sz="1800" b="1">
                <a:solidFill>
                  <a:srgbClr val="000000"/>
                </a:solidFill>
              </a:rPr>
              <a:t> = </a:t>
            </a:r>
            <a:r>
              <a:rPr lang="en-US" altLang="en-US" sz="1800" b="1">
                <a:solidFill>
                  <a:srgbClr val="0000C0"/>
                </a:solidFill>
              </a:rPr>
              <a:t>connection</a:t>
            </a:r>
            <a:r>
              <a:rPr lang="en-US" altLang="en-US" sz="1800" b="1">
                <a:solidFill>
                  <a:srgbClr val="000000"/>
                </a:solidFill>
              </a:rPr>
              <a:t>.prepareStatement(</a:t>
            </a:r>
            <a:r>
              <a:rPr lang="en-US" altLang="en-US" sz="1800" b="1">
                <a:solidFill>
                  <a:srgbClr val="6A3E3E"/>
                </a:solidFill>
              </a:rPr>
              <a:t>sql</a:t>
            </a:r>
            <a:r>
              <a:rPr lang="en-US" altLang="en-US" sz="1800" b="1">
                <a:solidFill>
                  <a:srgbClr val="000000"/>
                </a:solidFill>
              </a:rPr>
              <a:t>)) {</a:t>
            </a:r>
          </a:p>
          <a:p>
            <a:pPr marL="457200" lvl="1" indent="0">
              <a:buFontTx/>
              <a:buNone/>
            </a:pPr>
            <a:endParaRPr lang="en-IN" altLang="en-US" sz="1800"/>
          </a:p>
          <a:p>
            <a:pPr marL="457200" lvl="1" indent="0">
              <a:buFontTx/>
              <a:buNone/>
            </a:pPr>
            <a:r>
              <a:rPr lang="en-US" altLang="en-US" sz="1800">
                <a:solidFill>
                  <a:srgbClr val="6A3E3E"/>
                </a:solidFill>
              </a:rPr>
              <a:t>pstmt</a:t>
            </a:r>
            <a:r>
              <a:rPr lang="en-US" altLang="en-US" sz="1800">
                <a:solidFill>
                  <a:srgbClr val="000000"/>
                </a:solidFill>
              </a:rPr>
              <a:t>.setInt(1, </a:t>
            </a:r>
            <a:r>
              <a:rPr lang="en-US" altLang="en-US" sz="1800">
                <a:solidFill>
                  <a:srgbClr val="6A3E3E"/>
                </a:solidFill>
              </a:rPr>
              <a:t>t</a:t>
            </a:r>
            <a:r>
              <a:rPr lang="en-US" altLang="en-US" sz="1800">
                <a:solidFill>
                  <a:srgbClr val="000000"/>
                </a:solidFill>
              </a:rPr>
              <a:t>.getInvoiceNumber());</a:t>
            </a:r>
          </a:p>
          <a:p>
            <a:pPr marL="457200" lvl="1" indent="0">
              <a:buFontTx/>
              <a:buNone/>
            </a:pPr>
            <a:r>
              <a:rPr lang="en-IN" altLang="en-US" sz="1800">
                <a:solidFill>
                  <a:srgbClr val="6A3E3E"/>
                </a:solidFill>
              </a:rPr>
              <a:t>pstmt</a:t>
            </a:r>
            <a:r>
              <a:rPr lang="en-IN" altLang="en-US" sz="1800">
                <a:solidFill>
                  <a:srgbClr val="000000"/>
                </a:solidFill>
              </a:rPr>
              <a:t>.setString(2, </a:t>
            </a:r>
            <a:r>
              <a:rPr lang="en-IN" altLang="en-US" sz="1800">
                <a:solidFill>
                  <a:srgbClr val="6A3E3E"/>
                </a:solidFill>
              </a:rPr>
              <a:t>t</a:t>
            </a:r>
            <a:r>
              <a:rPr lang="en-IN" altLang="en-US" sz="1800">
                <a:solidFill>
                  <a:srgbClr val="000000"/>
                </a:solidFill>
              </a:rPr>
              <a:t>.getCustomerName());</a:t>
            </a:r>
          </a:p>
          <a:p>
            <a:pPr marL="457200" lvl="1" indent="0">
              <a:buFontTx/>
              <a:buNone/>
            </a:pPr>
            <a:r>
              <a:rPr lang="en-US" altLang="en-US" sz="1800">
                <a:solidFill>
                  <a:srgbClr val="6A3E3E"/>
                </a:solidFill>
              </a:rPr>
              <a:t>pstmt</a:t>
            </a:r>
            <a:r>
              <a:rPr lang="en-US" altLang="en-US" sz="1800">
                <a:solidFill>
                  <a:srgbClr val="000000"/>
                </a:solidFill>
              </a:rPr>
              <a:t>.setDouble(3, </a:t>
            </a:r>
            <a:r>
              <a:rPr lang="en-US" altLang="en-US" sz="1800">
                <a:solidFill>
                  <a:srgbClr val="6A3E3E"/>
                </a:solidFill>
              </a:rPr>
              <a:t>t</a:t>
            </a:r>
            <a:r>
              <a:rPr lang="en-US" altLang="en-US" sz="1800">
                <a:solidFill>
                  <a:srgbClr val="000000"/>
                </a:solidFill>
              </a:rPr>
              <a:t>.getAmount());</a:t>
            </a:r>
          </a:p>
          <a:p>
            <a:pPr marL="457200" lvl="1" indent="0">
              <a:buFontTx/>
              <a:buNone/>
            </a:pPr>
            <a:r>
              <a:rPr lang="en-IN" altLang="en-US" sz="1800">
                <a:solidFill>
                  <a:srgbClr val="6A3E3E"/>
                </a:solidFill>
              </a:rPr>
              <a:t>      rowAdded</a:t>
            </a:r>
            <a:r>
              <a:rPr lang="en-IN" altLang="en-US" sz="1800">
                <a:solidFill>
                  <a:srgbClr val="000000"/>
                </a:solidFill>
              </a:rPr>
              <a:t> = </a:t>
            </a:r>
            <a:r>
              <a:rPr lang="en-IN" altLang="en-US" sz="1800">
                <a:solidFill>
                  <a:srgbClr val="6A3E3E"/>
                </a:solidFill>
              </a:rPr>
              <a:t>pstmt</a:t>
            </a:r>
            <a:r>
              <a:rPr lang="en-IN" altLang="en-US" sz="1800">
                <a:solidFill>
                  <a:srgbClr val="000000"/>
                </a:solidFill>
              </a:rPr>
              <a:t>.</a:t>
            </a:r>
            <a:r>
              <a:rPr lang="en-IN" altLang="en-US" sz="1800" b="1">
                <a:solidFill>
                  <a:srgbClr val="002060"/>
                </a:solidFill>
              </a:rPr>
              <a:t>executeUpdate();</a:t>
            </a:r>
          </a:p>
          <a:p>
            <a:pPr marL="457200" lvl="1" indent="0">
              <a:buFontTx/>
              <a:buNone/>
            </a:pPr>
            <a:r>
              <a:rPr lang="en-IN" altLang="en-US" sz="1800">
                <a:solidFill>
                  <a:srgbClr val="000000"/>
                </a:solidFill>
              </a:rPr>
              <a:t>} </a:t>
            </a:r>
            <a:r>
              <a:rPr lang="en-IN" altLang="en-US" sz="1800" b="1">
                <a:solidFill>
                  <a:srgbClr val="7F0055"/>
                </a:solidFill>
              </a:rPr>
              <a:t>catch</a:t>
            </a:r>
            <a:r>
              <a:rPr lang="en-IN" altLang="en-US" sz="1800" b="1">
                <a:solidFill>
                  <a:srgbClr val="000000"/>
                </a:solidFill>
              </a:rPr>
              <a:t> (SQLException </a:t>
            </a:r>
            <a:r>
              <a:rPr lang="en-IN" altLang="en-US" sz="1800" b="1">
                <a:solidFill>
                  <a:srgbClr val="6A3E3E"/>
                </a:solidFill>
              </a:rPr>
              <a:t>e</a:t>
            </a:r>
            <a:r>
              <a:rPr lang="en-IN" altLang="en-US" sz="1800" b="1">
                <a:solidFill>
                  <a:srgbClr val="000000"/>
                </a:solidFill>
              </a:rPr>
              <a:t>) {</a:t>
            </a:r>
          </a:p>
          <a:p>
            <a:pPr marL="457200" lvl="1" indent="0">
              <a:buFontTx/>
              <a:buNone/>
            </a:pPr>
            <a:r>
              <a:rPr lang="en-IN" altLang="en-US" sz="1800">
                <a:solidFill>
                  <a:srgbClr val="6A3E3E"/>
                </a:solidFill>
              </a:rPr>
              <a:t>       e</a:t>
            </a:r>
            <a:r>
              <a:rPr lang="en-IN" altLang="en-US" sz="1800">
                <a:solidFill>
                  <a:srgbClr val="000000"/>
                </a:solidFill>
              </a:rPr>
              <a:t>.printStackTrace();</a:t>
            </a:r>
          </a:p>
          <a:p>
            <a:pPr marL="457200" lvl="1" indent="0">
              <a:buFontTx/>
              <a:buNone/>
            </a:pPr>
            <a:r>
              <a:rPr lang="en-IN" altLang="en-US" sz="1800">
                <a:solidFill>
                  <a:srgbClr val="000000"/>
                </a:solidFill>
              </a:rPr>
              <a:t>}</a:t>
            </a:r>
          </a:p>
          <a:p>
            <a:pPr marL="457200" lvl="1" indent="0">
              <a:buFontTx/>
              <a:buNone/>
            </a:pPr>
            <a:r>
              <a:rPr lang="en-US" altLang="en-US" sz="1800" b="1">
                <a:solidFill>
                  <a:srgbClr val="7F0055"/>
                </a:solidFill>
              </a:rPr>
              <a:t>return</a:t>
            </a:r>
            <a:r>
              <a:rPr lang="en-US" altLang="en-US" sz="1800" b="1">
                <a:solidFill>
                  <a:srgbClr val="000000"/>
                </a:solidFill>
              </a:rPr>
              <a:t> </a:t>
            </a:r>
            <a:r>
              <a:rPr lang="en-US" altLang="en-US" sz="1800" b="1">
                <a:solidFill>
                  <a:srgbClr val="6A3E3E"/>
                </a:solidFill>
              </a:rPr>
              <a:t>rowAdded</a:t>
            </a:r>
            <a:r>
              <a:rPr lang="en-US" altLang="en-US" sz="1800" b="1">
                <a:solidFill>
                  <a:srgbClr val="000000"/>
                </a:solidFill>
              </a:rPr>
              <a:t>==1?</a:t>
            </a:r>
            <a:r>
              <a:rPr lang="en-US" altLang="en-US" sz="1800" b="1" u="sng">
                <a:solidFill>
                  <a:srgbClr val="7F0055"/>
                </a:solidFill>
              </a:rPr>
              <a:t>true</a:t>
            </a:r>
            <a:r>
              <a:rPr lang="en-US" altLang="en-US" sz="1800" b="1" u="sng">
                <a:solidFill>
                  <a:srgbClr val="000000"/>
                </a:solidFill>
              </a:rPr>
              <a:t>:</a:t>
            </a:r>
            <a:r>
              <a:rPr lang="en-US" altLang="en-US" sz="1800" b="1" u="sng">
                <a:solidFill>
                  <a:srgbClr val="7F0055"/>
                </a:solidFill>
              </a:rPr>
              <a:t>false</a:t>
            </a:r>
            <a:r>
              <a:rPr lang="en-US" altLang="en-US" sz="1800" b="1" u="sng">
                <a:solidFill>
                  <a:srgbClr val="000000"/>
                </a:solidFill>
              </a:rPr>
              <a:t>;</a:t>
            </a:r>
          </a:p>
          <a:p>
            <a:pPr marL="457200" lvl="1" indent="0">
              <a:buFontTx/>
              <a:buNone/>
            </a:pPr>
            <a:r>
              <a:rPr lang="en-IN" altLang="en-US" sz="1800">
                <a:solidFill>
                  <a:srgbClr val="000000"/>
                </a:solidFill>
              </a:rPr>
              <a:t>}</a:t>
            </a:r>
          </a:p>
          <a:p>
            <a:pPr marL="457200" lvl="1" indent="0">
              <a:buFontTx/>
              <a:buNone/>
            </a:pPr>
            <a:endParaRPr lang="en-IN"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1EF8F953-E187-1610-2D07-720338BFD1E7}"/>
              </a:ext>
            </a:extLst>
          </p:cNvPr>
          <p:cNvSpPr>
            <a:spLocks noGrp="1" noChangeArrowheads="1"/>
          </p:cNvSpPr>
          <p:nvPr>
            <p:ph type="title"/>
          </p:nvPr>
        </p:nvSpPr>
        <p:spPr/>
        <p:txBody>
          <a:bodyPr/>
          <a:lstStyle/>
          <a:p>
            <a:pPr eaLnBrk="1" hangingPunct="1"/>
            <a:r>
              <a:rPr lang="en-US" altLang="en-US"/>
              <a:t>SQL Commands</a:t>
            </a:r>
          </a:p>
        </p:txBody>
      </p:sp>
      <p:sp>
        <p:nvSpPr>
          <p:cNvPr id="20483" name="Rectangle 5">
            <a:extLst>
              <a:ext uri="{FF2B5EF4-FFF2-40B4-BE49-F238E27FC236}">
                <a16:creationId xmlns:a16="http://schemas.microsoft.com/office/drawing/2014/main" id="{7D19830B-FAD6-26A7-F5BF-B633FB0DAD97}"/>
              </a:ext>
            </a:extLst>
          </p:cNvPr>
          <p:cNvSpPr>
            <a:spLocks noGrp="1" noChangeArrowheads="1"/>
          </p:cNvSpPr>
          <p:nvPr>
            <p:ph idx="1"/>
          </p:nvPr>
        </p:nvSpPr>
        <p:spPr/>
        <p:txBody>
          <a:bodyPr/>
          <a:lstStyle/>
          <a:p>
            <a:pPr eaLnBrk="1" hangingPunct="1"/>
            <a:r>
              <a:rPr lang="en-US" altLang="en-US" dirty="0"/>
              <a:t>SQL commands are divided into following categories:</a:t>
            </a:r>
          </a:p>
          <a:p>
            <a:pPr eaLnBrk="1" hangingPunct="1"/>
            <a:endParaRPr lang="en-US" altLang="en-US" b="1" dirty="0"/>
          </a:p>
          <a:p>
            <a:pPr eaLnBrk="1" hangingPunct="1"/>
            <a:r>
              <a:rPr lang="en-US" altLang="en-US" b="1" dirty="0"/>
              <a:t>Data Definition Language </a:t>
            </a:r>
          </a:p>
          <a:p>
            <a:pPr lvl="1" eaLnBrk="1" hangingPunct="1"/>
            <a:r>
              <a:rPr lang="en-US" altLang="en-US" sz="2000" dirty="0"/>
              <a:t>CREATE, ALTER, DROP,TRUNCATE</a:t>
            </a:r>
          </a:p>
          <a:p>
            <a:pPr eaLnBrk="1" hangingPunct="1"/>
            <a:r>
              <a:rPr lang="en-US" altLang="en-US" b="1" dirty="0"/>
              <a:t>Data Manipulation Language</a:t>
            </a:r>
          </a:p>
          <a:p>
            <a:pPr lvl="1" eaLnBrk="1" hangingPunct="1"/>
            <a:r>
              <a:rPr lang="en-US" altLang="en-US" sz="2000" dirty="0"/>
              <a:t>INSERT, UPDATE, DELETE </a:t>
            </a:r>
          </a:p>
          <a:p>
            <a:pPr eaLnBrk="1" hangingPunct="1"/>
            <a:r>
              <a:rPr lang="en-US" altLang="en-US" b="1" dirty="0"/>
              <a:t>Data Query Language</a:t>
            </a:r>
          </a:p>
          <a:p>
            <a:pPr lvl="1" eaLnBrk="1" hangingPunct="1"/>
            <a:r>
              <a:rPr lang="en-US" altLang="en-US" sz="2000" dirty="0"/>
              <a:t>SELECT</a:t>
            </a:r>
          </a:p>
          <a:p>
            <a:pPr eaLnBrk="1" hangingPunct="1"/>
            <a:r>
              <a:rPr lang="en-US" altLang="en-US" b="1" dirty="0"/>
              <a:t>Data Control Language</a:t>
            </a:r>
          </a:p>
          <a:p>
            <a:pPr lvl="1" eaLnBrk="1" hangingPunct="1"/>
            <a:r>
              <a:rPr lang="en-US" altLang="en-US" sz="2000" dirty="0"/>
              <a:t>GRANT, REVOKE</a:t>
            </a:r>
          </a:p>
          <a:p>
            <a:pPr eaLnBrk="1" hangingPunct="1"/>
            <a:r>
              <a:rPr lang="en-US" altLang="en-US" b="1" dirty="0"/>
              <a:t>Transaction control Language</a:t>
            </a:r>
          </a:p>
          <a:p>
            <a:pPr lvl="1" eaLnBrk="1" hangingPunct="1"/>
            <a:r>
              <a:rPr lang="en-US" altLang="en-US" sz="2000" dirty="0"/>
              <a:t>COMMIT, ROLLBACK</a:t>
            </a:r>
          </a:p>
          <a:p>
            <a:pPr eaLnBrk="1" hangingPunct="1"/>
            <a:endParaRPr lang="en-US" altLang="en-US" dirty="0"/>
          </a:p>
        </p:txBody>
      </p:sp>
      <p:sp>
        <p:nvSpPr>
          <p:cNvPr id="20484" name="Slide Number Placeholder 4">
            <a:extLst>
              <a:ext uri="{FF2B5EF4-FFF2-40B4-BE49-F238E27FC236}">
                <a16:creationId xmlns:a16="http://schemas.microsoft.com/office/drawing/2014/main" id="{0079F2A9-C3A1-DDA3-329D-F8B6A39525D4}"/>
              </a:ext>
            </a:extLst>
          </p:cNvPr>
          <p:cNvSpPr>
            <a:spLocks noGrp="1"/>
          </p:cNvSpPr>
          <p:nvPr>
            <p:ph type="sldNum" sz="quarter" idx="4294967295"/>
          </p:nvPr>
        </p:nvSpPr>
        <p:spPr bwMode="auto">
          <a:xfrm>
            <a:off x="8839200" y="6524625"/>
            <a:ext cx="3048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fld id="{AD8DA6D6-5996-8648-933B-38E5C6389390}" type="slidenum">
              <a:rPr lang="en-US" altLang="en-US"/>
              <a:pPr eaLnBrk="1" hangingPunct="1"/>
              <a:t>6</a:t>
            </a:fld>
            <a:endParaRPr lang="en-US" altLang="en-US"/>
          </a:p>
        </p:txBody>
      </p:sp>
    </p:spTree>
    <p:extLst>
      <p:ext uri="{BB962C8B-B14F-4D97-AF65-F5344CB8AC3E}">
        <p14:creationId xmlns:p14="http://schemas.microsoft.com/office/powerpoint/2010/main" val="6748573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2A08962-AA3C-A5A0-2E92-4AAC77FAE95E}"/>
              </a:ext>
            </a:extLst>
          </p:cNvPr>
          <p:cNvSpPr>
            <a:spLocks noGrp="1" noChangeArrowheads="1"/>
          </p:cNvSpPr>
          <p:nvPr>
            <p:ph type="title"/>
          </p:nvPr>
        </p:nvSpPr>
        <p:spPr/>
        <p:txBody>
          <a:bodyPr/>
          <a:lstStyle/>
          <a:p>
            <a:r>
              <a:rPr lang="en-US" altLang="en-US"/>
              <a:t>DAO Implementation</a:t>
            </a:r>
            <a:endParaRPr lang="en-IN" altLang="en-US"/>
          </a:p>
        </p:txBody>
      </p:sp>
      <p:sp>
        <p:nvSpPr>
          <p:cNvPr id="34819" name="Content Placeholder 2">
            <a:extLst>
              <a:ext uri="{FF2B5EF4-FFF2-40B4-BE49-F238E27FC236}">
                <a16:creationId xmlns:a16="http://schemas.microsoft.com/office/drawing/2014/main" id="{1FA06A4B-1A34-CBC7-4B45-CAE724C5B8C9}"/>
              </a:ext>
            </a:extLst>
          </p:cNvPr>
          <p:cNvSpPr>
            <a:spLocks noGrp="1" noChangeArrowheads="1"/>
          </p:cNvSpPr>
          <p:nvPr>
            <p:ph idx="1"/>
          </p:nvPr>
        </p:nvSpPr>
        <p:spPr>
          <a:xfrm>
            <a:off x="457200" y="838200"/>
            <a:ext cx="8229600" cy="5287963"/>
          </a:xfrm>
        </p:spPr>
        <p:txBody>
          <a:bodyPr/>
          <a:lstStyle/>
          <a:p>
            <a:pPr marL="457200" lvl="1" indent="0">
              <a:buFontTx/>
              <a:buNone/>
            </a:pPr>
            <a:r>
              <a:rPr lang="en-IN" altLang="en-US" b="1">
                <a:solidFill>
                  <a:srgbClr val="7F0055"/>
                </a:solidFill>
              </a:rPr>
              <a:t>public</a:t>
            </a:r>
            <a:r>
              <a:rPr lang="en-IN" altLang="en-US" b="1">
                <a:solidFill>
                  <a:srgbClr val="000000"/>
                </a:solidFill>
              </a:rPr>
              <a:t> List&lt;Invoice&gt; findAll() {</a:t>
            </a:r>
          </a:p>
          <a:p>
            <a:pPr marL="457200" lvl="1" indent="0">
              <a:buFontTx/>
              <a:buNone/>
            </a:pPr>
            <a:r>
              <a:rPr lang="en-US" altLang="en-US">
                <a:solidFill>
                  <a:srgbClr val="000000"/>
                </a:solidFill>
              </a:rPr>
              <a:t>String </a:t>
            </a:r>
            <a:r>
              <a:rPr lang="en-US" altLang="en-US">
                <a:solidFill>
                  <a:srgbClr val="6A3E3E"/>
                </a:solidFill>
              </a:rPr>
              <a:t>sql</a:t>
            </a:r>
            <a:r>
              <a:rPr lang="en-US" altLang="en-US">
                <a:solidFill>
                  <a:srgbClr val="000000"/>
                </a:solidFill>
              </a:rPr>
              <a:t> = </a:t>
            </a:r>
            <a:r>
              <a:rPr lang="en-US" altLang="en-US">
                <a:solidFill>
                  <a:srgbClr val="2A00FF"/>
                </a:solidFill>
              </a:rPr>
              <a:t>"select * from  invoice "</a:t>
            </a:r>
            <a:r>
              <a:rPr lang="en-US" altLang="en-US">
                <a:solidFill>
                  <a:srgbClr val="000000"/>
                </a:solidFill>
              </a:rPr>
              <a:t>;</a:t>
            </a:r>
          </a:p>
          <a:p>
            <a:pPr marL="457200" lvl="1" indent="0">
              <a:buFontTx/>
              <a:buNone/>
            </a:pPr>
            <a:endParaRPr lang="en-IN" altLang="en-US"/>
          </a:p>
          <a:p>
            <a:pPr marL="457200" lvl="1" indent="0">
              <a:buFontTx/>
              <a:buNone/>
            </a:pPr>
            <a:r>
              <a:rPr lang="en-US" altLang="en-US">
                <a:solidFill>
                  <a:srgbClr val="000000"/>
                </a:solidFill>
              </a:rPr>
              <a:t>List&lt;Invoice&gt; </a:t>
            </a:r>
            <a:r>
              <a:rPr lang="en-US" altLang="en-US">
                <a:solidFill>
                  <a:srgbClr val="6A3E3E"/>
                </a:solidFill>
              </a:rPr>
              <a:t>invoiceList</a:t>
            </a:r>
            <a:r>
              <a:rPr lang="en-US" altLang="en-US">
                <a:solidFill>
                  <a:srgbClr val="000000"/>
                </a:solidFill>
              </a:rPr>
              <a:t> = </a:t>
            </a:r>
            <a:r>
              <a:rPr lang="en-US" altLang="en-US" b="1">
                <a:solidFill>
                  <a:srgbClr val="7F0055"/>
                </a:solidFill>
              </a:rPr>
              <a:t>new</a:t>
            </a:r>
            <a:r>
              <a:rPr lang="en-US" altLang="en-US" b="1">
                <a:solidFill>
                  <a:srgbClr val="000000"/>
                </a:solidFill>
              </a:rPr>
              <a:t> ArrayList&lt;&gt;();</a:t>
            </a:r>
          </a:p>
          <a:p>
            <a:pPr marL="457200" lvl="1" indent="0">
              <a:buFontTx/>
              <a:buNone/>
            </a:pPr>
            <a:r>
              <a:rPr lang="en-US" altLang="en-US">
                <a:solidFill>
                  <a:srgbClr val="000000"/>
                </a:solidFill>
              </a:rPr>
              <a:t>          </a:t>
            </a:r>
            <a:r>
              <a:rPr lang="en-US" altLang="en-US" b="1">
                <a:solidFill>
                  <a:srgbClr val="7F0055"/>
                </a:solidFill>
              </a:rPr>
              <a:t>try</a:t>
            </a:r>
            <a:r>
              <a:rPr lang="en-US" altLang="en-US" b="1">
                <a:solidFill>
                  <a:srgbClr val="000000"/>
                </a:solidFill>
              </a:rPr>
              <a:t> (PreparedStatement </a:t>
            </a:r>
            <a:r>
              <a:rPr lang="en-US" altLang="en-US" b="1">
                <a:solidFill>
                  <a:srgbClr val="6A3E3E"/>
                </a:solidFill>
              </a:rPr>
              <a:t>pstmt</a:t>
            </a:r>
            <a:r>
              <a:rPr lang="en-US" altLang="en-US" b="1">
                <a:solidFill>
                  <a:srgbClr val="000000"/>
                </a:solidFill>
              </a:rPr>
              <a:t> = </a:t>
            </a:r>
            <a:r>
              <a:rPr lang="en-US" altLang="en-US" b="1">
                <a:solidFill>
                  <a:srgbClr val="0000C0"/>
                </a:solidFill>
              </a:rPr>
              <a:t>connection</a:t>
            </a:r>
            <a:r>
              <a:rPr lang="en-US" altLang="en-US" b="1">
                <a:solidFill>
                  <a:srgbClr val="000000"/>
                </a:solidFill>
              </a:rPr>
              <a:t>.prepareStatement(</a:t>
            </a:r>
            <a:r>
              <a:rPr lang="en-US" altLang="en-US" b="1">
                <a:solidFill>
                  <a:srgbClr val="6A3E3E"/>
                </a:solidFill>
              </a:rPr>
              <a:t>sql</a:t>
            </a:r>
            <a:r>
              <a:rPr lang="en-US" altLang="en-US" b="1">
                <a:solidFill>
                  <a:srgbClr val="000000"/>
                </a:solidFill>
              </a:rPr>
              <a:t>)) {</a:t>
            </a:r>
          </a:p>
          <a:p>
            <a:pPr marL="457200" lvl="1" indent="0">
              <a:buFontTx/>
              <a:buNone/>
            </a:pPr>
            <a:endParaRPr lang="en-IN" altLang="en-US">
              <a:solidFill>
                <a:srgbClr val="000000"/>
              </a:solidFill>
            </a:endParaRPr>
          </a:p>
          <a:p>
            <a:pPr marL="457200" lvl="1" indent="0">
              <a:buFontTx/>
              <a:buNone/>
            </a:pPr>
            <a:r>
              <a:rPr lang="en-IN" altLang="en-US">
                <a:solidFill>
                  <a:srgbClr val="000000"/>
                </a:solidFill>
              </a:rPr>
              <a:t>ResultSet </a:t>
            </a:r>
            <a:r>
              <a:rPr lang="en-IN" altLang="en-US">
                <a:solidFill>
                  <a:srgbClr val="6A3E3E"/>
                </a:solidFill>
              </a:rPr>
              <a:t>result</a:t>
            </a:r>
            <a:r>
              <a:rPr lang="en-IN" altLang="en-US">
                <a:solidFill>
                  <a:srgbClr val="000000"/>
                </a:solidFill>
              </a:rPr>
              <a:t> = </a:t>
            </a:r>
            <a:r>
              <a:rPr lang="en-IN" altLang="en-US">
                <a:solidFill>
                  <a:srgbClr val="6A3E3E"/>
                </a:solidFill>
              </a:rPr>
              <a:t>pstmt</a:t>
            </a:r>
            <a:r>
              <a:rPr lang="en-IN" altLang="en-US">
                <a:solidFill>
                  <a:srgbClr val="000000"/>
                </a:solidFill>
              </a:rPr>
              <a:t>.executeQuery();</a:t>
            </a:r>
          </a:p>
          <a:p>
            <a:pPr marL="457200" lvl="1" indent="0">
              <a:buFontTx/>
              <a:buNone/>
            </a:pPr>
            <a:endParaRPr lang="en-IN" altLang="en-US"/>
          </a:p>
          <a:p>
            <a:pPr marL="457200" lvl="1" indent="0">
              <a:buFontTx/>
              <a:buNone/>
            </a:pPr>
            <a:r>
              <a:rPr lang="en-IN" altLang="en-US" b="1">
                <a:solidFill>
                  <a:srgbClr val="7F0055"/>
                </a:solidFill>
              </a:rPr>
              <a:t>while</a:t>
            </a:r>
            <a:r>
              <a:rPr lang="en-IN" altLang="en-US" b="1">
                <a:solidFill>
                  <a:srgbClr val="000000"/>
                </a:solidFill>
              </a:rPr>
              <a:t>(</a:t>
            </a:r>
            <a:r>
              <a:rPr lang="en-IN" altLang="en-US" b="1">
                <a:solidFill>
                  <a:srgbClr val="6A3E3E"/>
                </a:solidFill>
              </a:rPr>
              <a:t>result</a:t>
            </a:r>
            <a:r>
              <a:rPr lang="en-IN" altLang="en-US" b="1">
                <a:solidFill>
                  <a:srgbClr val="000000"/>
                </a:solidFill>
              </a:rPr>
              <a:t>.next()) {</a:t>
            </a:r>
          </a:p>
          <a:p>
            <a:pPr marL="457200" lvl="1" indent="0">
              <a:buFontTx/>
              <a:buNone/>
            </a:pPr>
            <a:endParaRPr lang="en-US" altLang="en-US" b="1">
              <a:solidFill>
                <a:srgbClr val="7F0055"/>
              </a:solidFill>
            </a:endParaRPr>
          </a:p>
          <a:p>
            <a:pPr marL="457200" lvl="1" indent="0">
              <a:buFontTx/>
              <a:buNone/>
            </a:pPr>
            <a:r>
              <a:rPr lang="en-US" altLang="en-US" b="1">
                <a:solidFill>
                  <a:srgbClr val="7F0055"/>
                </a:solidFill>
              </a:rPr>
              <a:t>int</a:t>
            </a:r>
            <a:r>
              <a:rPr lang="en-US" altLang="en-US" b="1">
                <a:solidFill>
                  <a:srgbClr val="000000"/>
                </a:solidFill>
              </a:rPr>
              <a:t> </a:t>
            </a:r>
            <a:r>
              <a:rPr lang="en-US" altLang="en-US" b="1">
                <a:solidFill>
                  <a:srgbClr val="6A3E3E"/>
                </a:solidFill>
              </a:rPr>
              <a:t>invoiceNumber</a:t>
            </a:r>
            <a:r>
              <a:rPr lang="en-US" altLang="en-US" b="1">
                <a:solidFill>
                  <a:srgbClr val="000000"/>
                </a:solidFill>
              </a:rPr>
              <a:t> =</a:t>
            </a:r>
            <a:r>
              <a:rPr lang="en-US" altLang="en-US" b="1">
                <a:solidFill>
                  <a:srgbClr val="6A3E3E"/>
                </a:solidFill>
              </a:rPr>
              <a:t>result</a:t>
            </a:r>
            <a:r>
              <a:rPr lang="en-US" altLang="en-US" b="1">
                <a:solidFill>
                  <a:srgbClr val="000000"/>
                </a:solidFill>
              </a:rPr>
              <a:t>.getInt(</a:t>
            </a:r>
            <a:r>
              <a:rPr lang="en-US" altLang="en-US" b="1">
                <a:solidFill>
                  <a:srgbClr val="2A00FF"/>
                </a:solidFill>
              </a:rPr>
              <a:t>"invoiceNumber"</a:t>
            </a:r>
            <a:r>
              <a:rPr lang="en-US" altLang="en-US" b="1">
                <a:solidFill>
                  <a:srgbClr val="000000"/>
                </a:solidFill>
              </a:rPr>
              <a:t>);</a:t>
            </a:r>
          </a:p>
          <a:p>
            <a:pPr marL="457200" lvl="1" indent="0">
              <a:buFontTx/>
              <a:buNone/>
            </a:pPr>
            <a:r>
              <a:rPr lang="en-US" altLang="en-US">
                <a:solidFill>
                  <a:srgbClr val="000000"/>
                </a:solidFill>
              </a:rPr>
              <a:t>String </a:t>
            </a:r>
            <a:r>
              <a:rPr lang="en-US" altLang="en-US">
                <a:solidFill>
                  <a:srgbClr val="6A3E3E"/>
                </a:solidFill>
              </a:rPr>
              <a:t>customerName</a:t>
            </a:r>
            <a:r>
              <a:rPr lang="en-US" altLang="en-US">
                <a:solidFill>
                  <a:srgbClr val="000000"/>
                </a:solidFill>
              </a:rPr>
              <a:t> = </a:t>
            </a:r>
            <a:r>
              <a:rPr lang="en-US" altLang="en-US">
                <a:solidFill>
                  <a:srgbClr val="6A3E3E"/>
                </a:solidFill>
              </a:rPr>
              <a:t>result</a:t>
            </a:r>
            <a:r>
              <a:rPr lang="en-US" altLang="en-US">
                <a:solidFill>
                  <a:srgbClr val="000000"/>
                </a:solidFill>
              </a:rPr>
              <a:t>.getString(</a:t>
            </a:r>
            <a:r>
              <a:rPr lang="en-US" altLang="en-US">
                <a:solidFill>
                  <a:srgbClr val="2A00FF"/>
                </a:solidFill>
              </a:rPr>
              <a:t>"customerName"</a:t>
            </a:r>
            <a:r>
              <a:rPr lang="en-US" altLang="en-US">
                <a:solidFill>
                  <a:srgbClr val="000000"/>
                </a:solidFill>
              </a:rPr>
              <a:t>);</a:t>
            </a:r>
          </a:p>
          <a:p>
            <a:pPr marL="457200" lvl="1" indent="0">
              <a:buFontTx/>
              <a:buNone/>
            </a:pPr>
            <a:r>
              <a:rPr lang="en-US" altLang="en-US" b="1">
                <a:solidFill>
                  <a:srgbClr val="7F0055"/>
                </a:solidFill>
              </a:rPr>
              <a:t>double</a:t>
            </a:r>
            <a:r>
              <a:rPr lang="en-US" altLang="en-US" b="1">
                <a:solidFill>
                  <a:srgbClr val="000000"/>
                </a:solidFill>
              </a:rPr>
              <a:t> </a:t>
            </a:r>
            <a:r>
              <a:rPr lang="en-US" altLang="en-US" b="1">
                <a:solidFill>
                  <a:srgbClr val="6A3E3E"/>
                </a:solidFill>
              </a:rPr>
              <a:t>amount</a:t>
            </a:r>
            <a:r>
              <a:rPr lang="en-US" altLang="en-US" b="1">
                <a:solidFill>
                  <a:srgbClr val="000000"/>
                </a:solidFill>
              </a:rPr>
              <a:t> = </a:t>
            </a:r>
            <a:r>
              <a:rPr lang="en-US" altLang="en-US" b="1">
                <a:solidFill>
                  <a:srgbClr val="6A3E3E"/>
                </a:solidFill>
              </a:rPr>
              <a:t>result</a:t>
            </a:r>
            <a:r>
              <a:rPr lang="en-US" altLang="en-US" b="1">
                <a:solidFill>
                  <a:srgbClr val="000000"/>
                </a:solidFill>
              </a:rPr>
              <a:t>.getDouble(</a:t>
            </a:r>
            <a:r>
              <a:rPr lang="en-US" altLang="en-US" b="1">
                <a:solidFill>
                  <a:srgbClr val="2A00FF"/>
                </a:solidFill>
              </a:rPr>
              <a:t>"amount"</a:t>
            </a:r>
            <a:r>
              <a:rPr lang="en-US" altLang="en-US" b="1">
                <a:solidFill>
                  <a:srgbClr val="000000"/>
                </a:solidFill>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EB40BA8-A99A-3634-A78A-9D3FA8C5F948}"/>
              </a:ext>
            </a:extLst>
          </p:cNvPr>
          <p:cNvSpPr>
            <a:spLocks noGrp="1" noChangeArrowheads="1"/>
          </p:cNvSpPr>
          <p:nvPr>
            <p:ph type="title"/>
          </p:nvPr>
        </p:nvSpPr>
        <p:spPr/>
        <p:txBody>
          <a:bodyPr/>
          <a:lstStyle/>
          <a:p>
            <a:r>
              <a:rPr lang="en-US" altLang="en-US"/>
              <a:t>DAO Implementation</a:t>
            </a:r>
            <a:endParaRPr lang="en-IN" altLang="en-US"/>
          </a:p>
        </p:txBody>
      </p:sp>
      <p:sp>
        <p:nvSpPr>
          <p:cNvPr id="35843" name="Content Placeholder 2">
            <a:extLst>
              <a:ext uri="{FF2B5EF4-FFF2-40B4-BE49-F238E27FC236}">
                <a16:creationId xmlns:a16="http://schemas.microsoft.com/office/drawing/2014/main" id="{9D3B2DED-C71F-393D-C12B-2E11E4202657}"/>
              </a:ext>
            </a:extLst>
          </p:cNvPr>
          <p:cNvSpPr>
            <a:spLocks noGrp="1" noChangeArrowheads="1"/>
          </p:cNvSpPr>
          <p:nvPr>
            <p:ph idx="1"/>
          </p:nvPr>
        </p:nvSpPr>
        <p:spPr/>
        <p:txBody>
          <a:bodyPr/>
          <a:lstStyle/>
          <a:p>
            <a:pPr marL="457200" lvl="1" indent="0">
              <a:buFontTx/>
              <a:buNone/>
            </a:pPr>
            <a:r>
              <a:rPr lang="en-US" altLang="en-US">
                <a:solidFill>
                  <a:srgbClr val="000000"/>
                </a:solidFill>
              </a:rPr>
              <a:t>Invoice </a:t>
            </a:r>
            <a:r>
              <a:rPr lang="en-US" altLang="en-US">
                <a:solidFill>
                  <a:srgbClr val="6A3E3E"/>
                </a:solidFill>
              </a:rPr>
              <a:t>invoice</a:t>
            </a:r>
            <a:r>
              <a:rPr lang="en-US" altLang="en-US">
                <a:solidFill>
                  <a:srgbClr val="000000"/>
                </a:solidFill>
              </a:rPr>
              <a:t> = </a:t>
            </a:r>
            <a:r>
              <a:rPr lang="en-US" altLang="en-US" b="1">
                <a:solidFill>
                  <a:srgbClr val="7F0055"/>
                </a:solidFill>
              </a:rPr>
              <a:t>new</a:t>
            </a:r>
            <a:r>
              <a:rPr lang="en-US" altLang="en-US" b="1">
                <a:solidFill>
                  <a:srgbClr val="000000"/>
                </a:solidFill>
              </a:rPr>
              <a:t> Invoice(</a:t>
            </a:r>
            <a:r>
              <a:rPr lang="en-US" altLang="en-US" b="1">
                <a:solidFill>
                  <a:srgbClr val="6A3E3E"/>
                </a:solidFill>
              </a:rPr>
              <a:t>invoiceNumber</a:t>
            </a:r>
            <a:r>
              <a:rPr lang="en-US" altLang="en-US" b="1">
                <a:solidFill>
                  <a:srgbClr val="000000"/>
                </a:solidFill>
              </a:rPr>
              <a:t>, </a:t>
            </a:r>
            <a:r>
              <a:rPr lang="en-US" altLang="en-US" b="1">
                <a:solidFill>
                  <a:srgbClr val="6A3E3E"/>
                </a:solidFill>
              </a:rPr>
              <a:t>customerName</a:t>
            </a:r>
            <a:r>
              <a:rPr lang="en-US" altLang="en-US" b="1">
                <a:solidFill>
                  <a:srgbClr val="000000"/>
                </a:solidFill>
              </a:rPr>
              <a:t>, </a:t>
            </a:r>
            <a:r>
              <a:rPr lang="en-US" altLang="en-US" b="1">
                <a:solidFill>
                  <a:srgbClr val="6A3E3E"/>
                </a:solidFill>
              </a:rPr>
              <a:t>amount</a:t>
            </a:r>
            <a:r>
              <a:rPr lang="en-US" altLang="en-US" b="1">
                <a:solidFill>
                  <a:srgbClr val="000000"/>
                </a:solidFill>
              </a:rPr>
              <a:t>);</a:t>
            </a:r>
          </a:p>
          <a:p>
            <a:pPr marL="457200" lvl="1" indent="0">
              <a:buFontTx/>
              <a:buNone/>
            </a:pPr>
            <a:endParaRPr lang="en-IN" altLang="en-US"/>
          </a:p>
          <a:p>
            <a:pPr marL="457200" lvl="1" indent="0">
              <a:buFontTx/>
              <a:buNone/>
            </a:pPr>
            <a:r>
              <a:rPr lang="en-IN" altLang="en-US">
                <a:solidFill>
                  <a:srgbClr val="6A3E3E"/>
                </a:solidFill>
              </a:rPr>
              <a:t>    invoiceList</a:t>
            </a:r>
            <a:r>
              <a:rPr lang="en-IN" altLang="en-US">
                <a:solidFill>
                  <a:srgbClr val="000000"/>
                </a:solidFill>
              </a:rPr>
              <a:t>.add(</a:t>
            </a:r>
            <a:r>
              <a:rPr lang="en-IN" altLang="en-US">
                <a:solidFill>
                  <a:srgbClr val="6A3E3E"/>
                </a:solidFill>
              </a:rPr>
              <a:t>invoice</a:t>
            </a:r>
            <a:r>
              <a:rPr lang="en-IN" altLang="en-US">
                <a:solidFill>
                  <a:srgbClr val="000000"/>
                </a:solidFill>
              </a:rPr>
              <a:t>);</a:t>
            </a:r>
          </a:p>
          <a:p>
            <a:pPr marL="457200" lvl="1" indent="0">
              <a:buFontTx/>
              <a:buNone/>
            </a:pPr>
            <a:r>
              <a:rPr lang="en-IN" altLang="en-US">
                <a:solidFill>
                  <a:srgbClr val="000000"/>
                </a:solidFill>
              </a:rPr>
              <a:t>}</a:t>
            </a:r>
          </a:p>
          <a:p>
            <a:pPr marL="457200" lvl="1" indent="0">
              <a:buFontTx/>
              <a:buNone/>
            </a:pPr>
            <a:endParaRPr lang="en-IN" altLang="en-US"/>
          </a:p>
          <a:p>
            <a:pPr marL="457200" lvl="1" indent="0">
              <a:buFontTx/>
              <a:buNone/>
            </a:pPr>
            <a:r>
              <a:rPr lang="en-IN" altLang="en-US">
                <a:solidFill>
                  <a:srgbClr val="000000"/>
                </a:solidFill>
              </a:rPr>
              <a:t>} </a:t>
            </a:r>
            <a:r>
              <a:rPr lang="en-IN" altLang="en-US" b="1">
                <a:solidFill>
                  <a:srgbClr val="7F0055"/>
                </a:solidFill>
              </a:rPr>
              <a:t>catch</a:t>
            </a:r>
            <a:r>
              <a:rPr lang="en-IN" altLang="en-US" b="1">
                <a:solidFill>
                  <a:srgbClr val="000000"/>
                </a:solidFill>
              </a:rPr>
              <a:t> (SQLException </a:t>
            </a:r>
            <a:r>
              <a:rPr lang="en-IN" altLang="en-US" b="1">
                <a:solidFill>
                  <a:srgbClr val="6A3E3E"/>
                </a:solidFill>
              </a:rPr>
              <a:t>e</a:t>
            </a:r>
            <a:r>
              <a:rPr lang="en-IN" altLang="en-US" b="1">
                <a:solidFill>
                  <a:srgbClr val="000000"/>
                </a:solidFill>
              </a:rPr>
              <a:t>) {</a:t>
            </a:r>
          </a:p>
          <a:p>
            <a:pPr marL="457200" lvl="1" indent="0">
              <a:buFontTx/>
              <a:buNone/>
            </a:pPr>
            <a:r>
              <a:rPr lang="en-IN" altLang="en-US">
                <a:solidFill>
                  <a:srgbClr val="6A3E3E"/>
                </a:solidFill>
              </a:rPr>
              <a:t>e</a:t>
            </a:r>
            <a:r>
              <a:rPr lang="en-IN" altLang="en-US">
                <a:solidFill>
                  <a:srgbClr val="000000"/>
                </a:solidFill>
              </a:rPr>
              <a:t>.printStackTrace();</a:t>
            </a:r>
          </a:p>
          <a:p>
            <a:pPr marL="457200" lvl="1" indent="0">
              <a:buFontTx/>
              <a:buNone/>
            </a:pPr>
            <a:r>
              <a:rPr lang="en-IN" altLang="en-US">
                <a:solidFill>
                  <a:srgbClr val="000000"/>
                </a:solidFill>
              </a:rPr>
              <a:t>}</a:t>
            </a:r>
          </a:p>
          <a:p>
            <a:pPr marL="457200" lvl="1" indent="0">
              <a:buFontTx/>
              <a:buNone/>
            </a:pPr>
            <a:endParaRPr lang="en-IN" altLang="en-US"/>
          </a:p>
          <a:p>
            <a:pPr marL="457200" lvl="1" indent="0">
              <a:buFontTx/>
              <a:buNone/>
            </a:pPr>
            <a:r>
              <a:rPr lang="en-IN" altLang="en-US" b="1">
                <a:solidFill>
                  <a:srgbClr val="7F0055"/>
                </a:solidFill>
              </a:rPr>
              <a:t>return</a:t>
            </a:r>
            <a:r>
              <a:rPr lang="en-IN" altLang="en-US" b="1">
                <a:solidFill>
                  <a:srgbClr val="000000"/>
                </a:solidFill>
              </a:rPr>
              <a:t> </a:t>
            </a:r>
            <a:r>
              <a:rPr lang="en-IN" altLang="en-US" b="1">
                <a:solidFill>
                  <a:srgbClr val="6A3E3E"/>
                </a:solidFill>
              </a:rPr>
              <a:t>invoiceList</a:t>
            </a:r>
            <a:r>
              <a:rPr lang="en-IN" altLang="en-US" b="1">
                <a:solidFill>
                  <a:srgbClr val="000000"/>
                </a:solidFill>
              </a:rPr>
              <a:t>;</a:t>
            </a:r>
          </a:p>
          <a:p>
            <a:pPr marL="457200" lvl="1" indent="0">
              <a:buFontTx/>
              <a:buNone/>
            </a:pPr>
            <a:r>
              <a:rPr lang="en-IN" altLang="en-US">
                <a:solidFill>
                  <a:srgbClr val="000000"/>
                </a:solidFill>
              </a:rPr>
              <a:t>}</a:t>
            </a:r>
          </a:p>
          <a:p>
            <a:pPr marL="457200" lvl="1" indent="0">
              <a:buFontTx/>
              <a:buNone/>
            </a:pPr>
            <a:endParaRPr lang="en-IN" altLang="en-US" sz="3600"/>
          </a:p>
          <a:p>
            <a:endParaRPr lang="en-I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5CBB469A-ED78-5CC0-E6A9-C7F1815753A3}"/>
              </a:ext>
            </a:extLst>
          </p:cNvPr>
          <p:cNvSpPr>
            <a:spLocks noGrp="1" noChangeArrowheads="1"/>
          </p:cNvSpPr>
          <p:nvPr>
            <p:ph type="title"/>
          </p:nvPr>
        </p:nvSpPr>
        <p:spPr/>
        <p:txBody>
          <a:bodyPr/>
          <a:lstStyle/>
          <a:p>
            <a:r>
              <a:rPr lang="en-US" altLang="en-US"/>
              <a:t>Local Date to java.sql Date</a:t>
            </a:r>
            <a:endParaRPr lang="en-IN" altLang="en-US"/>
          </a:p>
        </p:txBody>
      </p:sp>
      <p:sp>
        <p:nvSpPr>
          <p:cNvPr id="36867" name="Content Placeholder 2">
            <a:extLst>
              <a:ext uri="{FF2B5EF4-FFF2-40B4-BE49-F238E27FC236}">
                <a16:creationId xmlns:a16="http://schemas.microsoft.com/office/drawing/2014/main" id="{550ECA99-8E79-3E5C-DEA9-1142CE129117}"/>
              </a:ext>
            </a:extLst>
          </p:cNvPr>
          <p:cNvSpPr>
            <a:spLocks noGrp="1" noChangeArrowheads="1"/>
          </p:cNvSpPr>
          <p:nvPr>
            <p:ph idx="1"/>
          </p:nvPr>
        </p:nvSpPr>
        <p:spPr/>
        <p:txBody>
          <a:bodyPr/>
          <a:lstStyle/>
          <a:p>
            <a:pPr marL="457200" lvl="1" indent="0">
              <a:buFontTx/>
              <a:buNone/>
            </a:pPr>
            <a:endParaRPr lang="en-IN" altLang="en-US" sz="1400">
              <a:solidFill>
                <a:srgbClr val="000000"/>
              </a:solidFill>
              <a:latin typeface="Consolas" panose="020B0609020204030204" pitchFamily="49" charset="0"/>
            </a:endParaRPr>
          </a:p>
          <a:p>
            <a:pPr marL="457200" lvl="1" indent="0">
              <a:buFontTx/>
              <a:buNone/>
            </a:pPr>
            <a:r>
              <a:rPr lang="en-IN" altLang="en-US" sz="1400">
                <a:solidFill>
                  <a:srgbClr val="000000"/>
                </a:solidFill>
                <a:latin typeface="Consolas" panose="020B0609020204030204" pitchFamily="49" charset="0"/>
              </a:rPr>
              <a:t> </a:t>
            </a:r>
            <a:r>
              <a:rPr lang="en-IN" altLang="en-US">
                <a:solidFill>
                  <a:srgbClr val="000000"/>
                </a:solidFill>
              </a:rPr>
              <a:t>LocalDate </a:t>
            </a:r>
            <a:r>
              <a:rPr lang="en-IN" altLang="en-US">
                <a:solidFill>
                  <a:srgbClr val="6A3E3E"/>
                </a:solidFill>
              </a:rPr>
              <a:t>date</a:t>
            </a:r>
            <a:r>
              <a:rPr lang="en-IN" altLang="en-US">
                <a:solidFill>
                  <a:srgbClr val="000000"/>
                </a:solidFill>
              </a:rPr>
              <a:t> = LocalDate.</a:t>
            </a:r>
            <a:r>
              <a:rPr lang="en-IN" altLang="en-US" i="1">
                <a:solidFill>
                  <a:srgbClr val="000000"/>
                </a:solidFill>
              </a:rPr>
              <a:t>of(2021, 8, 17);</a:t>
            </a:r>
          </a:p>
          <a:p>
            <a:pPr marL="457200" lvl="1" indent="0">
              <a:buFontTx/>
              <a:buNone/>
            </a:pPr>
            <a:endParaRPr lang="en-IN" altLang="en-US"/>
          </a:p>
          <a:p>
            <a:pPr marL="457200" lvl="1" indent="0">
              <a:buFontTx/>
              <a:buNone/>
            </a:pPr>
            <a:r>
              <a:rPr lang="en-IN" altLang="en-US">
                <a:solidFill>
                  <a:srgbClr val="000000"/>
                </a:solidFill>
              </a:rPr>
              <a:t>     </a:t>
            </a:r>
          </a:p>
          <a:p>
            <a:pPr marL="457200" lvl="1" indent="0">
              <a:buFontTx/>
              <a:buNone/>
            </a:pPr>
            <a:r>
              <a:rPr lang="en-US" altLang="en-US">
                <a:solidFill>
                  <a:srgbClr val="000000"/>
                </a:solidFill>
              </a:rPr>
              <a:t>     Date </a:t>
            </a:r>
            <a:r>
              <a:rPr lang="en-US" altLang="en-US">
                <a:solidFill>
                  <a:srgbClr val="6A3E3E"/>
                </a:solidFill>
              </a:rPr>
              <a:t>sqlDate</a:t>
            </a:r>
            <a:r>
              <a:rPr lang="en-US" altLang="en-US">
                <a:solidFill>
                  <a:srgbClr val="000000"/>
                </a:solidFill>
              </a:rPr>
              <a:t> = Date.</a:t>
            </a:r>
            <a:r>
              <a:rPr lang="en-US" altLang="en-US" i="1">
                <a:solidFill>
                  <a:srgbClr val="000000"/>
                </a:solidFill>
              </a:rPr>
              <a:t>valueOf(</a:t>
            </a:r>
            <a:r>
              <a:rPr lang="en-US" altLang="en-US" i="1">
                <a:solidFill>
                  <a:srgbClr val="6A3E3E"/>
                </a:solidFill>
              </a:rPr>
              <a:t>date</a:t>
            </a:r>
            <a:r>
              <a:rPr lang="en-US" altLang="en-US" i="1">
                <a:solidFill>
                  <a:srgbClr val="000000"/>
                </a:solidFill>
              </a:rPr>
              <a:t>);</a:t>
            </a:r>
          </a:p>
          <a:p>
            <a:pPr marL="457200" lvl="1" indent="0">
              <a:buFontTx/>
              <a:buNone/>
            </a:pPr>
            <a:endParaRPr lang="en-US" altLang="en-US" i="1">
              <a:solidFill>
                <a:srgbClr val="000000"/>
              </a:solidFill>
            </a:endParaRPr>
          </a:p>
          <a:p>
            <a:pPr marL="457200" lvl="1" indent="0">
              <a:buFontTx/>
              <a:buNone/>
            </a:pPr>
            <a:endParaRPr lang="en-US" altLang="en-US" i="1">
              <a:solidFill>
                <a:srgbClr val="000000"/>
              </a:solidFill>
            </a:endParaRPr>
          </a:p>
          <a:p>
            <a:pPr marL="457200" lvl="1" indent="0">
              <a:buFontTx/>
              <a:buNone/>
            </a:pPr>
            <a:r>
              <a:rPr lang="en-US" altLang="en-US" i="1">
                <a:solidFill>
                  <a:srgbClr val="000000"/>
                </a:solidFill>
              </a:rPr>
              <a:t>LocalDate dateOfBirth =	           					rs.getDate("dateOfBirth").toLocalDate();</a:t>
            </a:r>
          </a:p>
          <a:p>
            <a:pPr marL="457200" lvl="1" indent="0">
              <a:buFontTx/>
              <a:buNone/>
            </a:pPr>
            <a:endParaRPr lang="en-US" altLang="en-US" i="1">
              <a:solidFill>
                <a:srgbClr val="000000"/>
              </a:solidFill>
            </a:endParaRPr>
          </a:p>
          <a:p>
            <a:endParaRPr lang="en-I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A34270A-E86C-189E-3407-116B05676F1A}"/>
              </a:ext>
            </a:extLst>
          </p:cNvPr>
          <p:cNvSpPr>
            <a:spLocks noGrp="1" noChangeArrowheads="1"/>
          </p:cNvSpPr>
          <p:nvPr>
            <p:ph type="title"/>
          </p:nvPr>
        </p:nvSpPr>
        <p:spPr/>
        <p:txBody>
          <a:bodyPr/>
          <a:lstStyle/>
          <a:p>
            <a:r>
              <a:rPr lang="en-US" altLang="en-US"/>
              <a:t>DAO Implementation</a:t>
            </a:r>
            <a:endParaRPr lang="en-IN" altLang="en-US"/>
          </a:p>
        </p:txBody>
      </p:sp>
      <p:sp>
        <p:nvSpPr>
          <p:cNvPr id="39939" name="Content Placeholder 2">
            <a:extLst>
              <a:ext uri="{FF2B5EF4-FFF2-40B4-BE49-F238E27FC236}">
                <a16:creationId xmlns:a16="http://schemas.microsoft.com/office/drawing/2014/main" id="{F005DE88-4E2F-478C-672E-E69107352B12}"/>
              </a:ext>
            </a:extLst>
          </p:cNvPr>
          <p:cNvSpPr>
            <a:spLocks noGrp="1" noChangeArrowheads="1"/>
          </p:cNvSpPr>
          <p:nvPr>
            <p:ph idx="1"/>
          </p:nvPr>
        </p:nvSpPr>
        <p:spPr>
          <a:xfrm>
            <a:off x="457200" y="990600"/>
            <a:ext cx="8229600" cy="5135563"/>
          </a:xfrm>
        </p:spPr>
        <p:txBody>
          <a:bodyPr/>
          <a:lstStyle/>
          <a:p>
            <a:pPr marL="457200" lvl="1" indent="0">
              <a:buFontTx/>
              <a:buNone/>
              <a:defRPr/>
            </a:pPr>
            <a:r>
              <a:rPr lang="en-US" altLang="en-US" b="1" dirty="0">
                <a:solidFill>
                  <a:srgbClr val="7F0055"/>
                </a:solidFill>
              </a:rPr>
              <a:t>public</a:t>
            </a:r>
            <a:r>
              <a:rPr lang="en-US" altLang="en-US" b="1" dirty="0">
                <a:solidFill>
                  <a:srgbClr val="000000"/>
                </a:solidFill>
              </a:rPr>
              <a:t> </a:t>
            </a:r>
            <a:r>
              <a:rPr lang="en-US" altLang="en-US" b="1" dirty="0" err="1">
                <a:solidFill>
                  <a:srgbClr val="7F0055"/>
                </a:solidFill>
              </a:rPr>
              <a:t>boolean</a:t>
            </a:r>
            <a:r>
              <a:rPr lang="en-US" altLang="en-US" b="1" dirty="0">
                <a:solidFill>
                  <a:srgbClr val="000000"/>
                </a:solidFill>
              </a:rPr>
              <a:t> remove(Invoice </a:t>
            </a:r>
            <a:r>
              <a:rPr lang="en-US" altLang="en-US" b="1" dirty="0">
                <a:solidFill>
                  <a:srgbClr val="6A3E3E"/>
                </a:solidFill>
              </a:rPr>
              <a:t>t</a:t>
            </a:r>
            <a:r>
              <a:rPr lang="en-US" altLang="en-US" b="1" dirty="0">
                <a:solidFill>
                  <a:srgbClr val="000000"/>
                </a:solidFill>
              </a:rPr>
              <a:t>) {</a:t>
            </a:r>
          </a:p>
          <a:p>
            <a:pPr marL="457200" lvl="1" indent="0">
              <a:buFontTx/>
              <a:buNone/>
              <a:defRPr/>
            </a:pPr>
            <a:endParaRPr lang="en-US" altLang="en-US" dirty="0">
              <a:solidFill>
                <a:srgbClr val="000000"/>
              </a:solidFill>
            </a:endParaRPr>
          </a:p>
          <a:p>
            <a:pPr marL="457200" lvl="1" indent="0">
              <a:buFontTx/>
              <a:buNone/>
              <a:defRPr/>
            </a:pPr>
            <a:r>
              <a:rPr lang="en-US" altLang="en-US" dirty="0">
                <a:solidFill>
                  <a:srgbClr val="000000"/>
                </a:solidFill>
              </a:rPr>
              <a:t>String </a:t>
            </a:r>
            <a:r>
              <a:rPr lang="en-US" altLang="en-US" dirty="0" err="1">
                <a:solidFill>
                  <a:srgbClr val="6A3E3E"/>
                </a:solidFill>
              </a:rPr>
              <a:t>sql</a:t>
            </a:r>
            <a:r>
              <a:rPr lang="en-US" altLang="en-US" dirty="0">
                <a:solidFill>
                  <a:srgbClr val="000000"/>
                </a:solidFill>
              </a:rPr>
              <a:t> = </a:t>
            </a:r>
            <a:r>
              <a:rPr lang="en-US" altLang="en-US" dirty="0">
                <a:solidFill>
                  <a:srgbClr val="2A00FF"/>
                </a:solidFill>
              </a:rPr>
              <a:t>"delete from invoice where </a:t>
            </a:r>
            <a:r>
              <a:rPr lang="en-US" altLang="en-US" dirty="0" err="1">
                <a:solidFill>
                  <a:srgbClr val="2A00FF"/>
                </a:solidFill>
              </a:rPr>
              <a:t>invoiceNumber</a:t>
            </a:r>
            <a:r>
              <a:rPr lang="en-US" altLang="en-US" dirty="0">
                <a:solidFill>
                  <a:srgbClr val="2A00FF"/>
                </a:solidFill>
              </a:rPr>
              <a:t>=?"</a:t>
            </a:r>
            <a:r>
              <a:rPr lang="en-US" altLang="en-US" dirty="0">
                <a:solidFill>
                  <a:srgbClr val="000000"/>
                </a:solidFill>
              </a:rPr>
              <a:t>;</a:t>
            </a:r>
          </a:p>
          <a:p>
            <a:pPr marL="457200" lvl="1" indent="0">
              <a:buFontTx/>
              <a:buNone/>
              <a:defRPr/>
            </a:pPr>
            <a:r>
              <a:rPr lang="en-IN" altLang="en-US" dirty="0">
                <a:solidFill>
                  <a:srgbClr val="000000"/>
                </a:solidFill>
              </a:rPr>
              <a:t>       </a:t>
            </a:r>
            <a:r>
              <a:rPr lang="en-IN" altLang="en-US" b="1" dirty="0">
                <a:solidFill>
                  <a:srgbClr val="7F0055"/>
                </a:solidFill>
              </a:rPr>
              <a:t>int</a:t>
            </a:r>
            <a:r>
              <a:rPr lang="en-IN" altLang="en-US" b="1" dirty="0">
                <a:solidFill>
                  <a:srgbClr val="000000"/>
                </a:solidFill>
              </a:rPr>
              <a:t> </a:t>
            </a:r>
            <a:r>
              <a:rPr lang="en-IN" altLang="en-US" b="1" dirty="0" err="1">
                <a:solidFill>
                  <a:srgbClr val="6A3E3E"/>
                </a:solidFill>
              </a:rPr>
              <a:t>rowDeleted</a:t>
            </a:r>
            <a:r>
              <a:rPr lang="en-IN" altLang="en-US" b="1" dirty="0">
                <a:solidFill>
                  <a:srgbClr val="000000"/>
                </a:solidFill>
              </a:rPr>
              <a:t> =0;</a:t>
            </a:r>
          </a:p>
          <a:p>
            <a:pPr marL="457200" lvl="1" indent="0">
              <a:buFontTx/>
              <a:buNone/>
              <a:defRPr/>
            </a:pPr>
            <a:endParaRPr lang="en-IN" altLang="en-US" dirty="0"/>
          </a:p>
          <a:p>
            <a:pPr marL="457200" lvl="1" indent="0">
              <a:buFontTx/>
              <a:buNone/>
              <a:defRPr/>
            </a:pPr>
            <a:r>
              <a:rPr lang="en-US" altLang="en-US" b="1" dirty="0">
                <a:solidFill>
                  <a:srgbClr val="7F0055"/>
                </a:solidFill>
              </a:rPr>
              <a:t>try</a:t>
            </a:r>
            <a:r>
              <a:rPr lang="en-US" altLang="en-US" b="1" dirty="0">
                <a:solidFill>
                  <a:srgbClr val="000000"/>
                </a:solidFill>
              </a:rPr>
              <a:t> (PreparedStatement </a:t>
            </a:r>
            <a:r>
              <a:rPr lang="en-US" altLang="en-US" b="1" dirty="0" err="1">
                <a:solidFill>
                  <a:srgbClr val="6A3E3E"/>
                </a:solidFill>
              </a:rPr>
              <a:t>pstmt</a:t>
            </a:r>
            <a:r>
              <a:rPr lang="en-US" altLang="en-US" b="1" dirty="0">
                <a:solidFill>
                  <a:srgbClr val="000000"/>
                </a:solidFill>
              </a:rPr>
              <a:t> = </a:t>
            </a:r>
            <a:r>
              <a:rPr lang="en-US" altLang="en-US" b="1" dirty="0" err="1">
                <a:solidFill>
                  <a:srgbClr val="0000C0"/>
                </a:solidFill>
              </a:rPr>
              <a:t>connection</a:t>
            </a:r>
            <a:r>
              <a:rPr lang="en-US" altLang="en-US" b="1" dirty="0" err="1">
                <a:solidFill>
                  <a:srgbClr val="000000"/>
                </a:solidFill>
              </a:rPr>
              <a:t>.prepareStatement</a:t>
            </a:r>
            <a:r>
              <a:rPr lang="en-US" altLang="en-US" b="1" dirty="0">
                <a:solidFill>
                  <a:srgbClr val="000000"/>
                </a:solidFill>
              </a:rPr>
              <a:t>(</a:t>
            </a:r>
            <a:r>
              <a:rPr lang="en-US" altLang="en-US" b="1" dirty="0" err="1">
                <a:solidFill>
                  <a:srgbClr val="6A3E3E"/>
                </a:solidFill>
              </a:rPr>
              <a:t>sql</a:t>
            </a:r>
            <a:r>
              <a:rPr lang="en-US" altLang="en-US" b="1" dirty="0">
                <a:solidFill>
                  <a:srgbClr val="000000"/>
                </a:solidFill>
              </a:rPr>
              <a:t>)) {</a:t>
            </a:r>
          </a:p>
          <a:p>
            <a:pPr marL="457200" lvl="1" indent="0">
              <a:buFontTx/>
              <a:buNone/>
              <a:defRPr/>
            </a:pPr>
            <a:r>
              <a:rPr lang="en-US" altLang="en-US" dirty="0">
                <a:solidFill>
                  <a:srgbClr val="6A3E3E"/>
                </a:solidFill>
              </a:rPr>
              <a:t>      </a:t>
            </a:r>
            <a:r>
              <a:rPr lang="en-US" altLang="en-US" dirty="0" err="1">
                <a:solidFill>
                  <a:srgbClr val="6A3E3E"/>
                </a:solidFill>
              </a:rPr>
              <a:t>pstmt</a:t>
            </a:r>
            <a:r>
              <a:rPr lang="en-US" altLang="en-US" dirty="0" err="1">
                <a:solidFill>
                  <a:srgbClr val="000000"/>
                </a:solidFill>
              </a:rPr>
              <a:t>.setInt</a:t>
            </a:r>
            <a:r>
              <a:rPr lang="en-US" altLang="en-US" dirty="0">
                <a:solidFill>
                  <a:srgbClr val="000000"/>
                </a:solidFill>
              </a:rPr>
              <a:t>(1, </a:t>
            </a:r>
            <a:r>
              <a:rPr lang="en-US" altLang="en-US" dirty="0" err="1">
                <a:solidFill>
                  <a:srgbClr val="6A3E3E"/>
                </a:solidFill>
              </a:rPr>
              <a:t>t</a:t>
            </a:r>
            <a:r>
              <a:rPr lang="en-US" altLang="en-US" dirty="0" err="1">
                <a:solidFill>
                  <a:srgbClr val="000000"/>
                </a:solidFill>
              </a:rPr>
              <a:t>.getInvoiceNumber</a:t>
            </a:r>
            <a:r>
              <a:rPr lang="en-US" altLang="en-US" dirty="0">
                <a:solidFill>
                  <a:srgbClr val="000000"/>
                </a:solidFill>
              </a:rPr>
              <a:t>());</a:t>
            </a:r>
          </a:p>
          <a:p>
            <a:pPr marL="457200" lvl="1" indent="0">
              <a:buFontTx/>
              <a:buNone/>
              <a:defRPr/>
            </a:pPr>
            <a:r>
              <a:rPr lang="en-IN" altLang="en-US" dirty="0">
                <a:solidFill>
                  <a:srgbClr val="6A3E3E"/>
                </a:solidFill>
              </a:rPr>
              <a:t>             </a:t>
            </a:r>
            <a:r>
              <a:rPr lang="en-IN" altLang="en-US" dirty="0" err="1">
                <a:solidFill>
                  <a:srgbClr val="6A3E3E"/>
                </a:solidFill>
              </a:rPr>
              <a:t>rowDeleted</a:t>
            </a:r>
            <a:r>
              <a:rPr lang="en-IN" altLang="en-US" dirty="0">
                <a:solidFill>
                  <a:srgbClr val="000000"/>
                </a:solidFill>
              </a:rPr>
              <a:t> = </a:t>
            </a:r>
            <a:r>
              <a:rPr lang="en-IN" altLang="en-US" dirty="0" err="1">
                <a:solidFill>
                  <a:srgbClr val="6A3E3E"/>
                </a:solidFill>
              </a:rPr>
              <a:t>pstmt</a:t>
            </a:r>
            <a:r>
              <a:rPr lang="en-IN" altLang="en-US" dirty="0" err="1">
                <a:solidFill>
                  <a:srgbClr val="000000"/>
                </a:solidFill>
              </a:rPr>
              <a:t>.executeUpdate</a:t>
            </a:r>
            <a:r>
              <a:rPr lang="en-IN" altLang="en-US" dirty="0">
                <a:solidFill>
                  <a:srgbClr val="000000"/>
                </a:solidFill>
              </a:rPr>
              <a:t>();</a:t>
            </a:r>
          </a:p>
          <a:p>
            <a:pPr marL="457200" lvl="1" indent="0">
              <a:buFontTx/>
              <a:buNone/>
              <a:defRPr/>
            </a:pPr>
            <a:r>
              <a:rPr lang="en-IN" altLang="en-US" dirty="0">
                <a:solidFill>
                  <a:srgbClr val="000000"/>
                </a:solidFill>
              </a:rPr>
              <a:t>} </a:t>
            </a:r>
            <a:r>
              <a:rPr lang="en-IN" altLang="en-US" b="1" dirty="0">
                <a:solidFill>
                  <a:srgbClr val="7F0055"/>
                </a:solidFill>
              </a:rPr>
              <a:t>catch</a:t>
            </a:r>
            <a:r>
              <a:rPr lang="en-IN" altLang="en-US" b="1" dirty="0">
                <a:solidFill>
                  <a:srgbClr val="000000"/>
                </a:solidFill>
              </a:rPr>
              <a:t> (</a:t>
            </a:r>
            <a:r>
              <a:rPr lang="en-IN" altLang="en-US" b="1" dirty="0" err="1">
                <a:solidFill>
                  <a:srgbClr val="000000"/>
                </a:solidFill>
              </a:rPr>
              <a:t>SQLException</a:t>
            </a:r>
            <a:r>
              <a:rPr lang="en-IN" altLang="en-US" b="1" dirty="0">
                <a:solidFill>
                  <a:srgbClr val="000000"/>
                </a:solidFill>
              </a:rPr>
              <a:t> </a:t>
            </a:r>
            <a:r>
              <a:rPr lang="en-IN" altLang="en-US" b="1" dirty="0">
                <a:solidFill>
                  <a:srgbClr val="6A3E3E"/>
                </a:solidFill>
              </a:rPr>
              <a:t>e</a:t>
            </a:r>
            <a:r>
              <a:rPr lang="en-IN" altLang="en-US" b="1" dirty="0">
                <a:solidFill>
                  <a:srgbClr val="000000"/>
                </a:solidFill>
              </a:rPr>
              <a:t>) {</a:t>
            </a:r>
          </a:p>
          <a:p>
            <a:pPr marL="457200" lvl="1" indent="0">
              <a:buFontTx/>
              <a:buNone/>
              <a:defRPr/>
            </a:pPr>
            <a:r>
              <a:rPr lang="en-IN" altLang="en-US" dirty="0" err="1">
                <a:solidFill>
                  <a:srgbClr val="6A3E3E"/>
                </a:solidFill>
              </a:rPr>
              <a:t>e</a:t>
            </a:r>
            <a:r>
              <a:rPr lang="en-IN" altLang="en-US" dirty="0" err="1">
                <a:solidFill>
                  <a:srgbClr val="000000"/>
                </a:solidFill>
              </a:rPr>
              <a:t>.printStackTrace</a:t>
            </a:r>
            <a:r>
              <a:rPr lang="en-IN" altLang="en-US" dirty="0">
                <a:solidFill>
                  <a:srgbClr val="000000"/>
                </a:solidFill>
              </a:rPr>
              <a:t>();</a:t>
            </a:r>
          </a:p>
          <a:p>
            <a:pPr marL="457200" lvl="1" indent="0">
              <a:buFontTx/>
              <a:buNone/>
              <a:defRPr/>
            </a:pPr>
            <a:r>
              <a:rPr lang="en-IN" altLang="en-US" dirty="0">
                <a:solidFill>
                  <a:srgbClr val="000000"/>
                </a:solidFill>
              </a:rPr>
              <a:t>}</a:t>
            </a:r>
          </a:p>
          <a:p>
            <a:pPr marL="0" indent="0">
              <a:buFontTx/>
              <a:buNone/>
              <a:defRPr/>
            </a:pPr>
            <a:r>
              <a:rPr lang="en-US" altLang="en-US" sz="1800" b="1" dirty="0">
                <a:solidFill>
                  <a:srgbClr val="7F0055"/>
                </a:solidFill>
              </a:rPr>
              <a:t>      return</a:t>
            </a:r>
            <a:r>
              <a:rPr lang="en-US" altLang="en-US" sz="1800" b="1" dirty="0">
                <a:solidFill>
                  <a:srgbClr val="000000"/>
                </a:solidFill>
              </a:rPr>
              <a:t> </a:t>
            </a:r>
            <a:r>
              <a:rPr lang="en-US" altLang="en-US" sz="1800" b="1" dirty="0" err="1">
                <a:solidFill>
                  <a:srgbClr val="6A3E3E"/>
                </a:solidFill>
              </a:rPr>
              <a:t>rowDeleted</a:t>
            </a:r>
            <a:r>
              <a:rPr lang="en-US" altLang="en-US" sz="1800" b="1" dirty="0">
                <a:solidFill>
                  <a:srgbClr val="000000"/>
                </a:solidFill>
              </a:rPr>
              <a:t>==1?</a:t>
            </a:r>
            <a:r>
              <a:rPr lang="en-US" altLang="en-US" sz="1800" b="1" u="sng" dirty="0">
                <a:solidFill>
                  <a:srgbClr val="7F0055"/>
                </a:solidFill>
              </a:rPr>
              <a:t>true</a:t>
            </a:r>
            <a:r>
              <a:rPr lang="en-US" altLang="en-US" sz="1800" b="1" u="sng" dirty="0">
                <a:solidFill>
                  <a:srgbClr val="000000"/>
                </a:solidFill>
              </a:rPr>
              <a:t>:</a:t>
            </a:r>
            <a:r>
              <a:rPr lang="en-US" altLang="en-US" sz="1800" b="1" u="sng" dirty="0">
                <a:solidFill>
                  <a:srgbClr val="7F0055"/>
                </a:solidFill>
              </a:rPr>
              <a:t>false</a:t>
            </a:r>
            <a:r>
              <a:rPr lang="en-US" altLang="en-US" sz="1800" b="1" u="sng" dirty="0">
                <a:solidFill>
                  <a:srgbClr val="000000"/>
                </a:solidFill>
              </a:rPr>
              <a:t>;</a:t>
            </a:r>
          </a:p>
          <a:p>
            <a:pPr marL="0" indent="0">
              <a:buFontTx/>
              <a:buNone/>
              <a:defRPr/>
            </a:pPr>
            <a:r>
              <a:rPr lang="en-IN" altLang="en-US" sz="1800" dirty="0">
                <a:solidFill>
                  <a:srgbClr val="000000"/>
                </a:solidFill>
              </a:rPr>
              <a:t> }</a:t>
            </a:r>
          </a:p>
          <a:p>
            <a:pPr>
              <a:defRPr/>
            </a:pPr>
            <a:endParaRPr lang="en-I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BBFBA7C2-DCC5-7359-29DD-28B28DA16C4D}"/>
              </a:ext>
            </a:extLst>
          </p:cNvPr>
          <p:cNvSpPr>
            <a:spLocks noGrp="1" noChangeArrowheads="1"/>
          </p:cNvSpPr>
          <p:nvPr>
            <p:ph type="title"/>
          </p:nvPr>
        </p:nvSpPr>
        <p:spPr/>
        <p:txBody>
          <a:bodyPr/>
          <a:lstStyle/>
          <a:p>
            <a:r>
              <a:rPr lang="en-US" altLang="en-US"/>
              <a:t>DAO Implementation</a:t>
            </a:r>
            <a:endParaRPr lang="en-IN" altLang="en-US"/>
          </a:p>
        </p:txBody>
      </p:sp>
      <p:sp>
        <p:nvSpPr>
          <p:cNvPr id="38915" name="Content Placeholder 2">
            <a:extLst>
              <a:ext uri="{FF2B5EF4-FFF2-40B4-BE49-F238E27FC236}">
                <a16:creationId xmlns:a16="http://schemas.microsoft.com/office/drawing/2014/main" id="{380265F0-1C16-7FFB-5BAD-86FAE58E45C3}"/>
              </a:ext>
            </a:extLst>
          </p:cNvPr>
          <p:cNvSpPr>
            <a:spLocks noGrp="1" noChangeArrowheads="1"/>
          </p:cNvSpPr>
          <p:nvPr>
            <p:ph idx="1"/>
          </p:nvPr>
        </p:nvSpPr>
        <p:spPr/>
        <p:txBody>
          <a:bodyPr/>
          <a:lstStyle/>
          <a:p>
            <a:pPr marL="457200" lvl="1" indent="0">
              <a:buFontTx/>
              <a:buNone/>
            </a:pPr>
            <a:r>
              <a:rPr lang="en-IN" altLang="en-US" b="1">
                <a:solidFill>
                  <a:srgbClr val="7F0055"/>
                </a:solidFill>
              </a:rPr>
              <a:t>public</a:t>
            </a:r>
            <a:r>
              <a:rPr lang="en-IN" altLang="en-US" b="1">
                <a:solidFill>
                  <a:srgbClr val="000000"/>
                </a:solidFill>
              </a:rPr>
              <a:t> </a:t>
            </a:r>
            <a:r>
              <a:rPr lang="en-IN" altLang="en-US" b="1">
                <a:solidFill>
                  <a:srgbClr val="7F0055"/>
                </a:solidFill>
              </a:rPr>
              <a:t>void</a:t>
            </a:r>
            <a:r>
              <a:rPr lang="en-IN" altLang="en-US" b="1">
                <a:solidFill>
                  <a:srgbClr val="000000"/>
                </a:solidFill>
              </a:rPr>
              <a:t> closeConnection() {</a:t>
            </a:r>
          </a:p>
          <a:p>
            <a:pPr marL="457200" lvl="1" indent="0">
              <a:buFontTx/>
              <a:buNone/>
            </a:pPr>
            <a:endParaRPr lang="en-IN" altLang="en-US"/>
          </a:p>
          <a:p>
            <a:pPr marL="457200" lvl="1" indent="0">
              <a:buFontTx/>
              <a:buNone/>
            </a:pPr>
            <a:endParaRPr lang="en-IN" altLang="en-US"/>
          </a:p>
          <a:p>
            <a:pPr marL="457200" lvl="1" indent="0">
              <a:buFontTx/>
              <a:buNone/>
            </a:pPr>
            <a:r>
              <a:rPr lang="en-IN" altLang="en-US" b="1">
                <a:solidFill>
                  <a:srgbClr val="7F0055"/>
                </a:solidFill>
              </a:rPr>
              <a:t>try</a:t>
            </a:r>
            <a:r>
              <a:rPr lang="en-IN" altLang="en-US" b="1">
                <a:solidFill>
                  <a:srgbClr val="000000"/>
                </a:solidFill>
              </a:rPr>
              <a:t> {</a:t>
            </a:r>
          </a:p>
          <a:p>
            <a:pPr marL="457200" lvl="1" indent="0">
              <a:buFontTx/>
              <a:buNone/>
            </a:pPr>
            <a:r>
              <a:rPr lang="en-IN" altLang="en-US" b="1">
                <a:solidFill>
                  <a:srgbClr val="7F0055"/>
                </a:solidFill>
              </a:rPr>
              <a:t>this</a:t>
            </a:r>
            <a:r>
              <a:rPr lang="en-IN" altLang="en-US" b="1">
                <a:solidFill>
                  <a:srgbClr val="000000"/>
                </a:solidFill>
              </a:rPr>
              <a:t>.</a:t>
            </a:r>
            <a:r>
              <a:rPr lang="en-IN" altLang="en-US" b="1">
                <a:solidFill>
                  <a:srgbClr val="0000C0"/>
                </a:solidFill>
              </a:rPr>
              <a:t>connection</a:t>
            </a:r>
            <a:r>
              <a:rPr lang="en-IN" altLang="en-US" b="1">
                <a:solidFill>
                  <a:srgbClr val="000000"/>
                </a:solidFill>
              </a:rPr>
              <a:t>.close();</a:t>
            </a:r>
          </a:p>
          <a:p>
            <a:pPr marL="457200" lvl="1" indent="0">
              <a:buFontTx/>
              <a:buNone/>
            </a:pPr>
            <a:r>
              <a:rPr lang="en-IN" altLang="en-US">
                <a:solidFill>
                  <a:srgbClr val="000000"/>
                </a:solidFill>
              </a:rPr>
              <a:t>} </a:t>
            </a:r>
            <a:r>
              <a:rPr lang="en-IN" altLang="en-US" b="1">
                <a:solidFill>
                  <a:srgbClr val="7F0055"/>
                </a:solidFill>
              </a:rPr>
              <a:t>catch</a:t>
            </a:r>
            <a:r>
              <a:rPr lang="en-IN" altLang="en-US" b="1">
                <a:solidFill>
                  <a:srgbClr val="000000"/>
                </a:solidFill>
              </a:rPr>
              <a:t> (SQLException </a:t>
            </a:r>
            <a:r>
              <a:rPr lang="en-IN" altLang="en-US" b="1">
                <a:solidFill>
                  <a:srgbClr val="6A3E3E"/>
                </a:solidFill>
              </a:rPr>
              <a:t>e</a:t>
            </a:r>
            <a:r>
              <a:rPr lang="en-IN" altLang="en-US" b="1">
                <a:solidFill>
                  <a:srgbClr val="000000"/>
                </a:solidFill>
              </a:rPr>
              <a:t>) {</a:t>
            </a:r>
          </a:p>
          <a:p>
            <a:pPr marL="457200" lvl="1" indent="0">
              <a:buFontTx/>
              <a:buNone/>
            </a:pPr>
            <a:r>
              <a:rPr lang="en-IN" altLang="en-US">
                <a:solidFill>
                  <a:srgbClr val="6A3E3E"/>
                </a:solidFill>
              </a:rPr>
              <a:t>e</a:t>
            </a:r>
            <a:r>
              <a:rPr lang="en-IN" altLang="en-US">
                <a:solidFill>
                  <a:srgbClr val="000000"/>
                </a:solidFill>
              </a:rPr>
              <a:t>.printStackTrace();</a:t>
            </a:r>
          </a:p>
          <a:p>
            <a:pPr marL="457200" lvl="1" indent="0">
              <a:buFontTx/>
              <a:buNone/>
            </a:pPr>
            <a:r>
              <a:rPr lang="en-IN" altLang="en-US">
                <a:solidFill>
                  <a:srgbClr val="000000"/>
                </a:solidFill>
              </a:rPr>
              <a:t>}</a:t>
            </a:r>
          </a:p>
          <a:p>
            <a:pPr marL="457200" lvl="1" indent="0">
              <a:buFontTx/>
              <a:buNone/>
            </a:pPr>
            <a:r>
              <a:rPr lang="en-IN" altLang="en-US">
                <a:solidFill>
                  <a:srgbClr val="000000"/>
                </a:solidFill>
              </a:rPr>
              <a:t>}</a:t>
            </a:r>
            <a:endParaRPr lang="en-I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8FC6693-0999-D6D7-C3AD-FD72A2E4F54C}"/>
              </a:ext>
            </a:extLst>
          </p:cNvPr>
          <p:cNvSpPr>
            <a:spLocks noGrp="1" noChangeArrowheads="1"/>
          </p:cNvSpPr>
          <p:nvPr>
            <p:ph type="title"/>
          </p:nvPr>
        </p:nvSpPr>
        <p:spPr/>
        <p:txBody>
          <a:bodyPr/>
          <a:lstStyle/>
          <a:p>
            <a:r>
              <a:rPr lang="en-US" altLang="en-US"/>
              <a:t>DAO Implementation</a:t>
            </a:r>
            <a:endParaRPr lang="en-IN" altLang="en-US"/>
          </a:p>
        </p:txBody>
      </p:sp>
      <p:sp>
        <p:nvSpPr>
          <p:cNvPr id="39939" name="Content Placeholder 2">
            <a:extLst>
              <a:ext uri="{FF2B5EF4-FFF2-40B4-BE49-F238E27FC236}">
                <a16:creationId xmlns:a16="http://schemas.microsoft.com/office/drawing/2014/main" id="{395AD1F7-8C44-AEAD-A02D-EA54389A68A8}"/>
              </a:ext>
            </a:extLst>
          </p:cNvPr>
          <p:cNvSpPr>
            <a:spLocks noGrp="1" noChangeArrowheads="1"/>
          </p:cNvSpPr>
          <p:nvPr>
            <p:ph idx="1"/>
          </p:nvPr>
        </p:nvSpPr>
        <p:spPr>
          <a:xfrm>
            <a:off x="457200" y="914400"/>
            <a:ext cx="8229600" cy="5211763"/>
          </a:xfrm>
        </p:spPr>
        <p:txBody>
          <a:bodyPr/>
          <a:lstStyle/>
          <a:p>
            <a:pPr marL="457200" lvl="1" indent="0">
              <a:buFontTx/>
              <a:buNone/>
            </a:pPr>
            <a:endParaRPr lang="en-US" altLang="en-US" b="1">
              <a:solidFill>
                <a:srgbClr val="7F0055"/>
              </a:solidFill>
            </a:endParaRPr>
          </a:p>
          <a:p>
            <a:pPr marL="457200" lvl="1" indent="0">
              <a:buFontTx/>
              <a:buNone/>
            </a:pPr>
            <a:r>
              <a:rPr lang="en-US" altLang="en-US" b="1">
                <a:solidFill>
                  <a:srgbClr val="7F0055"/>
                </a:solidFill>
              </a:rPr>
              <a:t>public</a:t>
            </a:r>
            <a:r>
              <a:rPr lang="en-US" altLang="en-US" b="1">
                <a:solidFill>
                  <a:srgbClr val="000000"/>
                </a:solidFill>
              </a:rPr>
              <a:t> Invoice findById(</a:t>
            </a:r>
            <a:r>
              <a:rPr lang="en-US" altLang="en-US" b="1">
                <a:solidFill>
                  <a:srgbClr val="7F0055"/>
                </a:solidFill>
              </a:rPr>
              <a:t>int</a:t>
            </a:r>
            <a:r>
              <a:rPr lang="en-US" altLang="en-US" b="1">
                <a:solidFill>
                  <a:srgbClr val="000000"/>
                </a:solidFill>
              </a:rPr>
              <a:t> </a:t>
            </a:r>
            <a:r>
              <a:rPr lang="en-US" altLang="en-US" b="1">
                <a:solidFill>
                  <a:srgbClr val="6A3E3E"/>
                </a:solidFill>
              </a:rPr>
              <a:t>key</a:t>
            </a:r>
            <a:r>
              <a:rPr lang="en-US" altLang="en-US" b="1">
                <a:solidFill>
                  <a:srgbClr val="000000"/>
                </a:solidFill>
              </a:rPr>
              <a:t>) {</a:t>
            </a:r>
          </a:p>
          <a:p>
            <a:pPr marL="457200" lvl="1" indent="0">
              <a:buFontTx/>
              <a:buNone/>
            </a:pPr>
            <a:endParaRPr lang="en-IN" altLang="en-US"/>
          </a:p>
          <a:p>
            <a:pPr marL="457200" lvl="1" indent="0">
              <a:buFontTx/>
              <a:buNone/>
            </a:pPr>
            <a:r>
              <a:rPr lang="en-US" altLang="en-US">
                <a:solidFill>
                  <a:srgbClr val="000000"/>
                </a:solidFill>
              </a:rPr>
              <a:t>String </a:t>
            </a:r>
            <a:r>
              <a:rPr lang="en-US" altLang="en-US">
                <a:solidFill>
                  <a:srgbClr val="6A3E3E"/>
                </a:solidFill>
              </a:rPr>
              <a:t>sql</a:t>
            </a:r>
            <a:r>
              <a:rPr lang="en-US" altLang="en-US">
                <a:solidFill>
                  <a:srgbClr val="000000"/>
                </a:solidFill>
              </a:rPr>
              <a:t> = </a:t>
            </a:r>
            <a:r>
              <a:rPr lang="en-US" altLang="en-US">
                <a:solidFill>
                  <a:srgbClr val="2A00FF"/>
                </a:solidFill>
              </a:rPr>
              <a:t>"select * from invoice where invoiceNumber=?"</a:t>
            </a:r>
            <a:r>
              <a:rPr lang="en-US" altLang="en-US">
                <a:solidFill>
                  <a:srgbClr val="000000"/>
                </a:solidFill>
              </a:rPr>
              <a:t>;</a:t>
            </a:r>
          </a:p>
          <a:p>
            <a:pPr marL="457200" lvl="1" indent="0">
              <a:buFontTx/>
              <a:buNone/>
            </a:pPr>
            <a:endParaRPr lang="en-IN" altLang="en-US"/>
          </a:p>
          <a:p>
            <a:pPr marL="457200" lvl="1" indent="0">
              <a:buFontTx/>
              <a:buNone/>
            </a:pPr>
            <a:r>
              <a:rPr lang="en-IN" altLang="en-US">
                <a:solidFill>
                  <a:srgbClr val="000000"/>
                </a:solidFill>
              </a:rPr>
              <a:t>       Invoice </a:t>
            </a:r>
            <a:r>
              <a:rPr lang="en-IN" altLang="en-US">
                <a:solidFill>
                  <a:srgbClr val="6A3E3E"/>
                </a:solidFill>
              </a:rPr>
              <a:t>foundInvoice</a:t>
            </a:r>
            <a:r>
              <a:rPr lang="en-IN" altLang="en-US">
                <a:solidFill>
                  <a:srgbClr val="000000"/>
                </a:solidFill>
              </a:rPr>
              <a:t> =</a:t>
            </a:r>
            <a:r>
              <a:rPr lang="en-IN" altLang="en-US" b="1">
                <a:solidFill>
                  <a:srgbClr val="7F0055"/>
                </a:solidFill>
              </a:rPr>
              <a:t>null</a:t>
            </a:r>
            <a:r>
              <a:rPr lang="en-IN" altLang="en-US" b="1">
                <a:solidFill>
                  <a:srgbClr val="000000"/>
                </a:solidFill>
              </a:rPr>
              <a:t>;</a:t>
            </a:r>
          </a:p>
          <a:p>
            <a:pPr marL="457200" lvl="1" indent="0">
              <a:buFontTx/>
              <a:buNone/>
            </a:pPr>
            <a:endParaRPr lang="en-IN" altLang="en-US"/>
          </a:p>
          <a:p>
            <a:pPr marL="457200" lvl="1" indent="0">
              <a:buFontTx/>
              <a:buNone/>
            </a:pPr>
            <a:r>
              <a:rPr lang="en-US" altLang="en-US" b="1">
                <a:solidFill>
                  <a:srgbClr val="7F0055"/>
                </a:solidFill>
              </a:rPr>
              <a:t>try</a:t>
            </a:r>
            <a:r>
              <a:rPr lang="en-US" altLang="en-US" b="1">
                <a:solidFill>
                  <a:srgbClr val="000000"/>
                </a:solidFill>
              </a:rPr>
              <a:t> (PreparedStatement </a:t>
            </a:r>
            <a:r>
              <a:rPr lang="en-US" altLang="en-US" b="1">
                <a:solidFill>
                  <a:srgbClr val="6A3E3E"/>
                </a:solidFill>
              </a:rPr>
              <a:t>pstmt</a:t>
            </a:r>
            <a:r>
              <a:rPr lang="en-US" altLang="en-US" b="1">
                <a:solidFill>
                  <a:srgbClr val="000000"/>
                </a:solidFill>
              </a:rPr>
              <a:t> = </a:t>
            </a:r>
            <a:r>
              <a:rPr lang="en-US" altLang="en-US" b="1">
                <a:solidFill>
                  <a:srgbClr val="0000C0"/>
                </a:solidFill>
              </a:rPr>
              <a:t>connection</a:t>
            </a:r>
            <a:r>
              <a:rPr lang="en-US" altLang="en-US" b="1">
                <a:solidFill>
                  <a:srgbClr val="000000"/>
                </a:solidFill>
              </a:rPr>
              <a:t>.prepareStatement(</a:t>
            </a:r>
            <a:r>
              <a:rPr lang="en-US" altLang="en-US" b="1">
                <a:solidFill>
                  <a:srgbClr val="6A3E3E"/>
                </a:solidFill>
              </a:rPr>
              <a:t>sql</a:t>
            </a:r>
            <a:r>
              <a:rPr lang="en-US" altLang="en-US" b="1">
                <a:solidFill>
                  <a:srgbClr val="000000"/>
                </a:solidFill>
              </a:rPr>
              <a:t>)) {</a:t>
            </a:r>
          </a:p>
          <a:p>
            <a:pPr marL="457200" lvl="1" indent="0">
              <a:buFontTx/>
              <a:buNone/>
            </a:pPr>
            <a:endParaRPr lang="en-IN" altLang="en-US"/>
          </a:p>
          <a:p>
            <a:pPr marL="457200" lvl="1" indent="0">
              <a:buFontTx/>
              <a:buNone/>
            </a:pPr>
            <a:r>
              <a:rPr lang="en-IN" altLang="en-US">
                <a:solidFill>
                  <a:srgbClr val="6A3E3E"/>
                </a:solidFill>
              </a:rPr>
              <a:t>pstmt</a:t>
            </a:r>
            <a:r>
              <a:rPr lang="en-IN" altLang="en-US">
                <a:solidFill>
                  <a:srgbClr val="000000"/>
                </a:solidFill>
              </a:rPr>
              <a:t>.setInt(1, </a:t>
            </a:r>
            <a:r>
              <a:rPr lang="en-IN" altLang="en-US">
                <a:solidFill>
                  <a:srgbClr val="6A3E3E"/>
                </a:solidFill>
              </a:rPr>
              <a:t>key</a:t>
            </a:r>
            <a:r>
              <a:rPr lang="en-IN" altLang="en-US">
                <a:solidFill>
                  <a:srgbClr val="000000"/>
                </a:solidFill>
              </a:rPr>
              <a:t>);</a:t>
            </a:r>
          </a:p>
          <a:p>
            <a:pPr marL="457200" lvl="1" indent="0">
              <a:buFontTx/>
              <a:buNone/>
            </a:pPr>
            <a:endParaRPr lang="en-IN" altLang="en-US"/>
          </a:p>
          <a:p>
            <a:pPr marL="457200" lvl="1" indent="0">
              <a:buFontTx/>
              <a:buNone/>
            </a:pPr>
            <a:r>
              <a:rPr lang="en-IN" altLang="en-US">
                <a:solidFill>
                  <a:srgbClr val="000000"/>
                </a:solidFill>
              </a:rPr>
              <a:t>ResultSet </a:t>
            </a:r>
            <a:r>
              <a:rPr lang="en-IN" altLang="en-US">
                <a:solidFill>
                  <a:srgbClr val="6A3E3E"/>
                </a:solidFill>
              </a:rPr>
              <a:t>result</a:t>
            </a:r>
            <a:r>
              <a:rPr lang="en-IN" altLang="en-US">
                <a:solidFill>
                  <a:srgbClr val="000000"/>
                </a:solidFill>
              </a:rPr>
              <a:t> = </a:t>
            </a:r>
            <a:r>
              <a:rPr lang="en-IN" altLang="en-US">
                <a:solidFill>
                  <a:srgbClr val="6A3E3E"/>
                </a:solidFill>
              </a:rPr>
              <a:t>pstmt</a:t>
            </a:r>
            <a:r>
              <a:rPr lang="en-IN" altLang="en-US">
                <a:solidFill>
                  <a:srgbClr val="000000"/>
                </a:solidFill>
              </a:rPr>
              <a:t>.executeQuery();</a:t>
            </a:r>
          </a:p>
          <a:p>
            <a:pPr marL="457200" lvl="1" indent="0">
              <a:buFontTx/>
              <a:buNone/>
            </a:pPr>
            <a:endParaRPr lang="en-I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5126E68-8F04-49E5-A273-9B04D04A4F78}"/>
              </a:ext>
            </a:extLst>
          </p:cNvPr>
          <p:cNvSpPr>
            <a:spLocks noGrp="1" noChangeArrowheads="1"/>
          </p:cNvSpPr>
          <p:nvPr>
            <p:ph type="title"/>
          </p:nvPr>
        </p:nvSpPr>
        <p:spPr/>
        <p:txBody>
          <a:bodyPr/>
          <a:lstStyle/>
          <a:p>
            <a:r>
              <a:rPr lang="en-US" altLang="en-US"/>
              <a:t>DAO Implementation</a:t>
            </a:r>
            <a:endParaRPr lang="en-IN" altLang="en-US"/>
          </a:p>
        </p:txBody>
      </p:sp>
      <p:sp>
        <p:nvSpPr>
          <p:cNvPr id="3" name="Content Placeholder 2">
            <a:extLst>
              <a:ext uri="{FF2B5EF4-FFF2-40B4-BE49-F238E27FC236}">
                <a16:creationId xmlns:a16="http://schemas.microsoft.com/office/drawing/2014/main" id="{390D8AA8-44F0-79B9-11DE-B32D4F23AEB8}"/>
              </a:ext>
            </a:extLst>
          </p:cNvPr>
          <p:cNvSpPr>
            <a:spLocks noGrp="1"/>
          </p:cNvSpPr>
          <p:nvPr>
            <p:ph idx="1"/>
          </p:nvPr>
        </p:nvSpPr>
        <p:spPr>
          <a:xfrm>
            <a:off x="457200" y="990600"/>
            <a:ext cx="8229600" cy="5135563"/>
          </a:xfrm>
        </p:spPr>
        <p:txBody>
          <a:bodyPr/>
          <a:lstStyle/>
          <a:p>
            <a:pPr marL="457200" lvl="1" indent="0">
              <a:buFontTx/>
              <a:buNone/>
              <a:defRPr/>
            </a:pPr>
            <a:r>
              <a:rPr lang="en-IN" altLang="en-US" dirty="0">
                <a:solidFill>
                  <a:srgbClr val="000000"/>
                </a:solidFill>
              </a:rPr>
              <a:t> </a:t>
            </a:r>
            <a:r>
              <a:rPr lang="en-IN" altLang="en-US" b="1" dirty="0">
                <a:solidFill>
                  <a:srgbClr val="7F0055"/>
                </a:solidFill>
              </a:rPr>
              <a:t>if</a:t>
            </a:r>
            <a:r>
              <a:rPr lang="en-IN" altLang="en-US" b="1" dirty="0">
                <a:solidFill>
                  <a:srgbClr val="000000"/>
                </a:solidFill>
              </a:rPr>
              <a:t>(</a:t>
            </a:r>
            <a:r>
              <a:rPr lang="en-IN" altLang="en-US" b="1" dirty="0" err="1">
                <a:solidFill>
                  <a:srgbClr val="6A3E3E"/>
                </a:solidFill>
              </a:rPr>
              <a:t>result</a:t>
            </a:r>
            <a:r>
              <a:rPr lang="en-IN" altLang="en-US" b="1" dirty="0" err="1">
                <a:solidFill>
                  <a:srgbClr val="000000"/>
                </a:solidFill>
              </a:rPr>
              <a:t>.next</a:t>
            </a:r>
            <a:r>
              <a:rPr lang="en-IN" altLang="en-US" b="1" dirty="0">
                <a:solidFill>
                  <a:srgbClr val="000000"/>
                </a:solidFill>
              </a:rPr>
              <a:t>()) {</a:t>
            </a:r>
          </a:p>
          <a:p>
            <a:pPr marL="457200" lvl="1" indent="0">
              <a:buFontTx/>
              <a:buNone/>
              <a:defRPr/>
            </a:pPr>
            <a:r>
              <a:rPr lang="en-IN" altLang="en-US" dirty="0">
                <a:solidFill>
                  <a:srgbClr val="000000"/>
                </a:solidFill>
              </a:rPr>
              <a:t> </a:t>
            </a:r>
          </a:p>
          <a:p>
            <a:pPr marL="457200" lvl="1" indent="0">
              <a:buFontTx/>
              <a:buNone/>
              <a:defRPr/>
            </a:pPr>
            <a:r>
              <a:rPr lang="en-US" altLang="en-US" dirty="0">
                <a:solidFill>
                  <a:srgbClr val="000000"/>
                </a:solidFill>
              </a:rPr>
              <a:t> </a:t>
            </a:r>
            <a:r>
              <a:rPr lang="en-US" altLang="en-US" b="1" dirty="0">
                <a:solidFill>
                  <a:srgbClr val="7F0055"/>
                </a:solidFill>
              </a:rPr>
              <a:t>int</a:t>
            </a:r>
            <a:r>
              <a:rPr lang="en-US" altLang="en-US" b="1" dirty="0">
                <a:solidFill>
                  <a:srgbClr val="000000"/>
                </a:solidFill>
              </a:rPr>
              <a:t> </a:t>
            </a:r>
            <a:r>
              <a:rPr lang="en-US" altLang="en-US" b="1" dirty="0" err="1">
                <a:solidFill>
                  <a:srgbClr val="6A3E3E"/>
                </a:solidFill>
              </a:rPr>
              <a:t>invoiceNumber</a:t>
            </a:r>
            <a:r>
              <a:rPr lang="en-US" altLang="en-US" b="1" dirty="0">
                <a:solidFill>
                  <a:srgbClr val="000000"/>
                </a:solidFill>
              </a:rPr>
              <a:t> =</a:t>
            </a:r>
            <a:r>
              <a:rPr lang="en-US" altLang="en-US" b="1" dirty="0" err="1">
                <a:solidFill>
                  <a:srgbClr val="6A3E3E"/>
                </a:solidFill>
              </a:rPr>
              <a:t>result</a:t>
            </a:r>
            <a:r>
              <a:rPr lang="en-US" altLang="en-US" b="1" dirty="0" err="1">
                <a:solidFill>
                  <a:srgbClr val="000000"/>
                </a:solidFill>
              </a:rPr>
              <a:t>.getInt</a:t>
            </a:r>
            <a:r>
              <a:rPr lang="en-US" altLang="en-US" b="1" dirty="0">
                <a:solidFill>
                  <a:srgbClr val="000000"/>
                </a:solidFill>
              </a:rPr>
              <a:t>(</a:t>
            </a:r>
            <a:r>
              <a:rPr lang="en-US" altLang="en-US" b="1" dirty="0">
                <a:solidFill>
                  <a:srgbClr val="2A00FF"/>
                </a:solidFill>
              </a:rPr>
              <a:t>"</a:t>
            </a:r>
            <a:r>
              <a:rPr lang="en-US" altLang="en-US" b="1" dirty="0" err="1">
                <a:solidFill>
                  <a:srgbClr val="2A00FF"/>
                </a:solidFill>
              </a:rPr>
              <a:t>invoiceNumber</a:t>
            </a:r>
            <a:r>
              <a:rPr lang="en-US" altLang="en-US" b="1" dirty="0">
                <a:solidFill>
                  <a:srgbClr val="2A00FF"/>
                </a:solidFill>
              </a:rPr>
              <a:t>"</a:t>
            </a:r>
            <a:r>
              <a:rPr lang="en-US" altLang="en-US" b="1" dirty="0">
                <a:solidFill>
                  <a:srgbClr val="000000"/>
                </a:solidFill>
              </a:rPr>
              <a:t>);</a:t>
            </a:r>
          </a:p>
          <a:p>
            <a:pPr marL="457200" lvl="1" indent="0">
              <a:buFontTx/>
              <a:buNone/>
              <a:defRPr/>
            </a:pPr>
            <a:r>
              <a:rPr lang="en-US" altLang="en-US" dirty="0">
                <a:solidFill>
                  <a:srgbClr val="000000"/>
                </a:solidFill>
              </a:rPr>
              <a:t>String </a:t>
            </a:r>
            <a:r>
              <a:rPr lang="en-US" altLang="en-US" dirty="0" err="1">
                <a:solidFill>
                  <a:srgbClr val="6A3E3E"/>
                </a:solidFill>
              </a:rPr>
              <a:t>customerName</a:t>
            </a:r>
            <a:r>
              <a:rPr lang="en-US" altLang="en-US" dirty="0">
                <a:solidFill>
                  <a:srgbClr val="000000"/>
                </a:solidFill>
              </a:rPr>
              <a:t> = </a:t>
            </a:r>
            <a:r>
              <a:rPr lang="en-US" altLang="en-US" dirty="0" err="1">
                <a:solidFill>
                  <a:srgbClr val="6A3E3E"/>
                </a:solidFill>
              </a:rPr>
              <a:t>result</a:t>
            </a:r>
            <a:r>
              <a:rPr lang="en-US" altLang="en-US" dirty="0" err="1">
                <a:solidFill>
                  <a:srgbClr val="000000"/>
                </a:solidFill>
              </a:rPr>
              <a:t>.getString</a:t>
            </a:r>
            <a:r>
              <a:rPr lang="en-US" altLang="en-US" dirty="0">
                <a:solidFill>
                  <a:srgbClr val="000000"/>
                </a:solidFill>
              </a:rPr>
              <a:t>(</a:t>
            </a:r>
            <a:r>
              <a:rPr lang="en-US" altLang="en-US" dirty="0">
                <a:solidFill>
                  <a:srgbClr val="2A00FF"/>
                </a:solidFill>
              </a:rPr>
              <a:t>"</a:t>
            </a:r>
            <a:r>
              <a:rPr lang="en-US" altLang="en-US" dirty="0" err="1">
                <a:solidFill>
                  <a:srgbClr val="2A00FF"/>
                </a:solidFill>
              </a:rPr>
              <a:t>customerName</a:t>
            </a:r>
            <a:r>
              <a:rPr lang="en-US" altLang="en-US" dirty="0">
                <a:solidFill>
                  <a:srgbClr val="2A00FF"/>
                </a:solidFill>
              </a:rPr>
              <a:t>"</a:t>
            </a:r>
            <a:r>
              <a:rPr lang="en-US" altLang="en-US" dirty="0">
                <a:solidFill>
                  <a:srgbClr val="000000"/>
                </a:solidFill>
              </a:rPr>
              <a:t>);</a:t>
            </a:r>
          </a:p>
          <a:p>
            <a:pPr marL="457200" lvl="1" indent="0">
              <a:buFontTx/>
              <a:buNone/>
              <a:defRPr/>
            </a:pPr>
            <a:r>
              <a:rPr lang="en-US" altLang="en-US" b="1" dirty="0">
                <a:solidFill>
                  <a:srgbClr val="7F0055"/>
                </a:solidFill>
              </a:rPr>
              <a:t>double</a:t>
            </a:r>
            <a:r>
              <a:rPr lang="en-US" altLang="en-US" b="1" dirty="0">
                <a:solidFill>
                  <a:srgbClr val="000000"/>
                </a:solidFill>
              </a:rPr>
              <a:t> </a:t>
            </a:r>
            <a:r>
              <a:rPr lang="en-US" altLang="en-US" b="1" dirty="0">
                <a:solidFill>
                  <a:srgbClr val="6A3E3E"/>
                </a:solidFill>
              </a:rPr>
              <a:t>amount</a:t>
            </a:r>
            <a:r>
              <a:rPr lang="en-US" altLang="en-US" b="1" dirty="0">
                <a:solidFill>
                  <a:srgbClr val="000000"/>
                </a:solidFill>
              </a:rPr>
              <a:t> = </a:t>
            </a:r>
            <a:r>
              <a:rPr lang="en-US" altLang="en-US" b="1" dirty="0" err="1">
                <a:solidFill>
                  <a:srgbClr val="6A3E3E"/>
                </a:solidFill>
              </a:rPr>
              <a:t>result</a:t>
            </a:r>
            <a:r>
              <a:rPr lang="en-US" altLang="en-US" b="1" dirty="0" err="1">
                <a:solidFill>
                  <a:srgbClr val="000000"/>
                </a:solidFill>
              </a:rPr>
              <a:t>.getDouble</a:t>
            </a:r>
            <a:r>
              <a:rPr lang="en-US" altLang="en-US" b="1" dirty="0">
                <a:solidFill>
                  <a:srgbClr val="000000"/>
                </a:solidFill>
              </a:rPr>
              <a:t>(</a:t>
            </a:r>
            <a:r>
              <a:rPr lang="en-US" altLang="en-US" b="1" dirty="0">
                <a:solidFill>
                  <a:srgbClr val="2A00FF"/>
                </a:solidFill>
              </a:rPr>
              <a:t>"amount"</a:t>
            </a:r>
            <a:r>
              <a:rPr lang="en-US" altLang="en-US" b="1" dirty="0">
                <a:solidFill>
                  <a:srgbClr val="000000"/>
                </a:solidFill>
              </a:rPr>
              <a:t>);</a:t>
            </a:r>
          </a:p>
          <a:p>
            <a:pPr marL="457200" lvl="1" indent="0">
              <a:buFontTx/>
              <a:buNone/>
              <a:defRPr/>
            </a:pPr>
            <a:endParaRPr lang="en-IN" altLang="en-US" dirty="0"/>
          </a:p>
          <a:p>
            <a:pPr marL="457200" lvl="1" indent="0">
              <a:buFontTx/>
              <a:buNone/>
              <a:defRPr/>
            </a:pPr>
            <a:r>
              <a:rPr lang="en-US" altLang="en-US" dirty="0" err="1">
                <a:solidFill>
                  <a:srgbClr val="6A3E3E"/>
                </a:solidFill>
              </a:rPr>
              <a:t>foundInvoice</a:t>
            </a:r>
            <a:r>
              <a:rPr lang="en-US" altLang="en-US" dirty="0">
                <a:solidFill>
                  <a:srgbClr val="000000"/>
                </a:solidFill>
              </a:rPr>
              <a:t> = </a:t>
            </a:r>
            <a:r>
              <a:rPr lang="en-US" altLang="en-US" b="1" dirty="0">
                <a:solidFill>
                  <a:srgbClr val="7F0055"/>
                </a:solidFill>
              </a:rPr>
              <a:t>new</a:t>
            </a:r>
            <a:r>
              <a:rPr lang="en-US" altLang="en-US" b="1" dirty="0">
                <a:solidFill>
                  <a:srgbClr val="000000"/>
                </a:solidFill>
              </a:rPr>
              <a:t> Invoice(</a:t>
            </a:r>
            <a:r>
              <a:rPr lang="en-US" altLang="en-US" b="1" dirty="0" err="1">
                <a:solidFill>
                  <a:srgbClr val="6A3E3E"/>
                </a:solidFill>
              </a:rPr>
              <a:t>invoiceNumber</a:t>
            </a:r>
            <a:r>
              <a:rPr lang="en-US" altLang="en-US" b="1" dirty="0">
                <a:solidFill>
                  <a:srgbClr val="000000"/>
                </a:solidFill>
              </a:rPr>
              <a:t>, </a:t>
            </a:r>
            <a:r>
              <a:rPr lang="en-US" altLang="en-US" b="1" dirty="0" err="1">
                <a:solidFill>
                  <a:srgbClr val="6A3E3E"/>
                </a:solidFill>
              </a:rPr>
              <a:t>customerName</a:t>
            </a:r>
            <a:r>
              <a:rPr lang="en-US" altLang="en-US" b="1" dirty="0">
                <a:solidFill>
                  <a:srgbClr val="000000"/>
                </a:solidFill>
              </a:rPr>
              <a:t>, </a:t>
            </a:r>
            <a:r>
              <a:rPr lang="en-US" altLang="en-US" b="1" dirty="0">
                <a:solidFill>
                  <a:srgbClr val="6A3E3E"/>
                </a:solidFill>
              </a:rPr>
              <a:t>amount</a:t>
            </a:r>
            <a:r>
              <a:rPr lang="en-US" altLang="en-US" b="1" dirty="0">
                <a:solidFill>
                  <a:srgbClr val="000000"/>
                </a:solidFill>
              </a:rPr>
              <a:t>);</a:t>
            </a:r>
          </a:p>
          <a:p>
            <a:pPr marL="457200" lvl="1" indent="0">
              <a:buFontTx/>
              <a:buNone/>
              <a:defRPr/>
            </a:pPr>
            <a:r>
              <a:rPr lang="en-IN" altLang="en-US" dirty="0">
                <a:solidFill>
                  <a:srgbClr val="000000"/>
                </a:solidFill>
              </a:rPr>
              <a:t> }</a:t>
            </a:r>
          </a:p>
          <a:p>
            <a:pPr marL="457200" lvl="1" indent="0">
              <a:buFontTx/>
              <a:buNone/>
              <a:defRPr/>
            </a:pPr>
            <a:r>
              <a:rPr lang="en-IN" altLang="en-US" dirty="0">
                <a:solidFill>
                  <a:srgbClr val="000000"/>
                </a:solidFill>
              </a:rPr>
              <a:t>} </a:t>
            </a:r>
            <a:r>
              <a:rPr lang="en-IN" altLang="en-US" b="1" dirty="0">
                <a:solidFill>
                  <a:srgbClr val="7F0055"/>
                </a:solidFill>
              </a:rPr>
              <a:t>catch</a:t>
            </a:r>
            <a:r>
              <a:rPr lang="en-IN" altLang="en-US" b="1" dirty="0">
                <a:solidFill>
                  <a:srgbClr val="000000"/>
                </a:solidFill>
              </a:rPr>
              <a:t> (</a:t>
            </a:r>
            <a:r>
              <a:rPr lang="en-IN" altLang="en-US" b="1" dirty="0" err="1">
                <a:solidFill>
                  <a:srgbClr val="000000"/>
                </a:solidFill>
              </a:rPr>
              <a:t>SQLException</a:t>
            </a:r>
            <a:r>
              <a:rPr lang="en-IN" altLang="en-US" b="1" dirty="0">
                <a:solidFill>
                  <a:srgbClr val="000000"/>
                </a:solidFill>
              </a:rPr>
              <a:t> </a:t>
            </a:r>
            <a:r>
              <a:rPr lang="en-IN" altLang="en-US" b="1" dirty="0">
                <a:solidFill>
                  <a:srgbClr val="6A3E3E"/>
                </a:solidFill>
              </a:rPr>
              <a:t>e</a:t>
            </a:r>
            <a:r>
              <a:rPr lang="en-IN" altLang="en-US" b="1" dirty="0">
                <a:solidFill>
                  <a:srgbClr val="000000"/>
                </a:solidFill>
              </a:rPr>
              <a:t>) {</a:t>
            </a:r>
          </a:p>
          <a:p>
            <a:pPr marL="457200" lvl="1" indent="0">
              <a:buFontTx/>
              <a:buNone/>
              <a:defRPr/>
            </a:pPr>
            <a:r>
              <a:rPr lang="en-IN" altLang="en-US" dirty="0" err="1">
                <a:solidFill>
                  <a:srgbClr val="6A3E3E"/>
                </a:solidFill>
              </a:rPr>
              <a:t>e</a:t>
            </a:r>
            <a:r>
              <a:rPr lang="en-IN" altLang="en-US" dirty="0" err="1">
                <a:solidFill>
                  <a:srgbClr val="000000"/>
                </a:solidFill>
              </a:rPr>
              <a:t>.printStackTrace</a:t>
            </a:r>
            <a:r>
              <a:rPr lang="en-IN" altLang="en-US" dirty="0">
                <a:solidFill>
                  <a:srgbClr val="000000"/>
                </a:solidFill>
              </a:rPr>
              <a:t>();</a:t>
            </a:r>
          </a:p>
          <a:p>
            <a:pPr marL="457200" lvl="1" indent="0">
              <a:buFontTx/>
              <a:buNone/>
              <a:defRPr/>
            </a:pPr>
            <a:r>
              <a:rPr lang="en-IN" altLang="en-US" dirty="0">
                <a:solidFill>
                  <a:srgbClr val="000000"/>
                </a:solidFill>
              </a:rPr>
              <a:t>}</a:t>
            </a:r>
          </a:p>
          <a:p>
            <a:pPr marL="457200" lvl="1" indent="0">
              <a:buFontTx/>
              <a:buNone/>
              <a:defRPr/>
            </a:pPr>
            <a:r>
              <a:rPr lang="en-IN" altLang="en-US" b="1" dirty="0">
                <a:solidFill>
                  <a:srgbClr val="7F0055"/>
                </a:solidFill>
              </a:rPr>
              <a:t>return</a:t>
            </a:r>
            <a:r>
              <a:rPr lang="en-IN" altLang="en-US" b="1" dirty="0">
                <a:solidFill>
                  <a:srgbClr val="000000"/>
                </a:solidFill>
              </a:rPr>
              <a:t> </a:t>
            </a:r>
            <a:r>
              <a:rPr lang="en-IN" altLang="en-US" b="1" dirty="0" err="1">
                <a:solidFill>
                  <a:srgbClr val="6A3E3E"/>
                </a:solidFill>
              </a:rPr>
              <a:t>foundInvoice</a:t>
            </a:r>
            <a:r>
              <a:rPr lang="en-IN" altLang="en-US" b="1" dirty="0">
                <a:solidFill>
                  <a:srgbClr val="000000"/>
                </a:solidFill>
              </a:rPr>
              <a:t>;</a:t>
            </a:r>
          </a:p>
          <a:p>
            <a:pPr marL="0" indent="0">
              <a:buFontTx/>
              <a:buNone/>
              <a:defRPr/>
            </a:pPr>
            <a:r>
              <a:rPr lang="en-IN" altLang="en-US" sz="1800" dirty="0">
                <a:solidFill>
                  <a:srgbClr val="000000"/>
                </a:solidFill>
                <a:latin typeface="Consolas" panose="020B0609020204030204" pitchFamily="49" charset="0"/>
              </a:rPr>
              <a:t>}</a:t>
            </a:r>
          </a:p>
          <a:p>
            <a:pPr>
              <a:defRPr/>
            </a:pPr>
            <a:endParaRPr lang="en-IN" altLang="en-US" dirty="0"/>
          </a:p>
          <a:p>
            <a:pPr>
              <a:defRPr/>
            </a:pP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0B3E897-E9B0-85F7-0010-B4D500D4A567}"/>
              </a:ext>
            </a:extLst>
          </p:cNvPr>
          <p:cNvSpPr>
            <a:spLocks noGrp="1" noChangeArrowheads="1"/>
          </p:cNvSpPr>
          <p:nvPr>
            <p:ph type="title"/>
          </p:nvPr>
        </p:nvSpPr>
        <p:spPr/>
        <p:txBody>
          <a:bodyPr/>
          <a:lstStyle/>
          <a:p>
            <a:r>
              <a:rPr lang="en-US" altLang="en-US"/>
              <a:t>Using Joins</a:t>
            </a:r>
          </a:p>
        </p:txBody>
      </p:sp>
      <p:sp>
        <p:nvSpPr>
          <p:cNvPr id="26627" name="Content Placeholder 2">
            <a:extLst>
              <a:ext uri="{FF2B5EF4-FFF2-40B4-BE49-F238E27FC236}">
                <a16:creationId xmlns:a16="http://schemas.microsoft.com/office/drawing/2014/main" id="{11F39E6D-6EA8-6996-E26A-ED8BF077FA8C}"/>
              </a:ext>
            </a:extLst>
          </p:cNvPr>
          <p:cNvSpPr>
            <a:spLocks noGrp="1"/>
          </p:cNvSpPr>
          <p:nvPr>
            <p:ph idx="1"/>
          </p:nvPr>
        </p:nvSpPr>
        <p:spPr/>
        <p:txBody>
          <a:bodyPr/>
          <a:lstStyle/>
          <a:p>
            <a:pPr lvl="1">
              <a:buFontTx/>
              <a:buNone/>
              <a:defRPr/>
            </a:pPr>
            <a:r>
              <a:rPr lang="en-US" b="1" dirty="0">
                <a:ea typeface="+mn-ea"/>
                <a:cs typeface="+mn-cs"/>
              </a:rPr>
              <a:t>public class </a:t>
            </a:r>
            <a:r>
              <a:rPr lang="en-US" b="1" dirty="0" err="1">
                <a:ea typeface="+mn-ea"/>
                <a:cs typeface="+mn-cs"/>
              </a:rPr>
              <a:t>CourseList</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private String </a:t>
            </a:r>
            <a:r>
              <a:rPr lang="en-US" b="1" dirty="0" err="1">
                <a:ea typeface="+mn-ea"/>
                <a:cs typeface="+mn-cs"/>
              </a:rPr>
              <a:t>courseName</a:t>
            </a:r>
            <a:r>
              <a:rPr lang="en-US" b="1" dirty="0">
                <a:ea typeface="+mn-ea"/>
                <a:cs typeface="+mn-cs"/>
              </a:rPr>
              <a:t>;</a:t>
            </a:r>
          </a:p>
          <a:p>
            <a:pPr lvl="1">
              <a:buFontTx/>
              <a:buNone/>
              <a:defRPr/>
            </a:pPr>
            <a:r>
              <a:rPr lang="en-US" b="1" dirty="0">
                <a:ea typeface="+mn-ea"/>
                <a:cs typeface="+mn-cs"/>
              </a:rPr>
              <a:t>private List&lt;Student&gt; </a:t>
            </a:r>
            <a:r>
              <a:rPr lang="en-US" b="1" dirty="0" err="1">
                <a:ea typeface="+mn-ea"/>
                <a:cs typeface="+mn-cs"/>
              </a:rPr>
              <a:t>studList</a:t>
            </a:r>
            <a:r>
              <a:rPr lang="en-US" b="1" dirty="0">
                <a:ea typeface="+mn-ea"/>
                <a:cs typeface="+mn-cs"/>
              </a:rPr>
              <a:t>;</a:t>
            </a:r>
          </a:p>
          <a:p>
            <a:pPr lvl="1">
              <a:buFontTx/>
              <a:buNone/>
              <a:defRPr/>
            </a:pPr>
            <a:endParaRPr lang="en-US" b="1" dirty="0"/>
          </a:p>
          <a:p>
            <a:pPr lvl="1">
              <a:buFontTx/>
              <a:buNone/>
              <a:defRPr/>
            </a:pPr>
            <a:r>
              <a:rPr lang="en-US" b="1" dirty="0"/>
              <a:t>}</a:t>
            </a:r>
          </a:p>
          <a:p>
            <a:pPr lvl="1">
              <a:buFontTx/>
              <a:buNone/>
              <a:defRPr/>
            </a:pPr>
            <a:endParaRPr lang="en-US" b="1" dirty="0"/>
          </a:p>
          <a:p>
            <a:pPr lvl="1">
              <a:buFontTx/>
              <a:buNone/>
              <a:defRPr/>
            </a:pPr>
            <a:r>
              <a:rPr lang="en-US" b="1" dirty="0">
                <a:ea typeface="+mn-ea"/>
                <a:cs typeface="+mn-cs"/>
              </a:rPr>
              <a:t>public class Student {</a:t>
            </a:r>
          </a:p>
          <a:p>
            <a:pPr lvl="1">
              <a:buFontTx/>
              <a:buNone/>
              <a:defRPr/>
            </a:pPr>
            <a:endParaRPr lang="en-US" dirty="0">
              <a:ea typeface="+mn-ea"/>
              <a:cs typeface="+mn-cs"/>
            </a:endParaRPr>
          </a:p>
          <a:p>
            <a:pPr lvl="1">
              <a:buFontTx/>
              <a:buNone/>
              <a:defRPr/>
            </a:pPr>
            <a:r>
              <a:rPr lang="en-US" b="1" dirty="0">
                <a:ea typeface="+mn-ea"/>
                <a:cs typeface="+mn-cs"/>
              </a:rPr>
              <a:t>private long </a:t>
            </a:r>
            <a:r>
              <a:rPr lang="en-US" b="1" dirty="0" err="1">
                <a:ea typeface="+mn-ea"/>
                <a:cs typeface="+mn-cs"/>
              </a:rPr>
              <a:t>studentNumber</a:t>
            </a:r>
            <a:r>
              <a:rPr lang="en-US" b="1" dirty="0">
                <a:ea typeface="+mn-ea"/>
                <a:cs typeface="+mn-cs"/>
              </a:rPr>
              <a:t>;</a:t>
            </a:r>
          </a:p>
          <a:p>
            <a:pPr lvl="1">
              <a:buFontTx/>
              <a:buNone/>
              <a:defRPr/>
            </a:pPr>
            <a:r>
              <a:rPr lang="en-US" b="1" dirty="0">
                <a:ea typeface="+mn-ea"/>
                <a:cs typeface="+mn-cs"/>
              </a:rPr>
              <a:t>private String </a:t>
            </a:r>
            <a:r>
              <a:rPr lang="en-US" b="1" dirty="0" err="1">
                <a:ea typeface="+mn-ea"/>
                <a:cs typeface="+mn-cs"/>
              </a:rPr>
              <a:t>studentName</a:t>
            </a:r>
            <a:r>
              <a:rPr lang="en-US" b="1" dirty="0">
                <a:ea typeface="+mn-ea"/>
                <a:cs typeface="+mn-cs"/>
              </a:rPr>
              <a:t>;</a:t>
            </a:r>
          </a:p>
          <a:p>
            <a:pPr lvl="1">
              <a:buFontTx/>
              <a:buNone/>
              <a:defRPr/>
            </a:pPr>
            <a:r>
              <a:rPr lang="en-US" b="1" dirty="0"/>
              <a:t>}</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7094477-1EC8-CE4F-1212-C4CB2FCE2B76}"/>
              </a:ext>
            </a:extLst>
          </p:cNvPr>
          <p:cNvSpPr>
            <a:spLocks noGrp="1" noChangeArrowheads="1"/>
          </p:cNvSpPr>
          <p:nvPr>
            <p:ph type="title"/>
          </p:nvPr>
        </p:nvSpPr>
        <p:spPr/>
        <p:txBody>
          <a:bodyPr/>
          <a:lstStyle/>
          <a:p>
            <a:r>
              <a:rPr lang="en-US" altLang="en-US"/>
              <a:t>Using Joins</a:t>
            </a:r>
          </a:p>
        </p:txBody>
      </p:sp>
      <p:sp>
        <p:nvSpPr>
          <p:cNvPr id="3" name="Content Placeholder 2">
            <a:extLst>
              <a:ext uri="{FF2B5EF4-FFF2-40B4-BE49-F238E27FC236}">
                <a16:creationId xmlns:a16="http://schemas.microsoft.com/office/drawing/2014/main" id="{ABCC8426-D369-54AA-5FBE-C66C5AFF2DFF}"/>
              </a:ext>
            </a:extLst>
          </p:cNvPr>
          <p:cNvSpPr>
            <a:spLocks noGrp="1"/>
          </p:cNvSpPr>
          <p:nvPr>
            <p:ph idx="1"/>
          </p:nvPr>
        </p:nvSpPr>
        <p:spPr/>
        <p:txBody>
          <a:bodyPr/>
          <a:lstStyle/>
          <a:p>
            <a:pPr lvl="1">
              <a:buFontTx/>
              <a:buNone/>
              <a:defRPr/>
            </a:pPr>
            <a:r>
              <a:rPr lang="en-US" b="1" dirty="0">
                <a:ea typeface="+mn-ea"/>
                <a:cs typeface="+mn-cs"/>
              </a:rPr>
              <a:t>public </a:t>
            </a:r>
            <a:r>
              <a:rPr lang="en-US" b="1" dirty="0" err="1">
                <a:ea typeface="+mn-ea"/>
                <a:cs typeface="+mn-cs"/>
              </a:rPr>
              <a:t>CourseList</a:t>
            </a:r>
            <a:r>
              <a:rPr lang="en-US" b="1" dirty="0">
                <a:ea typeface="+mn-ea"/>
                <a:cs typeface="+mn-cs"/>
              </a:rPr>
              <a:t> </a:t>
            </a:r>
            <a:r>
              <a:rPr lang="en-US" b="1" dirty="0" err="1">
                <a:ea typeface="+mn-ea"/>
                <a:cs typeface="+mn-cs"/>
              </a:rPr>
              <a:t>queryByCourse</a:t>
            </a:r>
            <a:r>
              <a:rPr lang="en-US" b="1" dirty="0">
                <a:ea typeface="+mn-ea"/>
                <a:cs typeface="+mn-cs"/>
              </a:rPr>
              <a:t>(String </a:t>
            </a:r>
            <a:r>
              <a:rPr lang="en-US" b="1" dirty="0" err="1">
                <a:ea typeface="+mn-ea"/>
                <a:cs typeface="+mn-cs"/>
              </a:rPr>
              <a:t>courseName</a:t>
            </a:r>
            <a:r>
              <a:rPr lang="en-US" b="1" dirty="0">
                <a:ea typeface="+mn-ea"/>
                <a:cs typeface="+mn-cs"/>
              </a:rPr>
              <a:t>) throws </a:t>
            </a:r>
            <a:r>
              <a:rPr lang="en-US" b="1" u="sng" dirty="0">
                <a:ea typeface="+mn-ea"/>
                <a:cs typeface="+mn-cs"/>
              </a:rPr>
              <a:t>Exception{</a:t>
            </a:r>
          </a:p>
          <a:p>
            <a:pPr lvl="1">
              <a:buFontTx/>
              <a:buNone/>
              <a:defRPr/>
            </a:pPr>
            <a:endParaRPr lang="en-US" dirty="0">
              <a:ea typeface="+mn-ea"/>
              <a:cs typeface="+mn-cs"/>
            </a:endParaRPr>
          </a:p>
          <a:p>
            <a:pPr lvl="1">
              <a:buFontTx/>
              <a:buNone/>
              <a:defRPr/>
            </a:pPr>
            <a:r>
              <a:rPr lang="en-US" dirty="0">
                <a:ea typeface="+mn-ea"/>
                <a:cs typeface="+mn-cs"/>
              </a:rPr>
              <a:t>String </a:t>
            </a:r>
            <a:r>
              <a:rPr lang="en-US" dirty="0" err="1">
                <a:ea typeface="+mn-ea"/>
                <a:cs typeface="+mn-cs"/>
              </a:rPr>
              <a:t>sql</a:t>
            </a:r>
            <a:r>
              <a:rPr lang="en-US" dirty="0">
                <a:ea typeface="+mn-ea"/>
                <a:cs typeface="+mn-cs"/>
              </a:rPr>
              <a:t>="SELECT </a:t>
            </a:r>
            <a:r>
              <a:rPr lang="en-US" dirty="0" err="1">
                <a:ea typeface="+mn-ea"/>
                <a:cs typeface="+mn-cs"/>
              </a:rPr>
              <a:t>Mystudent.studentNumber</a:t>
            </a:r>
            <a:r>
              <a:rPr lang="en-US" dirty="0">
                <a:ea typeface="+mn-ea"/>
                <a:cs typeface="+mn-cs"/>
              </a:rPr>
              <a:t>, </a:t>
            </a:r>
            <a:r>
              <a:rPr lang="en-US" dirty="0" err="1">
                <a:ea typeface="+mn-ea"/>
                <a:cs typeface="+mn-cs"/>
              </a:rPr>
              <a:t>MyStudent.studentName</a:t>
            </a:r>
            <a:r>
              <a:rPr lang="en-US" dirty="0">
                <a:ea typeface="+mn-ea"/>
                <a:cs typeface="+mn-cs"/>
              </a:rPr>
              <a:t>, </a:t>
            </a:r>
            <a:r>
              <a:rPr lang="en-US" dirty="0" err="1">
                <a:ea typeface="+mn-ea"/>
                <a:cs typeface="+mn-cs"/>
              </a:rPr>
              <a:t>MyCourse.courseName</a:t>
            </a:r>
            <a:r>
              <a:rPr lang="en-US" dirty="0">
                <a:ea typeface="+mn-ea"/>
                <a:cs typeface="+mn-cs"/>
              </a:rPr>
              <a:t> from </a:t>
            </a:r>
            <a:r>
              <a:rPr lang="en-US" dirty="0" err="1">
                <a:ea typeface="+mn-ea"/>
                <a:cs typeface="+mn-cs"/>
              </a:rPr>
              <a:t>MyStudent</a:t>
            </a:r>
            <a:r>
              <a:rPr lang="en-US" dirty="0">
                <a:ea typeface="+mn-ea"/>
                <a:cs typeface="+mn-cs"/>
              </a:rPr>
              <a:t> LEFT OUTER JOIN </a:t>
            </a:r>
            <a:r>
              <a:rPr lang="en-US" dirty="0" err="1">
                <a:ea typeface="+mn-ea"/>
                <a:cs typeface="+mn-cs"/>
              </a:rPr>
              <a:t>MyCourse</a:t>
            </a:r>
            <a:r>
              <a:rPr lang="en-US" dirty="0">
                <a:ea typeface="+mn-ea"/>
                <a:cs typeface="+mn-cs"/>
              </a:rPr>
              <a:t> on </a:t>
            </a:r>
            <a:r>
              <a:rPr lang="en-US" dirty="0" err="1">
                <a:ea typeface="+mn-ea"/>
                <a:cs typeface="+mn-cs"/>
              </a:rPr>
              <a:t>Mystudent.coursecode</a:t>
            </a:r>
            <a:r>
              <a:rPr lang="en-US" dirty="0">
                <a:ea typeface="+mn-ea"/>
                <a:cs typeface="+mn-cs"/>
              </a:rPr>
              <a:t> = </a:t>
            </a:r>
            <a:r>
              <a:rPr lang="en-US" dirty="0" err="1">
                <a:ea typeface="+mn-ea"/>
                <a:cs typeface="+mn-cs"/>
              </a:rPr>
              <a:t>Mycourse.coursecode</a:t>
            </a:r>
            <a:r>
              <a:rPr lang="en-US" dirty="0">
                <a:ea typeface="+mn-ea"/>
                <a:cs typeface="+mn-cs"/>
              </a:rPr>
              <a:t> where </a:t>
            </a:r>
            <a:r>
              <a:rPr lang="en-US" dirty="0" err="1">
                <a:ea typeface="+mn-ea"/>
                <a:cs typeface="+mn-cs"/>
              </a:rPr>
              <a:t>mycourse.courseName</a:t>
            </a:r>
            <a:r>
              <a:rPr lang="en-US" dirty="0">
                <a:ea typeface="+mn-ea"/>
                <a:cs typeface="+mn-cs"/>
              </a:rPr>
              <a:t> =?";</a:t>
            </a:r>
          </a:p>
          <a:p>
            <a:pPr lvl="1">
              <a:buFontTx/>
              <a:buNone/>
              <a:defRPr/>
            </a:pPr>
            <a:r>
              <a:rPr lang="en-US" dirty="0">
                <a:ea typeface="+mn-ea"/>
                <a:cs typeface="+mn-cs"/>
              </a:rPr>
              <a:t>         </a:t>
            </a:r>
          </a:p>
          <a:p>
            <a:pPr lvl="1">
              <a:buFontTx/>
              <a:buNone/>
              <a:defRPr/>
            </a:pPr>
            <a:r>
              <a:rPr lang="en-US" dirty="0">
                <a:ea typeface="+mn-ea"/>
                <a:cs typeface="+mn-cs"/>
              </a:rPr>
              <a:t> PreparedStatement </a:t>
            </a:r>
            <a:r>
              <a:rPr lang="en-US" dirty="0" err="1">
                <a:ea typeface="+mn-ea"/>
                <a:cs typeface="+mn-cs"/>
              </a:rPr>
              <a:t>pstmt</a:t>
            </a:r>
            <a:r>
              <a:rPr lang="en-US" dirty="0">
                <a:ea typeface="+mn-ea"/>
                <a:cs typeface="+mn-cs"/>
              </a:rPr>
              <a:t> = </a:t>
            </a:r>
            <a:r>
              <a:rPr lang="en-US" u="sng" dirty="0" err="1">
                <a:ea typeface="+mn-ea"/>
                <a:cs typeface="+mn-cs"/>
              </a:rPr>
              <a:t>con.prepareStatement</a:t>
            </a:r>
            <a:r>
              <a:rPr lang="en-US" u="sng" dirty="0">
                <a:ea typeface="+mn-ea"/>
                <a:cs typeface="+mn-cs"/>
              </a:rPr>
              <a:t>(</a:t>
            </a:r>
            <a:r>
              <a:rPr lang="en-US" u="sng" dirty="0" err="1">
                <a:ea typeface="+mn-ea"/>
                <a:cs typeface="+mn-cs"/>
              </a:rPr>
              <a:t>sql</a:t>
            </a:r>
            <a:r>
              <a:rPr lang="en-US" u="sng" dirty="0">
                <a:ea typeface="+mn-ea"/>
                <a:cs typeface="+mn-cs"/>
              </a:rPr>
              <a:t>);</a:t>
            </a:r>
          </a:p>
          <a:p>
            <a:pPr lvl="1">
              <a:buFontTx/>
              <a:buNone/>
              <a:defRPr/>
            </a:pPr>
            <a:r>
              <a:rPr lang="en-US" dirty="0">
                <a:ea typeface="+mn-ea"/>
                <a:cs typeface="+mn-cs"/>
              </a:rPr>
              <a:t>           </a:t>
            </a:r>
          </a:p>
          <a:p>
            <a:pPr lvl="1">
              <a:buFontTx/>
              <a:buNone/>
              <a:defRPr/>
            </a:pPr>
            <a:r>
              <a:rPr lang="en-US" dirty="0">
                <a:ea typeface="+mn-ea"/>
                <a:cs typeface="+mn-cs"/>
              </a:rPr>
              <a:t> </a:t>
            </a:r>
            <a:r>
              <a:rPr lang="en-US" dirty="0" err="1">
                <a:ea typeface="+mn-ea"/>
                <a:cs typeface="+mn-cs"/>
              </a:rPr>
              <a:t>pstmt.setString</a:t>
            </a:r>
            <a:r>
              <a:rPr lang="en-US" dirty="0">
                <a:ea typeface="+mn-ea"/>
                <a:cs typeface="+mn-cs"/>
              </a:rPr>
              <a:t>(1, </a:t>
            </a:r>
            <a:r>
              <a:rPr lang="en-US" dirty="0" err="1">
                <a:ea typeface="+mn-ea"/>
                <a:cs typeface="+mn-cs"/>
              </a:rPr>
              <a:t>courseName</a:t>
            </a:r>
            <a:r>
              <a:rPr lang="en-US" dirty="0">
                <a:ea typeface="+mn-ea"/>
                <a:cs typeface="+mn-cs"/>
              </a:rPr>
              <a:t>);</a:t>
            </a:r>
          </a:p>
          <a:p>
            <a:pPr lvl="1">
              <a:buFontTx/>
              <a:buNone/>
              <a:defRPr/>
            </a:pPr>
            <a:r>
              <a:rPr lang="en-US" dirty="0">
                <a:ea typeface="+mn-ea"/>
                <a:cs typeface="+mn-cs"/>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27BEDA1-1DCF-49F9-9F74-E400A3C9EC45}"/>
              </a:ext>
            </a:extLst>
          </p:cNvPr>
          <p:cNvSpPr>
            <a:spLocks noGrp="1" noChangeArrowheads="1"/>
          </p:cNvSpPr>
          <p:nvPr>
            <p:ph type="title"/>
          </p:nvPr>
        </p:nvSpPr>
        <p:spPr/>
        <p:txBody>
          <a:bodyPr/>
          <a:lstStyle/>
          <a:p>
            <a:r>
              <a:rPr lang="en-US" altLang="en-US"/>
              <a:t>Using Joins</a:t>
            </a:r>
          </a:p>
        </p:txBody>
      </p:sp>
      <p:sp>
        <p:nvSpPr>
          <p:cNvPr id="44035" name="Content Placeholder 2">
            <a:extLst>
              <a:ext uri="{FF2B5EF4-FFF2-40B4-BE49-F238E27FC236}">
                <a16:creationId xmlns:a16="http://schemas.microsoft.com/office/drawing/2014/main" id="{A905C201-E13A-BAE3-88FB-7E9826EE4F0D}"/>
              </a:ext>
            </a:extLst>
          </p:cNvPr>
          <p:cNvSpPr>
            <a:spLocks noGrp="1" noChangeArrowheads="1"/>
          </p:cNvSpPr>
          <p:nvPr>
            <p:ph idx="1"/>
          </p:nvPr>
        </p:nvSpPr>
        <p:spPr>
          <a:xfrm>
            <a:off x="457200" y="914400"/>
            <a:ext cx="8229600" cy="5211763"/>
          </a:xfrm>
        </p:spPr>
        <p:txBody>
          <a:bodyPr/>
          <a:lstStyle/>
          <a:p>
            <a:pPr lvl="2">
              <a:buFontTx/>
              <a:buNone/>
            </a:pPr>
            <a:r>
              <a:rPr lang="en-US" altLang="en-US" sz="1800" dirty="0"/>
              <a:t> List&lt;Student&gt; </a:t>
            </a:r>
            <a:r>
              <a:rPr lang="en-US" altLang="en-US" sz="1800" dirty="0" err="1"/>
              <a:t>studList</a:t>
            </a:r>
            <a:r>
              <a:rPr lang="en-US" altLang="en-US" sz="1800" dirty="0"/>
              <a:t> = </a:t>
            </a:r>
            <a:r>
              <a:rPr lang="en-US" altLang="en-US" sz="1800" b="1" dirty="0"/>
              <a:t>new </a:t>
            </a:r>
            <a:r>
              <a:rPr lang="en-US" altLang="en-US" sz="1800" b="1" dirty="0" err="1"/>
              <a:t>ArrayList</a:t>
            </a:r>
            <a:r>
              <a:rPr lang="en-US" altLang="en-US" sz="1800" b="1" dirty="0"/>
              <a:t>&lt;&gt;();</a:t>
            </a:r>
          </a:p>
          <a:p>
            <a:pPr lvl="2">
              <a:buFontTx/>
              <a:buNone/>
            </a:pPr>
            <a:r>
              <a:rPr lang="en-US" altLang="en-US" sz="1800" dirty="0"/>
              <a:t>  </a:t>
            </a:r>
          </a:p>
          <a:p>
            <a:pPr lvl="2">
              <a:buFontTx/>
              <a:buNone/>
            </a:pPr>
            <a:r>
              <a:rPr lang="en-US" altLang="en-US" sz="1800" dirty="0"/>
              <a:t>  </a:t>
            </a:r>
            <a:r>
              <a:rPr lang="en-US" altLang="en-US" sz="1800" dirty="0" err="1"/>
              <a:t>ResultSet</a:t>
            </a:r>
            <a:r>
              <a:rPr lang="en-US" altLang="en-US" sz="1800" dirty="0"/>
              <a:t> </a:t>
            </a:r>
            <a:r>
              <a:rPr lang="en-US" altLang="en-US" sz="1800" dirty="0" err="1"/>
              <a:t>rs</a:t>
            </a:r>
            <a:r>
              <a:rPr lang="en-US" altLang="en-US" sz="1800" dirty="0"/>
              <a:t> = </a:t>
            </a:r>
            <a:r>
              <a:rPr lang="en-US" altLang="en-US" sz="1800" u="sng" dirty="0" err="1"/>
              <a:t>pstmt.executeQuery</a:t>
            </a:r>
            <a:r>
              <a:rPr lang="en-US" altLang="en-US" sz="1800" u="sng" dirty="0"/>
              <a:t>();</a:t>
            </a:r>
          </a:p>
          <a:p>
            <a:pPr lvl="2">
              <a:buFontTx/>
              <a:buNone/>
            </a:pPr>
            <a:endParaRPr lang="en-US" altLang="en-US" sz="1800" dirty="0"/>
          </a:p>
          <a:p>
            <a:pPr lvl="2">
              <a:buFontTx/>
              <a:buNone/>
            </a:pPr>
            <a:r>
              <a:rPr lang="en-US" altLang="en-US" sz="1800" dirty="0"/>
              <a:t>  </a:t>
            </a:r>
            <a:r>
              <a:rPr lang="en-US" altLang="en-US" sz="1800" b="1" dirty="0"/>
              <a:t>while(</a:t>
            </a:r>
            <a:r>
              <a:rPr lang="en-US" altLang="en-US" sz="1800" b="1" dirty="0" err="1"/>
              <a:t>rs.next</a:t>
            </a:r>
            <a:r>
              <a:rPr lang="en-US" altLang="en-US" sz="1800" b="1" dirty="0"/>
              <a:t>())</a:t>
            </a:r>
          </a:p>
          <a:p>
            <a:pPr lvl="2">
              <a:buFontTx/>
              <a:buNone/>
            </a:pPr>
            <a:r>
              <a:rPr lang="en-US" altLang="en-US" sz="1800" dirty="0"/>
              <a:t>  {</a:t>
            </a:r>
          </a:p>
          <a:p>
            <a:pPr lvl="2">
              <a:buFontTx/>
              <a:buNone/>
            </a:pPr>
            <a:r>
              <a:rPr lang="en-US" altLang="en-US" sz="1800" dirty="0"/>
              <a:t>   </a:t>
            </a:r>
            <a:r>
              <a:rPr lang="en-US" altLang="en-US" sz="1800" dirty="0" err="1"/>
              <a:t>studList.add</a:t>
            </a:r>
            <a:r>
              <a:rPr lang="en-US" altLang="en-US" sz="1800" dirty="0"/>
              <a:t>(</a:t>
            </a:r>
            <a:r>
              <a:rPr lang="en-US" altLang="en-US" sz="1800" b="1" dirty="0"/>
              <a:t>new Student(</a:t>
            </a:r>
            <a:r>
              <a:rPr lang="en-US" altLang="en-US" sz="1800" b="1" dirty="0" err="1"/>
              <a:t>rs.getLong</a:t>
            </a:r>
            <a:r>
              <a:rPr lang="en-US" altLang="en-US" sz="1800" b="1" dirty="0"/>
              <a:t>(1),</a:t>
            </a:r>
            <a:r>
              <a:rPr lang="en-US" altLang="en-US" sz="1800" b="1" dirty="0" err="1"/>
              <a:t>rs.getString</a:t>
            </a:r>
            <a:r>
              <a:rPr lang="en-US" altLang="en-US" sz="1800" b="1" dirty="0"/>
              <a:t>(2)));</a:t>
            </a:r>
          </a:p>
          <a:p>
            <a:pPr lvl="2">
              <a:buFontTx/>
              <a:buNone/>
            </a:pPr>
            <a:r>
              <a:rPr lang="en-US" altLang="en-US" sz="1800" dirty="0"/>
              <a:t>   }</a:t>
            </a:r>
          </a:p>
          <a:p>
            <a:pPr lvl="2">
              <a:buFontTx/>
              <a:buNone/>
            </a:pPr>
            <a:endParaRPr lang="en-US" altLang="en-US" sz="1800" dirty="0"/>
          </a:p>
          <a:p>
            <a:pPr lvl="2">
              <a:buFontTx/>
              <a:buNone/>
            </a:pPr>
            <a:r>
              <a:rPr lang="en-US" altLang="en-US" sz="1800" dirty="0"/>
              <a:t>  </a:t>
            </a:r>
            <a:r>
              <a:rPr lang="en-US" altLang="en-US" sz="1800" dirty="0" err="1"/>
              <a:t>CourseList</a:t>
            </a:r>
            <a:r>
              <a:rPr lang="en-US" altLang="en-US" sz="1800" dirty="0"/>
              <a:t> course = </a:t>
            </a:r>
            <a:r>
              <a:rPr lang="en-US" altLang="en-US" sz="1800" b="1" dirty="0"/>
              <a:t>new </a:t>
            </a:r>
            <a:r>
              <a:rPr lang="en-US" altLang="en-US" sz="1800" b="1" dirty="0" err="1"/>
              <a:t>CourseList</a:t>
            </a:r>
            <a:r>
              <a:rPr lang="en-US" altLang="en-US" sz="1800" b="1" dirty="0"/>
              <a:t>();</a:t>
            </a:r>
          </a:p>
          <a:p>
            <a:pPr lvl="2">
              <a:buFontTx/>
              <a:buNone/>
            </a:pPr>
            <a:r>
              <a:rPr lang="en-US" altLang="en-US" sz="1800" dirty="0"/>
              <a:t>   </a:t>
            </a:r>
            <a:r>
              <a:rPr lang="en-US" altLang="en-US" sz="1800" dirty="0" err="1"/>
              <a:t>course.setCourseName</a:t>
            </a:r>
            <a:r>
              <a:rPr lang="en-US" altLang="en-US" sz="1800" dirty="0"/>
              <a:t>(</a:t>
            </a:r>
            <a:r>
              <a:rPr lang="en-US" altLang="en-US" sz="1800" dirty="0" err="1"/>
              <a:t>courseName</a:t>
            </a:r>
            <a:r>
              <a:rPr lang="en-US" altLang="en-US" sz="1800" dirty="0"/>
              <a:t>);</a:t>
            </a:r>
          </a:p>
          <a:p>
            <a:pPr lvl="2">
              <a:buFontTx/>
              <a:buNone/>
            </a:pPr>
            <a:r>
              <a:rPr lang="en-US" altLang="en-US" sz="1800" dirty="0"/>
              <a:t>   </a:t>
            </a:r>
            <a:r>
              <a:rPr lang="en-US" altLang="en-US" sz="1800" dirty="0" err="1"/>
              <a:t>course.setStudList</a:t>
            </a:r>
            <a:r>
              <a:rPr lang="en-US" altLang="en-US" sz="1800" dirty="0"/>
              <a:t>(</a:t>
            </a:r>
            <a:r>
              <a:rPr lang="en-US" altLang="en-US" sz="1800" dirty="0" err="1"/>
              <a:t>studList</a:t>
            </a:r>
            <a:r>
              <a:rPr lang="en-US" altLang="en-US" sz="1800" dirty="0"/>
              <a:t>);</a:t>
            </a:r>
          </a:p>
          <a:p>
            <a:pPr lvl="2">
              <a:buFontTx/>
              <a:buNone/>
            </a:pPr>
            <a:r>
              <a:rPr lang="en-US" altLang="en-US" sz="1800" dirty="0"/>
              <a:t>      </a:t>
            </a:r>
            <a:r>
              <a:rPr lang="en-US" altLang="en-US" sz="1800" b="1" dirty="0"/>
              <a:t>return course;</a:t>
            </a:r>
          </a:p>
          <a:p>
            <a:pPr lvl="2">
              <a:buFontTx/>
              <a:buNone/>
            </a:pPr>
            <a:r>
              <a:rPr lang="en-US" altLang="en-US" sz="1800" dirty="0"/>
              <a:t>}</a:t>
            </a:r>
          </a:p>
          <a:p>
            <a:pPr lvl="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9B50062-23E4-7E90-5578-177558E0F2AD}"/>
              </a:ext>
            </a:extLst>
          </p:cNvPr>
          <p:cNvSpPr>
            <a:spLocks noGrp="1" noChangeArrowheads="1"/>
          </p:cNvSpPr>
          <p:nvPr>
            <p:ph type="title"/>
          </p:nvPr>
        </p:nvSpPr>
        <p:spPr/>
        <p:txBody>
          <a:bodyPr/>
          <a:lstStyle/>
          <a:p>
            <a:r>
              <a:rPr lang="en-US" altLang="en-US"/>
              <a:t>Info about databases and tables</a:t>
            </a:r>
          </a:p>
        </p:txBody>
      </p:sp>
      <p:sp>
        <p:nvSpPr>
          <p:cNvPr id="62467" name="Rectangle 3">
            <a:extLst>
              <a:ext uri="{FF2B5EF4-FFF2-40B4-BE49-F238E27FC236}">
                <a16:creationId xmlns:a16="http://schemas.microsoft.com/office/drawing/2014/main" id="{3A55FDAF-9EC0-C082-3B55-D2606CF125BB}"/>
              </a:ext>
            </a:extLst>
          </p:cNvPr>
          <p:cNvSpPr>
            <a:spLocks noGrp="1" noChangeArrowheads="1"/>
          </p:cNvSpPr>
          <p:nvPr>
            <p:ph type="body" idx="1"/>
          </p:nvPr>
        </p:nvSpPr>
        <p:spPr/>
        <p:txBody>
          <a:bodyPr/>
          <a:lstStyle/>
          <a:p>
            <a:r>
              <a:rPr lang="en-US" altLang="en-US" sz="2400"/>
              <a:t>Listing the databases on the MySQL server host </a:t>
            </a:r>
          </a:p>
          <a:p>
            <a:pPr lvl="1"/>
            <a:r>
              <a:rPr lang="en-US" altLang="en-US" sz="2000"/>
              <a:t>&gt;show databases;</a:t>
            </a:r>
          </a:p>
          <a:p>
            <a:r>
              <a:rPr lang="en-US" altLang="en-US" sz="2400"/>
              <a:t>Access/change database</a:t>
            </a:r>
          </a:p>
          <a:p>
            <a:pPr lvl="1"/>
            <a:r>
              <a:rPr lang="en-US" altLang="en-US" sz="2000"/>
              <a:t>&gt;Use [database_name]</a:t>
            </a:r>
          </a:p>
          <a:p>
            <a:r>
              <a:rPr lang="en-US" altLang="en-US" sz="2400"/>
              <a:t>Showing the current selected database</a:t>
            </a:r>
          </a:p>
          <a:p>
            <a:pPr lvl="1"/>
            <a:r>
              <a:rPr lang="en-US" altLang="en-US" sz="2000"/>
              <a:t>&gt; select database();</a:t>
            </a:r>
          </a:p>
          <a:p>
            <a:r>
              <a:rPr lang="en-US" altLang="en-US" sz="2400"/>
              <a:t>Showing tables in the current database</a:t>
            </a:r>
          </a:p>
          <a:p>
            <a:pPr lvl="1"/>
            <a:r>
              <a:rPr lang="en-US" altLang="en-US" sz="2000"/>
              <a:t>&gt;show tables;</a:t>
            </a:r>
          </a:p>
          <a:p>
            <a:r>
              <a:rPr lang="en-US" altLang="en-US" sz="2400"/>
              <a:t>Showing the structure of a table</a:t>
            </a:r>
          </a:p>
          <a:p>
            <a:pPr lvl="1"/>
            <a:r>
              <a:rPr lang="en-US" altLang="en-US" sz="2000"/>
              <a:t>&gt; describe [table_name];</a:t>
            </a:r>
          </a:p>
          <a:p>
            <a:endParaRPr lang="en-US" altLang="en-US" sz="2400"/>
          </a:p>
          <a:p>
            <a:pPr lvl="1"/>
            <a:endParaRPr lang="en-US" altLang="en-US" sz="2000"/>
          </a:p>
          <a:p>
            <a:endParaRPr lang="en-US" altLang="en-US" sz="2400"/>
          </a:p>
          <a:p>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6A6FC21-88C8-6909-61F8-8353B4BD28C5}"/>
              </a:ext>
            </a:extLst>
          </p:cNvPr>
          <p:cNvSpPr>
            <a:spLocks noGrp="1" noChangeArrowheads="1"/>
          </p:cNvSpPr>
          <p:nvPr>
            <p:ph type="title"/>
          </p:nvPr>
        </p:nvSpPr>
        <p:spPr>
          <a:xfrm>
            <a:off x="685800" y="152400"/>
            <a:ext cx="7772400" cy="1143000"/>
          </a:xfrm>
        </p:spPr>
        <p:txBody>
          <a:bodyPr/>
          <a:lstStyle/>
          <a:p>
            <a:r>
              <a:rPr lang="en-US" altLang="zh-CN">
                <a:ea typeface="宋体" panose="02010600030101010101" pitchFamily="2" charset="-122"/>
              </a:rPr>
              <a:t>Banking Example</a:t>
            </a:r>
          </a:p>
        </p:txBody>
      </p:sp>
      <p:sp>
        <p:nvSpPr>
          <p:cNvPr id="33795" name="Rectangle 3">
            <a:extLst>
              <a:ext uri="{FF2B5EF4-FFF2-40B4-BE49-F238E27FC236}">
                <a16:creationId xmlns:a16="http://schemas.microsoft.com/office/drawing/2014/main" id="{2E8756B7-E8F5-5DCC-B212-A023855CF563}"/>
              </a:ext>
            </a:extLst>
          </p:cNvPr>
          <p:cNvSpPr>
            <a:spLocks noGrp="1" noChangeArrowheads="1"/>
          </p:cNvSpPr>
          <p:nvPr>
            <p:ph type="body" idx="1"/>
          </p:nvPr>
        </p:nvSpPr>
        <p:spPr>
          <a:xfrm>
            <a:off x="762000" y="1524000"/>
            <a:ext cx="7924800" cy="4648200"/>
          </a:xfrm>
        </p:spPr>
        <p:txBody>
          <a:bodyPr/>
          <a:lstStyle/>
          <a:p>
            <a:pPr>
              <a:lnSpc>
                <a:spcPct val="70000"/>
              </a:lnSpc>
              <a:buFont typeface="Wingdings" pitchFamily="2" charset="2"/>
              <a:buNone/>
            </a:pPr>
            <a:r>
              <a:rPr lang="en-US" altLang="zh-CN" sz="2400" i="1" dirty="0">
                <a:ea typeface="宋体" panose="02010600030101010101" pitchFamily="2" charset="-122"/>
              </a:rPr>
              <a:t>branch (</a:t>
            </a:r>
            <a:r>
              <a:rPr lang="en-US" altLang="zh-CN" sz="2400" i="1" u="sng" dirty="0" err="1">
                <a:ea typeface="宋体" panose="02010600030101010101" pitchFamily="2" charset="-122"/>
              </a:rPr>
              <a:t>branch_name</a:t>
            </a:r>
            <a:r>
              <a:rPr lang="en-US" altLang="zh-CN" sz="2400" i="1" dirty="0">
                <a:ea typeface="宋体" panose="02010600030101010101" pitchFamily="2" charset="-122"/>
              </a:rPr>
              <a:t>, </a:t>
            </a:r>
            <a:r>
              <a:rPr lang="en-US" altLang="zh-CN" sz="2400" i="1" dirty="0" err="1">
                <a:ea typeface="宋体" panose="02010600030101010101" pitchFamily="2" charset="-122"/>
              </a:rPr>
              <a:t>branch_city</a:t>
            </a:r>
            <a:r>
              <a:rPr lang="en-US" altLang="zh-CN" sz="2400" i="1" dirty="0">
                <a:ea typeface="宋体" panose="02010600030101010101" pitchFamily="2" charset="-122"/>
              </a:rPr>
              <a:t>, assets)</a:t>
            </a:r>
            <a:br>
              <a:rPr lang="en-US" altLang="zh-CN" sz="2400" i="1" dirty="0">
                <a:ea typeface="宋体" panose="02010600030101010101" pitchFamily="2" charset="-122"/>
              </a:rPr>
            </a:br>
            <a:endParaRPr lang="en-US" altLang="zh-CN" sz="2400" i="1" dirty="0">
              <a:ea typeface="宋体" panose="02010600030101010101" pitchFamily="2" charset="-122"/>
            </a:endParaRPr>
          </a:p>
          <a:p>
            <a:pPr>
              <a:lnSpc>
                <a:spcPct val="70000"/>
              </a:lnSpc>
              <a:buFont typeface="Wingdings" pitchFamily="2" charset="2"/>
              <a:buNone/>
            </a:pPr>
            <a:r>
              <a:rPr lang="en-US" altLang="zh-CN" sz="2400" i="1" dirty="0">
                <a:ea typeface="宋体" panose="02010600030101010101" pitchFamily="2" charset="-122"/>
              </a:rPr>
              <a:t>customer (</a:t>
            </a:r>
            <a:r>
              <a:rPr lang="en-US" altLang="zh-CN" sz="2400" i="1" u="sng" dirty="0" err="1">
                <a:ea typeface="宋体" panose="02010600030101010101" pitchFamily="2" charset="-122"/>
              </a:rPr>
              <a:t>customer_name</a:t>
            </a:r>
            <a:r>
              <a:rPr lang="en-US" altLang="zh-CN" sz="2400" i="1" dirty="0">
                <a:ea typeface="宋体" panose="02010600030101010101" pitchFamily="2" charset="-122"/>
              </a:rPr>
              <a:t>, </a:t>
            </a:r>
            <a:r>
              <a:rPr lang="en-US" altLang="zh-CN" sz="2400" i="1" dirty="0" err="1">
                <a:ea typeface="宋体" panose="02010600030101010101" pitchFamily="2" charset="-122"/>
              </a:rPr>
              <a:t>customer_street</a:t>
            </a:r>
            <a:r>
              <a:rPr lang="en-US" altLang="zh-CN" sz="2400" i="1" dirty="0">
                <a:ea typeface="宋体" panose="02010600030101010101" pitchFamily="2" charset="-122"/>
              </a:rPr>
              <a:t>, </a:t>
            </a:r>
            <a:r>
              <a:rPr lang="en-US" altLang="zh-CN" sz="2400" i="1" dirty="0" err="1">
                <a:ea typeface="宋体" panose="02010600030101010101" pitchFamily="2" charset="-122"/>
              </a:rPr>
              <a:t>custome</a:t>
            </a:r>
            <a:r>
              <a:rPr lang="en-US" altLang="zh-CN" sz="2400" i="1" dirty="0">
                <a:ea typeface="宋体" panose="02010600030101010101" pitchFamily="2" charset="-122"/>
              </a:rPr>
              <a:t>_-city)</a:t>
            </a:r>
          </a:p>
          <a:p>
            <a:pPr>
              <a:lnSpc>
                <a:spcPct val="70000"/>
              </a:lnSpc>
              <a:buFont typeface="Wingdings" pitchFamily="2" charset="2"/>
              <a:buNone/>
            </a:pPr>
            <a:endParaRPr lang="en-US" altLang="zh-CN" sz="2400" i="1" dirty="0">
              <a:ea typeface="宋体" panose="02010600030101010101" pitchFamily="2" charset="-122"/>
            </a:endParaRPr>
          </a:p>
          <a:p>
            <a:pPr>
              <a:lnSpc>
                <a:spcPct val="70000"/>
              </a:lnSpc>
              <a:buFont typeface="Wingdings" pitchFamily="2" charset="2"/>
              <a:buNone/>
            </a:pPr>
            <a:r>
              <a:rPr lang="en-US" altLang="zh-CN" sz="2400" i="1" dirty="0">
                <a:ea typeface="宋体" panose="02010600030101010101" pitchFamily="2" charset="-122"/>
              </a:rPr>
              <a:t>account (</a:t>
            </a:r>
            <a:r>
              <a:rPr lang="en-US" altLang="zh-CN" sz="2400" i="1" u="sng" dirty="0" err="1">
                <a:ea typeface="宋体" panose="02010600030101010101" pitchFamily="2" charset="-122"/>
              </a:rPr>
              <a:t>account_number</a:t>
            </a:r>
            <a:r>
              <a:rPr lang="en-US" altLang="zh-CN" sz="2400" i="1" dirty="0">
                <a:ea typeface="宋体" panose="02010600030101010101" pitchFamily="2" charset="-122"/>
              </a:rPr>
              <a:t>, </a:t>
            </a:r>
            <a:r>
              <a:rPr lang="en-US" altLang="zh-CN" sz="2400" i="1" dirty="0" err="1">
                <a:ea typeface="宋体" panose="02010600030101010101" pitchFamily="2" charset="-122"/>
              </a:rPr>
              <a:t>branch_name</a:t>
            </a:r>
            <a:r>
              <a:rPr lang="en-US" altLang="zh-CN" sz="2400" i="1" dirty="0">
                <a:ea typeface="宋体" panose="02010600030101010101" pitchFamily="2" charset="-122"/>
              </a:rPr>
              <a:t>, balance)</a:t>
            </a:r>
          </a:p>
          <a:p>
            <a:pPr>
              <a:lnSpc>
                <a:spcPct val="70000"/>
              </a:lnSpc>
              <a:buFont typeface="Wingdings" pitchFamily="2" charset="2"/>
              <a:buNone/>
            </a:pPr>
            <a:endParaRPr lang="en-US" altLang="zh-CN" sz="2400" i="1" dirty="0">
              <a:ea typeface="宋体" panose="02010600030101010101" pitchFamily="2" charset="-122"/>
            </a:endParaRPr>
          </a:p>
          <a:p>
            <a:pPr>
              <a:lnSpc>
                <a:spcPct val="70000"/>
              </a:lnSpc>
              <a:buFont typeface="Wingdings" pitchFamily="2" charset="2"/>
              <a:buNone/>
            </a:pPr>
            <a:r>
              <a:rPr lang="en-US" altLang="zh-CN" sz="2400" i="1" dirty="0">
                <a:ea typeface="宋体" panose="02010600030101010101" pitchFamily="2" charset="-122"/>
              </a:rPr>
              <a:t>loan (</a:t>
            </a:r>
            <a:r>
              <a:rPr lang="en-US" altLang="zh-CN" sz="2400" i="1" u="sng" dirty="0" err="1">
                <a:ea typeface="宋体" panose="02010600030101010101" pitchFamily="2" charset="-122"/>
              </a:rPr>
              <a:t>loan_number</a:t>
            </a:r>
            <a:r>
              <a:rPr lang="en-US" altLang="zh-CN" sz="2400" i="1" dirty="0">
                <a:ea typeface="宋体" panose="02010600030101010101" pitchFamily="2" charset="-122"/>
              </a:rPr>
              <a:t>, </a:t>
            </a:r>
            <a:r>
              <a:rPr lang="en-US" altLang="zh-CN" sz="2400" i="1" dirty="0" err="1">
                <a:ea typeface="宋体" panose="02010600030101010101" pitchFamily="2" charset="-122"/>
              </a:rPr>
              <a:t>branch_name</a:t>
            </a:r>
            <a:r>
              <a:rPr lang="en-US" altLang="zh-CN" sz="2400" i="1" dirty="0">
                <a:ea typeface="宋体" panose="02010600030101010101" pitchFamily="2" charset="-122"/>
              </a:rPr>
              <a:t>, amount)</a:t>
            </a:r>
          </a:p>
          <a:p>
            <a:pPr>
              <a:lnSpc>
                <a:spcPct val="70000"/>
              </a:lnSpc>
              <a:buFont typeface="Wingdings" pitchFamily="2" charset="2"/>
              <a:buNone/>
            </a:pPr>
            <a:endParaRPr lang="en-US" altLang="zh-CN" sz="2400" i="1" dirty="0">
              <a:ea typeface="宋体" panose="02010600030101010101" pitchFamily="2" charset="-122"/>
            </a:endParaRPr>
          </a:p>
          <a:p>
            <a:pPr>
              <a:lnSpc>
                <a:spcPct val="70000"/>
              </a:lnSpc>
              <a:buFont typeface="Wingdings" pitchFamily="2" charset="2"/>
              <a:buNone/>
            </a:pPr>
            <a:r>
              <a:rPr lang="en-US" altLang="zh-CN" sz="2400" i="1" dirty="0">
                <a:ea typeface="宋体" panose="02010600030101010101" pitchFamily="2" charset="-122"/>
              </a:rPr>
              <a:t>depositor (</a:t>
            </a:r>
            <a:r>
              <a:rPr lang="en-US" altLang="zh-CN" sz="2400" i="1" u="sng" dirty="0" err="1">
                <a:ea typeface="宋体" panose="02010600030101010101" pitchFamily="2" charset="-122"/>
              </a:rPr>
              <a:t>customer_name</a:t>
            </a:r>
            <a:r>
              <a:rPr lang="en-US" altLang="zh-CN" sz="2400" i="1" u="sng" dirty="0">
                <a:ea typeface="宋体" panose="02010600030101010101" pitchFamily="2" charset="-122"/>
              </a:rPr>
              <a:t>, </a:t>
            </a:r>
            <a:r>
              <a:rPr lang="en-US" altLang="zh-CN" sz="2400" i="1" u="sng" dirty="0" err="1">
                <a:ea typeface="宋体" panose="02010600030101010101" pitchFamily="2" charset="-122"/>
              </a:rPr>
              <a:t>account_number</a:t>
            </a:r>
            <a:r>
              <a:rPr lang="en-US" altLang="zh-CN" sz="2400" i="1" dirty="0">
                <a:ea typeface="宋体" panose="02010600030101010101" pitchFamily="2" charset="-122"/>
              </a:rPr>
              <a:t>)</a:t>
            </a:r>
          </a:p>
          <a:p>
            <a:pPr>
              <a:lnSpc>
                <a:spcPct val="70000"/>
              </a:lnSpc>
              <a:buFont typeface="Wingdings" pitchFamily="2" charset="2"/>
              <a:buNone/>
            </a:pPr>
            <a:endParaRPr lang="en-US" altLang="zh-CN" sz="2400" i="1" dirty="0">
              <a:ea typeface="宋体" panose="02010600030101010101" pitchFamily="2" charset="-122"/>
            </a:endParaRPr>
          </a:p>
          <a:p>
            <a:pPr>
              <a:lnSpc>
                <a:spcPct val="70000"/>
              </a:lnSpc>
              <a:buFont typeface="Wingdings" pitchFamily="2" charset="2"/>
              <a:buNone/>
            </a:pPr>
            <a:r>
              <a:rPr lang="en-US" altLang="zh-CN" sz="2400" i="1" dirty="0">
                <a:ea typeface="宋体" panose="02010600030101010101" pitchFamily="2" charset="-122"/>
              </a:rPr>
              <a:t>borrower (</a:t>
            </a:r>
            <a:r>
              <a:rPr lang="en-US" altLang="zh-CN" sz="2400" i="1" u="sng" dirty="0" err="1">
                <a:ea typeface="宋体" panose="02010600030101010101" pitchFamily="2" charset="-122"/>
              </a:rPr>
              <a:t>customer_name</a:t>
            </a:r>
            <a:r>
              <a:rPr lang="en-US" altLang="zh-CN" sz="2400" i="1" u="sng" dirty="0">
                <a:ea typeface="宋体" panose="02010600030101010101" pitchFamily="2" charset="-122"/>
              </a:rPr>
              <a:t>, </a:t>
            </a:r>
            <a:r>
              <a:rPr lang="en-US" altLang="zh-CN" sz="2400" i="1" u="sng" dirty="0" err="1">
                <a:ea typeface="宋体" panose="02010600030101010101" pitchFamily="2" charset="-122"/>
              </a:rPr>
              <a:t>loan_number</a:t>
            </a:r>
            <a:r>
              <a:rPr lang="en-US" altLang="zh-CN" sz="2400" i="1" dirty="0">
                <a:ea typeface="宋体" panose="02010600030101010101" pitchFamily="2" charset="-122"/>
              </a:rPr>
              <a:t>)</a:t>
            </a:r>
          </a:p>
          <a:p>
            <a:pPr>
              <a:lnSpc>
                <a:spcPct val="70000"/>
              </a:lnSpc>
              <a:buFont typeface="Wingdings" pitchFamily="2" charset="2"/>
              <a:buNone/>
            </a:pPr>
            <a:endParaRPr lang="en-US" altLang="zh-CN" sz="2400" i="1" dirty="0">
              <a:ea typeface="宋体" panose="02010600030101010101" pitchFamily="2" charset="-122"/>
            </a:endParaRPr>
          </a:p>
          <a:p>
            <a:pPr>
              <a:lnSpc>
                <a:spcPct val="70000"/>
              </a:lnSpc>
              <a:buFont typeface="Wingdings" pitchFamily="2" charset="2"/>
              <a:buNone/>
            </a:pPr>
            <a:r>
              <a:rPr lang="en-US" altLang="zh-CN" sz="2400" i="1" dirty="0">
                <a:ea typeface="宋体" panose="02010600030101010101" pitchFamily="2" charset="-122"/>
              </a:rPr>
              <a:t>employee (</a:t>
            </a:r>
            <a:r>
              <a:rPr lang="en-US" altLang="zh-CN" sz="2400" i="1" u="sng" dirty="0" err="1">
                <a:ea typeface="宋体" panose="02010600030101010101" pitchFamily="2" charset="-122"/>
              </a:rPr>
              <a:t>employee_name</a:t>
            </a:r>
            <a:r>
              <a:rPr lang="en-US" altLang="zh-CN" sz="2400" i="1" u="sng" dirty="0">
                <a:ea typeface="宋体" panose="02010600030101010101" pitchFamily="2" charset="-122"/>
              </a:rPr>
              <a:t>, </a:t>
            </a:r>
            <a:r>
              <a:rPr lang="en-US" altLang="zh-CN" sz="2400" i="1" u="sng" dirty="0" err="1">
                <a:ea typeface="宋体" panose="02010600030101010101" pitchFamily="2" charset="-122"/>
              </a:rPr>
              <a:t>branch_name</a:t>
            </a:r>
            <a:r>
              <a:rPr lang="en-US" altLang="zh-CN" sz="2400" i="1" dirty="0">
                <a:ea typeface="宋体" panose="02010600030101010101" pitchFamily="2" charset="-122"/>
              </a:rPr>
              <a:t>, salary)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724DA03-8FCC-BE13-7BE2-33CE2CED6D3A}"/>
              </a:ext>
            </a:extLst>
          </p:cNvPr>
          <p:cNvSpPr>
            <a:spLocks noGrp="1" noChangeArrowheads="1"/>
          </p:cNvSpPr>
          <p:nvPr>
            <p:ph type="title"/>
          </p:nvPr>
        </p:nvSpPr>
        <p:spPr/>
        <p:txBody>
          <a:bodyPr/>
          <a:lstStyle/>
          <a:p>
            <a:r>
              <a:rPr lang="en-US" altLang="zh-CN">
                <a:ea typeface="宋体" panose="02010600030101010101" pitchFamily="2" charset="-122"/>
              </a:rPr>
              <a:t>CREATE DATABASE</a:t>
            </a:r>
          </a:p>
        </p:txBody>
      </p:sp>
      <p:sp>
        <p:nvSpPr>
          <p:cNvPr id="55299" name="Rectangle 3">
            <a:extLst>
              <a:ext uri="{FF2B5EF4-FFF2-40B4-BE49-F238E27FC236}">
                <a16:creationId xmlns:a16="http://schemas.microsoft.com/office/drawing/2014/main" id="{3B36472D-FA09-9EC6-DAF3-F21CCD7ACF4C}"/>
              </a:ext>
            </a:extLst>
          </p:cNvPr>
          <p:cNvSpPr>
            <a:spLocks noGrp="1" noChangeArrowheads="1"/>
          </p:cNvSpPr>
          <p:nvPr>
            <p:ph type="body" idx="1"/>
          </p:nvPr>
        </p:nvSpPr>
        <p:spPr/>
        <p:txBody>
          <a:bodyPr/>
          <a:lstStyle/>
          <a:p>
            <a:r>
              <a:rPr lang="en-US" altLang="zh-CN" sz="2400">
                <a:ea typeface="宋体" panose="02010600030101010101" pitchFamily="2" charset="-122"/>
              </a:rPr>
              <a:t>An SQL relation is defined using the </a:t>
            </a:r>
            <a:r>
              <a:rPr lang="en-US" altLang="zh-CN" sz="2400" b="1">
                <a:ea typeface="宋体" panose="02010600030101010101" pitchFamily="2" charset="-122"/>
              </a:rPr>
              <a:t>CREATE DATABASE</a:t>
            </a:r>
            <a:r>
              <a:rPr lang="en-US" altLang="zh-CN" sz="2400">
                <a:ea typeface="宋体" panose="02010600030101010101" pitchFamily="2" charset="-122"/>
              </a:rPr>
              <a:t> command:</a:t>
            </a:r>
          </a:p>
          <a:p>
            <a:pPr lvl="1"/>
            <a:r>
              <a:rPr lang="en-US" altLang="zh-CN" sz="2000" b="1">
                <a:ea typeface="宋体" panose="02010600030101010101" pitchFamily="2" charset="-122"/>
              </a:rPr>
              <a:t>create database</a:t>
            </a:r>
            <a:r>
              <a:rPr lang="en-US" altLang="zh-CN" sz="2000">
                <a:ea typeface="宋体" panose="02010600030101010101" pitchFamily="2" charset="-122"/>
              </a:rPr>
              <a:t> [</a:t>
            </a:r>
            <a:r>
              <a:rPr lang="en-US" altLang="zh-CN" sz="2000" i="1">
                <a:ea typeface="宋体" panose="02010600030101010101" pitchFamily="2" charset="-122"/>
              </a:rPr>
              <a:t>database name</a:t>
            </a:r>
            <a:r>
              <a:rPr lang="en-US" altLang="zh-CN" sz="2000">
                <a:ea typeface="宋体" panose="02010600030101010101" pitchFamily="2" charset="-122"/>
              </a:rPr>
              <a:t>]</a:t>
            </a:r>
          </a:p>
          <a:p>
            <a:pPr lvl="1"/>
            <a:endParaRPr lang="en-US" altLang="zh-CN" sz="2000">
              <a:ea typeface="宋体" panose="02010600030101010101" pitchFamily="2" charset="-122"/>
            </a:endParaRPr>
          </a:p>
          <a:p>
            <a:r>
              <a:rPr lang="en-US" altLang="zh-CN" sz="2400">
                <a:ea typeface="宋体" panose="02010600030101010101" pitchFamily="2" charset="-122"/>
              </a:rPr>
              <a:t>Example</a:t>
            </a:r>
          </a:p>
          <a:p>
            <a:pPr lvl="1"/>
            <a:r>
              <a:rPr lang="en-US" altLang="zh-CN" sz="2000" b="1">
                <a:ea typeface="宋体" panose="02010600030101010101" pitchFamily="2" charset="-122"/>
              </a:rPr>
              <a:t>create database</a:t>
            </a:r>
            <a:r>
              <a:rPr lang="en-US" altLang="zh-CN" sz="2000">
                <a:ea typeface="宋体" panose="02010600030101010101" pitchFamily="2" charset="-122"/>
              </a:rPr>
              <a:t> </a:t>
            </a:r>
            <a:r>
              <a:rPr lang="en-US" altLang="zh-CN" sz="2000" i="1">
                <a:ea typeface="宋体" panose="02010600030101010101" pitchFamily="2" charset="-122"/>
              </a:rPr>
              <a:t>mydatabase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040</Template>
  <TotalTime>37857</TotalTime>
  <Words>5354</Words>
  <Application>Microsoft Macintosh PowerPoint</Application>
  <PresentationFormat>On-screen Show (4:3)</PresentationFormat>
  <Paragraphs>855</Paragraphs>
  <Slides>69</Slides>
  <Notes>17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69</vt:i4>
      </vt:variant>
    </vt:vector>
  </HeadingPairs>
  <TitlesOfParts>
    <vt:vector size="84" baseType="lpstr">
      <vt:lpstr>Gulim</vt:lpstr>
      <vt:lpstr>Gulim</vt:lpstr>
      <vt:lpstr>宋体</vt:lpstr>
      <vt:lpstr>Arial</vt:lpstr>
      <vt:lpstr>Consolas</vt:lpstr>
      <vt:lpstr>Courier New</vt:lpstr>
      <vt:lpstr>Helvetica</vt:lpstr>
      <vt:lpstr>Marlett</vt:lpstr>
      <vt:lpstr>Monotype Sorts</vt:lpstr>
      <vt:lpstr>raleway</vt:lpstr>
      <vt:lpstr>Symbol</vt:lpstr>
      <vt:lpstr>Times New Roman</vt:lpstr>
      <vt:lpstr>Verdana</vt:lpstr>
      <vt:lpstr>Wingdings</vt:lpstr>
      <vt:lpstr>vees</vt:lpstr>
      <vt:lpstr>MySQL Tutorial</vt:lpstr>
      <vt:lpstr>Introduction of MySQL</vt:lpstr>
      <vt:lpstr>Entering &amp; Editing commands</vt:lpstr>
      <vt:lpstr>Command prompt</vt:lpstr>
      <vt:lpstr>MySQL commands</vt:lpstr>
      <vt:lpstr>SQL Commands</vt:lpstr>
      <vt:lpstr>Info about databases and tables</vt:lpstr>
      <vt:lpstr>Banking Example</vt:lpstr>
      <vt:lpstr>CREATE DATABASE</vt:lpstr>
      <vt:lpstr>Creating a Table</vt:lpstr>
      <vt:lpstr>Names and Properties: Conventions</vt:lpstr>
      <vt:lpstr>Data Types</vt:lpstr>
      <vt:lpstr>Basic Built-in Data Types</vt:lpstr>
      <vt:lpstr>Constraints</vt:lpstr>
      <vt:lpstr>Types of Constraints</vt:lpstr>
      <vt:lpstr>Integrity Constraints</vt:lpstr>
      <vt:lpstr>Default Clause</vt:lpstr>
      <vt:lpstr>Primary Key Constraints</vt:lpstr>
      <vt:lpstr>Column Level Primary Key</vt:lpstr>
      <vt:lpstr>Table Level Primary Key Constraint</vt:lpstr>
      <vt:lpstr>Foreign Key Constraints</vt:lpstr>
      <vt:lpstr>Foreign Key Constraints - Column Level</vt:lpstr>
      <vt:lpstr>Foreign Key Constraints - Table Level</vt:lpstr>
      <vt:lpstr>Types of Value Constraints</vt:lpstr>
      <vt:lpstr>Check Constraint Example – Table Level</vt:lpstr>
      <vt:lpstr>Types of Value Constraints</vt:lpstr>
      <vt:lpstr>Types of Value Constraints</vt:lpstr>
      <vt:lpstr>Modification of Table</vt:lpstr>
      <vt:lpstr>Modification of Table</vt:lpstr>
      <vt:lpstr>Modification of Table</vt:lpstr>
      <vt:lpstr>Query</vt:lpstr>
      <vt:lpstr>Query</vt:lpstr>
      <vt:lpstr>Aggregate function</vt:lpstr>
      <vt:lpstr>Nested Subqueries</vt:lpstr>
      <vt:lpstr>Nested Subquery</vt:lpstr>
      <vt:lpstr>Create View</vt:lpstr>
      <vt:lpstr>Joined Relations</vt:lpstr>
      <vt:lpstr>Joined Relations – Datasets for Examples</vt:lpstr>
      <vt:lpstr>Joined Relations – Examples </vt:lpstr>
      <vt:lpstr>Example</vt:lpstr>
      <vt:lpstr>JDBC</vt:lpstr>
      <vt:lpstr>PowerPoint Presentation</vt:lpstr>
      <vt:lpstr>JDBC Drivers </vt:lpstr>
      <vt:lpstr>Type -4 Native Protocol Pure Java Driver</vt:lpstr>
      <vt:lpstr>Type -4 Native Protocol Pure Java Driver</vt:lpstr>
      <vt:lpstr>Java.sql packages.</vt:lpstr>
      <vt:lpstr>Querying a Database With JDBC</vt:lpstr>
      <vt:lpstr>Loading a Driver Programmatically:  </vt:lpstr>
      <vt:lpstr>Connecting to a Database</vt:lpstr>
      <vt:lpstr>Data Base Connection Property</vt:lpstr>
      <vt:lpstr>Connection Utility</vt:lpstr>
      <vt:lpstr>Connection Utility</vt:lpstr>
      <vt:lpstr>Statements- Statement</vt:lpstr>
      <vt:lpstr>Statements - PreparedStatement </vt:lpstr>
      <vt:lpstr>Executing JDBC Statements</vt:lpstr>
      <vt:lpstr>Statements - PreparedStatement </vt:lpstr>
      <vt:lpstr>Dao Interface</vt:lpstr>
      <vt:lpstr>DAO Implementation</vt:lpstr>
      <vt:lpstr>DAO Implementation</vt:lpstr>
      <vt:lpstr>DAO Implementation</vt:lpstr>
      <vt:lpstr>DAO Implementation</vt:lpstr>
      <vt:lpstr>Local Date to java.sql Date</vt:lpstr>
      <vt:lpstr>DAO Implementation</vt:lpstr>
      <vt:lpstr>DAO Implementation</vt:lpstr>
      <vt:lpstr>DAO Implementation</vt:lpstr>
      <vt:lpstr>DAO Implementation</vt:lpstr>
      <vt:lpstr>Using Joins</vt:lpstr>
      <vt:lpstr>Using Joins</vt:lpstr>
      <vt:lpstr>Using Joins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Day One</dc:title>
  <dc:creator>K.Srivatsan</dc:creator>
  <cp:lastModifiedBy>Srivatsan Krishnamachari</cp:lastModifiedBy>
  <cp:revision>2298</cp:revision>
  <cp:lastPrinted>2002-08-07T08:50:37Z</cp:lastPrinted>
  <dcterms:created xsi:type="dcterms:W3CDTF">2001-02-03T12:57:40Z</dcterms:created>
  <dcterms:modified xsi:type="dcterms:W3CDTF">2025-07-14T06:30:52Z</dcterms:modified>
</cp:coreProperties>
</file>