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72"/>
  </p:notesMasterIdLst>
  <p:handoutMasterIdLst>
    <p:handoutMasterId r:id="rId73"/>
  </p:handoutMasterIdLst>
  <p:sldIdLst>
    <p:sldId id="454" r:id="rId2"/>
    <p:sldId id="2545" r:id="rId3"/>
    <p:sldId id="1313" r:id="rId4"/>
    <p:sldId id="441" r:id="rId5"/>
    <p:sldId id="981" r:id="rId6"/>
    <p:sldId id="424" r:id="rId7"/>
    <p:sldId id="456" r:id="rId8"/>
    <p:sldId id="753" r:id="rId9"/>
    <p:sldId id="443" r:id="rId10"/>
    <p:sldId id="444" r:id="rId11"/>
    <p:sldId id="449" r:id="rId12"/>
    <p:sldId id="445" r:id="rId13"/>
    <p:sldId id="2548" r:id="rId14"/>
    <p:sldId id="2549" r:id="rId15"/>
    <p:sldId id="666" r:id="rId16"/>
    <p:sldId id="482" r:id="rId17"/>
    <p:sldId id="669" r:id="rId18"/>
    <p:sldId id="429" r:id="rId19"/>
    <p:sldId id="668" r:id="rId20"/>
    <p:sldId id="430" r:id="rId21"/>
    <p:sldId id="990" r:id="rId22"/>
    <p:sldId id="983" r:id="rId23"/>
    <p:sldId id="991" r:id="rId24"/>
    <p:sldId id="994" r:id="rId25"/>
    <p:sldId id="485" r:id="rId26"/>
    <p:sldId id="463" r:id="rId27"/>
    <p:sldId id="439" r:id="rId28"/>
    <p:sldId id="497" r:id="rId29"/>
    <p:sldId id="490" r:id="rId30"/>
    <p:sldId id="670" r:id="rId31"/>
    <p:sldId id="671" r:id="rId32"/>
    <p:sldId id="672" r:id="rId33"/>
    <p:sldId id="664" r:id="rId34"/>
    <p:sldId id="2559" r:id="rId35"/>
    <p:sldId id="434" r:id="rId36"/>
    <p:sldId id="435" r:id="rId37"/>
    <p:sldId id="483" r:id="rId38"/>
    <p:sldId id="2563" r:id="rId39"/>
    <p:sldId id="673" r:id="rId40"/>
    <p:sldId id="674" r:id="rId41"/>
    <p:sldId id="2550" r:id="rId42"/>
    <p:sldId id="2551" r:id="rId43"/>
    <p:sldId id="450" r:id="rId44"/>
    <p:sldId id="675" r:id="rId45"/>
    <p:sldId id="680" r:id="rId46"/>
    <p:sldId id="676" r:id="rId47"/>
    <p:sldId id="677" r:id="rId48"/>
    <p:sldId id="987" r:id="rId49"/>
    <p:sldId id="988" r:id="rId50"/>
    <p:sldId id="989" r:id="rId51"/>
    <p:sldId id="681" r:id="rId52"/>
    <p:sldId id="814" r:id="rId53"/>
    <p:sldId id="815" r:id="rId54"/>
    <p:sldId id="816" r:id="rId55"/>
    <p:sldId id="817" r:id="rId56"/>
    <p:sldId id="818" r:id="rId57"/>
    <p:sldId id="2560" r:id="rId58"/>
    <p:sldId id="2561" r:id="rId59"/>
    <p:sldId id="2562" r:id="rId60"/>
    <p:sldId id="755" r:id="rId61"/>
    <p:sldId id="459" r:id="rId62"/>
    <p:sldId id="754" r:id="rId63"/>
    <p:sldId id="714" r:id="rId64"/>
    <p:sldId id="2557" r:id="rId65"/>
    <p:sldId id="2558" r:id="rId66"/>
    <p:sldId id="999" r:id="rId67"/>
    <p:sldId id="1319" r:id="rId68"/>
    <p:sldId id="984" r:id="rId69"/>
    <p:sldId id="992" r:id="rId70"/>
    <p:sldId id="993" r:id="rId71"/>
  </p:sldIdLst>
  <p:sldSz cx="9144000" cy="6858000" type="screen4x3"/>
  <p:notesSz cx="7010400" cy="92964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04" autoAdjust="0"/>
    <p:restoredTop sz="88717" autoAdjust="0"/>
  </p:normalViewPr>
  <p:slideViewPr>
    <p:cSldViewPr>
      <p:cViewPr varScale="1">
        <p:scale>
          <a:sx n="127" d="100"/>
          <a:sy n="127" d="100"/>
        </p:scale>
        <p:origin x="2120" y="480"/>
      </p:cViewPr>
      <p:guideLst>
        <p:guide orient="horz" pos="2064"/>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p:scale>
          <a:sx n="200" d="100"/>
          <a:sy n="200" d="100"/>
        </p:scale>
        <p:origin x="1464" y="-516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5972F78-5F49-E3FC-342D-75523352923F}"/>
              </a:ext>
            </a:extLst>
          </p:cNvPr>
          <p:cNvSpPr>
            <a:spLocks noGrp="1" noChangeArrowheads="1"/>
          </p:cNvSpPr>
          <p:nvPr>
            <p:ph type="hdr" sz="quarter"/>
          </p:nvPr>
        </p:nvSpPr>
        <p:spPr bwMode="auto">
          <a:xfrm>
            <a:off x="0" y="0"/>
            <a:ext cx="3036888"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87DF3F8A-A1D6-C347-B1ED-7BD58B12BBED}"/>
              </a:ext>
            </a:extLst>
          </p:cNvPr>
          <p:cNvSpPr>
            <a:spLocks noGrp="1" noChangeArrowheads="1"/>
          </p:cNvSpPr>
          <p:nvPr>
            <p:ph type="dt" sz="quarter" idx="1"/>
          </p:nvPr>
        </p:nvSpPr>
        <p:spPr bwMode="auto">
          <a:xfrm>
            <a:off x="3973513" y="0"/>
            <a:ext cx="3036887" cy="465138"/>
          </a:xfrm>
          <a:prstGeom prst="rect">
            <a:avLst/>
          </a:prstGeom>
          <a:noFill/>
          <a:ln w="9525">
            <a:noFill/>
            <a:miter lim="800000"/>
            <a:headEnd/>
            <a:tailEnd/>
          </a:ln>
          <a:effectLst/>
        </p:spPr>
        <p:txBody>
          <a:bodyPr vert="horz" wrap="square" lIns="93104" tIns="46552" rIns="93104" bIns="46552" numCol="1" anchor="t" anchorCtr="0" compatLnSpc="1">
            <a:prstTxWarp prst="textNoShape">
              <a:avLst/>
            </a:prstTxWarp>
          </a:bodyPr>
          <a:lstStyle>
            <a:lvl1pPr algn="r" defTabSz="930275" eaLnBrk="0" hangingPunct="0">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AA3241EA-0C67-72DC-0541-C170A8EA9E80}"/>
              </a:ext>
            </a:extLst>
          </p:cNvPr>
          <p:cNvSpPr>
            <a:spLocks noGrp="1" noChangeArrowheads="1"/>
          </p:cNvSpPr>
          <p:nvPr>
            <p:ph type="ftr" sz="quarter" idx="2"/>
          </p:nvPr>
        </p:nvSpPr>
        <p:spPr bwMode="auto">
          <a:xfrm>
            <a:off x="0" y="8831263"/>
            <a:ext cx="3036888"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defTabSz="930275" eaLnBrk="0" hangingPunct="0">
              <a:defRPr sz="1200" b="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060B8E96-4900-769D-7A94-1FABC6E0B51E}"/>
              </a:ext>
            </a:extLst>
          </p:cNvPr>
          <p:cNvSpPr>
            <a:spLocks noGrp="1" noChangeArrowheads="1"/>
          </p:cNvSpPr>
          <p:nvPr>
            <p:ph type="sldNum" sz="quarter" idx="3"/>
          </p:nvPr>
        </p:nvSpPr>
        <p:spPr bwMode="auto">
          <a:xfrm>
            <a:off x="3973513" y="8831263"/>
            <a:ext cx="3036887" cy="465137"/>
          </a:xfrm>
          <a:prstGeom prst="rect">
            <a:avLst/>
          </a:prstGeom>
          <a:noFill/>
          <a:ln w="9525">
            <a:noFill/>
            <a:miter lim="800000"/>
            <a:headEnd/>
            <a:tailEnd/>
          </a:ln>
          <a:effectLst/>
        </p:spPr>
        <p:txBody>
          <a:bodyPr vert="horz" wrap="square" lIns="93104" tIns="46552" rIns="93104" bIns="46552" numCol="1" anchor="b" anchorCtr="0" compatLnSpc="1">
            <a:prstTxWarp prst="textNoShape">
              <a:avLst/>
            </a:prstTxWarp>
          </a:bodyPr>
          <a:lstStyle>
            <a:lvl1pPr algn="r" defTabSz="930275" eaLnBrk="0" hangingPunct="0">
              <a:defRPr sz="1200" b="0">
                <a:latin typeface="Times New Roman" panose="02020603050405020304" pitchFamily="18" charset="0"/>
              </a:defRPr>
            </a:lvl1pPr>
          </a:lstStyle>
          <a:p>
            <a:pPr>
              <a:defRPr/>
            </a:pPr>
            <a:fld id="{A1FA116E-4723-A94A-964F-EB28E60934E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a:extLst>
              <a:ext uri="{FF2B5EF4-FFF2-40B4-BE49-F238E27FC236}">
                <a16:creationId xmlns:a16="http://schemas.microsoft.com/office/drawing/2014/main" id="{953914D4-CB9E-4077-AA1C-EC44F125BA33}"/>
              </a:ext>
            </a:extLst>
          </p:cNvPr>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1" name="Rectangle 3">
            <a:extLst>
              <a:ext uri="{FF2B5EF4-FFF2-40B4-BE49-F238E27FC236}">
                <a16:creationId xmlns:a16="http://schemas.microsoft.com/office/drawing/2014/main" id="{5F9CFE1F-507F-5DD6-EAF8-75D4FF2E459B}"/>
              </a:ext>
            </a:extLst>
          </p:cNvPr>
          <p:cNvSpPr>
            <a:spLocks noGrp="1" noChangeArrowheads="1"/>
          </p:cNvSpPr>
          <p:nvPr>
            <p:ph type="dt" idx="1"/>
          </p:nvPr>
        </p:nvSpPr>
        <p:spPr bwMode="auto">
          <a:xfrm>
            <a:off x="3965575" y="0"/>
            <a:ext cx="30511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15364" name="Rectangle 4">
            <a:extLst>
              <a:ext uri="{FF2B5EF4-FFF2-40B4-BE49-F238E27FC236}">
                <a16:creationId xmlns:a16="http://schemas.microsoft.com/office/drawing/2014/main" id="{FAAE721A-876A-220F-2135-4B1593E4F228}"/>
              </a:ext>
            </a:extLst>
          </p:cNvPr>
          <p:cNvSpPr>
            <a:spLocks noGrp="1" noRot="1" noChangeAspect="1" noChangeArrowheads="1" noTextEdit="1"/>
          </p:cNvSpPr>
          <p:nvPr>
            <p:ph type="sldImg" idx="2"/>
          </p:nvPr>
        </p:nvSpPr>
        <p:spPr bwMode="auto">
          <a:xfrm>
            <a:off x="1171575" y="687388"/>
            <a:ext cx="4675188" cy="35067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3" name="Rectangle 5">
            <a:extLst>
              <a:ext uri="{FF2B5EF4-FFF2-40B4-BE49-F238E27FC236}">
                <a16:creationId xmlns:a16="http://schemas.microsoft.com/office/drawing/2014/main" id="{2A4138E7-C7FD-E7F6-094C-150D97EE9325}"/>
              </a:ext>
            </a:extLst>
          </p:cNvPr>
          <p:cNvSpPr>
            <a:spLocks noGrp="1" noChangeArrowheads="1"/>
          </p:cNvSpPr>
          <p:nvPr>
            <p:ph type="body" sz="quarter" idx="3"/>
          </p:nvPr>
        </p:nvSpPr>
        <p:spPr bwMode="auto">
          <a:xfrm>
            <a:off x="685800" y="4422775"/>
            <a:ext cx="5715000" cy="4194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a:extLst>
              <a:ext uri="{FF2B5EF4-FFF2-40B4-BE49-F238E27FC236}">
                <a16:creationId xmlns:a16="http://schemas.microsoft.com/office/drawing/2014/main" id="{F44656B5-FCC9-9018-DC10-295EF05954B0}"/>
              </a:ext>
            </a:extLst>
          </p:cNvPr>
          <p:cNvSpPr>
            <a:spLocks noGrp="1" noChangeArrowheads="1"/>
          </p:cNvSpPr>
          <p:nvPr>
            <p:ph type="ftr" sz="quarter" idx="4"/>
          </p:nvPr>
        </p:nvSpPr>
        <p:spPr bwMode="auto">
          <a:xfrm>
            <a:off x="0"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b="0">
                <a:latin typeface="Times New Roman" pitchFamily="18" charset="0"/>
              </a:defRPr>
            </a:lvl1pPr>
          </a:lstStyle>
          <a:p>
            <a:pPr>
              <a:defRPr/>
            </a:pPr>
            <a:endParaRPr lang="en-US"/>
          </a:p>
        </p:txBody>
      </p:sp>
      <p:sp>
        <p:nvSpPr>
          <p:cNvPr id="176135" name="Rectangle 7">
            <a:extLst>
              <a:ext uri="{FF2B5EF4-FFF2-40B4-BE49-F238E27FC236}">
                <a16:creationId xmlns:a16="http://schemas.microsoft.com/office/drawing/2014/main" id="{5532173F-2A5F-4D6C-7AB4-BAA06F413D5E}"/>
              </a:ext>
            </a:extLst>
          </p:cNvPr>
          <p:cNvSpPr>
            <a:spLocks noGrp="1" noChangeArrowheads="1"/>
          </p:cNvSpPr>
          <p:nvPr>
            <p:ph type="sldNum" sz="quarter" idx="5"/>
          </p:nvPr>
        </p:nvSpPr>
        <p:spPr bwMode="auto">
          <a:xfrm>
            <a:off x="3965575" y="8845550"/>
            <a:ext cx="305117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b="0">
                <a:latin typeface="Times New Roman" panose="02020603050405020304" pitchFamily="18" charset="0"/>
              </a:defRPr>
            </a:lvl1pPr>
          </a:lstStyle>
          <a:p>
            <a:pPr>
              <a:defRPr/>
            </a:pPr>
            <a:fld id="{7106A116-4DE7-0F40-862E-F6AC34E8D68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0CA81FC9-0BE5-946F-BEEB-F7C3D2058C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8D83F5A-7B04-1B4D-82FA-1CF8B5096577}" type="slidenum">
              <a:rPr lang="en-US" altLang="en-US" smtClean="0"/>
              <a:pPr>
                <a:spcBef>
                  <a:spcPct val="0"/>
                </a:spcBef>
              </a:pPr>
              <a:t>1</a:t>
            </a:fld>
            <a:endParaRPr lang="en-US" altLang="en-US"/>
          </a:p>
        </p:txBody>
      </p:sp>
      <p:sp>
        <p:nvSpPr>
          <p:cNvPr id="61443" name="Rectangle 2">
            <a:extLst>
              <a:ext uri="{FF2B5EF4-FFF2-40B4-BE49-F238E27FC236}">
                <a16:creationId xmlns:a16="http://schemas.microsoft.com/office/drawing/2014/main" id="{F67CEBC9-B3B2-F504-F183-8614807B902F}"/>
              </a:ext>
            </a:extLst>
          </p:cNvPr>
          <p:cNvSpPr>
            <a:spLocks noGrp="1" noRot="1" noChangeAspect="1" noChangeArrowheads="1" noTextEdit="1"/>
          </p:cNvSpPr>
          <p:nvPr>
            <p:ph type="sldImg"/>
          </p:nvPr>
        </p:nvSpPr>
        <p:spPr>
          <a:xfrm>
            <a:off x="1360488" y="869950"/>
            <a:ext cx="4178300" cy="3133725"/>
          </a:xfrm>
          <a:solidFill>
            <a:srgbClr val="FFFFFF"/>
          </a:solidFill>
          <a:ln/>
        </p:spPr>
      </p:sp>
      <p:sp>
        <p:nvSpPr>
          <p:cNvPr id="61444" name="Text Box 3">
            <a:extLst>
              <a:ext uri="{FF2B5EF4-FFF2-40B4-BE49-F238E27FC236}">
                <a16:creationId xmlns:a16="http://schemas.microsoft.com/office/drawing/2014/main" id="{6B20C8D0-9774-02AB-9091-9B989429F419}"/>
              </a:ext>
            </a:extLst>
          </p:cNvPr>
          <p:cNvSpPr txBox="1">
            <a:spLocks noChangeArrowheads="1"/>
          </p:cNvSpPr>
          <p:nvPr/>
        </p:nvSpPr>
        <p:spPr bwMode="auto">
          <a:xfrm>
            <a:off x="1066800" y="4308475"/>
            <a:ext cx="47720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820738">
              <a:spcBef>
                <a:spcPct val="30000"/>
              </a:spcBef>
              <a:defRPr sz="1200">
                <a:solidFill>
                  <a:schemeClr val="tx1"/>
                </a:solidFill>
                <a:latin typeface="Times New Roman" panose="02020603050405020304" pitchFamily="18" charset="0"/>
              </a:defRPr>
            </a:lvl1pPr>
            <a:lvl2pPr marL="742950" indent="-285750" defTabSz="820738">
              <a:spcBef>
                <a:spcPct val="30000"/>
              </a:spcBef>
              <a:defRPr sz="1200">
                <a:solidFill>
                  <a:schemeClr val="tx1"/>
                </a:solidFill>
                <a:latin typeface="Times New Roman" panose="02020603050405020304" pitchFamily="18" charset="0"/>
              </a:defRPr>
            </a:lvl2pPr>
            <a:lvl3pPr marL="1143000" indent="-228600" defTabSz="820738">
              <a:spcBef>
                <a:spcPct val="30000"/>
              </a:spcBef>
              <a:defRPr sz="1200">
                <a:solidFill>
                  <a:schemeClr val="tx1"/>
                </a:solidFill>
                <a:latin typeface="Times New Roman" panose="02020603050405020304" pitchFamily="18" charset="0"/>
              </a:defRPr>
            </a:lvl3pPr>
            <a:lvl4pPr marL="1600200" indent="-228600" defTabSz="820738">
              <a:spcBef>
                <a:spcPct val="30000"/>
              </a:spcBef>
              <a:defRPr sz="1200">
                <a:solidFill>
                  <a:schemeClr val="tx1"/>
                </a:solidFill>
                <a:latin typeface="Times New Roman" panose="02020603050405020304" pitchFamily="18" charset="0"/>
              </a:defRPr>
            </a:lvl4pPr>
            <a:lvl5pPr marL="2057400" indent="-228600" defTabSz="820738">
              <a:spcBef>
                <a:spcPct val="30000"/>
              </a:spcBef>
              <a:defRPr sz="1200">
                <a:solidFill>
                  <a:schemeClr val="tx1"/>
                </a:solidFill>
                <a:latin typeface="Times New Roman" panose="02020603050405020304" pitchFamily="18" charset="0"/>
              </a:defRPr>
            </a:lvl5pPr>
            <a:lvl6pPr marL="2514600" indent="-228600" defTabSz="82073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82073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82073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820738"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endParaRPr lang="en-US" altLang="en-US" sz="2200">
              <a:latin typeface="Times New Roman;Times"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12DBE0C-5CA7-DBA1-4D79-539F58A254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3532E0A-1088-6A4E-A2F4-9ACA627583D7}" type="slidenum">
              <a:rPr lang="en-US" altLang="en-US" smtClean="0"/>
              <a:pPr>
                <a:spcBef>
                  <a:spcPct val="0"/>
                </a:spcBef>
              </a:pPr>
              <a:t>42</a:t>
            </a:fld>
            <a:endParaRPr lang="en-US" altLang="en-US"/>
          </a:p>
        </p:txBody>
      </p:sp>
      <p:sp>
        <p:nvSpPr>
          <p:cNvPr id="87043" name="Rectangle 2">
            <a:extLst>
              <a:ext uri="{FF2B5EF4-FFF2-40B4-BE49-F238E27FC236}">
                <a16:creationId xmlns:a16="http://schemas.microsoft.com/office/drawing/2014/main" id="{583F85D9-6E8D-DAF5-8535-0AA4C056AF25}"/>
              </a:ext>
            </a:extLst>
          </p:cNvPr>
          <p:cNvSpPr>
            <a:spLocks noGrp="1" noRot="1" noChangeAspect="1" noChangeArrowheads="1" noTextEdit="1"/>
          </p:cNvSpPr>
          <p:nvPr>
            <p:ph type="sldImg"/>
          </p:nvPr>
        </p:nvSpPr>
        <p:spPr>
          <a:xfrm>
            <a:off x="1144588" y="687388"/>
            <a:ext cx="4568825" cy="3425825"/>
          </a:xfrm>
          <a:ln w="12700" cap="flat"/>
        </p:spPr>
      </p:sp>
      <p:sp>
        <p:nvSpPr>
          <p:cNvPr id="87044" name="Rectangle 3">
            <a:extLst>
              <a:ext uri="{FF2B5EF4-FFF2-40B4-BE49-F238E27FC236}">
                <a16:creationId xmlns:a16="http://schemas.microsoft.com/office/drawing/2014/main" id="{B72AC536-F8A0-1E68-5AE1-621378DEF58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34155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6942A60-40D3-5928-07DE-DD59373261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7734DFD-6638-9949-AD20-E8746C0A70E9}" type="slidenum">
              <a:rPr lang="en-US" altLang="en-US" smtClean="0"/>
              <a:pPr>
                <a:spcBef>
                  <a:spcPct val="0"/>
                </a:spcBef>
              </a:pPr>
              <a:t>54</a:t>
            </a:fld>
            <a:endParaRPr lang="en-US" altLang="en-US"/>
          </a:p>
        </p:txBody>
      </p:sp>
      <p:sp>
        <p:nvSpPr>
          <p:cNvPr id="100355" name="Rectangle 2">
            <a:extLst>
              <a:ext uri="{FF2B5EF4-FFF2-40B4-BE49-F238E27FC236}">
                <a16:creationId xmlns:a16="http://schemas.microsoft.com/office/drawing/2014/main" id="{953B2C7C-6083-D35D-0017-8B672E40A572}"/>
              </a:ext>
            </a:extLst>
          </p:cNvPr>
          <p:cNvSpPr>
            <a:spLocks noGrp="1" noRot="1" noChangeAspect="1" noChangeArrowheads="1" noTextEdit="1"/>
          </p:cNvSpPr>
          <p:nvPr>
            <p:ph type="sldImg"/>
          </p:nvPr>
        </p:nvSpPr>
        <p:spPr>
          <a:xfrm>
            <a:off x="1144588" y="687388"/>
            <a:ext cx="4568825" cy="3425825"/>
          </a:xfrm>
          <a:ln w="12700" cap="flat"/>
        </p:spPr>
      </p:sp>
      <p:sp>
        <p:nvSpPr>
          <p:cNvPr id="100356" name="Rectangle 3">
            <a:extLst>
              <a:ext uri="{FF2B5EF4-FFF2-40B4-BE49-F238E27FC236}">
                <a16:creationId xmlns:a16="http://schemas.microsoft.com/office/drawing/2014/main" id="{F9FFAE93-D636-0358-EC18-39EA2063BCC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390968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A047742-446A-C2E3-24AE-F537813368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9E9B0EB-82DC-8C41-9466-C3D25D404675}" type="slidenum">
              <a:rPr lang="en-US" altLang="en-US" smtClean="0"/>
              <a:pPr>
                <a:spcBef>
                  <a:spcPct val="0"/>
                </a:spcBef>
              </a:pPr>
              <a:t>11</a:t>
            </a:fld>
            <a:endParaRPr lang="en-US" altLang="en-US"/>
          </a:p>
        </p:txBody>
      </p:sp>
      <p:sp>
        <p:nvSpPr>
          <p:cNvPr id="46083" name="Rectangle 2">
            <a:extLst>
              <a:ext uri="{FF2B5EF4-FFF2-40B4-BE49-F238E27FC236}">
                <a16:creationId xmlns:a16="http://schemas.microsoft.com/office/drawing/2014/main" id="{A4380BEA-27EC-5423-02CB-FE1681358612}"/>
              </a:ext>
            </a:extLst>
          </p:cNvPr>
          <p:cNvSpPr>
            <a:spLocks noGrp="1" noRot="1" noChangeAspect="1" noChangeArrowheads="1" noTextEdit="1"/>
          </p:cNvSpPr>
          <p:nvPr>
            <p:ph type="sldImg"/>
          </p:nvPr>
        </p:nvSpPr>
        <p:spPr>
          <a:xfrm>
            <a:off x="1144588" y="687388"/>
            <a:ext cx="4568825" cy="3425825"/>
          </a:xfrm>
          <a:ln w="12700" cap="flat"/>
        </p:spPr>
      </p:sp>
      <p:sp>
        <p:nvSpPr>
          <p:cNvPr id="46084" name="Rectangle 3">
            <a:extLst>
              <a:ext uri="{FF2B5EF4-FFF2-40B4-BE49-F238E27FC236}">
                <a16:creationId xmlns:a16="http://schemas.microsoft.com/office/drawing/2014/main" id="{E0FC3714-1747-0597-4877-95EBB79E6E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4074561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2DD9AE7-B413-BDD7-B1AE-DFCCA00401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C8DCF1B-707C-CA46-8E28-08E3685A77FF}" type="slidenum">
              <a:rPr lang="en-US" altLang="en-US" smtClean="0"/>
              <a:pPr>
                <a:spcBef>
                  <a:spcPct val="0"/>
                </a:spcBef>
              </a:pPr>
              <a:t>25</a:t>
            </a:fld>
            <a:endParaRPr lang="en-US" altLang="en-US"/>
          </a:p>
        </p:txBody>
      </p:sp>
      <p:sp>
        <p:nvSpPr>
          <p:cNvPr id="64515" name="Rectangle 2">
            <a:extLst>
              <a:ext uri="{FF2B5EF4-FFF2-40B4-BE49-F238E27FC236}">
                <a16:creationId xmlns:a16="http://schemas.microsoft.com/office/drawing/2014/main" id="{54473401-22F0-89F3-FF77-DBC6A7BD7B62}"/>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4015984-65AC-9FE6-BEF2-37B52D75A11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7588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8EDC4AC-7781-492B-48B8-C61F3077AF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4C072F4-6BFC-7C4F-B92E-43546F94A193}" type="slidenum">
              <a:rPr lang="en-US" altLang="en-US" smtClean="0"/>
              <a:pPr>
                <a:spcBef>
                  <a:spcPct val="0"/>
                </a:spcBef>
              </a:pPr>
              <a:t>28</a:t>
            </a:fld>
            <a:endParaRPr lang="en-US" altLang="en-US"/>
          </a:p>
        </p:txBody>
      </p:sp>
      <p:sp>
        <p:nvSpPr>
          <p:cNvPr id="68611" name="Rectangle 2">
            <a:extLst>
              <a:ext uri="{FF2B5EF4-FFF2-40B4-BE49-F238E27FC236}">
                <a16:creationId xmlns:a16="http://schemas.microsoft.com/office/drawing/2014/main" id="{831D8F4F-B2EA-3A75-7719-EA5909A5D3C2}"/>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1272D66E-E6FE-AC05-3DF5-221A9963D7B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84886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ECE623C-BFBC-9214-0BE4-BBE329FCA2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965E797-8716-D946-A0BC-5ADB09E9561D}" type="slidenum">
              <a:rPr lang="en-US" altLang="en-US" smtClean="0"/>
              <a:pPr>
                <a:spcBef>
                  <a:spcPct val="0"/>
                </a:spcBef>
              </a:pPr>
              <a:t>29</a:t>
            </a:fld>
            <a:endParaRPr lang="en-US" altLang="en-US"/>
          </a:p>
        </p:txBody>
      </p:sp>
      <p:sp>
        <p:nvSpPr>
          <p:cNvPr id="70659" name="Rectangle 2">
            <a:extLst>
              <a:ext uri="{FF2B5EF4-FFF2-40B4-BE49-F238E27FC236}">
                <a16:creationId xmlns:a16="http://schemas.microsoft.com/office/drawing/2014/main" id="{6B938704-1383-CABA-18C1-A90CE5F6FA73}"/>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7DCDEDBB-DBEE-720D-F977-17EB9BD0D7C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7150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380D40A2-8109-0DDA-83F0-B7359365A5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B43411-28C7-9740-A08E-C4186ED392A2}" type="slidenum">
              <a:rPr lang="en-US" altLang="en-US" smtClean="0"/>
              <a:pPr>
                <a:spcBef>
                  <a:spcPct val="0"/>
                </a:spcBef>
              </a:pPr>
              <a:t>33</a:t>
            </a:fld>
            <a:endParaRPr lang="en-US" altLang="en-US"/>
          </a:p>
        </p:txBody>
      </p:sp>
      <p:sp>
        <p:nvSpPr>
          <p:cNvPr id="75779" name="Rectangle 2">
            <a:extLst>
              <a:ext uri="{FF2B5EF4-FFF2-40B4-BE49-F238E27FC236}">
                <a16:creationId xmlns:a16="http://schemas.microsoft.com/office/drawing/2014/main" id="{62BBEA5D-F1BB-21BB-F265-1503047F61E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4E10F644-B16B-EE67-AB7B-4405A111F42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51074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15F86A6E-AEB2-915C-0E60-FE63CB8A69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0EBCF3B-B1B1-0549-BB9F-2F19C0A1AFB2}" type="slidenum">
              <a:rPr lang="en-US" altLang="en-US" smtClean="0"/>
              <a:pPr>
                <a:spcBef>
                  <a:spcPct val="0"/>
                </a:spcBef>
              </a:pPr>
              <a:t>35</a:t>
            </a:fld>
            <a:endParaRPr lang="en-US" altLang="en-US"/>
          </a:p>
        </p:txBody>
      </p:sp>
      <p:sp>
        <p:nvSpPr>
          <p:cNvPr id="77827" name="Rectangle 2">
            <a:extLst>
              <a:ext uri="{FF2B5EF4-FFF2-40B4-BE49-F238E27FC236}">
                <a16:creationId xmlns:a16="http://schemas.microsoft.com/office/drawing/2014/main" id="{BEC08A2F-3A05-3B06-EA46-AE0B4F2F845C}"/>
              </a:ext>
            </a:extLst>
          </p:cNvPr>
          <p:cNvSpPr>
            <a:spLocks noGrp="1" noRot="1" noChangeAspect="1" noChangeArrowheads="1" noTextEdit="1"/>
          </p:cNvSpPr>
          <p:nvPr>
            <p:ph type="sldImg"/>
          </p:nvPr>
        </p:nvSpPr>
        <p:spPr>
          <a:solidFill>
            <a:srgbClr val="FFFFFF"/>
          </a:solidFill>
          <a:ln/>
        </p:spPr>
      </p:sp>
      <p:sp>
        <p:nvSpPr>
          <p:cNvPr id="77828" name="Rectangle 3">
            <a:extLst>
              <a:ext uri="{FF2B5EF4-FFF2-40B4-BE49-F238E27FC236}">
                <a16:creationId xmlns:a16="http://schemas.microsoft.com/office/drawing/2014/main" id="{0DE9FF20-D575-8343-21FD-3DC5C21515F1}"/>
              </a:ext>
            </a:extLst>
          </p:cNvPr>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9154871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94217FC-1810-BDAC-7A5F-A9E4730E6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58166B-12E3-5942-99F3-88BA103DB1B4}" type="slidenum">
              <a:rPr lang="en-US" altLang="en-US" smtClean="0"/>
              <a:pPr>
                <a:spcBef>
                  <a:spcPct val="0"/>
                </a:spcBef>
              </a:pPr>
              <a:t>36</a:t>
            </a:fld>
            <a:endParaRPr lang="en-US" altLang="en-US"/>
          </a:p>
        </p:txBody>
      </p:sp>
      <p:sp>
        <p:nvSpPr>
          <p:cNvPr id="79875" name="Rectangle 2">
            <a:extLst>
              <a:ext uri="{FF2B5EF4-FFF2-40B4-BE49-F238E27FC236}">
                <a16:creationId xmlns:a16="http://schemas.microsoft.com/office/drawing/2014/main" id="{6763CAB5-C9D6-1C15-C90C-EC54E7417B00}"/>
              </a:ext>
            </a:extLst>
          </p:cNvPr>
          <p:cNvSpPr>
            <a:spLocks noGrp="1" noRot="1" noChangeAspect="1" noChangeArrowheads="1" noTextEdit="1"/>
          </p:cNvSpPr>
          <p:nvPr>
            <p:ph type="sldImg"/>
          </p:nvPr>
        </p:nvSpPr>
        <p:spPr>
          <a:xfrm>
            <a:off x="1144588" y="687388"/>
            <a:ext cx="4568825" cy="3425825"/>
          </a:xfrm>
          <a:solidFill>
            <a:srgbClr val="FFFFFF"/>
          </a:solidFill>
          <a:ln w="12700" cap="flat"/>
        </p:spPr>
      </p:sp>
      <p:sp>
        <p:nvSpPr>
          <p:cNvPr id="79876" name="Rectangle 3">
            <a:extLst>
              <a:ext uri="{FF2B5EF4-FFF2-40B4-BE49-F238E27FC236}">
                <a16:creationId xmlns:a16="http://schemas.microsoft.com/office/drawing/2014/main" id="{0A876FD3-9AB3-A42F-8E42-6B4EF546D19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1303333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44A366C-630E-202E-0BC6-73A679FD3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A2F1081-3F43-3747-ACC0-5DB355C30036}" type="slidenum">
              <a:rPr lang="en-US" altLang="en-US" smtClean="0"/>
              <a:pPr>
                <a:spcBef>
                  <a:spcPct val="0"/>
                </a:spcBef>
              </a:pPr>
              <a:t>41</a:t>
            </a:fld>
            <a:endParaRPr lang="en-US" altLang="en-US"/>
          </a:p>
        </p:txBody>
      </p:sp>
      <p:sp>
        <p:nvSpPr>
          <p:cNvPr id="84995" name="Rectangle 2">
            <a:extLst>
              <a:ext uri="{FF2B5EF4-FFF2-40B4-BE49-F238E27FC236}">
                <a16:creationId xmlns:a16="http://schemas.microsoft.com/office/drawing/2014/main" id="{F9B2EFAE-4840-6872-5B42-8B272F39D73C}"/>
              </a:ext>
            </a:extLst>
          </p:cNvPr>
          <p:cNvSpPr>
            <a:spLocks noGrp="1" noRot="1" noChangeAspect="1" noChangeArrowheads="1" noTextEdit="1"/>
          </p:cNvSpPr>
          <p:nvPr>
            <p:ph type="sldImg"/>
          </p:nvPr>
        </p:nvSpPr>
        <p:spPr>
          <a:xfrm>
            <a:off x="1144588" y="687388"/>
            <a:ext cx="4568825" cy="3425825"/>
          </a:xfrm>
          <a:ln w="12700" cap="flat"/>
        </p:spPr>
      </p:sp>
      <p:sp>
        <p:nvSpPr>
          <p:cNvPr id="84996" name="Rectangle 3">
            <a:extLst>
              <a:ext uri="{FF2B5EF4-FFF2-40B4-BE49-F238E27FC236}">
                <a16:creationId xmlns:a16="http://schemas.microsoft.com/office/drawing/2014/main" id="{5D1945D4-1970-8482-0C59-74C4F534772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Tree>
    <p:extLst>
      <p:ext uri="{BB962C8B-B14F-4D97-AF65-F5344CB8AC3E}">
        <p14:creationId xmlns:p14="http://schemas.microsoft.com/office/powerpoint/2010/main" val="275316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44E0395-C14E-1FB3-213B-20597AED8655}"/>
              </a:ext>
            </a:extLst>
          </p:cNvPr>
          <p:cNvSpPr>
            <a:spLocks noGrp="1" noChangeArrowheads="1"/>
          </p:cNvSpPr>
          <p:nvPr>
            <p:ph type="dt" sz="half" idx="10"/>
          </p:nvPr>
        </p:nvSpPr>
        <p:spPr>
          <a:ln/>
        </p:spPr>
        <p:txBody>
          <a:bodyPr/>
          <a:lstStyle>
            <a:lvl1pPr>
              <a:defRPr/>
            </a:lvl1pPr>
          </a:lstStyle>
          <a:p>
            <a:pPr>
              <a:defRPr/>
            </a:pPr>
            <a:fld id="{F5841F41-7975-E144-9ECD-56FF78BF6B72}" type="datetime4">
              <a:rPr lang="en-US"/>
              <a:pPr>
                <a:defRPr/>
              </a:pPr>
              <a:t>July 7, 2025</a:t>
            </a:fld>
            <a:endParaRPr lang="en-US"/>
          </a:p>
        </p:txBody>
      </p:sp>
      <p:sp>
        <p:nvSpPr>
          <p:cNvPr id="5" name="Rectangle 5">
            <a:extLst>
              <a:ext uri="{FF2B5EF4-FFF2-40B4-BE49-F238E27FC236}">
                <a16:creationId xmlns:a16="http://schemas.microsoft.com/office/drawing/2014/main" id="{ED695217-181E-5132-0D07-97503F61A7E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BA7090-85F1-32EF-C376-6F21C89A9020}"/>
              </a:ext>
            </a:extLst>
          </p:cNvPr>
          <p:cNvSpPr>
            <a:spLocks noGrp="1" noChangeArrowheads="1"/>
          </p:cNvSpPr>
          <p:nvPr>
            <p:ph type="sldNum" sz="quarter" idx="12"/>
          </p:nvPr>
        </p:nvSpPr>
        <p:spPr>
          <a:ln/>
        </p:spPr>
        <p:txBody>
          <a:bodyPr/>
          <a:lstStyle>
            <a:lvl1pPr>
              <a:defRPr/>
            </a:lvl1pPr>
          </a:lstStyle>
          <a:p>
            <a:pPr>
              <a:defRPr/>
            </a:pPr>
            <a:fld id="{4166DCCA-FC35-0241-86B5-813025B85691}" type="slidenum">
              <a:rPr lang="en-US" altLang="en-US"/>
              <a:pPr>
                <a:defRPr/>
              </a:pPr>
              <a:t>‹#›</a:t>
            </a:fld>
            <a:endParaRPr lang="en-US" altLang="en-US"/>
          </a:p>
        </p:txBody>
      </p:sp>
    </p:spTree>
    <p:extLst>
      <p:ext uri="{BB962C8B-B14F-4D97-AF65-F5344CB8AC3E}">
        <p14:creationId xmlns:p14="http://schemas.microsoft.com/office/powerpoint/2010/main" val="1996810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2FD2B83-11D3-48B4-3848-E857ADDCA395}"/>
              </a:ext>
            </a:extLst>
          </p:cNvPr>
          <p:cNvSpPr>
            <a:spLocks noGrp="1" noChangeArrowheads="1"/>
          </p:cNvSpPr>
          <p:nvPr>
            <p:ph type="dt" sz="half" idx="10"/>
          </p:nvPr>
        </p:nvSpPr>
        <p:spPr>
          <a:ln/>
        </p:spPr>
        <p:txBody>
          <a:bodyPr/>
          <a:lstStyle>
            <a:lvl1pPr>
              <a:defRPr/>
            </a:lvl1pPr>
          </a:lstStyle>
          <a:p>
            <a:pPr>
              <a:defRPr/>
            </a:pPr>
            <a:fld id="{E467E400-B4E3-B842-B431-DA3680752E65}" type="datetime4">
              <a:rPr lang="en-US"/>
              <a:pPr>
                <a:defRPr/>
              </a:pPr>
              <a:t>July 7, 2025</a:t>
            </a:fld>
            <a:endParaRPr lang="en-US"/>
          </a:p>
        </p:txBody>
      </p:sp>
      <p:sp>
        <p:nvSpPr>
          <p:cNvPr id="5" name="Rectangle 5">
            <a:extLst>
              <a:ext uri="{FF2B5EF4-FFF2-40B4-BE49-F238E27FC236}">
                <a16:creationId xmlns:a16="http://schemas.microsoft.com/office/drawing/2014/main" id="{5ED4C7DA-9775-CBF4-9A54-DFC3E4E3CA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70D009C-C89A-3321-9A06-732C1EC80DFA}"/>
              </a:ext>
            </a:extLst>
          </p:cNvPr>
          <p:cNvSpPr>
            <a:spLocks noGrp="1" noChangeArrowheads="1"/>
          </p:cNvSpPr>
          <p:nvPr>
            <p:ph type="sldNum" sz="quarter" idx="12"/>
          </p:nvPr>
        </p:nvSpPr>
        <p:spPr>
          <a:ln/>
        </p:spPr>
        <p:txBody>
          <a:bodyPr/>
          <a:lstStyle>
            <a:lvl1pPr>
              <a:defRPr/>
            </a:lvl1pPr>
          </a:lstStyle>
          <a:p>
            <a:pPr>
              <a:defRPr/>
            </a:pPr>
            <a:fld id="{DC3942BB-1DA9-C84E-95BB-1B7660CC41D7}" type="slidenum">
              <a:rPr lang="en-US" altLang="en-US"/>
              <a:pPr>
                <a:defRPr/>
              </a:pPr>
              <a:t>‹#›</a:t>
            </a:fld>
            <a:endParaRPr lang="en-US" altLang="en-US"/>
          </a:p>
        </p:txBody>
      </p:sp>
    </p:spTree>
    <p:extLst>
      <p:ext uri="{BB962C8B-B14F-4D97-AF65-F5344CB8AC3E}">
        <p14:creationId xmlns:p14="http://schemas.microsoft.com/office/powerpoint/2010/main" val="33999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CFD0C96-2C13-B00B-8B60-97F8AF99D4D0}"/>
              </a:ext>
            </a:extLst>
          </p:cNvPr>
          <p:cNvSpPr>
            <a:spLocks noGrp="1" noChangeArrowheads="1"/>
          </p:cNvSpPr>
          <p:nvPr>
            <p:ph type="dt" sz="half" idx="10"/>
          </p:nvPr>
        </p:nvSpPr>
        <p:spPr>
          <a:ln/>
        </p:spPr>
        <p:txBody>
          <a:bodyPr/>
          <a:lstStyle>
            <a:lvl1pPr>
              <a:defRPr/>
            </a:lvl1pPr>
          </a:lstStyle>
          <a:p>
            <a:pPr>
              <a:defRPr/>
            </a:pPr>
            <a:fld id="{E3237215-09A5-5D4F-B9AA-F7EC6A9B3764}" type="datetime4">
              <a:rPr lang="en-US"/>
              <a:pPr>
                <a:defRPr/>
              </a:pPr>
              <a:t>July 7, 2025</a:t>
            </a:fld>
            <a:endParaRPr lang="en-US"/>
          </a:p>
        </p:txBody>
      </p:sp>
      <p:sp>
        <p:nvSpPr>
          <p:cNvPr id="5" name="Rectangle 5">
            <a:extLst>
              <a:ext uri="{FF2B5EF4-FFF2-40B4-BE49-F238E27FC236}">
                <a16:creationId xmlns:a16="http://schemas.microsoft.com/office/drawing/2014/main" id="{A676576F-2262-1E86-F382-A855A4FBBB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9BC6804-8348-EFAB-A32E-8E125AE44FBF}"/>
              </a:ext>
            </a:extLst>
          </p:cNvPr>
          <p:cNvSpPr>
            <a:spLocks noGrp="1" noChangeArrowheads="1"/>
          </p:cNvSpPr>
          <p:nvPr>
            <p:ph type="sldNum" sz="quarter" idx="12"/>
          </p:nvPr>
        </p:nvSpPr>
        <p:spPr>
          <a:ln/>
        </p:spPr>
        <p:txBody>
          <a:bodyPr/>
          <a:lstStyle>
            <a:lvl1pPr>
              <a:defRPr/>
            </a:lvl1pPr>
          </a:lstStyle>
          <a:p>
            <a:pPr>
              <a:defRPr/>
            </a:pPr>
            <a:fld id="{6ABD8B51-FCDD-8642-A7CB-695CC671EFE2}" type="slidenum">
              <a:rPr lang="en-US" altLang="en-US"/>
              <a:pPr>
                <a:defRPr/>
              </a:pPr>
              <a:t>‹#›</a:t>
            </a:fld>
            <a:endParaRPr lang="en-US" altLang="en-US"/>
          </a:p>
        </p:txBody>
      </p:sp>
    </p:spTree>
    <p:extLst>
      <p:ext uri="{BB962C8B-B14F-4D97-AF65-F5344CB8AC3E}">
        <p14:creationId xmlns:p14="http://schemas.microsoft.com/office/powerpoint/2010/main" val="1141241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452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671888"/>
            <a:ext cx="4038600" cy="2454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F457AE31-7F41-FBDA-0BFB-B47FBED4BDA9}"/>
              </a:ext>
            </a:extLst>
          </p:cNvPr>
          <p:cNvSpPr>
            <a:spLocks noGrp="1" noChangeArrowheads="1"/>
          </p:cNvSpPr>
          <p:nvPr>
            <p:ph type="dt" sz="half" idx="10"/>
          </p:nvPr>
        </p:nvSpPr>
        <p:spPr>
          <a:ln/>
        </p:spPr>
        <p:txBody>
          <a:bodyPr/>
          <a:lstStyle>
            <a:lvl1pPr>
              <a:defRPr/>
            </a:lvl1pPr>
          </a:lstStyle>
          <a:p>
            <a:pPr>
              <a:defRPr/>
            </a:pPr>
            <a:fld id="{B55A89BA-B040-D14F-8E43-A490D01AAA5B}" type="datetime4">
              <a:rPr lang="en-US"/>
              <a:pPr>
                <a:defRPr/>
              </a:pPr>
              <a:t>July 7, 2025</a:t>
            </a:fld>
            <a:endParaRPr lang="en-US"/>
          </a:p>
        </p:txBody>
      </p:sp>
      <p:sp>
        <p:nvSpPr>
          <p:cNvPr id="7" name="Rectangle 5">
            <a:extLst>
              <a:ext uri="{FF2B5EF4-FFF2-40B4-BE49-F238E27FC236}">
                <a16:creationId xmlns:a16="http://schemas.microsoft.com/office/drawing/2014/main" id="{F43637EE-5236-6809-B8B7-BB75DBB9C3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74221736-83F5-D9A9-EBF9-EBDF0F9FE82F}"/>
              </a:ext>
            </a:extLst>
          </p:cNvPr>
          <p:cNvSpPr>
            <a:spLocks noGrp="1" noChangeArrowheads="1"/>
          </p:cNvSpPr>
          <p:nvPr>
            <p:ph type="sldNum" sz="quarter" idx="12"/>
          </p:nvPr>
        </p:nvSpPr>
        <p:spPr>
          <a:ln/>
        </p:spPr>
        <p:txBody>
          <a:bodyPr/>
          <a:lstStyle>
            <a:lvl1pPr>
              <a:defRPr/>
            </a:lvl1pPr>
          </a:lstStyle>
          <a:p>
            <a:pPr>
              <a:defRPr/>
            </a:pPr>
            <a:fld id="{9780D945-F48E-9E4F-BC30-38BDEC6DBE15}" type="slidenum">
              <a:rPr lang="en-US" altLang="en-US"/>
              <a:pPr>
                <a:defRPr/>
              </a:pPr>
              <a:t>‹#›</a:t>
            </a:fld>
            <a:endParaRPr lang="en-US" altLang="en-US"/>
          </a:p>
        </p:txBody>
      </p:sp>
    </p:spTree>
    <p:extLst>
      <p:ext uri="{BB962C8B-B14F-4D97-AF65-F5344CB8AC3E}">
        <p14:creationId xmlns:p14="http://schemas.microsoft.com/office/powerpoint/2010/main" val="387839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A99A39D-431D-BDA2-935C-EF7C71E378E4}"/>
              </a:ext>
            </a:extLst>
          </p:cNvPr>
          <p:cNvSpPr>
            <a:spLocks noGrp="1" noChangeArrowheads="1"/>
          </p:cNvSpPr>
          <p:nvPr>
            <p:ph type="dt" sz="half" idx="10"/>
          </p:nvPr>
        </p:nvSpPr>
        <p:spPr>
          <a:ln/>
        </p:spPr>
        <p:txBody>
          <a:bodyPr/>
          <a:lstStyle>
            <a:lvl1pPr>
              <a:defRPr/>
            </a:lvl1pPr>
          </a:lstStyle>
          <a:p>
            <a:pPr>
              <a:defRPr/>
            </a:pPr>
            <a:fld id="{3339A044-83E4-0147-B369-492545E23147}" type="datetime4">
              <a:rPr lang="en-US"/>
              <a:pPr>
                <a:defRPr/>
              </a:pPr>
              <a:t>July 7, 2025</a:t>
            </a:fld>
            <a:endParaRPr lang="en-US"/>
          </a:p>
        </p:txBody>
      </p:sp>
      <p:sp>
        <p:nvSpPr>
          <p:cNvPr id="6" name="Rectangle 5">
            <a:extLst>
              <a:ext uri="{FF2B5EF4-FFF2-40B4-BE49-F238E27FC236}">
                <a16:creationId xmlns:a16="http://schemas.microsoft.com/office/drawing/2014/main" id="{57AE3BD1-B5B1-ACFD-C5A9-5A8B595A51A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C55FBC-6E2B-3029-C47A-432D66DD7B96}"/>
              </a:ext>
            </a:extLst>
          </p:cNvPr>
          <p:cNvSpPr>
            <a:spLocks noGrp="1" noChangeArrowheads="1"/>
          </p:cNvSpPr>
          <p:nvPr>
            <p:ph type="sldNum" sz="quarter" idx="12"/>
          </p:nvPr>
        </p:nvSpPr>
        <p:spPr>
          <a:ln/>
        </p:spPr>
        <p:txBody>
          <a:bodyPr/>
          <a:lstStyle>
            <a:lvl1pPr>
              <a:defRPr/>
            </a:lvl1pPr>
          </a:lstStyle>
          <a:p>
            <a:pPr>
              <a:defRPr/>
            </a:pPr>
            <a:fld id="{7C2FF737-B5B1-3A4E-84A9-887F797DA85A}" type="slidenum">
              <a:rPr lang="en-US" altLang="en-US"/>
              <a:pPr>
                <a:defRPr/>
              </a:pPr>
              <a:t>‹#›</a:t>
            </a:fld>
            <a:endParaRPr lang="en-US" altLang="en-US"/>
          </a:p>
        </p:txBody>
      </p:sp>
    </p:spTree>
    <p:extLst>
      <p:ext uri="{BB962C8B-B14F-4D97-AF65-F5344CB8AC3E}">
        <p14:creationId xmlns:p14="http://schemas.microsoft.com/office/powerpoint/2010/main" val="39742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5430903-3554-383E-2D53-ABE24C5ADB64}"/>
              </a:ext>
            </a:extLst>
          </p:cNvPr>
          <p:cNvSpPr>
            <a:spLocks noGrp="1" noChangeArrowheads="1"/>
          </p:cNvSpPr>
          <p:nvPr>
            <p:ph type="dt" sz="half" idx="10"/>
          </p:nvPr>
        </p:nvSpPr>
        <p:spPr>
          <a:ln/>
        </p:spPr>
        <p:txBody>
          <a:bodyPr/>
          <a:lstStyle>
            <a:lvl1pPr>
              <a:defRPr/>
            </a:lvl1pPr>
          </a:lstStyle>
          <a:p>
            <a:pPr>
              <a:defRPr/>
            </a:pPr>
            <a:fld id="{03F15236-A1D1-444D-8A42-035DA4F5DCFF}" type="datetime4">
              <a:rPr lang="en-US"/>
              <a:pPr>
                <a:defRPr/>
              </a:pPr>
              <a:t>July 7, 2025</a:t>
            </a:fld>
            <a:endParaRPr lang="en-US"/>
          </a:p>
        </p:txBody>
      </p:sp>
      <p:sp>
        <p:nvSpPr>
          <p:cNvPr id="5" name="Rectangle 5">
            <a:extLst>
              <a:ext uri="{FF2B5EF4-FFF2-40B4-BE49-F238E27FC236}">
                <a16:creationId xmlns:a16="http://schemas.microsoft.com/office/drawing/2014/main" id="{34D218F4-CD1A-54CE-2937-A99924E667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F072F4B-52B1-0046-069C-ACBACF9036DF}"/>
              </a:ext>
            </a:extLst>
          </p:cNvPr>
          <p:cNvSpPr>
            <a:spLocks noGrp="1" noChangeArrowheads="1"/>
          </p:cNvSpPr>
          <p:nvPr>
            <p:ph type="sldNum" sz="quarter" idx="12"/>
          </p:nvPr>
        </p:nvSpPr>
        <p:spPr>
          <a:ln/>
        </p:spPr>
        <p:txBody>
          <a:bodyPr/>
          <a:lstStyle>
            <a:lvl1pPr>
              <a:defRPr/>
            </a:lvl1pPr>
          </a:lstStyle>
          <a:p>
            <a:pPr>
              <a:defRPr/>
            </a:pPr>
            <a:fld id="{F6617354-3243-824E-909C-3BB0015B4040}" type="slidenum">
              <a:rPr lang="en-US" altLang="en-US"/>
              <a:pPr>
                <a:defRPr/>
              </a:pPr>
              <a:t>‹#›</a:t>
            </a:fld>
            <a:endParaRPr lang="en-US" altLang="en-US"/>
          </a:p>
        </p:txBody>
      </p:sp>
    </p:spTree>
    <p:extLst>
      <p:ext uri="{BB962C8B-B14F-4D97-AF65-F5344CB8AC3E}">
        <p14:creationId xmlns:p14="http://schemas.microsoft.com/office/powerpoint/2010/main" val="958924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EF35B0C-BB0B-D4FE-BB39-643C1BF03A29}"/>
              </a:ext>
            </a:extLst>
          </p:cNvPr>
          <p:cNvSpPr>
            <a:spLocks noGrp="1" noChangeArrowheads="1"/>
          </p:cNvSpPr>
          <p:nvPr>
            <p:ph type="dt" sz="half" idx="10"/>
          </p:nvPr>
        </p:nvSpPr>
        <p:spPr>
          <a:ln/>
        </p:spPr>
        <p:txBody>
          <a:bodyPr/>
          <a:lstStyle>
            <a:lvl1pPr>
              <a:defRPr/>
            </a:lvl1pPr>
          </a:lstStyle>
          <a:p>
            <a:pPr>
              <a:defRPr/>
            </a:pPr>
            <a:fld id="{7C5A2269-DBCA-E644-9110-3C3D9E23A957}" type="datetime4">
              <a:rPr lang="en-US"/>
              <a:pPr>
                <a:defRPr/>
              </a:pPr>
              <a:t>July 7, 2025</a:t>
            </a:fld>
            <a:endParaRPr lang="en-US"/>
          </a:p>
        </p:txBody>
      </p:sp>
      <p:sp>
        <p:nvSpPr>
          <p:cNvPr id="5" name="Rectangle 5">
            <a:extLst>
              <a:ext uri="{FF2B5EF4-FFF2-40B4-BE49-F238E27FC236}">
                <a16:creationId xmlns:a16="http://schemas.microsoft.com/office/drawing/2014/main" id="{EA8E902F-52D1-B67F-E55F-AEB98D5827B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AC4D422-DE2B-7170-AC0B-DB5ADA672463}"/>
              </a:ext>
            </a:extLst>
          </p:cNvPr>
          <p:cNvSpPr>
            <a:spLocks noGrp="1" noChangeArrowheads="1"/>
          </p:cNvSpPr>
          <p:nvPr>
            <p:ph type="sldNum" sz="quarter" idx="12"/>
          </p:nvPr>
        </p:nvSpPr>
        <p:spPr>
          <a:ln/>
        </p:spPr>
        <p:txBody>
          <a:bodyPr/>
          <a:lstStyle>
            <a:lvl1pPr>
              <a:defRPr/>
            </a:lvl1pPr>
          </a:lstStyle>
          <a:p>
            <a:pPr>
              <a:defRPr/>
            </a:pPr>
            <a:fld id="{8ED492A5-B38E-D943-B24A-A6BD23F503B3}" type="slidenum">
              <a:rPr lang="en-US" altLang="en-US"/>
              <a:pPr>
                <a:defRPr/>
              </a:pPr>
              <a:t>‹#›</a:t>
            </a:fld>
            <a:endParaRPr lang="en-US" altLang="en-US"/>
          </a:p>
        </p:txBody>
      </p:sp>
    </p:spTree>
    <p:extLst>
      <p:ext uri="{BB962C8B-B14F-4D97-AF65-F5344CB8AC3E}">
        <p14:creationId xmlns:p14="http://schemas.microsoft.com/office/powerpoint/2010/main" val="79321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D02259F-8563-304C-30E2-9C6FAE08227F}"/>
              </a:ext>
            </a:extLst>
          </p:cNvPr>
          <p:cNvSpPr>
            <a:spLocks noGrp="1" noChangeArrowheads="1"/>
          </p:cNvSpPr>
          <p:nvPr>
            <p:ph type="dt" sz="half" idx="10"/>
          </p:nvPr>
        </p:nvSpPr>
        <p:spPr>
          <a:ln/>
        </p:spPr>
        <p:txBody>
          <a:bodyPr/>
          <a:lstStyle>
            <a:lvl1pPr>
              <a:defRPr/>
            </a:lvl1pPr>
          </a:lstStyle>
          <a:p>
            <a:pPr>
              <a:defRPr/>
            </a:pPr>
            <a:fld id="{6584881F-E3E3-3F47-A9D2-85F0333F654E}" type="datetime4">
              <a:rPr lang="en-US"/>
              <a:pPr>
                <a:defRPr/>
              </a:pPr>
              <a:t>July 7, 2025</a:t>
            </a:fld>
            <a:endParaRPr lang="en-US"/>
          </a:p>
        </p:txBody>
      </p:sp>
      <p:sp>
        <p:nvSpPr>
          <p:cNvPr id="6" name="Rectangle 5">
            <a:extLst>
              <a:ext uri="{FF2B5EF4-FFF2-40B4-BE49-F238E27FC236}">
                <a16:creationId xmlns:a16="http://schemas.microsoft.com/office/drawing/2014/main" id="{E50B4561-894E-9EDF-11E6-C474E0CA7FF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E124CEF-7F02-40B9-7E86-208F8CA8102E}"/>
              </a:ext>
            </a:extLst>
          </p:cNvPr>
          <p:cNvSpPr>
            <a:spLocks noGrp="1" noChangeArrowheads="1"/>
          </p:cNvSpPr>
          <p:nvPr>
            <p:ph type="sldNum" sz="quarter" idx="12"/>
          </p:nvPr>
        </p:nvSpPr>
        <p:spPr>
          <a:ln/>
        </p:spPr>
        <p:txBody>
          <a:bodyPr/>
          <a:lstStyle>
            <a:lvl1pPr>
              <a:defRPr/>
            </a:lvl1pPr>
          </a:lstStyle>
          <a:p>
            <a:pPr>
              <a:defRPr/>
            </a:pPr>
            <a:fld id="{6B75408D-2100-424D-91F1-D5EACCB49EE8}" type="slidenum">
              <a:rPr lang="en-US" altLang="en-US"/>
              <a:pPr>
                <a:defRPr/>
              </a:pPr>
              <a:t>‹#›</a:t>
            </a:fld>
            <a:endParaRPr lang="en-US" altLang="en-US"/>
          </a:p>
        </p:txBody>
      </p:sp>
    </p:spTree>
    <p:extLst>
      <p:ext uri="{BB962C8B-B14F-4D97-AF65-F5344CB8AC3E}">
        <p14:creationId xmlns:p14="http://schemas.microsoft.com/office/powerpoint/2010/main" val="2313535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52CA9C3E-F286-C28A-4ADC-3C3682BF6931}"/>
              </a:ext>
            </a:extLst>
          </p:cNvPr>
          <p:cNvSpPr>
            <a:spLocks noGrp="1" noChangeArrowheads="1"/>
          </p:cNvSpPr>
          <p:nvPr>
            <p:ph type="dt" sz="half" idx="10"/>
          </p:nvPr>
        </p:nvSpPr>
        <p:spPr>
          <a:ln/>
        </p:spPr>
        <p:txBody>
          <a:bodyPr/>
          <a:lstStyle>
            <a:lvl1pPr>
              <a:defRPr/>
            </a:lvl1pPr>
          </a:lstStyle>
          <a:p>
            <a:pPr>
              <a:defRPr/>
            </a:pPr>
            <a:fld id="{FCA34A73-249B-E04C-AA54-931E56FDA0EF}" type="datetime4">
              <a:rPr lang="en-US"/>
              <a:pPr>
                <a:defRPr/>
              </a:pPr>
              <a:t>July 7, 2025</a:t>
            </a:fld>
            <a:endParaRPr lang="en-US"/>
          </a:p>
        </p:txBody>
      </p:sp>
      <p:sp>
        <p:nvSpPr>
          <p:cNvPr id="8" name="Rectangle 5">
            <a:extLst>
              <a:ext uri="{FF2B5EF4-FFF2-40B4-BE49-F238E27FC236}">
                <a16:creationId xmlns:a16="http://schemas.microsoft.com/office/drawing/2014/main" id="{93187C28-7559-171D-8271-4D91F8D6AB2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A36C4F7-1F4C-6FE0-D96A-90F0B4F3DC8F}"/>
              </a:ext>
            </a:extLst>
          </p:cNvPr>
          <p:cNvSpPr>
            <a:spLocks noGrp="1" noChangeArrowheads="1"/>
          </p:cNvSpPr>
          <p:nvPr>
            <p:ph type="sldNum" sz="quarter" idx="12"/>
          </p:nvPr>
        </p:nvSpPr>
        <p:spPr>
          <a:ln/>
        </p:spPr>
        <p:txBody>
          <a:bodyPr/>
          <a:lstStyle>
            <a:lvl1pPr>
              <a:defRPr/>
            </a:lvl1pPr>
          </a:lstStyle>
          <a:p>
            <a:pPr>
              <a:defRPr/>
            </a:pPr>
            <a:fld id="{D89F768E-1CC4-5E43-A9A0-3C55E71B60C6}" type="slidenum">
              <a:rPr lang="en-US" altLang="en-US"/>
              <a:pPr>
                <a:defRPr/>
              </a:pPr>
              <a:t>‹#›</a:t>
            </a:fld>
            <a:endParaRPr lang="en-US" altLang="en-US"/>
          </a:p>
        </p:txBody>
      </p:sp>
    </p:spTree>
    <p:extLst>
      <p:ext uri="{BB962C8B-B14F-4D97-AF65-F5344CB8AC3E}">
        <p14:creationId xmlns:p14="http://schemas.microsoft.com/office/powerpoint/2010/main" val="1205966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C55D026-E795-A595-EA62-80E46BF4FF91}"/>
              </a:ext>
            </a:extLst>
          </p:cNvPr>
          <p:cNvSpPr>
            <a:spLocks noGrp="1" noChangeArrowheads="1"/>
          </p:cNvSpPr>
          <p:nvPr>
            <p:ph type="dt" sz="half" idx="10"/>
          </p:nvPr>
        </p:nvSpPr>
        <p:spPr>
          <a:ln/>
        </p:spPr>
        <p:txBody>
          <a:bodyPr/>
          <a:lstStyle>
            <a:lvl1pPr>
              <a:defRPr/>
            </a:lvl1pPr>
          </a:lstStyle>
          <a:p>
            <a:pPr>
              <a:defRPr/>
            </a:pPr>
            <a:fld id="{06DCDE38-14F6-014B-80BC-EAC86471D8B6}" type="datetime4">
              <a:rPr lang="en-US"/>
              <a:pPr>
                <a:defRPr/>
              </a:pPr>
              <a:t>July 7, 2025</a:t>
            </a:fld>
            <a:endParaRPr lang="en-US"/>
          </a:p>
        </p:txBody>
      </p:sp>
      <p:sp>
        <p:nvSpPr>
          <p:cNvPr id="4" name="Rectangle 5">
            <a:extLst>
              <a:ext uri="{FF2B5EF4-FFF2-40B4-BE49-F238E27FC236}">
                <a16:creationId xmlns:a16="http://schemas.microsoft.com/office/drawing/2014/main" id="{9A3B7F62-E2CA-5F5B-E8D0-EB87BD6177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BC577BA-8A3B-A205-3B9C-7DA948A4CA10}"/>
              </a:ext>
            </a:extLst>
          </p:cNvPr>
          <p:cNvSpPr>
            <a:spLocks noGrp="1" noChangeArrowheads="1"/>
          </p:cNvSpPr>
          <p:nvPr>
            <p:ph type="sldNum" sz="quarter" idx="12"/>
          </p:nvPr>
        </p:nvSpPr>
        <p:spPr>
          <a:ln/>
        </p:spPr>
        <p:txBody>
          <a:bodyPr/>
          <a:lstStyle>
            <a:lvl1pPr>
              <a:defRPr/>
            </a:lvl1pPr>
          </a:lstStyle>
          <a:p>
            <a:pPr>
              <a:defRPr/>
            </a:pPr>
            <a:fld id="{7C56D4EC-59F4-7441-82D4-BDCB73CAACBC}" type="slidenum">
              <a:rPr lang="en-US" altLang="en-US"/>
              <a:pPr>
                <a:defRPr/>
              </a:pPr>
              <a:t>‹#›</a:t>
            </a:fld>
            <a:endParaRPr lang="en-US" altLang="en-US"/>
          </a:p>
        </p:txBody>
      </p:sp>
    </p:spTree>
    <p:extLst>
      <p:ext uri="{BB962C8B-B14F-4D97-AF65-F5344CB8AC3E}">
        <p14:creationId xmlns:p14="http://schemas.microsoft.com/office/powerpoint/2010/main" val="59163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2422C4-C027-42A7-AD4E-98DBEC37907F}"/>
              </a:ext>
            </a:extLst>
          </p:cNvPr>
          <p:cNvSpPr>
            <a:spLocks noGrp="1" noChangeArrowheads="1"/>
          </p:cNvSpPr>
          <p:nvPr>
            <p:ph type="dt" sz="half" idx="10"/>
          </p:nvPr>
        </p:nvSpPr>
        <p:spPr>
          <a:ln/>
        </p:spPr>
        <p:txBody>
          <a:bodyPr/>
          <a:lstStyle>
            <a:lvl1pPr>
              <a:defRPr/>
            </a:lvl1pPr>
          </a:lstStyle>
          <a:p>
            <a:pPr>
              <a:defRPr/>
            </a:pPr>
            <a:fld id="{39351CAD-3DF4-CA4A-990D-489A63BE52FC}" type="datetime4">
              <a:rPr lang="en-US"/>
              <a:pPr>
                <a:defRPr/>
              </a:pPr>
              <a:t>July 7, 2025</a:t>
            </a:fld>
            <a:endParaRPr lang="en-US"/>
          </a:p>
        </p:txBody>
      </p:sp>
      <p:sp>
        <p:nvSpPr>
          <p:cNvPr id="3" name="Rectangle 5">
            <a:extLst>
              <a:ext uri="{FF2B5EF4-FFF2-40B4-BE49-F238E27FC236}">
                <a16:creationId xmlns:a16="http://schemas.microsoft.com/office/drawing/2014/main" id="{CADD8F45-3BB7-61E1-4446-98D500644E9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A3DEFD7-95E1-E89A-0476-6BD0880643A9}"/>
              </a:ext>
            </a:extLst>
          </p:cNvPr>
          <p:cNvSpPr>
            <a:spLocks noGrp="1" noChangeArrowheads="1"/>
          </p:cNvSpPr>
          <p:nvPr>
            <p:ph type="sldNum" sz="quarter" idx="12"/>
          </p:nvPr>
        </p:nvSpPr>
        <p:spPr>
          <a:ln/>
        </p:spPr>
        <p:txBody>
          <a:bodyPr/>
          <a:lstStyle>
            <a:lvl1pPr>
              <a:defRPr/>
            </a:lvl1pPr>
          </a:lstStyle>
          <a:p>
            <a:pPr>
              <a:defRPr/>
            </a:pPr>
            <a:fld id="{38B40851-0A93-DF46-9317-BDACED49C68D}" type="slidenum">
              <a:rPr lang="en-US" altLang="en-US"/>
              <a:pPr>
                <a:defRPr/>
              </a:pPr>
              <a:t>‹#›</a:t>
            </a:fld>
            <a:endParaRPr lang="en-US" altLang="en-US"/>
          </a:p>
        </p:txBody>
      </p:sp>
    </p:spTree>
    <p:extLst>
      <p:ext uri="{BB962C8B-B14F-4D97-AF65-F5344CB8AC3E}">
        <p14:creationId xmlns:p14="http://schemas.microsoft.com/office/powerpoint/2010/main" val="218357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CA3A996-5F8E-6169-8F58-8FEEABBF639A}"/>
              </a:ext>
            </a:extLst>
          </p:cNvPr>
          <p:cNvSpPr>
            <a:spLocks noGrp="1" noChangeArrowheads="1"/>
          </p:cNvSpPr>
          <p:nvPr>
            <p:ph type="dt" sz="half" idx="10"/>
          </p:nvPr>
        </p:nvSpPr>
        <p:spPr>
          <a:ln/>
        </p:spPr>
        <p:txBody>
          <a:bodyPr/>
          <a:lstStyle>
            <a:lvl1pPr>
              <a:defRPr/>
            </a:lvl1pPr>
          </a:lstStyle>
          <a:p>
            <a:pPr>
              <a:defRPr/>
            </a:pPr>
            <a:fld id="{6E70F10E-2F00-4A48-9DBB-9231855A76A1}" type="datetime4">
              <a:rPr lang="en-US"/>
              <a:pPr>
                <a:defRPr/>
              </a:pPr>
              <a:t>July 7, 2025</a:t>
            </a:fld>
            <a:endParaRPr lang="en-US"/>
          </a:p>
        </p:txBody>
      </p:sp>
      <p:sp>
        <p:nvSpPr>
          <p:cNvPr id="6" name="Rectangle 5">
            <a:extLst>
              <a:ext uri="{FF2B5EF4-FFF2-40B4-BE49-F238E27FC236}">
                <a16:creationId xmlns:a16="http://schemas.microsoft.com/office/drawing/2014/main" id="{B997A68C-42A6-28E2-E419-4D90B6CDD8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47390A1-C191-446B-A038-D0EB2A766A04}"/>
              </a:ext>
            </a:extLst>
          </p:cNvPr>
          <p:cNvSpPr>
            <a:spLocks noGrp="1" noChangeArrowheads="1"/>
          </p:cNvSpPr>
          <p:nvPr>
            <p:ph type="sldNum" sz="quarter" idx="12"/>
          </p:nvPr>
        </p:nvSpPr>
        <p:spPr>
          <a:ln/>
        </p:spPr>
        <p:txBody>
          <a:bodyPr/>
          <a:lstStyle>
            <a:lvl1pPr>
              <a:defRPr/>
            </a:lvl1pPr>
          </a:lstStyle>
          <a:p>
            <a:pPr>
              <a:defRPr/>
            </a:pPr>
            <a:fld id="{0A0C5402-2CA8-CB41-ADEF-8FEB97FF94D9}" type="slidenum">
              <a:rPr lang="en-US" altLang="en-US"/>
              <a:pPr>
                <a:defRPr/>
              </a:pPr>
              <a:t>‹#›</a:t>
            </a:fld>
            <a:endParaRPr lang="en-US" altLang="en-US"/>
          </a:p>
        </p:txBody>
      </p:sp>
    </p:spTree>
    <p:extLst>
      <p:ext uri="{BB962C8B-B14F-4D97-AF65-F5344CB8AC3E}">
        <p14:creationId xmlns:p14="http://schemas.microsoft.com/office/powerpoint/2010/main" val="339906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67FFCCA-F5D6-907A-289B-9E3ED6BE4FE4}"/>
              </a:ext>
            </a:extLst>
          </p:cNvPr>
          <p:cNvSpPr>
            <a:spLocks noGrp="1" noChangeArrowheads="1"/>
          </p:cNvSpPr>
          <p:nvPr>
            <p:ph type="dt" sz="half" idx="10"/>
          </p:nvPr>
        </p:nvSpPr>
        <p:spPr>
          <a:ln/>
        </p:spPr>
        <p:txBody>
          <a:bodyPr/>
          <a:lstStyle>
            <a:lvl1pPr>
              <a:defRPr/>
            </a:lvl1pPr>
          </a:lstStyle>
          <a:p>
            <a:pPr>
              <a:defRPr/>
            </a:pPr>
            <a:fld id="{73A98608-2F60-0346-BD28-81B38983EC44}" type="datetime4">
              <a:rPr lang="en-US"/>
              <a:pPr>
                <a:defRPr/>
              </a:pPr>
              <a:t>July 7, 2025</a:t>
            </a:fld>
            <a:endParaRPr lang="en-US"/>
          </a:p>
        </p:txBody>
      </p:sp>
      <p:sp>
        <p:nvSpPr>
          <p:cNvPr id="6" name="Rectangle 5">
            <a:extLst>
              <a:ext uri="{FF2B5EF4-FFF2-40B4-BE49-F238E27FC236}">
                <a16:creationId xmlns:a16="http://schemas.microsoft.com/office/drawing/2014/main" id="{C27E6B4E-80DC-E8D3-70F3-5958005312D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F660972-A552-CAF5-058B-61C3B1E74927}"/>
              </a:ext>
            </a:extLst>
          </p:cNvPr>
          <p:cNvSpPr>
            <a:spLocks noGrp="1" noChangeArrowheads="1"/>
          </p:cNvSpPr>
          <p:nvPr>
            <p:ph type="sldNum" sz="quarter" idx="12"/>
          </p:nvPr>
        </p:nvSpPr>
        <p:spPr>
          <a:ln/>
        </p:spPr>
        <p:txBody>
          <a:bodyPr/>
          <a:lstStyle>
            <a:lvl1pPr>
              <a:defRPr/>
            </a:lvl1pPr>
          </a:lstStyle>
          <a:p>
            <a:pPr>
              <a:defRPr/>
            </a:pPr>
            <a:fld id="{4EEA0DD6-FF16-F646-94DD-45251D826064}" type="slidenum">
              <a:rPr lang="en-US" altLang="en-US"/>
              <a:pPr>
                <a:defRPr/>
              </a:pPr>
              <a:t>‹#›</a:t>
            </a:fld>
            <a:endParaRPr lang="en-US" altLang="en-US"/>
          </a:p>
        </p:txBody>
      </p:sp>
    </p:spTree>
    <p:extLst>
      <p:ext uri="{BB962C8B-B14F-4D97-AF65-F5344CB8AC3E}">
        <p14:creationId xmlns:p14="http://schemas.microsoft.com/office/powerpoint/2010/main" val="2197049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A8A329E-2ACC-4658-78CC-E2D100016DBD}"/>
              </a:ext>
            </a:extLst>
          </p:cNvPr>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F6AC3CE-19F2-A1FC-1167-2F9D99BEE965}"/>
              </a:ext>
            </a:extLst>
          </p:cNvPr>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07940" name="Rectangle 4">
            <a:extLst>
              <a:ext uri="{FF2B5EF4-FFF2-40B4-BE49-F238E27FC236}">
                <a16:creationId xmlns:a16="http://schemas.microsoft.com/office/drawing/2014/main" id="{6DBF96E6-0B80-332F-8678-F67BA3CD7A8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b="0"/>
            </a:lvl1pPr>
          </a:lstStyle>
          <a:p>
            <a:pPr>
              <a:defRPr/>
            </a:pPr>
            <a:fld id="{D1F264DE-74DE-8748-83EB-265776C74F46}" type="datetime4">
              <a:rPr lang="en-US"/>
              <a:pPr>
                <a:defRPr/>
              </a:pPr>
              <a:t>July 7, 2025</a:t>
            </a:fld>
            <a:endParaRPr lang="en-US"/>
          </a:p>
        </p:txBody>
      </p:sp>
      <p:sp>
        <p:nvSpPr>
          <p:cNvPr id="807941" name="Rectangle 5">
            <a:extLst>
              <a:ext uri="{FF2B5EF4-FFF2-40B4-BE49-F238E27FC236}">
                <a16:creationId xmlns:a16="http://schemas.microsoft.com/office/drawing/2014/main" id="{B0C5E575-A83F-D5CA-CE6F-B5AEB3B4B66B}"/>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vl1pPr>
          </a:lstStyle>
          <a:p>
            <a:pPr>
              <a:defRPr/>
            </a:pPr>
            <a:endParaRPr lang="en-US"/>
          </a:p>
        </p:txBody>
      </p:sp>
      <p:sp>
        <p:nvSpPr>
          <p:cNvPr id="807942" name="Rectangle 6">
            <a:extLst>
              <a:ext uri="{FF2B5EF4-FFF2-40B4-BE49-F238E27FC236}">
                <a16:creationId xmlns:a16="http://schemas.microsoft.com/office/drawing/2014/main" id="{ADA84597-9AD2-95C2-5ACD-A1F93AF42A13}"/>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vl1pPr>
          </a:lstStyle>
          <a:p>
            <a:pPr>
              <a:defRPr/>
            </a:pPr>
            <a:fld id="{D6A3D5E0-4D97-B14E-B8A3-A383576763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itchFamily="34" charset="0"/>
        </a:defRPr>
      </a:lvl2pPr>
      <a:lvl3pPr algn="ctr" rtl="0" eaLnBrk="0" fontAlgn="base" hangingPunct="0">
        <a:spcBef>
          <a:spcPct val="0"/>
        </a:spcBef>
        <a:spcAft>
          <a:spcPct val="0"/>
        </a:spcAft>
        <a:defRPr sz="3200">
          <a:solidFill>
            <a:schemeClr val="tx2"/>
          </a:solidFill>
          <a:latin typeface="Arial" pitchFamily="34" charset="0"/>
        </a:defRPr>
      </a:lvl3pPr>
      <a:lvl4pPr algn="ctr" rtl="0" eaLnBrk="0" fontAlgn="base" hangingPunct="0">
        <a:spcBef>
          <a:spcPct val="0"/>
        </a:spcBef>
        <a:spcAft>
          <a:spcPct val="0"/>
        </a:spcAft>
        <a:defRPr sz="3200">
          <a:solidFill>
            <a:schemeClr val="tx2"/>
          </a:solidFill>
          <a:latin typeface="Arial" pitchFamily="34" charset="0"/>
        </a:defRPr>
      </a:lvl4pPr>
      <a:lvl5pPr algn="ctr" rtl="0" eaLnBrk="0" fontAlgn="base" hangingPunct="0">
        <a:spcBef>
          <a:spcPct val="0"/>
        </a:spcBef>
        <a:spcAft>
          <a:spcPct val="0"/>
        </a:spcAft>
        <a:defRPr sz="3200">
          <a:solidFill>
            <a:schemeClr val="tx2"/>
          </a:solidFill>
          <a:latin typeface="Arial" pitchFamily="34" charset="0"/>
        </a:defRPr>
      </a:lvl5pPr>
      <a:lvl6pPr marL="457200" algn="ctr" rtl="0" fontAlgn="base">
        <a:spcBef>
          <a:spcPct val="0"/>
        </a:spcBef>
        <a:spcAft>
          <a:spcPct val="0"/>
        </a:spcAft>
        <a:defRPr sz="3200">
          <a:solidFill>
            <a:schemeClr val="tx2"/>
          </a:solidFill>
          <a:latin typeface="Arial" pitchFamily="34" charset="0"/>
        </a:defRPr>
      </a:lvl6pPr>
      <a:lvl7pPr marL="914400" algn="ctr" rtl="0" fontAlgn="base">
        <a:spcBef>
          <a:spcPct val="0"/>
        </a:spcBef>
        <a:spcAft>
          <a:spcPct val="0"/>
        </a:spcAft>
        <a:defRPr sz="3200">
          <a:solidFill>
            <a:schemeClr val="tx2"/>
          </a:solidFill>
          <a:latin typeface="Arial" pitchFamily="34" charset="0"/>
        </a:defRPr>
      </a:lvl7pPr>
      <a:lvl8pPr marL="1371600" algn="ctr" rtl="0" fontAlgn="base">
        <a:spcBef>
          <a:spcPct val="0"/>
        </a:spcBef>
        <a:spcAft>
          <a:spcPct val="0"/>
        </a:spcAft>
        <a:defRPr sz="3200">
          <a:solidFill>
            <a:schemeClr val="tx2"/>
          </a:solidFill>
          <a:latin typeface="Arial" pitchFamily="34" charset="0"/>
        </a:defRPr>
      </a:lvl8pPr>
      <a:lvl9pPr marL="1828800" algn="ctr" rtl="0" fontAlgn="base">
        <a:spcBef>
          <a:spcPct val="0"/>
        </a:spcBef>
        <a:spcAft>
          <a:spcPct val="0"/>
        </a:spcAft>
        <a:defRPr sz="32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ile:///E:/docs/api/java/lang/Object.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026">
            <a:extLst>
              <a:ext uri="{FF2B5EF4-FFF2-40B4-BE49-F238E27FC236}">
                <a16:creationId xmlns:a16="http://schemas.microsoft.com/office/drawing/2014/main" id="{031E0D54-D88B-58B0-AC1F-65763D151EA4}"/>
              </a:ext>
            </a:extLst>
          </p:cNvPr>
          <p:cNvSpPr>
            <a:spLocks noGrp="1" noChangeArrowheads="1"/>
          </p:cNvSpPr>
          <p:nvPr>
            <p:ph type="title"/>
          </p:nvPr>
        </p:nvSpPr>
        <p:spPr/>
        <p:txBody>
          <a:bodyPr lIns="0" tIns="0" rIns="0" bIns="0"/>
          <a:lstStyle/>
          <a:p>
            <a:pPr marL="342900" indent="-342900" eaLnBrk="1" hangingPunct="1"/>
            <a:r>
              <a:rPr lang="en-GB" altLang="en-US" sz="2800">
                <a:solidFill>
                  <a:srgbClr val="000000"/>
                </a:solidFill>
              </a:rPr>
              <a:t>Java Collection Framework</a:t>
            </a:r>
          </a:p>
        </p:txBody>
      </p:sp>
      <p:sp>
        <p:nvSpPr>
          <p:cNvPr id="60418" name="Rectangle 1027">
            <a:extLst>
              <a:ext uri="{FF2B5EF4-FFF2-40B4-BE49-F238E27FC236}">
                <a16:creationId xmlns:a16="http://schemas.microsoft.com/office/drawing/2014/main" id="{5EF0C948-2A89-06A3-6AC1-07224473BE15}"/>
              </a:ext>
            </a:extLst>
          </p:cNvPr>
          <p:cNvSpPr>
            <a:spLocks noGrp="1" noChangeArrowheads="1"/>
          </p:cNvSpPr>
          <p:nvPr>
            <p:ph type="body" idx="1"/>
          </p:nvPr>
        </p:nvSpPr>
        <p:spPr/>
        <p:txBody>
          <a:bodyPr/>
          <a:lstStyle/>
          <a:p>
            <a:pPr eaLnBrk="1" hangingPunct="1"/>
            <a:r>
              <a:rPr lang="en-US" altLang="en-US" sz="1800"/>
              <a:t>Provides tools to maintain data container of object </a:t>
            </a:r>
          </a:p>
          <a:p>
            <a:pPr eaLnBrk="1" hangingPunct="1"/>
            <a:endParaRPr lang="en-US" altLang="en-US" sz="1800"/>
          </a:p>
          <a:p>
            <a:pPr eaLnBrk="1" hangingPunct="1"/>
            <a:r>
              <a:rPr lang="en-US" altLang="en-US" sz="1800"/>
              <a:t>Is an alternative to the creation of custom data structures</a:t>
            </a:r>
          </a:p>
          <a:p>
            <a:pPr eaLnBrk="1" hangingPunct="1"/>
            <a:endParaRPr lang="en-US" altLang="en-US" sz="1800"/>
          </a:p>
          <a:p>
            <a:pPr eaLnBrk="1" hangingPunct="1"/>
            <a:r>
              <a:rPr lang="en-US" altLang="en-US" sz="1800"/>
              <a:t>Consists of interfaces and classes that implement interfaces within the java.util package</a:t>
            </a:r>
          </a:p>
          <a:p>
            <a:pPr eaLnBrk="1" hangingPunct="1"/>
            <a:endParaRPr lang="en-US" altLang="en-US" sz="1800"/>
          </a:p>
          <a:p>
            <a:pPr eaLnBrk="1" hangingPunct="1"/>
            <a:r>
              <a:rPr lang="en-US" altLang="ko-KR" sz="1800">
                <a:ea typeface="Batang" panose="02030600000101010101" pitchFamily="18" charset="-127"/>
              </a:rPr>
              <a:t>Collection is the root interface for most of the Java collections hierarchy</a:t>
            </a:r>
            <a:endParaRPr lang="en-US" altLang="en-US" sz="1200"/>
          </a:p>
        </p:txBody>
      </p:sp>
    </p:spTree>
  </p:cSld>
  <p:clrMapOvr>
    <a:masterClrMapping/>
  </p:clrMapOvr>
  <p:transition spd="slow"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54BF4D5-0EC3-9468-2587-63598E1D448E}"/>
              </a:ext>
            </a:extLst>
          </p:cNvPr>
          <p:cNvSpPr>
            <a:spLocks noGrp="1" noChangeArrowheads="1"/>
          </p:cNvSpPr>
          <p:nvPr>
            <p:ph type="title"/>
          </p:nvPr>
        </p:nvSpPr>
        <p:spPr/>
        <p:txBody>
          <a:bodyPr/>
          <a:lstStyle/>
          <a:p>
            <a:pPr eaLnBrk="1" hangingPunct="1"/>
            <a:r>
              <a:rPr lang="en-US" altLang="en-US" sz="2800"/>
              <a:t>Methods in List Interface</a:t>
            </a:r>
          </a:p>
        </p:txBody>
      </p:sp>
      <p:sp>
        <p:nvSpPr>
          <p:cNvPr id="44035" name="Rectangle 3">
            <a:extLst>
              <a:ext uri="{FF2B5EF4-FFF2-40B4-BE49-F238E27FC236}">
                <a16:creationId xmlns:a16="http://schemas.microsoft.com/office/drawing/2014/main" id="{3B9C5E92-A0A8-3E4B-21FF-D46ED9A9180C}"/>
              </a:ext>
            </a:extLst>
          </p:cNvPr>
          <p:cNvSpPr>
            <a:spLocks noGrp="1" noChangeArrowheads="1"/>
          </p:cNvSpPr>
          <p:nvPr>
            <p:ph type="body" idx="1"/>
          </p:nvPr>
        </p:nvSpPr>
        <p:spPr/>
        <p:txBody>
          <a:bodyPr/>
          <a:lstStyle/>
          <a:p>
            <a:pPr eaLnBrk="1" hangingPunct="1">
              <a:lnSpc>
                <a:spcPct val="120000"/>
              </a:lnSpc>
            </a:pPr>
            <a:r>
              <a:rPr lang="en-US" altLang="en-US" sz="1800"/>
              <a:t>void </a:t>
            </a:r>
            <a:r>
              <a:rPr lang="en-US" altLang="en-US" sz="1800" b="1"/>
              <a:t>add</a:t>
            </a:r>
            <a:r>
              <a:rPr lang="en-US" altLang="en-US" sz="1800"/>
              <a:t>(object o)</a:t>
            </a:r>
          </a:p>
          <a:p>
            <a:pPr eaLnBrk="1" hangingPunct="1">
              <a:lnSpc>
                <a:spcPct val="120000"/>
              </a:lnSpc>
            </a:pPr>
            <a:r>
              <a:rPr lang="en-US" altLang="en-US" sz="1800"/>
              <a:t>void </a:t>
            </a:r>
            <a:r>
              <a:rPr lang="en-US" altLang="en-US" sz="1800" b="1"/>
              <a:t>addAll</a:t>
            </a:r>
            <a:r>
              <a:rPr lang="en-US" altLang="en-US" sz="1800"/>
              <a:t>(Collection c)</a:t>
            </a:r>
          </a:p>
          <a:p>
            <a:pPr eaLnBrk="1" hangingPunct="1">
              <a:lnSpc>
                <a:spcPct val="120000"/>
              </a:lnSpc>
            </a:pPr>
            <a:r>
              <a:rPr lang="en-US" altLang="en-US" sz="1800"/>
              <a:t>void </a:t>
            </a:r>
            <a:r>
              <a:rPr lang="en-US" altLang="en-US" sz="1800" b="1"/>
              <a:t>clear()</a:t>
            </a:r>
          </a:p>
          <a:p>
            <a:pPr eaLnBrk="1" hangingPunct="1">
              <a:lnSpc>
                <a:spcPct val="120000"/>
              </a:lnSpc>
            </a:pPr>
            <a:r>
              <a:rPr lang="en-US" altLang="en-US" sz="1800"/>
              <a:t>boolean </a:t>
            </a:r>
            <a:r>
              <a:rPr lang="en-US" altLang="en-US" sz="1800" b="1"/>
              <a:t>contains</a:t>
            </a:r>
            <a:r>
              <a:rPr lang="en-US" altLang="en-US" sz="1800"/>
              <a:t>(object)</a:t>
            </a:r>
          </a:p>
          <a:p>
            <a:pPr eaLnBrk="1" hangingPunct="1">
              <a:lnSpc>
                <a:spcPct val="120000"/>
              </a:lnSpc>
            </a:pPr>
            <a:r>
              <a:rPr lang="en-US" altLang="en-US" sz="1800"/>
              <a:t>Object </a:t>
            </a:r>
            <a:r>
              <a:rPr lang="en-US" altLang="en-US" sz="1800" b="1"/>
              <a:t>get</a:t>
            </a:r>
            <a:r>
              <a:rPr lang="en-US" altLang="en-US" sz="1800"/>
              <a:t>(int index)</a:t>
            </a:r>
          </a:p>
          <a:p>
            <a:pPr eaLnBrk="1" hangingPunct="1">
              <a:lnSpc>
                <a:spcPct val="120000"/>
              </a:lnSpc>
            </a:pPr>
            <a:r>
              <a:rPr lang="en-US" altLang="en-US" sz="1800"/>
              <a:t>int </a:t>
            </a:r>
            <a:r>
              <a:rPr lang="en-US" altLang="en-US" sz="1800" b="1"/>
              <a:t>indexOf</a:t>
            </a:r>
            <a:r>
              <a:rPr lang="en-US" altLang="en-US" sz="1800"/>
              <a:t>(object o)</a:t>
            </a:r>
          </a:p>
          <a:p>
            <a:pPr eaLnBrk="1" hangingPunct="1">
              <a:lnSpc>
                <a:spcPct val="120000"/>
              </a:lnSpc>
            </a:pPr>
            <a:r>
              <a:rPr lang="en-US" altLang="en-US" sz="1800"/>
              <a:t>ListIterator </a:t>
            </a:r>
            <a:r>
              <a:rPr lang="en-US" altLang="en-US" sz="1800" b="1"/>
              <a:t>listIterator</a:t>
            </a:r>
            <a:r>
              <a:rPr lang="en-US" altLang="en-US" sz="1800"/>
              <a:t>()</a:t>
            </a:r>
          </a:p>
          <a:p>
            <a:pPr eaLnBrk="1" hangingPunct="1">
              <a:lnSpc>
                <a:spcPct val="120000"/>
              </a:lnSpc>
            </a:pPr>
            <a:r>
              <a:rPr lang="en-US" altLang="en-US" sz="1800"/>
              <a:t>Object </a:t>
            </a:r>
            <a:r>
              <a:rPr lang="en-US" altLang="en-US" sz="1800" b="1"/>
              <a:t>set</a:t>
            </a:r>
            <a:r>
              <a:rPr lang="en-US" altLang="en-US" sz="1800"/>
              <a:t> (int index, Object element</a:t>
            </a:r>
            <a:r>
              <a:rPr lang="en-US" altLang="en-US" sz="1200"/>
              <a:t>)</a:t>
            </a:r>
          </a:p>
          <a:p>
            <a:pPr eaLnBrk="1" hangingPunct="1">
              <a:lnSpc>
                <a:spcPct val="120000"/>
              </a:lnSpc>
            </a:pPr>
            <a:endParaRPr lang="en-US" altLang="en-US" sz="1200"/>
          </a:p>
        </p:txBody>
      </p:sp>
    </p:spTree>
    <p:extLst>
      <p:ext uri="{BB962C8B-B14F-4D97-AF65-F5344CB8AC3E}">
        <p14:creationId xmlns:p14="http://schemas.microsoft.com/office/powerpoint/2010/main" val="31634793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26">
            <a:extLst>
              <a:ext uri="{FF2B5EF4-FFF2-40B4-BE49-F238E27FC236}">
                <a16:creationId xmlns:a16="http://schemas.microsoft.com/office/drawing/2014/main" id="{83800A23-B3B1-5389-5A1B-89218DEDBBB7}"/>
              </a:ext>
            </a:extLst>
          </p:cNvPr>
          <p:cNvSpPr>
            <a:spLocks noGrp="1" noChangeArrowheads="1"/>
          </p:cNvSpPr>
          <p:nvPr>
            <p:ph type="title"/>
          </p:nvPr>
        </p:nvSpPr>
        <p:spPr bwMode="blackWhite">
          <a:noFill/>
        </p:spPr>
        <p:txBody>
          <a:bodyPr lIns="92075" tIns="46038" rIns="92075" bIns="46038"/>
          <a:lstStyle/>
          <a:p>
            <a:pPr eaLnBrk="1" hangingPunct="1"/>
            <a:r>
              <a:rPr lang="en-US" altLang="en-US">
                <a:solidFill>
                  <a:schemeClr val="tx1"/>
                </a:solidFill>
              </a:rPr>
              <a:t>List Implementations</a:t>
            </a:r>
          </a:p>
        </p:txBody>
      </p:sp>
      <p:sp>
        <p:nvSpPr>
          <p:cNvPr id="45059" name="Rectangle 1027">
            <a:extLst>
              <a:ext uri="{FF2B5EF4-FFF2-40B4-BE49-F238E27FC236}">
                <a16:creationId xmlns:a16="http://schemas.microsoft.com/office/drawing/2014/main" id="{4B0767A3-5C35-4426-C2E5-4A1BB7F7770B}"/>
              </a:ext>
            </a:extLst>
          </p:cNvPr>
          <p:cNvSpPr>
            <a:spLocks noGrp="1" noChangeArrowheads="1"/>
          </p:cNvSpPr>
          <p:nvPr>
            <p:ph type="body" idx="1"/>
          </p:nvPr>
        </p:nvSpPr>
        <p:spPr>
          <a:noFill/>
        </p:spPr>
        <p:txBody>
          <a:bodyPr lIns="0" tIns="0" rIns="0" bIns="0"/>
          <a:lstStyle/>
          <a:p>
            <a:pPr eaLnBrk="1" hangingPunct="1">
              <a:lnSpc>
                <a:spcPct val="145000"/>
              </a:lnSpc>
              <a:spcBef>
                <a:spcPct val="0"/>
              </a:spcBef>
            </a:pPr>
            <a:r>
              <a:rPr lang="en-US" altLang="en-US" sz="1800"/>
              <a:t>Array List</a:t>
            </a:r>
          </a:p>
          <a:p>
            <a:pPr lvl="1" eaLnBrk="1" hangingPunct="1">
              <a:lnSpc>
                <a:spcPct val="145000"/>
              </a:lnSpc>
              <a:spcBef>
                <a:spcPct val="0"/>
              </a:spcBef>
            </a:pPr>
            <a:r>
              <a:rPr lang="en-US" altLang="en-US" sz="1800"/>
              <a:t>a resizable-array implementation like Vector</a:t>
            </a:r>
          </a:p>
          <a:p>
            <a:pPr lvl="2" eaLnBrk="1" hangingPunct="1">
              <a:lnSpc>
                <a:spcPct val="145000"/>
              </a:lnSpc>
              <a:spcBef>
                <a:spcPct val="0"/>
              </a:spcBef>
            </a:pPr>
            <a:r>
              <a:rPr lang="en-US" altLang="en-US" sz="1800"/>
              <a:t>unsynchronized</a:t>
            </a:r>
          </a:p>
          <a:p>
            <a:pPr eaLnBrk="1" hangingPunct="1">
              <a:lnSpc>
                <a:spcPct val="145000"/>
              </a:lnSpc>
              <a:spcBef>
                <a:spcPct val="0"/>
              </a:spcBef>
            </a:pPr>
            <a:r>
              <a:rPr lang="en-US" altLang="en-US" sz="1800"/>
              <a:t>Linked List </a:t>
            </a:r>
          </a:p>
          <a:p>
            <a:pPr lvl="1" eaLnBrk="1" hangingPunct="1">
              <a:lnSpc>
                <a:spcPct val="145000"/>
              </a:lnSpc>
              <a:spcBef>
                <a:spcPct val="0"/>
              </a:spcBef>
            </a:pPr>
            <a:r>
              <a:rPr lang="en-US" altLang="en-US" sz="1800"/>
              <a:t>a doubly-linked list implementation</a:t>
            </a:r>
          </a:p>
          <a:p>
            <a:pPr lvl="1" eaLnBrk="1" hangingPunct="1">
              <a:lnSpc>
                <a:spcPct val="145000"/>
              </a:lnSpc>
              <a:spcBef>
                <a:spcPct val="0"/>
              </a:spcBef>
            </a:pPr>
            <a:r>
              <a:rPr lang="en-US" altLang="en-US" sz="1800"/>
              <a:t>if elements frequently inserted/deleted within the List</a:t>
            </a:r>
          </a:p>
          <a:p>
            <a:pPr lvl="2" eaLnBrk="1" hangingPunct="1">
              <a:lnSpc>
                <a:spcPct val="145000"/>
              </a:lnSpc>
              <a:spcBef>
                <a:spcPct val="0"/>
              </a:spcBef>
            </a:pPr>
            <a:r>
              <a:rPr lang="en-US" altLang="en-US" sz="1800"/>
              <a:t>May provide better performance than ArrayList</a:t>
            </a:r>
          </a:p>
          <a:p>
            <a:pPr lvl="1" eaLnBrk="1" hangingPunct="1">
              <a:lnSpc>
                <a:spcPct val="145000"/>
              </a:lnSpc>
              <a:spcBef>
                <a:spcPct val="0"/>
              </a:spcBef>
            </a:pPr>
            <a:r>
              <a:rPr lang="en-US" altLang="en-US" sz="1800"/>
              <a:t>For queues and double-ended queues (deques)</a:t>
            </a:r>
          </a:p>
          <a:p>
            <a:pPr eaLnBrk="1" hangingPunct="1">
              <a:lnSpc>
                <a:spcPct val="145000"/>
              </a:lnSpc>
              <a:spcBef>
                <a:spcPct val="0"/>
              </a:spcBef>
            </a:pPr>
            <a:r>
              <a:rPr lang="en-US" altLang="en-US" sz="1800"/>
              <a:t>Vector </a:t>
            </a:r>
          </a:p>
          <a:p>
            <a:pPr lvl="1" eaLnBrk="1" hangingPunct="1">
              <a:lnSpc>
                <a:spcPct val="145000"/>
              </a:lnSpc>
              <a:spcBef>
                <a:spcPct val="0"/>
              </a:spcBef>
            </a:pPr>
            <a:r>
              <a:rPr lang="en-US" altLang="en-US" sz="1800"/>
              <a:t>a synchronized resizable-array implementation of a List with additional "legacy" methods.</a:t>
            </a:r>
          </a:p>
        </p:txBody>
      </p:sp>
    </p:spTree>
    <p:extLst>
      <p:ext uri="{BB962C8B-B14F-4D97-AF65-F5344CB8AC3E}">
        <p14:creationId xmlns:p14="http://schemas.microsoft.com/office/powerpoint/2010/main" val="6719410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F814374-9045-FA87-84EA-0D309D586FC4}"/>
              </a:ext>
            </a:extLst>
          </p:cNvPr>
          <p:cNvSpPr>
            <a:spLocks noGrp="1" noChangeArrowheads="1"/>
          </p:cNvSpPr>
          <p:nvPr>
            <p:ph type="title"/>
          </p:nvPr>
        </p:nvSpPr>
        <p:spPr/>
        <p:txBody>
          <a:bodyPr/>
          <a:lstStyle/>
          <a:p>
            <a:pPr eaLnBrk="1" hangingPunct="1"/>
            <a:r>
              <a:rPr lang="en-US" altLang="en-US" sz="2800"/>
              <a:t>Class ArrayList</a:t>
            </a:r>
          </a:p>
        </p:txBody>
      </p:sp>
      <p:sp>
        <p:nvSpPr>
          <p:cNvPr id="47107" name="Rectangle 3">
            <a:extLst>
              <a:ext uri="{FF2B5EF4-FFF2-40B4-BE49-F238E27FC236}">
                <a16:creationId xmlns:a16="http://schemas.microsoft.com/office/drawing/2014/main" id="{578E1205-3347-E563-371D-041F2C83739E}"/>
              </a:ext>
            </a:extLst>
          </p:cNvPr>
          <p:cNvSpPr>
            <a:spLocks noGrp="1" noChangeArrowheads="1"/>
          </p:cNvSpPr>
          <p:nvPr>
            <p:ph type="body" idx="1"/>
          </p:nvPr>
        </p:nvSpPr>
        <p:spPr/>
        <p:txBody>
          <a:bodyPr/>
          <a:lstStyle/>
          <a:p>
            <a:pPr eaLnBrk="1" hangingPunct="1">
              <a:lnSpc>
                <a:spcPct val="200000"/>
              </a:lnSpc>
            </a:pPr>
            <a:r>
              <a:rPr lang="en-US" altLang="en-US" sz="1800"/>
              <a:t>Resizable-array implementation of the List interface.</a:t>
            </a:r>
          </a:p>
          <a:p>
            <a:pPr eaLnBrk="1" hangingPunct="1">
              <a:lnSpc>
                <a:spcPct val="200000"/>
              </a:lnSpc>
            </a:pPr>
            <a:r>
              <a:rPr lang="en-US" altLang="en-US" sz="1800"/>
              <a:t>permits all elements, including null.</a:t>
            </a:r>
          </a:p>
          <a:p>
            <a:pPr eaLnBrk="1" hangingPunct="1">
              <a:lnSpc>
                <a:spcPct val="200000"/>
              </a:lnSpc>
            </a:pPr>
            <a:r>
              <a:rPr lang="en-US" altLang="en-US" sz="1800"/>
              <a:t> Each ArrayList instance has a </a:t>
            </a:r>
            <a:r>
              <a:rPr lang="en-US" altLang="en-US" sz="1800" i="1"/>
              <a:t>capacity</a:t>
            </a:r>
            <a:r>
              <a:rPr lang="en-US" altLang="en-US" sz="1800"/>
              <a:t>. The capacity is the size of the array used to store the elements in the list. , its capacity grows automatically. </a:t>
            </a:r>
          </a:p>
        </p:txBody>
      </p:sp>
    </p:spTree>
    <p:extLst>
      <p:ext uri="{BB962C8B-B14F-4D97-AF65-F5344CB8AC3E}">
        <p14:creationId xmlns:p14="http://schemas.microsoft.com/office/powerpoint/2010/main" val="258292642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a:extLst>
              <a:ext uri="{FF2B5EF4-FFF2-40B4-BE49-F238E27FC236}">
                <a16:creationId xmlns:a16="http://schemas.microsoft.com/office/drawing/2014/main" id="{CDE1696F-AD07-1AC4-E8D1-E841793E03A3}"/>
              </a:ext>
            </a:extLst>
          </p:cNvPr>
          <p:cNvSpPr>
            <a:spLocks noGrp="1" noChangeArrowheads="1"/>
          </p:cNvSpPr>
          <p:nvPr>
            <p:ph type="title"/>
          </p:nvPr>
        </p:nvSpPr>
        <p:spPr/>
        <p:txBody>
          <a:bodyPr/>
          <a:lstStyle/>
          <a:p>
            <a:pPr eaLnBrk="1" hangingPunct="1"/>
            <a:r>
              <a:rPr lang="en-US" altLang="en-US" sz="2800"/>
              <a:t>Class ArrayList</a:t>
            </a:r>
          </a:p>
        </p:txBody>
      </p:sp>
      <p:sp>
        <p:nvSpPr>
          <p:cNvPr id="48131" name="Rectangle 1027">
            <a:extLst>
              <a:ext uri="{FF2B5EF4-FFF2-40B4-BE49-F238E27FC236}">
                <a16:creationId xmlns:a16="http://schemas.microsoft.com/office/drawing/2014/main" id="{37941E1A-EE8A-AE88-0EF1-391062D724F3}"/>
              </a:ext>
            </a:extLst>
          </p:cNvPr>
          <p:cNvSpPr>
            <a:spLocks noGrp="1" noChangeArrowheads="1"/>
          </p:cNvSpPr>
          <p:nvPr>
            <p:ph type="body" idx="1"/>
          </p:nvPr>
        </p:nvSpPr>
        <p:spPr/>
        <p:txBody>
          <a:bodyPr/>
          <a:lstStyle/>
          <a:p>
            <a:pPr eaLnBrk="1" hangingPunct="1"/>
            <a:r>
              <a:rPr lang="en-US" altLang="en-US" sz="1800" b="1"/>
              <a:t>ArrayList</a:t>
            </a:r>
            <a:r>
              <a:rPr lang="en-US" altLang="en-US" sz="1800"/>
              <a:t>() </a:t>
            </a:r>
            <a:br>
              <a:rPr lang="en-US" altLang="en-US" sz="1800"/>
            </a:br>
            <a:r>
              <a:rPr lang="en-US" altLang="en-US" sz="1800"/>
              <a:t>          Constructs an empty list with an initial capacity of ten.</a:t>
            </a:r>
          </a:p>
          <a:p>
            <a:pPr eaLnBrk="1" hangingPunct="1"/>
            <a:endParaRPr lang="en-US" altLang="en-US" sz="1800" b="1"/>
          </a:p>
          <a:p>
            <a:pPr eaLnBrk="1" hangingPunct="1"/>
            <a:r>
              <a:rPr lang="en-US" altLang="en-US" sz="1800" b="1"/>
              <a:t>ArrayList</a:t>
            </a:r>
            <a:r>
              <a:rPr lang="en-US" altLang="en-US" sz="1800"/>
              <a:t>(Collection c) </a:t>
            </a:r>
            <a:br>
              <a:rPr lang="en-US" altLang="en-US" sz="1800"/>
            </a:br>
            <a:r>
              <a:rPr lang="en-US" altLang="en-US" sz="1800"/>
              <a:t>          Constructs a list containing the elements of the specified collection, in the order they are returned by the collection's iterator.</a:t>
            </a:r>
          </a:p>
          <a:p>
            <a:pPr eaLnBrk="1" hangingPunct="1"/>
            <a:endParaRPr lang="en-US" altLang="en-US" sz="1800" b="1"/>
          </a:p>
          <a:p>
            <a:pPr eaLnBrk="1" hangingPunct="1"/>
            <a:r>
              <a:rPr lang="en-US" altLang="en-US" sz="1800" b="1"/>
              <a:t>ArrayList</a:t>
            </a:r>
            <a:r>
              <a:rPr lang="en-US" altLang="en-US" sz="1800"/>
              <a:t>(int initialCapacity) </a:t>
            </a:r>
            <a:br>
              <a:rPr lang="en-US" altLang="en-US" sz="1800"/>
            </a:br>
            <a:r>
              <a:rPr lang="en-US" altLang="en-US" sz="1800"/>
              <a:t>          Constructs an empty list with the specified initial capacity.</a:t>
            </a:r>
          </a:p>
          <a:p>
            <a:pPr eaLnBrk="1" hangingPunct="1"/>
            <a:endParaRPr lang="en-US" altLang="en-US" sz="1800"/>
          </a:p>
        </p:txBody>
      </p:sp>
    </p:spTree>
    <p:extLst>
      <p:ext uri="{BB962C8B-B14F-4D97-AF65-F5344CB8AC3E}">
        <p14:creationId xmlns:p14="http://schemas.microsoft.com/office/powerpoint/2010/main" val="23766044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7C6B3FA-7289-A281-C282-1B7724BB5376}"/>
              </a:ext>
            </a:extLst>
          </p:cNvPr>
          <p:cNvSpPr>
            <a:spLocks noGrp="1" noChangeArrowheads="1"/>
          </p:cNvSpPr>
          <p:nvPr>
            <p:ph type="title"/>
          </p:nvPr>
        </p:nvSpPr>
        <p:spPr/>
        <p:txBody>
          <a:bodyPr/>
          <a:lstStyle/>
          <a:p>
            <a:pPr eaLnBrk="1" hangingPunct="1"/>
            <a:r>
              <a:rPr lang="en-US" altLang="en-US"/>
              <a:t>Generics </a:t>
            </a:r>
          </a:p>
        </p:txBody>
      </p:sp>
      <p:sp>
        <p:nvSpPr>
          <p:cNvPr id="49155" name="Rectangle 3">
            <a:extLst>
              <a:ext uri="{FF2B5EF4-FFF2-40B4-BE49-F238E27FC236}">
                <a16:creationId xmlns:a16="http://schemas.microsoft.com/office/drawing/2014/main" id="{858AAD95-85AA-1ACF-AF8A-0FE736E3BABB}"/>
              </a:ext>
            </a:extLst>
          </p:cNvPr>
          <p:cNvSpPr>
            <a:spLocks noGrp="1" noChangeArrowheads="1"/>
          </p:cNvSpPr>
          <p:nvPr>
            <p:ph type="body" idx="1"/>
          </p:nvPr>
        </p:nvSpPr>
        <p:spPr/>
        <p:txBody>
          <a:bodyPr/>
          <a:lstStyle/>
          <a:p>
            <a:pPr eaLnBrk="1" hangingPunct="1"/>
            <a:r>
              <a:rPr lang="en-US" altLang="en-US" sz="1800"/>
              <a:t>Introduced in Java 5.0</a:t>
            </a:r>
          </a:p>
          <a:p>
            <a:pPr eaLnBrk="1" hangingPunct="1"/>
            <a:endParaRPr lang="en-US" altLang="en-US" sz="1800"/>
          </a:p>
          <a:p>
            <a:pPr eaLnBrk="1" hangingPunct="1"/>
            <a:r>
              <a:rPr lang="en-US" altLang="en-US" sz="1800"/>
              <a:t>Can put </a:t>
            </a:r>
            <a:r>
              <a:rPr lang="en-US" altLang="en-US" sz="1800" b="1"/>
              <a:t>any </a:t>
            </a:r>
            <a:r>
              <a:rPr lang="en-US" altLang="en-US" sz="1800"/>
              <a:t>Object in to Collections, because they hold Just Objects</a:t>
            </a:r>
            <a:endParaRPr lang="en-US" altLang="en-US" sz="1800" b="1"/>
          </a:p>
          <a:p>
            <a:pPr eaLnBrk="1" hangingPunct="1"/>
            <a:endParaRPr lang="en-US" altLang="en-US" sz="1800"/>
          </a:p>
          <a:p>
            <a:pPr eaLnBrk="1" hangingPunct="1"/>
            <a:r>
              <a:rPr lang="en-US" altLang="en-US" sz="1800"/>
              <a:t>Type-safe Collections are created ,ensuring  type-safety at compile time rather than run-time</a:t>
            </a:r>
          </a:p>
          <a:p>
            <a:pPr eaLnBrk="1" hangingPunct="1"/>
            <a:endParaRPr lang="en-US" altLang="en-US" sz="1800"/>
          </a:p>
          <a:p>
            <a:pPr eaLnBrk="1" hangingPunct="1"/>
            <a:r>
              <a:rPr lang="en-US" altLang="en-US" sz="1800" u="sng"/>
              <a:t>Creating an Instance of Classes of Generic Type</a:t>
            </a:r>
          </a:p>
          <a:p>
            <a:pPr lvl="1" eaLnBrk="1" hangingPunct="1"/>
            <a:endParaRPr lang="en-US" altLang="en-US" sz="1800" b="1"/>
          </a:p>
          <a:p>
            <a:pPr lvl="1" eaLnBrk="1" hangingPunct="1"/>
            <a:r>
              <a:rPr lang="en-US" altLang="en-US" sz="1800" b="1">
                <a:latin typeface="Courier New" panose="02070309020205020404" pitchFamily="49" charset="0"/>
              </a:rPr>
              <a:t>new ArrayList&lt;Employee&gt;</a:t>
            </a:r>
          </a:p>
          <a:p>
            <a:pPr lvl="1" eaLnBrk="1" hangingPunct="1"/>
            <a:endParaRPr lang="en-US" altLang="en-US">
              <a:latin typeface="Courier New" panose="02070309020205020404" pitchFamily="49" charset="0"/>
            </a:endParaRPr>
          </a:p>
          <a:p>
            <a:pPr lvl="1" eaLnBrk="1" hangingPunct="1"/>
            <a:endParaRPr lang="en-US" altLang="en-US" b="1">
              <a:latin typeface="Courier New" panose="02070309020205020404" pitchFamily="49" charset="0"/>
            </a:endParaRPr>
          </a:p>
          <a:p>
            <a:pPr lvl="1" eaLnBrk="1" hangingPunct="1"/>
            <a:r>
              <a:rPr lang="en-US" altLang="en-US" b="1">
                <a:latin typeface="Courier New" panose="02070309020205020404" pitchFamily="49" charset="0"/>
              </a:rPr>
              <a:t>ArrayList&lt;Employee&gt; mylist = new ArrayList&lt;Employee&gt;();</a:t>
            </a:r>
          </a:p>
          <a:p>
            <a:pPr lvl="1" eaLnBrk="1" hangingPunct="1"/>
            <a:endParaRPr lang="en-US" altLang="en-US" sz="1800" b="1"/>
          </a:p>
          <a:p>
            <a:pPr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23456426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B230B3E5-D7EC-9967-6165-2B83DECB0C1D}"/>
              </a:ext>
            </a:extLst>
          </p:cNvPr>
          <p:cNvSpPr>
            <a:spLocks noGrp="1" noChangeArrowheads="1"/>
          </p:cNvSpPr>
          <p:nvPr>
            <p:ph type="title"/>
          </p:nvPr>
        </p:nvSpPr>
        <p:spPr/>
        <p:txBody>
          <a:bodyPr/>
          <a:lstStyle/>
          <a:p>
            <a:pPr eaLnBrk="1" hangingPunct="1"/>
            <a:r>
              <a:rPr lang="en-US" altLang="en-US" sz="2800"/>
              <a:t>ArrayList – Creating ArrayList</a:t>
            </a:r>
          </a:p>
        </p:txBody>
      </p:sp>
      <p:sp>
        <p:nvSpPr>
          <p:cNvPr id="50179" name="Rectangle 3">
            <a:extLst>
              <a:ext uri="{FF2B5EF4-FFF2-40B4-BE49-F238E27FC236}">
                <a16:creationId xmlns:a16="http://schemas.microsoft.com/office/drawing/2014/main" id="{A9F6E326-5A2A-1609-F182-D49560693E39}"/>
              </a:ext>
            </a:extLst>
          </p:cNvPr>
          <p:cNvSpPr>
            <a:spLocks noGrp="1" noChangeArrowheads="1"/>
          </p:cNvSpPr>
          <p:nvPr>
            <p:ph type="body" idx="1"/>
          </p:nvPr>
        </p:nvSpPr>
        <p:spPr/>
        <p:txBody>
          <a:bodyPr/>
          <a:lstStyle/>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b="1" dirty="0" err="1">
                <a:latin typeface="Courier New" panose="02070309020205020404" pitchFamily="49" charset="0"/>
              </a:rPr>
              <a:t>ArrayList</a:t>
            </a:r>
            <a:r>
              <a:rPr lang="en-US" altLang="en-US" sz="1800" b="1" dirty="0">
                <a:latin typeface="Courier New" panose="02070309020205020404" pitchFamily="49" charset="0"/>
              </a:rPr>
              <a:t>&lt;Employee&gt;</a:t>
            </a:r>
            <a:r>
              <a:rPr lang="en-US" altLang="en-US" sz="1800" dirty="0">
                <a:latin typeface="Courier New" panose="02070309020205020404" pitchFamily="49" charset="0"/>
              </a:rPr>
              <a:t> </a:t>
            </a:r>
            <a:r>
              <a:rPr lang="en-US" altLang="en-US" sz="1800">
                <a:latin typeface="Courier New" panose="02070309020205020404" pitchFamily="49" charset="0"/>
              </a:rPr>
              <a:t>alist</a:t>
            </a:r>
            <a:r>
              <a:rPr lang="en-US" altLang="en-US" sz="1800" dirty="0">
                <a:latin typeface="Courier New" panose="02070309020205020404" pitchFamily="49" charset="0"/>
              </a:rPr>
              <a:t>=</a:t>
            </a:r>
            <a:r>
              <a:rPr lang="en-US" altLang="en-US" sz="1800" b="1" dirty="0">
                <a:latin typeface="Courier New" panose="02070309020205020404" pitchFamily="49" charset="0"/>
              </a:rPr>
              <a:t>new </a:t>
            </a:r>
            <a:r>
              <a:rPr lang="en-US" altLang="en-US" sz="1800" b="1" dirty="0" err="1">
                <a:latin typeface="Courier New" panose="02070309020205020404" pitchFamily="49" charset="0"/>
              </a:rPr>
              <a:t>ArrayList</a:t>
            </a:r>
            <a:r>
              <a:rPr lang="en-US" altLang="en-US" sz="1800" dirty="0">
                <a:latin typeface="Courier New" panose="02070309020205020404" pitchFamily="49" charset="0"/>
              </a:rPr>
              <a:t>&lt;Employee&gt;();</a:t>
            </a: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endParaRPr lang="en-US" altLang="en-US" sz="1800" dirty="0">
              <a:latin typeface="Courier New" panose="02070309020205020404" pitchFamily="49" charset="0"/>
            </a:endParaRPr>
          </a:p>
          <a:p>
            <a:pPr marL="342900" lvl="1" indent="-342900" eaLnBrk="1" hangingPunct="1">
              <a:lnSpc>
                <a:spcPct val="80000"/>
              </a:lnSpc>
              <a:buFontTx/>
              <a:buNone/>
            </a:pPr>
            <a:r>
              <a:rPr lang="en-US" altLang="en-US" sz="1800" dirty="0">
                <a:latin typeface="Courier New" panose="02070309020205020404" pitchFamily="49" charset="0"/>
              </a:rPr>
              <a:t>	 Employee </a:t>
            </a:r>
            <a:r>
              <a:rPr lang="en-US" altLang="en-US" sz="1800" dirty="0" err="1">
                <a:latin typeface="Courier New" panose="02070309020205020404" pitchFamily="49" charset="0"/>
              </a:rPr>
              <a:t>ramesh</a:t>
            </a:r>
            <a:r>
              <a:rPr lang="en-US" altLang="en-US" sz="1800" dirty="0">
                <a:latin typeface="Courier New" panose="02070309020205020404" pitchFamily="49" charset="0"/>
              </a:rPr>
              <a:t> = </a:t>
            </a:r>
            <a:r>
              <a:rPr lang="en-US" altLang="en-US" sz="1800" b="1" dirty="0">
                <a:latin typeface="Courier New" panose="02070309020205020404" pitchFamily="49" charset="0"/>
              </a:rPr>
              <a:t>new</a:t>
            </a:r>
            <a:r>
              <a:rPr lang="en-US" altLang="en-US" sz="1800" dirty="0">
                <a:latin typeface="Courier New" panose="02070309020205020404" pitchFamily="49" charset="0"/>
              </a:rPr>
              <a:t> Employee(101,”Ramesh”);</a:t>
            </a:r>
          </a:p>
          <a:p>
            <a:pPr marL="342900" lvl="1" indent="-342900"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alist.</a:t>
            </a:r>
            <a:r>
              <a:rPr lang="en-US" altLang="en-US" sz="1800" b="1" dirty="0" err="1">
                <a:latin typeface="Courier New" panose="02070309020205020404" pitchFamily="49" charset="0"/>
              </a:rPr>
              <a:t>add</a:t>
            </a:r>
            <a:r>
              <a:rPr lang="en-US" altLang="en-US" sz="1800" dirty="0">
                <a:latin typeface="Courier New" panose="02070309020205020404" pitchFamily="49" charset="0"/>
              </a:rPr>
              <a:t>(</a:t>
            </a:r>
            <a:r>
              <a:rPr lang="en-US" altLang="en-US" sz="1800" dirty="0" err="1">
                <a:latin typeface="Courier New" panose="02070309020205020404" pitchFamily="49" charset="0"/>
              </a:rPr>
              <a:t>ramesh</a:t>
            </a:r>
            <a:r>
              <a:rPr lang="en-US" altLang="en-US" sz="1800" dirty="0">
                <a:latin typeface="Courier New" panose="02070309020205020404" pitchFamily="49" charset="0"/>
              </a:rPr>
              <a:t>);</a:t>
            </a:r>
          </a:p>
          <a:p>
            <a:pPr marL="342900" lvl="1" indent="-342900"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endParaRPr lang="en-US" altLang="en-US" sz="1800" dirty="0">
              <a:latin typeface="Courier New" panose="02070309020205020404" pitchFamily="49" charset="0"/>
            </a:endParaRPr>
          </a:p>
          <a:p>
            <a:pPr eaLnBrk="1" hangingPunct="1">
              <a:lnSpc>
                <a:spcPct val="80000"/>
              </a:lnSpc>
              <a:buFontTx/>
              <a:buNone/>
            </a:pPr>
            <a:r>
              <a:rPr lang="en-US" altLang="en-US" sz="1800" dirty="0">
                <a:latin typeface="Courier New" panose="02070309020205020404" pitchFamily="49" charset="0"/>
              </a:rPr>
              <a:t>	 </a:t>
            </a:r>
          </a:p>
          <a:p>
            <a:pPr eaLnBrk="1" hangingPunct="1">
              <a:lnSpc>
                <a:spcPct val="80000"/>
              </a:lnSpc>
              <a:buFontTx/>
              <a:buNone/>
            </a:pPr>
            <a:r>
              <a:rPr lang="en-US" altLang="en-US" sz="1800" dirty="0">
                <a:latin typeface="Courier New" panose="02070309020205020404" pitchFamily="49" charset="0"/>
              </a:rPr>
              <a:t>	</a:t>
            </a:r>
          </a:p>
        </p:txBody>
      </p:sp>
    </p:spTree>
    <p:extLst>
      <p:ext uri="{BB962C8B-B14F-4D97-AF65-F5344CB8AC3E}">
        <p14:creationId xmlns:p14="http://schemas.microsoft.com/office/powerpoint/2010/main" val="29517214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2631F4C6-911C-1F32-4325-8CB7CA3F7F59}"/>
              </a:ext>
            </a:extLst>
          </p:cNvPr>
          <p:cNvSpPr>
            <a:spLocks noGrp="1" noChangeArrowheads="1"/>
          </p:cNvSpPr>
          <p:nvPr>
            <p:ph type="title"/>
          </p:nvPr>
        </p:nvSpPr>
        <p:spPr/>
        <p:txBody>
          <a:bodyPr/>
          <a:lstStyle/>
          <a:p>
            <a:pPr eaLnBrk="1" hangingPunct="1"/>
            <a:r>
              <a:rPr lang="en-US" altLang="en-US" sz="2800" b="1"/>
              <a:t>Two Schemes of Traversing Collections</a:t>
            </a:r>
          </a:p>
        </p:txBody>
      </p:sp>
      <p:sp>
        <p:nvSpPr>
          <p:cNvPr id="51203" name="Rectangle 3">
            <a:extLst>
              <a:ext uri="{FF2B5EF4-FFF2-40B4-BE49-F238E27FC236}">
                <a16:creationId xmlns:a16="http://schemas.microsoft.com/office/drawing/2014/main" id="{C0CBC186-2B97-3A23-3EC8-10E52A471CF7}"/>
              </a:ext>
            </a:extLst>
          </p:cNvPr>
          <p:cNvSpPr>
            <a:spLocks noGrp="1" noChangeArrowheads="1"/>
          </p:cNvSpPr>
          <p:nvPr>
            <p:ph type="body" idx="1"/>
          </p:nvPr>
        </p:nvSpPr>
        <p:spPr/>
        <p:txBody>
          <a:bodyPr/>
          <a:lstStyle/>
          <a:p>
            <a:pPr eaLnBrk="1" hangingPunct="1"/>
            <a:r>
              <a:rPr lang="en-US" altLang="en-US" sz="1800" b="1"/>
              <a:t>for-each</a:t>
            </a:r>
          </a:p>
          <a:p>
            <a:pPr eaLnBrk="1" hangingPunct="1"/>
            <a:endParaRPr lang="en-US" altLang="en-US" sz="1800" b="1"/>
          </a:p>
          <a:p>
            <a:pPr lvl="1" eaLnBrk="1" hangingPunct="1"/>
            <a:r>
              <a:rPr lang="en-US" altLang="en-US" sz="1800"/>
              <a:t>The for-each construct allows you to concisely traverse a collection or array using a for loop</a:t>
            </a:r>
          </a:p>
          <a:p>
            <a:pPr eaLnBrk="1" hangingPunct="1"/>
            <a:endParaRPr lang="en-US" altLang="en-US" sz="1800"/>
          </a:p>
          <a:p>
            <a:pPr eaLnBrk="1" hangingPunct="1"/>
            <a:r>
              <a:rPr lang="en-US" altLang="en-US" sz="1800" b="1"/>
              <a:t>for (Object o: collection)</a:t>
            </a:r>
          </a:p>
          <a:p>
            <a:pPr eaLnBrk="1" hangingPunct="1"/>
            <a:endParaRPr lang="en-US" altLang="en-US" sz="1800"/>
          </a:p>
          <a:p>
            <a:pPr lvl="1" eaLnBrk="1" hangingPunct="1"/>
            <a:r>
              <a:rPr lang="en-US" altLang="en-US" sz="1800"/>
              <a:t>System.out.println(o);</a:t>
            </a:r>
          </a:p>
          <a:p>
            <a:pPr eaLnBrk="1" hangingPunct="1"/>
            <a:endParaRPr lang="en-US" altLang="en-US" sz="1800" b="1"/>
          </a:p>
          <a:p>
            <a:pPr eaLnBrk="1" hangingPunct="1"/>
            <a:r>
              <a:rPr lang="en-US" altLang="en-US" sz="1800" b="1"/>
              <a:t>Iterator</a:t>
            </a:r>
          </a:p>
          <a:p>
            <a:pPr eaLnBrk="1" hangingPunct="1"/>
            <a:endParaRPr lang="en-US" altLang="en-US" sz="1800"/>
          </a:p>
          <a:p>
            <a:pPr lvl="1" eaLnBrk="1" hangingPunct="1"/>
            <a:r>
              <a:rPr lang="en-US" altLang="en-US" sz="1800"/>
              <a:t>An Iterator is an object that enables you to traverse through a collection and to remove elements from the collection selectively, if desired</a:t>
            </a:r>
          </a:p>
        </p:txBody>
      </p:sp>
    </p:spTree>
    <p:extLst>
      <p:ext uri="{BB962C8B-B14F-4D97-AF65-F5344CB8AC3E}">
        <p14:creationId xmlns:p14="http://schemas.microsoft.com/office/powerpoint/2010/main" val="247555382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AB3D68F-04A6-CD91-E997-3DA03194C4AC}"/>
              </a:ext>
            </a:extLst>
          </p:cNvPr>
          <p:cNvSpPr>
            <a:spLocks noGrp="1" noChangeArrowheads="1"/>
          </p:cNvSpPr>
          <p:nvPr>
            <p:ph type="title"/>
          </p:nvPr>
        </p:nvSpPr>
        <p:spPr/>
        <p:txBody>
          <a:bodyPr/>
          <a:lstStyle/>
          <a:p>
            <a:pPr eaLnBrk="1" hangingPunct="1"/>
            <a:r>
              <a:rPr lang="en-US" altLang="en-US" sz="2800"/>
              <a:t>ArrayList – Enhanced For Loop</a:t>
            </a:r>
          </a:p>
        </p:txBody>
      </p:sp>
      <p:sp>
        <p:nvSpPr>
          <p:cNvPr id="52227" name="Rectangle 3">
            <a:extLst>
              <a:ext uri="{FF2B5EF4-FFF2-40B4-BE49-F238E27FC236}">
                <a16:creationId xmlns:a16="http://schemas.microsoft.com/office/drawing/2014/main" id="{BF57B8EC-FF97-00CA-5223-247A4463B8D5}"/>
              </a:ext>
            </a:extLst>
          </p:cNvPr>
          <p:cNvSpPr>
            <a:spLocks noGrp="1" noChangeArrowheads="1"/>
          </p:cNvSpPr>
          <p:nvPr>
            <p:ph type="body" idx="1"/>
          </p:nvPr>
        </p:nvSpPr>
        <p:spPr/>
        <p:txBody>
          <a:bodyPr/>
          <a:lstStyle/>
          <a:p>
            <a:pPr lvl="1" eaLnBrk="1" hangingPunct="1">
              <a:buFontTx/>
              <a:buNone/>
            </a:pPr>
            <a:endParaRPr lang="en-US" altLang="en-US" sz="1800" b="1">
              <a:latin typeface="Courier New" panose="02070309020205020404" pitchFamily="49" charset="0"/>
            </a:endParaRPr>
          </a:p>
          <a:p>
            <a:pPr lvl="1" eaLnBrk="1" hangingPunct="1">
              <a:buFontTx/>
              <a:buNone/>
            </a:pPr>
            <a:endParaRPr lang="en-US" altLang="en-US" sz="1800" b="1">
              <a:latin typeface="Courier New" panose="02070309020205020404" pitchFamily="49" charset="0"/>
            </a:endParaRPr>
          </a:p>
          <a:p>
            <a:pPr lvl="1" eaLnBrk="1" hangingPunct="1">
              <a:buFontTx/>
              <a:buNone/>
            </a:pPr>
            <a:r>
              <a:rPr lang="en-US" altLang="en-US" sz="1800" b="1">
                <a:latin typeface="Courier New" panose="02070309020205020404" pitchFamily="49" charset="0"/>
              </a:rPr>
              <a:t>public void</a:t>
            </a:r>
            <a:r>
              <a:rPr lang="en-US" altLang="en-US" sz="1800">
                <a:latin typeface="Courier New" panose="02070309020205020404" pitchFamily="49" charset="0"/>
              </a:rPr>
              <a:t> printElements()</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for</a:t>
            </a:r>
            <a:r>
              <a:rPr lang="en-US" altLang="en-US" sz="1800">
                <a:latin typeface="Courier New" panose="02070309020205020404" pitchFamily="49" charset="0"/>
              </a:rPr>
              <a:t>(Employee employee :list)</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(employee .getEmpname());</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(employee .getEmpno());</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	}</a:t>
            </a:r>
          </a:p>
        </p:txBody>
      </p:sp>
    </p:spTree>
    <p:extLst>
      <p:ext uri="{BB962C8B-B14F-4D97-AF65-F5344CB8AC3E}">
        <p14:creationId xmlns:p14="http://schemas.microsoft.com/office/powerpoint/2010/main" val="385296427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D6198151-DF1A-64A0-7D5F-2B3270544BC6}"/>
              </a:ext>
            </a:extLst>
          </p:cNvPr>
          <p:cNvSpPr>
            <a:spLocks noGrp="1" noChangeArrowheads="1"/>
          </p:cNvSpPr>
          <p:nvPr>
            <p:ph type="title"/>
          </p:nvPr>
        </p:nvSpPr>
        <p:spPr/>
        <p:txBody>
          <a:bodyPr/>
          <a:lstStyle/>
          <a:p>
            <a:pPr eaLnBrk="1" hangingPunct="1"/>
            <a:r>
              <a:rPr lang="en-US" altLang="en-US"/>
              <a:t>The Iterator Interface</a:t>
            </a:r>
          </a:p>
        </p:txBody>
      </p:sp>
      <p:sp>
        <p:nvSpPr>
          <p:cNvPr id="53251" name="Rectangle 3">
            <a:extLst>
              <a:ext uri="{FF2B5EF4-FFF2-40B4-BE49-F238E27FC236}">
                <a16:creationId xmlns:a16="http://schemas.microsoft.com/office/drawing/2014/main" id="{6C505911-5450-7D3C-7D0E-C8BD6FFBA2A6}"/>
              </a:ext>
            </a:extLst>
          </p:cNvPr>
          <p:cNvSpPr>
            <a:spLocks noGrp="1" noChangeArrowheads="1"/>
          </p:cNvSpPr>
          <p:nvPr>
            <p:ph type="body" idx="1"/>
          </p:nvPr>
        </p:nvSpPr>
        <p:spPr/>
        <p:txBody>
          <a:bodyPr/>
          <a:lstStyle/>
          <a:p>
            <a:pPr eaLnBrk="1" hangingPunct="1"/>
            <a:r>
              <a:rPr lang="en-US" altLang="ko-KR" sz="1800">
                <a:ea typeface="Batang" panose="02030600000101010101" pitchFamily="18" charset="-127"/>
              </a:rPr>
              <a:t>Provides for the one-way traversal of a </a:t>
            </a:r>
            <a:r>
              <a:rPr lang="en-US" altLang="ko-KR" sz="1800">
                <a:ea typeface="Gulim" panose="020B0600000101010101" pitchFamily="34" charset="-127"/>
              </a:rPr>
              <a:t>Set</a:t>
            </a:r>
            <a:r>
              <a:rPr lang="en-US" altLang="ko-KR" sz="1800">
                <a:ea typeface="Batang" panose="02030600000101010101" pitchFamily="18" charset="-127"/>
              </a:rPr>
              <a:t> or </a:t>
            </a:r>
            <a:r>
              <a:rPr lang="en-US" altLang="ko-KR" sz="1800">
                <a:ea typeface="Gulim" panose="020B0600000101010101" pitchFamily="34" charset="-127"/>
              </a:rPr>
              <a:t>SortedSet</a:t>
            </a:r>
            <a:r>
              <a:rPr lang="en-US" altLang="ko-KR" sz="1800">
                <a:ea typeface="Batang" panose="02030600000101010101" pitchFamily="18" charset="-127"/>
              </a:rPr>
              <a:t> collection (forward only) </a:t>
            </a:r>
          </a:p>
          <a:p>
            <a:pPr eaLnBrk="1" hangingPunct="1"/>
            <a:r>
              <a:rPr lang="en-US" altLang="ko-KR" sz="1800">
                <a:ea typeface="Batang" panose="02030600000101010101" pitchFamily="18" charset="-127"/>
              </a:rPr>
              <a:t>Has several required methods but the most frequently used are: </a:t>
            </a:r>
          </a:p>
          <a:p>
            <a:pPr eaLnBrk="1" hangingPunct="1"/>
            <a:endParaRPr lang="en-US" altLang="ko-KR" sz="1800">
              <a:ea typeface="Batang" panose="02030600000101010101" pitchFamily="18" charset="-127"/>
            </a:endParaRPr>
          </a:p>
          <a:p>
            <a:pPr eaLnBrk="1" hangingPunct="1"/>
            <a:endParaRPr lang="en-US" altLang="ko-KR" sz="1800">
              <a:ea typeface="Batang" panose="02030600000101010101" pitchFamily="18" charset="-127"/>
            </a:endParaRPr>
          </a:p>
          <a:p>
            <a:pPr eaLnBrk="1" hangingPunct="1"/>
            <a:endParaRPr lang="en-US" altLang="en-US" sz="1800"/>
          </a:p>
          <a:p>
            <a:pPr eaLnBrk="1" hangingPunct="1"/>
            <a:endParaRPr lang="en-US" altLang="en-US" sz="1800"/>
          </a:p>
        </p:txBody>
      </p:sp>
      <p:grpSp>
        <p:nvGrpSpPr>
          <p:cNvPr id="53252" name="Group 60">
            <a:extLst>
              <a:ext uri="{FF2B5EF4-FFF2-40B4-BE49-F238E27FC236}">
                <a16:creationId xmlns:a16="http://schemas.microsoft.com/office/drawing/2014/main" id="{5B8EEA71-DD46-2994-2EFF-8AC9CE59F964}"/>
              </a:ext>
            </a:extLst>
          </p:cNvPr>
          <p:cNvGrpSpPr>
            <a:grpSpLocks/>
          </p:cNvGrpSpPr>
          <p:nvPr/>
        </p:nvGrpSpPr>
        <p:grpSpPr bwMode="auto">
          <a:xfrm>
            <a:off x="911225" y="2525713"/>
            <a:ext cx="7323138" cy="1808162"/>
            <a:chOff x="-3" y="-3"/>
            <a:chExt cx="4613" cy="1139"/>
          </a:xfrm>
        </p:grpSpPr>
        <p:grpSp>
          <p:nvGrpSpPr>
            <p:cNvPr id="53253" name="Group 58">
              <a:extLst>
                <a:ext uri="{FF2B5EF4-FFF2-40B4-BE49-F238E27FC236}">
                  <a16:creationId xmlns:a16="http://schemas.microsoft.com/office/drawing/2014/main" id="{871A5284-A4EB-158B-45F3-6EE8AB1FFF3B}"/>
                </a:ext>
              </a:extLst>
            </p:cNvPr>
            <p:cNvGrpSpPr>
              <a:grpSpLocks/>
            </p:cNvGrpSpPr>
            <p:nvPr/>
          </p:nvGrpSpPr>
          <p:grpSpPr bwMode="auto">
            <a:xfrm>
              <a:off x="0" y="0"/>
              <a:ext cx="4607" cy="1133"/>
              <a:chOff x="0" y="0"/>
              <a:chExt cx="4607" cy="1133"/>
            </a:xfrm>
          </p:grpSpPr>
          <p:grpSp>
            <p:nvGrpSpPr>
              <p:cNvPr id="53255" name="Group 45">
                <a:extLst>
                  <a:ext uri="{FF2B5EF4-FFF2-40B4-BE49-F238E27FC236}">
                    <a16:creationId xmlns:a16="http://schemas.microsoft.com/office/drawing/2014/main" id="{115EAE17-596F-4433-E944-3FEE82683948}"/>
                  </a:ext>
                </a:extLst>
              </p:cNvPr>
              <p:cNvGrpSpPr>
                <a:grpSpLocks/>
              </p:cNvGrpSpPr>
              <p:nvPr/>
            </p:nvGrpSpPr>
            <p:grpSpPr bwMode="auto">
              <a:xfrm>
                <a:off x="0" y="0"/>
                <a:ext cx="1225" cy="365"/>
                <a:chOff x="0" y="0"/>
                <a:chExt cx="1225" cy="365"/>
              </a:xfrm>
            </p:grpSpPr>
            <p:sp>
              <p:nvSpPr>
                <p:cNvPr id="53273" name="Rectangle 44">
                  <a:extLst>
                    <a:ext uri="{FF2B5EF4-FFF2-40B4-BE49-F238E27FC236}">
                      <a16:creationId xmlns:a16="http://schemas.microsoft.com/office/drawing/2014/main" id="{3EE824DA-DFD0-080F-0476-9269D1F1AE5E}"/>
                    </a:ext>
                  </a:extLst>
                </p:cNvPr>
                <p:cNvSpPr>
                  <a:spLocks noChangeArrowheads="1"/>
                </p:cNvSpPr>
                <p:nvPr/>
              </p:nvSpPr>
              <p:spPr bwMode="auto">
                <a:xfrm>
                  <a:off x="0" y="0"/>
                  <a:ext cx="1225" cy="36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nvGrpSpPr>
                <p:cNvPr id="53274" name="Group 43">
                  <a:extLst>
                    <a:ext uri="{FF2B5EF4-FFF2-40B4-BE49-F238E27FC236}">
                      <a16:creationId xmlns:a16="http://schemas.microsoft.com/office/drawing/2014/main" id="{92E9262D-3BF8-501F-691F-AF76795ED3CE}"/>
                    </a:ext>
                  </a:extLst>
                </p:cNvPr>
                <p:cNvGrpSpPr>
                  <a:grpSpLocks/>
                </p:cNvGrpSpPr>
                <p:nvPr/>
              </p:nvGrpSpPr>
              <p:grpSpPr bwMode="auto">
                <a:xfrm>
                  <a:off x="0" y="0"/>
                  <a:ext cx="1225" cy="365"/>
                  <a:chOff x="0" y="0"/>
                  <a:chExt cx="1225" cy="365"/>
                </a:xfrm>
              </p:grpSpPr>
              <p:sp>
                <p:nvSpPr>
                  <p:cNvPr id="53275" name="Rectangle 36">
                    <a:extLst>
                      <a:ext uri="{FF2B5EF4-FFF2-40B4-BE49-F238E27FC236}">
                        <a16:creationId xmlns:a16="http://schemas.microsoft.com/office/drawing/2014/main" id="{850C40DC-9F73-0CA8-C0F5-4C8DF2C3AE57}"/>
                      </a:ext>
                    </a:extLst>
                  </p:cNvPr>
                  <p:cNvSpPr>
                    <a:spLocks noChangeArrowheads="1"/>
                  </p:cNvSpPr>
                  <p:nvPr/>
                </p:nvSpPr>
                <p:spPr bwMode="auto">
                  <a:xfrm>
                    <a:off x="0" y="0"/>
                    <a:ext cx="1225" cy="36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ko-KR" sz="1600" b="1">
                        <a:solidFill>
                          <a:srgbClr val="000000"/>
                        </a:solidFill>
                        <a:latin typeface="Verdana" panose="020B0604030504040204" pitchFamily="34" charset="0"/>
                        <a:ea typeface="Gulim" panose="020B0600000101010101" pitchFamily="34" charset="-127"/>
                      </a:rPr>
                      <a:t>Method</a:t>
                    </a:r>
                    <a:endParaRPr lang="en-US" altLang="ko-KR" sz="1600">
                      <a:latin typeface="Times New Roman" panose="02020603050405020304" pitchFamily="18" charset="0"/>
                      <a:ea typeface="Gulim" panose="020B0600000101010101" pitchFamily="34" charset="-127"/>
                    </a:endParaRPr>
                  </a:p>
                  <a:p>
                    <a:pPr algn="ctr">
                      <a:spcBef>
                        <a:spcPct val="0"/>
                      </a:spcBef>
                      <a:buFontTx/>
                      <a:buNone/>
                    </a:pPr>
                    <a:endParaRPr lang="en-US" altLang="ko-KR" sz="1600">
                      <a:latin typeface="Times New Roman" panose="02020603050405020304" pitchFamily="18" charset="0"/>
                      <a:ea typeface="Gulim" panose="020B0600000101010101" pitchFamily="34" charset="-127"/>
                    </a:endParaRPr>
                  </a:p>
                </p:txBody>
              </p:sp>
              <p:sp>
                <p:nvSpPr>
                  <p:cNvPr id="53276" name="Rectangle 42">
                    <a:extLst>
                      <a:ext uri="{FF2B5EF4-FFF2-40B4-BE49-F238E27FC236}">
                        <a16:creationId xmlns:a16="http://schemas.microsoft.com/office/drawing/2014/main" id="{A70D5097-7F09-0772-8EE7-0DFFA75797EA}"/>
                      </a:ext>
                    </a:extLst>
                  </p:cNvPr>
                  <p:cNvSpPr>
                    <a:spLocks noChangeArrowheads="1"/>
                  </p:cNvSpPr>
                  <p:nvPr/>
                </p:nvSpPr>
                <p:spPr bwMode="auto">
                  <a:xfrm>
                    <a:off x="0" y="0"/>
                    <a:ext cx="1225"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grpSp>
          <p:grpSp>
            <p:nvGrpSpPr>
              <p:cNvPr id="53256" name="Group 49">
                <a:extLst>
                  <a:ext uri="{FF2B5EF4-FFF2-40B4-BE49-F238E27FC236}">
                    <a16:creationId xmlns:a16="http://schemas.microsoft.com/office/drawing/2014/main" id="{416D561B-67DC-7E44-17B8-A221B5A81E42}"/>
                  </a:ext>
                </a:extLst>
              </p:cNvPr>
              <p:cNvGrpSpPr>
                <a:grpSpLocks/>
              </p:cNvGrpSpPr>
              <p:nvPr/>
            </p:nvGrpSpPr>
            <p:grpSpPr bwMode="auto">
              <a:xfrm>
                <a:off x="1225" y="0"/>
                <a:ext cx="3382" cy="365"/>
                <a:chOff x="1225" y="0"/>
                <a:chExt cx="3382" cy="365"/>
              </a:xfrm>
            </p:grpSpPr>
            <p:sp>
              <p:nvSpPr>
                <p:cNvPr id="53269" name="Rectangle 48">
                  <a:extLst>
                    <a:ext uri="{FF2B5EF4-FFF2-40B4-BE49-F238E27FC236}">
                      <a16:creationId xmlns:a16="http://schemas.microsoft.com/office/drawing/2014/main" id="{904DFADB-3387-61B6-1019-9710607EF5C2}"/>
                    </a:ext>
                  </a:extLst>
                </p:cNvPr>
                <p:cNvSpPr>
                  <a:spLocks noChangeArrowheads="1"/>
                </p:cNvSpPr>
                <p:nvPr/>
              </p:nvSpPr>
              <p:spPr bwMode="auto">
                <a:xfrm>
                  <a:off x="1225" y="0"/>
                  <a:ext cx="3382" cy="36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nvGrpSpPr>
                <p:cNvPr id="53270" name="Group 47">
                  <a:extLst>
                    <a:ext uri="{FF2B5EF4-FFF2-40B4-BE49-F238E27FC236}">
                      <a16:creationId xmlns:a16="http://schemas.microsoft.com/office/drawing/2014/main" id="{F97BF7B1-721B-15E0-C279-09A3329186BD}"/>
                    </a:ext>
                  </a:extLst>
                </p:cNvPr>
                <p:cNvGrpSpPr>
                  <a:grpSpLocks/>
                </p:cNvGrpSpPr>
                <p:nvPr/>
              </p:nvGrpSpPr>
              <p:grpSpPr bwMode="auto">
                <a:xfrm>
                  <a:off x="1225" y="0"/>
                  <a:ext cx="3382" cy="365"/>
                  <a:chOff x="1225" y="0"/>
                  <a:chExt cx="3382" cy="365"/>
                </a:xfrm>
              </p:grpSpPr>
              <p:sp>
                <p:nvSpPr>
                  <p:cNvPr id="53271" name="Rectangle 37">
                    <a:extLst>
                      <a:ext uri="{FF2B5EF4-FFF2-40B4-BE49-F238E27FC236}">
                        <a16:creationId xmlns:a16="http://schemas.microsoft.com/office/drawing/2014/main" id="{E72C9CF0-1FE5-99B9-6AE7-0EF24F945C9B}"/>
                      </a:ext>
                    </a:extLst>
                  </p:cNvPr>
                  <p:cNvSpPr>
                    <a:spLocks noChangeArrowheads="1"/>
                  </p:cNvSpPr>
                  <p:nvPr/>
                </p:nvSpPr>
                <p:spPr bwMode="auto">
                  <a:xfrm>
                    <a:off x="1225" y="0"/>
                    <a:ext cx="3382" cy="36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ko-KR" sz="1600" b="1">
                        <a:solidFill>
                          <a:srgbClr val="000000"/>
                        </a:solidFill>
                        <a:latin typeface="Verdana" panose="020B0604030504040204" pitchFamily="34" charset="0"/>
                        <a:ea typeface="Gulim" panose="020B0600000101010101" pitchFamily="34" charset="-127"/>
                      </a:rPr>
                      <a:t>Usage</a:t>
                    </a:r>
                    <a:endParaRPr lang="en-US" altLang="ko-KR" sz="1600">
                      <a:latin typeface="Times New Roman" panose="02020603050405020304" pitchFamily="18" charset="0"/>
                      <a:ea typeface="Gulim" panose="020B0600000101010101" pitchFamily="34" charset="-127"/>
                    </a:endParaRPr>
                  </a:p>
                  <a:p>
                    <a:pPr algn="ctr">
                      <a:spcBef>
                        <a:spcPct val="0"/>
                      </a:spcBef>
                      <a:buFontTx/>
                      <a:buNone/>
                    </a:pPr>
                    <a:endParaRPr lang="en-US" altLang="ko-KR" sz="1600">
                      <a:latin typeface="Times New Roman" panose="02020603050405020304" pitchFamily="18" charset="0"/>
                      <a:ea typeface="Gulim" panose="020B0600000101010101" pitchFamily="34" charset="-127"/>
                    </a:endParaRPr>
                  </a:p>
                </p:txBody>
              </p:sp>
              <p:sp>
                <p:nvSpPr>
                  <p:cNvPr id="53272" name="Rectangle 46">
                    <a:extLst>
                      <a:ext uri="{FF2B5EF4-FFF2-40B4-BE49-F238E27FC236}">
                        <a16:creationId xmlns:a16="http://schemas.microsoft.com/office/drawing/2014/main" id="{05D522D9-9266-5D43-3575-2B87A7C80CFD}"/>
                      </a:ext>
                    </a:extLst>
                  </p:cNvPr>
                  <p:cNvSpPr>
                    <a:spLocks noChangeArrowheads="1"/>
                  </p:cNvSpPr>
                  <p:nvPr/>
                </p:nvSpPr>
                <p:spPr bwMode="auto">
                  <a:xfrm>
                    <a:off x="1225" y="0"/>
                    <a:ext cx="3382" cy="365"/>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grpSp>
          <p:grpSp>
            <p:nvGrpSpPr>
              <p:cNvPr id="53257" name="Group 51">
                <a:extLst>
                  <a:ext uri="{FF2B5EF4-FFF2-40B4-BE49-F238E27FC236}">
                    <a16:creationId xmlns:a16="http://schemas.microsoft.com/office/drawing/2014/main" id="{37291C40-2015-D229-FDCF-580F0BE4EF67}"/>
                  </a:ext>
                </a:extLst>
              </p:cNvPr>
              <p:cNvGrpSpPr>
                <a:grpSpLocks/>
              </p:cNvGrpSpPr>
              <p:nvPr/>
            </p:nvGrpSpPr>
            <p:grpSpPr bwMode="auto">
              <a:xfrm>
                <a:off x="0" y="365"/>
                <a:ext cx="1225" cy="384"/>
                <a:chOff x="0" y="365"/>
                <a:chExt cx="1225" cy="384"/>
              </a:xfrm>
            </p:grpSpPr>
            <p:sp>
              <p:nvSpPr>
                <p:cNvPr id="53267" name="Rectangle 38">
                  <a:extLst>
                    <a:ext uri="{FF2B5EF4-FFF2-40B4-BE49-F238E27FC236}">
                      <a16:creationId xmlns:a16="http://schemas.microsoft.com/office/drawing/2014/main" id="{6C7F6E8F-DEF2-010E-8B9F-83DA4B2E8915}"/>
                    </a:ext>
                  </a:extLst>
                </p:cNvPr>
                <p:cNvSpPr>
                  <a:spLocks noChangeArrowheads="1"/>
                </p:cNvSpPr>
                <p:nvPr/>
              </p:nvSpPr>
              <p:spPr bwMode="auto">
                <a:xfrm>
                  <a:off x="0" y="365"/>
                  <a:ext cx="122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ko-KR" sz="1600">
                      <a:solidFill>
                        <a:srgbClr val="0000FF"/>
                      </a:solidFill>
                      <a:latin typeface="Courier New" panose="02070309020205020404" pitchFamily="49" charset="0"/>
                      <a:ea typeface="Gulim" panose="020B0600000101010101" pitchFamily="34" charset="-127"/>
                    </a:rPr>
                    <a:t>hasNext()</a:t>
                  </a:r>
                  <a:endParaRPr lang="en-US" altLang="ko-KR" sz="1600">
                    <a:latin typeface="Times New Roman" panose="02020603050405020304" pitchFamily="18" charset="0"/>
                    <a:ea typeface="Gulim" panose="020B0600000101010101" pitchFamily="34" charset="-127"/>
                  </a:endParaRPr>
                </a:p>
                <a:p>
                  <a:pPr algn="ctr">
                    <a:spcBef>
                      <a:spcPct val="0"/>
                    </a:spcBef>
                    <a:buFontTx/>
                    <a:buNone/>
                  </a:pPr>
                  <a:endParaRPr lang="en-US" altLang="ko-KR" sz="1600">
                    <a:latin typeface="Times New Roman" panose="02020603050405020304" pitchFamily="18" charset="0"/>
                    <a:ea typeface="Gulim" panose="020B0600000101010101" pitchFamily="34" charset="-127"/>
                  </a:endParaRPr>
                </a:p>
              </p:txBody>
            </p:sp>
            <p:sp>
              <p:nvSpPr>
                <p:cNvPr id="53268" name="Rectangle 50">
                  <a:extLst>
                    <a:ext uri="{FF2B5EF4-FFF2-40B4-BE49-F238E27FC236}">
                      <a16:creationId xmlns:a16="http://schemas.microsoft.com/office/drawing/2014/main" id="{B1E150D0-9581-9A2A-40CD-CF7318F83CC0}"/>
                    </a:ext>
                  </a:extLst>
                </p:cNvPr>
                <p:cNvSpPr>
                  <a:spLocks noChangeArrowheads="1"/>
                </p:cNvSpPr>
                <p:nvPr/>
              </p:nvSpPr>
              <p:spPr bwMode="auto">
                <a:xfrm>
                  <a:off x="0" y="365"/>
                  <a:ext cx="12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grpSp>
            <p:nvGrpSpPr>
              <p:cNvPr id="53258" name="Group 53">
                <a:extLst>
                  <a:ext uri="{FF2B5EF4-FFF2-40B4-BE49-F238E27FC236}">
                    <a16:creationId xmlns:a16="http://schemas.microsoft.com/office/drawing/2014/main" id="{8DFB44E4-20D7-5D8E-8036-85ED83D89EB1}"/>
                  </a:ext>
                </a:extLst>
              </p:cNvPr>
              <p:cNvGrpSpPr>
                <a:grpSpLocks/>
              </p:cNvGrpSpPr>
              <p:nvPr/>
            </p:nvGrpSpPr>
            <p:grpSpPr bwMode="auto">
              <a:xfrm>
                <a:off x="1225" y="365"/>
                <a:ext cx="3382" cy="384"/>
                <a:chOff x="1225" y="365"/>
                <a:chExt cx="3382" cy="384"/>
              </a:xfrm>
            </p:grpSpPr>
            <p:sp>
              <p:nvSpPr>
                <p:cNvPr id="53265" name="Rectangle 39">
                  <a:extLst>
                    <a:ext uri="{FF2B5EF4-FFF2-40B4-BE49-F238E27FC236}">
                      <a16:creationId xmlns:a16="http://schemas.microsoft.com/office/drawing/2014/main" id="{1C68549D-8D69-B44F-33FA-A0367A1F8B9C}"/>
                    </a:ext>
                  </a:extLst>
                </p:cNvPr>
                <p:cNvSpPr>
                  <a:spLocks noChangeArrowheads="1"/>
                </p:cNvSpPr>
                <p:nvPr/>
              </p:nvSpPr>
              <p:spPr bwMode="auto">
                <a:xfrm>
                  <a:off x="1225" y="365"/>
                  <a:ext cx="33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600">
                      <a:solidFill>
                        <a:srgbClr val="000000"/>
                      </a:solidFill>
                      <a:latin typeface="Verdana" panose="020B0604030504040204" pitchFamily="34" charset="0"/>
                      <a:ea typeface="Gulim" panose="020B0600000101010101" pitchFamily="34" charset="-127"/>
                    </a:rPr>
                    <a:t>Returns </a:t>
                  </a:r>
                  <a:r>
                    <a:rPr lang="en-US" altLang="ko-KR" sz="1600">
                      <a:solidFill>
                        <a:srgbClr val="0000FF"/>
                      </a:solidFill>
                      <a:latin typeface="Courier New" panose="02070309020205020404" pitchFamily="49" charset="0"/>
                      <a:ea typeface="Gulim" panose="020B0600000101010101" pitchFamily="34" charset="-127"/>
                    </a:rPr>
                    <a:t>true</a:t>
                  </a:r>
                  <a:r>
                    <a:rPr lang="en-US" altLang="ko-KR" sz="1600">
                      <a:solidFill>
                        <a:srgbClr val="000000"/>
                      </a:solidFill>
                      <a:latin typeface="Verdana" panose="020B0604030504040204" pitchFamily="34" charset="0"/>
                      <a:ea typeface="Gulim" panose="020B0600000101010101" pitchFamily="34" charset="-127"/>
                    </a:rPr>
                    <a:t> if the iteration has more elements</a:t>
                  </a:r>
                  <a:endParaRPr lang="en-US" altLang="ko-KR" sz="1600">
                    <a:latin typeface="Times New Roman" panose="02020603050405020304" pitchFamily="18" charset="0"/>
                    <a:ea typeface="Gulim" panose="020B0600000101010101" pitchFamily="34" charset="-127"/>
                  </a:endParaRPr>
                </a:p>
                <a:p>
                  <a:pPr>
                    <a:spcBef>
                      <a:spcPct val="0"/>
                    </a:spcBef>
                    <a:buFontTx/>
                    <a:buNone/>
                  </a:pPr>
                  <a:endParaRPr lang="en-US" altLang="ko-KR" sz="1600">
                    <a:latin typeface="Times New Roman" panose="02020603050405020304" pitchFamily="18" charset="0"/>
                    <a:ea typeface="Gulim" panose="020B0600000101010101" pitchFamily="34" charset="-127"/>
                  </a:endParaRPr>
                </a:p>
              </p:txBody>
            </p:sp>
            <p:sp>
              <p:nvSpPr>
                <p:cNvPr id="53266" name="Rectangle 52">
                  <a:extLst>
                    <a:ext uri="{FF2B5EF4-FFF2-40B4-BE49-F238E27FC236}">
                      <a16:creationId xmlns:a16="http://schemas.microsoft.com/office/drawing/2014/main" id="{C95CAA2C-0A34-B426-C86E-6BADA56E397A}"/>
                    </a:ext>
                  </a:extLst>
                </p:cNvPr>
                <p:cNvSpPr>
                  <a:spLocks noChangeArrowheads="1"/>
                </p:cNvSpPr>
                <p:nvPr/>
              </p:nvSpPr>
              <p:spPr bwMode="auto">
                <a:xfrm>
                  <a:off x="1225" y="365"/>
                  <a:ext cx="33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grpSp>
            <p:nvGrpSpPr>
              <p:cNvPr id="53259" name="Group 55">
                <a:extLst>
                  <a:ext uri="{FF2B5EF4-FFF2-40B4-BE49-F238E27FC236}">
                    <a16:creationId xmlns:a16="http://schemas.microsoft.com/office/drawing/2014/main" id="{9646DDB8-9E77-DDC3-C135-4EAF59C84918}"/>
                  </a:ext>
                </a:extLst>
              </p:cNvPr>
              <p:cNvGrpSpPr>
                <a:grpSpLocks/>
              </p:cNvGrpSpPr>
              <p:nvPr/>
            </p:nvGrpSpPr>
            <p:grpSpPr bwMode="auto">
              <a:xfrm>
                <a:off x="0" y="749"/>
                <a:ext cx="1225" cy="384"/>
                <a:chOff x="0" y="749"/>
                <a:chExt cx="1225" cy="384"/>
              </a:xfrm>
            </p:grpSpPr>
            <p:sp>
              <p:nvSpPr>
                <p:cNvPr id="53263" name="Rectangle 40">
                  <a:extLst>
                    <a:ext uri="{FF2B5EF4-FFF2-40B4-BE49-F238E27FC236}">
                      <a16:creationId xmlns:a16="http://schemas.microsoft.com/office/drawing/2014/main" id="{66198756-2406-1FCF-9F17-F7B9D4FE7784}"/>
                    </a:ext>
                  </a:extLst>
                </p:cNvPr>
                <p:cNvSpPr>
                  <a:spLocks noChangeArrowheads="1"/>
                </p:cNvSpPr>
                <p:nvPr/>
              </p:nvSpPr>
              <p:spPr bwMode="auto">
                <a:xfrm>
                  <a:off x="0" y="749"/>
                  <a:ext cx="122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ko-KR" sz="1600">
                      <a:solidFill>
                        <a:srgbClr val="0000FF"/>
                      </a:solidFill>
                      <a:latin typeface="Courier New" panose="02070309020205020404" pitchFamily="49" charset="0"/>
                      <a:ea typeface="Gulim" panose="020B0600000101010101" pitchFamily="34" charset="-127"/>
                    </a:rPr>
                    <a:t>next()</a:t>
                  </a:r>
                  <a:endParaRPr lang="en-US" altLang="ko-KR" sz="1600">
                    <a:latin typeface="Times New Roman" panose="02020603050405020304" pitchFamily="18" charset="0"/>
                    <a:ea typeface="Gulim" panose="020B0600000101010101" pitchFamily="34" charset="-127"/>
                  </a:endParaRPr>
                </a:p>
                <a:p>
                  <a:pPr algn="ctr">
                    <a:spcBef>
                      <a:spcPct val="0"/>
                    </a:spcBef>
                    <a:buFontTx/>
                    <a:buNone/>
                  </a:pPr>
                  <a:endParaRPr lang="en-US" altLang="ko-KR" sz="1600">
                    <a:latin typeface="Times New Roman" panose="02020603050405020304" pitchFamily="18" charset="0"/>
                    <a:ea typeface="Gulim" panose="020B0600000101010101" pitchFamily="34" charset="-127"/>
                  </a:endParaRPr>
                </a:p>
              </p:txBody>
            </p:sp>
            <p:sp>
              <p:nvSpPr>
                <p:cNvPr id="53264" name="Rectangle 54">
                  <a:extLst>
                    <a:ext uri="{FF2B5EF4-FFF2-40B4-BE49-F238E27FC236}">
                      <a16:creationId xmlns:a16="http://schemas.microsoft.com/office/drawing/2014/main" id="{D943FB4B-55E3-FE56-A152-3285C5C35912}"/>
                    </a:ext>
                  </a:extLst>
                </p:cNvPr>
                <p:cNvSpPr>
                  <a:spLocks noChangeArrowheads="1"/>
                </p:cNvSpPr>
                <p:nvPr/>
              </p:nvSpPr>
              <p:spPr bwMode="auto">
                <a:xfrm>
                  <a:off x="0" y="749"/>
                  <a:ext cx="1225"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grpSp>
            <p:nvGrpSpPr>
              <p:cNvPr id="53260" name="Group 57">
                <a:extLst>
                  <a:ext uri="{FF2B5EF4-FFF2-40B4-BE49-F238E27FC236}">
                    <a16:creationId xmlns:a16="http://schemas.microsoft.com/office/drawing/2014/main" id="{6F25416C-BC5E-BD47-CCD6-9F95F13F6B43}"/>
                  </a:ext>
                </a:extLst>
              </p:cNvPr>
              <p:cNvGrpSpPr>
                <a:grpSpLocks/>
              </p:cNvGrpSpPr>
              <p:nvPr/>
            </p:nvGrpSpPr>
            <p:grpSpPr bwMode="auto">
              <a:xfrm>
                <a:off x="1225" y="749"/>
                <a:ext cx="3382" cy="384"/>
                <a:chOff x="1225" y="749"/>
                <a:chExt cx="3382" cy="384"/>
              </a:xfrm>
            </p:grpSpPr>
            <p:sp>
              <p:nvSpPr>
                <p:cNvPr id="53261" name="Rectangle 41">
                  <a:extLst>
                    <a:ext uri="{FF2B5EF4-FFF2-40B4-BE49-F238E27FC236}">
                      <a16:creationId xmlns:a16="http://schemas.microsoft.com/office/drawing/2014/main" id="{DB0023D6-5C4D-AC34-DAFE-AD623E4FCD53}"/>
                    </a:ext>
                  </a:extLst>
                </p:cNvPr>
                <p:cNvSpPr>
                  <a:spLocks noChangeArrowheads="1"/>
                </p:cNvSpPr>
                <p:nvPr/>
              </p:nvSpPr>
              <p:spPr bwMode="auto">
                <a:xfrm>
                  <a:off x="1225" y="749"/>
                  <a:ext cx="338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600">
                      <a:solidFill>
                        <a:srgbClr val="000000"/>
                      </a:solidFill>
                      <a:latin typeface="Verdana" panose="020B0604030504040204" pitchFamily="34" charset="0"/>
                      <a:ea typeface="Gulim" panose="020B0600000101010101" pitchFamily="34" charset="-127"/>
                    </a:rPr>
                    <a:t>Returns the next element in the iteration (as a generic </a:t>
                  </a:r>
                  <a:r>
                    <a:rPr lang="en-US" altLang="ko-KR" sz="1600">
                      <a:solidFill>
                        <a:srgbClr val="0000FF"/>
                      </a:solidFill>
                      <a:latin typeface="Courier New" panose="02070309020205020404" pitchFamily="49" charset="0"/>
                      <a:ea typeface="Gulim" panose="020B0600000101010101" pitchFamily="34" charset="-127"/>
                    </a:rPr>
                    <a:t>Object</a:t>
                  </a:r>
                  <a:r>
                    <a:rPr lang="en-US" altLang="ko-KR" sz="1600">
                      <a:solidFill>
                        <a:srgbClr val="000000"/>
                      </a:solidFill>
                      <a:latin typeface="Verdana" panose="020B0604030504040204" pitchFamily="34" charset="0"/>
                      <a:ea typeface="Gulim" panose="020B0600000101010101" pitchFamily="34" charset="-127"/>
                    </a:rPr>
                    <a:t>)</a:t>
                  </a:r>
                  <a:endParaRPr lang="en-US" altLang="ko-KR" sz="1600">
                    <a:latin typeface="Times New Roman" panose="02020603050405020304" pitchFamily="18" charset="0"/>
                    <a:ea typeface="Gulim" panose="020B0600000101010101" pitchFamily="34" charset="-127"/>
                  </a:endParaRPr>
                </a:p>
                <a:p>
                  <a:pPr>
                    <a:spcBef>
                      <a:spcPct val="0"/>
                    </a:spcBef>
                    <a:buFontTx/>
                    <a:buNone/>
                  </a:pPr>
                  <a:endParaRPr lang="en-US" altLang="ko-KR" sz="1600">
                    <a:latin typeface="Times New Roman" panose="02020603050405020304" pitchFamily="18" charset="0"/>
                    <a:ea typeface="Gulim" panose="020B0600000101010101" pitchFamily="34" charset="-127"/>
                  </a:endParaRPr>
                </a:p>
              </p:txBody>
            </p:sp>
            <p:sp>
              <p:nvSpPr>
                <p:cNvPr id="53262" name="Rectangle 56">
                  <a:extLst>
                    <a:ext uri="{FF2B5EF4-FFF2-40B4-BE49-F238E27FC236}">
                      <a16:creationId xmlns:a16="http://schemas.microsoft.com/office/drawing/2014/main" id="{79E8ABEA-5FA0-7382-EAF8-FE767F3ADFA3}"/>
                    </a:ext>
                  </a:extLst>
                </p:cNvPr>
                <p:cNvSpPr>
                  <a:spLocks noChangeArrowheads="1"/>
                </p:cNvSpPr>
                <p:nvPr/>
              </p:nvSpPr>
              <p:spPr bwMode="auto">
                <a:xfrm>
                  <a:off x="1225" y="749"/>
                  <a:ext cx="3382"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grpSp>
        <p:sp>
          <p:nvSpPr>
            <p:cNvPr id="53254" name="Rectangle 59">
              <a:extLst>
                <a:ext uri="{FF2B5EF4-FFF2-40B4-BE49-F238E27FC236}">
                  <a16:creationId xmlns:a16="http://schemas.microsoft.com/office/drawing/2014/main" id="{C5DA1C28-90AD-A3E1-03F0-7F3D863185D3}"/>
                </a:ext>
              </a:extLst>
            </p:cNvPr>
            <p:cNvSpPr>
              <a:spLocks noChangeArrowheads="1"/>
            </p:cNvSpPr>
            <p:nvPr/>
          </p:nvSpPr>
          <p:spPr bwMode="auto">
            <a:xfrm>
              <a:off x="-3" y="-3"/>
              <a:ext cx="4613" cy="1139"/>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grpSp>
    </p:spTree>
    <p:extLst>
      <p:ext uri="{BB962C8B-B14F-4D97-AF65-F5344CB8AC3E}">
        <p14:creationId xmlns:p14="http://schemas.microsoft.com/office/powerpoint/2010/main" val="156761936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0E61C02-69B3-1A93-3B6E-B6B96E30A4AF}"/>
              </a:ext>
            </a:extLst>
          </p:cNvPr>
          <p:cNvSpPr>
            <a:spLocks noGrp="1" noChangeArrowheads="1"/>
          </p:cNvSpPr>
          <p:nvPr>
            <p:ph type="title"/>
          </p:nvPr>
        </p:nvSpPr>
        <p:spPr/>
        <p:txBody>
          <a:bodyPr/>
          <a:lstStyle/>
          <a:p>
            <a:pPr eaLnBrk="1" hangingPunct="1"/>
            <a:r>
              <a:rPr lang="en-US" altLang="en-US" sz="2800"/>
              <a:t>Array List –with Iterator</a:t>
            </a:r>
          </a:p>
        </p:txBody>
      </p:sp>
      <p:sp>
        <p:nvSpPr>
          <p:cNvPr id="54275" name="Rectangle 3">
            <a:extLst>
              <a:ext uri="{FF2B5EF4-FFF2-40B4-BE49-F238E27FC236}">
                <a16:creationId xmlns:a16="http://schemas.microsoft.com/office/drawing/2014/main" id="{C38E271B-1411-C909-1397-6BCAC968616E}"/>
              </a:ext>
            </a:extLst>
          </p:cNvPr>
          <p:cNvSpPr>
            <a:spLocks noGrp="1" noChangeArrowheads="1"/>
          </p:cNvSpPr>
          <p:nvPr>
            <p:ph type="body" idx="1"/>
          </p:nvPr>
        </p:nvSpPr>
        <p:spPr/>
        <p:txBody>
          <a:bodyPr/>
          <a:lstStyle/>
          <a:p>
            <a:pPr eaLnBrk="1" hangingPunct="1">
              <a:buFontTx/>
              <a:buNone/>
            </a:pPr>
            <a:r>
              <a:rPr lang="en-US" altLang="en-US" sz="1800" b="1">
                <a:latin typeface="Courier New" panose="02070309020205020404" pitchFamily="49" charset="0"/>
              </a:rPr>
              <a:t>public void</a:t>
            </a:r>
            <a:r>
              <a:rPr lang="en-US" altLang="en-US" sz="1800">
                <a:latin typeface="Courier New" panose="02070309020205020404" pitchFamily="49" charset="0"/>
              </a:rPr>
              <a:t> dispalyArrayList()</a:t>
            </a:r>
          </a:p>
          <a:p>
            <a:pPr eaLnBrk="1" hangingPunct="1">
              <a:buFontTx/>
              <a:buNone/>
            </a:pPr>
            <a:r>
              <a:rPr lang="en-US" altLang="en-US" sz="1800">
                <a:latin typeface="Courier New" panose="02070309020205020404" pitchFamily="49" charset="0"/>
              </a:rPr>
              <a:t>	{</a:t>
            </a:r>
          </a:p>
          <a:p>
            <a:pPr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Iterator&lt;Employee&gt;</a:t>
            </a:r>
            <a:r>
              <a:rPr lang="en-US" altLang="en-US" sz="1800">
                <a:latin typeface="Courier New" panose="02070309020205020404" pitchFamily="49" charset="0"/>
              </a:rPr>
              <a:t> itr = alist.</a:t>
            </a:r>
            <a:r>
              <a:rPr lang="en-US" altLang="en-US" sz="1800" b="1">
                <a:latin typeface="Courier New" panose="02070309020205020404" pitchFamily="49" charset="0"/>
              </a:rPr>
              <a:t>iterator()</a:t>
            </a:r>
            <a:r>
              <a:rPr lang="en-US" altLang="en-US" sz="1800">
                <a:latin typeface="Courier New" panose="02070309020205020404" pitchFamily="49" charset="0"/>
              </a:rPr>
              <a:t>;</a:t>
            </a:r>
          </a:p>
          <a:p>
            <a:pPr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while</a:t>
            </a:r>
            <a:r>
              <a:rPr lang="en-US" altLang="en-US" sz="1800">
                <a:latin typeface="Courier New" panose="02070309020205020404" pitchFamily="49" charset="0"/>
              </a:rPr>
              <a:t>(itr.</a:t>
            </a:r>
            <a:r>
              <a:rPr lang="en-US" altLang="en-US" sz="1800" b="1">
                <a:latin typeface="Courier New" panose="02070309020205020404" pitchFamily="49" charset="0"/>
              </a:rPr>
              <a:t>hasNext</a:t>
            </a:r>
            <a:r>
              <a:rPr lang="en-US" altLang="en-US" sz="1800">
                <a:latin typeface="Courier New" panose="02070309020205020404" pitchFamily="49" charset="0"/>
              </a:rPr>
              <a:t>())</a:t>
            </a:r>
          </a:p>
          <a:p>
            <a:pPr eaLnBrk="1" hangingPunct="1">
              <a:buFontTx/>
              <a:buNone/>
            </a:pPr>
            <a:r>
              <a:rPr lang="en-US" altLang="en-US" sz="1800">
                <a:latin typeface="Courier New" panose="02070309020205020404" pitchFamily="49" charset="0"/>
              </a:rPr>
              <a:t>		{</a:t>
            </a:r>
          </a:p>
          <a:p>
            <a:pPr eaLnBrk="1" hangingPunct="1">
              <a:buFontTx/>
              <a:buNone/>
            </a:pPr>
            <a:r>
              <a:rPr lang="en-US" altLang="en-US" sz="1800">
                <a:latin typeface="Courier New" panose="02070309020205020404" pitchFamily="49" charset="0"/>
              </a:rPr>
              <a:t>			Employee empObj = itr.</a:t>
            </a:r>
            <a:r>
              <a:rPr lang="en-US" altLang="en-US" sz="1800" b="1">
                <a:latin typeface="Courier New" panose="02070309020205020404" pitchFamily="49" charset="0"/>
              </a:rPr>
              <a:t>next()</a:t>
            </a:r>
            <a:r>
              <a:rPr lang="en-US" altLang="en-US" sz="1800">
                <a:latin typeface="Courier New" panose="02070309020205020404" pitchFamily="49" charset="0"/>
              </a:rPr>
              <a:t>;</a:t>
            </a:r>
          </a:p>
          <a:p>
            <a:pPr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(empObj.getEmpname());</a:t>
            </a:r>
          </a:p>
          <a:p>
            <a:pPr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(empObj.getEmpno());</a:t>
            </a:r>
          </a:p>
          <a:p>
            <a:pPr eaLnBrk="1" hangingPunct="1">
              <a:buFontTx/>
              <a:buNone/>
            </a:pPr>
            <a:r>
              <a:rPr lang="en-US" altLang="en-US" sz="1800">
                <a:latin typeface="Courier New" panose="02070309020205020404" pitchFamily="49" charset="0"/>
              </a:rPr>
              <a:t>			</a:t>
            </a:r>
          </a:p>
          <a:p>
            <a:pPr eaLnBrk="1" hangingPunct="1">
              <a:buFontTx/>
              <a:buNone/>
            </a:pPr>
            <a:r>
              <a:rPr lang="en-US" altLang="en-US" sz="1800">
                <a:latin typeface="Courier New" panose="02070309020205020404" pitchFamily="49" charset="0"/>
              </a:rPr>
              <a:t>		}</a:t>
            </a:r>
          </a:p>
          <a:p>
            <a:pPr eaLnBrk="1" hangingPunct="1">
              <a:buFontTx/>
              <a:buNone/>
            </a:pPr>
            <a:r>
              <a:rPr lang="en-US" altLang="en-US" sz="1800">
                <a:latin typeface="Courier New" panose="02070309020205020404" pitchFamily="49" charset="0"/>
              </a:rPr>
              <a:t>	}</a:t>
            </a:r>
          </a:p>
        </p:txBody>
      </p:sp>
    </p:spTree>
    <p:extLst>
      <p:ext uri="{BB962C8B-B14F-4D97-AF65-F5344CB8AC3E}">
        <p14:creationId xmlns:p14="http://schemas.microsoft.com/office/powerpoint/2010/main" val="325949352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C2A060EC-EADE-589B-9BAD-896131AEE127}"/>
              </a:ext>
            </a:extLst>
          </p:cNvPr>
          <p:cNvSpPr>
            <a:spLocks noGrp="1" noChangeArrowheads="1"/>
          </p:cNvSpPr>
          <p:nvPr>
            <p:ph type="title"/>
          </p:nvPr>
        </p:nvSpPr>
        <p:spPr/>
        <p:txBody>
          <a:bodyPr/>
          <a:lstStyle/>
          <a:p>
            <a:r>
              <a:rPr lang="en-US" altLang="en-US"/>
              <a:t>Collection Hierarchy</a:t>
            </a:r>
            <a:endParaRPr lang="en-IN" altLang="en-US"/>
          </a:p>
        </p:txBody>
      </p:sp>
      <p:sp>
        <p:nvSpPr>
          <p:cNvPr id="62466" name="Slide Number Placeholder 3">
            <a:extLst>
              <a:ext uri="{FF2B5EF4-FFF2-40B4-BE49-F238E27FC236}">
                <a16:creationId xmlns:a16="http://schemas.microsoft.com/office/drawing/2014/main" id="{012BC014-82A0-A3FD-2A14-E897A276335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FF2889F-AD0A-F34D-8B4B-FBB316E25487}" type="slidenum">
              <a:rPr lang="en-US" altLang="en-US" sz="1400" smtClean="0"/>
              <a:pPr>
                <a:spcBef>
                  <a:spcPct val="0"/>
                </a:spcBef>
                <a:buFontTx/>
                <a:buNone/>
              </a:pPr>
              <a:t>2</a:t>
            </a:fld>
            <a:endParaRPr lang="en-US" altLang="en-US" sz="1400"/>
          </a:p>
        </p:txBody>
      </p:sp>
      <p:pic>
        <p:nvPicPr>
          <p:cNvPr id="62467" name="Picture 2">
            <a:extLst>
              <a:ext uri="{FF2B5EF4-FFF2-40B4-BE49-F238E27FC236}">
                <a16:creationId xmlns:a16="http://schemas.microsoft.com/office/drawing/2014/main" id="{5978CAAC-D8EA-FFD7-37EE-17EB75E30E1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143000"/>
            <a:ext cx="8229600" cy="5102225"/>
          </a:xfrm>
          <a:noFill/>
        </p:spPr>
      </p:pic>
    </p:spTree>
  </p:cSld>
  <p:clrMapOvr>
    <a:masterClrMapping/>
  </p:clrMapOvr>
  <p:transition spd="slow"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95848BC9-7714-C901-F3D0-3DD004979AB7}"/>
              </a:ext>
            </a:extLst>
          </p:cNvPr>
          <p:cNvSpPr>
            <a:spLocks noGrp="1" noChangeArrowheads="1"/>
          </p:cNvSpPr>
          <p:nvPr>
            <p:ph type="title"/>
          </p:nvPr>
        </p:nvSpPr>
        <p:spPr/>
        <p:txBody>
          <a:bodyPr/>
          <a:lstStyle/>
          <a:p>
            <a:pPr eaLnBrk="1" hangingPunct="1"/>
            <a:r>
              <a:rPr lang="en-US" altLang="en-US"/>
              <a:t>The ListIterator Interface</a:t>
            </a:r>
          </a:p>
        </p:txBody>
      </p:sp>
      <p:sp>
        <p:nvSpPr>
          <p:cNvPr id="55299" name="Rectangle 3">
            <a:extLst>
              <a:ext uri="{FF2B5EF4-FFF2-40B4-BE49-F238E27FC236}">
                <a16:creationId xmlns:a16="http://schemas.microsoft.com/office/drawing/2014/main" id="{BA9DEBBE-456D-E5E1-57A4-F8D852FE7595}"/>
              </a:ext>
            </a:extLst>
          </p:cNvPr>
          <p:cNvSpPr>
            <a:spLocks noGrp="1" noChangeArrowheads="1"/>
          </p:cNvSpPr>
          <p:nvPr>
            <p:ph type="body" idx="1"/>
          </p:nvPr>
        </p:nvSpPr>
        <p:spPr/>
        <p:txBody>
          <a:bodyPr/>
          <a:lstStyle/>
          <a:p>
            <a:pPr marL="533400" indent="-533400" eaLnBrk="1" hangingPunct="1"/>
            <a:r>
              <a:rPr lang="en-US" altLang="ko-KR" sz="1800">
                <a:solidFill>
                  <a:srgbClr val="000000"/>
                </a:solidFill>
                <a:ea typeface="Gulim" panose="020B0600000101010101" pitchFamily="34" charset="-127"/>
              </a:rPr>
              <a:t>Extends the </a:t>
            </a:r>
            <a:r>
              <a:rPr lang="en-US" altLang="ko-KR" sz="1800">
                <a:solidFill>
                  <a:srgbClr val="0000FF"/>
                </a:solidFill>
                <a:ea typeface="Gulim" panose="020B0600000101010101" pitchFamily="34" charset="-127"/>
              </a:rPr>
              <a:t>Iterator</a:t>
            </a:r>
            <a:r>
              <a:rPr lang="en-US" altLang="ko-KR" sz="1800">
                <a:solidFill>
                  <a:srgbClr val="000000"/>
                </a:solidFill>
                <a:ea typeface="Gulim" panose="020B0600000101010101" pitchFamily="34" charset="-127"/>
              </a:rPr>
              <a:t> interface to provide for the two-way traversal of a </a:t>
            </a:r>
            <a:r>
              <a:rPr lang="en-US" altLang="ko-KR" sz="1800">
                <a:solidFill>
                  <a:srgbClr val="0000FF"/>
                </a:solidFill>
                <a:ea typeface="Gulim" panose="020B0600000101010101" pitchFamily="34" charset="-127"/>
              </a:rPr>
              <a:t>List</a:t>
            </a:r>
            <a:r>
              <a:rPr lang="en-US" altLang="ko-KR" sz="1800">
                <a:solidFill>
                  <a:srgbClr val="000000"/>
                </a:solidFill>
                <a:ea typeface="Gulim" panose="020B0600000101010101" pitchFamily="34" charset="-127"/>
              </a:rPr>
              <a:t> collection (forward and backward) </a:t>
            </a:r>
          </a:p>
          <a:p>
            <a:pPr marL="533400" indent="-533400" eaLnBrk="1" hangingPunct="1"/>
            <a:r>
              <a:rPr lang="en-US" altLang="ko-KR" sz="1800">
                <a:solidFill>
                  <a:srgbClr val="000000"/>
                </a:solidFill>
                <a:ea typeface="Gulim" panose="020B0600000101010101" pitchFamily="34" charset="-127"/>
              </a:rPr>
              <a:t>The most frequently used are: </a:t>
            </a:r>
          </a:p>
          <a:p>
            <a:pPr marL="533400" indent="-533400" eaLnBrk="1" hangingPunct="1"/>
            <a:endParaRPr lang="en-US" altLang="ko-KR" sz="1800">
              <a:solidFill>
                <a:srgbClr val="000000"/>
              </a:solidFill>
              <a:ea typeface="Gulim" panose="020B0600000101010101" pitchFamily="34" charset="-127"/>
            </a:endParaRPr>
          </a:p>
          <a:p>
            <a:pPr marL="533400" indent="-533400" eaLnBrk="1" hangingPunct="1"/>
            <a:endParaRPr lang="en-US" altLang="ko-KR" sz="1800">
              <a:solidFill>
                <a:srgbClr val="000000"/>
              </a:solidFill>
              <a:ea typeface="Gulim" panose="020B0600000101010101" pitchFamily="34" charset="-127"/>
            </a:endParaRPr>
          </a:p>
          <a:p>
            <a:pPr marL="533400" indent="-533400" eaLnBrk="1" hangingPunct="1"/>
            <a:endParaRPr lang="en-US" altLang="ko-KR" sz="1800">
              <a:solidFill>
                <a:srgbClr val="000000"/>
              </a:solidFill>
              <a:ea typeface="Gulim" panose="020B0600000101010101" pitchFamily="34" charset="-127"/>
            </a:endParaRPr>
          </a:p>
          <a:p>
            <a:pPr marL="533400" indent="-533400" eaLnBrk="1" hangingPunct="1">
              <a:buFontTx/>
              <a:buNone/>
            </a:pPr>
            <a:endParaRPr lang="en-US" altLang="en-US" sz="1800">
              <a:solidFill>
                <a:srgbClr val="000000"/>
              </a:solidFill>
              <a:ea typeface="Batang" panose="02030600000101010101" pitchFamily="18" charset="-127"/>
            </a:endParaRPr>
          </a:p>
          <a:p>
            <a:pPr marL="533400" indent="-533400" eaLnBrk="1" hangingPunct="1">
              <a:buFontTx/>
              <a:buNone/>
            </a:pPr>
            <a:endParaRPr lang="en-US" altLang="en-US" sz="1800">
              <a:solidFill>
                <a:srgbClr val="000000"/>
              </a:solidFill>
              <a:ea typeface="Batang" panose="02030600000101010101" pitchFamily="18" charset="-127"/>
            </a:endParaRPr>
          </a:p>
        </p:txBody>
      </p:sp>
      <p:graphicFrame>
        <p:nvGraphicFramePr>
          <p:cNvPr id="407702" name="Group 150">
            <a:extLst>
              <a:ext uri="{FF2B5EF4-FFF2-40B4-BE49-F238E27FC236}">
                <a16:creationId xmlns:a16="http://schemas.microsoft.com/office/drawing/2014/main" id="{590F391B-0D5B-7CC9-172F-082A166A0275}"/>
              </a:ext>
            </a:extLst>
          </p:cNvPr>
          <p:cNvGraphicFramePr>
            <a:graphicFrameLocks noGrp="1"/>
          </p:cNvGraphicFramePr>
          <p:nvPr/>
        </p:nvGraphicFramePr>
        <p:xfrm>
          <a:off x="1295400" y="2209800"/>
          <a:ext cx="6096000" cy="3579813"/>
        </p:xfrm>
        <a:graphic>
          <a:graphicData uri="http://schemas.openxmlformats.org/drawingml/2006/table">
            <a:tbl>
              <a:tblPr/>
              <a:tblGrid>
                <a:gridCol w="16764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3532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Method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Arial" pitchFamily="34" charset="0"/>
                        </a:rPr>
                        <a:t>Usage</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8230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haxNext()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0" i="0" u="none" strike="noStrike" cap="none" normalizeH="0" baseline="0">
                          <a:ln>
                            <a:noFill/>
                          </a:ln>
                          <a:solidFill>
                            <a:srgbClr val="000000"/>
                          </a:solidFill>
                          <a:effectLst/>
                          <a:latin typeface="Verdana" pitchFamily="34" charset="0"/>
                          <a:ea typeface="Batang" pitchFamily="18" charset="-127"/>
                        </a:rPr>
                        <a:t>Returns </a:t>
                      </a:r>
                      <a:r>
                        <a:rPr kumimoji="0" lang="en-US" altLang="ko-KR" sz="1600" b="0" i="0" u="none" strike="noStrike" cap="none" normalizeH="0" baseline="0">
                          <a:ln>
                            <a:noFill/>
                          </a:ln>
                          <a:solidFill>
                            <a:srgbClr val="0000FF"/>
                          </a:solidFill>
                          <a:effectLst/>
                          <a:latin typeface="Courier New" pitchFamily="49" charset="0"/>
                          <a:ea typeface="굴림" charset="-127"/>
                        </a:rPr>
                        <a:t>true</a:t>
                      </a:r>
                      <a:r>
                        <a:rPr kumimoji="0" lang="en-US" altLang="ko-KR" sz="1600" b="0" i="0" u="none" strike="noStrike" cap="none" normalizeH="0" baseline="0">
                          <a:ln>
                            <a:noFill/>
                          </a:ln>
                          <a:solidFill>
                            <a:srgbClr val="000000"/>
                          </a:solidFill>
                          <a:effectLst/>
                          <a:latin typeface="Verdana" pitchFamily="34" charset="0"/>
                          <a:ea typeface="Batang" pitchFamily="18" charset="-127"/>
                        </a:rPr>
                        <a:t> if this list iterator has more elements when traversing the list in the forward direction</a:t>
                      </a:r>
                      <a:r>
                        <a:rPr kumimoji="0" lang="en-US" altLang="ko-KR" sz="1600" b="0" i="0" u="none" strike="noStrike" cap="none" normalizeH="0" baseline="0">
                          <a:ln>
                            <a:noFill/>
                          </a:ln>
                          <a:solidFill>
                            <a:schemeClr val="tx1"/>
                          </a:solidFill>
                          <a:effectLst/>
                          <a:latin typeface="Arial" pitchFamily="34" charset="0"/>
                          <a:ea typeface="굴림" charset="-127"/>
                        </a:rPr>
                        <a:t> </a:t>
                      </a:r>
                      <a:endParaRPr kumimoji="0" lang="en-US" sz="1600" b="0" i="0" u="none" strike="noStrike" cap="none" normalizeH="0" baseline="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5735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hasPrevious()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0" i="0" u="none" strike="noStrike" cap="none" normalizeH="0" baseline="0">
                          <a:ln>
                            <a:noFill/>
                          </a:ln>
                          <a:solidFill>
                            <a:srgbClr val="000000"/>
                          </a:solidFill>
                          <a:effectLst/>
                          <a:latin typeface="Verdana" pitchFamily="34" charset="0"/>
                          <a:ea typeface="Batang" pitchFamily="18" charset="-127"/>
                        </a:rPr>
                        <a:t>Returns </a:t>
                      </a:r>
                      <a:r>
                        <a:rPr kumimoji="0" lang="en-US" altLang="ko-KR" sz="1600" b="0" i="0" u="none" strike="noStrike" cap="none" normalizeH="0" baseline="0">
                          <a:ln>
                            <a:noFill/>
                          </a:ln>
                          <a:solidFill>
                            <a:srgbClr val="0000FF"/>
                          </a:solidFill>
                          <a:effectLst/>
                          <a:latin typeface="Courier New" pitchFamily="49" charset="0"/>
                          <a:ea typeface="굴림" charset="-127"/>
                        </a:rPr>
                        <a:t>true</a:t>
                      </a:r>
                      <a:r>
                        <a:rPr kumimoji="0" lang="en-US" altLang="ko-KR" sz="1600" b="0" i="0" u="none" strike="noStrike" cap="none" normalizeH="0" baseline="0">
                          <a:ln>
                            <a:noFill/>
                          </a:ln>
                          <a:solidFill>
                            <a:srgbClr val="000000"/>
                          </a:solidFill>
                          <a:effectLst/>
                          <a:latin typeface="Verdana" pitchFamily="34" charset="0"/>
                          <a:ea typeface="Batang" pitchFamily="18" charset="-127"/>
                        </a:rPr>
                        <a:t> if this list iterator has more elements when traversing the list in the backward direction</a:t>
                      </a:r>
                      <a:r>
                        <a:rPr kumimoji="0" lang="en-US" altLang="ko-KR" sz="1600" b="0" i="0" u="none" strike="noStrike" cap="none" normalizeH="0" baseline="0">
                          <a:ln>
                            <a:noFill/>
                          </a:ln>
                          <a:solidFill>
                            <a:schemeClr val="tx1"/>
                          </a:solidFill>
                          <a:effectLst/>
                          <a:latin typeface="Arial" pitchFamily="34" charset="0"/>
                          <a:ea typeface="굴림" charset="-127"/>
                        </a:rPr>
                        <a:t> </a:t>
                      </a:r>
                      <a:endParaRPr kumimoji="0" lang="en-US" sz="1600" b="0" i="0" u="none" strike="noStrike" cap="none" normalizeH="0" baseline="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718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next()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0" i="0" u="none" strike="noStrike" cap="none" normalizeH="0" baseline="0">
                          <a:ln>
                            <a:noFill/>
                          </a:ln>
                          <a:solidFill>
                            <a:srgbClr val="000000"/>
                          </a:solidFill>
                          <a:effectLst/>
                          <a:latin typeface="Verdana" pitchFamily="34" charset="0"/>
                          <a:ea typeface="Batang" pitchFamily="18" charset="-127"/>
                        </a:rPr>
                        <a:t>Returns the next element in the list (as a generic </a:t>
                      </a:r>
                      <a:r>
                        <a:rPr kumimoji="0" lang="en-US" altLang="ko-KR" sz="1600" b="0" i="0" u="none" strike="noStrike" cap="none" normalizeH="0" baseline="0">
                          <a:ln>
                            <a:noFill/>
                          </a:ln>
                          <a:solidFill>
                            <a:srgbClr val="0000FF"/>
                          </a:solidFill>
                          <a:effectLst/>
                          <a:latin typeface="Courier New" pitchFamily="49" charset="0"/>
                          <a:ea typeface="굴림" charset="-127"/>
                        </a:rPr>
                        <a:t>Object</a:t>
                      </a:r>
                      <a:r>
                        <a:rPr kumimoji="0" lang="en-US" altLang="ko-KR" sz="1600" b="0" i="0" u="none" strike="noStrike" cap="none" normalizeH="0" baseline="0">
                          <a:ln>
                            <a:noFill/>
                          </a:ln>
                          <a:solidFill>
                            <a:srgbClr val="000000"/>
                          </a:solidFill>
                          <a:effectLst/>
                          <a:latin typeface="Verdana" pitchFamily="34" charset="0"/>
                          <a:ea typeface="Batang" pitchFamily="18" charset="-127"/>
                        </a:rPr>
                        <a:t>)</a:t>
                      </a:r>
                      <a:endParaRPr kumimoji="0" lang="en-US" altLang="ko-KR" sz="1600" b="0" i="0" u="none" strike="noStrike" cap="none" normalizeH="0" baseline="0">
                        <a:ln>
                          <a:noFill/>
                        </a:ln>
                        <a:solidFill>
                          <a:schemeClr val="tx1"/>
                        </a:solidFill>
                        <a:effectLst/>
                        <a:latin typeface="Arial" pitchFamily="34" charset="0"/>
                        <a:ea typeface="Batang" pitchFamily="18" charset="-127"/>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92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Arial" pitchFamily="34" charset="0"/>
                        </a:rPr>
                        <a:t>previous()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ko-KR" sz="1600" b="0" i="0" u="none" strike="noStrike" cap="none" normalizeH="0" baseline="0">
                          <a:ln>
                            <a:noFill/>
                          </a:ln>
                          <a:solidFill>
                            <a:srgbClr val="000000"/>
                          </a:solidFill>
                          <a:effectLst/>
                          <a:latin typeface="Verdana" pitchFamily="34" charset="0"/>
                          <a:ea typeface="Batang" pitchFamily="18" charset="-127"/>
                        </a:rPr>
                        <a:t>Returns the previous element in the list (as a generic </a:t>
                      </a:r>
                      <a:r>
                        <a:rPr kumimoji="0" lang="en-US" altLang="ko-KR" sz="1600" b="0" i="0" u="none" strike="noStrike" cap="none" normalizeH="0" baseline="0">
                          <a:ln>
                            <a:noFill/>
                          </a:ln>
                          <a:solidFill>
                            <a:srgbClr val="0000FF"/>
                          </a:solidFill>
                          <a:effectLst/>
                          <a:latin typeface="Courier New" pitchFamily="49" charset="0"/>
                          <a:ea typeface="굴림" charset="-127"/>
                        </a:rPr>
                        <a:t>Object</a:t>
                      </a:r>
                      <a:r>
                        <a:rPr kumimoji="0" lang="en-US" altLang="ko-KR" sz="1600" b="0" i="0" u="none" strike="noStrike" cap="none" normalizeH="0" baseline="0">
                          <a:ln>
                            <a:noFill/>
                          </a:ln>
                          <a:solidFill>
                            <a:srgbClr val="000000"/>
                          </a:solidFill>
                          <a:effectLst/>
                          <a:latin typeface="Verdana" pitchFamily="34" charset="0"/>
                          <a:ea typeface="Batang" pitchFamily="18" charset="-127"/>
                        </a:rPr>
                        <a:t>)</a:t>
                      </a:r>
                      <a:r>
                        <a:rPr kumimoji="0" lang="en-US" altLang="ko-KR" sz="1600" b="0" i="0" u="none" strike="noStrike" cap="none" normalizeH="0" baseline="0">
                          <a:ln>
                            <a:noFill/>
                          </a:ln>
                          <a:solidFill>
                            <a:schemeClr val="tx1"/>
                          </a:solidFill>
                          <a:effectLst/>
                          <a:latin typeface="Arial" pitchFamily="34" charset="0"/>
                          <a:ea typeface="굴림" charset="-127"/>
                        </a:rPr>
                        <a:t> </a:t>
                      </a:r>
                      <a:endParaRPr kumimoji="0" lang="en-US" sz="1600" b="0" i="0" u="none" strike="noStrike" cap="none" normalizeH="0" baseline="0">
                        <a:ln>
                          <a:noFill/>
                        </a:ln>
                        <a:solidFill>
                          <a:schemeClr val="tx1"/>
                        </a:solidFill>
                        <a:effectLst/>
                        <a:latin typeface="Arial" pitchFamily="34" charset="0"/>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64241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4D4FF024-496F-3C31-5C8C-E47C212B9EFF}"/>
              </a:ext>
            </a:extLst>
          </p:cNvPr>
          <p:cNvSpPr>
            <a:spLocks noGrp="1" noChangeArrowheads="1"/>
          </p:cNvSpPr>
          <p:nvPr>
            <p:ph type="title"/>
          </p:nvPr>
        </p:nvSpPr>
        <p:spPr/>
        <p:txBody>
          <a:bodyPr/>
          <a:lstStyle/>
          <a:p>
            <a:r>
              <a:rPr lang="en-US" altLang="en-US"/>
              <a:t>Iterators</a:t>
            </a:r>
          </a:p>
        </p:txBody>
      </p:sp>
      <p:sp>
        <p:nvSpPr>
          <p:cNvPr id="56323" name="Content Placeholder 2">
            <a:extLst>
              <a:ext uri="{FF2B5EF4-FFF2-40B4-BE49-F238E27FC236}">
                <a16:creationId xmlns:a16="http://schemas.microsoft.com/office/drawing/2014/main" id="{F08B7BBE-9560-5798-E3D0-1C7B8D59871C}"/>
              </a:ext>
            </a:extLst>
          </p:cNvPr>
          <p:cNvSpPr>
            <a:spLocks noGrp="1" noChangeArrowheads="1"/>
          </p:cNvSpPr>
          <p:nvPr>
            <p:ph idx="1"/>
          </p:nvPr>
        </p:nvSpPr>
        <p:spPr/>
        <p:txBody>
          <a:bodyPr/>
          <a:lstStyle/>
          <a:p>
            <a:r>
              <a:rPr lang="en-US" altLang="en-US" sz="2000"/>
              <a:t>Used for traversing over the collections objects. </a:t>
            </a:r>
          </a:p>
          <a:p>
            <a:endParaRPr lang="en-US" altLang="en-US" sz="2000"/>
          </a:p>
          <a:p>
            <a:r>
              <a:rPr lang="en-US" altLang="en-US" sz="2000"/>
              <a:t>They can be of the following two types</a:t>
            </a:r>
          </a:p>
          <a:p>
            <a:endParaRPr lang="en-US" altLang="en-US" sz="2000"/>
          </a:p>
          <a:p>
            <a:pPr marL="914400" lvl="1" indent="-457200">
              <a:buFontTx/>
              <a:buAutoNum type="arabicPeriod"/>
            </a:pPr>
            <a:r>
              <a:rPr lang="en-US" altLang="en-US" sz="2000"/>
              <a:t>fail-safe </a:t>
            </a:r>
          </a:p>
          <a:p>
            <a:pPr marL="914400" lvl="1" indent="-457200">
              <a:buFontTx/>
              <a:buAutoNum type="arabicPeriod"/>
            </a:pPr>
            <a:r>
              <a:rPr lang="en-US" altLang="en-US" sz="2000"/>
              <a:t> fail-fast.</a:t>
            </a:r>
            <a:br>
              <a:rPr lang="en-US" altLang="en-US"/>
            </a:br>
            <a:endParaRPr lang="en-US" altLang="en-US"/>
          </a:p>
          <a:p>
            <a:r>
              <a:rPr lang="en-US" altLang="en-US" sz="2000" i="1"/>
              <a:t>Fail-safe</a:t>
            </a:r>
            <a:r>
              <a:rPr lang="en-US" altLang="en-US" sz="2000"/>
              <a:t> </a:t>
            </a:r>
          </a:p>
          <a:p>
            <a:pPr marL="914400" lvl="1" indent="-457200"/>
            <a:r>
              <a:rPr lang="en-US" altLang="en-US"/>
              <a:t>They will not throw any exception even if the collection is modified while iterating over it.</a:t>
            </a:r>
            <a:br>
              <a:rPr lang="en-US" altLang="en-US"/>
            </a:br>
            <a:endParaRPr lang="en-US" altLang="en-US"/>
          </a:p>
          <a:p>
            <a:pPr marL="914400" lvl="1" indent="-457200">
              <a:buFontTx/>
              <a:buChar char="•"/>
            </a:pPr>
            <a:r>
              <a:rPr lang="en-US" altLang="en-US" sz="2000" i="1"/>
              <a:t>Fail-fast </a:t>
            </a:r>
          </a:p>
          <a:p>
            <a:pPr marL="914400" lvl="1" indent="-457200"/>
            <a:r>
              <a:rPr lang="en-US" altLang="en-US"/>
              <a:t>Throws an exception </a:t>
            </a:r>
            <a:r>
              <a:rPr lang="en-US" altLang="en-US" i="1"/>
              <a:t>ConcurrentModificationException </a:t>
            </a:r>
            <a:r>
              <a:rPr lang="en-US" altLang="en-US"/>
              <a:t> if the collection is modified while iterating over it.</a:t>
            </a:r>
          </a:p>
          <a:p>
            <a:pPr>
              <a:buFontTx/>
              <a:buNone/>
            </a:pPr>
            <a:br>
              <a:rPr lang="en-US" altLang="en-US"/>
            </a:br>
            <a:endParaRPr lang="en-US" altLang="en-US"/>
          </a:p>
        </p:txBody>
      </p:sp>
    </p:spTree>
    <p:extLst>
      <p:ext uri="{BB962C8B-B14F-4D97-AF65-F5344CB8AC3E}">
        <p14:creationId xmlns:p14="http://schemas.microsoft.com/office/powerpoint/2010/main" val="10366319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DBC4CB2-D462-7DB7-3EA4-BEE3DB20C76E}"/>
              </a:ext>
            </a:extLst>
          </p:cNvPr>
          <p:cNvSpPr>
            <a:spLocks noGrp="1" noChangeArrowheads="1"/>
          </p:cNvSpPr>
          <p:nvPr>
            <p:ph type="title"/>
          </p:nvPr>
        </p:nvSpPr>
        <p:spPr/>
        <p:txBody>
          <a:bodyPr/>
          <a:lstStyle/>
          <a:p>
            <a:r>
              <a:rPr lang="en-US" altLang="en-US"/>
              <a:t>Fail Fast Iterator</a:t>
            </a:r>
          </a:p>
        </p:txBody>
      </p:sp>
      <p:sp>
        <p:nvSpPr>
          <p:cNvPr id="57347" name="Content Placeholder 2">
            <a:extLst>
              <a:ext uri="{FF2B5EF4-FFF2-40B4-BE49-F238E27FC236}">
                <a16:creationId xmlns:a16="http://schemas.microsoft.com/office/drawing/2014/main" id="{3A951929-B5E2-BAAC-0CD3-A48D281401E2}"/>
              </a:ext>
            </a:extLst>
          </p:cNvPr>
          <p:cNvSpPr>
            <a:spLocks noGrp="1" noChangeArrowheads="1"/>
          </p:cNvSpPr>
          <p:nvPr>
            <p:ph idx="1"/>
          </p:nvPr>
        </p:nvSpPr>
        <p:spPr/>
        <p:txBody>
          <a:bodyPr/>
          <a:lstStyle/>
          <a:p>
            <a:r>
              <a:rPr lang="en-US" altLang="en-US" sz="2000" dirty="0"/>
              <a:t>Always Checks for any modification in the structure of the underlying collection when  accessing the next element. </a:t>
            </a:r>
          </a:p>
          <a:p>
            <a:endParaRPr lang="en-US" altLang="en-US" sz="2000" dirty="0"/>
          </a:p>
          <a:p>
            <a:r>
              <a:rPr lang="en-US" altLang="en-US" sz="2000" dirty="0"/>
              <a:t>If there are any modifications found, it throws </a:t>
            </a:r>
            <a:r>
              <a:rPr lang="en-US" altLang="en-US" sz="2000" dirty="0" err="1"/>
              <a:t>ConcurrentModificationException</a:t>
            </a:r>
            <a:r>
              <a:rPr lang="en-US" altLang="en-US" sz="2000" dirty="0"/>
              <a:t>. </a:t>
            </a:r>
          </a:p>
          <a:p>
            <a:endParaRPr lang="en-US" altLang="en-US" sz="2000" dirty="0"/>
          </a:p>
          <a:p>
            <a:r>
              <a:rPr lang="en-US" altLang="en-US" sz="2000" dirty="0"/>
              <a:t>Iterator of Collections classes are fail-fast </a:t>
            </a:r>
          </a:p>
          <a:p>
            <a:endParaRPr lang="en-US" altLang="en-US" sz="2000" dirty="0"/>
          </a:p>
          <a:p>
            <a:endParaRPr lang="en-US" altLang="en-US" dirty="0"/>
          </a:p>
        </p:txBody>
      </p:sp>
    </p:spTree>
    <p:extLst>
      <p:ext uri="{BB962C8B-B14F-4D97-AF65-F5344CB8AC3E}">
        <p14:creationId xmlns:p14="http://schemas.microsoft.com/office/powerpoint/2010/main" val="231946808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9A8F6798-6CBE-C765-42F6-FA2E029034D1}"/>
              </a:ext>
            </a:extLst>
          </p:cNvPr>
          <p:cNvSpPr>
            <a:spLocks noGrp="1" noChangeArrowheads="1"/>
          </p:cNvSpPr>
          <p:nvPr>
            <p:ph type="title"/>
          </p:nvPr>
        </p:nvSpPr>
        <p:spPr/>
        <p:txBody>
          <a:bodyPr/>
          <a:lstStyle/>
          <a:p>
            <a:r>
              <a:rPr lang="en-US" altLang="en-US"/>
              <a:t>Example – Fail Fast </a:t>
            </a:r>
          </a:p>
        </p:txBody>
      </p:sp>
      <p:sp>
        <p:nvSpPr>
          <p:cNvPr id="58371" name="Content Placeholder 2">
            <a:extLst>
              <a:ext uri="{FF2B5EF4-FFF2-40B4-BE49-F238E27FC236}">
                <a16:creationId xmlns:a16="http://schemas.microsoft.com/office/drawing/2014/main" id="{789E1C11-EE77-3BCA-FE08-7890734A8209}"/>
              </a:ext>
            </a:extLst>
          </p:cNvPr>
          <p:cNvSpPr>
            <a:spLocks noGrp="1" noChangeArrowheads="1"/>
          </p:cNvSpPr>
          <p:nvPr>
            <p:ph idx="1"/>
          </p:nvPr>
        </p:nvSpPr>
        <p:spPr/>
        <p:txBody>
          <a:bodyPr/>
          <a:lstStyle/>
          <a:p>
            <a:pPr lvl="1">
              <a:buFontTx/>
              <a:buNone/>
            </a:pPr>
            <a:r>
              <a:rPr lang="en-US" altLang="en-US" sz="1800"/>
              <a:t>ArrayList&lt;Integer&gt; integers = new </a:t>
            </a:r>
            <a:r>
              <a:rPr lang="en-US" altLang="en-US" sz="1800" i="1"/>
              <a:t>ArrayList</a:t>
            </a:r>
            <a:r>
              <a:rPr lang="en-US" altLang="en-US" sz="1800"/>
              <a:t>&lt;&gt;();</a:t>
            </a:r>
          </a:p>
          <a:p>
            <a:pPr lvl="1">
              <a:buFontTx/>
              <a:buNone/>
            </a:pPr>
            <a:endParaRPr lang="en-US" altLang="en-US" sz="1800"/>
          </a:p>
          <a:p>
            <a:pPr lvl="1">
              <a:buFontTx/>
              <a:buNone/>
            </a:pPr>
            <a:r>
              <a:rPr lang="en-US" altLang="en-US" sz="1800"/>
              <a:t>integers.add(1);</a:t>
            </a:r>
            <a:br>
              <a:rPr lang="en-US" altLang="en-US" sz="1800"/>
            </a:br>
            <a:endParaRPr lang="en-US" altLang="en-US" sz="1800"/>
          </a:p>
          <a:p>
            <a:pPr lvl="1">
              <a:buFontTx/>
              <a:buNone/>
            </a:pPr>
            <a:r>
              <a:rPr lang="en-US" altLang="en-US" sz="1800"/>
              <a:t>integers.add(2);</a:t>
            </a:r>
            <a:br>
              <a:rPr lang="en-US" altLang="en-US" sz="1800"/>
            </a:br>
            <a:endParaRPr lang="en-US" altLang="en-US" sz="1800"/>
          </a:p>
          <a:p>
            <a:pPr lvl="1">
              <a:buFontTx/>
              <a:buNone/>
            </a:pPr>
            <a:r>
              <a:rPr lang="en-US" altLang="en-US" sz="1800"/>
              <a:t>integers.add(3);</a:t>
            </a:r>
            <a:br>
              <a:rPr lang="en-US" altLang="en-US" sz="1800"/>
            </a:br>
            <a:endParaRPr lang="en-US" altLang="en-US" sz="1800"/>
          </a:p>
          <a:p>
            <a:pPr lvl="1">
              <a:buFontTx/>
              <a:buNone/>
            </a:pPr>
            <a:r>
              <a:rPr lang="en-US" altLang="en-US" sz="1800"/>
              <a:t>Iterator&lt;Integer&gt; itr = integers.iterator();</a:t>
            </a:r>
          </a:p>
          <a:p>
            <a:pPr lvl="1">
              <a:buFontTx/>
              <a:buNone/>
            </a:pPr>
            <a:endParaRPr lang="en-US" altLang="en-US" sz="1800"/>
          </a:p>
          <a:p>
            <a:pPr lvl="1">
              <a:buFontTx/>
              <a:buNone/>
            </a:pPr>
            <a:r>
              <a:rPr lang="en-US" altLang="en-US" sz="1800"/>
              <a:t>while (itr.hasNext()) {</a:t>
            </a:r>
            <a:br>
              <a:rPr lang="en-US" altLang="en-US" sz="1800"/>
            </a:br>
            <a:endParaRPr lang="en-US" altLang="en-US" sz="1800"/>
          </a:p>
          <a:p>
            <a:pPr lvl="1">
              <a:buFontTx/>
              <a:buNone/>
            </a:pPr>
            <a:r>
              <a:rPr lang="en-US" altLang="en-US" sz="1800"/>
              <a:t>Integer a = itr.next();</a:t>
            </a:r>
            <a:br>
              <a:rPr lang="en-US" altLang="en-US" sz="1800"/>
            </a:br>
            <a:endParaRPr lang="en-US" altLang="en-US" sz="1800"/>
          </a:p>
          <a:p>
            <a:pPr lvl="1">
              <a:buFontTx/>
              <a:buNone/>
            </a:pPr>
            <a:r>
              <a:rPr lang="en-US" altLang="en-US" sz="1800"/>
              <a:t>integers.remove(a);</a:t>
            </a:r>
            <a:br>
              <a:rPr lang="en-US" altLang="en-US" sz="1800"/>
            </a:br>
            <a:endParaRPr lang="en-US" altLang="en-US" sz="1800"/>
          </a:p>
          <a:p>
            <a:pPr lvl="1">
              <a:buFontTx/>
              <a:buNone/>
            </a:pPr>
            <a:r>
              <a:rPr lang="en-US" altLang="en-US" sz="1800"/>
              <a:t>}</a:t>
            </a:r>
            <a:br>
              <a:rPr lang="en-US" altLang="en-US" sz="1800"/>
            </a:br>
            <a:endParaRPr lang="en-US" altLang="en-US" sz="1800"/>
          </a:p>
        </p:txBody>
      </p:sp>
    </p:spTree>
    <p:extLst>
      <p:ext uri="{BB962C8B-B14F-4D97-AF65-F5344CB8AC3E}">
        <p14:creationId xmlns:p14="http://schemas.microsoft.com/office/powerpoint/2010/main" val="172108630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6AC46ACF-2848-A1CA-7B95-733EA3E6D482}"/>
              </a:ext>
            </a:extLst>
          </p:cNvPr>
          <p:cNvSpPr>
            <a:spLocks noGrp="1" noChangeArrowheads="1"/>
          </p:cNvSpPr>
          <p:nvPr>
            <p:ph type="title"/>
          </p:nvPr>
        </p:nvSpPr>
        <p:spPr/>
        <p:txBody>
          <a:bodyPr/>
          <a:lstStyle/>
          <a:p>
            <a:r>
              <a:rPr lang="en-US" altLang="en-US"/>
              <a:t>Fail Fast Working</a:t>
            </a:r>
          </a:p>
        </p:txBody>
      </p:sp>
      <p:sp>
        <p:nvSpPr>
          <p:cNvPr id="59395" name="Content Placeholder 2">
            <a:extLst>
              <a:ext uri="{FF2B5EF4-FFF2-40B4-BE49-F238E27FC236}">
                <a16:creationId xmlns:a16="http://schemas.microsoft.com/office/drawing/2014/main" id="{E882D454-2773-A93D-BC74-8E189FA899CD}"/>
              </a:ext>
            </a:extLst>
          </p:cNvPr>
          <p:cNvSpPr>
            <a:spLocks noGrp="1" noChangeArrowheads="1"/>
          </p:cNvSpPr>
          <p:nvPr>
            <p:ph idx="1"/>
          </p:nvPr>
        </p:nvSpPr>
        <p:spPr/>
        <p:txBody>
          <a:bodyPr/>
          <a:lstStyle/>
          <a:p>
            <a:r>
              <a:rPr lang="en-US" altLang="en-US" sz="2000"/>
              <a:t>Fail fast collection has a </a:t>
            </a:r>
            <a:r>
              <a:rPr lang="en-US" altLang="en-US" sz="2000" b="1"/>
              <a:t>modCount </a:t>
            </a:r>
            <a:r>
              <a:rPr lang="en-US" altLang="en-US" sz="2000"/>
              <a:t>field</a:t>
            </a:r>
          </a:p>
          <a:p>
            <a:pPr lvl="1"/>
            <a:endParaRPr lang="en-US" altLang="en-US" sz="2000"/>
          </a:p>
          <a:p>
            <a:pPr lvl="1"/>
            <a:r>
              <a:rPr lang="en-US" altLang="en-US" sz="2000"/>
              <a:t>Represent how many times the collection has changed/modified.</a:t>
            </a:r>
            <a:br>
              <a:rPr lang="en-US" altLang="en-US" sz="2000"/>
            </a:br>
            <a:endParaRPr lang="en-US" altLang="en-US" sz="2000"/>
          </a:p>
          <a:p>
            <a:pPr lvl="1"/>
            <a:r>
              <a:rPr lang="en-US" altLang="en-US" sz="2000"/>
              <a:t>The modCount is incremented in below cases:</a:t>
            </a:r>
            <a:br>
              <a:rPr lang="en-US" altLang="en-US" sz="2000"/>
            </a:br>
            <a:endParaRPr lang="en-US" altLang="en-US" sz="2000"/>
          </a:p>
          <a:p>
            <a:pPr lvl="1">
              <a:buFontTx/>
              <a:buAutoNum type="arabicPeriod"/>
            </a:pPr>
            <a:r>
              <a:rPr lang="en-US" altLang="en-US" sz="2000"/>
              <a:t>When one or more elements are removed.</a:t>
            </a:r>
          </a:p>
          <a:p>
            <a:pPr lvl="1">
              <a:buFontTx/>
              <a:buAutoNum type="arabicPeriod"/>
            </a:pPr>
            <a:r>
              <a:rPr lang="en-US" altLang="en-US" sz="2000"/>
              <a:t>When one or more elements are added.</a:t>
            </a:r>
          </a:p>
          <a:p>
            <a:pPr lvl="1">
              <a:buFontTx/>
              <a:buAutoNum type="arabicPeriod"/>
            </a:pPr>
            <a:r>
              <a:rPr lang="en-US" altLang="en-US" sz="2000"/>
              <a:t>When the collection is replaced with other collection.</a:t>
            </a:r>
          </a:p>
          <a:p>
            <a:pPr lvl="1">
              <a:buFontTx/>
              <a:buAutoNum type="arabicPeriod"/>
            </a:pPr>
            <a:r>
              <a:rPr lang="en-US" altLang="en-US" sz="2000"/>
              <a:t>When the collection is sorted.</a:t>
            </a:r>
            <a:br>
              <a:rPr lang="en-US" altLang="en-US" sz="2000"/>
            </a:br>
            <a:endParaRPr lang="en-US" altLang="en-US" sz="2000"/>
          </a:p>
          <a:p>
            <a:pPr lvl="1">
              <a:buFontTx/>
              <a:buNone/>
            </a:pPr>
            <a:r>
              <a:rPr lang="en-US" altLang="en-US" sz="2000" b="1" i="1"/>
              <a:t>So when there is some change in the collection structure, the mod count is incremented.</a:t>
            </a:r>
          </a:p>
          <a:p>
            <a:pPr>
              <a:buFontTx/>
              <a:buNone/>
            </a:pPr>
            <a:br>
              <a:rPr lang="en-US" altLang="en-US" sz="2000"/>
            </a:br>
            <a:endParaRPr lang="en-US" altLang="en-US" sz="2000"/>
          </a:p>
        </p:txBody>
      </p:sp>
    </p:spTree>
    <p:extLst>
      <p:ext uri="{BB962C8B-B14F-4D97-AF65-F5344CB8AC3E}">
        <p14:creationId xmlns:p14="http://schemas.microsoft.com/office/powerpoint/2010/main" val="351113746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C6CC405E-AD81-A00B-6E72-DA6826ECF009}"/>
              </a:ext>
            </a:extLst>
          </p:cNvPr>
          <p:cNvSpPr>
            <a:spLocks noGrp="1" noChangeArrowheads="1"/>
          </p:cNvSpPr>
          <p:nvPr>
            <p:ph type="title"/>
          </p:nvPr>
        </p:nvSpPr>
        <p:spPr/>
        <p:txBody>
          <a:bodyPr/>
          <a:lstStyle/>
          <a:p>
            <a:pPr eaLnBrk="1" hangingPunct="1"/>
            <a:r>
              <a:rPr lang="en-US" altLang="en-US"/>
              <a:t>The Four Methods</a:t>
            </a:r>
          </a:p>
        </p:txBody>
      </p:sp>
      <p:sp>
        <p:nvSpPr>
          <p:cNvPr id="63491" name="Rectangle 3">
            <a:extLst>
              <a:ext uri="{FF2B5EF4-FFF2-40B4-BE49-F238E27FC236}">
                <a16:creationId xmlns:a16="http://schemas.microsoft.com/office/drawing/2014/main" id="{831F8DF7-CC50-5A43-AB12-9481CC7A937F}"/>
              </a:ext>
            </a:extLst>
          </p:cNvPr>
          <p:cNvSpPr>
            <a:spLocks noGrp="1" noChangeArrowheads="1"/>
          </p:cNvSpPr>
          <p:nvPr>
            <p:ph type="body" idx="1"/>
          </p:nvPr>
        </p:nvSpPr>
        <p:spPr>
          <a:xfrm>
            <a:off x="381000" y="838200"/>
            <a:ext cx="8458200" cy="5638800"/>
          </a:xfrm>
        </p:spPr>
        <p:txBody>
          <a:bodyPr/>
          <a:lstStyle/>
          <a:p>
            <a:pPr marL="533400" indent="-533400" eaLnBrk="1" hangingPunct="1">
              <a:lnSpc>
                <a:spcPct val="90000"/>
              </a:lnSpc>
            </a:pPr>
            <a:r>
              <a:rPr lang="en-US" altLang="en-US" sz="1800"/>
              <a:t>Collections depends on :</a:t>
            </a:r>
          </a:p>
          <a:p>
            <a:pPr marL="533400" indent="-533400" eaLnBrk="1" hangingPunct="1">
              <a:lnSpc>
                <a:spcPct val="90000"/>
              </a:lnSpc>
            </a:pPr>
            <a:endParaRPr lang="en-US" altLang="en-US" sz="1800"/>
          </a:p>
          <a:p>
            <a:pPr marL="914400" lvl="1" indent="-457200" eaLnBrk="1" hangingPunct="1">
              <a:lnSpc>
                <a:spcPct val="90000"/>
              </a:lnSpc>
              <a:buFontTx/>
              <a:buAutoNum type="arabicPeriod"/>
            </a:pPr>
            <a:r>
              <a:rPr lang="en-US" altLang="en-US" sz="1800"/>
              <a:t> equals,</a:t>
            </a:r>
          </a:p>
          <a:p>
            <a:pPr marL="914400" lvl="1" indent="-457200" eaLnBrk="1" hangingPunct="1">
              <a:lnSpc>
                <a:spcPct val="90000"/>
              </a:lnSpc>
              <a:buFontTx/>
              <a:buAutoNum type="arabicPeriod"/>
            </a:pPr>
            <a:r>
              <a:rPr lang="en-US" altLang="en-US" sz="1800"/>
              <a:t> compare </a:t>
            </a:r>
          </a:p>
          <a:p>
            <a:pPr marL="914400" lvl="1" indent="-457200" eaLnBrk="1" hangingPunct="1">
              <a:lnSpc>
                <a:spcPct val="90000"/>
              </a:lnSpc>
              <a:buFontTx/>
              <a:buAutoNum type="arabicPeriod"/>
            </a:pPr>
            <a:r>
              <a:rPr lang="en-US" altLang="en-US" sz="1800"/>
              <a:t> compareTo,</a:t>
            </a:r>
          </a:p>
          <a:p>
            <a:pPr marL="914400" lvl="1" indent="-457200" eaLnBrk="1" hangingPunct="1">
              <a:lnSpc>
                <a:spcPct val="90000"/>
              </a:lnSpc>
              <a:buFontTx/>
              <a:buAutoNum type="arabicPeriod"/>
            </a:pPr>
            <a:r>
              <a:rPr lang="en-US" altLang="en-US" sz="1800"/>
              <a:t> hashCode</a:t>
            </a:r>
          </a:p>
          <a:p>
            <a:pPr marL="914400" lvl="1" indent="-457200" eaLnBrk="1" hangingPunct="1">
              <a:lnSpc>
                <a:spcPct val="90000"/>
              </a:lnSpc>
            </a:pPr>
            <a:endParaRPr lang="en-US" altLang="en-US" sz="1800"/>
          </a:p>
          <a:p>
            <a:pPr marL="533400" indent="-533400" eaLnBrk="1" hangingPunct="1">
              <a:lnSpc>
                <a:spcPct val="90000"/>
              </a:lnSpc>
            </a:pPr>
            <a:r>
              <a:rPr lang="en-US" altLang="en-US" sz="1800"/>
              <a:t>Collection with some sort of </a:t>
            </a:r>
            <a:r>
              <a:rPr lang="en-US" altLang="en-US" sz="1800" i="1"/>
              <a:t>membership test</a:t>
            </a:r>
            <a:r>
              <a:rPr lang="en-US" altLang="en-US" sz="1800"/>
              <a:t> uses equals </a:t>
            </a:r>
          </a:p>
          <a:p>
            <a:pPr marL="533400" indent="-533400" eaLnBrk="1" hangingPunct="1">
              <a:lnSpc>
                <a:spcPct val="90000"/>
              </a:lnSpc>
            </a:pPr>
            <a:endParaRPr lang="en-US" altLang="en-US" sz="1800"/>
          </a:p>
          <a:p>
            <a:pPr marL="533400" indent="-533400" eaLnBrk="1" hangingPunct="1">
              <a:lnSpc>
                <a:spcPct val="90000"/>
              </a:lnSpc>
            </a:pPr>
            <a:r>
              <a:rPr lang="en-US" altLang="en-US" sz="1800"/>
              <a:t>Collection that depends on </a:t>
            </a:r>
            <a:r>
              <a:rPr lang="en-US" altLang="en-US" sz="1800" i="1"/>
              <a:t>sorting</a:t>
            </a:r>
            <a:r>
              <a:rPr lang="en-US" altLang="en-US" sz="1800"/>
              <a:t> requires larger/equal/smaller comparisons (compare or compareTo)</a:t>
            </a:r>
          </a:p>
          <a:p>
            <a:pPr marL="533400" indent="-533400" eaLnBrk="1" hangingPunct="1">
              <a:lnSpc>
                <a:spcPct val="90000"/>
              </a:lnSpc>
            </a:pPr>
            <a:endParaRPr lang="en-US" altLang="en-US" sz="1800"/>
          </a:p>
          <a:p>
            <a:pPr marL="533400" indent="-533400" eaLnBrk="1" hangingPunct="1">
              <a:lnSpc>
                <a:spcPct val="90000"/>
              </a:lnSpc>
            </a:pPr>
            <a:r>
              <a:rPr lang="en-US" altLang="en-US" sz="1800"/>
              <a:t>Collection that depends on </a:t>
            </a:r>
            <a:r>
              <a:rPr lang="en-US" altLang="en-US" sz="1800" i="1"/>
              <a:t>hashing</a:t>
            </a:r>
            <a:r>
              <a:rPr lang="en-US" altLang="en-US" sz="1800"/>
              <a:t> requires both equality testing and hash codes </a:t>
            </a:r>
          </a:p>
          <a:p>
            <a:pPr marL="533400" indent="-533400" eaLnBrk="1" hangingPunct="1">
              <a:lnSpc>
                <a:spcPct val="90000"/>
              </a:lnSpc>
            </a:pPr>
            <a:endParaRPr lang="en-US" altLang="en-US" sz="1800"/>
          </a:p>
          <a:p>
            <a:pPr marL="533400" indent="-533400" eaLnBrk="1" hangingPunct="1">
              <a:lnSpc>
                <a:spcPct val="90000"/>
              </a:lnSpc>
            </a:pPr>
            <a:r>
              <a:rPr lang="en-US" altLang="en-US" sz="1800"/>
              <a:t>While implementing  hashCode, implement equals too.</a:t>
            </a:r>
          </a:p>
        </p:txBody>
      </p:sp>
    </p:spTree>
    <p:extLst>
      <p:ext uri="{BB962C8B-B14F-4D97-AF65-F5344CB8AC3E}">
        <p14:creationId xmlns:p14="http://schemas.microsoft.com/office/powerpoint/2010/main" val="717448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BE518D2-B613-B44F-E896-B82035577CEE}"/>
              </a:ext>
            </a:extLst>
          </p:cNvPr>
          <p:cNvSpPr>
            <a:spLocks noGrp="1" noChangeArrowheads="1"/>
          </p:cNvSpPr>
          <p:nvPr>
            <p:ph type="title"/>
          </p:nvPr>
        </p:nvSpPr>
        <p:spPr/>
        <p:txBody>
          <a:bodyPr/>
          <a:lstStyle/>
          <a:p>
            <a:pPr eaLnBrk="1" hangingPunct="1"/>
            <a:r>
              <a:rPr lang="en-US" altLang="en-US" sz="2800" b="1"/>
              <a:t>Natural Ordering</a:t>
            </a:r>
          </a:p>
        </p:txBody>
      </p:sp>
      <p:sp>
        <p:nvSpPr>
          <p:cNvPr id="65539" name="Rectangle 3">
            <a:extLst>
              <a:ext uri="{FF2B5EF4-FFF2-40B4-BE49-F238E27FC236}">
                <a16:creationId xmlns:a16="http://schemas.microsoft.com/office/drawing/2014/main" id="{984D2DA3-BD56-A2F8-638E-E45E6EF950BA}"/>
              </a:ext>
            </a:extLst>
          </p:cNvPr>
          <p:cNvSpPr>
            <a:spLocks noGrp="1" noChangeArrowheads="1"/>
          </p:cNvSpPr>
          <p:nvPr>
            <p:ph type="body" idx="1"/>
          </p:nvPr>
        </p:nvSpPr>
        <p:spPr/>
        <p:txBody>
          <a:bodyPr/>
          <a:lstStyle/>
          <a:p>
            <a:pPr eaLnBrk="1" hangingPunct="1">
              <a:lnSpc>
                <a:spcPct val="155000"/>
              </a:lnSpc>
            </a:pPr>
            <a:r>
              <a:rPr lang="en-US" altLang="en-US" sz="1800"/>
              <a:t>Comparable implementations provide a natural ordering for a class, which allows objects of that class to be sorted automatically</a:t>
            </a:r>
          </a:p>
          <a:p>
            <a:pPr eaLnBrk="1" hangingPunct="1">
              <a:lnSpc>
                <a:spcPct val="155000"/>
              </a:lnSpc>
            </a:pPr>
            <a:endParaRPr lang="en-US" altLang="en-US" sz="1800"/>
          </a:p>
          <a:p>
            <a:pPr eaLnBrk="1" hangingPunct="1">
              <a:lnSpc>
                <a:spcPct val="155000"/>
              </a:lnSpc>
            </a:pPr>
            <a:r>
              <a:rPr lang="en-US" altLang="en-US" sz="1800"/>
              <a:t>If the List consists of String elements, it will be sorted into alphabetical order</a:t>
            </a:r>
          </a:p>
          <a:p>
            <a:pPr eaLnBrk="1" hangingPunct="1">
              <a:lnSpc>
                <a:spcPct val="155000"/>
              </a:lnSpc>
            </a:pPr>
            <a:endParaRPr lang="en-US" altLang="en-US" sz="1800"/>
          </a:p>
          <a:p>
            <a:pPr eaLnBrk="1" hangingPunct="1">
              <a:lnSpc>
                <a:spcPct val="155000"/>
              </a:lnSpc>
            </a:pPr>
            <a:r>
              <a:rPr lang="en-US" altLang="en-US" sz="1800"/>
              <a:t>String class  implements the Comparable interface.</a:t>
            </a:r>
          </a:p>
          <a:p>
            <a:pPr eaLnBrk="1" hangingPunct="1">
              <a:lnSpc>
                <a:spcPct val="155000"/>
              </a:lnSpc>
            </a:pPr>
            <a:endParaRPr lang="en-US" altLang="en-US" sz="1800"/>
          </a:p>
          <a:p>
            <a:pPr eaLnBrk="1" hangingPunct="1">
              <a:lnSpc>
                <a:spcPct val="155000"/>
              </a:lnSpc>
            </a:pPr>
            <a:r>
              <a:rPr lang="en-US" altLang="en-US" sz="1800"/>
              <a:t>If the elements do not implement Comparable, </a:t>
            </a:r>
            <a:r>
              <a:rPr lang="en-US" altLang="en-US" sz="1800" b="1" u="sng"/>
              <a:t>Collections.sort(list)</a:t>
            </a:r>
            <a:r>
              <a:rPr lang="en-US" altLang="en-US" sz="1800"/>
              <a:t> will throw a ClassCastException.</a:t>
            </a:r>
          </a:p>
          <a:p>
            <a:pPr eaLnBrk="1" hangingPunct="1">
              <a:lnSpc>
                <a:spcPct val="155000"/>
              </a:lnSpc>
            </a:pPr>
            <a:endParaRPr lang="en-US" altLang="en-US" sz="1800"/>
          </a:p>
        </p:txBody>
      </p:sp>
    </p:spTree>
    <p:extLst>
      <p:ext uri="{BB962C8B-B14F-4D97-AF65-F5344CB8AC3E}">
        <p14:creationId xmlns:p14="http://schemas.microsoft.com/office/powerpoint/2010/main" val="175664628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0">
            <a:extLst>
              <a:ext uri="{FF2B5EF4-FFF2-40B4-BE49-F238E27FC236}">
                <a16:creationId xmlns:a16="http://schemas.microsoft.com/office/drawing/2014/main" id="{D1E61D9E-7DB6-A1B9-53AC-12A50CAAE425}"/>
              </a:ext>
            </a:extLst>
          </p:cNvPr>
          <p:cNvSpPr>
            <a:spLocks noGrp="1" noChangeArrowheads="1"/>
          </p:cNvSpPr>
          <p:nvPr>
            <p:ph type="title"/>
          </p:nvPr>
        </p:nvSpPr>
        <p:spPr/>
        <p:txBody>
          <a:bodyPr/>
          <a:lstStyle/>
          <a:p>
            <a:pPr eaLnBrk="1" hangingPunct="1"/>
            <a:r>
              <a:rPr lang="en-US" altLang="en-US" sz="2800"/>
              <a:t>Comparable Interface</a:t>
            </a:r>
          </a:p>
        </p:txBody>
      </p:sp>
      <p:sp>
        <p:nvSpPr>
          <p:cNvPr id="66563" name="Rectangle 2051">
            <a:extLst>
              <a:ext uri="{FF2B5EF4-FFF2-40B4-BE49-F238E27FC236}">
                <a16:creationId xmlns:a16="http://schemas.microsoft.com/office/drawing/2014/main" id="{21E910E0-F48C-F0A8-186D-FEAA21C67DAC}"/>
              </a:ext>
            </a:extLst>
          </p:cNvPr>
          <p:cNvSpPr>
            <a:spLocks noGrp="1" noChangeArrowheads="1"/>
          </p:cNvSpPr>
          <p:nvPr>
            <p:ph type="body" idx="1"/>
          </p:nvPr>
        </p:nvSpPr>
        <p:spPr/>
        <p:txBody>
          <a:bodyPr/>
          <a:lstStyle/>
          <a:p>
            <a:pPr eaLnBrk="1" hangingPunct="1"/>
            <a:r>
              <a:rPr lang="en-US" altLang="en-US" sz="1800"/>
              <a:t>Implementing  Comparable interface requires to  implement the method compareTo()</a:t>
            </a:r>
            <a:br>
              <a:rPr lang="en-US" altLang="en-US" sz="1800"/>
            </a:br>
            <a:endParaRPr lang="en-US" altLang="en-US" sz="1800"/>
          </a:p>
          <a:p>
            <a:pPr eaLnBrk="1" hangingPunct="1"/>
            <a:r>
              <a:rPr lang="en-US" altLang="en-US" sz="1800"/>
              <a:t>Imposes a total ordering on the objects of each class that implements it. </a:t>
            </a:r>
          </a:p>
          <a:p>
            <a:pPr eaLnBrk="1" hangingPunct="1"/>
            <a:endParaRPr lang="en-US" altLang="en-US" sz="1800"/>
          </a:p>
          <a:p>
            <a:pPr eaLnBrk="1" hangingPunct="1"/>
            <a:r>
              <a:rPr lang="en-US" altLang="en-US" sz="1800"/>
              <a:t>The class's compareTo method is referred to as its </a:t>
            </a:r>
            <a:r>
              <a:rPr lang="en-US" altLang="en-US" sz="1800" i="1"/>
              <a:t>natural comparison method</a:t>
            </a:r>
            <a:r>
              <a:rPr lang="en-US" altLang="en-US" sz="1800"/>
              <a:t>.</a:t>
            </a:r>
          </a:p>
          <a:p>
            <a:pPr eaLnBrk="1" hangingPunct="1"/>
            <a:endParaRPr lang="en-US" altLang="en-US" sz="1800"/>
          </a:p>
          <a:p>
            <a:pPr eaLnBrk="1" hangingPunct="1"/>
            <a:r>
              <a:rPr lang="en-US" altLang="en-US" sz="1800"/>
              <a:t>public int </a:t>
            </a:r>
            <a:r>
              <a:rPr lang="en-US" altLang="en-US" sz="1800" b="1"/>
              <a:t>compareTo</a:t>
            </a:r>
            <a:r>
              <a:rPr lang="en-US" altLang="en-US" sz="1800"/>
              <a:t>(</a:t>
            </a:r>
            <a:r>
              <a:rPr lang="en-US" altLang="en-US" sz="1800">
                <a:hlinkClick r:id="rId2" action="ppaction://hlinkfile" tooltip="class in java.lang"/>
              </a:rPr>
              <a:t>Object</a:t>
            </a:r>
            <a:r>
              <a:rPr lang="en-US" altLang="en-US" sz="1800"/>
              <a:t> o) </a:t>
            </a:r>
          </a:p>
          <a:p>
            <a:pPr lvl="1" eaLnBrk="1" hangingPunct="1"/>
            <a:endParaRPr lang="en-US" altLang="en-US" sz="1800"/>
          </a:p>
          <a:p>
            <a:pPr lvl="1" eaLnBrk="1" hangingPunct="1"/>
            <a:r>
              <a:rPr lang="en-US" altLang="en-US" sz="1800"/>
              <a:t>Compares this object with the specified object for order.</a:t>
            </a:r>
          </a:p>
          <a:p>
            <a:pPr lvl="1" eaLnBrk="1" hangingPunct="1"/>
            <a:r>
              <a:rPr lang="en-US" altLang="en-US" sz="1800"/>
              <a:t> Returns a negative integer, zero, or a positive integer as this object is less than, equal to, or greater than the specified object.</a:t>
            </a:r>
          </a:p>
          <a:p>
            <a:pPr lvl="1" eaLnBrk="1" hangingPunct="1"/>
            <a:endParaRPr lang="en-US" altLang="en-US" sz="1800"/>
          </a:p>
          <a:p>
            <a:pPr lvl="1" eaLnBrk="1" hangingPunct="1"/>
            <a:endParaRPr lang="en-US" altLang="en-US" b="1">
              <a:latin typeface="Courier New" panose="02070309020205020404" pitchFamily="49" charset="0"/>
            </a:endParaRPr>
          </a:p>
          <a:p>
            <a:pPr eaLnBrk="1" hangingPunct="1"/>
            <a:endParaRPr lang="en-US" altLang="en-US" sz="1600">
              <a:latin typeface="Courier New" panose="02070309020205020404" pitchFamily="49" charset="0"/>
            </a:endParaRPr>
          </a:p>
        </p:txBody>
      </p:sp>
    </p:spTree>
    <p:extLst>
      <p:ext uri="{BB962C8B-B14F-4D97-AF65-F5344CB8AC3E}">
        <p14:creationId xmlns:p14="http://schemas.microsoft.com/office/powerpoint/2010/main" val="32920781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A9C78BF4-08EA-F349-ECDE-06CD0BFAE2DF}"/>
              </a:ext>
            </a:extLst>
          </p:cNvPr>
          <p:cNvSpPr>
            <a:spLocks noGrp="1" noChangeArrowheads="1"/>
          </p:cNvSpPr>
          <p:nvPr>
            <p:ph type="title"/>
          </p:nvPr>
        </p:nvSpPr>
        <p:spPr/>
        <p:txBody>
          <a:bodyPr/>
          <a:lstStyle/>
          <a:p>
            <a:pPr eaLnBrk="1" hangingPunct="1"/>
            <a:r>
              <a:rPr lang="en-US" altLang="en-US"/>
              <a:t>Implementing </a:t>
            </a:r>
            <a:r>
              <a:rPr lang="en-US" altLang="en-US" sz="2800">
                <a:solidFill>
                  <a:schemeClr val="tx1"/>
                </a:solidFill>
                <a:latin typeface="Verdana" panose="020B0604030504040204" pitchFamily="34" charset="0"/>
              </a:rPr>
              <a:t>Comparable</a:t>
            </a:r>
          </a:p>
        </p:txBody>
      </p:sp>
      <p:sp>
        <p:nvSpPr>
          <p:cNvPr id="67587" name="Rectangle 3">
            <a:extLst>
              <a:ext uri="{FF2B5EF4-FFF2-40B4-BE49-F238E27FC236}">
                <a16:creationId xmlns:a16="http://schemas.microsoft.com/office/drawing/2014/main" id="{78B40624-EACB-DF17-7ECF-C59DCF36CBCC}"/>
              </a:ext>
            </a:extLst>
          </p:cNvPr>
          <p:cNvSpPr>
            <a:spLocks noGrp="1" noChangeArrowheads="1"/>
          </p:cNvSpPr>
          <p:nvPr>
            <p:ph type="body" idx="1"/>
          </p:nvPr>
        </p:nvSpPr>
        <p:spPr>
          <a:xfrm>
            <a:off x="457200" y="762000"/>
            <a:ext cx="8305800" cy="5867400"/>
          </a:xfrm>
        </p:spPr>
        <p:txBody>
          <a:bodyPr/>
          <a:lstStyle/>
          <a:p>
            <a:pPr lvl="1" eaLnBrk="1" hangingPunct="1">
              <a:buFontTx/>
              <a:buNone/>
            </a:pPr>
            <a:r>
              <a:rPr lang="en-US" altLang="en-US" sz="1800"/>
              <a:t>	</a:t>
            </a:r>
            <a:r>
              <a:rPr lang="en-US" altLang="en-US" sz="1800" b="1">
                <a:latin typeface="Courier New" panose="02070309020205020404" pitchFamily="49" charset="0"/>
              </a:rPr>
              <a:t>public class</a:t>
            </a:r>
            <a:r>
              <a:rPr lang="en-US" altLang="en-US" sz="1800">
                <a:latin typeface="Courier New" panose="02070309020205020404" pitchFamily="49" charset="0"/>
              </a:rPr>
              <a:t>  Book </a:t>
            </a:r>
            <a:r>
              <a:rPr lang="en-US" altLang="en-US" sz="1800" b="1">
                <a:latin typeface="Courier New" panose="02070309020205020404" pitchFamily="49" charset="0"/>
              </a:rPr>
              <a:t>implements Comparable&lt;Book&gt;</a:t>
            </a:r>
            <a:r>
              <a:rPr lang="en-US" altLang="en-US" sz="1800">
                <a:latin typeface="Courier New" panose="02070309020205020404" pitchFamily="49" charset="0"/>
              </a:rPr>
              <a:t>{</a:t>
            </a:r>
          </a:p>
          <a:p>
            <a:pPr lvl="1" eaLnBrk="1" hangingPunct="1">
              <a:buFontTx/>
              <a:buNone/>
            </a:pPr>
            <a:r>
              <a:rPr lang="en-US" altLang="en-US" sz="1800">
                <a:latin typeface="Courier New" panose="02070309020205020404" pitchFamily="49" charset="0"/>
              </a:rPr>
              <a:t>	private int bookno;</a:t>
            </a:r>
          </a:p>
          <a:p>
            <a:pPr lvl="1" eaLnBrk="1" hangingPunct="1">
              <a:buFontTx/>
              <a:buNone/>
            </a:pPr>
            <a:r>
              <a:rPr lang="en-US" altLang="en-US" sz="1800">
                <a:latin typeface="Courier New" panose="02070309020205020404" pitchFamily="49" charset="0"/>
              </a:rPr>
              <a:t>	private String bookname;</a:t>
            </a:r>
          </a:p>
          <a:p>
            <a:pPr lvl="1" eaLnBrk="1" hangingPunct="1">
              <a:buFontTx/>
              <a:buNone/>
            </a:pPr>
            <a:r>
              <a:rPr lang="en-US" altLang="en-US" sz="1800">
                <a:latin typeface="Courier New" panose="02070309020205020404" pitchFamily="49" charset="0"/>
              </a:rPr>
              <a:t>	private String author;</a:t>
            </a:r>
          </a:p>
          <a:p>
            <a:pPr lvl="1" eaLnBrk="1" hangingPunct="1">
              <a:buFontTx/>
              <a:buNone/>
            </a:pPr>
            <a:endParaRPr lang="en-US" altLang="en-US" sz="1800" b="1">
              <a:latin typeface="Courier New" panose="02070309020205020404" pitchFamily="49" charset="0"/>
            </a:endParaRPr>
          </a:p>
          <a:p>
            <a:pPr lvl="1" eaLnBrk="1" hangingPunct="1">
              <a:buFontTx/>
              <a:buNone/>
            </a:pPr>
            <a:r>
              <a:rPr lang="en-US" altLang="en-US" sz="1800" b="1">
                <a:latin typeface="Courier New" panose="02070309020205020404" pitchFamily="49" charset="0"/>
              </a:rPr>
              <a:t>	public int compareTo(Book otherbook) {</a:t>
            </a:r>
          </a:p>
          <a:p>
            <a:pPr lvl="1" eaLnBrk="1" hangingPunct="1">
              <a:buFontTx/>
              <a:buNone/>
            </a:pPr>
            <a:r>
              <a:rPr lang="en-US" altLang="en-US" sz="1800" b="1">
                <a:latin typeface="Courier New" panose="02070309020205020404" pitchFamily="49" charset="0"/>
              </a:rPr>
              <a:t>		if(this.bookno&lt;otherbook.bookno) return -1;</a:t>
            </a:r>
          </a:p>
          <a:p>
            <a:pPr lvl="1" eaLnBrk="1" hangingPunct="1">
              <a:buFontTx/>
              <a:buNone/>
            </a:pPr>
            <a:r>
              <a:rPr lang="en-US" altLang="en-US" sz="1800" b="1">
                <a:latin typeface="Courier New" panose="02070309020205020404" pitchFamily="49" charset="0"/>
              </a:rPr>
              <a:t>		if(this.bookno&gt;otherbook.bookno) return 1;</a:t>
            </a:r>
          </a:p>
          <a:p>
            <a:pPr lvl="1" eaLnBrk="1" hangingPunct="1">
              <a:buFontTx/>
              <a:buNone/>
            </a:pPr>
            <a:r>
              <a:rPr lang="en-US" altLang="en-US" sz="1800" b="1">
                <a:latin typeface="Courier New" panose="02070309020205020404" pitchFamily="49" charset="0"/>
              </a:rPr>
              <a:t>		return 0;</a:t>
            </a:r>
          </a:p>
          <a:p>
            <a:pPr lvl="1" eaLnBrk="1" hangingPunct="1">
              <a:buFontTx/>
              <a:buNone/>
            </a:pPr>
            <a:r>
              <a:rPr lang="en-US" altLang="en-US" sz="1800" b="1">
                <a:latin typeface="Courier New" panose="02070309020205020404" pitchFamily="49" charset="0"/>
              </a:rPr>
              <a:t>	}</a:t>
            </a:r>
          </a:p>
          <a:p>
            <a:pPr eaLnBrk="1" hangingPunct="1">
              <a:buFontTx/>
              <a:buNone/>
            </a:pPr>
            <a:r>
              <a:rPr lang="en-US" altLang="en-US" sz="1800" b="1">
                <a:latin typeface="Courier New" panose="02070309020205020404" pitchFamily="49" charset="0"/>
              </a:rPr>
              <a:t>}</a:t>
            </a:r>
          </a:p>
          <a:p>
            <a:pPr eaLnBrk="1" hangingPunct="1"/>
            <a:r>
              <a:rPr lang="en-US" altLang="en-US" sz="1800"/>
              <a:t>To Sort the ArrayList Using Comaprable the static method in the Collectins class is invoked</a:t>
            </a:r>
          </a:p>
          <a:p>
            <a:pPr eaLnBrk="1" hangingPunct="1"/>
            <a:endParaRPr lang="en-US" altLang="en-US" sz="1800"/>
          </a:p>
          <a:p>
            <a:pPr lvl="1" eaLnBrk="1" hangingPunct="1"/>
            <a:r>
              <a:rPr lang="en-US" altLang="en-US" sz="1800" b="1" u="sng"/>
              <a:t>Collections.sort(arrList);</a:t>
            </a:r>
          </a:p>
          <a:p>
            <a:pPr eaLnBrk="1" hangingPunct="1">
              <a:buFontTx/>
              <a:buNone/>
            </a:pPr>
            <a:endParaRPr lang="en-US" altLang="en-US" sz="2000" b="1" u="sng"/>
          </a:p>
        </p:txBody>
      </p:sp>
    </p:spTree>
    <p:extLst>
      <p:ext uri="{BB962C8B-B14F-4D97-AF65-F5344CB8AC3E}">
        <p14:creationId xmlns:p14="http://schemas.microsoft.com/office/powerpoint/2010/main" val="4066655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F5A3FE77-7FF9-8596-4107-98A03778AFC8}"/>
              </a:ext>
            </a:extLst>
          </p:cNvPr>
          <p:cNvSpPr>
            <a:spLocks noGrp="1" noChangeArrowheads="1"/>
          </p:cNvSpPr>
          <p:nvPr>
            <p:ph type="title"/>
          </p:nvPr>
        </p:nvSpPr>
        <p:spPr/>
        <p:txBody>
          <a:bodyPr/>
          <a:lstStyle/>
          <a:p>
            <a:pPr eaLnBrk="1" hangingPunct="1"/>
            <a:r>
              <a:rPr lang="en-US" altLang="en-US"/>
              <a:t>Using a separate </a:t>
            </a:r>
            <a:r>
              <a:rPr lang="en-US" altLang="en-US" sz="2800">
                <a:solidFill>
                  <a:schemeClr val="tx1"/>
                </a:solidFill>
                <a:latin typeface="Verdana" panose="020B0604030504040204" pitchFamily="34" charset="0"/>
              </a:rPr>
              <a:t>Comparator</a:t>
            </a:r>
          </a:p>
        </p:txBody>
      </p:sp>
      <p:sp>
        <p:nvSpPr>
          <p:cNvPr id="69635" name="Rectangle 3">
            <a:extLst>
              <a:ext uri="{FF2B5EF4-FFF2-40B4-BE49-F238E27FC236}">
                <a16:creationId xmlns:a16="http://schemas.microsoft.com/office/drawing/2014/main" id="{09A951E8-A6E4-F28D-C2FE-590DBEECB169}"/>
              </a:ext>
            </a:extLst>
          </p:cNvPr>
          <p:cNvSpPr>
            <a:spLocks noGrp="1" noChangeArrowheads="1"/>
          </p:cNvSpPr>
          <p:nvPr>
            <p:ph type="body" idx="1"/>
          </p:nvPr>
        </p:nvSpPr>
        <p:spPr>
          <a:xfrm>
            <a:off x="685800" y="1066800"/>
            <a:ext cx="7924800" cy="5257800"/>
          </a:xfrm>
        </p:spPr>
        <p:txBody>
          <a:bodyPr/>
          <a:lstStyle/>
          <a:p>
            <a:pPr eaLnBrk="1" hangingPunct="1">
              <a:lnSpc>
                <a:spcPct val="90000"/>
              </a:lnSpc>
            </a:pPr>
            <a:r>
              <a:rPr lang="en-US" altLang="en-US" sz="1800"/>
              <a:t>Can  put the comparison method in a separate class that implements Comparator instead of Comparable</a:t>
            </a:r>
          </a:p>
          <a:p>
            <a:pPr lvl="1" eaLnBrk="1" hangingPunct="1">
              <a:lnSpc>
                <a:spcPct val="90000"/>
              </a:lnSpc>
            </a:pPr>
            <a:endParaRPr lang="en-US" altLang="en-US" sz="1800"/>
          </a:p>
          <a:p>
            <a:pPr eaLnBrk="1" hangingPunct="1">
              <a:lnSpc>
                <a:spcPct val="90000"/>
              </a:lnSpc>
            </a:pPr>
            <a:r>
              <a:rPr lang="en-US" altLang="en-US" sz="1800"/>
              <a:t>The more flexible Comparator can also be used </a:t>
            </a:r>
          </a:p>
          <a:p>
            <a:pPr eaLnBrk="1" hangingPunct="1">
              <a:lnSpc>
                <a:spcPct val="90000"/>
              </a:lnSpc>
            </a:pPr>
            <a:endParaRPr lang="en-US" altLang="en-US" sz="1800"/>
          </a:p>
          <a:p>
            <a:pPr eaLnBrk="1" hangingPunct="1">
              <a:lnSpc>
                <a:spcPct val="90000"/>
              </a:lnSpc>
            </a:pPr>
            <a:r>
              <a:rPr lang="en-US" altLang="en-US" sz="1800"/>
              <a:t>Comparator is in java.util, not java.lang</a:t>
            </a:r>
          </a:p>
          <a:p>
            <a:pPr eaLnBrk="1" hangingPunct="1">
              <a:lnSpc>
                <a:spcPct val="90000"/>
              </a:lnSpc>
            </a:pPr>
            <a:endParaRPr lang="en-US" altLang="en-US" sz="1800"/>
          </a:p>
          <a:p>
            <a:pPr eaLnBrk="1" hangingPunct="1">
              <a:lnSpc>
                <a:spcPct val="90000"/>
              </a:lnSpc>
            </a:pPr>
            <a:r>
              <a:rPr lang="en-US" altLang="en-US" sz="1800"/>
              <a:t>Comparable requires a definition of compareTo but Comparator requires a definition of compare </a:t>
            </a:r>
          </a:p>
          <a:p>
            <a:pPr eaLnBrk="1" hangingPunct="1">
              <a:lnSpc>
                <a:spcPct val="90000"/>
              </a:lnSpc>
            </a:pPr>
            <a:endParaRPr lang="en-US" altLang="en-US" sz="1800"/>
          </a:p>
        </p:txBody>
      </p:sp>
    </p:spTree>
    <p:extLst>
      <p:ext uri="{BB962C8B-B14F-4D97-AF65-F5344CB8AC3E}">
        <p14:creationId xmlns:p14="http://schemas.microsoft.com/office/powerpoint/2010/main" val="3850475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49BEEB98-D91F-CE59-4161-3BAE20A8829A}"/>
              </a:ext>
            </a:extLst>
          </p:cNvPr>
          <p:cNvSpPr>
            <a:spLocks noGrp="1" noChangeArrowheads="1"/>
          </p:cNvSpPr>
          <p:nvPr>
            <p:ph type="title"/>
          </p:nvPr>
        </p:nvSpPr>
        <p:spPr/>
        <p:txBody>
          <a:bodyPr/>
          <a:lstStyle/>
          <a:p>
            <a:r>
              <a:rPr lang="en-US" altLang="en-US"/>
              <a:t>Collection Hierarchy- Map</a:t>
            </a:r>
            <a:endParaRPr lang="en-IN" altLang="en-US"/>
          </a:p>
        </p:txBody>
      </p:sp>
      <p:sp>
        <p:nvSpPr>
          <p:cNvPr id="66562" name="Slide Number Placeholder 3">
            <a:extLst>
              <a:ext uri="{FF2B5EF4-FFF2-40B4-BE49-F238E27FC236}">
                <a16:creationId xmlns:a16="http://schemas.microsoft.com/office/drawing/2014/main" id="{5B40DF25-D84C-A28D-3438-F411A810E3D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E677D22-DD9D-2D4F-B5E5-944295BD7E6A}" type="slidenum">
              <a:rPr lang="en-US" altLang="en-US" sz="1400" smtClean="0"/>
              <a:pPr>
                <a:spcBef>
                  <a:spcPct val="0"/>
                </a:spcBef>
                <a:buFontTx/>
                <a:buNone/>
              </a:pPr>
              <a:t>3</a:t>
            </a:fld>
            <a:endParaRPr lang="en-US" altLang="en-US" sz="1400"/>
          </a:p>
        </p:txBody>
      </p:sp>
      <p:pic>
        <p:nvPicPr>
          <p:cNvPr id="66563" name="Picture 2">
            <a:extLst>
              <a:ext uri="{FF2B5EF4-FFF2-40B4-BE49-F238E27FC236}">
                <a16:creationId xmlns:a16="http://schemas.microsoft.com/office/drawing/2014/main" id="{30E98D4E-3D8A-F029-A886-500DA85222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11200" y="1143000"/>
            <a:ext cx="7664450" cy="4495800"/>
          </a:xfrm>
          <a:noFill/>
        </p:spPr>
      </p:pic>
    </p:spTree>
  </p:cSld>
  <p:clrMapOvr>
    <a:masterClrMapping/>
  </p:clrMapOvr>
  <p:transition spd="slow"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0ED2EA8-C298-FAC2-9C66-41F6AAFF0E42}"/>
              </a:ext>
            </a:extLst>
          </p:cNvPr>
          <p:cNvSpPr>
            <a:spLocks noGrp="1" noChangeArrowheads="1"/>
          </p:cNvSpPr>
          <p:nvPr>
            <p:ph type="title"/>
          </p:nvPr>
        </p:nvSpPr>
        <p:spPr/>
        <p:txBody>
          <a:bodyPr/>
          <a:lstStyle/>
          <a:p>
            <a:pPr eaLnBrk="1" hangingPunct="1"/>
            <a:r>
              <a:rPr lang="en-US" altLang="en-US" sz="2800"/>
              <a:t>Implementing Comparator</a:t>
            </a:r>
          </a:p>
        </p:txBody>
      </p:sp>
      <p:sp>
        <p:nvSpPr>
          <p:cNvPr id="71683" name="Rectangle 3">
            <a:extLst>
              <a:ext uri="{FF2B5EF4-FFF2-40B4-BE49-F238E27FC236}">
                <a16:creationId xmlns:a16="http://schemas.microsoft.com/office/drawing/2014/main" id="{85B8A095-89EB-63C7-64C4-6A74583F303B}"/>
              </a:ext>
            </a:extLst>
          </p:cNvPr>
          <p:cNvSpPr>
            <a:spLocks noGrp="1" noChangeArrowheads="1"/>
          </p:cNvSpPr>
          <p:nvPr>
            <p:ph type="body" idx="1"/>
          </p:nvPr>
        </p:nvSpPr>
        <p:spPr/>
        <p:txBody>
          <a:bodyPr/>
          <a:lstStyle/>
          <a:p>
            <a:pPr lvl="1" eaLnBrk="1" hangingPunct="1">
              <a:buFontTx/>
              <a:buNone/>
            </a:pPr>
            <a:r>
              <a:rPr lang="en-US" altLang="en-US" sz="1800" b="1">
                <a:latin typeface="Courier New" panose="02070309020205020404" pitchFamily="49" charset="0"/>
              </a:rPr>
              <a:t>import</a:t>
            </a:r>
            <a:r>
              <a:rPr lang="en-US" altLang="en-US" sz="1800">
                <a:latin typeface="Courier New" panose="02070309020205020404" pitchFamily="49" charset="0"/>
              </a:rPr>
              <a:t> java.util.Comparator;</a:t>
            </a:r>
          </a:p>
          <a:p>
            <a:pPr lvl="1" eaLnBrk="1" hangingPunct="1">
              <a:buFontTx/>
              <a:buNone/>
            </a:pPr>
            <a:endParaRPr lang="en-US" altLang="en-US" sz="1800" b="1">
              <a:latin typeface="Courier New" panose="02070309020205020404" pitchFamily="49" charset="0"/>
            </a:endParaRPr>
          </a:p>
          <a:p>
            <a:pPr lvl="1" eaLnBrk="1" hangingPunct="1">
              <a:buFontTx/>
              <a:buNone/>
            </a:pPr>
            <a:r>
              <a:rPr lang="en-US" altLang="en-US" sz="1800" b="1">
                <a:latin typeface="Courier New" panose="02070309020205020404" pitchFamily="49" charset="0"/>
              </a:rPr>
              <a:t>public</a:t>
            </a:r>
            <a:r>
              <a:rPr lang="en-US" altLang="en-US" sz="1800">
                <a:latin typeface="Courier New" panose="02070309020205020404" pitchFamily="49" charset="0"/>
              </a:rPr>
              <a:t> </a:t>
            </a:r>
            <a:r>
              <a:rPr lang="en-US" altLang="en-US" sz="1800" b="1">
                <a:latin typeface="Courier New" panose="02070309020205020404" pitchFamily="49" charset="0"/>
              </a:rPr>
              <a:t>class</a:t>
            </a:r>
            <a:r>
              <a:rPr lang="en-US" altLang="en-US" sz="1800">
                <a:latin typeface="Courier New" panose="02070309020205020404" pitchFamily="49" charset="0"/>
              </a:rPr>
              <a:t> BookComparators {</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b="1">
                <a:latin typeface="Courier New" panose="02070309020205020404" pitchFamily="49" charset="0"/>
              </a:rPr>
              <a:t>public</a:t>
            </a:r>
            <a:r>
              <a:rPr lang="en-US" altLang="en-US" sz="1800">
                <a:latin typeface="Courier New" panose="02070309020205020404" pitchFamily="49" charset="0"/>
              </a:rPr>
              <a:t> </a:t>
            </a:r>
            <a:r>
              <a:rPr lang="en-US" altLang="en-US" sz="1800" b="1">
                <a:latin typeface="Courier New" panose="02070309020205020404" pitchFamily="49" charset="0"/>
              </a:rPr>
              <a:t>class</a:t>
            </a:r>
            <a:r>
              <a:rPr lang="en-US" altLang="en-US" sz="1800">
                <a:latin typeface="Courier New" panose="02070309020205020404" pitchFamily="49" charset="0"/>
              </a:rPr>
              <a:t> BookNumberComp </a:t>
            </a:r>
            <a:r>
              <a:rPr lang="en-US" altLang="en-US" sz="1800" b="1">
                <a:latin typeface="Courier New" panose="02070309020205020404" pitchFamily="49" charset="0"/>
              </a:rPr>
              <a:t>implements</a:t>
            </a:r>
            <a:r>
              <a:rPr lang="en-US" altLang="en-US" sz="1800">
                <a:latin typeface="Courier New" panose="02070309020205020404" pitchFamily="49" charset="0"/>
              </a:rPr>
              <a:t> Comparator&lt;Book&gt;</a:t>
            </a:r>
          </a:p>
          <a:p>
            <a:pPr lvl="1" eaLnBrk="1" hangingPunct="1">
              <a:buFontTx/>
              <a:buNone/>
            </a:pPr>
            <a:r>
              <a:rPr lang="en-US" altLang="en-US" sz="1800">
                <a:latin typeface="Courier New" panose="02070309020205020404" pitchFamily="49" charset="0"/>
              </a:rPr>
              <a:t>{</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b="1">
                <a:latin typeface="Courier New" panose="02070309020205020404" pitchFamily="49" charset="0"/>
              </a:rPr>
              <a:t>public</a:t>
            </a:r>
            <a:r>
              <a:rPr lang="en-US" altLang="en-US" sz="1800">
                <a:latin typeface="Courier New" panose="02070309020205020404" pitchFamily="49" charset="0"/>
              </a:rPr>
              <a:t> </a:t>
            </a:r>
            <a:r>
              <a:rPr lang="en-US" altLang="en-US" sz="1800" b="1">
                <a:latin typeface="Courier New" panose="02070309020205020404" pitchFamily="49" charset="0"/>
              </a:rPr>
              <a:t>int</a:t>
            </a:r>
            <a:r>
              <a:rPr lang="en-US" altLang="en-US" sz="1800">
                <a:latin typeface="Courier New" panose="02070309020205020404" pitchFamily="49" charset="0"/>
              </a:rPr>
              <a:t> compare(Book obj1, Book obj2) {</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b="1">
                <a:latin typeface="Courier New" panose="02070309020205020404" pitchFamily="49" charset="0"/>
              </a:rPr>
              <a:t>	if</a:t>
            </a:r>
            <a:r>
              <a:rPr lang="en-US" altLang="en-US" sz="1800">
                <a:latin typeface="Courier New" panose="02070309020205020404" pitchFamily="49" charset="0"/>
              </a:rPr>
              <a:t>(obj1.getBookno()&lt;obj2.getBookno())</a:t>
            </a:r>
            <a:r>
              <a:rPr lang="en-US" altLang="en-US" sz="1800" b="1">
                <a:latin typeface="Courier New" panose="02070309020205020404" pitchFamily="49" charset="0"/>
              </a:rPr>
              <a:t>return</a:t>
            </a:r>
            <a:r>
              <a:rPr lang="en-US" altLang="en-US" sz="1800">
                <a:latin typeface="Courier New" panose="02070309020205020404" pitchFamily="49" charset="0"/>
              </a:rPr>
              <a:t> -1;</a:t>
            </a:r>
          </a:p>
          <a:p>
            <a:pPr lvl="1" eaLnBrk="1" hangingPunct="1">
              <a:buFontTx/>
              <a:buNone/>
            </a:pPr>
            <a:r>
              <a:rPr lang="en-US" altLang="en-US" sz="1800" b="1">
                <a:latin typeface="Courier New" panose="02070309020205020404" pitchFamily="49" charset="0"/>
              </a:rPr>
              <a:t>	if</a:t>
            </a:r>
            <a:r>
              <a:rPr lang="en-US" altLang="en-US" sz="1800">
                <a:latin typeface="Courier New" panose="02070309020205020404" pitchFamily="49" charset="0"/>
              </a:rPr>
              <a:t>(obj1.getBookno()&gt;obj2.getBookno())</a:t>
            </a:r>
            <a:r>
              <a:rPr lang="en-US" altLang="en-US" sz="1800" b="1">
                <a:latin typeface="Courier New" panose="02070309020205020404" pitchFamily="49" charset="0"/>
              </a:rPr>
              <a:t>return</a:t>
            </a:r>
            <a:r>
              <a:rPr lang="en-US" altLang="en-US" sz="1800">
                <a:latin typeface="Courier New" panose="02070309020205020404" pitchFamily="49" charset="0"/>
              </a:rPr>
              <a:t> 1;</a:t>
            </a:r>
          </a:p>
          <a:p>
            <a:pPr lvl="1" eaLnBrk="1" hangingPunct="1">
              <a:buFontTx/>
              <a:buNone/>
            </a:pPr>
            <a:r>
              <a:rPr lang="en-US" altLang="en-US" sz="1800" b="1">
                <a:latin typeface="Courier New" panose="02070309020205020404" pitchFamily="49" charset="0"/>
              </a:rPr>
              <a:t>	return</a:t>
            </a:r>
            <a:r>
              <a:rPr lang="en-US" altLang="en-US" sz="1800">
                <a:latin typeface="Courier New" panose="02070309020205020404" pitchFamily="49" charset="0"/>
              </a:rPr>
              <a:t> 0;</a:t>
            </a:r>
          </a:p>
          <a:p>
            <a:pPr lvl="1" eaLnBrk="1" hangingPunct="1">
              <a:buFontTx/>
              <a:buNone/>
            </a:pPr>
            <a:r>
              <a:rPr lang="en-US" altLang="en-US" sz="1800">
                <a:latin typeface="Courier New" panose="02070309020205020404" pitchFamily="49" charset="0"/>
              </a:rPr>
              <a:t>}</a:t>
            </a:r>
          </a:p>
          <a:p>
            <a:pPr lvl="1" eaLnBrk="1" hangingPunct="1">
              <a:buFontTx/>
              <a:buNone/>
            </a:pPr>
            <a:r>
              <a:rPr lang="en-US" altLang="en-US" sz="1800">
                <a:latin typeface="Courier New" panose="02070309020205020404" pitchFamily="49" charset="0"/>
              </a:rPr>
              <a:t>}</a:t>
            </a:r>
          </a:p>
          <a:p>
            <a:pPr lvl="1" eaLnBrk="1" hangingPunct="1">
              <a:buFontTx/>
              <a:buNone/>
            </a:pPr>
            <a:endParaRPr lang="en-US" altLang="en-US" sz="1800">
              <a:latin typeface="Courier New" panose="02070309020205020404" pitchFamily="49" charset="0"/>
            </a:endParaRPr>
          </a:p>
        </p:txBody>
      </p:sp>
    </p:spTree>
    <p:extLst>
      <p:ext uri="{BB962C8B-B14F-4D97-AF65-F5344CB8AC3E}">
        <p14:creationId xmlns:p14="http://schemas.microsoft.com/office/powerpoint/2010/main" val="329261100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E91841F-094D-61C9-985A-A2BDD1735CF5}"/>
              </a:ext>
            </a:extLst>
          </p:cNvPr>
          <p:cNvSpPr>
            <a:spLocks noGrp="1" noChangeArrowheads="1"/>
          </p:cNvSpPr>
          <p:nvPr>
            <p:ph type="title"/>
          </p:nvPr>
        </p:nvSpPr>
        <p:spPr/>
        <p:txBody>
          <a:bodyPr/>
          <a:lstStyle/>
          <a:p>
            <a:pPr eaLnBrk="1" hangingPunct="1"/>
            <a:r>
              <a:rPr lang="en-US" altLang="en-US" sz="2800"/>
              <a:t>Implementing Multiple Comparators</a:t>
            </a:r>
          </a:p>
        </p:txBody>
      </p:sp>
      <p:sp>
        <p:nvSpPr>
          <p:cNvPr id="72707" name="Rectangle 3">
            <a:extLst>
              <a:ext uri="{FF2B5EF4-FFF2-40B4-BE49-F238E27FC236}">
                <a16:creationId xmlns:a16="http://schemas.microsoft.com/office/drawing/2014/main" id="{22844F2A-F52B-9C3C-8E4E-347D8F856306}"/>
              </a:ext>
            </a:extLst>
          </p:cNvPr>
          <p:cNvSpPr>
            <a:spLocks noGrp="1" noChangeArrowheads="1"/>
          </p:cNvSpPr>
          <p:nvPr>
            <p:ph type="body" idx="1"/>
          </p:nvPr>
        </p:nvSpPr>
        <p:spPr/>
        <p:txBody>
          <a:bodyPr/>
          <a:lstStyle/>
          <a:p>
            <a:pPr lvl="1" eaLnBrk="1" hangingPunct="1">
              <a:lnSpc>
                <a:spcPct val="80000"/>
              </a:lnSpc>
              <a:buFontTx/>
              <a:buNone/>
            </a:pPr>
            <a:endParaRPr lang="en-US" altLang="en-US" sz="1800">
              <a:latin typeface="Courier New" panose="02070309020205020404" pitchFamily="49" charset="0"/>
            </a:endParaRPr>
          </a:p>
          <a:p>
            <a:pPr lvl="1" eaLnBrk="1" hangingPunct="1">
              <a:lnSpc>
                <a:spcPct val="80000"/>
              </a:lnSpc>
              <a:buFontTx/>
              <a:buNone/>
            </a:pPr>
            <a:r>
              <a:rPr lang="en-US" altLang="en-US" sz="1800" b="1">
                <a:latin typeface="Courier New" panose="02070309020205020404" pitchFamily="49" charset="0"/>
              </a:rPr>
              <a:t>public class</a:t>
            </a:r>
            <a:r>
              <a:rPr lang="en-US" altLang="en-US" sz="1800">
                <a:latin typeface="Courier New" panose="02070309020205020404" pitchFamily="49" charset="0"/>
              </a:rPr>
              <a:t> BookNumberComp </a:t>
            </a:r>
            <a:r>
              <a:rPr lang="en-US" altLang="en-US" sz="1800" b="1">
                <a:latin typeface="Courier New" panose="02070309020205020404" pitchFamily="49" charset="0"/>
              </a:rPr>
              <a:t>implements Comparator</a:t>
            </a:r>
            <a:r>
              <a:rPr lang="en-US" altLang="en-US" sz="1800">
                <a:latin typeface="Courier New" panose="02070309020205020404" pitchFamily="49" charset="0"/>
              </a:rPr>
              <a:t>&lt;Book&gt;</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public int compare</a:t>
            </a:r>
            <a:r>
              <a:rPr lang="en-US" altLang="en-US" sz="1800">
                <a:latin typeface="Courier New" panose="02070309020205020404" pitchFamily="49" charset="0"/>
              </a:rPr>
              <a:t>(Book obj1, Book obj2) {</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if</a:t>
            </a:r>
            <a:r>
              <a:rPr lang="en-US" altLang="en-US" sz="1800">
                <a:latin typeface="Courier New" panose="02070309020205020404" pitchFamily="49" charset="0"/>
              </a:rPr>
              <a:t>(obj1.getBookno()</a:t>
            </a:r>
            <a:r>
              <a:rPr lang="en-US" altLang="en-US" sz="1800" b="1">
                <a:latin typeface="Courier New" panose="02070309020205020404" pitchFamily="49" charset="0"/>
              </a:rPr>
              <a:t>&lt;</a:t>
            </a:r>
            <a:r>
              <a:rPr lang="en-US" altLang="en-US" sz="1800">
                <a:latin typeface="Courier New" panose="02070309020205020404" pitchFamily="49" charset="0"/>
              </a:rPr>
              <a:t>obj2.getBookno())</a:t>
            </a:r>
            <a:r>
              <a:rPr lang="en-US" altLang="en-US" sz="1800" b="1">
                <a:latin typeface="Courier New" panose="02070309020205020404" pitchFamily="49" charset="0"/>
              </a:rPr>
              <a:t>return -1</a:t>
            </a:r>
            <a:r>
              <a:rPr lang="en-US" altLang="en-US" sz="1800">
                <a:latin typeface="Courier New" panose="02070309020205020404" pitchFamily="49" charset="0"/>
              </a:rPr>
              <a:t>;</a:t>
            </a: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if</a:t>
            </a:r>
            <a:r>
              <a:rPr lang="en-US" altLang="en-US" sz="1800">
                <a:latin typeface="Courier New" panose="02070309020205020404" pitchFamily="49" charset="0"/>
              </a:rPr>
              <a:t>(obj1.getBookno()</a:t>
            </a:r>
            <a:r>
              <a:rPr lang="en-US" altLang="en-US" sz="1800" b="1">
                <a:latin typeface="Courier New" panose="02070309020205020404" pitchFamily="49" charset="0"/>
              </a:rPr>
              <a:t>&gt;</a:t>
            </a:r>
            <a:r>
              <a:rPr lang="en-US" altLang="en-US" sz="1800">
                <a:latin typeface="Courier New" panose="02070309020205020404" pitchFamily="49" charset="0"/>
              </a:rPr>
              <a:t>obj2.getBookno())</a:t>
            </a:r>
            <a:r>
              <a:rPr lang="en-US" altLang="en-US" sz="1800" b="1">
                <a:latin typeface="Courier New" panose="02070309020205020404" pitchFamily="49" charset="0"/>
              </a:rPr>
              <a:t>return 1</a:t>
            </a:r>
            <a:r>
              <a:rPr lang="en-US" altLang="en-US" sz="1800">
                <a:latin typeface="Courier New" panose="02070309020205020404" pitchFamily="49" charset="0"/>
              </a:rPr>
              <a:t>;</a:t>
            </a: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return</a:t>
            </a:r>
            <a:r>
              <a:rPr lang="en-US" altLang="en-US" sz="1800">
                <a:latin typeface="Courier New" panose="02070309020205020404" pitchFamily="49" charset="0"/>
              </a:rPr>
              <a:t> 0;</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endParaRPr lang="en-US" altLang="en-US" sz="1800">
              <a:latin typeface="Courier New" panose="02070309020205020404" pitchFamily="49" charset="0"/>
            </a:endParaRP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public class</a:t>
            </a:r>
            <a:r>
              <a:rPr lang="en-US" altLang="en-US" sz="1800">
                <a:latin typeface="Courier New" panose="02070309020205020404" pitchFamily="49" charset="0"/>
              </a:rPr>
              <a:t> BookNameComp </a:t>
            </a:r>
            <a:r>
              <a:rPr lang="en-US" altLang="en-US" sz="1800" b="1">
                <a:latin typeface="Courier New" panose="02070309020205020404" pitchFamily="49" charset="0"/>
              </a:rPr>
              <a:t>implements Comparator&lt;Book&gt;</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public int compare</a:t>
            </a:r>
            <a:r>
              <a:rPr lang="en-US" altLang="en-US" sz="1800">
                <a:latin typeface="Courier New" panose="02070309020205020404" pitchFamily="49" charset="0"/>
              </a:rPr>
              <a:t>(Book obj1, Book obj2) {</a:t>
            </a:r>
          </a:p>
          <a:p>
            <a:pPr lvl="1" eaLnBrk="1" hangingPunct="1">
              <a:lnSpc>
                <a:spcPct val="80000"/>
              </a:lnSpc>
              <a:buFontTx/>
              <a:buNone/>
            </a:pPr>
            <a:r>
              <a:rPr lang="en-US" altLang="en-US" sz="1800">
                <a:latin typeface="Courier New" panose="02070309020205020404" pitchFamily="49" charset="0"/>
              </a:rPr>
              <a:t>    String bk1 = obj1.getBookname();</a:t>
            </a:r>
          </a:p>
          <a:p>
            <a:pPr lvl="1" eaLnBrk="1" hangingPunct="1">
              <a:lnSpc>
                <a:spcPct val="80000"/>
              </a:lnSpc>
              <a:buFontTx/>
              <a:buNone/>
            </a:pPr>
            <a:r>
              <a:rPr lang="en-US" altLang="en-US" sz="1800">
                <a:latin typeface="Courier New" panose="02070309020205020404" pitchFamily="49" charset="0"/>
              </a:rPr>
              <a:t>    String bk2 = obj2.getBookname();</a:t>
            </a:r>
          </a:p>
          <a:p>
            <a:pPr lvl="1" eaLnBrk="1" hangingPunct="1">
              <a:lnSpc>
                <a:spcPct val="80000"/>
              </a:lnSpc>
              <a:buFontTx/>
              <a:buNone/>
            </a:pPr>
            <a:r>
              <a:rPr lang="en-US" altLang="en-US" sz="1800" b="1">
                <a:latin typeface="Courier New" panose="02070309020205020404" pitchFamily="49" charset="0"/>
              </a:rPr>
              <a:t>      return bk1.compareTo(bk2);</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endParaRPr lang="en-US" altLang="en-US" sz="1800">
              <a:latin typeface="Courier New" panose="02070309020205020404" pitchFamily="49" charset="0"/>
            </a:endParaRPr>
          </a:p>
        </p:txBody>
      </p:sp>
    </p:spTree>
    <p:extLst>
      <p:ext uri="{BB962C8B-B14F-4D97-AF65-F5344CB8AC3E}">
        <p14:creationId xmlns:p14="http://schemas.microsoft.com/office/powerpoint/2010/main" val="235051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FDA5819-D40D-A3B1-A282-3F3738DFE0E8}"/>
              </a:ext>
            </a:extLst>
          </p:cNvPr>
          <p:cNvSpPr>
            <a:spLocks noGrp="1" noChangeArrowheads="1"/>
          </p:cNvSpPr>
          <p:nvPr>
            <p:ph type="title"/>
          </p:nvPr>
        </p:nvSpPr>
        <p:spPr/>
        <p:txBody>
          <a:bodyPr/>
          <a:lstStyle/>
          <a:p>
            <a:pPr eaLnBrk="1" hangingPunct="1"/>
            <a:r>
              <a:rPr lang="en-US" altLang="en-US" sz="2800"/>
              <a:t>Collections.Sort() with Comparator</a:t>
            </a:r>
          </a:p>
        </p:txBody>
      </p:sp>
      <p:sp>
        <p:nvSpPr>
          <p:cNvPr id="73731" name="Rectangle 3">
            <a:extLst>
              <a:ext uri="{FF2B5EF4-FFF2-40B4-BE49-F238E27FC236}">
                <a16:creationId xmlns:a16="http://schemas.microsoft.com/office/drawing/2014/main" id="{DEF4C9AE-D56E-D90F-2551-79F704C6045F}"/>
              </a:ext>
            </a:extLst>
          </p:cNvPr>
          <p:cNvSpPr>
            <a:spLocks noGrp="1" noChangeArrowheads="1"/>
          </p:cNvSpPr>
          <p:nvPr>
            <p:ph type="body" idx="1"/>
          </p:nvPr>
        </p:nvSpPr>
        <p:spPr/>
        <p:txBody>
          <a:bodyPr/>
          <a:lstStyle/>
          <a:p>
            <a:pPr eaLnBrk="1" hangingPunct="1">
              <a:lnSpc>
                <a:spcPct val="80000"/>
              </a:lnSpc>
              <a:buFontTx/>
              <a:buNone/>
            </a:pPr>
            <a:r>
              <a:rPr lang="en-US" altLang="en-US" sz="900">
                <a:latin typeface="Courier New" panose="02070309020205020404" pitchFamily="49" charset="0"/>
              </a:rPr>
              <a:t>		</a:t>
            </a:r>
            <a:r>
              <a:rPr lang="en-US" altLang="en-US" sz="1600" b="1">
                <a:latin typeface="Courier New" panose="02070309020205020404" pitchFamily="49" charset="0"/>
              </a:rPr>
              <a:t>public static void main(String[]</a:t>
            </a:r>
            <a:r>
              <a:rPr lang="en-US" altLang="en-US" sz="1600">
                <a:latin typeface="Courier New" panose="02070309020205020404" pitchFamily="49" charset="0"/>
              </a:rPr>
              <a:t> args) {</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ArrayList</a:t>
            </a:r>
            <a:r>
              <a:rPr lang="en-US" altLang="en-US" sz="1600">
                <a:latin typeface="Courier New" panose="02070309020205020404" pitchFamily="49" charset="0"/>
              </a:rPr>
              <a:t>&lt;</a:t>
            </a:r>
            <a:r>
              <a:rPr lang="en-US" altLang="en-US" sz="1600" b="1">
                <a:latin typeface="Courier New" panose="02070309020205020404" pitchFamily="49" charset="0"/>
              </a:rPr>
              <a:t>Book</a:t>
            </a:r>
            <a:r>
              <a:rPr lang="en-US" altLang="en-US" sz="1600">
                <a:latin typeface="Courier New" panose="02070309020205020404" pitchFamily="49" charset="0"/>
              </a:rPr>
              <a:t>&gt; bkList = </a:t>
            </a:r>
            <a:r>
              <a:rPr lang="en-US" altLang="en-US" sz="1600" b="1">
                <a:latin typeface="Courier New" panose="02070309020205020404" pitchFamily="49" charset="0"/>
              </a:rPr>
              <a:t>new ArrayList&lt;Book&gt;</a:t>
            </a:r>
            <a:r>
              <a:rPr lang="en-US" altLang="en-US" sz="1600">
                <a:latin typeface="Courier New" panose="02070309020205020404" pitchFamily="49" charset="0"/>
              </a:rPr>
              <a:t>();</a:t>
            </a:r>
          </a:p>
          <a:p>
            <a:pPr eaLnBrk="1" hangingPunct="1">
              <a:lnSpc>
                <a:spcPct val="80000"/>
              </a:lnSpc>
              <a:buFontTx/>
              <a:buNone/>
            </a:pPr>
            <a:endParaRPr lang="en-US" altLang="en-US" sz="1600">
              <a:latin typeface="Courier New" panose="02070309020205020404" pitchFamily="49" charset="0"/>
            </a:endParaRPr>
          </a:p>
          <a:p>
            <a:pPr eaLnBrk="1" hangingPunct="1">
              <a:lnSpc>
                <a:spcPct val="80000"/>
              </a:lnSpc>
              <a:buFontTx/>
              <a:buNone/>
            </a:pPr>
            <a:r>
              <a:rPr lang="en-US" altLang="en-US" sz="1600">
                <a:latin typeface="Courier New" panose="02070309020205020404" pitchFamily="49" charset="0"/>
              </a:rPr>
              <a:t>		Book bk1 = </a:t>
            </a:r>
            <a:r>
              <a:rPr lang="en-US" altLang="en-US" sz="1600" b="1">
                <a:latin typeface="Courier New" panose="02070309020205020404" pitchFamily="49" charset="0"/>
              </a:rPr>
              <a:t>new</a:t>
            </a:r>
            <a:r>
              <a:rPr lang="en-US" altLang="en-US" sz="1600">
                <a:latin typeface="Courier New" panose="02070309020205020404" pitchFamily="49" charset="0"/>
              </a:rPr>
              <a:t> Book(23,"java","kathy sierra");</a:t>
            </a:r>
          </a:p>
          <a:p>
            <a:pPr eaLnBrk="1" hangingPunct="1">
              <a:lnSpc>
                <a:spcPct val="80000"/>
              </a:lnSpc>
              <a:buFontTx/>
              <a:buNone/>
            </a:pPr>
            <a:r>
              <a:rPr lang="en-US" altLang="en-US" sz="1600">
                <a:latin typeface="Courier New" panose="02070309020205020404" pitchFamily="49" charset="0"/>
              </a:rPr>
              <a:t>		Book bk2 = </a:t>
            </a:r>
            <a:r>
              <a:rPr lang="en-US" altLang="en-US" sz="1600" b="1">
                <a:latin typeface="Courier New" panose="02070309020205020404" pitchFamily="49" charset="0"/>
              </a:rPr>
              <a:t>new</a:t>
            </a:r>
            <a:r>
              <a:rPr lang="en-US" altLang="en-US" sz="1600">
                <a:latin typeface="Courier New" panose="02070309020205020404" pitchFamily="49" charset="0"/>
              </a:rPr>
              <a:t> Book(101,"j2ee","james gosling");</a:t>
            </a:r>
          </a:p>
          <a:p>
            <a:pPr eaLnBrk="1" hangingPunct="1">
              <a:lnSpc>
                <a:spcPct val="80000"/>
              </a:lnSpc>
              <a:buFontTx/>
              <a:buNone/>
            </a:pPr>
            <a:r>
              <a:rPr lang="en-US" altLang="en-US" sz="1600">
                <a:latin typeface="Courier New" panose="02070309020205020404" pitchFamily="49" charset="0"/>
              </a:rPr>
              <a:t>		Book bk3 = </a:t>
            </a:r>
            <a:r>
              <a:rPr lang="en-US" altLang="en-US" sz="1600" b="1">
                <a:latin typeface="Courier New" panose="02070309020205020404" pitchFamily="49" charset="0"/>
              </a:rPr>
              <a:t>new</a:t>
            </a:r>
            <a:r>
              <a:rPr lang="en-US" altLang="en-US" sz="1600">
                <a:latin typeface="Courier New" panose="02070309020205020404" pitchFamily="49" charset="0"/>
              </a:rPr>
              <a:t> Book(11,"struts","haffzel manning");</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bkList.</a:t>
            </a:r>
            <a:r>
              <a:rPr lang="en-US" altLang="en-US" sz="1600" b="1">
                <a:latin typeface="Courier New" panose="02070309020205020404" pitchFamily="49" charset="0"/>
              </a:rPr>
              <a:t>add</a:t>
            </a:r>
            <a:r>
              <a:rPr lang="en-US" altLang="en-US" sz="1600">
                <a:latin typeface="Courier New" panose="02070309020205020404" pitchFamily="49" charset="0"/>
              </a:rPr>
              <a:t>(bk1);</a:t>
            </a:r>
          </a:p>
          <a:p>
            <a:pPr eaLnBrk="1" hangingPunct="1">
              <a:lnSpc>
                <a:spcPct val="80000"/>
              </a:lnSpc>
              <a:buFontTx/>
              <a:buNone/>
            </a:pPr>
            <a:r>
              <a:rPr lang="en-US" altLang="en-US" sz="1600">
                <a:latin typeface="Courier New" panose="02070309020205020404" pitchFamily="49" charset="0"/>
              </a:rPr>
              <a:t>			bkList.</a:t>
            </a:r>
            <a:r>
              <a:rPr lang="en-US" altLang="en-US" sz="1600" b="1">
                <a:latin typeface="Courier New" panose="02070309020205020404" pitchFamily="49" charset="0"/>
              </a:rPr>
              <a:t>add</a:t>
            </a:r>
            <a:r>
              <a:rPr lang="en-US" altLang="en-US" sz="1600">
                <a:latin typeface="Courier New" panose="02070309020205020404" pitchFamily="49" charset="0"/>
              </a:rPr>
              <a:t>(bk2);</a:t>
            </a:r>
          </a:p>
          <a:p>
            <a:pPr eaLnBrk="1" hangingPunct="1">
              <a:lnSpc>
                <a:spcPct val="80000"/>
              </a:lnSpc>
              <a:buFontTx/>
              <a:buNone/>
            </a:pPr>
            <a:r>
              <a:rPr lang="en-US" altLang="en-US" sz="1600">
                <a:latin typeface="Courier New" panose="02070309020205020404" pitchFamily="49" charset="0"/>
              </a:rPr>
              <a:t>			bkList.</a:t>
            </a:r>
            <a:r>
              <a:rPr lang="en-US" altLang="en-US" sz="1600" b="1">
                <a:latin typeface="Courier New" panose="02070309020205020404" pitchFamily="49" charset="0"/>
              </a:rPr>
              <a:t>add</a:t>
            </a:r>
            <a:r>
              <a:rPr lang="en-US" altLang="en-US" sz="1600">
                <a:latin typeface="Courier New" panose="02070309020205020404" pitchFamily="49" charset="0"/>
              </a:rPr>
              <a:t>(bk3);</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BookComparators bc = </a:t>
            </a:r>
            <a:r>
              <a:rPr lang="en-US" altLang="en-US" sz="1600" b="1">
                <a:latin typeface="Courier New" panose="02070309020205020404" pitchFamily="49" charset="0"/>
              </a:rPr>
              <a:t>new</a:t>
            </a:r>
            <a:r>
              <a:rPr lang="en-US" altLang="en-US" sz="1600">
                <a:latin typeface="Courier New" panose="02070309020205020404" pitchFamily="49" charset="0"/>
              </a:rPr>
              <a:t> BookComparators();</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Collections.sort</a:t>
            </a:r>
            <a:r>
              <a:rPr lang="en-US" altLang="en-US" sz="1600">
                <a:latin typeface="Courier New" panose="02070309020205020404" pitchFamily="49" charset="0"/>
              </a:rPr>
              <a:t>(bkList, bc);</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for(Book</a:t>
            </a:r>
            <a:r>
              <a:rPr lang="en-US" altLang="en-US" sz="1600">
                <a:latin typeface="Courier New" panose="02070309020205020404" pitchFamily="49" charset="0"/>
              </a:rPr>
              <a:t> bk:bkList)</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System.out.println</a:t>
            </a:r>
            <a:r>
              <a:rPr lang="en-US" altLang="en-US" sz="1600">
                <a:latin typeface="Courier New" panose="02070309020205020404" pitchFamily="49" charset="0"/>
              </a:rPr>
              <a:t>(bk.getBookno());	</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a:t>
            </a:r>
          </a:p>
        </p:txBody>
      </p:sp>
    </p:spTree>
    <p:extLst>
      <p:ext uri="{BB962C8B-B14F-4D97-AF65-F5344CB8AC3E}">
        <p14:creationId xmlns:p14="http://schemas.microsoft.com/office/powerpoint/2010/main" val="253267795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1D2740EF-8C6E-21BB-64EA-19A664F73244}"/>
              </a:ext>
            </a:extLst>
          </p:cNvPr>
          <p:cNvSpPr>
            <a:spLocks noGrp="1" noChangeArrowheads="1"/>
          </p:cNvSpPr>
          <p:nvPr>
            <p:ph type="title"/>
          </p:nvPr>
        </p:nvSpPr>
        <p:spPr/>
        <p:txBody>
          <a:bodyPr/>
          <a:lstStyle/>
          <a:p>
            <a:pPr eaLnBrk="1" hangingPunct="1"/>
            <a:r>
              <a:rPr lang="en-US" altLang="en-US"/>
              <a:t>When to use each</a:t>
            </a:r>
          </a:p>
        </p:txBody>
      </p:sp>
      <p:sp>
        <p:nvSpPr>
          <p:cNvPr id="74755" name="Rectangle 3">
            <a:extLst>
              <a:ext uri="{FF2B5EF4-FFF2-40B4-BE49-F238E27FC236}">
                <a16:creationId xmlns:a16="http://schemas.microsoft.com/office/drawing/2014/main" id="{F27CA86B-87A9-BB14-065A-718E79B54F68}"/>
              </a:ext>
            </a:extLst>
          </p:cNvPr>
          <p:cNvSpPr>
            <a:spLocks noGrp="1" noChangeArrowheads="1"/>
          </p:cNvSpPr>
          <p:nvPr>
            <p:ph type="body" idx="1"/>
          </p:nvPr>
        </p:nvSpPr>
        <p:spPr>
          <a:xfrm>
            <a:off x="457200" y="990600"/>
            <a:ext cx="8534400" cy="5486400"/>
          </a:xfrm>
        </p:spPr>
        <p:txBody>
          <a:bodyPr/>
          <a:lstStyle/>
          <a:p>
            <a:pPr eaLnBrk="1" hangingPunct="1">
              <a:lnSpc>
                <a:spcPct val="140000"/>
              </a:lnSpc>
            </a:pPr>
            <a:r>
              <a:rPr lang="en-US" altLang="en-US" sz="1800" i="1" u="sng"/>
              <a:t>The Comparable interface is simpler and less work</a:t>
            </a:r>
          </a:p>
          <a:p>
            <a:pPr lvl="1" eaLnBrk="1" hangingPunct="1">
              <a:lnSpc>
                <a:spcPct val="140000"/>
              </a:lnSpc>
            </a:pPr>
            <a:r>
              <a:rPr lang="en-US" altLang="en-US" sz="1800"/>
              <a:t>The Object of the  class implements Comparable</a:t>
            </a:r>
          </a:p>
          <a:p>
            <a:pPr lvl="1" eaLnBrk="1" hangingPunct="1">
              <a:lnSpc>
                <a:spcPct val="140000"/>
              </a:lnSpc>
            </a:pPr>
            <a:r>
              <a:rPr lang="en-US" altLang="en-US" sz="1800"/>
              <a:t>A public int compareTo(Object o) method is overriden</a:t>
            </a:r>
          </a:p>
          <a:p>
            <a:pPr lvl="1" eaLnBrk="1" hangingPunct="1">
              <a:lnSpc>
                <a:spcPct val="140000"/>
              </a:lnSpc>
            </a:pPr>
            <a:r>
              <a:rPr lang="en-US" altLang="en-US" sz="1800"/>
              <a:t>When no argument constructor is used in  TreeSet or TreeMap </a:t>
            </a:r>
          </a:p>
          <a:p>
            <a:pPr eaLnBrk="1" hangingPunct="1">
              <a:lnSpc>
                <a:spcPct val="140000"/>
              </a:lnSpc>
            </a:pPr>
            <a:endParaRPr lang="en-US" altLang="en-US" sz="1800"/>
          </a:p>
          <a:p>
            <a:pPr eaLnBrk="1" hangingPunct="1">
              <a:lnSpc>
                <a:spcPct val="140000"/>
              </a:lnSpc>
            </a:pPr>
            <a:r>
              <a:rPr lang="en-US" altLang="en-US" sz="1800" i="1" u="sng"/>
              <a:t>The Comparator interface is more flexible but slightly more work</a:t>
            </a:r>
          </a:p>
          <a:p>
            <a:pPr lvl="1" eaLnBrk="1" hangingPunct="1">
              <a:lnSpc>
                <a:spcPct val="140000"/>
              </a:lnSpc>
            </a:pPr>
            <a:r>
              <a:rPr lang="en-US" altLang="en-US" sz="1800"/>
              <a:t>Many different classes that implement Comparator</a:t>
            </a:r>
          </a:p>
          <a:p>
            <a:pPr lvl="1" eaLnBrk="1" hangingPunct="1">
              <a:lnSpc>
                <a:spcPct val="140000"/>
              </a:lnSpc>
            </a:pPr>
            <a:r>
              <a:rPr lang="en-US" altLang="en-US" sz="1800"/>
              <a:t>Sorting  the TreeSet or TreeMap differently with each comparator</a:t>
            </a:r>
          </a:p>
          <a:p>
            <a:pPr lvl="1" eaLnBrk="1" hangingPunct="1">
              <a:lnSpc>
                <a:spcPct val="140000"/>
              </a:lnSpc>
            </a:pPr>
            <a:r>
              <a:rPr lang="en-US" altLang="en-US" sz="1800"/>
              <a:t>TreeSet or TreeMap are Constructed using the comparator</a:t>
            </a:r>
          </a:p>
          <a:p>
            <a:pPr eaLnBrk="1" hangingPunct="1"/>
            <a:endParaRPr lang="en-US" altLang="en-US" sz="1800"/>
          </a:p>
        </p:txBody>
      </p:sp>
    </p:spTree>
    <p:extLst>
      <p:ext uri="{BB962C8B-B14F-4D97-AF65-F5344CB8AC3E}">
        <p14:creationId xmlns:p14="http://schemas.microsoft.com/office/powerpoint/2010/main" val="607870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994A-5D42-31DC-BA27-8D7816B13DD7}"/>
              </a:ext>
            </a:extLst>
          </p:cNvPr>
          <p:cNvSpPr>
            <a:spLocks noGrp="1"/>
          </p:cNvSpPr>
          <p:nvPr>
            <p:ph type="title"/>
          </p:nvPr>
        </p:nvSpPr>
        <p:spPr/>
        <p:txBody>
          <a:bodyPr/>
          <a:lstStyle/>
          <a:p>
            <a:r>
              <a:rPr lang="en-US" dirty="0"/>
              <a:t>Time Complexity</a:t>
            </a:r>
          </a:p>
        </p:txBody>
      </p:sp>
      <p:sp>
        <p:nvSpPr>
          <p:cNvPr id="4" name="Slide Number Placeholder 3">
            <a:extLst>
              <a:ext uri="{FF2B5EF4-FFF2-40B4-BE49-F238E27FC236}">
                <a16:creationId xmlns:a16="http://schemas.microsoft.com/office/drawing/2014/main" id="{B980384E-A5AD-2EF3-BF92-BB9BAEE07103}"/>
              </a:ext>
            </a:extLst>
          </p:cNvPr>
          <p:cNvSpPr>
            <a:spLocks noGrp="1"/>
          </p:cNvSpPr>
          <p:nvPr>
            <p:ph type="sldNum" sz="quarter" idx="12"/>
          </p:nvPr>
        </p:nvSpPr>
        <p:spPr/>
        <p:txBody>
          <a:bodyPr/>
          <a:lstStyle/>
          <a:p>
            <a:pPr>
              <a:defRPr/>
            </a:pPr>
            <a:fld id="{F6617354-3243-824E-909C-3BB0015B4040}" type="slidenum">
              <a:rPr lang="en-US" altLang="en-US" smtClean="0"/>
              <a:pPr>
                <a:defRPr/>
              </a:pPr>
              <a:t>34</a:t>
            </a:fld>
            <a:endParaRPr lang="en-US" altLang="en-US"/>
          </a:p>
        </p:txBody>
      </p:sp>
      <p:pic>
        <p:nvPicPr>
          <p:cNvPr id="176130" name="Picture 2">
            <a:extLst>
              <a:ext uri="{FF2B5EF4-FFF2-40B4-BE49-F238E27FC236}">
                <a16:creationId xmlns:a16="http://schemas.microsoft.com/office/drawing/2014/main" id="{0CE9DE2E-C3AE-1AE2-60A1-18D1B041F63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4194472"/>
            <a:ext cx="8229600" cy="139903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0EE759-A805-E946-8CF7-5A808D2B7777}"/>
              </a:ext>
            </a:extLst>
          </p:cNvPr>
          <p:cNvSpPr txBox="1"/>
          <p:nvPr/>
        </p:nvSpPr>
        <p:spPr>
          <a:xfrm>
            <a:off x="762000" y="2105925"/>
            <a:ext cx="7772400" cy="1454244"/>
          </a:xfrm>
          <a:prstGeom prst="rect">
            <a:avLst/>
          </a:prstGeom>
          <a:noFill/>
        </p:spPr>
        <p:txBody>
          <a:bodyPr wrap="square">
            <a:spAutoFit/>
          </a:bodyPr>
          <a:lstStyle/>
          <a:p>
            <a:pPr algn="l">
              <a:lnSpc>
                <a:spcPts val="1650"/>
              </a:lnSpc>
              <a:spcBef>
                <a:spcPts val="750"/>
              </a:spcBef>
              <a:spcAft>
                <a:spcPts val="600"/>
              </a:spcAft>
            </a:pPr>
            <a:r>
              <a:rPr lang="en-IN" b="0" dirty="0">
                <a:latin typeface="+mn-lt"/>
              </a:rPr>
              <a:t>  </a:t>
            </a:r>
            <a:r>
              <a:rPr lang="en-IN" b="0" i="0" dirty="0">
                <a:effectLst/>
                <a:latin typeface="+mn-lt"/>
              </a:rPr>
              <a:t>O(1)  =&gt; fastest the execution time remains constant.</a:t>
            </a:r>
          </a:p>
          <a:p>
            <a:pPr algn="l" fontAlgn="ctr">
              <a:lnSpc>
                <a:spcPts val="1650"/>
              </a:lnSpc>
              <a:spcBef>
                <a:spcPts val="750"/>
              </a:spcBef>
              <a:spcAft>
                <a:spcPts val="1500"/>
              </a:spcAft>
            </a:pPr>
            <a:r>
              <a:rPr lang="en-IN" b="0" dirty="0">
                <a:latin typeface="+mn-lt"/>
              </a:rPr>
              <a:t> </a:t>
            </a:r>
            <a:r>
              <a:rPr lang="en-IN" b="0" i="0" dirty="0">
                <a:effectLst/>
                <a:latin typeface="+mn-lt"/>
              </a:rPr>
              <a:t>O(n) =&gt; execution time increases directly with the size of the input. </a:t>
            </a:r>
          </a:p>
          <a:p>
            <a:pPr algn="l">
              <a:spcAft>
                <a:spcPts val="1500"/>
              </a:spcAft>
            </a:pPr>
            <a:br>
              <a:rPr lang="en-IN" b="0" i="0" dirty="0">
                <a:effectLst/>
                <a:latin typeface="+mn-lt"/>
              </a:rPr>
            </a:br>
            <a:endParaRPr lang="en-IN" b="0" i="0" dirty="0">
              <a:effectLst/>
              <a:latin typeface="+mn-lt"/>
            </a:endParaRPr>
          </a:p>
        </p:txBody>
      </p:sp>
    </p:spTree>
    <p:extLst>
      <p:ext uri="{BB962C8B-B14F-4D97-AF65-F5344CB8AC3E}">
        <p14:creationId xmlns:p14="http://schemas.microsoft.com/office/powerpoint/2010/main" val="1386852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26">
            <a:extLst>
              <a:ext uri="{FF2B5EF4-FFF2-40B4-BE49-F238E27FC236}">
                <a16:creationId xmlns:a16="http://schemas.microsoft.com/office/drawing/2014/main" id="{9B269D86-8007-1DAC-DF23-21C2D56AD5A1}"/>
              </a:ext>
            </a:extLst>
          </p:cNvPr>
          <p:cNvSpPr>
            <a:spLocks noGrp="1" noChangeArrowheads="1"/>
          </p:cNvSpPr>
          <p:nvPr>
            <p:ph type="title"/>
          </p:nvPr>
        </p:nvSpPr>
        <p:spPr>
          <a:xfrm>
            <a:off x="685800" y="304800"/>
            <a:ext cx="7772400" cy="1143000"/>
          </a:xfrm>
        </p:spPr>
        <p:txBody>
          <a:bodyPr/>
          <a:lstStyle/>
          <a:p>
            <a:pPr eaLnBrk="1" hangingPunct="1"/>
            <a:r>
              <a:rPr lang="en-US" altLang="en-US"/>
              <a:t>Interface Set</a:t>
            </a:r>
          </a:p>
        </p:txBody>
      </p:sp>
      <p:sp>
        <p:nvSpPr>
          <p:cNvPr id="76803" name="Rectangle 1027">
            <a:extLst>
              <a:ext uri="{FF2B5EF4-FFF2-40B4-BE49-F238E27FC236}">
                <a16:creationId xmlns:a16="http://schemas.microsoft.com/office/drawing/2014/main" id="{A7193A64-F0F5-B6F7-F24C-21FDEB96E509}"/>
              </a:ext>
            </a:extLst>
          </p:cNvPr>
          <p:cNvSpPr>
            <a:spLocks noGrp="1" noChangeArrowheads="1"/>
          </p:cNvSpPr>
          <p:nvPr>
            <p:ph type="body" idx="1"/>
          </p:nvPr>
        </p:nvSpPr>
        <p:spPr>
          <a:xfrm>
            <a:off x="533400" y="1295400"/>
            <a:ext cx="8153400" cy="4114800"/>
          </a:xfrm>
        </p:spPr>
        <p:txBody>
          <a:bodyPr/>
          <a:lstStyle/>
          <a:p>
            <a:pPr eaLnBrk="1" hangingPunct="1"/>
            <a:r>
              <a:rPr lang="en-US" altLang="en-US" sz="1800"/>
              <a:t>Extends Collection</a:t>
            </a:r>
          </a:p>
          <a:p>
            <a:pPr eaLnBrk="1" hangingPunct="1"/>
            <a:r>
              <a:rPr lang="en-US" altLang="en-US" sz="1800"/>
              <a:t>An unordered collection of objects</a:t>
            </a:r>
          </a:p>
          <a:p>
            <a:pPr eaLnBrk="1" hangingPunct="1"/>
            <a:endParaRPr lang="en-US" altLang="en-US" sz="1800"/>
          </a:p>
          <a:p>
            <a:pPr lvl="1" eaLnBrk="1" hangingPunct="1"/>
            <a:r>
              <a:rPr lang="en-US" altLang="en-US" sz="1800"/>
              <a:t>can grow as needed</a:t>
            </a:r>
          </a:p>
          <a:p>
            <a:pPr lvl="1" eaLnBrk="1" hangingPunct="1"/>
            <a:r>
              <a:rPr lang="en-US" altLang="en-US" sz="1800"/>
              <a:t>easy to add/delete</a:t>
            </a:r>
          </a:p>
          <a:p>
            <a:pPr lvl="1" eaLnBrk="1" hangingPunct="1"/>
            <a:r>
              <a:rPr lang="en-US" altLang="en-US" sz="1800"/>
              <a:t>API independent of  implementation    (HashSet, TreeSet)</a:t>
            </a:r>
          </a:p>
          <a:p>
            <a:pPr lvl="1" eaLnBrk="1" hangingPunct="1"/>
            <a:r>
              <a:rPr lang="en-US" altLang="en-US" sz="1800"/>
              <a:t>Elements have no positions </a:t>
            </a:r>
          </a:p>
          <a:p>
            <a:pPr lvl="1" eaLnBrk="1" hangingPunct="1"/>
            <a:r>
              <a:rPr lang="en-US" altLang="en-US" sz="1800"/>
              <a:t>Duplicate entries not allowed</a:t>
            </a:r>
          </a:p>
          <a:p>
            <a:pPr lvl="1" eaLnBrk="1" hangingPunct="1"/>
            <a:endParaRPr lang="en-US" altLang="en-US" sz="1800"/>
          </a:p>
        </p:txBody>
      </p:sp>
    </p:spTree>
    <p:extLst>
      <p:ext uri="{BB962C8B-B14F-4D97-AF65-F5344CB8AC3E}">
        <p14:creationId xmlns:p14="http://schemas.microsoft.com/office/powerpoint/2010/main" val="27979639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6B7CF61D-D044-6007-58C3-9F43EE046F81}"/>
              </a:ext>
            </a:extLst>
          </p:cNvPr>
          <p:cNvSpPr>
            <a:spLocks noGrp="1" noChangeArrowheads="1"/>
          </p:cNvSpPr>
          <p:nvPr>
            <p:ph type="title"/>
          </p:nvPr>
        </p:nvSpPr>
        <p:spPr bwMode="blackWhite">
          <a:noFill/>
        </p:spPr>
        <p:txBody>
          <a:bodyPr lIns="92075" tIns="46038" rIns="92075" bIns="46038"/>
          <a:lstStyle/>
          <a:p>
            <a:pPr eaLnBrk="1" hangingPunct="1"/>
            <a:r>
              <a:rPr lang="en-US" altLang="en-US">
                <a:solidFill>
                  <a:schemeClr val="tx1"/>
                </a:solidFill>
              </a:rPr>
              <a:t>Set Implementations</a:t>
            </a:r>
          </a:p>
        </p:txBody>
      </p:sp>
      <p:sp>
        <p:nvSpPr>
          <p:cNvPr id="78851" name="Rectangle 1027">
            <a:extLst>
              <a:ext uri="{FF2B5EF4-FFF2-40B4-BE49-F238E27FC236}">
                <a16:creationId xmlns:a16="http://schemas.microsoft.com/office/drawing/2014/main" id="{14A63D5A-58E3-92DE-B8C0-04EFCA6A5D46}"/>
              </a:ext>
            </a:extLst>
          </p:cNvPr>
          <p:cNvSpPr>
            <a:spLocks noGrp="1" noChangeArrowheads="1"/>
          </p:cNvSpPr>
          <p:nvPr>
            <p:ph type="body" idx="1"/>
          </p:nvPr>
        </p:nvSpPr>
        <p:spPr>
          <a:noFill/>
        </p:spPr>
        <p:txBody>
          <a:bodyPr lIns="0" tIns="0" rIns="0" bIns="0"/>
          <a:lstStyle/>
          <a:p>
            <a:pPr eaLnBrk="1" hangingPunct="1"/>
            <a:r>
              <a:rPr lang="en-US" altLang="en-US" sz="1800"/>
              <a:t>HashSet</a:t>
            </a:r>
          </a:p>
          <a:p>
            <a:pPr lvl="1" eaLnBrk="1" hangingPunct="1"/>
            <a:r>
              <a:rPr lang="en-US" altLang="en-US" sz="1800"/>
              <a:t>a Set backed by a hash table </a:t>
            </a:r>
          </a:p>
          <a:p>
            <a:pPr lvl="1" eaLnBrk="1" hangingPunct="1"/>
            <a:r>
              <a:rPr lang="en-US" altLang="en-US" sz="1800"/>
              <a:t>This class permits the null element. </a:t>
            </a:r>
          </a:p>
          <a:p>
            <a:pPr lvl="1" eaLnBrk="1" hangingPunct="1"/>
            <a:r>
              <a:rPr lang="en-US" altLang="en-US" sz="1800"/>
              <a:t>HashSet is not sorted in any way. </a:t>
            </a:r>
          </a:p>
          <a:p>
            <a:pPr lvl="1" eaLnBrk="1" hangingPunct="1"/>
            <a:endParaRPr lang="en-US" altLang="en-US" sz="1800"/>
          </a:p>
          <a:p>
            <a:pPr eaLnBrk="1" hangingPunct="1"/>
            <a:r>
              <a:rPr lang="en-US" altLang="en-US" sz="1800"/>
              <a:t>TreeSet </a:t>
            </a:r>
          </a:p>
          <a:p>
            <a:pPr lvl="1" eaLnBrk="1" hangingPunct="1"/>
            <a:r>
              <a:rPr lang="en-US" altLang="en-US" sz="1800"/>
              <a:t>A balanced binary tree implementation</a:t>
            </a:r>
          </a:p>
          <a:p>
            <a:pPr lvl="1" eaLnBrk="1" hangingPunct="1"/>
            <a:r>
              <a:rPr lang="en-US" altLang="en-US" sz="1800"/>
              <a:t>Imposes an ordering on its elements</a:t>
            </a:r>
          </a:p>
          <a:p>
            <a:pPr lvl="1" eaLnBrk="1" hangingPunct="1"/>
            <a:r>
              <a:rPr lang="en-US" altLang="en-US" sz="1800"/>
              <a:t>The elements in the TreeSet are sorted in ascending element order, sorted according to the </a:t>
            </a:r>
            <a:r>
              <a:rPr lang="en-US" altLang="en-US" sz="1800" i="1"/>
              <a:t>natural order</a:t>
            </a:r>
            <a:r>
              <a:rPr lang="en-US" altLang="en-US" sz="1800"/>
              <a:t> of the elements </a:t>
            </a:r>
          </a:p>
          <a:p>
            <a:pPr lvl="1" eaLnBrk="1" hangingPunct="1"/>
            <a:r>
              <a:rPr lang="en-US" altLang="en-US" sz="1800"/>
              <a:t>It can be sorted by the comparator provided at set creation time</a:t>
            </a:r>
          </a:p>
          <a:p>
            <a:pPr lvl="1" eaLnBrk="1" hangingPunct="1"/>
            <a:r>
              <a:rPr lang="en-US" altLang="en-US" sz="1800"/>
              <a:t>TreeSet instance performs all key comparisons using its compareTo (or compare) method, </a:t>
            </a:r>
          </a:p>
        </p:txBody>
      </p:sp>
    </p:spTree>
    <p:extLst>
      <p:ext uri="{BB962C8B-B14F-4D97-AF65-F5344CB8AC3E}">
        <p14:creationId xmlns:p14="http://schemas.microsoft.com/office/powerpoint/2010/main" val="254730465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5786D5A-E750-03A1-B0C7-B04E6D80E7B8}"/>
              </a:ext>
            </a:extLst>
          </p:cNvPr>
          <p:cNvSpPr>
            <a:spLocks noGrp="1" noChangeArrowheads="1"/>
          </p:cNvSpPr>
          <p:nvPr>
            <p:ph type="title"/>
          </p:nvPr>
        </p:nvSpPr>
        <p:spPr/>
        <p:txBody>
          <a:bodyPr/>
          <a:lstStyle/>
          <a:p>
            <a:pPr eaLnBrk="1" hangingPunct="1"/>
            <a:r>
              <a:rPr lang="en-US" altLang="en-US" sz="2800" b="1"/>
              <a:t>equals” operation of “Set” Interface</a:t>
            </a:r>
          </a:p>
        </p:txBody>
      </p:sp>
      <p:sp>
        <p:nvSpPr>
          <p:cNvPr id="80899" name="Rectangle 3">
            <a:extLst>
              <a:ext uri="{FF2B5EF4-FFF2-40B4-BE49-F238E27FC236}">
                <a16:creationId xmlns:a16="http://schemas.microsoft.com/office/drawing/2014/main" id="{7C108AF4-3900-7374-4651-7FD2FAF48DFB}"/>
              </a:ext>
            </a:extLst>
          </p:cNvPr>
          <p:cNvSpPr>
            <a:spLocks noGrp="1" noChangeArrowheads="1"/>
          </p:cNvSpPr>
          <p:nvPr>
            <p:ph type="body" idx="1"/>
          </p:nvPr>
        </p:nvSpPr>
        <p:spPr/>
        <p:txBody>
          <a:bodyPr/>
          <a:lstStyle/>
          <a:p>
            <a:pPr eaLnBrk="1" hangingPunct="1"/>
            <a:r>
              <a:rPr lang="en-US" altLang="en-US" sz="1800"/>
              <a:t>Set also adds a stronger contract on the behavior of the equals and hashCode operations, </a:t>
            </a:r>
          </a:p>
          <a:p>
            <a:pPr eaLnBrk="1" hangingPunct="1"/>
            <a:endParaRPr lang="en-US" altLang="en-US" sz="1800"/>
          </a:p>
          <a:p>
            <a:pPr eaLnBrk="1" hangingPunct="1"/>
            <a:r>
              <a:rPr lang="en-US" altLang="en-US" sz="1800"/>
              <a:t>Set instances to be compared meaningfully even if their implementation types differ</a:t>
            </a:r>
          </a:p>
          <a:p>
            <a:pPr eaLnBrk="1" hangingPunct="1"/>
            <a:endParaRPr lang="en-US" altLang="en-US" sz="1800"/>
          </a:p>
          <a:p>
            <a:pPr eaLnBrk="1" hangingPunct="1"/>
            <a:r>
              <a:rPr lang="en-US" altLang="en-US" sz="1800"/>
              <a:t>Two Set instances are equal if they contain the same elements</a:t>
            </a:r>
          </a:p>
          <a:p>
            <a:pPr eaLnBrk="1" hangingPunct="1"/>
            <a:endParaRPr lang="en-US" altLang="en-US" sz="1800"/>
          </a:p>
          <a:p>
            <a:pPr eaLnBrk="1" hangingPunct="1"/>
            <a:r>
              <a:rPr lang="en-US" altLang="en-US" sz="1800"/>
              <a:t>The equality is determined by equals and hashcode Implementation</a:t>
            </a:r>
          </a:p>
          <a:p>
            <a:pPr eaLnBrk="1" hangingPunct="1"/>
            <a:endParaRPr lang="en-US" altLang="en-US" sz="1800"/>
          </a:p>
        </p:txBody>
      </p:sp>
    </p:spTree>
    <p:extLst>
      <p:ext uri="{BB962C8B-B14F-4D97-AF65-F5344CB8AC3E}">
        <p14:creationId xmlns:p14="http://schemas.microsoft.com/office/powerpoint/2010/main" val="4038559245"/>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755C-1067-466B-44B3-F567B208EA77}"/>
              </a:ext>
            </a:extLst>
          </p:cNvPr>
          <p:cNvSpPr>
            <a:spLocks noGrp="1"/>
          </p:cNvSpPr>
          <p:nvPr>
            <p:ph type="title"/>
          </p:nvPr>
        </p:nvSpPr>
        <p:spPr/>
        <p:txBody>
          <a:bodyPr/>
          <a:lstStyle/>
          <a:p>
            <a:r>
              <a:rPr lang="en-US" dirty="0"/>
              <a:t>Working of </a:t>
            </a:r>
            <a:r>
              <a:rPr lang="en-US" dirty="0" err="1"/>
              <a:t>Hashset</a:t>
            </a:r>
            <a:endParaRPr lang="en-US" dirty="0"/>
          </a:p>
        </p:txBody>
      </p:sp>
      <p:sp>
        <p:nvSpPr>
          <p:cNvPr id="3" name="Content Placeholder 2">
            <a:extLst>
              <a:ext uri="{FF2B5EF4-FFF2-40B4-BE49-F238E27FC236}">
                <a16:creationId xmlns:a16="http://schemas.microsoft.com/office/drawing/2014/main" id="{FAF139DD-2A44-2C5C-86A7-8E8408959E62}"/>
              </a:ext>
            </a:extLst>
          </p:cNvPr>
          <p:cNvSpPr>
            <a:spLocks noGrp="1"/>
          </p:cNvSpPr>
          <p:nvPr>
            <p:ph idx="1"/>
          </p:nvPr>
        </p:nvSpPr>
        <p:spPr/>
        <p:txBody>
          <a:bodyPr/>
          <a:lstStyle/>
          <a:p>
            <a:pPr>
              <a:lnSpc>
                <a:spcPct val="150000"/>
              </a:lnSpc>
            </a:pPr>
            <a:r>
              <a:rPr lang="en-IN" sz="1800" b="0" i="0" dirty="0">
                <a:solidFill>
                  <a:srgbClr val="242424"/>
                </a:solidFill>
                <a:effectLst/>
              </a:rPr>
              <a:t>HashSet uses HashMap internally to store data in the form of Key-Value pair.</a:t>
            </a:r>
          </a:p>
          <a:p>
            <a:pPr>
              <a:lnSpc>
                <a:spcPct val="150000"/>
              </a:lnSpc>
            </a:pPr>
            <a:r>
              <a:rPr lang="en-IN" sz="1800" b="0" i="0" dirty="0">
                <a:solidFill>
                  <a:srgbClr val="242424"/>
                </a:solidFill>
                <a:effectLst/>
              </a:rPr>
              <a:t>Elements are stored using 𝒉𝒂𝒔𝒉𝒊𝒏𝒈 𝒕𝒆𝒄𝒉𝒏𝒊𝒒𝒖𝒆, therefore elements are not stored in an ordered fashion and the elements will be returned in random order.</a:t>
            </a:r>
          </a:p>
          <a:p>
            <a:pPr>
              <a:lnSpc>
                <a:spcPct val="150000"/>
              </a:lnSpc>
            </a:pPr>
            <a:r>
              <a:rPr lang="en-IN" sz="1800" b="0" i="0" dirty="0">
                <a:solidFill>
                  <a:srgbClr val="242424"/>
                </a:solidFill>
                <a:effectLst/>
              </a:rPr>
              <a:t>Elements are stored in the form of key-value pair (internally by HashMap) </a:t>
            </a:r>
            <a:r>
              <a:rPr lang="en-IN" sz="1800" b="1" i="1" dirty="0">
                <a:solidFill>
                  <a:srgbClr val="C00000"/>
                </a:solidFill>
                <a:effectLst/>
              </a:rPr>
              <a:t>where key will the actual element value and value will be the 𝑷𝑹𝑬𝑺𝑬𝑵𝑻 Constant.</a:t>
            </a:r>
          </a:p>
          <a:p>
            <a:pPr marL="0" indent="0">
              <a:buNone/>
            </a:pPr>
            <a:endParaRPr lang="en-IN" dirty="0">
              <a:effectLst/>
            </a:endParaRPr>
          </a:p>
          <a:p>
            <a:pPr lvl="1">
              <a:lnSpc>
                <a:spcPts val="2400"/>
              </a:lnSpc>
              <a:buNone/>
            </a:pPr>
            <a:r>
              <a:rPr lang="en-IN" sz="1800" b="1" i="0" dirty="0">
                <a:solidFill>
                  <a:srgbClr val="242424"/>
                </a:solidFill>
                <a:effectLst/>
              </a:rPr>
              <a:t>public </a:t>
            </a:r>
            <a:r>
              <a:rPr lang="en-IN" sz="1800" b="1" i="0" dirty="0" err="1">
                <a:solidFill>
                  <a:srgbClr val="242424"/>
                </a:solidFill>
                <a:effectLst/>
              </a:rPr>
              <a:t>boolean</a:t>
            </a:r>
            <a:r>
              <a:rPr lang="en-IN" sz="1800" b="1" i="0" dirty="0">
                <a:solidFill>
                  <a:srgbClr val="242424"/>
                </a:solidFill>
                <a:effectLst/>
              </a:rPr>
              <a:t> add(E e) {</a:t>
            </a:r>
            <a:br>
              <a:rPr lang="en-IN" sz="1800" b="1" i="0" dirty="0">
                <a:solidFill>
                  <a:srgbClr val="242424"/>
                </a:solidFill>
                <a:effectLst/>
              </a:rPr>
            </a:br>
            <a:r>
              <a:rPr lang="en-IN" sz="1800" b="1" i="0" dirty="0">
                <a:solidFill>
                  <a:srgbClr val="242424"/>
                </a:solidFill>
                <a:effectLst/>
              </a:rPr>
              <a:t>return </a:t>
            </a:r>
            <a:r>
              <a:rPr lang="en-IN" sz="1800" b="1" i="0" dirty="0" err="1">
                <a:solidFill>
                  <a:srgbClr val="242424"/>
                </a:solidFill>
                <a:effectLst/>
              </a:rPr>
              <a:t>map.put</a:t>
            </a:r>
            <a:r>
              <a:rPr lang="en-IN" sz="1800" b="1" i="0" dirty="0">
                <a:solidFill>
                  <a:srgbClr val="242424"/>
                </a:solidFill>
                <a:effectLst/>
              </a:rPr>
              <a:t>(e, PRESENT)==null;</a:t>
            </a:r>
            <a:br>
              <a:rPr lang="en-IN" sz="1800" b="1" i="0" dirty="0">
                <a:solidFill>
                  <a:srgbClr val="242424"/>
                </a:solidFill>
                <a:effectLst/>
              </a:rPr>
            </a:br>
            <a:r>
              <a:rPr lang="en-IN" sz="1800" b="1" i="0" dirty="0">
                <a:solidFill>
                  <a:srgbClr val="242424"/>
                </a:solidFill>
                <a:effectLst/>
              </a:rPr>
              <a:t>}</a:t>
            </a:r>
          </a:p>
          <a:p>
            <a:pPr>
              <a:buNone/>
            </a:pPr>
            <a:br>
              <a:rPr lang="en-IN" dirty="0"/>
            </a:br>
            <a:br>
              <a:rPr lang="en-IN" dirty="0">
                <a:effectLst/>
              </a:rPr>
            </a:br>
            <a:endParaRPr lang="en-IN" dirty="0">
              <a:effectLst/>
            </a:endParaRPr>
          </a:p>
          <a:p>
            <a:endParaRPr lang="en-US" dirty="0"/>
          </a:p>
        </p:txBody>
      </p:sp>
      <p:sp>
        <p:nvSpPr>
          <p:cNvPr id="4" name="Slide Number Placeholder 3">
            <a:extLst>
              <a:ext uri="{FF2B5EF4-FFF2-40B4-BE49-F238E27FC236}">
                <a16:creationId xmlns:a16="http://schemas.microsoft.com/office/drawing/2014/main" id="{22CFE96C-FF2F-CA87-8A30-AEF00C845164}"/>
              </a:ext>
            </a:extLst>
          </p:cNvPr>
          <p:cNvSpPr>
            <a:spLocks noGrp="1"/>
          </p:cNvSpPr>
          <p:nvPr>
            <p:ph type="sldNum" sz="quarter" idx="12"/>
          </p:nvPr>
        </p:nvSpPr>
        <p:spPr/>
        <p:txBody>
          <a:bodyPr/>
          <a:lstStyle/>
          <a:p>
            <a:pPr>
              <a:defRPr/>
            </a:pPr>
            <a:fld id="{F6617354-3243-824E-909C-3BB0015B4040}" type="slidenum">
              <a:rPr lang="en-US" altLang="en-US" smtClean="0"/>
              <a:pPr>
                <a:defRPr/>
              </a:pPr>
              <a:t>38</a:t>
            </a:fld>
            <a:endParaRPr lang="en-US" altLang="en-US"/>
          </a:p>
        </p:txBody>
      </p:sp>
    </p:spTree>
    <p:extLst>
      <p:ext uri="{BB962C8B-B14F-4D97-AF65-F5344CB8AC3E}">
        <p14:creationId xmlns:p14="http://schemas.microsoft.com/office/powerpoint/2010/main" val="183186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EC7AB72-A97F-F117-C9C4-22EFCA9EE3A8}"/>
              </a:ext>
            </a:extLst>
          </p:cNvPr>
          <p:cNvSpPr>
            <a:spLocks noGrp="1" noChangeArrowheads="1"/>
          </p:cNvSpPr>
          <p:nvPr>
            <p:ph type="title"/>
          </p:nvPr>
        </p:nvSpPr>
        <p:spPr/>
        <p:txBody>
          <a:bodyPr/>
          <a:lstStyle/>
          <a:p>
            <a:pPr eaLnBrk="1" hangingPunct="1"/>
            <a:r>
              <a:rPr lang="en-US" altLang="en-US" sz="2800"/>
              <a:t>Hash Set – Duplicates Not Allowed</a:t>
            </a:r>
          </a:p>
        </p:txBody>
      </p:sp>
      <p:sp>
        <p:nvSpPr>
          <p:cNvPr id="81923" name="Rectangle 3">
            <a:extLst>
              <a:ext uri="{FF2B5EF4-FFF2-40B4-BE49-F238E27FC236}">
                <a16:creationId xmlns:a16="http://schemas.microsoft.com/office/drawing/2014/main" id="{13AB8E41-5311-B184-7101-890F7669C799}"/>
              </a:ext>
            </a:extLst>
          </p:cNvPr>
          <p:cNvSpPr>
            <a:spLocks noGrp="1" noChangeArrowheads="1"/>
          </p:cNvSpPr>
          <p:nvPr>
            <p:ph type="body" idx="1"/>
          </p:nvPr>
        </p:nvSpPr>
        <p:spPr/>
        <p:txBody>
          <a:bodyPr/>
          <a:lstStyle/>
          <a:p>
            <a:pPr lvl="1" eaLnBrk="1" hangingPunct="1">
              <a:lnSpc>
                <a:spcPct val="90000"/>
              </a:lnSpc>
              <a:buFontTx/>
              <a:buNone/>
            </a:pPr>
            <a:r>
              <a:rPr lang="en-US" altLang="en-US"/>
              <a:t> </a:t>
            </a:r>
            <a:r>
              <a:rPr lang="en-US" altLang="en-US" sz="1800" b="1">
                <a:latin typeface="Courier New" panose="02070309020205020404" pitchFamily="49" charset="0"/>
              </a:rPr>
              <a:t>public static void main(String</a:t>
            </a:r>
            <a:r>
              <a:rPr lang="en-US" altLang="en-US" sz="1800">
                <a:latin typeface="Courier New" panose="02070309020205020404" pitchFamily="49" charset="0"/>
              </a:rPr>
              <a:t> args[]) {</a:t>
            </a:r>
          </a:p>
          <a:p>
            <a:pPr lvl="1" eaLnBrk="1" hangingPunct="1">
              <a:lnSpc>
                <a:spcPct val="90000"/>
              </a:lnSpc>
              <a:buFontTx/>
              <a:buNone/>
            </a:pPr>
            <a:r>
              <a:rPr lang="en-US" altLang="en-US" sz="1800">
                <a:latin typeface="Courier New" panose="02070309020205020404" pitchFamily="49" charset="0"/>
              </a:rPr>
              <a:t>    </a:t>
            </a:r>
          </a:p>
          <a:p>
            <a:pPr lvl="1"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HashSet&lt;Book&gt;</a:t>
            </a:r>
            <a:r>
              <a:rPr lang="en-US" altLang="en-US" sz="1800">
                <a:latin typeface="Courier New" panose="02070309020205020404" pitchFamily="49" charset="0"/>
              </a:rPr>
              <a:t> hs = </a:t>
            </a:r>
            <a:r>
              <a:rPr lang="en-US" altLang="en-US" sz="1800" b="1">
                <a:latin typeface="Courier New" panose="02070309020205020404" pitchFamily="49" charset="0"/>
              </a:rPr>
              <a:t>new HashSet&lt;Book&gt;();</a:t>
            </a:r>
          </a:p>
          <a:p>
            <a:pPr lvl="1" eaLnBrk="1" hangingPunct="1">
              <a:lnSpc>
                <a:spcPct val="90000"/>
              </a:lnSpc>
              <a:buFontTx/>
              <a:buNone/>
            </a:pPr>
            <a:endParaRPr lang="en-US" altLang="en-US" sz="1800">
              <a:latin typeface="Courier New" panose="02070309020205020404" pitchFamily="49" charset="0"/>
            </a:endParaRPr>
          </a:p>
          <a:p>
            <a:pPr lvl="1" eaLnBrk="1" hangingPunct="1">
              <a:lnSpc>
                <a:spcPct val="90000"/>
              </a:lnSpc>
              <a:buFontTx/>
              <a:buNone/>
            </a:pPr>
            <a:r>
              <a:rPr lang="en-US" altLang="en-US" sz="1800">
                <a:latin typeface="Courier New" panose="02070309020205020404" pitchFamily="49" charset="0"/>
              </a:rPr>
              <a:t>Book b1= </a:t>
            </a:r>
            <a:r>
              <a:rPr lang="en-US" altLang="en-US" sz="1800" b="1">
                <a:latin typeface="Courier New" panose="02070309020205020404" pitchFamily="49" charset="0"/>
              </a:rPr>
              <a:t>new</a:t>
            </a:r>
            <a:r>
              <a:rPr lang="en-US" altLang="en-US" sz="1800">
                <a:latin typeface="Courier New" panose="02070309020205020404" pitchFamily="49" charset="0"/>
              </a:rPr>
              <a:t> Book(100,"java","herbert");</a:t>
            </a:r>
          </a:p>
          <a:p>
            <a:pPr lvl="1" eaLnBrk="1" hangingPunct="1">
              <a:lnSpc>
                <a:spcPct val="90000"/>
              </a:lnSpc>
              <a:buFontTx/>
              <a:buNone/>
            </a:pPr>
            <a:r>
              <a:rPr lang="en-US" altLang="en-US" sz="1800">
                <a:latin typeface="Courier New" panose="02070309020205020404" pitchFamily="49" charset="0"/>
              </a:rPr>
              <a:t>Book b2 = </a:t>
            </a:r>
            <a:r>
              <a:rPr lang="en-US" altLang="en-US" sz="1800" b="1">
                <a:latin typeface="Courier New" panose="02070309020205020404" pitchFamily="49" charset="0"/>
              </a:rPr>
              <a:t>new</a:t>
            </a:r>
            <a:r>
              <a:rPr lang="en-US" altLang="en-US" sz="1800">
                <a:latin typeface="Courier New" panose="02070309020205020404" pitchFamily="49" charset="0"/>
              </a:rPr>
              <a:t> Book(101,"j2ee","kathy siera"); </a:t>
            </a:r>
          </a:p>
          <a:p>
            <a:pPr lvl="1" eaLnBrk="1" hangingPunct="1">
              <a:lnSpc>
                <a:spcPct val="90000"/>
              </a:lnSpc>
              <a:buFontTx/>
              <a:buNone/>
            </a:pPr>
            <a:r>
              <a:rPr lang="en-US" altLang="en-US" sz="1800">
                <a:latin typeface="Courier New" panose="02070309020205020404" pitchFamily="49" charset="0"/>
              </a:rPr>
              <a:t>Book b3 = </a:t>
            </a:r>
            <a:r>
              <a:rPr lang="en-US" altLang="en-US" sz="1800" b="1">
                <a:latin typeface="Courier New" panose="02070309020205020404" pitchFamily="49" charset="0"/>
              </a:rPr>
              <a:t>new</a:t>
            </a:r>
            <a:r>
              <a:rPr lang="en-US" altLang="en-US" sz="1800">
                <a:latin typeface="Courier New" panose="02070309020205020404" pitchFamily="49" charset="0"/>
              </a:rPr>
              <a:t> Book(101,"j2ee","kathy siera");</a:t>
            </a:r>
          </a:p>
          <a:p>
            <a:pPr lvl="1" eaLnBrk="1" hangingPunct="1">
              <a:lnSpc>
                <a:spcPct val="90000"/>
              </a:lnSpc>
              <a:buFontTx/>
              <a:buNone/>
            </a:pPr>
            <a:endParaRPr lang="en-US" altLang="en-US" sz="1800">
              <a:latin typeface="Courier New" panose="02070309020205020404" pitchFamily="49" charset="0"/>
            </a:endParaRPr>
          </a:p>
          <a:p>
            <a:pPr lvl="1" eaLnBrk="1" hangingPunct="1">
              <a:lnSpc>
                <a:spcPct val="90000"/>
              </a:lnSpc>
              <a:buFontTx/>
              <a:buNone/>
            </a:pPr>
            <a:r>
              <a:rPr lang="en-US" altLang="en-US" sz="1800">
                <a:latin typeface="Courier New" panose="02070309020205020404" pitchFamily="49" charset="0"/>
              </a:rPr>
              <a:t>    hs.</a:t>
            </a:r>
            <a:r>
              <a:rPr lang="en-US" altLang="en-US" sz="1800" b="1">
                <a:latin typeface="Courier New" panose="02070309020205020404" pitchFamily="49" charset="0"/>
              </a:rPr>
              <a:t>add</a:t>
            </a:r>
            <a:r>
              <a:rPr lang="en-US" altLang="en-US" sz="1800">
                <a:latin typeface="Courier New" panose="02070309020205020404" pitchFamily="49" charset="0"/>
              </a:rPr>
              <a:t>(b1);</a:t>
            </a:r>
          </a:p>
          <a:p>
            <a:pPr lvl="1" eaLnBrk="1" hangingPunct="1">
              <a:lnSpc>
                <a:spcPct val="90000"/>
              </a:lnSpc>
              <a:buFontTx/>
              <a:buNone/>
            </a:pPr>
            <a:r>
              <a:rPr lang="en-US" altLang="en-US" sz="1800">
                <a:latin typeface="Courier New" panose="02070309020205020404" pitchFamily="49" charset="0"/>
              </a:rPr>
              <a:t>    hs.</a:t>
            </a:r>
            <a:r>
              <a:rPr lang="en-US" altLang="en-US" sz="1800" b="1">
                <a:latin typeface="Courier New" panose="02070309020205020404" pitchFamily="49" charset="0"/>
              </a:rPr>
              <a:t>add</a:t>
            </a:r>
            <a:r>
              <a:rPr lang="en-US" altLang="en-US" sz="1800">
                <a:latin typeface="Courier New" panose="02070309020205020404" pitchFamily="49" charset="0"/>
              </a:rPr>
              <a:t>(b2);</a:t>
            </a:r>
          </a:p>
          <a:p>
            <a:pPr lvl="1" eaLnBrk="1" hangingPunct="1">
              <a:lnSpc>
                <a:spcPct val="90000"/>
              </a:lnSpc>
              <a:buFontTx/>
              <a:buNone/>
            </a:pPr>
            <a:r>
              <a:rPr lang="en-US" altLang="en-US" sz="1800">
                <a:latin typeface="Courier New" panose="02070309020205020404" pitchFamily="49" charset="0"/>
              </a:rPr>
              <a:t>  </a:t>
            </a:r>
          </a:p>
          <a:p>
            <a:pPr lvl="1"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for</a:t>
            </a:r>
            <a:r>
              <a:rPr lang="en-US" altLang="en-US" sz="1800">
                <a:latin typeface="Courier New" panose="02070309020205020404" pitchFamily="49" charset="0"/>
              </a:rPr>
              <a:t>(Book bk:hs)</a:t>
            </a:r>
          </a:p>
          <a:p>
            <a:pPr lvl="1" eaLnBrk="1" hangingPunct="1">
              <a:lnSpc>
                <a:spcPct val="90000"/>
              </a:lnSpc>
              <a:buFontTx/>
              <a:buNone/>
            </a:pPr>
            <a:r>
              <a:rPr lang="en-US" altLang="en-US" sz="1800">
                <a:latin typeface="Courier New" panose="02070309020205020404" pitchFamily="49" charset="0"/>
              </a:rPr>
              <a:t>    {</a:t>
            </a:r>
          </a:p>
          <a:p>
            <a:pPr lvl="1"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(bk.getBookno());</a:t>
            </a:r>
          </a:p>
          <a:p>
            <a:pPr lvl="1"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(bk.getBookname());</a:t>
            </a:r>
          </a:p>
          <a:p>
            <a:pPr lvl="1" eaLnBrk="1" hangingPunct="1">
              <a:lnSpc>
                <a:spcPct val="90000"/>
              </a:lnSpc>
              <a:buFontTx/>
              <a:buNone/>
            </a:pPr>
            <a:r>
              <a:rPr lang="en-US" altLang="en-US" sz="1800">
                <a:latin typeface="Courier New" panose="02070309020205020404" pitchFamily="49" charset="0"/>
              </a:rPr>
              <a:t>    }</a:t>
            </a:r>
          </a:p>
          <a:p>
            <a:pPr lvl="1" eaLnBrk="1" hangingPunct="1">
              <a:lnSpc>
                <a:spcPct val="90000"/>
              </a:lnSpc>
              <a:buFontTx/>
              <a:buNone/>
            </a:pPr>
            <a:r>
              <a:rPr lang="en-US" altLang="en-US" sz="1800">
                <a:latin typeface="Courier New" panose="02070309020205020404" pitchFamily="49" charset="0"/>
              </a:rPr>
              <a:t>  }</a:t>
            </a:r>
          </a:p>
        </p:txBody>
      </p:sp>
    </p:spTree>
    <p:extLst>
      <p:ext uri="{BB962C8B-B14F-4D97-AF65-F5344CB8AC3E}">
        <p14:creationId xmlns:p14="http://schemas.microsoft.com/office/powerpoint/2010/main" val="8760417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a:extLst>
              <a:ext uri="{FF2B5EF4-FFF2-40B4-BE49-F238E27FC236}">
                <a16:creationId xmlns:a16="http://schemas.microsoft.com/office/drawing/2014/main" id="{F562037D-B87E-133D-6177-E712EB05177E}"/>
              </a:ext>
            </a:extLst>
          </p:cNvPr>
          <p:cNvSpPr>
            <a:spLocks noGrp="1" noChangeArrowheads="1"/>
          </p:cNvSpPr>
          <p:nvPr>
            <p:ph type="title"/>
          </p:nvPr>
        </p:nvSpPr>
        <p:spPr/>
        <p:txBody>
          <a:bodyPr/>
          <a:lstStyle/>
          <a:p>
            <a:pPr eaLnBrk="1" hangingPunct="1"/>
            <a:r>
              <a:rPr lang="en-US" altLang="en-US" sz="2800"/>
              <a:t>Collection Interface</a:t>
            </a:r>
          </a:p>
        </p:txBody>
      </p:sp>
      <p:sp>
        <p:nvSpPr>
          <p:cNvPr id="41987" name="Rectangle 1027">
            <a:extLst>
              <a:ext uri="{FF2B5EF4-FFF2-40B4-BE49-F238E27FC236}">
                <a16:creationId xmlns:a16="http://schemas.microsoft.com/office/drawing/2014/main" id="{305D53CA-BD55-0F6A-07B4-4F312FDDDD55}"/>
              </a:ext>
            </a:extLst>
          </p:cNvPr>
          <p:cNvSpPr>
            <a:spLocks noGrp="1" noChangeArrowheads="1"/>
          </p:cNvSpPr>
          <p:nvPr>
            <p:ph type="body" idx="1"/>
          </p:nvPr>
        </p:nvSpPr>
        <p:spPr/>
        <p:txBody>
          <a:bodyPr/>
          <a:lstStyle/>
          <a:p>
            <a:pPr eaLnBrk="1" hangingPunct="1"/>
            <a:r>
              <a:rPr lang="en-US" altLang="en-US" sz="1800"/>
              <a:t>The root interface in the </a:t>
            </a:r>
            <a:r>
              <a:rPr lang="en-US" altLang="en-US" sz="1800" i="1"/>
              <a:t>collection hierarchy</a:t>
            </a:r>
            <a:r>
              <a:rPr lang="en-US" altLang="en-US" sz="1800"/>
              <a:t>.</a:t>
            </a:r>
          </a:p>
          <a:p>
            <a:pPr eaLnBrk="1" hangingPunct="1"/>
            <a:endParaRPr lang="en-US" altLang="en-US" sz="1800"/>
          </a:p>
          <a:p>
            <a:pPr eaLnBrk="1" hangingPunct="1"/>
            <a:r>
              <a:rPr lang="en-US" altLang="en-US" sz="1800"/>
              <a:t>Represents a group of objects, known as its </a:t>
            </a:r>
            <a:r>
              <a:rPr lang="en-US" altLang="en-US" sz="1800" i="1"/>
              <a:t>elements</a:t>
            </a:r>
            <a:r>
              <a:rPr lang="en-US" altLang="en-US" sz="1800"/>
              <a:t>. </a:t>
            </a:r>
          </a:p>
          <a:p>
            <a:pPr eaLnBrk="1" hangingPunct="1"/>
            <a:endParaRPr lang="en-US" altLang="en-US" sz="1800"/>
          </a:p>
          <a:p>
            <a:pPr eaLnBrk="1" hangingPunct="1"/>
            <a:r>
              <a:rPr lang="en-US" altLang="en-US" sz="1800"/>
              <a:t>There is no </a:t>
            </a:r>
            <a:r>
              <a:rPr lang="en-US" altLang="en-US" sz="1800" i="1"/>
              <a:t>direct</a:t>
            </a:r>
            <a:r>
              <a:rPr lang="en-US" altLang="en-US" sz="1800"/>
              <a:t> implementation the more specific sub-interfaces are Set and List.</a:t>
            </a:r>
          </a:p>
          <a:p>
            <a:pPr eaLnBrk="1" hangingPunct="1"/>
            <a:endParaRPr lang="en-US" altLang="en-US" sz="1800"/>
          </a:p>
          <a:p>
            <a:pPr eaLnBrk="1" hangingPunct="1"/>
            <a:r>
              <a:rPr lang="en-US" altLang="en-US" sz="1800"/>
              <a:t>This interface is typically used to pass collections around and manipulate them </a:t>
            </a:r>
          </a:p>
        </p:txBody>
      </p:sp>
    </p:spTree>
    <p:extLst>
      <p:ext uri="{BB962C8B-B14F-4D97-AF65-F5344CB8AC3E}">
        <p14:creationId xmlns:p14="http://schemas.microsoft.com/office/powerpoint/2010/main" val="376794878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C6C2537-9033-78AA-D558-44991CE16084}"/>
              </a:ext>
            </a:extLst>
          </p:cNvPr>
          <p:cNvSpPr>
            <a:spLocks noGrp="1" noChangeArrowheads="1"/>
          </p:cNvSpPr>
          <p:nvPr>
            <p:ph type="title"/>
          </p:nvPr>
        </p:nvSpPr>
        <p:spPr/>
        <p:txBody>
          <a:bodyPr/>
          <a:lstStyle/>
          <a:p>
            <a:pPr eaLnBrk="1" hangingPunct="1"/>
            <a:r>
              <a:rPr lang="en-US" altLang="en-US" sz="2800"/>
              <a:t>Tree Set With Comparators</a:t>
            </a:r>
          </a:p>
        </p:txBody>
      </p:sp>
      <p:sp>
        <p:nvSpPr>
          <p:cNvPr id="82947" name="Rectangle 3">
            <a:extLst>
              <a:ext uri="{FF2B5EF4-FFF2-40B4-BE49-F238E27FC236}">
                <a16:creationId xmlns:a16="http://schemas.microsoft.com/office/drawing/2014/main" id="{74A64550-6B7F-0310-B93B-B4BF3C7FBF1F}"/>
              </a:ext>
            </a:extLst>
          </p:cNvPr>
          <p:cNvSpPr>
            <a:spLocks noGrp="1" noChangeArrowheads="1"/>
          </p:cNvSpPr>
          <p:nvPr>
            <p:ph type="body" idx="1"/>
          </p:nvPr>
        </p:nvSpPr>
        <p:spPr/>
        <p:txBody>
          <a:bodyPr/>
          <a:lstStyle/>
          <a:p>
            <a:pPr eaLnBrk="1" hangingPunct="1">
              <a:lnSpc>
                <a:spcPct val="90000"/>
              </a:lnSpc>
            </a:pPr>
            <a:r>
              <a:rPr lang="en-US" altLang="en-US" sz="1600" dirty="0"/>
              <a:t>Tree Set Class overloaded constructors one without argument and another one which takes comparator as arguments.</a:t>
            </a:r>
          </a:p>
          <a:p>
            <a:pPr eaLnBrk="1" hangingPunct="1">
              <a:lnSpc>
                <a:spcPct val="90000"/>
              </a:lnSpc>
            </a:pPr>
            <a:endParaRPr lang="en-US" altLang="en-US" sz="1600" dirty="0"/>
          </a:p>
          <a:p>
            <a:pPr lvl="1" eaLnBrk="1" hangingPunct="1">
              <a:lnSpc>
                <a:spcPct val="90000"/>
              </a:lnSpc>
              <a:buFontTx/>
              <a:buNone/>
            </a:pPr>
            <a:r>
              <a:rPr lang="en-US" altLang="en-US" sz="1600" b="1" dirty="0">
                <a:latin typeface="Courier New" panose="02070309020205020404" pitchFamily="49" charset="0"/>
              </a:rPr>
              <a:t>public static void main(String[]</a:t>
            </a:r>
            <a:r>
              <a:rPr lang="en-US" altLang="en-US" sz="1600" dirty="0">
                <a:latin typeface="Courier New" panose="02070309020205020404" pitchFamily="49" charset="0"/>
              </a:rPr>
              <a:t> </a:t>
            </a:r>
            <a:r>
              <a:rPr lang="en-US" altLang="en-US" sz="1600" dirty="0" err="1">
                <a:latin typeface="Courier New" panose="02070309020205020404" pitchFamily="49" charset="0"/>
              </a:rPr>
              <a:t>args</a:t>
            </a:r>
            <a:r>
              <a:rPr lang="en-US" altLang="en-US" sz="1600" dirty="0">
                <a:latin typeface="Courier New" panose="02070309020205020404" pitchFamily="49" charset="0"/>
              </a:rPr>
              <a:t>) {</a:t>
            </a:r>
          </a:p>
          <a:p>
            <a:pPr lvl="1" eaLnBrk="1" hangingPunct="1">
              <a:lnSpc>
                <a:spcPct val="90000"/>
              </a:lnSpc>
              <a:buFontTx/>
              <a:buNone/>
            </a:pPr>
            <a:endParaRPr lang="en-US" altLang="en-US" sz="1600" dirty="0">
              <a:latin typeface="Courier New" panose="02070309020205020404" pitchFamily="49" charset="0"/>
            </a:endParaRPr>
          </a:p>
          <a:p>
            <a:pPr lvl="1" eaLnBrk="1" hangingPunct="1">
              <a:lnSpc>
                <a:spcPct val="90000"/>
              </a:lnSpc>
              <a:buFontTx/>
              <a:buNone/>
            </a:pPr>
            <a:r>
              <a:rPr lang="en-US" altLang="en-US" sz="1600" dirty="0">
                <a:latin typeface="Courier New" panose="02070309020205020404" pitchFamily="49" charset="0"/>
              </a:rPr>
              <a:t>		</a:t>
            </a:r>
          </a:p>
          <a:p>
            <a:pPr lvl="1" eaLnBrk="1" hangingPunct="1">
              <a:lnSpc>
                <a:spcPct val="9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BookComparators</a:t>
            </a:r>
            <a:r>
              <a:rPr lang="en-US" altLang="en-US" sz="1600" dirty="0">
                <a:latin typeface="Courier New" panose="02070309020205020404" pitchFamily="49" charset="0"/>
              </a:rPr>
              <a:t> </a:t>
            </a:r>
            <a:r>
              <a:rPr lang="en-US" altLang="en-US" sz="1600" dirty="0" err="1">
                <a:latin typeface="Courier New" panose="02070309020205020404" pitchFamily="49" charset="0"/>
              </a:rPr>
              <a:t>bc</a:t>
            </a:r>
            <a:r>
              <a:rPr lang="en-US" altLang="en-US" sz="1600" dirty="0">
                <a:latin typeface="Courier New" panose="02070309020205020404" pitchFamily="49" charset="0"/>
              </a:rPr>
              <a:t> = </a:t>
            </a:r>
            <a:r>
              <a:rPr lang="en-US" altLang="en-US" sz="1600" b="1" dirty="0">
                <a:latin typeface="Courier New" panose="02070309020205020404" pitchFamily="49" charset="0"/>
              </a:rPr>
              <a:t>new</a:t>
            </a:r>
            <a:r>
              <a:rPr lang="en-US" altLang="en-US" sz="1600" dirty="0">
                <a:latin typeface="Courier New" panose="02070309020205020404" pitchFamily="49" charset="0"/>
              </a:rPr>
              <a:t> </a:t>
            </a:r>
            <a:r>
              <a:rPr lang="en-US" altLang="en-US" sz="1600" dirty="0" err="1">
                <a:latin typeface="Courier New" panose="02070309020205020404" pitchFamily="49" charset="0"/>
              </a:rPr>
              <a:t>BookComparators</a:t>
            </a:r>
            <a:r>
              <a:rPr lang="en-US" altLang="en-US" sz="1600" dirty="0">
                <a:latin typeface="Courier New" panose="02070309020205020404" pitchFamily="49" charset="0"/>
              </a:rPr>
              <a:t>();</a:t>
            </a:r>
          </a:p>
          <a:p>
            <a:pPr lvl="1" eaLnBrk="1" hangingPunct="1">
              <a:lnSpc>
                <a:spcPct val="90000"/>
              </a:lnSpc>
              <a:buFontTx/>
              <a:buNone/>
            </a:pPr>
            <a:endParaRPr lang="en-US" altLang="en-US" sz="1600" dirty="0">
              <a:latin typeface="Courier New" panose="02070309020205020404" pitchFamily="49" charset="0"/>
            </a:endParaRPr>
          </a:p>
          <a:p>
            <a:pPr lvl="1" eaLnBrk="1" hangingPunct="1">
              <a:lnSpc>
                <a:spcPct val="90000"/>
              </a:lnSpc>
              <a:buFontTx/>
              <a:buNone/>
            </a:pPr>
            <a:r>
              <a:rPr lang="en-US" altLang="en-US" sz="1600" dirty="0" err="1">
                <a:latin typeface="Courier New" panose="02070309020205020404" pitchFamily="49" charset="0"/>
              </a:rPr>
              <a:t>TreeSet</a:t>
            </a:r>
            <a:r>
              <a:rPr lang="en-US" altLang="en-US" sz="1600" dirty="0">
                <a:latin typeface="Courier New" panose="02070309020205020404" pitchFamily="49" charset="0"/>
              </a:rPr>
              <a:t>&lt;Book&gt; </a:t>
            </a:r>
            <a:r>
              <a:rPr lang="en-US" altLang="en-US" sz="1600" dirty="0" err="1">
                <a:latin typeface="Courier New" panose="02070309020205020404" pitchFamily="49" charset="0"/>
              </a:rPr>
              <a:t>tscomp</a:t>
            </a:r>
            <a:r>
              <a:rPr lang="en-US" altLang="en-US" sz="1600" dirty="0">
                <a:latin typeface="Courier New" panose="02070309020205020404" pitchFamily="49" charset="0"/>
              </a:rPr>
              <a:t> =</a:t>
            </a:r>
            <a:r>
              <a:rPr lang="en-US" altLang="en-US" sz="1600" b="1" dirty="0">
                <a:latin typeface="Courier New" panose="02070309020205020404" pitchFamily="49" charset="0"/>
              </a:rPr>
              <a:t> new</a:t>
            </a:r>
            <a:r>
              <a:rPr lang="en-US" altLang="en-US" sz="1600" dirty="0">
                <a:latin typeface="Courier New" panose="02070309020205020404" pitchFamily="49" charset="0"/>
              </a:rPr>
              <a:t> </a:t>
            </a:r>
            <a:r>
              <a:rPr lang="en-US" altLang="en-US" sz="1600" dirty="0" err="1">
                <a:latin typeface="Courier New" panose="02070309020205020404" pitchFamily="49" charset="0"/>
              </a:rPr>
              <a:t>TreeSet</a:t>
            </a:r>
            <a:r>
              <a:rPr lang="en-US" altLang="en-US" sz="1600" dirty="0">
                <a:latin typeface="Courier New" panose="02070309020205020404" pitchFamily="49" charset="0"/>
              </a:rPr>
              <a:t>&lt;Book&gt;(</a:t>
            </a:r>
            <a:r>
              <a:rPr lang="en-US" altLang="en-US" sz="1600" b="1" dirty="0" err="1">
                <a:latin typeface="Courier New" panose="02070309020205020404" pitchFamily="49" charset="0"/>
              </a:rPr>
              <a:t>bc</a:t>
            </a:r>
            <a:r>
              <a:rPr lang="en-US" altLang="en-US" sz="1600" dirty="0" err="1">
                <a:latin typeface="Courier New" panose="02070309020205020404" pitchFamily="49" charset="0"/>
              </a:rPr>
              <a:t>.</a:t>
            </a:r>
            <a:r>
              <a:rPr lang="en-US" altLang="en-US" sz="1600" b="1" dirty="0" err="1">
                <a:latin typeface="Courier New" panose="02070309020205020404" pitchFamily="49" charset="0"/>
              </a:rPr>
              <a:t>new</a:t>
            </a:r>
            <a:r>
              <a:rPr lang="en-US" altLang="en-US" sz="1600" dirty="0">
                <a:latin typeface="Courier New" panose="02070309020205020404" pitchFamily="49" charset="0"/>
              </a:rPr>
              <a:t> </a:t>
            </a:r>
            <a:r>
              <a:rPr lang="en-US" altLang="en-US" sz="1600" dirty="0" err="1">
                <a:latin typeface="Courier New" panose="02070309020205020404" pitchFamily="49" charset="0"/>
              </a:rPr>
              <a:t>AuthorComp</a:t>
            </a:r>
            <a:r>
              <a:rPr lang="en-US" altLang="en-US" sz="1600" dirty="0">
                <a:latin typeface="Courier New" panose="02070309020205020404" pitchFamily="49" charset="0"/>
              </a:rPr>
              <a:t>());</a:t>
            </a:r>
          </a:p>
          <a:p>
            <a:pPr lvl="1" eaLnBrk="1" hangingPunct="1">
              <a:lnSpc>
                <a:spcPct val="90000"/>
              </a:lnSpc>
              <a:buFontTx/>
              <a:buNone/>
            </a:pPr>
            <a:endParaRPr lang="en-US" altLang="en-US" sz="1600" dirty="0">
              <a:latin typeface="Courier New" panose="02070309020205020404" pitchFamily="49" charset="0"/>
            </a:endParaRPr>
          </a:p>
          <a:p>
            <a:pPr lvl="1" eaLnBrk="1" hangingPunct="1">
              <a:lnSpc>
                <a:spcPct val="90000"/>
              </a:lnSpc>
              <a:buFontTx/>
              <a:buNone/>
            </a:pPr>
            <a:r>
              <a:rPr lang="en-US" altLang="en-US" sz="1600" dirty="0">
                <a:latin typeface="Courier New" panose="02070309020205020404" pitchFamily="49" charset="0"/>
              </a:rPr>
              <a:t>		Book bk1 = </a:t>
            </a:r>
            <a:r>
              <a:rPr lang="en-US" altLang="en-US" sz="1600" b="1" dirty="0">
                <a:latin typeface="Courier New" panose="02070309020205020404" pitchFamily="49" charset="0"/>
              </a:rPr>
              <a:t>new </a:t>
            </a:r>
            <a:r>
              <a:rPr lang="en-US" altLang="en-US" sz="1600" dirty="0">
                <a:latin typeface="Courier New" panose="02070309020205020404" pitchFamily="49" charset="0"/>
              </a:rPr>
              <a:t>Book(23,"java","kathy </a:t>
            </a:r>
            <a:r>
              <a:rPr lang="en-US" altLang="en-US" sz="1600" dirty="0" err="1">
                <a:latin typeface="Courier New" panose="02070309020205020404" pitchFamily="49" charset="0"/>
              </a:rPr>
              <a:t>sierra</a:t>
            </a:r>
            <a:r>
              <a:rPr lang="en-US" altLang="en-US" sz="1600" dirty="0">
                <a:latin typeface="Courier New" panose="02070309020205020404" pitchFamily="49" charset="0"/>
              </a:rPr>
              <a:t>");</a:t>
            </a:r>
          </a:p>
          <a:p>
            <a:pPr lvl="1" eaLnBrk="1" hangingPunct="1">
              <a:lnSpc>
                <a:spcPct val="90000"/>
              </a:lnSpc>
              <a:buFontTx/>
              <a:buNone/>
            </a:pPr>
            <a:r>
              <a:rPr lang="en-US" altLang="en-US" sz="1600" dirty="0">
                <a:latin typeface="Courier New" panose="02070309020205020404" pitchFamily="49" charset="0"/>
              </a:rPr>
              <a:t>		Book bk2 =</a:t>
            </a:r>
            <a:r>
              <a:rPr lang="en-US" altLang="en-US" sz="1600" b="1" dirty="0">
                <a:latin typeface="Courier New" panose="02070309020205020404" pitchFamily="49" charset="0"/>
              </a:rPr>
              <a:t> new</a:t>
            </a:r>
            <a:r>
              <a:rPr lang="en-US" altLang="en-US" sz="1600" dirty="0">
                <a:latin typeface="Courier New" panose="02070309020205020404" pitchFamily="49" charset="0"/>
              </a:rPr>
              <a:t> Book(101,"j2ee","james gosling");</a:t>
            </a:r>
          </a:p>
          <a:p>
            <a:pPr lvl="1" eaLnBrk="1" hangingPunct="1">
              <a:lnSpc>
                <a:spcPct val="90000"/>
              </a:lnSpc>
              <a:buFontTx/>
              <a:buNone/>
            </a:pPr>
            <a:r>
              <a:rPr lang="en-US" altLang="en-US" sz="1600" dirty="0">
                <a:latin typeface="Courier New" panose="02070309020205020404" pitchFamily="49" charset="0"/>
              </a:rPr>
              <a:t>		Book bk3 = </a:t>
            </a:r>
            <a:r>
              <a:rPr lang="en-US" altLang="en-US" sz="1600" b="1" dirty="0">
                <a:latin typeface="Courier New" panose="02070309020205020404" pitchFamily="49" charset="0"/>
              </a:rPr>
              <a:t>new</a:t>
            </a:r>
            <a:r>
              <a:rPr lang="en-US" altLang="en-US" sz="1600" dirty="0">
                <a:latin typeface="Courier New" panose="02070309020205020404" pitchFamily="49" charset="0"/>
              </a:rPr>
              <a:t> Book(11,"struts","haffzel manning");</a:t>
            </a:r>
          </a:p>
          <a:p>
            <a:pPr lvl="1" eaLnBrk="1" hangingPunct="1">
              <a:lnSpc>
                <a:spcPct val="90000"/>
              </a:lnSpc>
              <a:buFontTx/>
              <a:buNone/>
            </a:pPr>
            <a:r>
              <a:rPr lang="en-US" altLang="en-US" sz="1600" dirty="0">
                <a:latin typeface="Courier New" panose="02070309020205020404" pitchFamily="49" charset="0"/>
              </a:rPr>
              <a:t>		</a:t>
            </a:r>
          </a:p>
          <a:p>
            <a:pPr lvl="1" eaLnBrk="1" hangingPunct="1">
              <a:lnSpc>
                <a:spcPct val="9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tscomp.</a:t>
            </a:r>
            <a:r>
              <a:rPr lang="en-US" altLang="en-US" sz="1600" b="1" dirty="0" err="1">
                <a:latin typeface="Courier New" panose="02070309020205020404" pitchFamily="49" charset="0"/>
              </a:rPr>
              <a:t>add</a:t>
            </a:r>
            <a:r>
              <a:rPr lang="en-US" altLang="en-US" sz="1600" dirty="0">
                <a:latin typeface="Courier New" panose="02070309020205020404" pitchFamily="49" charset="0"/>
              </a:rPr>
              <a:t>(bk1);</a:t>
            </a:r>
          </a:p>
          <a:p>
            <a:pPr lvl="1" eaLnBrk="1" hangingPunct="1">
              <a:lnSpc>
                <a:spcPct val="9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tscomp.</a:t>
            </a:r>
            <a:r>
              <a:rPr lang="en-US" altLang="en-US" sz="1600" b="1" dirty="0" err="1">
                <a:latin typeface="Courier New" panose="02070309020205020404" pitchFamily="49" charset="0"/>
              </a:rPr>
              <a:t>add</a:t>
            </a:r>
            <a:r>
              <a:rPr lang="en-US" altLang="en-US" sz="1600" dirty="0">
                <a:latin typeface="Courier New" panose="02070309020205020404" pitchFamily="49" charset="0"/>
              </a:rPr>
              <a:t>(bk2);</a:t>
            </a:r>
          </a:p>
          <a:p>
            <a:pPr lvl="1" eaLnBrk="1" hangingPunct="1">
              <a:lnSpc>
                <a:spcPct val="90000"/>
              </a:lnSpc>
              <a:buFontTx/>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tscomp.</a:t>
            </a:r>
            <a:r>
              <a:rPr lang="en-US" altLang="en-US" sz="1600" b="1" dirty="0" err="1">
                <a:latin typeface="Courier New" panose="02070309020205020404" pitchFamily="49" charset="0"/>
              </a:rPr>
              <a:t>add</a:t>
            </a:r>
            <a:r>
              <a:rPr lang="en-US" altLang="en-US" sz="1600" dirty="0">
                <a:latin typeface="Courier New" panose="02070309020205020404" pitchFamily="49" charset="0"/>
              </a:rPr>
              <a:t>(bk3);</a:t>
            </a:r>
          </a:p>
          <a:p>
            <a:pPr lvl="1" eaLnBrk="1" hangingPunct="1">
              <a:lnSpc>
                <a:spcPct val="90000"/>
              </a:lnSpc>
              <a:buFontTx/>
              <a:buNone/>
            </a:pPr>
            <a:endParaRPr lang="en-US" altLang="en-US" dirty="0">
              <a:latin typeface="Courier New" panose="02070309020205020404" pitchFamily="49" charset="0"/>
            </a:endParaRPr>
          </a:p>
          <a:p>
            <a:pPr lvl="1" eaLnBrk="1" hangingPunct="1">
              <a:lnSpc>
                <a:spcPct val="90000"/>
              </a:lnSpc>
              <a:buFontTx/>
              <a:buNone/>
            </a:pPr>
            <a:r>
              <a:rPr lang="en-US" altLang="en-US" dirty="0">
                <a:latin typeface="Courier New" panose="02070309020205020404" pitchFamily="49" charset="0"/>
              </a:rPr>
              <a:t>	}</a:t>
            </a:r>
          </a:p>
        </p:txBody>
      </p:sp>
    </p:spTree>
    <p:extLst>
      <p:ext uri="{BB962C8B-B14F-4D97-AF65-F5344CB8AC3E}">
        <p14:creationId xmlns:p14="http://schemas.microsoft.com/office/powerpoint/2010/main" val="42105760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20D4A1B-FD86-1841-D545-244AB4C7C2BB}"/>
              </a:ext>
            </a:extLst>
          </p:cNvPr>
          <p:cNvSpPr>
            <a:spLocks noGrp="1" noChangeArrowheads="1"/>
          </p:cNvSpPr>
          <p:nvPr>
            <p:ph type="title"/>
          </p:nvPr>
        </p:nvSpPr>
        <p:spPr bwMode="blackWhite">
          <a:noFill/>
        </p:spPr>
        <p:txBody>
          <a:bodyPr lIns="92075" tIns="46038" rIns="92075" bIns="46038"/>
          <a:lstStyle/>
          <a:p>
            <a:pPr eaLnBrk="1" hangingPunct="1"/>
            <a:r>
              <a:rPr lang="en-US" altLang="en-US">
                <a:solidFill>
                  <a:schemeClr val="tx1"/>
                </a:solidFill>
              </a:rPr>
              <a:t>Map</a:t>
            </a:r>
          </a:p>
        </p:txBody>
      </p:sp>
      <p:sp>
        <p:nvSpPr>
          <p:cNvPr id="83971" name="Rectangle 3">
            <a:extLst>
              <a:ext uri="{FF2B5EF4-FFF2-40B4-BE49-F238E27FC236}">
                <a16:creationId xmlns:a16="http://schemas.microsoft.com/office/drawing/2014/main" id="{DFBE0339-8F68-A3C0-48AD-9ED3854F0D14}"/>
              </a:ext>
            </a:extLst>
          </p:cNvPr>
          <p:cNvSpPr>
            <a:spLocks noGrp="1" noChangeArrowheads="1"/>
          </p:cNvSpPr>
          <p:nvPr>
            <p:ph type="body" idx="1"/>
          </p:nvPr>
        </p:nvSpPr>
        <p:spPr>
          <a:noFill/>
        </p:spPr>
        <p:txBody>
          <a:bodyPr lIns="0" tIns="0" rIns="0" bIns="0"/>
          <a:lstStyle/>
          <a:p>
            <a:pPr eaLnBrk="1" hangingPunct="1"/>
            <a:r>
              <a:rPr lang="en-US" altLang="en-US" sz="1800"/>
              <a:t>interface Map (does </a:t>
            </a:r>
            <a:r>
              <a:rPr lang="en-US" altLang="en-US" sz="1800" u="sng"/>
              <a:t>not</a:t>
            </a:r>
            <a:r>
              <a:rPr lang="en-US" altLang="en-US" sz="1800"/>
              <a:t> extend Collection)</a:t>
            </a:r>
          </a:p>
          <a:p>
            <a:pPr eaLnBrk="1" hangingPunct="1"/>
            <a:r>
              <a:rPr lang="en-US" altLang="en-US" sz="1800"/>
              <a:t>An object that maps keys to values</a:t>
            </a:r>
          </a:p>
          <a:p>
            <a:pPr eaLnBrk="1" hangingPunct="1"/>
            <a:r>
              <a:rPr lang="en-US" altLang="en-US" sz="1800"/>
              <a:t>Ordering may be provided by implementation class, but not guaranteed</a:t>
            </a:r>
          </a:p>
          <a:p>
            <a:pPr eaLnBrk="1" hangingPunct="1"/>
            <a:endParaRPr lang="en-US" altLang="en-US" sz="1800"/>
          </a:p>
          <a:p>
            <a:pPr eaLnBrk="1" hangingPunct="1"/>
            <a:r>
              <a:rPr lang="en-US" altLang="en-US" sz="1800" b="1"/>
              <a:t>Methods to Add and Get Objects</a:t>
            </a:r>
          </a:p>
          <a:p>
            <a:pPr eaLnBrk="1" hangingPunct="1"/>
            <a:endParaRPr lang="en-US" altLang="en-US" sz="1800" b="1"/>
          </a:p>
          <a:p>
            <a:pPr lvl="1" eaLnBrk="1" hangingPunct="1"/>
            <a:r>
              <a:rPr lang="en-US" altLang="en-US"/>
              <a:t>Object put( Object key, Object value)</a:t>
            </a:r>
          </a:p>
          <a:p>
            <a:pPr eaLnBrk="1" hangingPunct="1"/>
            <a:endParaRPr lang="en-US" altLang="en-US" sz="1800"/>
          </a:p>
          <a:p>
            <a:pPr lvl="1" eaLnBrk="1" hangingPunct="1"/>
            <a:r>
              <a:rPr lang="en-US" altLang="en-US"/>
              <a:t>Object get( Object key) </a:t>
            </a:r>
          </a:p>
          <a:p>
            <a:pPr eaLnBrk="1" hangingPunct="1"/>
            <a:endParaRPr lang="en-US" altLang="en-US" sz="1800"/>
          </a:p>
          <a:p>
            <a:pPr eaLnBrk="1" hangingPunct="1"/>
            <a:r>
              <a:rPr lang="en-US" altLang="en-US" sz="1800"/>
              <a:t>Iterators for keys, values, (key, value) pairs</a:t>
            </a:r>
          </a:p>
          <a:p>
            <a:pPr eaLnBrk="1" hangingPunct="1"/>
            <a:endParaRPr lang="en-US" altLang="en-US" sz="1800"/>
          </a:p>
        </p:txBody>
      </p:sp>
    </p:spTree>
    <p:extLst>
      <p:ext uri="{BB962C8B-B14F-4D97-AF65-F5344CB8AC3E}">
        <p14:creationId xmlns:p14="http://schemas.microsoft.com/office/powerpoint/2010/main" val="139019930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DB9F050D-95DF-FB6A-05F4-96C156D1EC12}"/>
              </a:ext>
            </a:extLst>
          </p:cNvPr>
          <p:cNvSpPr>
            <a:spLocks noGrp="1" noChangeArrowheads="1"/>
          </p:cNvSpPr>
          <p:nvPr>
            <p:ph type="title"/>
          </p:nvPr>
        </p:nvSpPr>
        <p:spPr bwMode="blackWhite">
          <a:noFill/>
        </p:spPr>
        <p:txBody>
          <a:bodyPr lIns="92075" tIns="46038" rIns="92075" bIns="46038"/>
          <a:lstStyle/>
          <a:p>
            <a:pPr eaLnBrk="1" hangingPunct="1"/>
            <a:r>
              <a:rPr lang="en-US" altLang="en-US">
                <a:solidFill>
                  <a:schemeClr val="tx1"/>
                </a:solidFill>
              </a:rPr>
              <a:t>Map Implementations</a:t>
            </a:r>
          </a:p>
        </p:txBody>
      </p:sp>
      <p:sp>
        <p:nvSpPr>
          <p:cNvPr id="86019" name="Rectangle 3">
            <a:extLst>
              <a:ext uri="{FF2B5EF4-FFF2-40B4-BE49-F238E27FC236}">
                <a16:creationId xmlns:a16="http://schemas.microsoft.com/office/drawing/2014/main" id="{0B37581F-FA6F-EAD8-3814-DA32900C6309}"/>
              </a:ext>
            </a:extLst>
          </p:cNvPr>
          <p:cNvSpPr>
            <a:spLocks noGrp="1" noChangeArrowheads="1"/>
          </p:cNvSpPr>
          <p:nvPr>
            <p:ph type="body" idx="1"/>
          </p:nvPr>
        </p:nvSpPr>
        <p:spPr>
          <a:noFill/>
        </p:spPr>
        <p:txBody>
          <a:bodyPr lIns="0" tIns="0" rIns="0" bIns="0"/>
          <a:lstStyle/>
          <a:p>
            <a:pPr eaLnBrk="1" hangingPunct="1"/>
            <a:r>
              <a:rPr lang="en-US" altLang="en-US" sz="1800" b="1"/>
              <a:t>Hash Map</a:t>
            </a:r>
          </a:p>
          <a:p>
            <a:pPr lvl="1" eaLnBrk="1" hangingPunct="1"/>
            <a:r>
              <a:rPr lang="en-US" altLang="en-US" sz="1800"/>
              <a:t>A hash table implementation of Map</a:t>
            </a:r>
          </a:p>
          <a:p>
            <a:pPr lvl="1" eaLnBrk="1" hangingPunct="1"/>
            <a:r>
              <a:rPr lang="en-US" altLang="en-US" sz="1800"/>
              <a:t>Supports null keys &amp; values</a:t>
            </a:r>
          </a:p>
          <a:p>
            <a:pPr lvl="1" eaLnBrk="1" hangingPunct="1"/>
            <a:r>
              <a:rPr lang="en-US" altLang="en-US" sz="1800"/>
              <a:t>Not Ordered </a:t>
            </a:r>
          </a:p>
          <a:p>
            <a:pPr eaLnBrk="1" hangingPunct="1"/>
            <a:endParaRPr lang="en-US" altLang="en-US" sz="1800"/>
          </a:p>
          <a:p>
            <a:pPr eaLnBrk="1" hangingPunct="1"/>
            <a:r>
              <a:rPr lang="en-US" altLang="en-US" sz="1800" b="1"/>
              <a:t>Tree Map</a:t>
            </a:r>
          </a:p>
          <a:p>
            <a:pPr lvl="1" eaLnBrk="1" hangingPunct="1"/>
            <a:r>
              <a:rPr lang="en-US" altLang="en-US" sz="1800"/>
              <a:t>A balanced binary tree implementation</a:t>
            </a:r>
          </a:p>
          <a:p>
            <a:pPr lvl="1" eaLnBrk="1" hangingPunct="1"/>
            <a:r>
              <a:rPr lang="en-US" altLang="en-US" sz="1800"/>
              <a:t>Imposes an ordering on its elements based on comparable/compartor</a:t>
            </a:r>
          </a:p>
          <a:p>
            <a:pPr eaLnBrk="1" hangingPunct="1"/>
            <a:endParaRPr lang="en-US" altLang="en-US" sz="1800"/>
          </a:p>
          <a:p>
            <a:pPr eaLnBrk="1" hangingPunct="1"/>
            <a:r>
              <a:rPr lang="en-US" altLang="en-US" sz="1800" b="1"/>
              <a:t>Hash table</a:t>
            </a:r>
            <a:r>
              <a:rPr lang="en-US" altLang="en-US" sz="1800"/>
              <a:t> </a:t>
            </a:r>
          </a:p>
          <a:p>
            <a:pPr lvl="1" eaLnBrk="1" hangingPunct="1"/>
            <a:r>
              <a:rPr lang="en-US" altLang="en-US" sz="1800"/>
              <a:t>Synchronized hash table implementation of Map interface.</a:t>
            </a:r>
          </a:p>
          <a:p>
            <a:pPr lvl="1" eaLnBrk="1" hangingPunct="1"/>
            <a:r>
              <a:rPr lang="en-US" altLang="en-US" sz="1800"/>
              <a:t>Doesn't support null keys and values</a:t>
            </a:r>
          </a:p>
          <a:p>
            <a:pPr lvl="1" eaLnBrk="1" hangingPunct="1"/>
            <a:endParaRPr lang="en-US" altLang="en-US" sz="1800"/>
          </a:p>
        </p:txBody>
      </p:sp>
    </p:spTree>
    <p:extLst>
      <p:ext uri="{BB962C8B-B14F-4D97-AF65-F5344CB8AC3E}">
        <p14:creationId xmlns:p14="http://schemas.microsoft.com/office/powerpoint/2010/main" val="230395522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62E9DB31-94B2-446F-629C-3964DAB2D2FC}"/>
              </a:ext>
            </a:extLst>
          </p:cNvPr>
          <p:cNvSpPr>
            <a:spLocks noGrp="1" noChangeArrowheads="1"/>
          </p:cNvSpPr>
          <p:nvPr>
            <p:ph type="title"/>
          </p:nvPr>
        </p:nvSpPr>
        <p:spPr/>
        <p:txBody>
          <a:bodyPr/>
          <a:lstStyle/>
          <a:p>
            <a:pPr eaLnBrk="1" hangingPunct="1"/>
            <a:r>
              <a:rPr lang="en-US" altLang="en-US" sz="2800"/>
              <a:t>Hash Table</a:t>
            </a:r>
          </a:p>
        </p:txBody>
      </p:sp>
      <p:sp>
        <p:nvSpPr>
          <p:cNvPr id="88067" name="Rectangle 3">
            <a:extLst>
              <a:ext uri="{FF2B5EF4-FFF2-40B4-BE49-F238E27FC236}">
                <a16:creationId xmlns:a16="http://schemas.microsoft.com/office/drawing/2014/main" id="{24E1D19F-2019-4116-877A-C965AD5638DB}"/>
              </a:ext>
            </a:extLst>
          </p:cNvPr>
          <p:cNvSpPr>
            <a:spLocks noGrp="1" noChangeArrowheads="1"/>
          </p:cNvSpPr>
          <p:nvPr>
            <p:ph type="body" idx="1"/>
          </p:nvPr>
        </p:nvSpPr>
        <p:spPr/>
        <p:txBody>
          <a:bodyPr/>
          <a:lstStyle/>
          <a:p>
            <a:pPr eaLnBrk="1" hangingPunct="1"/>
            <a:r>
              <a:rPr lang="en-US" altLang="en-US" sz="1800"/>
              <a:t>This class implements a hash table, which maps keys to values. </a:t>
            </a:r>
          </a:p>
          <a:p>
            <a:pPr eaLnBrk="1" hangingPunct="1"/>
            <a:endParaRPr lang="en-US" altLang="en-US" sz="1800"/>
          </a:p>
          <a:p>
            <a:pPr eaLnBrk="1" hangingPunct="1"/>
            <a:r>
              <a:rPr lang="en-US" altLang="en-US" sz="1800"/>
              <a:t>Any non-null object can be used as a key or as a value. </a:t>
            </a:r>
          </a:p>
          <a:p>
            <a:pPr eaLnBrk="1" hangingPunct="1"/>
            <a:endParaRPr lang="en-US" altLang="en-US" sz="1800"/>
          </a:p>
          <a:p>
            <a:pPr eaLnBrk="1" hangingPunct="1"/>
            <a:r>
              <a:rPr lang="en-US" altLang="en-US" sz="1800"/>
              <a:t>The objects used as keys must implement the hash Code and equals method </a:t>
            </a:r>
          </a:p>
          <a:p>
            <a:pPr eaLnBrk="1" hangingPunct="1"/>
            <a:endParaRPr lang="en-US" altLang="en-US" sz="1800"/>
          </a:p>
          <a:p>
            <a:pPr eaLnBrk="1" hangingPunct="1"/>
            <a:r>
              <a:rPr lang="en-US" altLang="en-US" sz="1800"/>
              <a:t>The put Method returns the previous value of the specified key in the hashtable, or null if it did not have one </a:t>
            </a:r>
          </a:p>
          <a:p>
            <a:pPr eaLnBrk="1" hangingPunct="1"/>
            <a:endParaRPr lang="en-US" altLang="en-US" sz="1800"/>
          </a:p>
          <a:p>
            <a:pPr lvl="1" eaLnBrk="1" hangingPunct="1"/>
            <a:endParaRPr lang="en-US" altLang="en-US" sz="1800"/>
          </a:p>
          <a:p>
            <a:pPr lvl="1" eaLnBrk="1" hangingPunct="1"/>
            <a:endParaRPr lang="en-US" altLang="en-US" sz="1800"/>
          </a:p>
          <a:p>
            <a:pPr lvl="1" eaLnBrk="1" hangingPunct="1"/>
            <a:endParaRPr lang="en-US" altLang="en-US" sz="1800"/>
          </a:p>
        </p:txBody>
      </p:sp>
    </p:spTree>
    <p:extLst>
      <p:ext uri="{BB962C8B-B14F-4D97-AF65-F5344CB8AC3E}">
        <p14:creationId xmlns:p14="http://schemas.microsoft.com/office/powerpoint/2010/main" val="292457173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55071A09-EED0-7812-3A4F-CA14B324D5F9}"/>
              </a:ext>
            </a:extLst>
          </p:cNvPr>
          <p:cNvSpPr>
            <a:spLocks noGrp="1" noChangeArrowheads="1"/>
          </p:cNvSpPr>
          <p:nvPr>
            <p:ph type="title"/>
          </p:nvPr>
        </p:nvSpPr>
        <p:spPr/>
        <p:txBody>
          <a:bodyPr/>
          <a:lstStyle/>
          <a:p>
            <a:pPr eaLnBrk="1" hangingPunct="1"/>
            <a:r>
              <a:rPr lang="en-US" altLang="en-US" sz="2800"/>
              <a:t>Add To Hash Table</a:t>
            </a:r>
          </a:p>
        </p:txBody>
      </p:sp>
      <p:sp>
        <p:nvSpPr>
          <p:cNvPr id="89091" name="Rectangle 3">
            <a:extLst>
              <a:ext uri="{FF2B5EF4-FFF2-40B4-BE49-F238E27FC236}">
                <a16:creationId xmlns:a16="http://schemas.microsoft.com/office/drawing/2014/main" id="{9EAAFAE0-FDD3-578A-2210-45ED70008F74}"/>
              </a:ext>
            </a:extLst>
          </p:cNvPr>
          <p:cNvSpPr>
            <a:spLocks noGrp="1" noChangeArrowheads="1"/>
          </p:cNvSpPr>
          <p:nvPr>
            <p:ph type="body" idx="1"/>
          </p:nvPr>
        </p:nvSpPr>
        <p:spPr/>
        <p:txBody>
          <a:bodyPr/>
          <a:lstStyle/>
          <a:p>
            <a:pPr eaLnBrk="1" hangingPunct="1"/>
            <a:endParaRPr lang="en-US" altLang="en-US" sz="1800" b="1"/>
          </a:p>
          <a:p>
            <a:pPr lvl="1" eaLnBrk="1" hangingPunct="1">
              <a:buFontTx/>
              <a:buNone/>
            </a:pPr>
            <a:r>
              <a:rPr lang="en-US" altLang="en-US" sz="1800" b="1">
                <a:latin typeface="Courier New" panose="02070309020205020404" pitchFamily="49" charset="0"/>
              </a:rPr>
              <a:t>public</a:t>
            </a:r>
            <a:r>
              <a:rPr lang="en-US" altLang="en-US" sz="1800">
                <a:latin typeface="Courier New" panose="02070309020205020404" pitchFamily="49" charset="0"/>
              </a:rPr>
              <a:t> </a:t>
            </a:r>
            <a:r>
              <a:rPr lang="en-US" altLang="en-US" sz="1800" b="1">
                <a:latin typeface="Courier New" panose="02070309020205020404" pitchFamily="49" charset="0"/>
              </a:rPr>
              <a:t>static</a:t>
            </a:r>
            <a:r>
              <a:rPr lang="en-US" altLang="en-US" sz="1800">
                <a:latin typeface="Courier New" panose="02070309020205020404" pitchFamily="49" charset="0"/>
              </a:rPr>
              <a:t> </a:t>
            </a:r>
            <a:r>
              <a:rPr lang="en-US" altLang="en-US" sz="1800" b="1">
                <a:latin typeface="Courier New" panose="02070309020205020404" pitchFamily="49" charset="0"/>
              </a:rPr>
              <a:t>void</a:t>
            </a:r>
            <a:r>
              <a:rPr lang="en-US" altLang="en-US" sz="1800">
                <a:latin typeface="Courier New" panose="02070309020205020404" pitchFamily="49" charset="0"/>
              </a:rPr>
              <a:t> main(String args[]) {</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a:latin typeface="Courier New" panose="02070309020205020404" pitchFamily="49" charset="0"/>
              </a:rPr>
              <a:t>    Hashtable&lt;String,Book&gt; abook = </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					</a:t>
            </a:r>
            <a:r>
              <a:rPr lang="en-US" altLang="en-US" sz="1800" b="1">
                <a:latin typeface="Courier New" panose="02070309020205020404" pitchFamily="49" charset="0"/>
              </a:rPr>
              <a:t>new</a:t>
            </a:r>
            <a:r>
              <a:rPr lang="en-US" altLang="en-US" sz="1800">
                <a:latin typeface="Courier New" panose="02070309020205020404" pitchFamily="49" charset="0"/>
              </a:rPr>
              <a:t> Hashtable&lt;String,Book&gt;();</a:t>
            </a:r>
          </a:p>
          <a:p>
            <a:pPr lvl="1" eaLnBrk="1" hangingPunct="1">
              <a:buFontTx/>
              <a:buNone/>
            </a:pPr>
            <a:endParaRPr lang="en-US" altLang="en-US" sz="1800">
              <a:latin typeface="Courier New" panose="02070309020205020404" pitchFamily="49" charset="0"/>
            </a:endParaRP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	   Book bk1 = </a:t>
            </a:r>
            <a:r>
              <a:rPr lang="en-US" altLang="en-US" sz="1800" b="1">
                <a:latin typeface="Courier New" panose="02070309020205020404" pitchFamily="49" charset="0"/>
              </a:rPr>
              <a:t>new</a:t>
            </a:r>
            <a:r>
              <a:rPr lang="en-US" altLang="en-US" sz="1800">
                <a:latin typeface="Courier New" panose="02070309020205020404" pitchFamily="49" charset="0"/>
              </a:rPr>
              <a:t> Book(200,"Java","bglr");</a:t>
            </a:r>
          </a:p>
          <a:p>
            <a:pPr lvl="1" eaLnBrk="1" hangingPunct="1">
              <a:buFontTx/>
              <a:buNone/>
            </a:pPr>
            <a:r>
              <a:rPr lang="en-US" altLang="en-US" sz="1800">
                <a:latin typeface="Courier New" panose="02070309020205020404" pitchFamily="49" charset="0"/>
              </a:rPr>
              <a:t>     Book bk2 = </a:t>
            </a:r>
            <a:r>
              <a:rPr lang="en-US" altLang="en-US" sz="1800" b="1">
                <a:latin typeface="Courier New" panose="02070309020205020404" pitchFamily="49" charset="0"/>
              </a:rPr>
              <a:t>new</a:t>
            </a:r>
            <a:r>
              <a:rPr lang="en-US" altLang="en-US" sz="1800">
                <a:latin typeface="Courier New" panose="02070309020205020404" pitchFamily="49" charset="0"/>
              </a:rPr>
              <a:t> Book(201,"J2ee","hyd");</a:t>
            </a:r>
          </a:p>
          <a:p>
            <a:pPr lvl="1" eaLnBrk="1" hangingPunct="1">
              <a:buFontTx/>
              <a:buNone/>
            </a:pPr>
            <a:r>
              <a:rPr lang="en-US" altLang="en-US" sz="1800">
                <a:latin typeface="Courier New" panose="02070309020205020404" pitchFamily="49" charset="0"/>
              </a:rPr>
              <a:t>    </a:t>
            </a:r>
          </a:p>
          <a:p>
            <a:pPr lvl="1" eaLnBrk="1" hangingPunct="1">
              <a:buFontTx/>
              <a:buNone/>
            </a:pPr>
            <a:r>
              <a:rPr lang="en-US" altLang="en-US" sz="1800">
                <a:latin typeface="Courier New" panose="02070309020205020404" pitchFamily="49" charset="0"/>
              </a:rPr>
              <a:t>		 abook.put(</a:t>
            </a:r>
            <a:r>
              <a:rPr lang="en-US" altLang="en-US" sz="1800" b="1">
                <a:latin typeface="Courier New" panose="02070309020205020404" pitchFamily="49" charset="0"/>
              </a:rPr>
              <a:t>new</a:t>
            </a:r>
            <a:r>
              <a:rPr lang="en-US" altLang="en-US" sz="1800">
                <a:latin typeface="Courier New" panose="02070309020205020404" pitchFamily="49" charset="0"/>
              </a:rPr>
              <a:t> String("ram"),bk1 );</a:t>
            </a:r>
          </a:p>
          <a:p>
            <a:pPr lvl="1" eaLnBrk="1" hangingPunct="1">
              <a:buFontTx/>
              <a:buNone/>
            </a:pPr>
            <a:r>
              <a:rPr lang="en-US" altLang="en-US" sz="1800">
                <a:latin typeface="Courier New" panose="02070309020205020404" pitchFamily="49" charset="0"/>
              </a:rPr>
              <a:t>    abook.put(</a:t>
            </a:r>
            <a:r>
              <a:rPr lang="en-US" altLang="en-US" sz="1800" b="1">
                <a:latin typeface="Courier New" panose="02070309020205020404" pitchFamily="49" charset="0"/>
              </a:rPr>
              <a:t>new</a:t>
            </a:r>
            <a:r>
              <a:rPr lang="en-US" altLang="en-US" sz="1800">
                <a:latin typeface="Courier New" panose="02070309020205020404" pitchFamily="49" charset="0"/>
              </a:rPr>
              <a:t> String("shyam"),bk2);</a:t>
            </a:r>
          </a:p>
          <a:p>
            <a:pPr lvl="1" eaLnBrk="1" hangingPunct="1"/>
            <a:endParaRPr lang="en-US" altLang="en-US"/>
          </a:p>
          <a:p>
            <a:pPr lvl="2" eaLnBrk="1" hangingPunct="1">
              <a:buFontTx/>
              <a:buNone/>
            </a:pPr>
            <a:r>
              <a:rPr lang="en-US" altLang="en-US" sz="1800" b="1">
                <a:latin typeface="Courier New" panose="02070309020205020404" pitchFamily="49" charset="0"/>
              </a:rPr>
              <a:t> System.</a:t>
            </a:r>
            <a:r>
              <a:rPr lang="en-US" altLang="en-US" sz="1800" b="1" i="1">
                <a:latin typeface="Courier New" panose="02070309020205020404" pitchFamily="49" charset="0"/>
              </a:rPr>
              <a:t>out</a:t>
            </a:r>
            <a:r>
              <a:rPr lang="en-US" altLang="en-US" sz="1800" b="1">
                <a:latin typeface="Courier New" panose="02070309020205020404" pitchFamily="49" charset="0"/>
              </a:rPr>
              <a:t>.println</a:t>
            </a:r>
            <a:r>
              <a:rPr lang="en-US" altLang="en-US" sz="1800">
                <a:latin typeface="Courier New" panose="02070309020205020404" pitchFamily="49" charset="0"/>
              </a:rPr>
              <a:t>(abook.</a:t>
            </a:r>
            <a:r>
              <a:rPr lang="en-US" altLang="en-US" sz="1800" b="1">
                <a:latin typeface="Courier New" panose="02070309020205020404" pitchFamily="49" charset="0"/>
              </a:rPr>
              <a:t>get</a:t>
            </a:r>
            <a:r>
              <a:rPr lang="en-US" altLang="en-US" sz="1800">
                <a:latin typeface="Courier New" panose="02070309020205020404" pitchFamily="49" charset="0"/>
              </a:rPr>
              <a:t>("ram"));</a:t>
            </a:r>
          </a:p>
          <a:p>
            <a:pPr lvl="1" eaLnBrk="1" hangingPunct="1">
              <a:buFontTx/>
              <a:buNone/>
            </a:pPr>
            <a:r>
              <a:rPr lang="en-US" altLang="en-US" sz="1800">
                <a:latin typeface="Courier New" panose="02070309020205020404" pitchFamily="49" charset="0"/>
              </a:rPr>
              <a:t>}</a:t>
            </a:r>
          </a:p>
        </p:txBody>
      </p:sp>
    </p:spTree>
    <p:extLst>
      <p:ext uri="{BB962C8B-B14F-4D97-AF65-F5344CB8AC3E}">
        <p14:creationId xmlns:p14="http://schemas.microsoft.com/office/powerpoint/2010/main" val="22307091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3FCE40B-763C-E62E-E435-EDECBE5390D4}"/>
              </a:ext>
            </a:extLst>
          </p:cNvPr>
          <p:cNvSpPr>
            <a:spLocks noGrp="1" noChangeArrowheads="1"/>
          </p:cNvSpPr>
          <p:nvPr>
            <p:ph type="title"/>
          </p:nvPr>
        </p:nvSpPr>
        <p:spPr/>
        <p:txBody>
          <a:bodyPr/>
          <a:lstStyle/>
          <a:p>
            <a:pPr eaLnBrk="1" hangingPunct="1"/>
            <a:r>
              <a:rPr lang="en-US" altLang="en-US" sz="2800"/>
              <a:t>Hashtable with Duplicate Keys</a:t>
            </a:r>
          </a:p>
        </p:txBody>
      </p:sp>
      <p:sp>
        <p:nvSpPr>
          <p:cNvPr id="90115" name="Rectangle 3">
            <a:extLst>
              <a:ext uri="{FF2B5EF4-FFF2-40B4-BE49-F238E27FC236}">
                <a16:creationId xmlns:a16="http://schemas.microsoft.com/office/drawing/2014/main" id="{FE3E65A4-0D4B-FA46-9315-3EAFAEC62BEE}"/>
              </a:ext>
            </a:extLst>
          </p:cNvPr>
          <p:cNvSpPr>
            <a:spLocks noGrp="1" noChangeArrowheads="1"/>
          </p:cNvSpPr>
          <p:nvPr>
            <p:ph type="body" idx="1"/>
          </p:nvPr>
        </p:nvSpPr>
        <p:spPr/>
        <p:txBody>
          <a:bodyPr/>
          <a:lstStyle/>
          <a:p>
            <a:pPr eaLnBrk="1" hangingPunct="1">
              <a:lnSpc>
                <a:spcPct val="80000"/>
              </a:lnSpc>
              <a:buFontTx/>
              <a:buNone/>
            </a:pPr>
            <a:r>
              <a:rPr lang="en-US" altLang="en-US" sz="1600" b="1">
                <a:latin typeface="Courier New" panose="02070309020205020404" pitchFamily="49" charset="0"/>
              </a:rPr>
              <a:t>public static void main(String[]</a:t>
            </a:r>
            <a:r>
              <a:rPr lang="en-US" altLang="en-US" sz="1600">
                <a:latin typeface="Courier New" panose="02070309020205020404" pitchFamily="49" charset="0"/>
              </a:rPr>
              <a:t> args) {</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b="1">
                <a:latin typeface="Courier New" panose="02070309020205020404" pitchFamily="49" charset="0"/>
              </a:rPr>
              <a:t>Hashtable&lt;String, String&gt;</a:t>
            </a:r>
            <a:r>
              <a:rPr lang="en-US" altLang="en-US" sz="1600">
                <a:latin typeface="Courier New" panose="02070309020205020404" pitchFamily="49" charset="0"/>
              </a:rPr>
              <a:t> htable =</a:t>
            </a:r>
          </a:p>
          <a:p>
            <a:pPr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new</a:t>
            </a:r>
            <a:r>
              <a:rPr lang="en-US" altLang="en-US" sz="1600">
                <a:latin typeface="Courier New" panose="02070309020205020404" pitchFamily="49" charset="0"/>
              </a:rPr>
              <a:t> Hashtable&lt;String, String&gt;();</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htable.</a:t>
            </a:r>
            <a:r>
              <a:rPr lang="en-US" altLang="en-US" sz="1600" b="1">
                <a:latin typeface="Courier New" panose="02070309020205020404" pitchFamily="49" charset="0"/>
              </a:rPr>
              <a:t>put</a:t>
            </a:r>
            <a:r>
              <a:rPr lang="en-US" altLang="en-US" sz="1600">
                <a:latin typeface="Courier New" panose="02070309020205020404" pitchFamily="49" charset="0"/>
              </a:rPr>
              <a:t>(new String("101"), new String("ramesh"));</a:t>
            </a:r>
          </a:p>
          <a:p>
            <a:pPr eaLnBrk="1" hangingPunct="1">
              <a:lnSpc>
                <a:spcPct val="80000"/>
              </a:lnSpc>
              <a:buFontTx/>
              <a:buNone/>
            </a:pPr>
            <a:r>
              <a:rPr lang="en-US" altLang="en-US" sz="1600">
                <a:latin typeface="Courier New" panose="02070309020205020404" pitchFamily="49" charset="0"/>
              </a:rPr>
              <a:t>		htable.</a:t>
            </a:r>
            <a:r>
              <a:rPr lang="en-US" altLang="en-US" sz="1600" b="1">
                <a:latin typeface="Courier New" panose="02070309020205020404" pitchFamily="49" charset="0"/>
              </a:rPr>
              <a:t>put</a:t>
            </a:r>
            <a:r>
              <a:rPr lang="en-US" altLang="en-US" sz="1600">
                <a:latin typeface="Courier New" panose="02070309020205020404" pitchFamily="49" charset="0"/>
              </a:rPr>
              <a:t>(new String("102"), new String("ganesh"));</a:t>
            </a:r>
          </a:p>
          <a:p>
            <a:pPr eaLnBrk="1" hangingPunct="1">
              <a:lnSpc>
                <a:spcPct val="80000"/>
              </a:lnSpc>
              <a:buFontTx/>
              <a:buNone/>
            </a:pPr>
            <a:r>
              <a:rPr lang="en-US" altLang="en-US" sz="1600">
                <a:latin typeface="Courier New" panose="02070309020205020404" pitchFamily="49" charset="0"/>
              </a:rPr>
              <a:t>		htable.</a:t>
            </a:r>
            <a:r>
              <a:rPr lang="en-US" altLang="en-US" sz="1600" b="1">
                <a:latin typeface="Courier New" panose="02070309020205020404" pitchFamily="49" charset="0"/>
              </a:rPr>
              <a:t>put</a:t>
            </a:r>
            <a:r>
              <a:rPr lang="en-US" altLang="en-US" sz="1600">
                <a:latin typeface="Courier New" panose="02070309020205020404" pitchFamily="49" charset="0"/>
              </a:rPr>
              <a:t>(new String("102"), new String("suresh"));</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a:t>
            </a:r>
            <a:r>
              <a:rPr lang="en-US" altLang="en-US" sz="1600" b="1">
                <a:latin typeface="Courier New" panose="02070309020205020404" pitchFamily="49" charset="0"/>
              </a:rPr>
              <a:t>Enumeration</a:t>
            </a:r>
            <a:r>
              <a:rPr lang="en-US" altLang="en-US" sz="1600">
                <a:latin typeface="Courier New" panose="02070309020205020404" pitchFamily="49" charset="0"/>
              </a:rPr>
              <a:t>&lt;String&gt; keys = htable.keys();</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while (keys.hasMoreElements())</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String ky = keys.nextElement();</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System.out.println(htable.get(ky));</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a:latin typeface="Courier New" panose="02070309020205020404" pitchFamily="49" charset="0"/>
              </a:rPr>
              <a:t>	}</a:t>
            </a:r>
          </a:p>
          <a:p>
            <a:pPr eaLnBrk="1" hangingPunct="1">
              <a:lnSpc>
                <a:spcPct val="80000"/>
              </a:lnSpc>
              <a:buFontTx/>
              <a:buNone/>
            </a:pPr>
            <a:r>
              <a:rPr lang="en-US" altLang="en-US" sz="1600" u="sng">
                <a:latin typeface="Courier New" panose="02070309020205020404" pitchFamily="49" charset="0"/>
              </a:rPr>
              <a:t>Output</a:t>
            </a:r>
          </a:p>
          <a:p>
            <a:pPr lvl="1" eaLnBrk="1" hangingPunct="1">
              <a:lnSpc>
                <a:spcPct val="80000"/>
              </a:lnSpc>
            </a:pPr>
            <a:r>
              <a:rPr lang="en-US" altLang="en-US" b="1" u="sng"/>
              <a:t>suresh</a:t>
            </a:r>
          </a:p>
          <a:p>
            <a:pPr lvl="1" eaLnBrk="1" hangingPunct="1">
              <a:lnSpc>
                <a:spcPct val="80000"/>
              </a:lnSpc>
            </a:pPr>
            <a:r>
              <a:rPr lang="en-US" altLang="en-US" b="1" u="sng"/>
              <a:t>ramesh</a:t>
            </a:r>
          </a:p>
          <a:p>
            <a:pPr lvl="1" eaLnBrk="1" hangingPunct="1">
              <a:lnSpc>
                <a:spcPct val="80000"/>
              </a:lnSpc>
              <a:buFontTx/>
              <a:buNone/>
            </a:pPr>
            <a:endParaRPr lang="en-US" altLang="en-US" b="1" u="sng">
              <a:latin typeface="Courier New" panose="02070309020205020404" pitchFamily="49" charset="0"/>
            </a:endParaRPr>
          </a:p>
        </p:txBody>
      </p:sp>
    </p:spTree>
    <p:extLst>
      <p:ext uri="{BB962C8B-B14F-4D97-AF65-F5344CB8AC3E}">
        <p14:creationId xmlns:p14="http://schemas.microsoft.com/office/powerpoint/2010/main" val="46487612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B7B039D-32CD-3307-D5C1-54CDD749DBBE}"/>
              </a:ext>
            </a:extLst>
          </p:cNvPr>
          <p:cNvSpPr>
            <a:spLocks noGrp="1" noChangeArrowheads="1"/>
          </p:cNvSpPr>
          <p:nvPr>
            <p:ph type="title"/>
          </p:nvPr>
        </p:nvSpPr>
        <p:spPr/>
        <p:txBody>
          <a:bodyPr/>
          <a:lstStyle/>
          <a:p>
            <a:pPr eaLnBrk="1" hangingPunct="1"/>
            <a:r>
              <a:rPr lang="en-US" altLang="en-US" sz="2800"/>
              <a:t>Hash Table as Set</a:t>
            </a:r>
          </a:p>
        </p:txBody>
      </p:sp>
      <p:sp>
        <p:nvSpPr>
          <p:cNvPr id="91139" name="Rectangle 3">
            <a:extLst>
              <a:ext uri="{FF2B5EF4-FFF2-40B4-BE49-F238E27FC236}">
                <a16:creationId xmlns:a16="http://schemas.microsoft.com/office/drawing/2014/main" id="{F190E23A-0B61-7C4B-5AFD-930932D557C4}"/>
              </a:ext>
            </a:extLst>
          </p:cNvPr>
          <p:cNvSpPr>
            <a:spLocks noGrp="1" noChangeArrowheads="1"/>
          </p:cNvSpPr>
          <p:nvPr>
            <p:ph type="body" idx="1"/>
          </p:nvPr>
        </p:nvSpPr>
        <p:spPr/>
        <p:txBody>
          <a:bodyPr/>
          <a:lstStyle/>
          <a:p>
            <a:r>
              <a:rPr lang="en-US" altLang="en-US" sz="1800"/>
              <a:t>The contents of the Map interface can be viewed and manipulated as collections</a:t>
            </a:r>
          </a:p>
          <a:p>
            <a:r>
              <a:rPr lang="en-US" altLang="en-US" sz="1800"/>
              <a:t> </a:t>
            </a:r>
            <a:r>
              <a:rPr lang="en-US" altLang="en-US" sz="1800" b="1"/>
              <a:t>entrySe</a:t>
            </a:r>
            <a:r>
              <a:rPr lang="en-US" altLang="en-US" sz="1800"/>
              <a:t>t – Returns a Set of all the key-value pairs.</a:t>
            </a:r>
          </a:p>
          <a:p>
            <a:r>
              <a:rPr lang="en-US" altLang="en-US" sz="1800" b="1"/>
              <a:t> keySet </a:t>
            </a:r>
            <a:r>
              <a:rPr lang="en-US" altLang="en-US" sz="1800"/>
              <a:t>– Returns a Set of all the keys in the map.</a:t>
            </a:r>
          </a:p>
          <a:p>
            <a:r>
              <a:rPr lang="en-US" altLang="en-US" sz="1800" b="1"/>
              <a:t> values </a:t>
            </a:r>
            <a:r>
              <a:rPr lang="en-US" altLang="en-US" sz="1800"/>
              <a:t>– Returns a Collection of all values in the map.</a:t>
            </a:r>
          </a:p>
          <a:p>
            <a:pPr eaLnBrk="1" hangingPunct="1"/>
            <a:endParaRPr lang="en-US" altLang="en-US" sz="1800"/>
          </a:p>
          <a:p>
            <a:pPr eaLnBrk="1" hangingPunct="1"/>
            <a:r>
              <a:rPr lang="en-US" altLang="en-US" sz="1800"/>
              <a:t>public Set </a:t>
            </a:r>
            <a:r>
              <a:rPr lang="en-US" altLang="en-US" sz="1800" b="1"/>
              <a:t>entrySet</a:t>
            </a:r>
            <a:r>
              <a:rPr lang="en-US" altLang="en-US" sz="1800"/>
              <a:t>() </a:t>
            </a:r>
          </a:p>
          <a:p>
            <a:pPr lvl="1" eaLnBrk="1" hangingPunct="1"/>
            <a:r>
              <a:rPr lang="en-US" altLang="en-US" sz="1800"/>
              <a:t>Each element in the returned collection is a </a:t>
            </a:r>
            <a:r>
              <a:rPr lang="en-US" altLang="en-US" sz="1800" b="1"/>
              <a:t>Map.Entry.</a:t>
            </a:r>
            <a:r>
              <a:rPr lang="en-US" altLang="en-US" sz="1800"/>
              <a:t> </a:t>
            </a:r>
          </a:p>
          <a:p>
            <a:pPr lvl="1" eaLnBrk="1" hangingPunct="1"/>
            <a:r>
              <a:rPr lang="en-US" altLang="en-US" sz="1800"/>
              <a:t>Map.Entry is an static Interface inside the interface Map</a:t>
            </a:r>
          </a:p>
          <a:p>
            <a:pPr lvl="1" eaLnBrk="1" hangingPunct="1"/>
            <a:endParaRPr lang="en-US" altLang="en-US" sz="1800"/>
          </a:p>
          <a:p>
            <a:pPr eaLnBrk="1" hangingPunct="1"/>
            <a:r>
              <a:rPr lang="en-US" altLang="en-US" sz="1800" b="1"/>
              <a:t>getKey()</a:t>
            </a:r>
          </a:p>
          <a:p>
            <a:pPr lvl="1" eaLnBrk="1" hangingPunct="1"/>
            <a:r>
              <a:rPr lang="en-US" altLang="en-US" sz="1800"/>
              <a:t>Returns the key corresponding to this entry. </a:t>
            </a:r>
          </a:p>
          <a:p>
            <a:pPr eaLnBrk="1" hangingPunct="1"/>
            <a:r>
              <a:rPr lang="en-US" altLang="en-US" sz="1800" b="1"/>
              <a:t>getValue()</a:t>
            </a:r>
          </a:p>
          <a:p>
            <a:pPr lvl="1" eaLnBrk="1" hangingPunct="1"/>
            <a:r>
              <a:rPr lang="en-US" altLang="en-US" sz="1800"/>
              <a:t>Returns the value corresponding to this entry. </a:t>
            </a:r>
          </a:p>
          <a:p>
            <a:pPr eaLnBrk="1" hangingPunct="1"/>
            <a:endParaRPr lang="en-US" altLang="en-US" sz="1800"/>
          </a:p>
        </p:txBody>
      </p:sp>
    </p:spTree>
    <p:extLst>
      <p:ext uri="{BB962C8B-B14F-4D97-AF65-F5344CB8AC3E}">
        <p14:creationId xmlns:p14="http://schemas.microsoft.com/office/powerpoint/2010/main" val="527864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8726FE5-A47D-1D2F-A218-B2D25AB8BF08}"/>
              </a:ext>
            </a:extLst>
          </p:cNvPr>
          <p:cNvSpPr>
            <a:spLocks noGrp="1" noChangeArrowheads="1"/>
          </p:cNvSpPr>
          <p:nvPr>
            <p:ph type="title"/>
          </p:nvPr>
        </p:nvSpPr>
        <p:spPr/>
        <p:txBody>
          <a:bodyPr/>
          <a:lstStyle/>
          <a:p>
            <a:pPr eaLnBrk="1" hangingPunct="1"/>
            <a:r>
              <a:rPr lang="en-US" altLang="en-US" sz="2800"/>
              <a:t>Hash Table as Set</a:t>
            </a:r>
          </a:p>
        </p:txBody>
      </p:sp>
      <p:sp>
        <p:nvSpPr>
          <p:cNvPr id="92163" name="Rectangle 3">
            <a:extLst>
              <a:ext uri="{FF2B5EF4-FFF2-40B4-BE49-F238E27FC236}">
                <a16:creationId xmlns:a16="http://schemas.microsoft.com/office/drawing/2014/main" id="{353A766A-E9D5-00C0-3CDE-604C7474EBBC}"/>
              </a:ext>
            </a:extLst>
          </p:cNvPr>
          <p:cNvSpPr>
            <a:spLocks noGrp="1" noChangeArrowheads="1"/>
          </p:cNvSpPr>
          <p:nvPr>
            <p:ph type="body" idx="1"/>
          </p:nvPr>
        </p:nvSpPr>
        <p:spPr/>
        <p:txBody>
          <a:bodyPr/>
          <a:lstStyle/>
          <a:p>
            <a:pPr eaLnBrk="1" hangingPunct="1">
              <a:lnSpc>
                <a:spcPct val="90000"/>
              </a:lnSpc>
              <a:buFontTx/>
              <a:buNone/>
            </a:pPr>
            <a:r>
              <a:rPr lang="en-US" altLang="en-US" sz="1800"/>
              <a:t> </a:t>
            </a:r>
            <a:r>
              <a:rPr lang="en-US" altLang="en-US" sz="1800" b="1">
                <a:latin typeface="Courier New" panose="02070309020205020404" pitchFamily="49" charset="0"/>
              </a:rPr>
              <a:t>public static void</a:t>
            </a:r>
            <a:r>
              <a:rPr lang="en-US" altLang="en-US" sz="1800">
                <a:latin typeface="Courier New" panose="02070309020205020404" pitchFamily="49" charset="0"/>
              </a:rPr>
              <a:t> hashTabletoSet</a:t>
            </a:r>
          </a:p>
          <a:p>
            <a:pPr eaLnBrk="1" hangingPunct="1">
              <a:lnSpc>
                <a:spcPct val="90000"/>
              </a:lnSpc>
              <a:buFontTx/>
              <a:buNone/>
            </a:pPr>
            <a:r>
              <a:rPr lang="en-US" altLang="en-US" sz="1800">
                <a:latin typeface="Courier New" panose="02070309020205020404" pitchFamily="49" charset="0"/>
              </a:rPr>
              <a:t>				  ( </a:t>
            </a:r>
            <a:r>
              <a:rPr lang="en-US" altLang="en-US" sz="1800" b="1">
                <a:latin typeface="Courier New" panose="02070309020205020404" pitchFamily="49" charset="0"/>
              </a:rPr>
              <a:t>Hashtable</a:t>
            </a:r>
            <a:r>
              <a:rPr lang="en-US" altLang="en-US" sz="1800">
                <a:latin typeface="Courier New" panose="02070309020205020404" pitchFamily="49" charset="0"/>
              </a:rPr>
              <a:t>&lt;</a:t>
            </a:r>
            <a:r>
              <a:rPr lang="en-US" altLang="en-US" sz="1800" b="1">
                <a:latin typeface="Courier New" panose="02070309020205020404" pitchFamily="49" charset="0"/>
              </a:rPr>
              <a:t>String</a:t>
            </a:r>
            <a:r>
              <a:rPr lang="en-US" altLang="en-US" sz="1800">
                <a:latin typeface="Courier New" panose="02070309020205020404" pitchFamily="49" charset="0"/>
              </a:rPr>
              <a:t>, Book&gt; ht )</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Set&lt;Entry&lt;String</a:t>
            </a:r>
            <a:r>
              <a:rPr lang="en-US" altLang="en-US" sz="1800">
                <a:latin typeface="Courier New" panose="02070309020205020404" pitchFamily="49" charset="0"/>
              </a:rPr>
              <a:t>,Book&gt;&gt; htabSet = ht.</a:t>
            </a:r>
            <a:r>
              <a:rPr lang="en-US" altLang="en-US" sz="1800" b="1">
                <a:latin typeface="Courier New" panose="02070309020205020404" pitchFamily="49" charset="0"/>
              </a:rPr>
              <a:t>entrySet()</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Iterator&lt;Entry&lt;String</a:t>
            </a:r>
            <a:r>
              <a:rPr lang="en-US" altLang="en-US" sz="1800">
                <a:latin typeface="Courier New" panose="02070309020205020404" pitchFamily="49" charset="0"/>
              </a:rPr>
              <a:t>,Book&gt;&gt; itr = htabSet.</a:t>
            </a:r>
            <a:r>
              <a:rPr lang="en-US" altLang="en-US" sz="1800" b="1">
                <a:latin typeface="Courier New" panose="02070309020205020404" pitchFamily="49" charset="0"/>
              </a:rPr>
              <a:t>iterator()</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while</a:t>
            </a:r>
            <a:r>
              <a:rPr lang="en-US" altLang="en-US" sz="1800">
                <a:latin typeface="Courier New" panose="02070309020205020404" pitchFamily="49" charset="0"/>
              </a:rPr>
              <a:t>(itr.</a:t>
            </a:r>
            <a:r>
              <a:rPr lang="en-US" altLang="en-US" sz="1800" b="1">
                <a:latin typeface="Courier New" panose="02070309020205020404" pitchFamily="49" charset="0"/>
              </a:rPr>
              <a:t>hasNext</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Map.Entry&lt;String</a:t>
            </a:r>
            <a:r>
              <a:rPr lang="en-US" altLang="en-US" sz="1800">
                <a:latin typeface="Courier New" panose="02070309020205020404" pitchFamily="49" charset="0"/>
              </a:rPr>
              <a:t>, Book&gt; mp = itr.</a:t>
            </a:r>
            <a:r>
              <a:rPr lang="en-US" altLang="en-US" sz="1800" b="1">
                <a:latin typeface="Courier New" panose="02070309020205020404" pitchFamily="49" charset="0"/>
              </a:rPr>
              <a:t>next()</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(mp.</a:t>
            </a:r>
            <a:r>
              <a:rPr lang="en-US" altLang="en-US" sz="1800" b="1">
                <a:latin typeface="Courier New" panose="02070309020205020404" pitchFamily="49" charset="0"/>
              </a:rPr>
              <a:t>getKey()</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(mp.</a:t>
            </a:r>
            <a:r>
              <a:rPr lang="en-US" altLang="en-US" sz="1800" b="1">
                <a:latin typeface="Courier New" panose="02070309020205020404" pitchFamily="49" charset="0"/>
              </a:rPr>
              <a:t>getValue()</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p>
        </p:txBody>
      </p:sp>
    </p:spTree>
    <p:extLst>
      <p:ext uri="{BB962C8B-B14F-4D97-AF65-F5344CB8AC3E}">
        <p14:creationId xmlns:p14="http://schemas.microsoft.com/office/powerpoint/2010/main" val="10618917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D307D911-0E71-2C00-B461-1F359D6CD19A}"/>
              </a:ext>
            </a:extLst>
          </p:cNvPr>
          <p:cNvSpPr>
            <a:spLocks noGrp="1" noChangeArrowheads="1"/>
          </p:cNvSpPr>
          <p:nvPr>
            <p:ph type="title"/>
          </p:nvPr>
        </p:nvSpPr>
        <p:spPr/>
        <p:txBody>
          <a:bodyPr/>
          <a:lstStyle/>
          <a:p>
            <a:r>
              <a:rPr lang="en-US" altLang="en-US"/>
              <a:t>Working of Hash Map</a:t>
            </a:r>
          </a:p>
        </p:txBody>
      </p:sp>
      <p:sp>
        <p:nvSpPr>
          <p:cNvPr id="93187" name="Content Placeholder 2">
            <a:extLst>
              <a:ext uri="{FF2B5EF4-FFF2-40B4-BE49-F238E27FC236}">
                <a16:creationId xmlns:a16="http://schemas.microsoft.com/office/drawing/2014/main" id="{F08B90C3-217A-D04B-CF11-FD81EFF5E223}"/>
              </a:ext>
            </a:extLst>
          </p:cNvPr>
          <p:cNvSpPr>
            <a:spLocks noGrp="1" noChangeArrowheads="1"/>
          </p:cNvSpPr>
          <p:nvPr>
            <p:ph idx="1"/>
          </p:nvPr>
        </p:nvSpPr>
        <p:spPr/>
        <p:txBody>
          <a:bodyPr/>
          <a:lstStyle/>
          <a:p>
            <a:r>
              <a:rPr lang="en-US" altLang="en-US" sz="2000"/>
              <a:t>HashMap stores key-value pair in Map.Entry static nested class implementation. </a:t>
            </a:r>
          </a:p>
          <a:p>
            <a:pPr lvl="1"/>
            <a:r>
              <a:rPr lang="en-US" altLang="en-US" sz="2000"/>
              <a:t>works on hashing algorithm and uses hashCode() and equals() method in put and get methods.</a:t>
            </a:r>
          </a:p>
          <a:p>
            <a:r>
              <a:rPr lang="en-US" altLang="en-US" sz="2000" b="1"/>
              <a:t>put()</a:t>
            </a:r>
          </a:p>
          <a:p>
            <a:pPr lvl="1"/>
            <a:r>
              <a:rPr lang="en-US" altLang="en-US" sz="2000"/>
              <a:t>Invoked by passing key-value pair, </a:t>
            </a:r>
          </a:p>
          <a:p>
            <a:pPr lvl="1"/>
            <a:r>
              <a:rPr lang="en-US" altLang="en-US" sz="2000"/>
              <a:t>HashMap uses Key hashCode() with hashing to find out the index to store the key-value pair. </a:t>
            </a:r>
          </a:p>
          <a:p>
            <a:pPr lvl="1"/>
            <a:r>
              <a:rPr lang="en-US" altLang="en-US" sz="2000"/>
              <a:t>The Entry is stored in the LinkedList, so if there is an already existing entry, it uses equals() method to check if the passed key already exists, if yes it overwrites the value else it creates a new entry and stores this key-value Entry.</a:t>
            </a:r>
          </a:p>
          <a:p>
            <a:r>
              <a:rPr lang="en-US" altLang="en-US" sz="2000" b="1"/>
              <a:t>get()</a:t>
            </a:r>
          </a:p>
          <a:p>
            <a:pPr lvl="1"/>
            <a:r>
              <a:rPr lang="en-US" altLang="en-US" sz="2000"/>
              <a:t>Invoked by passing Key, </a:t>
            </a:r>
          </a:p>
          <a:p>
            <a:pPr lvl="1"/>
            <a:r>
              <a:rPr lang="en-US" altLang="en-US" sz="2000"/>
              <a:t>It uses the hashCode() to find the index in the array and then use equals() method to find the correct Entry and return its value. </a:t>
            </a:r>
          </a:p>
        </p:txBody>
      </p:sp>
    </p:spTree>
    <p:extLst>
      <p:ext uri="{BB962C8B-B14F-4D97-AF65-F5344CB8AC3E}">
        <p14:creationId xmlns:p14="http://schemas.microsoft.com/office/powerpoint/2010/main" val="280544949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59DC36C3-E40D-D4AF-05DA-9A8514CDE1EE}"/>
              </a:ext>
            </a:extLst>
          </p:cNvPr>
          <p:cNvSpPr>
            <a:spLocks noGrp="1" noChangeArrowheads="1"/>
          </p:cNvSpPr>
          <p:nvPr>
            <p:ph type="title"/>
          </p:nvPr>
        </p:nvSpPr>
        <p:spPr/>
        <p:txBody>
          <a:bodyPr/>
          <a:lstStyle/>
          <a:p>
            <a:r>
              <a:rPr lang="en-US" altLang="en-US"/>
              <a:t>Working of Hash Map</a:t>
            </a:r>
          </a:p>
        </p:txBody>
      </p:sp>
      <p:pic>
        <p:nvPicPr>
          <p:cNvPr id="94211" name="Content Placeholder 3" descr="java-hashmap-entry-impl.png">
            <a:extLst>
              <a:ext uri="{FF2B5EF4-FFF2-40B4-BE49-F238E27FC236}">
                <a16:creationId xmlns:a16="http://schemas.microsoft.com/office/drawing/2014/main" id="{6FF34D2B-655E-BF4A-0BBF-DCACEE04FC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76375" y="1795463"/>
            <a:ext cx="6191250" cy="3371850"/>
          </a:xfrm>
        </p:spPr>
      </p:pic>
    </p:spTree>
    <p:extLst>
      <p:ext uri="{BB962C8B-B14F-4D97-AF65-F5344CB8AC3E}">
        <p14:creationId xmlns:p14="http://schemas.microsoft.com/office/powerpoint/2010/main" val="363512016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4DC4D863-1714-E62E-33B7-AE2ACA63ADE6}"/>
              </a:ext>
            </a:extLst>
          </p:cNvPr>
          <p:cNvSpPr>
            <a:spLocks noGrp="1" noChangeArrowheads="1"/>
          </p:cNvSpPr>
          <p:nvPr>
            <p:ph type="title"/>
          </p:nvPr>
        </p:nvSpPr>
        <p:spPr/>
        <p:txBody>
          <a:bodyPr/>
          <a:lstStyle/>
          <a:p>
            <a:r>
              <a:rPr lang="en-US" altLang="en-US"/>
              <a:t>Why Map is not Extending Collection</a:t>
            </a:r>
          </a:p>
        </p:txBody>
      </p:sp>
      <p:sp>
        <p:nvSpPr>
          <p:cNvPr id="39939" name="Content Placeholder 2">
            <a:extLst>
              <a:ext uri="{FF2B5EF4-FFF2-40B4-BE49-F238E27FC236}">
                <a16:creationId xmlns:a16="http://schemas.microsoft.com/office/drawing/2014/main" id="{3B2B2769-454A-63F9-FB09-F0577BD1E680}"/>
              </a:ext>
            </a:extLst>
          </p:cNvPr>
          <p:cNvSpPr>
            <a:spLocks noGrp="1" noChangeArrowheads="1"/>
          </p:cNvSpPr>
          <p:nvPr>
            <p:ph idx="1"/>
          </p:nvPr>
        </p:nvSpPr>
        <p:spPr/>
        <p:txBody>
          <a:bodyPr/>
          <a:lstStyle/>
          <a:p>
            <a:pPr>
              <a:lnSpc>
                <a:spcPct val="150000"/>
              </a:lnSpc>
            </a:pPr>
            <a:r>
              <a:rPr lang="en-US" altLang="en-US" sz="2000"/>
              <a:t>Maps work with key/value pairs</a:t>
            </a:r>
          </a:p>
          <a:p>
            <a:pPr lvl="1">
              <a:lnSpc>
                <a:spcPct val="150000"/>
              </a:lnSpc>
            </a:pPr>
            <a:r>
              <a:rPr lang="en-US" altLang="en-US" sz="2000"/>
              <a:t>They map keys to values. </a:t>
            </a:r>
          </a:p>
          <a:p>
            <a:pPr>
              <a:lnSpc>
                <a:spcPct val="150000"/>
              </a:lnSpc>
            </a:pPr>
            <a:r>
              <a:rPr lang="en-US" altLang="en-US" sz="2000"/>
              <a:t>Its content can be  viewed </a:t>
            </a:r>
          </a:p>
          <a:p>
            <a:pPr lvl="1">
              <a:lnSpc>
                <a:spcPct val="150000"/>
              </a:lnSpc>
            </a:pPr>
            <a:r>
              <a:rPr lang="en-US" altLang="en-US" sz="2000"/>
              <a:t>As a set of keys, </a:t>
            </a:r>
          </a:p>
          <a:p>
            <a:pPr lvl="1">
              <a:lnSpc>
                <a:spcPct val="150000"/>
              </a:lnSpc>
            </a:pPr>
            <a:r>
              <a:rPr lang="en-US" altLang="en-US" sz="2000"/>
              <a:t>A collection of values </a:t>
            </a:r>
          </a:p>
          <a:p>
            <a:pPr lvl="1">
              <a:lnSpc>
                <a:spcPct val="150000"/>
              </a:lnSpc>
            </a:pPr>
            <a:r>
              <a:rPr lang="en-US" altLang="en-US" sz="2000"/>
              <a:t>A set of key-value mappings.</a:t>
            </a:r>
          </a:p>
          <a:p>
            <a:r>
              <a:rPr lang="en-US" altLang="en-US" sz="2000"/>
              <a:t>Mappings are not collections and collections are not mappings. </a:t>
            </a:r>
          </a:p>
          <a:p>
            <a:endParaRPr lang="en-US" altLang="en-US" sz="2000"/>
          </a:p>
          <a:p>
            <a:r>
              <a:rPr lang="en-US" altLang="en-US" sz="2000"/>
              <a:t>Maps can be viewed as Collections of keys, values, or pairs</a:t>
            </a:r>
          </a:p>
          <a:p>
            <a:r>
              <a:rPr lang="en-US" altLang="en-US" sz="2000"/>
              <a:t>It has Collection view operations</a:t>
            </a:r>
          </a:p>
          <a:p>
            <a:pPr lvl="1"/>
            <a:r>
              <a:rPr lang="en-US" altLang="en-US" sz="2000"/>
              <a:t>keySet, entrySet, and values</a:t>
            </a:r>
          </a:p>
          <a:p>
            <a:pPr>
              <a:lnSpc>
                <a:spcPct val="150000"/>
              </a:lnSpc>
            </a:pPr>
            <a:endParaRPr lang="en-US" altLang="en-US" sz="2000"/>
          </a:p>
          <a:p>
            <a:endParaRPr lang="en-US" altLang="en-US"/>
          </a:p>
        </p:txBody>
      </p:sp>
    </p:spTree>
    <p:extLst>
      <p:ext uri="{BB962C8B-B14F-4D97-AF65-F5344CB8AC3E}">
        <p14:creationId xmlns:p14="http://schemas.microsoft.com/office/powerpoint/2010/main" val="203419795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45A84A20-77D4-8F3A-32F9-9033D2812761}"/>
              </a:ext>
            </a:extLst>
          </p:cNvPr>
          <p:cNvSpPr>
            <a:spLocks noGrp="1" noChangeArrowheads="1"/>
          </p:cNvSpPr>
          <p:nvPr>
            <p:ph type="title"/>
          </p:nvPr>
        </p:nvSpPr>
        <p:spPr/>
        <p:txBody>
          <a:bodyPr/>
          <a:lstStyle/>
          <a:p>
            <a:r>
              <a:rPr lang="en-US" altLang="en-US"/>
              <a:t>Working of Hash Map</a:t>
            </a:r>
          </a:p>
        </p:txBody>
      </p:sp>
      <p:sp>
        <p:nvSpPr>
          <p:cNvPr id="95235" name="Content Placeholder 2">
            <a:extLst>
              <a:ext uri="{FF2B5EF4-FFF2-40B4-BE49-F238E27FC236}">
                <a16:creationId xmlns:a16="http://schemas.microsoft.com/office/drawing/2014/main" id="{19CEFC21-5429-0103-F4B8-CFA4FA421F31}"/>
              </a:ext>
            </a:extLst>
          </p:cNvPr>
          <p:cNvSpPr>
            <a:spLocks noGrp="1" noChangeArrowheads="1"/>
          </p:cNvSpPr>
          <p:nvPr>
            <p:ph idx="1"/>
          </p:nvPr>
        </p:nvSpPr>
        <p:spPr/>
        <p:txBody>
          <a:bodyPr/>
          <a:lstStyle/>
          <a:p>
            <a:endParaRPr lang="en-US" altLang="en-US" sz="2000"/>
          </a:p>
          <a:p>
            <a:r>
              <a:rPr lang="en-US" altLang="en-US" sz="2000"/>
              <a:t>HashMap initial default capacity is 16 and load factor is 0.75. </a:t>
            </a:r>
          </a:p>
          <a:p>
            <a:endParaRPr lang="en-US" altLang="en-US" sz="2000"/>
          </a:p>
          <a:p>
            <a:r>
              <a:rPr lang="en-US" altLang="en-US" sz="2000"/>
              <a:t>The threshold is capacity multiplied by load factor and whenever we try to add an entry if map size is greater than the threshold, HashMap rehashes the contents of the map into a new array with a larger capacity. </a:t>
            </a:r>
          </a:p>
          <a:p>
            <a:endParaRPr lang="en-US" altLang="en-US" sz="2000"/>
          </a:p>
          <a:p>
            <a:r>
              <a:rPr lang="en-US" altLang="en-US" sz="2000"/>
              <a:t>The capacity is always the power of 2, so if you know that you need to store a large number of key-value pairs, for example in caching data from the database, it’s a good idea to initialize the HashMap with correct capacity and load factor.</a:t>
            </a:r>
          </a:p>
          <a:p>
            <a:endParaRPr lang="en-US" altLang="en-US" sz="2000"/>
          </a:p>
          <a:p>
            <a:endParaRPr lang="en-US" altLang="en-US" sz="2000"/>
          </a:p>
          <a:p>
            <a:endParaRPr lang="en-US" altLang="en-US" sz="2000"/>
          </a:p>
          <a:p>
            <a:endParaRPr lang="en-US" altLang="en-US" sz="2000"/>
          </a:p>
        </p:txBody>
      </p:sp>
    </p:spTree>
    <p:extLst>
      <p:ext uri="{BB962C8B-B14F-4D97-AF65-F5344CB8AC3E}">
        <p14:creationId xmlns:p14="http://schemas.microsoft.com/office/powerpoint/2010/main" val="36166359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A8665EC-E332-B4D9-8A45-036F9E8719DD}"/>
              </a:ext>
            </a:extLst>
          </p:cNvPr>
          <p:cNvSpPr>
            <a:spLocks noGrp="1" noChangeArrowheads="1"/>
          </p:cNvSpPr>
          <p:nvPr>
            <p:ph type="title"/>
          </p:nvPr>
        </p:nvSpPr>
        <p:spPr/>
        <p:txBody>
          <a:bodyPr/>
          <a:lstStyle/>
          <a:p>
            <a:pPr eaLnBrk="1" hangingPunct="1"/>
            <a:r>
              <a:rPr lang="en-US" altLang="en-US" sz="2800"/>
              <a:t>Tree Map</a:t>
            </a:r>
          </a:p>
        </p:txBody>
      </p:sp>
      <p:sp>
        <p:nvSpPr>
          <p:cNvPr id="96259" name="Rectangle 3">
            <a:extLst>
              <a:ext uri="{FF2B5EF4-FFF2-40B4-BE49-F238E27FC236}">
                <a16:creationId xmlns:a16="http://schemas.microsoft.com/office/drawing/2014/main" id="{16779523-B2B6-7E68-5CF4-73741C53DEA6}"/>
              </a:ext>
            </a:extLst>
          </p:cNvPr>
          <p:cNvSpPr>
            <a:spLocks noGrp="1" noChangeArrowheads="1"/>
          </p:cNvSpPr>
          <p:nvPr>
            <p:ph type="body" idx="1"/>
          </p:nvPr>
        </p:nvSpPr>
        <p:spPr>
          <a:xfrm>
            <a:off x="457200" y="914400"/>
            <a:ext cx="8229600" cy="5211763"/>
          </a:xfrm>
        </p:spPr>
        <p:txBody>
          <a:bodyPr/>
          <a:lstStyle/>
          <a:p>
            <a:pPr eaLnBrk="1" hangingPunct="1"/>
            <a:r>
              <a:rPr lang="en-US" altLang="en-US" sz="1800" b="1" dirty="0" err="1"/>
              <a:t>TreeMap</a:t>
            </a:r>
            <a:r>
              <a:rPr lang="en-US" altLang="en-US" sz="1800" b="1" dirty="0"/>
              <a:t> </a:t>
            </a:r>
            <a:r>
              <a:rPr lang="en-US" altLang="en-US" sz="1800" dirty="0"/>
              <a:t>is a Sorted Map</a:t>
            </a:r>
          </a:p>
          <a:p>
            <a:pPr eaLnBrk="1" hangingPunct="1"/>
            <a:r>
              <a:rPr lang="en-US" altLang="en-US" sz="1800" dirty="0"/>
              <a:t>The keys are guaranteed to be in sorted order </a:t>
            </a:r>
          </a:p>
          <a:p>
            <a:pPr eaLnBrk="1" hangingPunct="1"/>
            <a:r>
              <a:rPr lang="en-US" altLang="en-US" sz="1800" dirty="0"/>
              <a:t>The Order is being controlled by Comparable or Comparator</a:t>
            </a:r>
          </a:p>
          <a:p>
            <a:pPr eaLnBrk="1" hangingPunct="1"/>
            <a:endParaRPr lang="en-US" altLang="en-US" sz="1800" b="1" dirty="0"/>
          </a:p>
          <a:p>
            <a:pPr lvl="1" eaLnBrk="1" hangingPunct="1">
              <a:buFontTx/>
              <a:buNone/>
            </a:pPr>
            <a:r>
              <a:rPr lang="en-US" altLang="en-US" sz="1800" b="1" dirty="0">
                <a:latin typeface="Courier New" panose="02070309020205020404" pitchFamily="49" charset="0"/>
              </a:rPr>
              <a:t>public</a:t>
            </a:r>
            <a:r>
              <a:rPr lang="en-US" altLang="en-US" sz="1800" dirty="0">
                <a:latin typeface="Courier New" panose="02070309020205020404" pitchFamily="49" charset="0"/>
              </a:rPr>
              <a:t> </a:t>
            </a:r>
            <a:r>
              <a:rPr lang="en-US" altLang="en-US" sz="1800" b="1" dirty="0">
                <a:latin typeface="Courier New" panose="02070309020205020404" pitchFamily="49" charset="0"/>
              </a:rPr>
              <a:t>static</a:t>
            </a:r>
            <a:r>
              <a:rPr lang="en-US" altLang="en-US" sz="1800" dirty="0">
                <a:latin typeface="Courier New" panose="02070309020205020404" pitchFamily="49" charset="0"/>
              </a:rPr>
              <a:t> </a:t>
            </a:r>
            <a:r>
              <a:rPr lang="en-US" altLang="en-US" sz="1800" b="1" dirty="0">
                <a:latin typeface="Courier New" panose="02070309020205020404" pitchFamily="49" charset="0"/>
              </a:rPr>
              <a:t>void</a:t>
            </a:r>
            <a:r>
              <a:rPr lang="en-US" altLang="en-US" sz="1800" dirty="0">
                <a:latin typeface="Courier New" panose="02070309020205020404" pitchFamily="49" charset="0"/>
              </a:rPr>
              <a:t> main(String </a:t>
            </a:r>
            <a:r>
              <a:rPr lang="en-US" altLang="en-US" sz="1800" dirty="0" err="1">
                <a:latin typeface="Courier New" panose="02070309020205020404" pitchFamily="49" charset="0"/>
              </a:rPr>
              <a:t>args</a:t>
            </a:r>
            <a:r>
              <a:rPr lang="en-US" altLang="en-US" sz="1800" dirty="0">
                <a:latin typeface="Courier New" panose="02070309020205020404" pitchFamily="49" charset="0"/>
              </a:rPr>
              <a:t>[])</a:t>
            </a:r>
          </a:p>
          <a:p>
            <a:pPr lvl="1" eaLnBrk="1" hangingPunct="1">
              <a:buFontTx/>
              <a:buNone/>
            </a:pPr>
            <a:r>
              <a:rPr lang="en-US" altLang="en-US" sz="1800" dirty="0">
                <a:latin typeface="Courier New" panose="02070309020205020404" pitchFamily="49" charset="0"/>
              </a:rPr>
              <a:t>{</a:t>
            </a:r>
          </a:p>
          <a:p>
            <a:pPr lvl="1" eaLnBrk="1" hangingPunct="1">
              <a:buFontTx/>
              <a:buNone/>
            </a:pPr>
            <a:endParaRPr lang="en-US" altLang="en-US" sz="1800" dirty="0">
              <a:latin typeface="Courier New" panose="02070309020205020404" pitchFamily="49" charset="0"/>
            </a:endParaRPr>
          </a:p>
          <a:p>
            <a:pPr lvl="1" eaLnBrk="1" hangingPunct="1">
              <a:buFontTx/>
              <a:buNone/>
            </a:pPr>
            <a:r>
              <a:rPr lang="en-US" altLang="en-US" sz="1800" b="1" dirty="0" err="1">
                <a:latin typeface="Courier New" panose="02070309020205020404" pitchFamily="49" charset="0"/>
              </a:rPr>
              <a:t>TreeMap</a:t>
            </a:r>
            <a:r>
              <a:rPr lang="en-US" altLang="en-US" sz="1800" dirty="0">
                <a:latin typeface="Courier New" panose="02070309020205020404" pitchFamily="49" charset="0"/>
              </a:rPr>
              <a:t> tm = </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b="1" dirty="0" err="1">
                <a:latin typeface="Courier New" panose="02070309020205020404" pitchFamily="49" charset="0"/>
              </a:rPr>
              <a:t>TreeMap</a:t>
            </a:r>
            <a:r>
              <a:rPr lang="en-US" altLang="en-US" sz="1800" dirty="0">
                <a:latin typeface="Courier New" panose="02070309020205020404" pitchFamily="49" charset="0"/>
              </a:rPr>
              <a:t>(</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LComparator</a:t>
            </a:r>
            <a:r>
              <a:rPr lang="en-US" altLang="en-US" sz="1800" dirty="0">
                <a:latin typeface="Courier New" panose="02070309020205020404" pitchFamily="49" charset="0"/>
              </a:rPr>
              <a:t>());</a:t>
            </a:r>
          </a:p>
          <a:p>
            <a:pPr lvl="1" eaLnBrk="1" hangingPunct="1">
              <a:buFontTx/>
              <a:buNone/>
            </a:pPr>
            <a:endParaRPr lang="en-US" altLang="en-US" sz="1800" dirty="0">
              <a:latin typeface="Courier New" panose="02070309020205020404" pitchFamily="49" charset="0"/>
            </a:endParaRPr>
          </a:p>
          <a:p>
            <a:pPr lvl="1" eaLnBrk="1" hangingPunct="1">
              <a:buFontTx/>
              <a:buNone/>
            </a:pPr>
            <a:r>
              <a:rPr lang="en-US" altLang="en-US" sz="1800" dirty="0" err="1">
                <a:latin typeface="Courier New" panose="02070309020205020404" pitchFamily="49" charset="0"/>
              </a:rPr>
              <a:t>MyPerson</a:t>
            </a:r>
            <a:r>
              <a:rPr lang="en-US" altLang="en-US" sz="1800" dirty="0">
                <a:latin typeface="Courier New" panose="02070309020205020404" pitchFamily="49" charset="0"/>
              </a:rPr>
              <a:t> ov1= </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MyPerson</a:t>
            </a:r>
            <a:r>
              <a:rPr lang="en-US" altLang="en-US" sz="1800" dirty="0">
                <a:latin typeface="Courier New" panose="02070309020205020404" pitchFamily="49" charset="0"/>
              </a:rPr>
              <a:t>("anand","kumar",45);</a:t>
            </a:r>
          </a:p>
          <a:p>
            <a:pPr lvl="1" eaLnBrk="1" hangingPunct="1">
              <a:buFontTx/>
              <a:buNone/>
            </a:pPr>
            <a:r>
              <a:rPr lang="en-US" altLang="en-US" sz="1800" dirty="0" err="1">
                <a:latin typeface="Courier New" panose="02070309020205020404" pitchFamily="49" charset="0"/>
              </a:rPr>
              <a:t>MyPerson</a:t>
            </a:r>
            <a:r>
              <a:rPr lang="en-US" altLang="en-US" sz="1800" dirty="0">
                <a:latin typeface="Courier New" panose="02070309020205020404" pitchFamily="49" charset="0"/>
              </a:rPr>
              <a:t> ok1 =</a:t>
            </a:r>
            <a:r>
              <a:rPr lang="en-US" altLang="en-US" sz="1800" b="1" dirty="0">
                <a:latin typeface="Courier New" panose="02070309020205020404" pitchFamily="49" charset="0"/>
              </a:rPr>
              <a:t>new</a:t>
            </a:r>
            <a:r>
              <a:rPr lang="en-US" altLang="en-US" sz="1800" dirty="0">
                <a:latin typeface="Courier New" panose="02070309020205020404" pitchFamily="49" charset="0"/>
              </a:rPr>
              <a:t> </a:t>
            </a:r>
            <a:r>
              <a:rPr lang="en-US" altLang="en-US" sz="1800" dirty="0" err="1">
                <a:latin typeface="Courier New" panose="02070309020205020404" pitchFamily="49" charset="0"/>
              </a:rPr>
              <a:t>MyPerson</a:t>
            </a:r>
            <a:r>
              <a:rPr lang="en-US" altLang="en-US" sz="1800" dirty="0">
                <a:latin typeface="Courier New" panose="02070309020205020404" pitchFamily="49" charset="0"/>
              </a:rPr>
              <a:t>("100");</a:t>
            </a:r>
          </a:p>
          <a:p>
            <a:pPr lvl="1" eaLnBrk="1" hangingPunct="1">
              <a:buFontTx/>
              <a:buNone/>
            </a:pPr>
            <a:r>
              <a:rPr lang="en-US" altLang="en-US" sz="1800" dirty="0" err="1">
                <a:latin typeface="Courier New" panose="02070309020205020404" pitchFamily="49" charset="0"/>
              </a:rPr>
              <a:t>tm.</a:t>
            </a:r>
            <a:r>
              <a:rPr lang="en-US" altLang="en-US" sz="1800" b="1" dirty="0" err="1">
                <a:latin typeface="Courier New" panose="02070309020205020404" pitchFamily="49" charset="0"/>
              </a:rPr>
              <a:t>put</a:t>
            </a:r>
            <a:r>
              <a:rPr lang="en-US" altLang="en-US" sz="1800" dirty="0">
                <a:latin typeface="Courier New" panose="02070309020205020404" pitchFamily="49" charset="0"/>
              </a:rPr>
              <a:t>(ok1,ov1);</a:t>
            </a:r>
          </a:p>
          <a:p>
            <a:pPr lvl="1" eaLnBrk="1" hangingPunct="1">
              <a:buFontTx/>
              <a:buNone/>
            </a:pPr>
            <a:endParaRPr lang="en-US" altLang="en-US" sz="1800" dirty="0">
              <a:latin typeface="Courier New" panose="02070309020205020404" pitchFamily="49" charset="0"/>
            </a:endParaRPr>
          </a:p>
          <a:p>
            <a:pPr lvl="1" eaLnBrk="1" hangingPunct="1">
              <a:buFontTx/>
              <a:buNone/>
            </a:pPr>
            <a:r>
              <a:rPr lang="en-US" altLang="en-US" sz="1800" b="1" dirty="0" err="1">
                <a:latin typeface="Courier New" panose="02070309020205020404" pitchFamily="49" charset="0"/>
              </a:rPr>
              <a:t>System.</a:t>
            </a:r>
            <a:r>
              <a:rPr lang="en-US" altLang="en-US" sz="1800" b="1" i="1" dirty="0" err="1">
                <a:latin typeface="Courier New" panose="02070309020205020404" pitchFamily="49" charset="0"/>
              </a:rPr>
              <a:t>out</a:t>
            </a:r>
            <a:r>
              <a:rPr lang="en-US" altLang="en-US" sz="1800" b="1" dirty="0" err="1">
                <a:latin typeface="Courier New" panose="02070309020205020404" pitchFamily="49" charset="0"/>
              </a:rPr>
              <a:t>.println</a:t>
            </a:r>
            <a:r>
              <a:rPr lang="en-US" altLang="en-US" sz="1800" dirty="0">
                <a:latin typeface="Courier New" panose="02070309020205020404" pitchFamily="49" charset="0"/>
              </a:rPr>
              <a:t>(</a:t>
            </a:r>
            <a:r>
              <a:rPr lang="en-US" altLang="en-US" sz="1800" dirty="0" err="1">
                <a:latin typeface="Courier New" panose="02070309020205020404" pitchFamily="49" charset="0"/>
              </a:rPr>
              <a:t>tm.</a:t>
            </a:r>
            <a:r>
              <a:rPr lang="en-US" altLang="en-US" sz="1800" b="1" dirty="0" err="1">
                <a:latin typeface="Courier New" panose="02070309020205020404" pitchFamily="49" charset="0"/>
              </a:rPr>
              <a:t>containsValue</a:t>
            </a:r>
            <a:r>
              <a:rPr lang="en-US" altLang="en-US" sz="1800" dirty="0">
                <a:latin typeface="Courier New" panose="02070309020205020404" pitchFamily="49" charset="0"/>
              </a:rPr>
              <a:t>(ov1)); </a:t>
            </a:r>
          </a:p>
          <a:p>
            <a:pPr lvl="1" eaLnBrk="1" hangingPunct="1">
              <a:buFontTx/>
              <a:buNone/>
            </a:pPr>
            <a:r>
              <a:rPr lang="en-US" altLang="en-US" sz="1800" b="1" dirty="0" err="1">
                <a:latin typeface="Courier New" panose="02070309020205020404" pitchFamily="49" charset="0"/>
              </a:rPr>
              <a:t>System.</a:t>
            </a:r>
            <a:r>
              <a:rPr lang="en-US" altLang="en-US" sz="1800" b="1" i="1" dirty="0" err="1">
                <a:latin typeface="Courier New" panose="02070309020205020404" pitchFamily="49" charset="0"/>
              </a:rPr>
              <a:t>out</a:t>
            </a:r>
            <a:r>
              <a:rPr lang="en-US" altLang="en-US" sz="1800" b="1" dirty="0" err="1">
                <a:latin typeface="Courier New" panose="02070309020205020404" pitchFamily="49" charset="0"/>
              </a:rPr>
              <a:t>.println</a:t>
            </a:r>
            <a:r>
              <a:rPr lang="en-US" altLang="en-US" sz="1800" dirty="0">
                <a:latin typeface="Courier New" panose="02070309020205020404" pitchFamily="49" charset="0"/>
              </a:rPr>
              <a:t>(</a:t>
            </a:r>
            <a:r>
              <a:rPr lang="en-US" altLang="en-US" sz="1800" dirty="0" err="1">
                <a:latin typeface="Courier New" panose="02070309020205020404" pitchFamily="49" charset="0"/>
              </a:rPr>
              <a:t>tm.</a:t>
            </a:r>
            <a:r>
              <a:rPr lang="en-US" altLang="en-US" sz="1800" b="1" dirty="0" err="1">
                <a:latin typeface="Courier New" panose="02070309020205020404" pitchFamily="49" charset="0"/>
              </a:rPr>
              <a:t>containsKey</a:t>
            </a:r>
            <a:r>
              <a:rPr lang="en-US" altLang="en-US" sz="1800" dirty="0">
                <a:latin typeface="Courier New" panose="02070309020205020404" pitchFamily="49" charset="0"/>
              </a:rPr>
              <a:t>(ok1));</a:t>
            </a:r>
          </a:p>
          <a:p>
            <a:pPr lvl="1" eaLnBrk="1" hangingPunct="1">
              <a:buFontTx/>
              <a:buNone/>
            </a:pPr>
            <a:r>
              <a:rPr lang="en-US" altLang="en-US" sz="1800" b="1" dirty="0" err="1">
                <a:latin typeface="Courier New" panose="02070309020205020404" pitchFamily="49" charset="0"/>
              </a:rPr>
              <a:t>System.</a:t>
            </a:r>
            <a:r>
              <a:rPr lang="en-US" altLang="en-US" sz="1800" b="1" i="1" dirty="0" err="1">
                <a:latin typeface="Courier New" panose="02070309020205020404" pitchFamily="49" charset="0"/>
              </a:rPr>
              <a:t>out</a:t>
            </a:r>
            <a:r>
              <a:rPr lang="en-US" altLang="en-US" sz="1800" b="1" dirty="0" err="1">
                <a:latin typeface="Courier New" panose="02070309020205020404" pitchFamily="49" charset="0"/>
              </a:rPr>
              <a:t>.println</a:t>
            </a:r>
            <a:r>
              <a:rPr lang="en-US" altLang="en-US" sz="1800" dirty="0">
                <a:latin typeface="Courier New" panose="02070309020205020404" pitchFamily="49" charset="0"/>
              </a:rPr>
              <a:t>(</a:t>
            </a:r>
            <a:r>
              <a:rPr lang="en-US" altLang="en-US" sz="1800" dirty="0" err="1">
                <a:latin typeface="Courier New" panose="02070309020205020404" pitchFamily="49" charset="0"/>
              </a:rPr>
              <a:t>tm.</a:t>
            </a:r>
            <a:r>
              <a:rPr lang="en-US" altLang="en-US" sz="1800" b="1" dirty="0" err="1">
                <a:latin typeface="Courier New" panose="02070309020205020404" pitchFamily="49" charset="0"/>
              </a:rPr>
              <a:t>get</a:t>
            </a:r>
            <a:r>
              <a:rPr lang="en-US" altLang="en-US" sz="1800" dirty="0">
                <a:latin typeface="Courier New" panose="02070309020205020404" pitchFamily="49" charset="0"/>
              </a:rPr>
              <a:t>(ok1));</a:t>
            </a:r>
          </a:p>
          <a:p>
            <a:pPr lvl="1" eaLnBrk="1" hangingPunct="1">
              <a:buFontTx/>
              <a:buNone/>
            </a:pPr>
            <a:r>
              <a:rPr lang="en-US" altLang="en-US" sz="1800" dirty="0">
                <a:latin typeface="Courier New" panose="02070309020205020404" pitchFamily="49" charset="0"/>
              </a:rPr>
              <a:t>}</a:t>
            </a:r>
          </a:p>
          <a:p>
            <a:pPr eaLnBrk="1" hangingPunct="1"/>
            <a:endParaRPr lang="en-US" altLang="en-US" sz="1800" dirty="0">
              <a:latin typeface="Courier New" panose="02070309020205020404" pitchFamily="49" charset="0"/>
            </a:endParaRPr>
          </a:p>
        </p:txBody>
      </p:sp>
    </p:spTree>
    <p:extLst>
      <p:ext uri="{BB962C8B-B14F-4D97-AF65-F5344CB8AC3E}">
        <p14:creationId xmlns:p14="http://schemas.microsoft.com/office/powerpoint/2010/main" val="279647662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132686FA-11F7-9E83-2206-86C05F8C08B1}"/>
              </a:ext>
            </a:extLst>
          </p:cNvPr>
          <p:cNvSpPr>
            <a:spLocks noGrp="1" noChangeArrowheads="1"/>
          </p:cNvSpPr>
          <p:nvPr>
            <p:ph type="title"/>
          </p:nvPr>
        </p:nvSpPr>
        <p:spPr/>
        <p:txBody>
          <a:bodyPr/>
          <a:lstStyle/>
          <a:p>
            <a:pPr eaLnBrk="1" hangingPunct="1"/>
            <a:r>
              <a:rPr lang="en-US" altLang="en-US" sz="2800"/>
              <a:t>Arrays Class</a:t>
            </a:r>
          </a:p>
        </p:txBody>
      </p:sp>
      <p:sp>
        <p:nvSpPr>
          <p:cNvPr id="97283" name="Rectangle 3">
            <a:extLst>
              <a:ext uri="{FF2B5EF4-FFF2-40B4-BE49-F238E27FC236}">
                <a16:creationId xmlns:a16="http://schemas.microsoft.com/office/drawing/2014/main" id="{E643D2F1-7EFA-0B0C-B54C-D21A79E69885}"/>
              </a:ext>
            </a:extLst>
          </p:cNvPr>
          <p:cNvSpPr>
            <a:spLocks noGrp="1" noChangeArrowheads="1"/>
          </p:cNvSpPr>
          <p:nvPr>
            <p:ph type="body" idx="1"/>
          </p:nvPr>
        </p:nvSpPr>
        <p:spPr/>
        <p:txBody>
          <a:bodyPr/>
          <a:lstStyle/>
          <a:p>
            <a:pPr eaLnBrk="1" hangingPunct="1"/>
            <a:r>
              <a:rPr lang="en-US" altLang="en-US" sz="1800"/>
              <a:t>Utility Class available part of java.util package</a:t>
            </a:r>
          </a:p>
          <a:p>
            <a:pPr eaLnBrk="1" hangingPunct="1"/>
            <a:r>
              <a:rPr lang="en-US" altLang="en-US" sz="1800"/>
              <a:t>Has some static Methods to work with</a:t>
            </a:r>
          </a:p>
          <a:p>
            <a:pPr eaLnBrk="1" hangingPunct="1"/>
            <a:endParaRPr lang="en-US" altLang="en-US" sz="1800" b="1"/>
          </a:p>
          <a:p>
            <a:pPr eaLnBrk="1" hangingPunct="1"/>
            <a:r>
              <a:rPr lang="en-US" altLang="en-US" sz="1800" b="1"/>
              <a:t>equals( )</a:t>
            </a:r>
          </a:p>
          <a:p>
            <a:pPr lvl="1" eaLnBrk="1" hangingPunct="1"/>
            <a:r>
              <a:rPr lang="en-US" altLang="en-US"/>
              <a:t> to compare two arrays for equality;</a:t>
            </a:r>
          </a:p>
          <a:p>
            <a:pPr eaLnBrk="1" hangingPunct="1"/>
            <a:r>
              <a:rPr lang="en-US" altLang="en-US" sz="1800"/>
              <a:t> </a:t>
            </a:r>
            <a:r>
              <a:rPr lang="en-US" altLang="en-US" sz="1800" b="1"/>
              <a:t>fill( ) </a:t>
            </a:r>
          </a:p>
          <a:p>
            <a:pPr lvl="1" eaLnBrk="1" hangingPunct="1"/>
            <a:r>
              <a:rPr lang="en-US" altLang="en-US"/>
              <a:t> to fill an array with a value;</a:t>
            </a:r>
          </a:p>
          <a:p>
            <a:pPr eaLnBrk="1" hangingPunct="1"/>
            <a:r>
              <a:rPr lang="en-US" altLang="en-US" sz="1800"/>
              <a:t> </a:t>
            </a:r>
            <a:r>
              <a:rPr lang="en-US" altLang="en-US" sz="1800" b="1"/>
              <a:t>sort( ) </a:t>
            </a:r>
          </a:p>
          <a:p>
            <a:pPr lvl="1" eaLnBrk="1" hangingPunct="1"/>
            <a:r>
              <a:rPr lang="en-US" altLang="en-US"/>
              <a:t> to sort the array; </a:t>
            </a:r>
          </a:p>
          <a:p>
            <a:pPr eaLnBrk="1" hangingPunct="1"/>
            <a:r>
              <a:rPr lang="en-US" altLang="en-US" sz="1800"/>
              <a:t> </a:t>
            </a:r>
            <a:r>
              <a:rPr lang="en-US" altLang="en-US" sz="1800" b="1"/>
              <a:t>binarySearch( )</a:t>
            </a:r>
            <a:r>
              <a:rPr lang="en-US" altLang="en-US" sz="1800"/>
              <a:t>, </a:t>
            </a:r>
          </a:p>
          <a:p>
            <a:pPr lvl="1" eaLnBrk="1" hangingPunct="1"/>
            <a:r>
              <a:rPr lang="en-US" altLang="en-US"/>
              <a:t>find an element in a sorted array. </a:t>
            </a:r>
          </a:p>
          <a:p>
            <a:pPr eaLnBrk="1" hangingPunct="1"/>
            <a:endParaRPr lang="en-US" altLang="en-US" sz="1800"/>
          </a:p>
          <a:p>
            <a:pPr eaLnBrk="1" hangingPunct="1"/>
            <a:r>
              <a:rPr lang="en-US" altLang="en-US" sz="1800"/>
              <a:t>These methods are overloaded for all the primitive types and </a:t>
            </a:r>
            <a:r>
              <a:rPr lang="en-US" altLang="en-US" sz="1800" b="1"/>
              <a:t>Object</a:t>
            </a:r>
            <a:r>
              <a:rPr lang="en-US" altLang="en-US" sz="1800"/>
              <a:t>s. </a:t>
            </a:r>
          </a:p>
          <a:p>
            <a:pPr eaLnBrk="1" hangingPunct="1"/>
            <a:endParaRPr lang="en-US" altLang="en-US" sz="1800" b="1"/>
          </a:p>
        </p:txBody>
      </p:sp>
    </p:spTree>
    <p:extLst>
      <p:ext uri="{BB962C8B-B14F-4D97-AF65-F5344CB8AC3E}">
        <p14:creationId xmlns:p14="http://schemas.microsoft.com/office/powerpoint/2010/main" val="258216167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1F0F617-2754-E501-8479-8BC604C34C5D}"/>
              </a:ext>
            </a:extLst>
          </p:cNvPr>
          <p:cNvSpPr>
            <a:spLocks noGrp="1" noChangeArrowheads="1"/>
          </p:cNvSpPr>
          <p:nvPr>
            <p:ph type="title"/>
          </p:nvPr>
        </p:nvSpPr>
        <p:spPr/>
        <p:txBody>
          <a:bodyPr/>
          <a:lstStyle/>
          <a:p>
            <a:pPr eaLnBrk="1" hangingPunct="1"/>
            <a:r>
              <a:rPr lang="en-US" altLang="en-US" sz="2800"/>
              <a:t>Arrays Class – fill() and equals() Method</a:t>
            </a:r>
          </a:p>
        </p:txBody>
      </p:sp>
      <p:sp>
        <p:nvSpPr>
          <p:cNvPr id="98307" name="Rectangle 3">
            <a:extLst>
              <a:ext uri="{FF2B5EF4-FFF2-40B4-BE49-F238E27FC236}">
                <a16:creationId xmlns:a16="http://schemas.microsoft.com/office/drawing/2014/main" id="{31CEAD50-7F97-3122-393C-4D8B29A094BB}"/>
              </a:ext>
            </a:extLst>
          </p:cNvPr>
          <p:cNvSpPr>
            <a:spLocks noGrp="1" noChangeArrowheads="1"/>
          </p:cNvSpPr>
          <p:nvPr>
            <p:ph type="body" idx="1"/>
          </p:nvPr>
        </p:nvSpPr>
        <p:spPr/>
        <p:txBody>
          <a:bodyPr/>
          <a:lstStyle/>
          <a:p>
            <a:pPr eaLnBrk="1" hangingPunct="1">
              <a:spcBef>
                <a:spcPct val="10000"/>
              </a:spcBef>
              <a:buFontTx/>
              <a:buNone/>
            </a:pPr>
            <a:r>
              <a:rPr lang="en-US" altLang="en-US" sz="1800" b="1">
                <a:latin typeface="Courier New" panose="02070309020205020404" pitchFamily="49" charset="0"/>
              </a:rPr>
              <a:t>public static void main(String[]</a:t>
            </a:r>
            <a:r>
              <a:rPr lang="en-US" altLang="en-US" sz="1800">
                <a:latin typeface="Courier New" panose="02070309020205020404" pitchFamily="49" charset="0"/>
              </a:rPr>
              <a:t> args) {</a:t>
            </a:r>
          </a:p>
          <a:p>
            <a:pPr eaLnBrk="1" hangingPunct="1">
              <a:spcBef>
                <a:spcPct val="10000"/>
              </a:spcBef>
              <a:buFontTx/>
              <a:buNone/>
            </a:pPr>
            <a:endParaRPr lang="en-US" altLang="en-US" sz="1800">
              <a:latin typeface="Courier New" panose="02070309020205020404" pitchFamily="49" charset="0"/>
            </a:endParaRP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int[]</a:t>
            </a:r>
            <a:r>
              <a:rPr lang="en-US" altLang="en-US" sz="1800">
                <a:latin typeface="Courier New" panose="02070309020205020404" pitchFamily="49" charset="0"/>
              </a:rPr>
              <a:t> aray = </a:t>
            </a:r>
            <a:r>
              <a:rPr lang="en-US" altLang="en-US" sz="1800" b="1">
                <a:latin typeface="Courier New" panose="02070309020205020404" pitchFamily="49" charset="0"/>
              </a:rPr>
              <a:t>new</a:t>
            </a:r>
            <a:r>
              <a:rPr lang="en-US" altLang="en-US" sz="1800">
                <a:latin typeface="Courier New" panose="02070309020205020404" pitchFamily="49" charset="0"/>
              </a:rPr>
              <a:t> int[5];</a:t>
            </a:r>
          </a:p>
          <a:p>
            <a:pPr eaLnBrk="1" hangingPunct="1">
              <a:spcBef>
                <a:spcPct val="10000"/>
              </a:spcBef>
              <a:buFontTx/>
              <a:buNone/>
            </a:pPr>
            <a:endParaRPr lang="en-US" altLang="en-US" sz="1800">
              <a:latin typeface="Courier New" panose="02070309020205020404" pitchFamily="49" charset="0"/>
            </a:endParaRP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Arrays.fill</a:t>
            </a:r>
            <a:r>
              <a:rPr lang="en-US" altLang="en-US" sz="1800">
                <a:latin typeface="Courier New" panose="02070309020205020404" pitchFamily="49" charset="0"/>
              </a:rPr>
              <a:t>(aray, 55);</a:t>
            </a:r>
          </a:p>
          <a:p>
            <a:pPr eaLnBrk="1" hangingPunct="1">
              <a:spcBef>
                <a:spcPct val="10000"/>
              </a:spcBef>
              <a:buFontTx/>
              <a:buNone/>
            </a:pPr>
            <a:r>
              <a:rPr lang="en-US" altLang="en-US" sz="1800">
                <a:latin typeface="Courier New" panose="02070309020205020404" pitchFamily="49" charset="0"/>
              </a:rPr>
              <a:t>		</a:t>
            </a: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for(int</a:t>
            </a:r>
            <a:r>
              <a:rPr lang="en-US" altLang="en-US" sz="1800">
                <a:latin typeface="Courier New" panose="02070309020205020404" pitchFamily="49" charset="0"/>
              </a:rPr>
              <a:t> a:aray)</a:t>
            </a: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(a);</a:t>
            </a:r>
          </a:p>
          <a:p>
            <a:pPr eaLnBrk="1" hangingPunct="1">
              <a:spcBef>
                <a:spcPct val="10000"/>
              </a:spcBef>
              <a:buFontTx/>
              <a:buNone/>
            </a:pPr>
            <a:r>
              <a:rPr lang="en-US" altLang="en-US" sz="1800">
                <a:latin typeface="Courier New" panose="02070309020205020404" pitchFamily="49" charset="0"/>
              </a:rPr>
              <a:t>		</a:t>
            </a: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int[]</a:t>
            </a:r>
            <a:r>
              <a:rPr lang="en-US" altLang="en-US" sz="1800">
                <a:latin typeface="Courier New" panose="02070309020205020404" pitchFamily="49" charset="0"/>
              </a:rPr>
              <a:t> array1 = {1,3,4,5};</a:t>
            </a:r>
          </a:p>
          <a:p>
            <a:pPr eaLnBrk="1" hangingPunct="1">
              <a:spcBef>
                <a:spcPct val="10000"/>
              </a:spcBef>
              <a:buFontTx/>
              <a:buNone/>
            </a:pPr>
            <a:r>
              <a:rPr lang="en-US" altLang="en-US" sz="1800">
                <a:latin typeface="Courier New" panose="02070309020205020404" pitchFamily="49" charset="0"/>
              </a:rPr>
              <a:t>		</a:t>
            </a: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int[]</a:t>
            </a:r>
            <a:r>
              <a:rPr lang="en-US" altLang="en-US" sz="1800">
                <a:latin typeface="Courier New" panose="02070309020205020404" pitchFamily="49" charset="0"/>
              </a:rPr>
              <a:t> array2 = {1,23,4,5};</a:t>
            </a:r>
          </a:p>
          <a:p>
            <a:pPr eaLnBrk="1" hangingPunct="1">
              <a:spcBef>
                <a:spcPct val="10000"/>
              </a:spcBef>
              <a:buFontTx/>
              <a:buNone/>
            </a:pPr>
            <a:r>
              <a:rPr lang="en-US" altLang="en-US" sz="1800">
                <a:latin typeface="Courier New" panose="02070309020205020404" pitchFamily="49" charset="0"/>
              </a:rPr>
              <a:t>    </a:t>
            </a: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boolean</a:t>
            </a:r>
            <a:r>
              <a:rPr lang="en-US" altLang="en-US" sz="1800">
                <a:latin typeface="Courier New" panose="02070309020205020404" pitchFamily="49" charset="0"/>
              </a:rPr>
              <a:t> flag = </a:t>
            </a:r>
            <a:r>
              <a:rPr lang="en-US" altLang="en-US" sz="1800" b="1">
                <a:latin typeface="Courier New" panose="02070309020205020404" pitchFamily="49" charset="0"/>
              </a:rPr>
              <a:t>Arrays.equals</a:t>
            </a:r>
            <a:r>
              <a:rPr lang="en-US" altLang="en-US" sz="1800">
                <a:latin typeface="Courier New" panose="02070309020205020404" pitchFamily="49" charset="0"/>
              </a:rPr>
              <a:t>(array1, array2));</a:t>
            </a:r>
          </a:p>
          <a:p>
            <a:pPr eaLnBrk="1" hangingPunct="1">
              <a:spcBef>
                <a:spcPct val="10000"/>
              </a:spcBef>
              <a:buFontTx/>
              <a:buNone/>
            </a:pPr>
            <a:endParaRPr lang="en-US" altLang="en-US" sz="1800">
              <a:latin typeface="Courier New" panose="02070309020205020404" pitchFamily="49" charset="0"/>
            </a:endParaRPr>
          </a:p>
          <a:p>
            <a:pPr eaLnBrk="1" hangingPunct="1">
              <a:spcBef>
                <a:spcPct val="10000"/>
              </a:spcBef>
              <a:buFontTx/>
              <a:buNone/>
            </a:pPr>
            <a:r>
              <a:rPr lang="en-US" altLang="en-US" sz="1800">
                <a:latin typeface="Courier New" panose="02070309020205020404" pitchFamily="49" charset="0"/>
              </a:rPr>
              <a:t>		</a:t>
            </a:r>
            <a:r>
              <a:rPr lang="en-US" altLang="en-US" sz="1800" b="1">
                <a:latin typeface="Courier New" panose="02070309020205020404" pitchFamily="49" charset="0"/>
              </a:rPr>
              <a:t>System.out.println</a:t>
            </a:r>
            <a:r>
              <a:rPr lang="en-US" altLang="en-US" sz="1800">
                <a:latin typeface="Courier New" panose="02070309020205020404" pitchFamily="49" charset="0"/>
              </a:rPr>
              <a:t>("Two Object Equal"+flag); 	</a:t>
            </a:r>
          </a:p>
          <a:p>
            <a:pPr eaLnBrk="1" hangingPunct="1">
              <a:spcBef>
                <a:spcPct val="10000"/>
              </a:spcBef>
              <a:buFontTx/>
              <a:buNone/>
            </a:pPr>
            <a:r>
              <a:rPr lang="en-US" altLang="en-US" sz="1800">
                <a:latin typeface="Courier New" panose="02070309020205020404" pitchFamily="49" charset="0"/>
              </a:rPr>
              <a:t>	}</a:t>
            </a:r>
          </a:p>
        </p:txBody>
      </p:sp>
    </p:spTree>
    <p:extLst>
      <p:ext uri="{BB962C8B-B14F-4D97-AF65-F5344CB8AC3E}">
        <p14:creationId xmlns:p14="http://schemas.microsoft.com/office/powerpoint/2010/main" val="266728388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1E70C921-344A-CE5E-C3F4-AECD3E2201B8}"/>
              </a:ext>
            </a:extLst>
          </p:cNvPr>
          <p:cNvSpPr>
            <a:spLocks noGrp="1" noChangeArrowheads="1"/>
          </p:cNvSpPr>
          <p:nvPr>
            <p:ph type="title"/>
          </p:nvPr>
        </p:nvSpPr>
        <p:spPr bwMode="blackWhite">
          <a:noFill/>
        </p:spPr>
        <p:txBody>
          <a:bodyPr lIns="92075" tIns="46038" rIns="92075" bIns="46038"/>
          <a:lstStyle/>
          <a:p>
            <a:pPr eaLnBrk="1" hangingPunct="1"/>
            <a:r>
              <a:rPr lang="en-US" altLang="en-US">
                <a:solidFill>
                  <a:schemeClr val="tx1"/>
                </a:solidFill>
              </a:rPr>
              <a:t>Arrays Class -Sort and Binary Search </a:t>
            </a:r>
          </a:p>
        </p:txBody>
      </p:sp>
      <p:sp>
        <p:nvSpPr>
          <p:cNvPr id="99331" name="Rectangle 3">
            <a:extLst>
              <a:ext uri="{FF2B5EF4-FFF2-40B4-BE49-F238E27FC236}">
                <a16:creationId xmlns:a16="http://schemas.microsoft.com/office/drawing/2014/main" id="{FA28D239-ED6C-23FF-4F75-2B608B477361}"/>
              </a:ext>
            </a:extLst>
          </p:cNvPr>
          <p:cNvSpPr>
            <a:spLocks noGrp="1" noChangeArrowheads="1"/>
          </p:cNvSpPr>
          <p:nvPr>
            <p:ph type="body" idx="1"/>
          </p:nvPr>
        </p:nvSpPr>
        <p:spPr>
          <a:noFill/>
        </p:spPr>
        <p:txBody>
          <a:bodyPr lIns="0" tIns="0" rIns="0" bIns="0"/>
          <a:lstStyle/>
          <a:p>
            <a:pPr eaLnBrk="1" hangingPunct="1">
              <a:lnSpc>
                <a:spcPct val="90000"/>
              </a:lnSpc>
            </a:pPr>
            <a:r>
              <a:rPr lang="en-US" altLang="en-US" sz="1800"/>
              <a:t>Before Calling Binarysearch the Arrays needs to be sorted,else throws an exception.</a:t>
            </a:r>
          </a:p>
          <a:p>
            <a:pPr eaLnBrk="1" hangingPunct="1">
              <a:lnSpc>
                <a:spcPct val="90000"/>
              </a:lnSpc>
            </a:pPr>
            <a:endParaRPr lang="en-US" altLang="en-US" sz="1800"/>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public static void main(String[]</a:t>
            </a:r>
            <a:r>
              <a:rPr lang="en-US" altLang="en-US" sz="1800">
                <a:latin typeface="Courier New" panose="02070309020205020404" pitchFamily="49" charset="0"/>
              </a:rPr>
              <a:t> args) {</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String[]</a:t>
            </a:r>
            <a:r>
              <a:rPr lang="en-US" altLang="en-US" sz="1800">
                <a:latin typeface="Courier New" panose="02070309020205020404" pitchFamily="49" charset="0"/>
              </a:rPr>
              <a:t> names = new </a:t>
            </a:r>
            <a:r>
              <a:rPr lang="en-US" altLang="en-US" sz="1800" b="1">
                <a:latin typeface="Courier New" panose="02070309020205020404" pitchFamily="49" charset="0"/>
              </a:rPr>
              <a:t>String[5]</a:t>
            </a:r>
            <a:r>
              <a:rPr lang="en-US" altLang="en-US" sz="1800">
                <a:latin typeface="Courier New" panose="02070309020205020404" pitchFamily="49" charset="0"/>
              </a:rPr>
              <a:t>;</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names[0]="ramesh";</a:t>
            </a:r>
          </a:p>
          <a:p>
            <a:pPr eaLnBrk="1" hangingPunct="1">
              <a:lnSpc>
                <a:spcPct val="90000"/>
              </a:lnSpc>
              <a:buFontTx/>
              <a:buNone/>
            </a:pPr>
            <a:r>
              <a:rPr lang="en-US" altLang="en-US" sz="1800">
                <a:latin typeface="Courier New" panose="02070309020205020404" pitchFamily="49" charset="0"/>
              </a:rPr>
              <a:t>		names[1]="anand";</a:t>
            </a:r>
          </a:p>
          <a:p>
            <a:pPr eaLnBrk="1" hangingPunct="1">
              <a:lnSpc>
                <a:spcPct val="90000"/>
              </a:lnSpc>
              <a:buFontTx/>
              <a:buNone/>
            </a:pPr>
            <a:r>
              <a:rPr lang="en-US" altLang="en-US" sz="1800">
                <a:latin typeface="Courier New" panose="02070309020205020404" pitchFamily="49" charset="0"/>
              </a:rPr>
              <a:t>		names[2]="suresh";</a:t>
            </a:r>
          </a:p>
          <a:p>
            <a:pPr eaLnBrk="1" hangingPunct="1">
              <a:lnSpc>
                <a:spcPct val="90000"/>
              </a:lnSpc>
              <a:buFontTx/>
              <a:buNone/>
            </a:pPr>
            <a:r>
              <a:rPr lang="en-US" altLang="en-US" sz="1800">
                <a:latin typeface="Courier New" panose="02070309020205020404" pitchFamily="49" charset="0"/>
              </a:rPr>
              <a:t>		names[3]="dravid";</a:t>
            </a:r>
          </a:p>
          <a:p>
            <a:pPr eaLnBrk="1" hangingPunct="1">
              <a:lnSpc>
                <a:spcPct val="90000"/>
              </a:lnSpc>
              <a:buFontTx/>
              <a:buNone/>
            </a:pPr>
            <a:r>
              <a:rPr lang="en-US" altLang="en-US" sz="1800">
                <a:latin typeface="Courier New" panose="02070309020205020404" pitchFamily="49" charset="0"/>
              </a:rPr>
              <a:t>		names[4]="ganesh";</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Arrays.sort</a:t>
            </a:r>
            <a:r>
              <a:rPr lang="en-US" altLang="en-US" sz="1800">
                <a:latin typeface="Courier New" panose="02070309020205020404" pitchFamily="49" charset="0"/>
              </a:rPr>
              <a:t>(names);</a:t>
            </a:r>
          </a:p>
          <a:p>
            <a:pPr eaLnBrk="1" hangingPunct="1">
              <a:lnSpc>
                <a:spcPct val="90000"/>
              </a:lnSpc>
              <a:buFontTx/>
              <a:buNone/>
            </a:pPr>
            <a:r>
              <a:rPr lang="en-US" altLang="en-US" sz="1800">
                <a:latin typeface="Courier New" panose="02070309020205020404" pitchFamily="49" charset="0"/>
              </a:rPr>
              <a:t>		           </a:t>
            </a:r>
          </a:p>
          <a:p>
            <a:pPr eaLnBrk="1" hangingPunct="1">
              <a:lnSpc>
                <a:spcPct val="90000"/>
              </a:lnSpc>
              <a:buFontTx/>
              <a:buNone/>
            </a:pPr>
            <a:r>
              <a:rPr lang="en-US" altLang="en-US" sz="1800">
                <a:latin typeface="Courier New" panose="02070309020205020404" pitchFamily="49" charset="0"/>
              </a:rPr>
              <a:t>		int loc =</a:t>
            </a:r>
            <a:r>
              <a:rPr lang="en-US" altLang="en-US" sz="1800" b="1">
                <a:latin typeface="Courier New" panose="02070309020205020404" pitchFamily="49" charset="0"/>
              </a:rPr>
              <a:t>Arrays.binarySearch</a:t>
            </a:r>
            <a:r>
              <a:rPr lang="en-US" altLang="en-US" sz="1800">
                <a:latin typeface="Courier New" panose="02070309020205020404" pitchFamily="49" charset="0"/>
              </a:rPr>
              <a:t>(names,"ramesh");</a:t>
            </a:r>
          </a:p>
          <a:p>
            <a:pPr eaLnBrk="1" hangingPunct="1">
              <a:lnSpc>
                <a:spcPct val="90000"/>
              </a:lnSpc>
              <a:buFontTx/>
              <a:buNone/>
            </a:pPr>
            <a:r>
              <a:rPr lang="en-US" altLang="en-US" sz="1800">
                <a:latin typeface="Courier New" panose="02070309020205020404" pitchFamily="49" charset="0"/>
              </a:rPr>
              <a:t>}</a:t>
            </a:r>
          </a:p>
        </p:txBody>
      </p:sp>
    </p:spTree>
    <p:extLst>
      <p:ext uri="{BB962C8B-B14F-4D97-AF65-F5344CB8AC3E}">
        <p14:creationId xmlns:p14="http://schemas.microsoft.com/office/powerpoint/2010/main" val="246664378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C45D022-28A4-D57F-2AFB-8C8E5EE32C6C}"/>
              </a:ext>
            </a:extLst>
          </p:cNvPr>
          <p:cNvSpPr>
            <a:spLocks noGrp="1" noChangeArrowheads="1"/>
          </p:cNvSpPr>
          <p:nvPr>
            <p:ph type="title"/>
          </p:nvPr>
        </p:nvSpPr>
        <p:spPr/>
        <p:txBody>
          <a:bodyPr/>
          <a:lstStyle/>
          <a:p>
            <a:pPr eaLnBrk="1" hangingPunct="1"/>
            <a:r>
              <a:rPr lang="en-US" altLang="en-US" sz="2800"/>
              <a:t>Arrays Class –toList() </a:t>
            </a:r>
          </a:p>
        </p:txBody>
      </p:sp>
      <p:sp>
        <p:nvSpPr>
          <p:cNvPr id="101379" name="Rectangle 3">
            <a:extLst>
              <a:ext uri="{FF2B5EF4-FFF2-40B4-BE49-F238E27FC236}">
                <a16:creationId xmlns:a16="http://schemas.microsoft.com/office/drawing/2014/main" id="{17E35F7F-5E8A-30B8-1FE9-8286F14D8A6F}"/>
              </a:ext>
            </a:extLst>
          </p:cNvPr>
          <p:cNvSpPr>
            <a:spLocks noGrp="1" noChangeArrowheads="1"/>
          </p:cNvSpPr>
          <p:nvPr>
            <p:ph type="body" idx="1"/>
          </p:nvPr>
        </p:nvSpPr>
        <p:spPr/>
        <p:txBody>
          <a:bodyPr/>
          <a:lstStyle/>
          <a:p>
            <a:pPr lvl="1" eaLnBrk="1" hangingPunct="1">
              <a:lnSpc>
                <a:spcPct val="80000"/>
              </a:lnSpc>
              <a:buFontTx/>
              <a:buNone/>
            </a:pPr>
            <a:endParaRPr lang="en-US" altLang="en-US" sz="1800" b="1">
              <a:latin typeface="Courier New" panose="02070309020205020404" pitchFamily="49" charset="0"/>
            </a:endParaRPr>
          </a:p>
          <a:p>
            <a:pPr lvl="1" eaLnBrk="1" hangingPunct="1">
              <a:lnSpc>
                <a:spcPct val="80000"/>
              </a:lnSpc>
              <a:buFontTx/>
              <a:buNone/>
            </a:pPr>
            <a:endParaRPr lang="en-US" altLang="en-US" sz="1800" b="1">
              <a:latin typeface="Courier New" panose="02070309020205020404" pitchFamily="49" charset="0"/>
            </a:endParaRPr>
          </a:p>
          <a:p>
            <a:pPr lvl="1" eaLnBrk="1" hangingPunct="1">
              <a:lnSpc>
                <a:spcPct val="80000"/>
              </a:lnSpc>
              <a:buFontTx/>
              <a:buNone/>
            </a:pPr>
            <a:r>
              <a:rPr lang="en-US" altLang="en-US" sz="1800" b="1">
                <a:latin typeface="Courier New" panose="02070309020205020404" pitchFamily="49" charset="0"/>
              </a:rPr>
              <a:t>public static void main(String[]</a:t>
            </a:r>
            <a:r>
              <a:rPr lang="en-US" altLang="en-US" sz="1800">
                <a:latin typeface="Courier New" panose="02070309020205020404" pitchFamily="49" charset="0"/>
              </a:rPr>
              <a:t> args) {</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a:t>
            </a:r>
            <a:r>
              <a:rPr lang="en-US" altLang="en-US" sz="1800" b="1"/>
              <a:t>String[]</a:t>
            </a:r>
            <a:r>
              <a:rPr lang="en-US" altLang="en-US" sz="1800"/>
              <a:t> names = {"ramesh","anand","suresh"};</a:t>
            </a:r>
          </a:p>
          <a:p>
            <a:pPr lvl="1" eaLnBrk="1" hangingPunct="1">
              <a:lnSpc>
                <a:spcPct val="80000"/>
              </a:lnSpc>
              <a:buFontTx/>
              <a:buNone/>
            </a:pPr>
            <a:endParaRPr lang="en-US" altLang="en-US" sz="1800">
              <a:latin typeface="Courier New" panose="02070309020205020404" pitchFamily="49" charset="0"/>
            </a:endParaRP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List&lt;String&gt;</a:t>
            </a:r>
            <a:r>
              <a:rPr lang="en-US" altLang="en-US" sz="1800">
                <a:latin typeface="Courier New" panose="02070309020205020404" pitchFamily="49" charset="0"/>
              </a:rPr>
              <a:t> nameList = </a:t>
            </a:r>
            <a:r>
              <a:rPr lang="en-US" altLang="en-US" sz="1800" b="1">
                <a:latin typeface="Courier New" panose="02070309020205020404" pitchFamily="49" charset="0"/>
              </a:rPr>
              <a:t>new ArrayList&lt;String&gt;</a:t>
            </a:r>
            <a:r>
              <a:rPr lang="en-US" altLang="en-US" sz="1800">
                <a:latin typeface="Courier New" panose="02070309020205020404" pitchFamily="49" charset="0"/>
              </a:rPr>
              <a:t>();</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nameList = </a:t>
            </a:r>
            <a:r>
              <a:rPr lang="en-US" altLang="en-US" sz="1800" b="1">
                <a:latin typeface="Courier New" panose="02070309020205020404" pitchFamily="49" charset="0"/>
              </a:rPr>
              <a:t>Arrays.asList</a:t>
            </a:r>
            <a:r>
              <a:rPr lang="en-US" altLang="en-US" sz="1800">
                <a:latin typeface="Courier New" panose="02070309020205020404" pitchFamily="49" charset="0"/>
              </a:rPr>
              <a:t>(names);</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a:t>
            </a:r>
            <a:r>
              <a:rPr lang="en-US" altLang="en-US" sz="1800" b="1">
                <a:latin typeface="Courier New" panose="02070309020205020404" pitchFamily="49" charset="0"/>
              </a:rPr>
              <a:t>String[]</a:t>
            </a:r>
            <a:r>
              <a:rPr lang="en-US" altLang="en-US" sz="1800">
                <a:latin typeface="Courier New" panose="02070309020205020404" pitchFamily="49" charset="0"/>
              </a:rPr>
              <a:t> employees = </a:t>
            </a:r>
            <a:r>
              <a:rPr lang="en-US" altLang="en-US" sz="1800" b="1">
                <a:latin typeface="Courier New" panose="02070309020205020404" pitchFamily="49" charset="0"/>
              </a:rPr>
              <a:t>new</a:t>
            </a:r>
            <a:r>
              <a:rPr lang="en-US" altLang="en-US" sz="1800">
                <a:latin typeface="Courier New" panose="02070309020205020404" pitchFamily="49" charset="0"/>
              </a:rPr>
              <a:t> </a:t>
            </a:r>
            <a:r>
              <a:rPr lang="en-US" altLang="en-US" sz="1800" b="1">
                <a:latin typeface="Courier New" panose="02070309020205020404" pitchFamily="49" charset="0"/>
              </a:rPr>
              <a:t>String</a:t>
            </a:r>
            <a:r>
              <a:rPr lang="en-US" altLang="en-US" sz="1800">
                <a:latin typeface="Courier New" panose="02070309020205020404" pitchFamily="49" charset="0"/>
              </a:rPr>
              <a:t>[5]; </a:t>
            </a:r>
          </a:p>
          <a:p>
            <a:pPr lvl="1" eaLnBrk="1" hangingPunct="1">
              <a:lnSpc>
                <a:spcPct val="80000"/>
              </a:lnSpc>
              <a:buFontTx/>
              <a:buNone/>
            </a:pPr>
            <a:r>
              <a:rPr lang="en-US" altLang="en-US" sz="1800">
                <a:latin typeface="Courier New" panose="02070309020205020404" pitchFamily="49" charset="0"/>
              </a:rPr>
              <a:t>	</a:t>
            </a:r>
          </a:p>
          <a:p>
            <a:pPr lvl="1" eaLnBrk="1" hangingPunct="1">
              <a:lnSpc>
                <a:spcPct val="80000"/>
              </a:lnSpc>
              <a:buFontTx/>
              <a:buNone/>
            </a:pPr>
            <a:r>
              <a:rPr lang="en-US" altLang="en-US" sz="1800">
                <a:latin typeface="Courier New" panose="02070309020205020404" pitchFamily="49" charset="0"/>
              </a:rPr>
              <a:t>     employees = (</a:t>
            </a:r>
            <a:r>
              <a:rPr lang="en-US" altLang="en-US" sz="1800" b="1">
                <a:latin typeface="Courier New" panose="02070309020205020404" pitchFamily="49" charset="0"/>
              </a:rPr>
              <a:t>String[]</a:t>
            </a:r>
            <a:r>
              <a:rPr lang="en-US" altLang="en-US" sz="1800">
                <a:latin typeface="Courier New" panose="02070309020205020404" pitchFamily="49" charset="0"/>
              </a:rPr>
              <a:t>)nameList.toArray();</a:t>
            </a:r>
          </a:p>
          <a:p>
            <a:pPr lvl="1" eaLnBrk="1" hangingPunct="1">
              <a:lnSpc>
                <a:spcPct val="80000"/>
              </a:lnSpc>
              <a:buFontTx/>
              <a:buNone/>
            </a:pPr>
            <a:r>
              <a:rPr lang="en-US" altLang="en-US" sz="1800">
                <a:latin typeface="Courier New" panose="02070309020205020404" pitchFamily="49" charset="0"/>
              </a:rPr>
              <a:t>	}</a:t>
            </a:r>
          </a:p>
        </p:txBody>
      </p:sp>
    </p:spTree>
    <p:extLst>
      <p:ext uri="{BB962C8B-B14F-4D97-AF65-F5344CB8AC3E}">
        <p14:creationId xmlns:p14="http://schemas.microsoft.com/office/powerpoint/2010/main" val="154730369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E133BE61-AF75-9562-EECB-167EAD851A99}"/>
              </a:ext>
            </a:extLst>
          </p:cNvPr>
          <p:cNvSpPr>
            <a:spLocks noGrp="1" noChangeArrowheads="1"/>
          </p:cNvSpPr>
          <p:nvPr>
            <p:ph type="title"/>
          </p:nvPr>
        </p:nvSpPr>
        <p:spPr/>
        <p:txBody>
          <a:bodyPr/>
          <a:lstStyle/>
          <a:p>
            <a:pPr eaLnBrk="1" hangingPunct="1"/>
            <a:r>
              <a:rPr lang="en-US" altLang="en-US" sz="2800"/>
              <a:t>Arrays Class –asList()</a:t>
            </a:r>
          </a:p>
        </p:txBody>
      </p:sp>
      <p:sp>
        <p:nvSpPr>
          <p:cNvPr id="102403" name="Rectangle 3">
            <a:extLst>
              <a:ext uri="{FF2B5EF4-FFF2-40B4-BE49-F238E27FC236}">
                <a16:creationId xmlns:a16="http://schemas.microsoft.com/office/drawing/2014/main" id="{82695D55-74DE-61DD-7D74-E11C9B6667CF}"/>
              </a:ext>
            </a:extLst>
          </p:cNvPr>
          <p:cNvSpPr>
            <a:spLocks noGrp="1" noChangeArrowheads="1"/>
          </p:cNvSpPr>
          <p:nvPr>
            <p:ph type="body" idx="1"/>
          </p:nvPr>
        </p:nvSpPr>
        <p:spPr/>
        <p:txBody>
          <a:bodyPr/>
          <a:lstStyle/>
          <a:p>
            <a:pPr eaLnBrk="1" hangingPunct="1"/>
            <a:r>
              <a:rPr lang="en-US" altLang="en-US" sz="1800"/>
              <a:t>The simple form with no arguments creates a new array of Object</a:t>
            </a:r>
          </a:p>
          <a:p>
            <a:pPr lvl="1" eaLnBrk="1" hangingPunct="1"/>
            <a:r>
              <a:rPr lang="en-US" altLang="en-US" sz="1800"/>
              <a:t>Object[] a = c.toArray();</a:t>
            </a:r>
          </a:p>
          <a:p>
            <a:pPr eaLnBrk="1" hangingPunct="1"/>
            <a:endParaRPr lang="en-US" altLang="en-US" sz="1800"/>
          </a:p>
          <a:p>
            <a:pPr eaLnBrk="1" hangingPunct="1"/>
            <a:r>
              <a:rPr lang="en-US" altLang="en-US" sz="1800"/>
              <a:t>Suppose that c is known to contain only strings.</a:t>
            </a:r>
          </a:p>
          <a:p>
            <a:pPr eaLnBrk="1" hangingPunct="1"/>
            <a:endParaRPr lang="en-US" altLang="en-US" sz="1800"/>
          </a:p>
          <a:p>
            <a:pPr eaLnBrk="1" hangingPunct="1"/>
            <a:r>
              <a:rPr lang="en-US" altLang="en-US" sz="1800"/>
              <a:t>Copies  the contents of c into a newly allocated array of String whose length is identical to the number of elements in c.</a:t>
            </a:r>
          </a:p>
          <a:p>
            <a:pPr eaLnBrk="1" hangingPunct="1"/>
            <a:endParaRPr lang="en-US" altLang="en-US" sz="1800"/>
          </a:p>
          <a:p>
            <a:pPr eaLnBrk="1" hangingPunct="1"/>
            <a:r>
              <a:rPr lang="en-US" altLang="en-US" sz="1800"/>
              <a:t> String[] a = c.toArray();</a:t>
            </a:r>
          </a:p>
          <a:p>
            <a:pPr eaLnBrk="1" hangingPunct="1"/>
            <a:endParaRPr lang="en-US" altLang="en-US" sz="1800"/>
          </a:p>
          <a:p>
            <a:pPr eaLnBrk="1" hangingPunct="1"/>
            <a:r>
              <a:rPr lang="en-US" altLang="en-US" sz="1800" b="1"/>
              <a:t>asList( ) </a:t>
            </a:r>
          </a:p>
          <a:p>
            <a:pPr lvl="1" eaLnBrk="1" hangingPunct="1"/>
            <a:r>
              <a:rPr lang="en-US" altLang="en-US"/>
              <a:t>that takes any array and turns it into a </a:t>
            </a:r>
            <a:r>
              <a:rPr lang="en-US" altLang="en-US" b="1"/>
              <a:t>List </a:t>
            </a:r>
            <a:r>
              <a:rPr lang="en-US" altLang="en-US"/>
              <a:t>container</a:t>
            </a:r>
          </a:p>
          <a:p>
            <a:pPr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37909222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3A6AA-F425-9FC7-00E7-C1DB7BB4B273}"/>
              </a:ext>
            </a:extLst>
          </p:cNvPr>
          <p:cNvSpPr>
            <a:spLocks noGrp="1"/>
          </p:cNvSpPr>
          <p:nvPr>
            <p:ph type="title"/>
          </p:nvPr>
        </p:nvSpPr>
        <p:spPr/>
        <p:txBody>
          <a:bodyPr/>
          <a:lstStyle/>
          <a:p>
            <a:br>
              <a:rPr lang="en-IN" b="0" i="0" dirty="0">
                <a:solidFill>
                  <a:srgbClr val="161513"/>
                </a:solidFill>
                <a:effectLst/>
                <a:latin typeface="+mn-lt"/>
              </a:rPr>
            </a:br>
            <a:r>
              <a:rPr lang="en-IN" b="0" i="0" dirty="0">
                <a:solidFill>
                  <a:srgbClr val="161513"/>
                </a:solidFill>
                <a:effectLst/>
                <a:latin typeface="+mn-lt"/>
              </a:rPr>
              <a:t>Unmodifiable Lists, Sets, and Maps</a:t>
            </a:r>
            <a:br>
              <a:rPr lang="en-IN" b="0" i="0" dirty="0">
                <a:solidFill>
                  <a:srgbClr val="161513"/>
                </a:solidFill>
                <a:effectLst/>
                <a:latin typeface="+mn-lt"/>
              </a:rPr>
            </a:br>
            <a:endParaRPr lang="en-US" dirty="0">
              <a:latin typeface="+mn-lt"/>
            </a:endParaRPr>
          </a:p>
        </p:txBody>
      </p:sp>
      <p:sp>
        <p:nvSpPr>
          <p:cNvPr id="3" name="Content Placeholder 2">
            <a:extLst>
              <a:ext uri="{FF2B5EF4-FFF2-40B4-BE49-F238E27FC236}">
                <a16:creationId xmlns:a16="http://schemas.microsoft.com/office/drawing/2014/main" id="{DBF83D49-F0B4-453E-08CD-CC8B64F24A66}"/>
              </a:ext>
            </a:extLst>
          </p:cNvPr>
          <p:cNvSpPr>
            <a:spLocks noGrp="1"/>
          </p:cNvSpPr>
          <p:nvPr>
            <p:ph idx="1"/>
          </p:nvPr>
        </p:nvSpPr>
        <p:spPr/>
        <p:txBody>
          <a:bodyPr/>
          <a:lstStyle/>
          <a:p>
            <a:pPr>
              <a:spcBef>
                <a:spcPts val="1050"/>
              </a:spcBef>
              <a:spcAft>
                <a:spcPts val="1050"/>
              </a:spcAft>
            </a:pPr>
            <a:r>
              <a:rPr lang="en-IN" sz="1800" b="0" i="0" dirty="0">
                <a:solidFill>
                  <a:srgbClr val="1A1816"/>
                </a:solidFill>
                <a:effectLst/>
              </a:rPr>
              <a:t>Done with </a:t>
            </a:r>
            <a:r>
              <a:rPr lang="en-IN" sz="1800" b="0" i="0" dirty="0" err="1">
                <a:solidFill>
                  <a:srgbClr val="1A1816"/>
                </a:solidFill>
                <a:effectLst/>
              </a:rPr>
              <a:t>sttatic</a:t>
            </a:r>
            <a:r>
              <a:rPr lang="en-IN" sz="1800" b="0" i="0" dirty="0">
                <a:solidFill>
                  <a:srgbClr val="1A1816"/>
                </a:solidFill>
                <a:effectLst/>
              </a:rPr>
              <a:t> factory methods on the List, Set, and Map interfaces</a:t>
            </a:r>
          </a:p>
          <a:p>
            <a:pPr>
              <a:spcBef>
                <a:spcPts val="1050"/>
              </a:spcBef>
              <a:spcAft>
                <a:spcPts val="1050"/>
              </a:spcAft>
            </a:pPr>
            <a:r>
              <a:rPr lang="en-IN" sz="1800" b="0" i="0" dirty="0">
                <a:solidFill>
                  <a:srgbClr val="1A1816"/>
                </a:solidFill>
                <a:effectLst/>
              </a:rPr>
              <a:t>Elements cannot be added, removed, or replaced. </a:t>
            </a:r>
          </a:p>
          <a:p>
            <a:pPr>
              <a:spcBef>
                <a:spcPts val="1050"/>
              </a:spcBef>
              <a:spcAft>
                <a:spcPts val="1050"/>
              </a:spcAft>
            </a:pPr>
            <a:r>
              <a:rPr lang="en-IN" sz="1800" dirty="0">
                <a:solidFill>
                  <a:srgbClr val="1A1816"/>
                </a:solidFill>
              </a:rPr>
              <a:t>H</a:t>
            </a:r>
            <a:r>
              <a:rPr lang="en-IN" sz="1800" b="0" i="0" dirty="0">
                <a:solidFill>
                  <a:srgbClr val="1A1816"/>
                </a:solidFill>
                <a:effectLst/>
              </a:rPr>
              <a:t>olds the same data as long as a reference to it exists.</a:t>
            </a:r>
          </a:p>
          <a:p>
            <a:pPr>
              <a:spcBef>
                <a:spcPts val="1050"/>
              </a:spcBef>
              <a:spcAft>
                <a:spcPts val="1050"/>
              </a:spcAft>
            </a:pPr>
            <a:r>
              <a:rPr lang="en-IN" sz="1800" b="0" i="0" dirty="0">
                <a:solidFill>
                  <a:srgbClr val="1A1816"/>
                </a:solidFill>
                <a:effectLst/>
              </a:rPr>
              <a:t>Data contained in the collection can be packed much more densely. </a:t>
            </a:r>
          </a:p>
          <a:p>
            <a:pPr>
              <a:spcBef>
                <a:spcPts val="1050"/>
              </a:spcBef>
              <a:spcAft>
                <a:spcPts val="1050"/>
              </a:spcAft>
            </a:pPr>
            <a:r>
              <a:rPr lang="en-IN" sz="1800" b="0" i="0" dirty="0">
                <a:solidFill>
                  <a:srgbClr val="1A1816"/>
                </a:solidFill>
                <a:effectLst/>
              </a:rPr>
              <a:t>Unmodifiable collection instances consume much less memory than modifiable collection instances that contain the same data.</a:t>
            </a:r>
          </a:p>
          <a:p>
            <a:pPr marL="0" indent="0" algn="l">
              <a:spcBef>
                <a:spcPts val="1050"/>
              </a:spcBef>
              <a:spcAft>
                <a:spcPts val="1050"/>
              </a:spcAft>
              <a:buNone/>
            </a:pPr>
            <a:br>
              <a:rPr lang="en-IN" b="0" i="0" dirty="0">
                <a:solidFill>
                  <a:srgbClr val="1A1816"/>
                </a:solidFill>
                <a:effectLst/>
                <a:latin typeface="Oracle Sans"/>
              </a:rPr>
            </a:br>
            <a:endParaRPr lang="en-IN" b="0" i="0" dirty="0">
              <a:solidFill>
                <a:srgbClr val="1A1816"/>
              </a:solidFill>
              <a:effectLst/>
              <a:latin typeface="Oracle Sans"/>
            </a:endParaRPr>
          </a:p>
          <a:p>
            <a:endParaRPr lang="en-US" dirty="0"/>
          </a:p>
        </p:txBody>
      </p:sp>
      <p:sp>
        <p:nvSpPr>
          <p:cNvPr id="4" name="Slide Number Placeholder 3">
            <a:extLst>
              <a:ext uri="{FF2B5EF4-FFF2-40B4-BE49-F238E27FC236}">
                <a16:creationId xmlns:a16="http://schemas.microsoft.com/office/drawing/2014/main" id="{A2389531-6429-E2E0-B97A-44AFF872E358}"/>
              </a:ext>
            </a:extLst>
          </p:cNvPr>
          <p:cNvSpPr>
            <a:spLocks noGrp="1"/>
          </p:cNvSpPr>
          <p:nvPr>
            <p:ph type="sldNum" sz="quarter" idx="12"/>
          </p:nvPr>
        </p:nvSpPr>
        <p:spPr/>
        <p:txBody>
          <a:bodyPr/>
          <a:lstStyle/>
          <a:p>
            <a:pPr>
              <a:defRPr/>
            </a:pPr>
            <a:fld id="{F6617354-3243-824E-909C-3BB0015B4040}" type="slidenum">
              <a:rPr lang="en-US" altLang="en-US" smtClean="0"/>
              <a:pPr>
                <a:defRPr/>
              </a:pPr>
              <a:t>57</a:t>
            </a:fld>
            <a:endParaRPr lang="en-US" altLang="en-US"/>
          </a:p>
        </p:txBody>
      </p:sp>
    </p:spTree>
    <p:extLst>
      <p:ext uri="{BB962C8B-B14F-4D97-AF65-F5344CB8AC3E}">
        <p14:creationId xmlns:p14="http://schemas.microsoft.com/office/powerpoint/2010/main" val="3166592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67A32-60FE-1CD9-8170-21F77DA58780}"/>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53383937-C0DA-5183-5B5C-C1595427B275}"/>
              </a:ext>
            </a:extLst>
          </p:cNvPr>
          <p:cNvSpPr>
            <a:spLocks noGrp="1"/>
          </p:cNvSpPr>
          <p:nvPr>
            <p:ph idx="1"/>
          </p:nvPr>
        </p:nvSpPr>
        <p:spPr/>
        <p:txBody>
          <a:bodyPr/>
          <a:lstStyle/>
          <a:p>
            <a:pPr>
              <a:spcBef>
                <a:spcPts val="1050"/>
              </a:spcBef>
              <a:spcAft>
                <a:spcPts val="1050"/>
              </a:spcAft>
            </a:pPr>
            <a:r>
              <a:rPr lang="en-IN" sz="2000" b="0" i="0" dirty="0">
                <a:solidFill>
                  <a:srgbClr val="1A1816"/>
                </a:solidFill>
                <a:effectLst/>
              </a:rPr>
              <a:t>An unmodifiable collection provides space efficiency benefits and prevents the collection from accidentally being modified</a:t>
            </a:r>
          </a:p>
          <a:p>
            <a:pPr algn="l">
              <a:spcBef>
                <a:spcPts val="600"/>
              </a:spcBef>
              <a:spcAft>
                <a:spcPts val="600"/>
              </a:spcAft>
              <a:buFont typeface="Arial" panose="020B0604020202020204" pitchFamily="34" charset="0"/>
              <a:buChar char="•"/>
            </a:pPr>
            <a:endParaRPr lang="en-IN" sz="2000" b="0" i="0" dirty="0">
              <a:solidFill>
                <a:srgbClr val="1A1816"/>
              </a:solidFill>
              <a:effectLst/>
            </a:endParaRPr>
          </a:p>
          <a:p>
            <a:pPr lvl="1">
              <a:lnSpc>
                <a:spcPct val="150000"/>
              </a:lnSpc>
              <a:spcBef>
                <a:spcPts val="600"/>
              </a:spcBef>
              <a:spcAft>
                <a:spcPts val="600"/>
              </a:spcAft>
              <a:buFont typeface="Arial" panose="020B0604020202020204" pitchFamily="34" charset="0"/>
              <a:buChar char="•"/>
            </a:pPr>
            <a:r>
              <a:rPr lang="en-IN" b="0" i="0" dirty="0">
                <a:solidFill>
                  <a:srgbClr val="1A1816"/>
                </a:solidFill>
                <a:effectLst/>
              </a:rPr>
              <a:t>Collections that are initialized from constants that are known when the program is written</a:t>
            </a:r>
          </a:p>
          <a:p>
            <a:pPr lvl="1">
              <a:lnSpc>
                <a:spcPct val="150000"/>
              </a:lnSpc>
              <a:spcBef>
                <a:spcPts val="600"/>
              </a:spcBef>
              <a:spcAft>
                <a:spcPts val="600"/>
              </a:spcAft>
              <a:buFont typeface="Arial" panose="020B0604020202020204" pitchFamily="34" charset="0"/>
              <a:buChar char="•"/>
            </a:pPr>
            <a:r>
              <a:rPr lang="en-IN" b="0" i="0" dirty="0">
                <a:solidFill>
                  <a:srgbClr val="1A1816"/>
                </a:solidFill>
                <a:effectLst/>
              </a:rPr>
              <a:t>Collections that are initialized at the beginning of a program from data that is computed or is read from something such as a configuration file</a:t>
            </a:r>
          </a:p>
          <a:p>
            <a:pPr marL="0" indent="0">
              <a:buNone/>
            </a:pPr>
            <a:br>
              <a:rPr lang="en-IN" sz="2000" dirty="0"/>
            </a:br>
            <a:endParaRPr lang="en-US" sz="2000" dirty="0"/>
          </a:p>
        </p:txBody>
      </p:sp>
      <p:sp>
        <p:nvSpPr>
          <p:cNvPr id="4" name="Slide Number Placeholder 3">
            <a:extLst>
              <a:ext uri="{FF2B5EF4-FFF2-40B4-BE49-F238E27FC236}">
                <a16:creationId xmlns:a16="http://schemas.microsoft.com/office/drawing/2014/main" id="{3516AB64-7DC4-CD07-6C4F-F71A5D11171D}"/>
              </a:ext>
            </a:extLst>
          </p:cNvPr>
          <p:cNvSpPr>
            <a:spLocks noGrp="1"/>
          </p:cNvSpPr>
          <p:nvPr>
            <p:ph type="sldNum" sz="quarter" idx="12"/>
          </p:nvPr>
        </p:nvSpPr>
        <p:spPr/>
        <p:txBody>
          <a:bodyPr/>
          <a:lstStyle/>
          <a:p>
            <a:pPr>
              <a:defRPr/>
            </a:pPr>
            <a:fld id="{F6617354-3243-824E-909C-3BB0015B4040}" type="slidenum">
              <a:rPr lang="en-US" altLang="en-US" smtClean="0"/>
              <a:pPr>
                <a:defRPr/>
              </a:pPr>
              <a:t>58</a:t>
            </a:fld>
            <a:endParaRPr lang="en-US" altLang="en-US"/>
          </a:p>
        </p:txBody>
      </p:sp>
    </p:spTree>
    <p:extLst>
      <p:ext uri="{BB962C8B-B14F-4D97-AF65-F5344CB8AC3E}">
        <p14:creationId xmlns:p14="http://schemas.microsoft.com/office/powerpoint/2010/main" val="34902973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5AD5-8E20-8599-FDDE-5929EFFAD79E}"/>
              </a:ext>
            </a:extLst>
          </p:cNvPr>
          <p:cNvSpPr>
            <a:spLocks noGrp="1"/>
          </p:cNvSpPr>
          <p:nvPr>
            <p:ph type="title"/>
          </p:nvPr>
        </p:nvSpPr>
        <p:spPr/>
        <p:txBody>
          <a:bodyPr/>
          <a:lstStyle/>
          <a:p>
            <a:r>
              <a:rPr lang="en-US" dirty="0"/>
              <a:t>Static Factory Methods</a:t>
            </a:r>
          </a:p>
        </p:txBody>
      </p:sp>
      <p:sp>
        <p:nvSpPr>
          <p:cNvPr id="3" name="Content Placeholder 2">
            <a:extLst>
              <a:ext uri="{FF2B5EF4-FFF2-40B4-BE49-F238E27FC236}">
                <a16:creationId xmlns:a16="http://schemas.microsoft.com/office/drawing/2014/main" id="{F64A050D-4336-C168-F831-AA16F3486FE9}"/>
              </a:ext>
            </a:extLst>
          </p:cNvPr>
          <p:cNvSpPr>
            <a:spLocks noGrp="1"/>
          </p:cNvSpPr>
          <p:nvPr>
            <p:ph idx="1"/>
          </p:nvPr>
        </p:nvSpPr>
        <p:spPr/>
        <p:txBody>
          <a:bodyPr/>
          <a:lstStyle/>
          <a:p>
            <a:pPr>
              <a:spcBef>
                <a:spcPts val="1050"/>
              </a:spcBef>
              <a:spcAft>
                <a:spcPts val="1050"/>
              </a:spcAft>
            </a:pPr>
            <a:r>
              <a:rPr lang="en-IN" b="0" i="0" dirty="0">
                <a:solidFill>
                  <a:srgbClr val="1A1816"/>
                </a:solidFill>
                <a:effectLst/>
                <a:latin typeface="Oracle Sans"/>
              </a:rPr>
              <a:t> </a:t>
            </a:r>
            <a:r>
              <a:rPr lang="en-US" sz="1800" dirty="0"/>
              <a:t>List&lt;String&gt; </a:t>
            </a:r>
            <a:r>
              <a:rPr lang="en-US" sz="1800" dirty="0" err="1"/>
              <a:t>stringList</a:t>
            </a:r>
            <a:r>
              <a:rPr lang="en-US" sz="1800" dirty="0"/>
              <a:t> = </a:t>
            </a:r>
            <a:r>
              <a:rPr lang="en-US" sz="1800" dirty="0" err="1"/>
              <a:t>List.of</a:t>
            </a:r>
            <a:r>
              <a:rPr lang="en-US" sz="1800" dirty="0"/>
              <a:t>("a", "b", "c");</a:t>
            </a:r>
          </a:p>
          <a:p>
            <a:pPr marL="457200" lvl="1" indent="0">
              <a:lnSpc>
                <a:spcPct val="150000"/>
              </a:lnSpc>
              <a:buNone/>
            </a:pPr>
            <a:r>
              <a:rPr lang="en-US" sz="1800" dirty="0"/>
              <a:t>Set&lt;String&gt; </a:t>
            </a:r>
            <a:r>
              <a:rPr lang="en-US" sz="1800" dirty="0" err="1"/>
              <a:t>stringSet</a:t>
            </a:r>
            <a:r>
              <a:rPr lang="en-US" sz="1800" dirty="0"/>
              <a:t> = </a:t>
            </a:r>
            <a:r>
              <a:rPr lang="en-US" sz="1800" dirty="0" err="1"/>
              <a:t>Set.of</a:t>
            </a:r>
            <a:r>
              <a:rPr lang="en-US" sz="1800" dirty="0"/>
              <a:t>("a", "b", "c");</a:t>
            </a:r>
          </a:p>
          <a:p>
            <a:pPr marL="457200" lvl="1" indent="0">
              <a:lnSpc>
                <a:spcPct val="150000"/>
              </a:lnSpc>
              <a:buNone/>
            </a:pPr>
            <a:r>
              <a:rPr lang="en-US" sz="1800" dirty="0"/>
              <a:t>Map&lt;String, Integer&gt; </a:t>
            </a:r>
            <a:r>
              <a:rPr lang="en-US" sz="1800" dirty="0" err="1"/>
              <a:t>stringMap</a:t>
            </a:r>
            <a:r>
              <a:rPr lang="en-US" sz="1800" dirty="0"/>
              <a:t> = </a:t>
            </a:r>
            <a:r>
              <a:rPr lang="en-US" sz="1800" dirty="0" err="1"/>
              <a:t>Map.of</a:t>
            </a:r>
            <a:r>
              <a:rPr lang="en-US" sz="1800" dirty="0"/>
              <a:t>("a", 1, "b", 2, "c", 3);</a:t>
            </a:r>
          </a:p>
          <a:p>
            <a:pPr marL="457200" lvl="1" indent="0">
              <a:lnSpc>
                <a:spcPct val="150000"/>
              </a:lnSpc>
              <a:buNone/>
            </a:pPr>
            <a:endParaRPr lang="en-US" dirty="0"/>
          </a:p>
          <a:p>
            <a:pPr>
              <a:spcBef>
                <a:spcPts val="1500"/>
              </a:spcBef>
              <a:spcAft>
                <a:spcPts val="750"/>
              </a:spcAft>
            </a:pPr>
            <a:r>
              <a:rPr lang="en-IN" sz="1800" b="1" i="1" dirty="0">
                <a:solidFill>
                  <a:srgbClr val="161513"/>
                </a:solidFill>
                <a:effectLst/>
                <a:latin typeface="inherit"/>
              </a:rPr>
              <a:t>Creating Unmodifiable Copies of Collections</a:t>
            </a:r>
          </a:p>
          <a:p>
            <a:pPr lvl="1">
              <a:spcBef>
                <a:spcPts val="1050"/>
              </a:spcBef>
              <a:spcAft>
                <a:spcPts val="1050"/>
              </a:spcAft>
            </a:pPr>
            <a:r>
              <a:rPr lang="en-IN" b="0" i="0" dirty="0">
                <a:solidFill>
                  <a:srgbClr val="1A1816"/>
                </a:solidFill>
                <a:effectLst/>
                <a:latin typeface="Oracle Sans"/>
              </a:rPr>
              <a:t>using the </a:t>
            </a:r>
            <a:r>
              <a:rPr lang="en-IN" b="0" i="0" dirty="0" err="1">
                <a:solidFill>
                  <a:srgbClr val="1A1816"/>
                </a:solidFill>
                <a:effectLst/>
                <a:latin typeface="Courier New" panose="02070309020205020404" pitchFamily="49" charset="0"/>
              </a:rPr>
              <a:t>copyOf</a:t>
            </a:r>
            <a:r>
              <a:rPr lang="en-IN" b="0" i="0" dirty="0">
                <a:solidFill>
                  <a:srgbClr val="1A1816"/>
                </a:solidFill>
                <a:effectLst/>
                <a:latin typeface="Oracle Sans"/>
              </a:rPr>
              <a:t> family of methods.</a:t>
            </a:r>
            <a:endParaRPr lang="en-US" dirty="0"/>
          </a:p>
          <a:p>
            <a:pPr marL="457200" lvl="1" indent="0">
              <a:lnSpc>
                <a:spcPct val="150000"/>
              </a:lnSpc>
              <a:buNone/>
            </a:pPr>
            <a:r>
              <a:rPr lang="en-US" dirty="0"/>
              <a:t> List&lt;Item&gt; list = new ArrayList&lt;&gt;();</a:t>
            </a:r>
          </a:p>
          <a:p>
            <a:pPr marL="457200" lvl="1" indent="0">
              <a:lnSpc>
                <a:spcPct val="150000"/>
              </a:lnSpc>
              <a:buNone/>
            </a:pPr>
            <a:r>
              <a:rPr lang="en-US" dirty="0"/>
              <a:t>  List&lt;Item&gt; snapshot = </a:t>
            </a:r>
            <a:r>
              <a:rPr lang="en-US" dirty="0" err="1"/>
              <a:t>List.</a:t>
            </a:r>
            <a:r>
              <a:rPr lang="en-US" b="1" dirty="0" err="1">
                <a:solidFill>
                  <a:srgbClr val="C00000"/>
                </a:solidFill>
              </a:rPr>
              <a:t>copyOf</a:t>
            </a:r>
            <a:r>
              <a:rPr lang="en-US" dirty="0"/>
              <a:t>(list); </a:t>
            </a:r>
          </a:p>
        </p:txBody>
      </p:sp>
      <p:sp>
        <p:nvSpPr>
          <p:cNvPr id="4" name="Slide Number Placeholder 3">
            <a:extLst>
              <a:ext uri="{FF2B5EF4-FFF2-40B4-BE49-F238E27FC236}">
                <a16:creationId xmlns:a16="http://schemas.microsoft.com/office/drawing/2014/main" id="{7EBC675A-EE3E-52D2-3B2F-DE4945EADB31}"/>
              </a:ext>
            </a:extLst>
          </p:cNvPr>
          <p:cNvSpPr>
            <a:spLocks noGrp="1"/>
          </p:cNvSpPr>
          <p:nvPr>
            <p:ph type="sldNum" sz="quarter" idx="12"/>
          </p:nvPr>
        </p:nvSpPr>
        <p:spPr/>
        <p:txBody>
          <a:bodyPr/>
          <a:lstStyle/>
          <a:p>
            <a:pPr>
              <a:defRPr/>
            </a:pPr>
            <a:fld id="{F6617354-3243-824E-909C-3BB0015B4040}" type="slidenum">
              <a:rPr lang="en-US" altLang="en-US" smtClean="0"/>
              <a:pPr>
                <a:defRPr/>
              </a:pPr>
              <a:t>59</a:t>
            </a:fld>
            <a:endParaRPr lang="en-US" altLang="en-US"/>
          </a:p>
        </p:txBody>
      </p:sp>
    </p:spTree>
    <p:extLst>
      <p:ext uri="{BB962C8B-B14F-4D97-AF65-F5344CB8AC3E}">
        <p14:creationId xmlns:p14="http://schemas.microsoft.com/office/powerpoint/2010/main" val="3399437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1B6B37B7-6036-E89C-22F4-C594A282F04D}"/>
              </a:ext>
            </a:extLst>
          </p:cNvPr>
          <p:cNvSpPr>
            <a:spLocks noGrp="1" noChangeArrowheads="1"/>
          </p:cNvSpPr>
          <p:nvPr>
            <p:ph type="title"/>
          </p:nvPr>
        </p:nvSpPr>
        <p:spPr/>
        <p:txBody>
          <a:bodyPr/>
          <a:lstStyle/>
          <a:p>
            <a:pPr eaLnBrk="1" hangingPunct="1"/>
            <a:r>
              <a:rPr lang="en-US" altLang="en-US"/>
              <a:t>Collection categories</a:t>
            </a:r>
          </a:p>
        </p:txBody>
      </p:sp>
      <p:sp>
        <p:nvSpPr>
          <p:cNvPr id="63490" name="Rectangle 3">
            <a:extLst>
              <a:ext uri="{FF2B5EF4-FFF2-40B4-BE49-F238E27FC236}">
                <a16:creationId xmlns:a16="http://schemas.microsoft.com/office/drawing/2014/main" id="{35C7D109-5F41-AD85-046A-EE33260B6B91}"/>
              </a:ext>
            </a:extLst>
          </p:cNvPr>
          <p:cNvSpPr>
            <a:spLocks noGrp="1" noChangeArrowheads="1"/>
          </p:cNvSpPr>
          <p:nvPr>
            <p:ph type="body" idx="1"/>
          </p:nvPr>
        </p:nvSpPr>
        <p:spPr/>
        <p:txBody>
          <a:bodyPr/>
          <a:lstStyle/>
          <a:p>
            <a:pPr eaLnBrk="1" hangingPunct="1"/>
            <a:r>
              <a:rPr lang="en-US" altLang="en-US" sz="1800" b="1" u="sng"/>
              <a:t>Ordered Collection</a:t>
            </a:r>
          </a:p>
          <a:p>
            <a:pPr lvl="1" eaLnBrk="1" hangingPunct="1"/>
            <a:r>
              <a:rPr lang="en-US" altLang="en-US"/>
              <a:t>The objects within the collection are maintained in a particular order or not</a:t>
            </a:r>
          </a:p>
          <a:p>
            <a:pPr lvl="1" eaLnBrk="1" hangingPunct="1"/>
            <a:r>
              <a:rPr lang="en-US" altLang="en-US"/>
              <a:t>When an object is added or removed from an ordered collection , the order is automatically maintained</a:t>
            </a:r>
            <a:endParaRPr lang="en-US" altLang="en-US" b="1" u="sng"/>
          </a:p>
          <a:p>
            <a:pPr eaLnBrk="1" hangingPunct="1"/>
            <a:endParaRPr lang="en-US" altLang="en-US" sz="1800" b="1" u="sng"/>
          </a:p>
          <a:p>
            <a:pPr eaLnBrk="1" hangingPunct="1"/>
            <a:r>
              <a:rPr lang="en-US" altLang="en-US" sz="1800" b="1" u="sng"/>
              <a:t>Duplicate Elements</a:t>
            </a:r>
          </a:p>
          <a:p>
            <a:pPr lvl="1" eaLnBrk="1" hangingPunct="1"/>
            <a:r>
              <a:rPr lang="en-US" altLang="en-US"/>
              <a:t>Whether or not the collection allows duplicate objects </a:t>
            </a:r>
          </a:p>
          <a:p>
            <a:pPr lvl="1" eaLnBrk="1" hangingPunct="1"/>
            <a:r>
              <a:rPr lang="en-US" altLang="en-US"/>
              <a:t>Collection will automatically reject an attempt to add an object</a:t>
            </a:r>
          </a:p>
          <a:p>
            <a:pPr eaLnBrk="1" hangingPunct="1"/>
            <a:endParaRPr lang="en-US" altLang="en-US" sz="1800"/>
          </a:p>
          <a:p>
            <a:pPr eaLnBrk="1" hangingPunct="1"/>
            <a:r>
              <a:rPr lang="en-US" altLang="en-US" sz="1800" b="1" u="sng"/>
              <a:t>Mapping of Key &amp; Value</a:t>
            </a:r>
          </a:p>
          <a:p>
            <a:pPr lvl="1" eaLnBrk="1" hangingPunct="1"/>
            <a:r>
              <a:rPr lang="en-US" altLang="en-US"/>
              <a:t>Whether or not the collection maps a key to a particular object .</a:t>
            </a:r>
          </a:p>
          <a:p>
            <a:pPr lvl="1" eaLnBrk="1" hangingPunct="1"/>
            <a:r>
              <a:rPr lang="en-US" altLang="en-US"/>
              <a:t>This provides a means of quickly locating the object.</a:t>
            </a:r>
          </a:p>
          <a:p>
            <a:pPr lvl="1" eaLnBrk="1" hangingPunct="1"/>
            <a:r>
              <a:rPr lang="en-US" altLang="en-US"/>
              <a:t>Such collections do not allow duplicate objects </a:t>
            </a:r>
          </a:p>
          <a:p>
            <a:pPr eaLnBrk="1" hangingPunct="1"/>
            <a:endParaRPr lang="en-US" altLang="en-US" sz="1800"/>
          </a:p>
          <a:p>
            <a:pPr eaLnBrk="1" hangingPunct="1"/>
            <a:endParaRPr lang="en-US" altLang="en-US" sz="1800"/>
          </a:p>
        </p:txBody>
      </p:sp>
    </p:spTree>
  </p:cSld>
  <p:clrMapOvr>
    <a:masterClrMapping/>
  </p:clrMapOvr>
  <p:transition spd="slow" advClick="0"/>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72BBD062-377C-4F3C-49C9-FB1712FD0B9D}"/>
              </a:ext>
            </a:extLst>
          </p:cNvPr>
          <p:cNvSpPr>
            <a:spLocks noGrp="1" noChangeArrowheads="1"/>
          </p:cNvSpPr>
          <p:nvPr>
            <p:ph type="title"/>
          </p:nvPr>
        </p:nvSpPr>
        <p:spPr/>
        <p:txBody>
          <a:bodyPr/>
          <a:lstStyle/>
          <a:p>
            <a:r>
              <a:rPr lang="en-US" altLang="en-US"/>
              <a:t>Using Generic Class</a:t>
            </a:r>
          </a:p>
        </p:txBody>
      </p:sp>
      <p:sp>
        <p:nvSpPr>
          <p:cNvPr id="3" name="Content Placeholder 2">
            <a:extLst>
              <a:ext uri="{FF2B5EF4-FFF2-40B4-BE49-F238E27FC236}">
                <a16:creationId xmlns:a16="http://schemas.microsoft.com/office/drawing/2014/main" id="{F51A9F55-E1E5-75B5-AEEE-90E6C700AF9E}"/>
              </a:ext>
            </a:extLst>
          </p:cNvPr>
          <p:cNvSpPr>
            <a:spLocks noGrp="1"/>
          </p:cNvSpPr>
          <p:nvPr>
            <p:ph idx="1"/>
          </p:nvPr>
        </p:nvSpPr>
        <p:spPr>
          <a:xfrm>
            <a:off x="457200" y="762000"/>
            <a:ext cx="8229600" cy="5364163"/>
          </a:xfrm>
        </p:spPr>
        <p:txBody>
          <a:bodyPr/>
          <a:lstStyle/>
          <a:p>
            <a:pPr>
              <a:defRPr/>
            </a:pPr>
            <a:r>
              <a:rPr lang="en-US" sz="2000" dirty="0"/>
              <a:t>Can define classes and interfaces with generics type. </a:t>
            </a:r>
          </a:p>
          <a:p>
            <a:pPr>
              <a:defRPr/>
            </a:pPr>
            <a:r>
              <a:rPr lang="en-US" sz="2000" dirty="0"/>
              <a:t>A generic type is a class or interface that is parameterized over types. </a:t>
            </a:r>
          </a:p>
          <a:p>
            <a:pPr lvl="1">
              <a:buFontTx/>
              <a:buNone/>
              <a:defRPr/>
            </a:pPr>
            <a:r>
              <a:rPr lang="en-US" sz="1800" b="1" dirty="0">
                <a:ea typeface="+mn-ea"/>
                <a:cs typeface="+mn-cs"/>
              </a:rPr>
              <a:t>public class </a:t>
            </a:r>
            <a:r>
              <a:rPr lang="en-US" sz="1800" b="1" dirty="0" err="1">
                <a:ea typeface="+mn-ea"/>
                <a:cs typeface="+mn-cs"/>
              </a:rPr>
              <a:t>GenericsType</a:t>
            </a:r>
            <a:r>
              <a:rPr lang="en-US" sz="1800" b="1" dirty="0">
                <a:ea typeface="+mn-ea"/>
                <a:cs typeface="+mn-cs"/>
              </a:rPr>
              <a:t>&lt;T&gt; {</a:t>
            </a:r>
          </a:p>
          <a:p>
            <a:pPr lvl="1">
              <a:buFontTx/>
              <a:buNone/>
              <a:defRPr/>
            </a:pPr>
            <a:r>
              <a:rPr lang="en-US" sz="1800" b="1" dirty="0">
                <a:ea typeface="+mn-ea"/>
                <a:cs typeface="+mn-cs"/>
              </a:rPr>
              <a:t>     private T </a:t>
            </a:r>
            <a:r>
              <a:rPr lang="en-US" sz="1800" b="1" dirty="0" err="1">
                <a:ea typeface="+mn-ea"/>
                <a:cs typeface="+mn-cs"/>
              </a:rPr>
              <a:t>obj</a:t>
            </a:r>
            <a:r>
              <a:rPr lang="en-US" sz="1800" b="1" dirty="0">
                <a:ea typeface="+mn-ea"/>
                <a:cs typeface="+mn-cs"/>
              </a:rPr>
              <a:t>;</a:t>
            </a:r>
          </a:p>
          <a:p>
            <a:pPr lvl="1">
              <a:buFontTx/>
              <a:buNone/>
              <a:defRPr/>
            </a:pPr>
            <a:endParaRPr lang="en-US" sz="1800" b="1" dirty="0">
              <a:ea typeface="+mn-ea"/>
              <a:cs typeface="+mn-cs"/>
            </a:endParaRPr>
          </a:p>
          <a:p>
            <a:pPr lvl="1">
              <a:buFontTx/>
              <a:buNone/>
              <a:defRPr/>
            </a:pPr>
            <a:r>
              <a:rPr lang="en-US" sz="1800" b="1" dirty="0">
                <a:ea typeface="+mn-ea"/>
                <a:cs typeface="+mn-cs"/>
              </a:rPr>
              <a:t>    public T get() {</a:t>
            </a:r>
          </a:p>
          <a:p>
            <a:pPr lvl="1">
              <a:buFontTx/>
              <a:buNone/>
              <a:defRPr/>
            </a:pPr>
            <a:r>
              <a:rPr lang="en-US" sz="1800" b="1" dirty="0">
                <a:ea typeface="+mn-ea"/>
                <a:cs typeface="+mn-cs"/>
              </a:rPr>
              <a:t>        return this.obj;        }</a:t>
            </a:r>
          </a:p>
          <a:p>
            <a:pPr lvl="1">
              <a:buFontTx/>
              <a:buNone/>
              <a:defRPr/>
            </a:pPr>
            <a:endParaRPr lang="en-US" sz="1800" b="1" dirty="0">
              <a:ea typeface="+mn-ea"/>
              <a:cs typeface="+mn-cs"/>
            </a:endParaRPr>
          </a:p>
          <a:p>
            <a:pPr lvl="1">
              <a:buFontTx/>
              <a:buNone/>
              <a:defRPr/>
            </a:pPr>
            <a:r>
              <a:rPr lang="en-US" sz="1800" b="1" dirty="0">
                <a:ea typeface="+mn-ea"/>
                <a:cs typeface="+mn-cs"/>
              </a:rPr>
              <a:t>     public void set(T t1){</a:t>
            </a:r>
          </a:p>
          <a:p>
            <a:pPr lvl="1">
              <a:buFontTx/>
              <a:buNone/>
              <a:defRPr/>
            </a:pPr>
            <a:r>
              <a:rPr lang="en-US" sz="1800" b="1" dirty="0">
                <a:ea typeface="+mn-ea"/>
                <a:cs typeface="+mn-cs"/>
              </a:rPr>
              <a:t>        this.obj=t1;      }</a:t>
            </a:r>
          </a:p>
          <a:p>
            <a:pPr lvl="1">
              <a:buFontTx/>
              <a:buNone/>
              <a:defRPr/>
            </a:pPr>
            <a:endParaRPr lang="en-US" sz="1800" b="1" dirty="0">
              <a:ea typeface="+mn-ea"/>
              <a:cs typeface="+mn-cs"/>
            </a:endParaRPr>
          </a:p>
          <a:p>
            <a:pPr lvl="1">
              <a:buFontTx/>
              <a:buNone/>
              <a:defRPr/>
            </a:pPr>
            <a:r>
              <a:rPr lang="en-US" sz="1800" b="1" dirty="0">
                <a:ea typeface="+mn-ea"/>
                <a:cs typeface="+mn-cs"/>
              </a:rPr>
              <a:t>   public static void main(String </a:t>
            </a:r>
            <a:r>
              <a:rPr lang="en-US" sz="1800" b="1" dirty="0" err="1">
                <a:ea typeface="+mn-ea"/>
                <a:cs typeface="+mn-cs"/>
              </a:rPr>
              <a:t>args</a:t>
            </a:r>
            <a:r>
              <a:rPr lang="en-US" sz="1800" b="1" dirty="0">
                <a:ea typeface="+mn-ea"/>
                <a:cs typeface="+mn-cs"/>
              </a:rPr>
              <a:t>[]){</a:t>
            </a:r>
          </a:p>
          <a:p>
            <a:pPr lvl="1">
              <a:buFontTx/>
              <a:buNone/>
              <a:defRPr/>
            </a:pPr>
            <a:r>
              <a:rPr lang="en-US" sz="1800" b="1" dirty="0">
                <a:ea typeface="+mn-ea"/>
                <a:cs typeface="+mn-cs"/>
              </a:rPr>
              <a:t>        </a:t>
            </a:r>
            <a:r>
              <a:rPr lang="en-US" sz="1800" b="1" dirty="0" err="1">
                <a:ea typeface="+mn-ea"/>
                <a:cs typeface="+mn-cs"/>
              </a:rPr>
              <a:t>GenericsType</a:t>
            </a:r>
            <a:r>
              <a:rPr lang="en-US" sz="1800" b="1" dirty="0">
                <a:ea typeface="+mn-ea"/>
                <a:cs typeface="+mn-cs"/>
              </a:rPr>
              <a:t>&lt;String&gt; type = new </a:t>
            </a:r>
            <a:r>
              <a:rPr lang="en-US" sz="1800" b="1" dirty="0" err="1">
                <a:ea typeface="+mn-ea"/>
                <a:cs typeface="+mn-cs"/>
              </a:rPr>
              <a:t>GenericsType</a:t>
            </a:r>
            <a:r>
              <a:rPr lang="en-US" sz="1800" b="1" dirty="0">
                <a:ea typeface="+mn-ea"/>
                <a:cs typeface="+mn-cs"/>
              </a:rPr>
              <a:t>&lt;&gt;();</a:t>
            </a:r>
          </a:p>
          <a:p>
            <a:pPr lvl="1">
              <a:buFontTx/>
              <a:buNone/>
              <a:defRPr/>
            </a:pPr>
            <a:r>
              <a:rPr lang="en-US" sz="1800" b="1" dirty="0">
                <a:ea typeface="+mn-ea"/>
                <a:cs typeface="+mn-cs"/>
              </a:rPr>
              <a:t>        </a:t>
            </a:r>
            <a:r>
              <a:rPr lang="en-US" sz="1800" b="1" dirty="0" err="1">
                <a:ea typeface="+mn-ea"/>
                <a:cs typeface="+mn-cs"/>
              </a:rPr>
              <a:t>type.set</a:t>
            </a:r>
            <a:r>
              <a:rPr lang="en-US" sz="1800" b="1" dirty="0">
                <a:ea typeface="+mn-ea"/>
                <a:cs typeface="+mn-cs"/>
              </a:rPr>
              <a:t>(“</a:t>
            </a:r>
            <a:r>
              <a:rPr lang="en-US" sz="1800" b="1" dirty="0" err="1">
                <a:ea typeface="+mn-ea"/>
                <a:cs typeface="+mn-cs"/>
              </a:rPr>
              <a:t>Ramesh</a:t>
            </a:r>
            <a:r>
              <a:rPr lang="en-US" sz="1800" b="1" dirty="0">
                <a:ea typeface="+mn-ea"/>
                <a:cs typeface="+mn-cs"/>
              </a:rPr>
              <a:t>"); </a:t>
            </a:r>
          </a:p>
          <a:p>
            <a:pPr lvl="1">
              <a:buFontTx/>
              <a:buNone/>
              <a:defRPr/>
            </a:pPr>
            <a:r>
              <a:rPr lang="en-US" sz="1800" b="1" dirty="0">
                <a:ea typeface="+mn-ea"/>
                <a:cs typeface="+mn-cs"/>
              </a:rPr>
              <a:t>       </a:t>
            </a:r>
            <a:r>
              <a:rPr lang="en-US" sz="1800" b="1" dirty="0">
                <a:solidFill>
                  <a:srgbClr val="FF0000"/>
                </a:solidFill>
                <a:ea typeface="+mn-ea"/>
                <a:cs typeface="+mn-cs"/>
              </a:rPr>
              <a:t>String </a:t>
            </a:r>
            <a:r>
              <a:rPr lang="en-US" sz="1800" b="1" dirty="0" err="1">
                <a:solidFill>
                  <a:srgbClr val="FF0000"/>
                </a:solidFill>
                <a:ea typeface="+mn-ea"/>
                <a:cs typeface="+mn-cs"/>
              </a:rPr>
              <a:t>val</a:t>
            </a:r>
            <a:r>
              <a:rPr lang="en-US" sz="1800" b="1" dirty="0">
                <a:solidFill>
                  <a:srgbClr val="FF0000"/>
                </a:solidFill>
                <a:ea typeface="+mn-ea"/>
                <a:cs typeface="+mn-cs"/>
              </a:rPr>
              <a:t>=</a:t>
            </a:r>
            <a:r>
              <a:rPr lang="en-US" sz="1800" b="1" dirty="0" err="1">
                <a:solidFill>
                  <a:srgbClr val="FF0000"/>
                </a:solidFill>
                <a:ea typeface="+mn-ea"/>
                <a:cs typeface="+mn-cs"/>
              </a:rPr>
              <a:t>type.get</a:t>
            </a:r>
            <a:r>
              <a:rPr lang="en-US" sz="1800" b="1" dirty="0">
                <a:solidFill>
                  <a:srgbClr val="FF0000"/>
                </a:solidFill>
                <a:ea typeface="+mn-ea"/>
                <a:cs typeface="+mn-cs"/>
              </a:rPr>
              <a:t>();  // No need for Casting</a:t>
            </a:r>
          </a:p>
          <a:p>
            <a:pPr lvl="1">
              <a:buFontTx/>
              <a:buNone/>
              <a:defRPr/>
            </a:pPr>
            <a:r>
              <a:rPr lang="en-US" sz="1800" b="1" dirty="0">
                <a:ea typeface="+mn-ea"/>
                <a:cs typeface="+mn-cs"/>
              </a:rPr>
              <a:t>    }    }</a:t>
            </a:r>
          </a:p>
          <a:p>
            <a:pPr>
              <a:defRPr/>
            </a:pPr>
            <a:endParaRPr lang="en-US" sz="2000" dirty="0"/>
          </a:p>
        </p:txBody>
      </p:sp>
    </p:spTree>
    <p:extLst>
      <p:ext uri="{BB962C8B-B14F-4D97-AF65-F5344CB8AC3E}">
        <p14:creationId xmlns:p14="http://schemas.microsoft.com/office/powerpoint/2010/main" val="362331453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CF50BE1-B3E4-05E4-DF60-56BD5778CAE8}"/>
              </a:ext>
            </a:extLst>
          </p:cNvPr>
          <p:cNvSpPr>
            <a:spLocks noGrp="1" noChangeArrowheads="1"/>
          </p:cNvSpPr>
          <p:nvPr>
            <p:ph type="title"/>
          </p:nvPr>
        </p:nvSpPr>
        <p:spPr/>
        <p:txBody>
          <a:bodyPr/>
          <a:lstStyle/>
          <a:p>
            <a:pPr eaLnBrk="1" hangingPunct="1"/>
            <a:r>
              <a:rPr lang="en-US" altLang="en-US"/>
              <a:t>Using Generic Methods	</a:t>
            </a:r>
          </a:p>
        </p:txBody>
      </p:sp>
      <p:sp>
        <p:nvSpPr>
          <p:cNvPr id="104451" name="Rectangle 3">
            <a:extLst>
              <a:ext uri="{FF2B5EF4-FFF2-40B4-BE49-F238E27FC236}">
                <a16:creationId xmlns:a16="http://schemas.microsoft.com/office/drawing/2014/main" id="{7FB2B391-2A32-B5B1-AEED-8B7C8FBFC3A2}"/>
              </a:ext>
            </a:extLst>
          </p:cNvPr>
          <p:cNvSpPr>
            <a:spLocks noGrp="1" noChangeArrowheads="1"/>
          </p:cNvSpPr>
          <p:nvPr>
            <p:ph type="body" idx="1"/>
          </p:nvPr>
        </p:nvSpPr>
        <p:spPr/>
        <p:txBody>
          <a:bodyPr/>
          <a:lstStyle/>
          <a:p>
            <a:pPr eaLnBrk="1" hangingPunct="1"/>
            <a:r>
              <a:rPr lang="en-US" altLang="en-US" sz="1800"/>
              <a:t>A generic Method means that the method declaration used a type parameter as its signature.</a:t>
            </a:r>
          </a:p>
          <a:p>
            <a:pPr eaLnBrk="1" hangingPunct="1"/>
            <a:endParaRPr lang="en-US" altLang="en-US" sz="1800"/>
          </a:p>
          <a:p>
            <a:pPr eaLnBrk="1" hangingPunct="1"/>
            <a:r>
              <a:rPr lang="en-US" altLang="en-US" sz="1800"/>
              <a:t>The type declared in the method arguments is replaced with the type of the class instantiated with.</a:t>
            </a:r>
          </a:p>
          <a:p>
            <a:pPr eaLnBrk="1" hangingPunct="1"/>
            <a:endParaRPr lang="en-US" altLang="en-US" sz="1800"/>
          </a:p>
          <a:p>
            <a:pPr eaLnBrk="1" hangingPunct="1"/>
            <a:r>
              <a:rPr lang="en-US" altLang="en-US" sz="1800"/>
              <a:t>In generics the keyword </a:t>
            </a:r>
            <a:r>
              <a:rPr lang="en-US" altLang="en-US" sz="1800" b="1" u="sng"/>
              <a:t>extends</a:t>
            </a:r>
            <a:r>
              <a:rPr lang="en-US" altLang="en-US" sz="1800"/>
              <a:t>  means “is-a” and </a:t>
            </a:r>
            <a:r>
              <a:rPr lang="en-US" altLang="en-US" sz="1800" b="1" u="sng"/>
              <a:t>works for both classes and interfaces</a:t>
            </a:r>
          </a:p>
          <a:p>
            <a:pPr eaLnBrk="1" hangingPunct="1"/>
            <a:endParaRPr lang="en-US" altLang="en-US" sz="1800" b="1" u="sng"/>
          </a:p>
          <a:p>
            <a:pPr lvl="1" eaLnBrk="1" hangingPunct="1"/>
            <a:r>
              <a:rPr lang="en-US" altLang="en-US" b="1">
                <a:latin typeface="Courier New" panose="02070309020205020404" pitchFamily="49" charset="0"/>
              </a:rPr>
              <a:t>void display (List&lt;Employee&gt; myList) {  }</a:t>
            </a:r>
          </a:p>
          <a:p>
            <a:pPr eaLnBrk="1" hangingPunct="1"/>
            <a:endParaRPr lang="en-US" altLang="en-US" sz="1800" b="1">
              <a:latin typeface="Courier New" panose="02070309020205020404" pitchFamily="49" charset="0"/>
            </a:endParaRPr>
          </a:p>
          <a:p>
            <a:pPr eaLnBrk="1" hangingPunct="1"/>
            <a:r>
              <a:rPr lang="en-US" altLang="en-US" sz="1800" b="1"/>
              <a:t>Using a type Parameter that was NOT defined in the class declaration</a:t>
            </a:r>
          </a:p>
          <a:p>
            <a:pPr eaLnBrk="1" hangingPunct="1"/>
            <a:endParaRPr lang="en-US" altLang="en-US" sz="1800"/>
          </a:p>
          <a:p>
            <a:pPr lvl="1" eaLnBrk="1" hangingPunct="1"/>
            <a:r>
              <a:rPr lang="en-US" altLang="en-US" b="1">
                <a:latin typeface="Courier New" panose="02070309020205020404" pitchFamily="49" charset="0"/>
              </a:rPr>
              <a:t>public </a:t>
            </a:r>
            <a:r>
              <a:rPr lang="en-US" altLang="en-US" b="1">
                <a:solidFill>
                  <a:srgbClr val="1206FA"/>
                </a:solidFill>
                <a:latin typeface="Courier New" panose="02070309020205020404" pitchFamily="49" charset="0"/>
              </a:rPr>
              <a:t>&lt;T extends Employee&gt;</a:t>
            </a:r>
            <a:r>
              <a:rPr lang="en-US" altLang="en-US" b="1">
                <a:latin typeface="Courier New" panose="02070309020205020404" pitchFamily="49" charset="0"/>
              </a:rPr>
              <a:t> void addData(List&lt;T&gt; myList){}</a:t>
            </a:r>
          </a:p>
          <a:p>
            <a:pPr eaLnBrk="1" hangingPunct="1"/>
            <a:endParaRPr lang="en-US" altLang="en-US" sz="1800"/>
          </a:p>
          <a:p>
            <a:pPr eaLnBrk="1" hangingPunct="1"/>
            <a:endParaRPr lang="en-US" altLang="en-US" sz="1800"/>
          </a:p>
          <a:p>
            <a:pPr eaLnBrk="1" hangingPunct="1"/>
            <a:endParaRPr lang="en-US" altLang="en-US" sz="1800"/>
          </a:p>
        </p:txBody>
      </p:sp>
      <p:sp>
        <p:nvSpPr>
          <p:cNvPr id="104452" name="AutoShape 4">
            <a:extLst>
              <a:ext uri="{FF2B5EF4-FFF2-40B4-BE49-F238E27FC236}">
                <a16:creationId xmlns:a16="http://schemas.microsoft.com/office/drawing/2014/main" id="{E46F8A24-2229-C1D9-0C10-3935DE3E4C0F}"/>
              </a:ext>
            </a:extLst>
          </p:cNvPr>
          <p:cNvSpPr>
            <a:spLocks noChangeArrowheads="1"/>
          </p:cNvSpPr>
          <p:nvPr/>
        </p:nvSpPr>
        <p:spPr bwMode="auto">
          <a:xfrm>
            <a:off x="6400800" y="5715000"/>
            <a:ext cx="2286000" cy="609600"/>
          </a:xfrm>
          <a:prstGeom prst="wedgeRoundRectCallout">
            <a:avLst>
              <a:gd name="adj1" fmla="val -152014"/>
              <a:gd name="adj2" fmla="val -119532"/>
              <a:gd name="adj3" fmla="val 16667"/>
            </a:avLst>
          </a:prstGeom>
          <a:solidFill>
            <a:srgbClr val="FFFF99"/>
          </a:solidFill>
          <a:ln w="9525">
            <a:solidFill>
              <a:schemeClr val="tx1"/>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1600">
                <a:solidFill>
                  <a:schemeClr val="tx1"/>
                </a:solidFill>
                <a:latin typeface="Arial" panose="020B0604020202020204" pitchFamily="34" charset="0"/>
              </a:defRPr>
            </a:lvl2pPr>
            <a:lvl3pPr marL="1143000" indent="-228600">
              <a:spcBef>
                <a:spcPct val="20000"/>
              </a:spcBef>
              <a:buChar char="•"/>
              <a:defRPr sz="1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r" eaLnBrk="1" hangingPunct="1">
              <a:buFontTx/>
              <a:buNone/>
            </a:pPr>
            <a:r>
              <a:rPr lang="en-US" altLang="en-US" sz="1800"/>
              <a:t>Before the Return  type.</a:t>
            </a:r>
          </a:p>
          <a:p>
            <a:pPr algn="ctr" eaLnBrk="1" hangingPunct="1">
              <a:spcBef>
                <a:spcPct val="0"/>
              </a:spcBef>
              <a:buFontTx/>
              <a:buNone/>
            </a:pPr>
            <a:endParaRPr lang="en-US" altLang="en-US" sz="1800"/>
          </a:p>
        </p:txBody>
      </p:sp>
    </p:spTree>
    <p:extLst>
      <p:ext uri="{BB962C8B-B14F-4D97-AF65-F5344CB8AC3E}">
        <p14:creationId xmlns:p14="http://schemas.microsoft.com/office/powerpoint/2010/main" val="21566380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94B1E1B4-4A31-D6C1-BBBA-50722F36471A}"/>
              </a:ext>
            </a:extLst>
          </p:cNvPr>
          <p:cNvSpPr>
            <a:spLocks noGrp="1" noChangeArrowheads="1"/>
          </p:cNvSpPr>
          <p:nvPr>
            <p:ph type="title"/>
          </p:nvPr>
        </p:nvSpPr>
        <p:spPr/>
        <p:txBody>
          <a:bodyPr/>
          <a:lstStyle/>
          <a:p>
            <a:r>
              <a:rPr lang="en-US" altLang="en-US">
                <a:solidFill>
                  <a:schemeClr val="tx1"/>
                </a:solidFill>
              </a:rPr>
              <a:t>Generics Type Naming Convention</a:t>
            </a:r>
            <a:br>
              <a:rPr lang="en-US" altLang="en-US">
                <a:solidFill>
                  <a:schemeClr val="tx1"/>
                </a:solidFill>
              </a:rPr>
            </a:br>
            <a:endParaRPr lang="en-US" altLang="en-US"/>
          </a:p>
        </p:txBody>
      </p:sp>
      <p:sp>
        <p:nvSpPr>
          <p:cNvPr id="105475" name="Content Placeholder 2">
            <a:extLst>
              <a:ext uri="{FF2B5EF4-FFF2-40B4-BE49-F238E27FC236}">
                <a16:creationId xmlns:a16="http://schemas.microsoft.com/office/drawing/2014/main" id="{2DE82862-747F-5C2E-A877-1A2CAD8E6D6C}"/>
              </a:ext>
            </a:extLst>
          </p:cNvPr>
          <p:cNvSpPr>
            <a:spLocks noGrp="1" noChangeArrowheads="1"/>
          </p:cNvSpPr>
          <p:nvPr>
            <p:ph idx="1"/>
          </p:nvPr>
        </p:nvSpPr>
        <p:spPr/>
        <p:txBody>
          <a:bodyPr/>
          <a:lstStyle/>
          <a:p>
            <a:r>
              <a:rPr lang="en-US" altLang="en-US" sz="2000"/>
              <a:t>Type parameter names are single, uppercase letters to make it easily distinguishable from java variables. </a:t>
            </a:r>
          </a:p>
          <a:p>
            <a:endParaRPr lang="en-US" altLang="en-US" sz="2000"/>
          </a:p>
          <a:p>
            <a:r>
              <a:rPr lang="en-US" altLang="en-US" sz="2000"/>
              <a:t>E – Element (used extensively by the Java Collections Framework, for example ArrayList, Set etc.)</a:t>
            </a:r>
          </a:p>
          <a:p>
            <a:endParaRPr lang="en-US" altLang="en-US" sz="2000"/>
          </a:p>
          <a:p>
            <a:r>
              <a:rPr lang="en-US" altLang="en-US" sz="2000"/>
              <a:t>K – Key (Used in Map)</a:t>
            </a:r>
          </a:p>
          <a:p>
            <a:endParaRPr lang="en-US" altLang="en-US" sz="2000"/>
          </a:p>
          <a:p>
            <a:r>
              <a:rPr lang="en-US" altLang="en-US" sz="2000"/>
              <a:t>V – Value (Used in Map)</a:t>
            </a:r>
          </a:p>
          <a:p>
            <a:endParaRPr lang="en-US" altLang="en-US" sz="2000"/>
          </a:p>
          <a:p>
            <a:r>
              <a:rPr lang="en-US" altLang="en-US" sz="2000"/>
              <a:t>N – Number</a:t>
            </a:r>
          </a:p>
          <a:p>
            <a:endParaRPr lang="en-US" altLang="en-US" sz="2000"/>
          </a:p>
          <a:p>
            <a:r>
              <a:rPr lang="en-US" altLang="en-US" sz="2000"/>
              <a:t>T – Type</a:t>
            </a:r>
          </a:p>
          <a:p>
            <a:endParaRPr lang="en-US" altLang="en-US" sz="2000"/>
          </a:p>
          <a:p>
            <a:endParaRPr lang="en-US" altLang="en-US"/>
          </a:p>
        </p:txBody>
      </p:sp>
    </p:spTree>
    <p:extLst>
      <p:ext uri="{BB962C8B-B14F-4D97-AF65-F5344CB8AC3E}">
        <p14:creationId xmlns:p14="http://schemas.microsoft.com/office/powerpoint/2010/main" val="15204018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C74755F-AD56-8A71-340A-F212762D0782}"/>
              </a:ext>
            </a:extLst>
          </p:cNvPr>
          <p:cNvSpPr>
            <a:spLocks noGrp="1" noChangeArrowheads="1"/>
          </p:cNvSpPr>
          <p:nvPr>
            <p:ph type="title"/>
          </p:nvPr>
        </p:nvSpPr>
        <p:spPr/>
        <p:txBody>
          <a:bodyPr/>
          <a:lstStyle/>
          <a:p>
            <a:pPr eaLnBrk="1" hangingPunct="1"/>
            <a:r>
              <a:rPr lang="en-US" altLang="en-US" sz="2800" dirty="0"/>
              <a:t>PECS -Producer</a:t>
            </a:r>
          </a:p>
        </p:txBody>
      </p:sp>
      <p:sp>
        <p:nvSpPr>
          <p:cNvPr id="63491" name="Rectangle 3">
            <a:extLst>
              <a:ext uri="{FF2B5EF4-FFF2-40B4-BE49-F238E27FC236}">
                <a16:creationId xmlns:a16="http://schemas.microsoft.com/office/drawing/2014/main" id="{990E4856-529D-EE7E-8E0A-80A3FB4F2B18}"/>
              </a:ext>
            </a:extLst>
          </p:cNvPr>
          <p:cNvSpPr>
            <a:spLocks noGrp="1" noChangeArrowheads="1"/>
          </p:cNvSpPr>
          <p:nvPr>
            <p:ph type="body" idx="1"/>
          </p:nvPr>
        </p:nvSpPr>
        <p:spPr>
          <a:xfrm>
            <a:off x="457200" y="838200"/>
            <a:ext cx="8229600" cy="5287963"/>
          </a:xfrm>
        </p:spPr>
        <p:txBody>
          <a:bodyPr/>
          <a:lstStyle/>
          <a:p>
            <a:pPr>
              <a:spcAft>
                <a:spcPts val="1200"/>
              </a:spcAft>
            </a:pPr>
            <a:r>
              <a:rPr lang="en-IN" b="0" i="0" dirty="0">
                <a:effectLst/>
              </a:rPr>
              <a:t>Producer-extends, consumer-super:</a:t>
            </a:r>
          </a:p>
          <a:p>
            <a:pPr>
              <a:spcAft>
                <a:spcPts val="1200"/>
              </a:spcAft>
              <a:buFont typeface="Arial" panose="020B0604020202020204" pitchFamily="34" charset="0"/>
              <a:buChar char="•"/>
            </a:pPr>
            <a:r>
              <a:rPr lang="en-IN" b="0" i="0" dirty="0">
                <a:effectLst/>
              </a:rPr>
              <a:t>&lt;? extends </a:t>
            </a:r>
            <a:r>
              <a:rPr lang="en-IN" b="0" i="0" dirty="0" err="1">
                <a:effectLst/>
              </a:rPr>
              <a:t>className</a:t>
            </a:r>
            <a:r>
              <a:rPr lang="en-IN" b="0" i="0" dirty="0">
                <a:effectLst/>
              </a:rPr>
              <a:t>&gt; </a:t>
            </a:r>
          </a:p>
          <a:p>
            <a:pPr lvl="1">
              <a:spcAft>
                <a:spcPts val="1200"/>
              </a:spcAft>
              <a:buFont typeface="Arial" panose="020B0604020202020204" pitchFamily="34" charset="0"/>
              <a:buChar char="•"/>
            </a:pPr>
            <a:r>
              <a:rPr lang="en-US" sz="1800" i="1" dirty="0"/>
              <a:t>Used as Producer for  </a:t>
            </a:r>
            <a:r>
              <a:rPr lang="en-US" sz="1800" i="1" dirty="0">
                <a:solidFill>
                  <a:srgbClr val="FF0000"/>
                </a:solidFill>
              </a:rPr>
              <a:t>pulling elements </a:t>
            </a:r>
          </a:p>
          <a:p>
            <a:pPr lvl="1">
              <a:spcAft>
                <a:spcPts val="1200"/>
              </a:spcAft>
              <a:buFont typeface="Arial" panose="020B0604020202020204" pitchFamily="34" charset="0"/>
              <a:buChar char="•"/>
            </a:pPr>
            <a:r>
              <a:rPr lang="en-IN" sz="1800" b="0" i="0" dirty="0">
                <a:effectLst/>
              </a:rPr>
              <a:t>Pulling element</a:t>
            </a:r>
            <a:r>
              <a:rPr lang="en-IN" sz="1800" dirty="0"/>
              <a:t>s of </a:t>
            </a:r>
            <a:r>
              <a:rPr lang="en-IN" sz="1800" b="0" i="0" dirty="0">
                <a:solidFill>
                  <a:srgbClr val="FF0000"/>
                </a:solidFill>
                <a:effectLst/>
              </a:rPr>
              <a:t>specified class or its subclass</a:t>
            </a:r>
            <a:endParaRPr lang="en-IN" sz="1800" b="0" i="0" dirty="0">
              <a:effectLst/>
            </a:endParaRPr>
          </a:p>
          <a:p>
            <a:pPr lvl="1">
              <a:spcAft>
                <a:spcPts val="1200"/>
              </a:spcAft>
              <a:buFont typeface="Arial" panose="020B0604020202020204" pitchFamily="34" charset="0"/>
              <a:buChar char="•"/>
            </a:pPr>
            <a:r>
              <a:rPr lang="en-IN" sz="1800" dirty="0"/>
              <a:t>Its Kown as Upper Bound</a:t>
            </a:r>
          </a:p>
          <a:p>
            <a:pPr lvl="1">
              <a:lnSpc>
                <a:spcPct val="150000"/>
              </a:lnSpc>
              <a:spcAft>
                <a:spcPts val="1200"/>
              </a:spcAft>
              <a:buFont typeface="Arial" panose="020B0604020202020204" pitchFamily="34" charset="0"/>
              <a:buChar char="•"/>
            </a:pPr>
            <a:r>
              <a:rPr lang="en-US" altLang="en-US" sz="1800" dirty="0"/>
              <a:t>Go through the collection and do things with each item.</a:t>
            </a:r>
          </a:p>
          <a:p>
            <a:pPr lvl="1">
              <a:lnSpc>
                <a:spcPct val="150000"/>
              </a:lnSpc>
              <a:spcAft>
                <a:spcPts val="1200"/>
              </a:spcAft>
              <a:buFont typeface="Arial" panose="020B0604020202020204" pitchFamily="34" charset="0"/>
              <a:buChar char="•"/>
            </a:pPr>
            <a:r>
              <a:rPr lang="en-IN" sz="1800" b="0" i="0" dirty="0">
                <a:solidFill>
                  <a:srgbClr val="000000"/>
                </a:solidFill>
                <a:effectLst/>
              </a:rPr>
              <a:t>Cannot add a new element or change an existing element</a:t>
            </a:r>
          </a:p>
          <a:p>
            <a:pPr lvl="1">
              <a:lnSpc>
                <a:spcPts val="1650"/>
              </a:lnSpc>
              <a:spcBef>
                <a:spcPts val="750"/>
              </a:spcBef>
              <a:spcAft>
                <a:spcPts val="600"/>
              </a:spcAft>
              <a:buFont typeface="Arial" panose="020B0604020202020204" pitchFamily="34" charset="0"/>
              <a:buChar char="•"/>
            </a:pPr>
            <a:r>
              <a:rPr lang="en-IN" sz="1800" dirty="0">
                <a:solidFill>
                  <a:srgbClr val="000000"/>
                </a:solidFill>
              </a:rPr>
              <a:t>Adding without knowing its exact type could introduce type mismatches and runtime errors</a:t>
            </a:r>
            <a:r>
              <a:rPr lang="en-IN" sz="1800" b="0" i="0" dirty="0">
                <a:effectLst/>
              </a:rPr>
              <a:t>. </a:t>
            </a:r>
          </a:p>
        </p:txBody>
      </p:sp>
    </p:spTree>
    <p:extLst>
      <p:ext uri="{BB962C8B-B14F-4D97-AF65-F5344CB8AC3E}">
        <p14:creationId xmlns:p14="http://schemas.microsoft.com/office/powerpoint/2010/main" val="29564088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C92E7-837F-0C43-F541-49132F1B1F01}"/>
              </a:ext>
            </a:extLst>
          </p:cNvPr>
          <p:cNvSpPr>
            <a:spLocks noGrp="1"/>
          </p:cNvSpPr>
          <p:nvPr>
            <p:ph type="title"/>
          </p:nvPr>
        </p:nvSpPr>
        <p:spPr/>
        <p:txBody>
          <a:bodyPr/>
          <a:lstStyle/>
          <a:p>
            <a:r>
              <a:rPr lang="en-US" dirty="0"/>
              <a:t>PECS - Consumer</a:t>
            </a:r>
          </a:p>
        </p:txBody>
      </p:sp>
      <p:sp>
        <p:nvSpPr>
          <p:cNvPr id="3" name="Content Placeholder 2">
            <a:extLst>
              <a:ext uri="{FF2B5EF4-FFF2-40B4-BE49-F238E27FC236}">
                <a16:creationId xmlns:a16="http://schemas.microsoft.com/office/drawing/2014/main" id="{EA5C9854-2138-D7E6-42BB-299FE9A4328E}"/>
              </a:ext>
            </a:extLst>
          </p:cNvPr>
          <p:cNvSpPr>
            <a:spLocks noGrp="1"/>
          </p:cNvSpPr>
          <p:nvPr>
            <p:ph idx="1"/>
          </p:nvPr>
        </p:nvSpPr>
        <p:spPr/>
        <p:txBody>
          <a:bodyPr/>
          <a:lstStyle/>
          <a:p>
            <a:pPr algn="l">
              <a:spcAft>
                <a:spcPts val="1200"/>
              </a:spcAft>
              <a:buFont typeface="Arial" panose="020B0604020202020204" pitchFamily="34" charset="0"/>
              <a:buChar char="•"/>
            </a:pPr>
            <a:r>
              <a:rPr lang="en-IN" b="0" i="0" dirty="0">
                <a:effectLst/>
              </a:rPr>
              <a:t>&lt;? super Superclass&gt; </a:t>
            </a:r>
          </a:p>
          <a:p>
            <a:pPr lvl="1">
              <a:spcAft>
                <a:spcPts val="1200"/>
              </a:spcAft>
              <a:buFont typeface="Arial" panose="020B0604020202020204" pitchFamily="34" charset="0"/>
              <a:buChar char="•"/>
              <a:defRPr/>
            </a:pPr>
            <a:r>
              <a:rPr lang="en-US" dirty="0"/>
              <a:t>Lower Bound  -&gt; " ? super Type " </a:t>
            </a:r>
          </a:p>
          <a:p>
            <a:pPr lvl="1">
              <a:spcAft>
                <a:spcPts val="1200"/>
              </a:spcAft>
              <a:buFont typeface="Arial" panose="020B0604020202020204" pitchFamily="34" charset="0"/>
              <a:buChar char="•"/>
              <a:defRPr/>
            </a:pPr>
            <a:r>
              <a:rPr lang="en-US" dirty="0"/>
              <a:t>Can add elements of type superclass subclass since they are compatible</a:t>
            </a:r>
          </a:p>
          <a:p>
            <a:pPr lvl="1">
              <a:spcAft>
                <a:spcPts val="1200"/>
              </a:spcAft>
              <a:buFont typeface="Arial" panose="020B0604020202020204" pitchFamily="34" charset="0"/>
              <a:buChar char="•"/>
              <a:defRPr/>
            </a:pPr>
            <a:r>
              <a:rPr lang="en-US" dirty="0"/>
              <a:t>While retrieving cannot guarantee only holds superclass Object it could be a sub class also</a:t>
            </a:r>
          </a:p>
        </p:txBody>
      </p:sp>
      <p:sp>
        <p:nvSpPr>
          <p:cNvPr id="4" name="Slide Number Placeholder 3">
            <a:extLst>
              <a:ext uri="{FF2B5EF4-FFF2-40B4-BE49-F238E27FC236}">
                <a16:creationId xmlns:a16="http://schemas.microsoft.com/office/drawing/2014/main" id="{E0563B88-6819-0FDA-90E9-F551BE443920}"/>
              </a:ext>
            </a:extLst>
          </p:cNvPr>
          <p:cNvSpPr>
            <a:spLocks noGrp="1"/>
          </p:cNvSpPr>
          <p:nvPr>
            <p:ph type="sldNum" sz="quarter" idx="12"/>
          </p:nvPr>
        </p:nvSpPr>
        <p:spPr/>
        <p:txBody>
          <a:bodyPr/>
          <a:lstStyle/>
          <a:p>
            <a:pPr>
              <a:defRPr/>
            </a:pPr>
            <a:fld id="{F6617354-3243-824E-909C-3BB0015B4040}" type="slidenum">
              <a:rPr lang="en-US" altLang="en-US" smtClean="0"/>
              <a:pPr>
                <a:defRPr/>
              </a:pPr>
              <a:t>64</a:t>
            </a:fld>
            <a:endParaRPr lang="en-US" altLang="en-US"/>
          </a:p>
        </p:txBody>
      </p:sp>
    </p:spTree>
    <p:extLst>
      <p:ext uri="{BB962C8B-B14F-4D97-AF65-F5344CB8AC3E}">
        <p14:creationId xmlns:p14="http://schemas.microsoft.com/office/powerpoint/2010/main" val="2446034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6369-FC82-FBF3-2411-48E3739CBBF0}"/>
              </a:ext>
            </a:extLst>
          </p:cNvPr>
          <p:cNvSpPr>
            <a:spLocks noGrp="1"/>
          </p:cNvSpPr>
          <p:nvPr>
            <p:ph type="title"/>
          </p:nvPr>
        </p:nvSpPr>
        <p:spPr/>
        <p:txBody>
          <a:bodyPr/>
          <a:lstStyle/>
          <a:p>
            <a:r>
              <a:rPr lang="en-US" dirty="0"/>
              <a:t>Type Erasure</a:t>
            </a:r>
          </a:p>
        </p:txBody>
      </p:sp>
      <p:sp>
        <p:nvSpPr>
          <p:cNvPr id="3" name="Content Placeholder 2">
            <a:extLst>
              <a:ext uri="{FF2B5EF4-FFF2-40B4-BE49-F238E27FC236}">
                <a16:creationId xmlns:a16="http://schemas.microsoft.com/office/drawing/2014/main" id="{0124B0A8-3088-AEDB-F193-B211B9763E85}"/>
              </a:ext>
            </a:extLst>
          </p:cNvPr>
          <p:cNvSpPr>
            <a:spLocks noGrp="1"/>
          </p:cNvSpPr>
          <p:nvPr>
            <p:ph idx="1"/>
          </p:nvPr>
        </p:nvSpPr>
        <p:spPr/>
        <p:txBody>
          <a:bodyPr/>
          <a:lstStyle/>
          <a:p>
            <a:r>
              <a:rPr lang="en-IN" sz="1800" b="0" i="0" dirty="0">
                <a:solidFill>
                  <a:srgbClr val="0A0A23"/>
                </a:solidFill>
                <a:effectLst/>
              </a:rPr>
              <a:t>The generic type in the class, interface, or method is only available at compile time and it is removed at run-time. </a:t>
            </a:r>
          </a:p>
          <a:p>
            <a:r>
              <a:rPr lang="en-IN" sz="1800" b="0" i="0" dirty="0">
                <a:solidFill>
                  <a:srgbClr val="0A0A23"/>
                </a:solidFill>
                <a:effectLst/>
              </a:rPr>
              <a:t>Done to ensure backward compatibility, as the older versions of Java (before Java 1.5) do not support it.</a:t>
            </a:r>
          </a:p>
          <a:p>
            <a:r>
              <a:rPr lang="en-IN" sz="1800" b="0" i="0" dirty="0">
                <a:solidFill>
                  <a:srgbClr val="0A0A23"/>
                </a:solidFill>
                <a:effectLst/>
              </a:rPr>
              <a:t>The compiler makes use of the generic type information that is available to it to ensure type safety. </a:t>
            </a:r>
          </a:p>
          <a:p>
            <a:r>
              <a:rPr lang="en-IN" sz="1800" b="0" i="0" dirty="0">
                <a:solidFill>
                  <a:srgbClr val="0A0A23"/>
                </a:solidFill>
                <a:effectLst/>
              </a:rPr>
              <a:t>In the process of type erasure:</a:t>
            </a:r>
          </a:p>
          <a:p>
            <a:pPr lvl="1">
              <a:buFont typeface="Arial" panose="020B0604020202020204" pitchFamily="34" charset="0"/>
              <a:buChar char="•"/>
            </a:pPr>
            <a:r>
              <a:rPr lang="en-IN" sz="1800" b="0" i="0" dirty="0">
                <a:solidFill>
                  <a:srgbClr val="0A0A23"/>
                </a:solidFill>
                <a:effectLst/>
              </a:rPr>
              <a:t>If the type is unbounded, then the parameters get replaced with their bounds or Object type</a:t>
            </a:r>
          </a:p>
          <a:p>
            <a:pPr lvl="2">
              <a:buFont typeface="Arial" panose="020B0604020202020204" pitchFamily="34" charset="0"/>
              <a:buChar char="•"/>
            </a:pPr>
            <a:r>
              <a:rPr lang="en-IN" sz="2200" b="0" i="0" dirty="0">
                <a:solidFill>
                  <a:srgbClr val="0A0A23"/>
                </a:solidFill>
                <a:effectLst/>
              </a:rPr>
              <a:t>List&lt;?&gt;</a:t>
            </a:r>
          </a:p>
          <a:p>
            <a:pPr lvl="1">
              <a:buFont typeface="Arial" panose="020B0604020202020204" pitchFamily="34" charset="0"/>
              <a:buChar char="•"/>
            </a:pPr>
            <a:r>
              <a:rPr lang="en-IN" sz="1800" b="0" i="0" dirty="0">
                <a:solidFill>
                  <a:srgbClr val="0A0A23"/>
                </a:solidFill>
                <a:effectLst/>
              </a:rPr>
              <a:t>If the type is bounded, then the parameters get replaced by the first bound</a:t>
            </a:r>
          </a:p>
          <a:p>
            <a:pPr lvl="2">
              <a:buFont typeface="Arial" panose="020B0604020202020204" pitchFamily="34" charset="0"/>
              <a:buChar char="•"/>
            </a:pPr>
            <a:r>
              <a:rPr lang="en-IN" sz="2200" b="0" i="0" dirty="0">
                <a:solidFill>
                  <a:srgbClr val="0A0A23"/>
                </a:solidFill>
                <a:effectLst/>
              </a:rPr>
              <a:t>List&lt;T extends Student&gt;</a:t>
            </a:r>
          </a:p>
          <a:p>
            <a:pPr>
              <a:buNone/>
            </a:pPr>
            <a:br>
              <a:rPr lang="en-IN" dirty="0"/>
            </a:br>
            <a:endParaRPr lang="en-US" dirty="0"/>
          </a:p>
        </p:txBody>
      </p:sp>
      <p:sp>
        <p:nvSpPr>
          <p:cNvPr id="4" name="Slide Number Placeholder 3">
            <a:extLst>
              <a:ext uri="{FF2B5EF4-FFF2-40B4-BE49-F238E27FC236}">
                <a16:creationId xmlns:a16="http://schemas.microsoft.com/office/drawing/2014/main" id="{20B31570-F1FA-47CB-55AE-8B42225ADEA2}"/>
              </a:ext>
            </a:extLst>
          </p:cNvPr>
          <p:cNvSpPr>
            <a:spLocks noGrp="1"/>
          </p:cNvSpPr>
          <p:nvPr>
            <p:ph type="sldNum" sz="quarter" idx="12"/>
          </p:nvPr>
        </p:nvSpPr>
        <p:spPr/>
        <p:txBody>
          <a:bodyPr/>
          <a:lstStyle/>
          <a:p>
            <a:pPr>
              <a:defRPr/>
            </a:pPr>
            <a:fld id="{F6617354-3243-824E-909C-3BB0015B4040}" type="slidenum">
              <a:rPr lang="en-US" altLang="en-US" smtClean="0"/>
              <a:pPr>
                <a:defRPr/>
              </a:pPr>
              <a:t>65</a:t>
            </a:fld>
            <a:endParaRPr lang="en-US" altLang="en-US"/>
          </a:p>
        </p:txBody>
      </p:sp>
    </p:spTree>
    <p:extLst>
      <p:ext uri="{BB962C8B-B14F-4D97-AF65-F5344CB8AC3E}">
        <p14:creationId xmlns:p14="http://schemas.microsoft.com/office/powerpoint/2010/main" val="4180931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8B12C7B5-2972-B821-775E-12A537197384}"/>
              </a:ext>
            </a:extLst>
          </p:cNvPr>
          <p:cNvSpPr>
            <a:spLocks noGrp="1" noChangeArrowheads="1"/>
          </p:cNvSpPr>
          <p:nvPr>
            <p:ph type="title"/>
          </p:nvPr>
        </p:nvSpPr>
        <p:spPr/>
        <p:txBody>
          <a:bodyPr/>
          <a:lstStyle/>
          <a:p>
            <a:r>
              <a:rPr lang="en-US" altLang="en-US">
                <a:solidFill>
                  <a:schemeClr val="tx1"/>
                </a:solidFill>
                <a:latin typeface="Consolas" panose="020B0609020204030204" pitchFamily="49" charset="0"/>
              </a:rPr>
              <a:t>&lt;? super T&gt;</a:t>
            </a:r>
            <a:endParaRPr lang="en-IN" altLang="en-US"/>
          </a:p>
        </p:txBody>
      </p:sp>
      <p:sp>
        <p:nvSpPr>
          <p:cNvPr id="3" name="Content Placeholder 2">
            <a:extLst>
              <a:ext uri="{FF2B5EF4-FFF2-40B4-BE49-F238E27FC236}">
                <a16:creationId xmlns:a16="http://schemas.microsoft.com/office/drawing/2014/main" id="{B43CFF0B-E907-4D4F-E267-2EAE1C85B569}"/>
              </a:ext>
            </a:extLst>
          </p:cNvPr>
          <p:cNvSpPr>
            <a:spLocks noGrp="1"/>
          </p:cNvSpPr>
          <p:nvPr>
            <p:ph idx="1"/>
          </p:nvPr>
        </p:nvSpPr>
        <p:spPr/>
        <p:txBody>
          <a:bodyPr/>
          <a:lstStyle/>
          <a:p>
            <a:pPr>
              <a:defRPr/>
            </a:pPr>
            <a:r>
              <a:rPr lang="en-US" sz="1800" dirty="0">
                <a:latin typeface="Consolas" panose="020B0609020204030204" pitchFamily="49" charset="0"/>
              </a:rPr>
              <a:t>Can not but bigger box into smaller one</a:t>
            </a:r>
          </a:p>
          <a:p>
            <a:pPr>
              <a:defRPr/>
            </a:pPr>
            <a:endParaRPr lang="en-IN" sz="1800" b="1" dirty="0">
              <a:solidFill>
                <a:srgbClr val="7F0055"/>
              </a:solidFill>
              <a:latin typeface="Consolas" panose="020B0609020204030204" pitchFamily="49" charset="0"/>
            </a:endParaRPr>
          </a:p>
          <a:p>
            <a:pPr marL="457200" lvl="1" indent="0">
              <a:buFontTx/>
              <a:buNone/>
              <a:defRPr/>
            </a:pPr>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void</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printUsingConsumerWrongWay</a:t>
            </a:r>
            <a:r>
              <a:rPr lang="en-IN" sz="2000" b="1" dirty="0">
                <a:solidFill>
                  <a:srgbClr val="000000"/>
                </a:solidFill>
                <a:latin typeface="Consolas" panose="020B0609020204030204" pitchFamily="49" charset="0"/>
              </a:rPr>
              <a:t>(List&lt;? </a:t>
            </a:r>
            <a:r>
              <a:rPr lang="en-IN" sz="2000" b="1" dirty="0">
                <a:solidFill>
                  <a:srgbClr val="7F0055"/>
                </a:solidFill>
                <a:latin typeface="Consolas" panose="020B0609020204030204" pitchFamily="49" charset="0"/>
              </a:rPr>
              <a:t>super</a:t>
            </a:r>
            <a:r>
              <a:rPr lang="en-IN" sz="2000" b="1" dirty="0">
                <a:solidFill>
                  <a:srgbClr val="000000"/>
                </a:solidFill>
                <a:latin typeface="Consolas" panose="020B0609020204030204" pitchFamily="49" charset="0"/>
              </a:rPr>
              <a:t> </a:t>
            </a:r>
            <a:r>
              <a:rPr lang="en-IN" sz="2000" b="1" dirty="0">
                <a:solidFill>
                  <a:srgbClr val="00B0F0"/>
                </a:solidFill>
                <a:latin typeface="Consolas" panose="020B0609020204030204" pitchFamily="49" charset="0"/>
              </a:rPr>
              <a:t>Person</a:t>
            </a:r>
            <a:r>
              <a:rPr lang="en-IN" sz="2000" b="1" dirty="0">
                <a:solidFill>
                  <a:srgbClr val="000000"/>
                </a:solidFill>
                <a:latin typeface="Consolas" panose="020B0609020204030204" pitchFamily="49" charset="0"/>
              </a:rPr>
              <a:t>&gt; </a:t>
            </a:r>
            <a:r>
              <a:rPr lang="en-IN" sz="2000" b="1" dirty="0">
                <a:solidFill>
                  <a:srgbClr val="6A3E3E"/>
                </a:solidFill>
                <a:latin typeface="Consolas" panose="020B0609020204030204" pitchFamily="49" charset="0"/>
              </a:rPr>
              <a:t>list</a:t>
            </a:r>
            <a:r>
              <a:rPr lang="en-IN" sz="2000" b="1" dirty="0">
                <a:solidFill>
                  <a:srgbClr val="000000"/>
                </a:solidFill>
                <a:latin typeface="Consolas" panose="020B0609020204030204" pitchFamily="49" charset="0"/>
              </a:rPr>
              <a:t>) {</a:t>
            </a:r>
          </a:p>
          <a:p>
            <a:pPr marL="457200" lvl="1" indent="0">
              <a:buFontTx/>
              <a:buNone/>
              <a:defRPr/>
            </a:pPr>
            <a:endParaRPr lang="en-IN" sz="2000" dirty="0">
              <a:latin typeface="Consolas" panose="020B0609020204030204" pitchFamily="49" charset="0"/>
            </a:endParaRPr>
          </a:p>
          <a:p>
            <a:pPr marL="457200" lvl="1" indent="0">
              <a:buFontTx/>
              <a:buNone/>
              <a:defRPr/>
            </a:pPr>
            <a:endParaRPr lang="en-IN" sz="2000" dirty="0">
              <a:latin typeface="Consolas" panose="020B0609020204030204" pitchFamily="49" charset="0"/>
            </a:endParaRPr>
          </a:p>
          <a:p>
            <a:pPr marL="457200" lvl="1" indent="0">
              <a:buFontTx/>
              <a:buNone/>
              <a:defRPr/>
            </a:pPr>
            <a:r>
              <a:rPr lang="en-IN" sz="2000" dirty="0" err="1">
                <a:solidFill>
                  <a:srgbClr val="6A3E3E"/>
                </a:solidFill>
                <a:latin typeface="Consolas" panose="020B0609020204030204" pitchFamily="49" charset="0"/>
              </a:rPr>
              <a:t>list</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Doctor());</a:t>
            </a:r>
          </a:p>
          <a:p>
            <a:pPr marL="457200" lvl="1" indent="0">
              <a:buFontTx/>
              <a:buNone/>
              <a:defRPr/>
            </a:pPr>
            <a:r>
              <a:rPr lang="en-IN" sz="2000" dirty="0" err="1">
                <a:solidFill>
                  <a:srgbClr val="6A3E3E"/>
                </a:solidFill>
                <a:latin typeface="Consolas" panose="020B0609020204030204" pitchFamily="49" charset="0"/>
              </a:rPr>
              <a:t>list</a:t>
            </a:r>
            <a:r>
              <a:rPr lang="en-IN" sz="2000" dirty="0" err="1">
                <a:solidFill>
                  <a:srgbClr val="000000"/>
                </a:solidFill>
                <a:latin typeface="Consolas" panose="020B0609020204030204" pitchFamily="49" charset="0"/>
              </a:rPr>
              <a:t>.get</a:t>
            </a:r>
            <a:r>
              <a:rPr lang="en-IN" sz="2000" dirty="0">
                <a:solidFill>
                  <a:srgbClr val="000000"/>
                </a:solidFill>
                <a:latin typeface="Consolas" panose="020B0609020204030204" pitchFamily="49" charset="0"/>
              </a:rPr>
              <a:t>(0);</a:t>
            </a:r>
          </a:p>
          <a:p>
            <a:pPr marL="457200" lvl="1" indent="0">
              <a:buFontTx/>
              <a:buNone/>
              <a:defRPr/>
            </a:pPr>
            <a:endParaRPr lang="en-IN" sz="2000" dirty="0">
              <a:solidFill>
                <a:srgbClr val="000000"/>
              </a:solidFill>
              <a:latin typeface="Consolas" panose="020B0609020204030204" pitchFamily="49" charset="0"/>
            </a:endParaRPr>
          </a:p>
          <a:p>
            <a:pPr marL="457200" lvl="1" indent="0">
              <a:buFontTx/>
              <a:buNone/>
              <a:defRPr/>
            </a:pPr>
            <a:r>
              <a:rPr lang="en-US" sz="2000" u="sng" dirty="0">
                <a:solidFill>
                  <a:srgbClr val="3F7F5F"/>
                </a:solidFill>
                <a:latin typeface="Consolas" panose="020B0609020204030204" pitchFamily="49" charset="0"/>
              </a:rPr>
              <a:t>// not allowed since its super class of Person</a:t>
            </a:r>
          </a:p>
          <a:p>
            <a:pPr marL="457200" lvl="1" indent="0">
              <a:buFontTx/>
              <a:buNone/>
              <a:defRPr/>
            </a:pPr>
            <a:endParaRPr lang="en-IN" sz="2000" dirty="0">
              <a:solidFill>
                <a:srgbClr val="000000"/>
              </a:solidFill>
              <a:latin typeface="Consolas" panose="020B0609020204030204" pitchFamily="49" charset="0"/>
            </a:endParaRPr>
          </a:p>
          <a:p>
            <a:pPr marL="457200" lvl="1" indent="0">
              <a:buFontTx/>
              <a:buNone/>
              <a:defRPr/>
            </a:pPr>
            <a:r>
              <a:rPr lang="en-US" sz="2000" dirty="0">
                <a:solidFill>
                  <a:srgbClr val="3F7F5F"/>
                </a:solidFill>
                <a:latin typeface="Consolas" panose="020B0609020204030204" pitchFamily="49" charset="0"/>
              </a:rPr>
              <a:t>//</a:t>
            </a:r>
            <a:r>
              <a:rPr lang="en-US" sz="2000" u="sng" dirty="0" err="1">
                <a:solidFill>
                  <a:srgbClr val="3F7F5F"/>
                </a:solidFill>
                <a:latin typeface="Consolas" panose="020B0609020204030204" pitchFamily="49" charset="0"/>
              </a:rPr>
              <a:t>list.set</a:t>
            </a:r>
            <a:r>
              <a:rPr lang="en-US" sz="2000" u="sng" dirty="0">
                <a:solidFill>
                  <a:srgbClr val="3F7F5F"/>
                </a:solidFill>
                <a:latin typeface="Consolas" panose="020B0609020204030204" pitchFamily="49" charset="0"/>
              </a:rPr>
              <a:t>(1, </a:t>
            </a:r>
            <a:r>
              <a:rPr lang="en-US" sz="2000" b="1" u="sng" dirty="0">
                <a:solidFill>
                  <a:schemeClr val="accent6">
                    <a:lumMod val="50000"/>
                  </a:schemeClr>
                </a:solidFill>
                <a:latin typeface="Consolas" panose="020B0609020204030204" pitchFamily="49" charset="0"/>
              </a:rPr>
              <a:t>new Object()</a:t>
            </a:r>
            <a:r>
              <a:rPr lang="en-US" sz="2000" u="sng" dirty="0">
                <a:solidFill>
                  <a:srgbClr val="3F7F5F"/>
                </a:solidFill>
                <a:latin typeface="Consolas" panose="020B0609020204030204" pitchFamily="49" charset="0"/>
              </a:rPr>
              <a:t>);  </a:t>
            </a:r>
          </a:p>
          <a:p>
            <a:pPr marL="457200" lvl="1" indent="0">
              <a:buFontTx/>
              <a:buNone/>
              <a:defRPr/>
            </a:pPr>
            <a:endParaRPr lang="en-IN" sz="2000" dirty="0">
              <a:latin typeface="Consolas" panose="020B0609020204030204" pitchFamily="49" charset="0"/>
            </a:endParaRPr>
          </a:p>
          <a:p>
            <a:pPr marL="457200" lvl="1" indent="0">
              <a:buFontTx/>
              <a:buNone/>
              <a:defRPr/>
            </a:pPr>
            <a:r>
              <a:rPr lang="en-IN" sz="2000" dirty="0">
                <a:solidFill>
                  <a:srgbClr val="000000"/>
                </a:solidFill>
                <a:latin typeface="Consolas" panose="020B0609020204030204" pitchFamily="49" charset="0"/>
              </a:rPr>
              <a:t>}</a:t>
            </a:r>
          </a:p>
          <a:p>
            <a:pPr marL="457200" lvl="1" indent="0">
              <a:buFontTx/>
              <a:buNone/>
              <a:defRPr/>
            </a:pPr>
            <a:endParaRPr lang="en-IN" sz="2000" dirty="0"/>
          </a:p>
        </p:txBody>
      </p:sp>
    </p:spTree>
    <p:extLst>
      <p:ext uri="{BB962C8B-B14F-4D97-AF65-F5344CB8AC3E}">
        <p14:creationId xmlns:p14="http://schemas.microsoft.com/office/powerpoint/2010/main" val="2046352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39DA5141-D689-16E8-5A73-EA4606186BE9}"/>
              </a:ext>
            </a:extLst>
          </p:cNvPr>
          <p:cNvSpPr>
            <a:spLocks noGrp="1" noChangeArrowheads="1"/>
          </p:cNvSpPr>
          <p:nvPr>
            <p:ph type="title"/>
          </p:nvPr>
        </p:nvSpPr>
        <p:spPr/>
        <p:txBody>
          <a:bodyPr/>
          <a:lstStyle/>
          <a:p>
            <a:r>
              <a:rPr lang="en-US" altLang="en-US"/>
              <a:t>Deciding the Collection Interface</a:t>
            </a:r>
            <a:endParaRPr lang="en-IN" altLang="en-US"/>
          </a:p>
        </p:txBody>
      </p:sp>
      <p:sp>
        <p:nvSpPr>
          <p:cNvPr id="71682" name="Slide Number Placeholder 3">
            <a:extLst>
              <a:ext uri="{FF2B5EF4-FFF2-40B4-BE49-F238E27FC236}">
                <a16:creationId xmlns:a16="http://schemas.microsoft.com/office/drawing/2014/main" id="{A8B2FB27-48E5-A841-358B-9AF7B766505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1921440-86A4-0A4F-A081-2841C7C2B1BA}" type="slidenum">
              <a:rPr lang="en-US" altLang="en-US" sz="1400" smtClean="0"/>
              <a:pPr>
                <a:spcBef>
                  <a:spcPct val="0"/>
                </a:spcBef>
                <a:buFontTx/>
                <a:buNone/>
              </a:pPr>
              <a:t>67</a:t>
            </a:fld>
            <a:endParaRPr lang="en-US" altLang="en-US" sz="1400"/>
          </a:p>
        </p:txBody>
      </p:sp>
      <p:pic>
        <p:nvPicPr>
          <p:cNvPr id="71683" name="Picture 2" descr="java collection interfaces flowchart">
            <a:extLst>
              <a:ext uri="{FF2B5EF4-FFF2-40B4-BE49-F238E27FC236}">
                <a16:creationId xmlns:a16="http://schemas.microsoft.com/office/drawing/2014/main" id="{A26A6562-18CF-A73D-E0BD-60C90BC419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990600"/>
            <a:ext cx="7848600" cy="5105400"/>
          </a:xfrm>
          <a:noFill/>
        </p:spPr>
      </p:pic>
    </p:spTree>
  </p:cSld>
  <p:clrMapOvr>
    <a:masterClrMapping/>
  </p:clrMapOvr>
  <p:transition spd="slow" advClick="0"/>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5D534A1-621A-AC3F-A4F9-B0ABE6BC9E82}"/>
              </a:ext>
            </a:extLst>
          </p:cNvPr>
          <p:cNvSpPr>
            <a:spLocks noGrp="1" noChangeArrowheads="1"/>
          </p:cNvSpPr>
          <p:nvPr>
            <p:ph type="title"/>
          </p:nvPr>
        </p:nvSpPr>
        <p:spPr/>
        <p:txBody>
          <a:bodyPr/>
          <a:lstStyle/>
          <a:p>
            <a:r>
              <a:rPr lang="en-US" altLang="en-US"/>
              <a:t>Fail Safe</a:t>
            </a:r>
          </a:p>
        </p:txBody>
      </p:sp>
      <p:sp>
        <p:nvSpPr>
          <p:cNvPr id="60419" name="Content Placeholder 2">
            <a:extLst>
              <a:ext uri="{FF2B5EF4-FFF2-40B4-BE49-F238E27FC236}">
                <a16:creationId xmlns:a16="http://schemas.microsoft.com/office/drawing/2014/main" id="{26A89AA6-FB8B-E5AA-4102-B7F03BFA60E4}"/>
              </a:ext>
            </a:extLst>
          </p:cNvPr>
          <p:cNvSpPr>
            <a:spLocks noGrp="1" noChangeArrowheads="1"/>
          </p:cNvSpPr>
          <p:nvPr>
            <p:ph idx="1"/>
          </p:nvPr>
        </p:nvSpPr>
        <p:spPr/>
        <p:txBody>
          <a:bodyPr/>
          <a:lstStyle/>
          <a:p>
            <a:r>
              <a:rPr lang="en-US" altLang="en-US" sz="2000"/>
              <a:t>Fail-safe work with the clone of underlying collection</a:t>
            </a:r>
          </a:p>
          <a:p>
            <a:pPr lvl="1"/>
            <a:r>
              <a:rPr lang="en-US" altLang="en-US" sz="2000"/>
              <a:t>it’s not affected by any modification in the collection. </a:t>
            </a:r>
          </a:p>
          <a:p>
            <a:endParaRPr lang="en-US" altLang="en-US" sz="2000"/>
          </a:p>
          <a:p>
            <a:r>
              <a:rPr lang="en-US" altLang="en-US" sz="2000"/>
              <a:t>Fail-safe iterators never throws ConcurrentModificationException.</a:t>
            </a:r>
          </a:p>
          <a:p>
            <a:endParaRPr lang="en-US" altLang="en-US" sz="2000"/>
          </a:p>
        </p:txBody>
      </p:sp>
    </p:spTree>
    <p:extLst>
      <p:ext uri="{BB962C8B-B14F-4D97-AF65-F5344CB8AC3E}">
        <p14:creationId xmlns:p14="http://schemas.microsoft.com/office/powerpoint/2010/main" val="36153650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E9C44FA3-FC27-D824-D5A5-49A570CCD624}"/>
              </a:ext>
            </a:extLst>
          </p:cNvPr>
          <p:cNvSpPr>
            <a:spLocks noGrp="1" noChangeArrowheads="1"/>
          </p:cNvSpPr>
          <p:nvPr>
            <p:ph type="title"/>
          </p:nvPr>
        </p:nvSpPr>
        <p:spPr/>
        <p:txBody>
          <a:bodyPr/>
          <a:lstStyle/>
          <a:p>
            <a:r>
              <a:rPr lang="en-US" altLang="en-US"/>
              <a:t>Fail Safe Iterator</a:t>
            </a:r>
          </a:p>
        </p:txBody>
      </p:sp>
      <p:sp>
        <p:nvSpPr>
          <p:cNvPr id="61443" name="Content Placeholder 2">
            <a:extLst>
              <a:ext uri="{FF2B5EF4-FFF2-40B4-BE49-F238E27FC236}">
                <a16:creationId xmlns:a16="http://schemas.microsoft.com/office/drawing/2014/main" id="{3DCA1C5E-5109-5E99-CEC7-DA221A46A553}"/>
              </a:ext>
            </a:extLst>
          </p:cNvPr>
          <p:cNvSpPr>
            <a:spLocks noGrp="1" noChangeArrowheads="1"/>
          </p:cNvSpPr>
          <p:nvPr>
            <p:ph idx="1"/>
          </p:nvPr>
        </p:nvSpPr>
        <p:spPr/>
        <p:txBody>
          <a:bodyPr/>
          <a:lstStyle/>
          <a:p>
            <a:pPr lvl="1">
              <a:buFontTx/>
              <a:buNone/>
            </a:pPr>
            <a:endParaRPr lang="en-US" altLang="en-US" sz="1800"/>
          </a:p>
          <a:p>
            <a:pPr lvl="1">
              <a:buFontTx/>
              <a:buNone/>
            </a:pPr>
            <a:r>
              <a:rPr lang="en-US" altLang="en-US" sz="1800"/>
              <a:t>List&lt;Integer&gt; integers = new </a:t>
            </a:r>
            <a:r>
              <a:rPr lang="en-US" altLang="en-US" sz="1800" i="1"/>
              <a:t>CopyOnWriteArrayList</a:t>
            </a:r>
            <a:r>
              <a:rPr lang="en-US" altLang="en-US" sz="1800"/>
              <a:t>&lt;&gt;();</a:t>
            </a:r>
            <a:br>
              <a:rPr lang="en-US" altLang="en-US" sz="1800"/>
            </a:br>
            <a:endParaRPr lang="en-US" altLang="en-US" sz="1800"/>
          </a:p>
          <a:p>
            <a:pPr lvl="1">
              <a:buFontTx/>
              <a:buNone/>
            </a:pPr>
            <a:r>
              <a:rPr lang="en-US" altLang="en-US" sz="1800"/>
              <a:t>integers.add(1);</a:t>
            </a:r>
            <a:br>
              <a:rPr lang="en-US" altLang="en-US" sz="1800"/>
            </a:br>
            <a:endParaRPr lang="en-US" altLang="en-US" sz="1800"/>
          </a:p>
          <a:p>
            <a:pPr lvl="1">
              <a:buFontTx/>
              <a:buNone/>
            </a:pPr>
            <a:r>
              <a:rPr lang="en-US" altLang="en-US" sz="1800"/>
              <a:t>integers.add(2);</a:t>
            </a:r>
            <a:br>
              <a:rPr lang="en-US" altLang="en-US" sz="1800"/>
            </a:br>
            <a:endParaRPr lang="en-US" altLang="en-US" sz="1800"/>
          </a:p>
          <a:p>
            <a:pPr lvl="1">
              <a:buFontTx/>
              <a:buNone/>
            </a:pPr>
            <a:r>
              <a:rPr lang="en-US" altLang="en-US" sz="1800"/>
              <a:t>Iterator&lt;Integer&gt; itr = integers.iterator();</a:t>
            </a:r>
            <a:br>
              <a:rPr lang="en-US" altLang="en-US" sz="1800"/>
            </a:br>
            <a:endParaRPr lang="en-US" altLang="en-US" sz="1800"/>
          </a:p>
          <a:p>
            <a:pPr lvl="1">
              <a:buFontTx/>
              <a:buNone/>
            </a:pPr>
            <a:r>
              <a:rPr lang="en-US" altLang="en-US" sz="1800"/>
              <a:t>while (itr.hasNext()) {</a:t>
            </a:r>
            <a:br>
              <a:rPr lang="en-US" altLang="en-US" sz="1800"/>
            </a:br>
            <a:endParaRPr lang="en-US" altLang="en-US" sz="1800"/>
          </a:p>
          <a:p>
            <a:pPr lvl="1">
              <a:buFontTx/>
              <a:buNone/>
            </a:pPr>
            <a:r>
              <a:rPr lang="en-US" altLang="en-US" sz="1800"/>
              <a:t>Integer a = itr.next();</a:t>
            </a:r>
            <a:br>
              <a:rPr lang="en-US" altLang="en-US" sz="1800"/>
            </a:br>
            <a:endParaRPr lang="en-US" altLang="en-US" sz="1800"/>
          </a:p>
          <a:p>
            <a:pPr lvl="1">
              <a:buFontTx/>
              <a:buNone/>
            </a:pPr>
            <a:r>
              <a:rPr lang="en-US" altLang="en-US" sz="1800"/>
              <a:t>integers.remove(a);</a:t>
            </a:r>
            <a:br>
              <a:rPr lang="en-US" altLang="en-US" sz="1800"/>
            </a:br>
            <a:endParaRPr lang="en-US" altLang="en-US" sz="1800"/>
          </a:p>
          <a:p>
            <a:pPr lvl="1">
              <a:buFontTx/>
              <a:buNone/>
            </a:pPr>
            <a:r>
              <a:rPr lang="en-US" altLang="en-US" sz="1800"/>
              <a:t>}</a:t>
            </a:r>
          </a:p>
          <a:p>
            <a:pPr lvl="1">
              <a:buFontTx/>
              <a:buNone/>
            </a:pPr>
            <a:br>
              <a:rPr lang="en-US" altLang="en-US" sz="1800"/>
            </a:br>
            <a:endParaRPr lang="en-US" altLang="en-US" sz="1800"/>
          </a:p>
        </p:txBody>
      </p:sp>
    </p:spTree>
    <p:extLst>
      <p:ext uri="{BB962C8B-B14F-4D97-AF65-F5344CB8AC3E}">
        <p14:creationId xmlns:p14="http://schemas.microsoft.com/office/powerpoint/2010/main" val="345155100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026">
            <a:extLst>
              <a:ext uri="{FF2B5EF4-FFF2-40B4-BE49-F238E27FC236}">
                <a16:creationId xmlns:a16="http://schemas.microsoft.com/office/drawing/2014/main" id="{1F488DD9-602C-32FB-A1BF-C153F37473AA}"/>
              </a:ext>
            </a:extLst>
          </p:cNvPr>
          <p:cNvSpPr>
            <a:spLocks noGrp="1" noChangeArrowheads="1"/>
          </p:cNvSpPr>
          <p:nvPr>
            <p:ph type="title"/>
          </p:nvPr>
        </p:nvSpPr>
        <p:spPr/>
        <p:txBody>
          <a:bodyPr/>
          <a:lstStyle/>
          <a:p>
            <a:pPr eaLnBrk="1" hangingPunct="1"/>
            <a:r>
              <a:rPr lang="en-US" altLang="en-US" sz="2800"/>
              <a:t>Class ArrayList</a:t>
            </a:r>
          </a:p>
        </p:txBody>
      </p:sp>
      <p:sp>
        <p:nvSpPr>
          <p:cNvPr id="64514" name="Rectangle 1027">
            <a:extLst>
              <a:ext uri="{FF2B5EF4-FFF2-40B4-BE49-F238E27FC236}">
                <a16:creationId xmlns:a16="http://schemas.microsoft.com/office/drawing/2014/main" id="{CF688607-C363-29B8-55AD-8B591332F0BA}"/>
              </a:ext>
            </a:extLst>
          </p:cNvPr>
          <p:cNvSpPr>
            <a:spLocks noGrp="1" noChangeArrowheads="1"/>
          </p:cNvSpPr>
          <p:nvPr>
            <p:ph type="body" idx="1"/>
          </p:nvPr>
        </p:nvSpPr>
        <p:spPr/>
        <p:txBody>
          <a:bodyPr/>
          <a:lstStyle/>
          <a:p>
            <a:pPr eaLnBrk="1" hangingPunct="1"/>
            <a:r>
              <a:rPr lang="en-US" altLang="en-US" sz="1800" b="1"/>
              <a:t>ArrayList</a:t>
            </a:r>
            <a:r>
              <a:rPr lang="en-US" altLang="en-US" sz="1800"/>
              <a:t>() </a:t>
            </a:r>
            <a:br>
              <a:rPr lang="en-US" altLang="en-US" sz="1800"/>
            </a:br>
            <a:r>
              <a:rPr lang="en-US" altLang="en-US" sz="1800"/>
              <a:t>          Constructs an empty list with an initial capacity of ten.</a:t>
            </a:r>
          </a:p>
          <a:p>
            <a:pPr eaLnBrk="1" hangingPunct="1"/>
            <a:endParaRPr lang="en-US" altLang="en-US" sz="1800" b="1"/>
          </a:p>
          <a:p>
            <a:pPr eaLnBrk="1" hangingPunct="1"/>
            <a:r>
              <a:rPr lang="en-US" altLang="en-US" sz="1800" b="1"/>
              <a:t>ArrayList</a:t>
            </a:r>
            <a:r>
              <a:rPr lang="en-US" altLang="en-US" sz="1800"/>
              <a:t>(Collection c) </a:t>
            </a:r>
            <a:br>
              <a:rPr lang="en-US" altLang="en-US" sz="1800"/>
            </a:br>
            <a:r>
              <a:rPr lang="en-US" altLang="en-US" sz="1800"/>
              <a:t>          Constructs a list containing the elements of the specified collection, in the order they are returned by the collection's iterator.</a:t>
            </a:r>
          </a:p>
          <a:p>
            <a:pPr eaLnBrk="1" hangingPunct="1"/>
            <a:endParaRPr lang="en-US" altLang="en-US" sz="1800" b="1"/>
          </a:p>
          <a:p>
            <a:pPr eaLnBrk="1" hangingPunct="1"/>
            <a:r>
              <a:rPr lang="en-US" altLang="en-US" sz="1800" b="1"/>
              <a:t>ArrayList</a:t>
            </a:r>
            <a:r>
              <a:rPr lang="en-US" altLang="en-US" sz="1800"/>
              <a:t>(int initialCapacity) </a:t>
            </a:r>
            <a:br>
              <a:rPr lang="en-US" altLang="en-US" sz="1800"/>
            </a:br>
            <a:r>
              <a:rPr lang="en-US" altLang="en-US" sz="1800"/>
              <a:t>          Constructs an empty list with the specified initial capacity.</a:t>
            </a:r>
          </a:p>
          <a:p>
            <a:pPr eaLnBrk="1" hangingPunct="1"/>
            <a:endParaRPr lang="en-US" altLang="en-US" sz="1800"/>
          </a:p>
        </p:txBody>
      </p:sp>
    </p:spTree>
  </p:cSld>
  <p:clrMapOvr>
    <a:masterClrMapping/>
  </p:clrMapOvr>
  <p:transition spd="slow" advClick="0"/>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8A33B8B1-77A5-5153-6564-351A46014E69}"/>
              </a:ext>
            </a:extLst>
          </p:cNvPr>
          <p:cNvSpPr>
            <a:spLocks noGrp="1" noChangeArrowheads="1"/>
          </p:cNvSpPr>
          <p:nvPr>
            <p:ph type="title"/>
          </p:nvPr>
        </p:nvSpPr>
        <p:spPr/>
        <p:txBody>
          <a:bodyPr/>
          <a:lstStyle/>
          <a:p>
            <a:r>
              <a:rPr lang="en-US" altLang="en-US"/>
              <a:t>Fail Safe – Fail Fast</a:t>
            </a:r>
          </a:p>
        </p:txBody>
      </p:sp>
      <p:sp>
        <p:nvSpPr>
          <p:cNvPr id="62467" name="Content Placeholder 2">
            <a:extLst>
              <a:ext uri="{FF2B5EF4-FFF2-40B4-BE49-F238E27FC236}">
                <a16:creationId xmlns:a16="http://schemas.microsoft.com/office/drawing/2014/main" id="{0BAA9C4A-F21E-FE32-6549-A5191EA4A4EE}"/>
              </a:ext>
            </a:extLst>
          </p:cNvPr>
          <p:cNvSpPr>
            <a:spLocks noGrp="1" noChangeArrowheads="1"/>
          </p:cNvSpPr>
          <p:nvPr>
            <p:ph idx="1"/>
          </p:nvPr>
        </p:nvSpPr>
        <p:spPr/>
        <p:txBody>
          <a:bodyPr/>
          <a:lstStyle/>
          <a:p>
            <a:pPr>
              <a:lnSpc>
                <a:spcPct val="150000"/>
              </a:lnSpc>
            </a:pPr>
            <a:r>
              <a:rPr lang="en-US" altLang="en-US" sz="2000" i="1"/>
              <a:t>When the elements are removed or added using the collection, Exception will be thrown</a:t>
            </a:r>
          </a:p>
          <a:p>
            <a:pPr>
              <a:lnSpc>
                <a:spcPct val="150000"/>
              </a:lnSpc>
            </a:pPr>
            <a:endParaRPr lang="en-US" altLang="en-US" sz="2000" i="1"/>
          </a:p>
          <a:p>
            <a:pPr>
              <a:lnSpc>
                <a:spcPct val="150000"/>
              </a:lnSpc>
            </a:pPr>
            <a:r>
              <a:rPr lang="en-US" altLang="en-US" sz="2000" i="1"/>
              <a:t>If it done with iterators Object the it reasigns the expectedModCount to new modCount value, and hence exeception will not be thrown</a:t>
            </a:r>
          </a:p>
          <a:p>
            <a:pPr>
              <a:buFontTx/>
              <a:buNone/>
            </a:pPr>
            <a:br>
              <a:rPr lang="en-US" altLang="en-US"/>
            </a:br>
            <a:endParaRPr lang="en-US" altLang="en-US"/>
          </a:p>
        </p:txBody>
      </p:sp>
    </p:spTree>
    <p:extLst>
      <p:ext uri="{BB962C8B-B14F-4D97-AF65-F5344CB8AC3E}">
        <p14:creationId xmlns:p14="http://schemas.microsoft.com/office/powerpoint/2010/main" val="14690172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C514D4F-B629-AAAD-F7E9-785794770660}"/>
              </a:ext>
            </a:extLst>
          </p:cNvPr>
          <p:cNvSpPr>
            <a:spLocks noGrp="1" noChangeArrowheads="1"/>
          </p:cNvSpPr>
          <p:nvPr>
            <p:ph type="title"/>
          </p:nvPr>
        </p:nvSpPr>
        <p:spPr/>
        <p:txBody>
          <a:bodyPr/>
          <a:lstStyle/>
          <a:p>
            <a:pPr eaLnBrk="1" hangingPunct="1"/>
            <a:r>
              <a:rPr lang="en-US" altLang="en-US"/>
              <a:t>Generics </a:t>
            </a:r>
          </a:p>
        </p:txBody>
      </p:sp>
      <p:sp>
        <p:nvSpPr>
          <p:cNvPr id="65538" name="Rectangle 3">
            <a:extLst>
              <a:ext uri="{FF2B5EF4-FFF2-40B4-BE49-F238E27FC236}">
                <a16:creationId xmlns:a16="http://schemas.microsoft.com/office/drawing/2014/main" id="{D1A05D28-C4F4-D16B-8039-0618A0C48B29}"/>
              </a:ext>
            </a:extLst>
          </p:cNvPr>
          <p:cNvSpPr>
            <a:spLocks noGrp="1" noChangeArrowheads="1"/>
          </p:cNvSpPr>
          <p:nvPr>
            <p:ph type="body" idx="1"/>
          </p:nvPr>
        </p:nvSpPr>
        <p:spPr/>
        <p:txBody>
          <a:bodyPr/>
          <a:lstStyle/>
          <a:p>
            <a:pPr eaLnBrk="1" hangingPunct="1"/>
            <a:r>
              <a:rPr lang="en-US" altLang="en-US" sz="1800"/>
              <a:t>Introduced in Java 5.0</a:t>
            </a:r>
          </a:p>
          <a:p>
            <a:pPr eaLnBrk="1" hangingPunct="1"/>
            <a:endParaRPr lang="en-US" altLang="en-US" sz="1800"/>
          </a:p>
          <a:p>
            <a:pPr eaLnBrk="1" hangingPunct="1"/>
            <a:r>
              <a:rPr lang="en-US" altLang="en-US" sz="1800"/>
              <a:t>Can put </a:t>
            </a:r>
            <a:r>
              <a:rPr lang="en-US" altLang="en-US" sz="1800" b="1"/>
              <a:t>any </a:t>
            </a:r>
            <a:r>
              <a:rPr lang="en-US" altLang="en-US" sz="1800"/>
              <a:t>Object in to Collections, because they hold Just Objects</a:t>
            </a:r>
            <a:endParaRPr lang="en-US" altLang="en-US" sz="1800" b="1"/>
          </a:p>
          <a:p>
            <a:pPr eaLnBrk="1" hangingPunct="1"/>
            <a:endParaRPr lang="en-US" altLang="en-US" sz="1800"/>
          </a:p>
          <a:p>
            <a:pPr eaLnBrk="1" hangingPunct="1"/>
            <a:r>
              <a:rPr lang="en-US" altLang="en-US" sz="1800"/>
              <a:t>Type-safe Collections are created ,ensuring  type-safety at compile time rather than run-time</a:t>
            </a:r>
          </a:p>
          <a:p>
            <a:pPr eaLnBrk="1" hangingPunct="1"/>
            <a:endParaRPr lang="en-US" altLang="en-US" sz="1800"/>
          </a:p>
          <a:p>
            <a:pPr eaLnBrk="1" hangingPunct="1"/>
            <a:r>
              <a:rPr lang="en-US" altLang="en-US" sz="1800" u="sng"/>
              <a:t>Creating an Instance of Classes of Generic Type</a:t>
            </a:r>
          </a:p>
          <a:p>
            <a:pPr lvl="1" eaLnBrk="1" hangingPunct="1"/>
            <a:endParaRPr lang="en-US" altLang="en-US" sz="1800" b="1"/>
          </a:p>
          <a:p>
            <a:pPr lvl="1" eaLnBrk="1" hangingPunct="1"/>
            <a:r>
              <a:rPr lang="en-US" altLang="en-US" sz="1800" b="1">
                <a:latin typeface="Courier New" panose="02070309020205020404" pitchFamily="49" charset="0"/>
              </a:rPr>
              <a:t>new ArrayList&lt;Employee&gt;</a:t>
            </a:r>
          </a:p>
          <a:p>
            <a:pPr lvl="1" eaLnBrk="1" hangingPunct="1"/>
            <a:endParaRPr lang="en-US" altLang="en-US">
              <a:latin typeface="Courier New" panose="02070309020205020404" pitchFamily="49" charset="0"/>
            </a:endParaRPr>
          </a:p>
          <a:p>
            <a:pPr lvl="1" eaLnBrk="1" hangingPunct="1"/>
            <a:endParaRPr lang="en-US" altLang="en-US" b="1">
              <a:latin typeface="Courier New" panose="02070309020205020404" pitchFamily="49" charset="0"/>
            </a:endParaRPr>
          </a:p>
          <a:p>
            <a:pPr lvl="1" eaLnBrk="1" hangingPunct="1"/>
            <a:r>
              <a:rPr lang="en-US" altLang="en-US" b="1">
                <a:latin typeface="Courier New" panose="02070309020205020404" pitchFamily="49" charset="0"/>
              </a:rPr>
              <a:t>ArrayList&lt;Employee&gt; mylist = new ArrayList&lt;Employee&gt;();</a:t>
            </a:r>
          </a:p>
          <a:p>
            <a:pPr lvl="1" eaLnBrk="1" hangingPunct="1"/>
            <a:endParaRPr lang="en-US" altLang="en-US" sz="1800" b="1"/>
          </a:p>
          <a:p>
            <a:pPr eaLnBrk="1" hangingPunct="1"/>
            <a:endParaRPr lang="en-US" altLang="en-US" sz="1800"/>
          </a:p>
          <a:p>
            <a:pPr eaLnBrk="1" hangingPunct="1"/>
            <a:endParaRPr lang="en-US" altLang="en-US" sz="1800"/>
          </a:p>
        </p:txBody>
      </p:sp>
    </p:spTree>
  </p:cSld>
  <p:clrMapOvr>
    <a:masterClrMapping/>
  </p:clrMapOvr>
  <p:transition spd="slow" advClick="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D1544F9-6CFD-C23B-5812-FDD89F6DDBC3}"/>
              </a:ext>
            </a:extLst>
          </p:cNvPr>
          <p:cNvSpPr>
            <a:spLocks noGrp="1" noChangeArrowheads="1"/>
          </p:cNvSpPr>
          <p:nvPr>
            <p:ph type="title"/>
          </p:nvPr>
        </p:nvSpPr>
        <p:spPr/>
        <p:txBody>
          <a:bodyPr/>
          <a:lstStyle/>
          <a:p>
            <a:pPr eaLnBrk="1" hangingPunct="1"/>
            <a:r>
              <a:rPr lang="en-US" altLang="en-US" sz="2800"/>
              <a:t>List  Interface</a:t>
            </a:r>
          </a:p>
        </p:txBody>
      </p:sp>
      <p:sp>
        <p:nvSpPr>
          <p:cNvPr id="43011" name="Rectangle 3">
            <a:extLst>
              <a:ext uri="{FF2B5EF4-FFF2-40B4-BE49-F238E27FC236}">
                <a16:creationId xmlns:a16="http://schemas.microsoft.com/office/drawing/2014/main" id="{D1534E04-FB15-E8D3-98AF-BEB234797CCF}"/>
              </a:ext>
            </a:extLst>
          </p:cNvPr>
          <p:cNvSpPr>
            <a:spLocks noGrp="1" noChangeArrowheads="1"/>
          </p:cNvSpPr>
          <p:nvPr>
            <p:ph type="body" idx="1"/>
          </p:nvPr>
        </p:nvSpPr>
        <p:spPr/>
        <p:txBody>
          <a:bodyPr/>
          <a:lstStyle/>
          <a:p>
            <a:pPr eaLnBrk="1" hangingPunct="1"/>
            <a:r>
              <a:rPr lang="en-US" altLang="en-US" sz="1800"/>
              <a:t>can contain only Objects </a:t>
            </a:r>
          </a:p>
          <a:p>
            <a:pPr eaLnBrk="1" hangingPunct="1"/>
            <a:endParaRPr lang="en-US" altLang="en-US" sz="1800"/>
          </a:p>
          <a:p>
            <a:pPr eaLnBrk="1" hangingPunct="1"/>
            <a:r>
              <a:rPr lang="en-US" altLang="en-US" sz="1800"/>
              <a:t>An ordered collection </a:t>
            </a:r>
          </a:p>
          <a:p>
            <a:pPr eaLnBrk="1" hangingPunct="1"/>
            <a:endParaRPr lang="en-US" altLang="en-US" sz="1800"/>
          </a:p>
          <a:p>
            <a:pPr eaLnBrk="1" hangingPunct="1"/>
            <a:r>
              <a:rPr lang="en-US" altLang="en-US" sz="1800"/>
              <a:t>Elements can be accessed by their integer index (position in the list)</a:t>
            </a:r>
          </a:p>
          <a:p>
            <a:pPr eaLnBrk="1" hangingPunct="1"/>
            <a:endParaRPr lang="en-US" altLang="en-US" sz="1800"/>
          </a:p>
          <a:p>
            <a:pPr eaLnBrk="1" hangingPunct="1"/>
            <a:r>
              <a:rPr lang="en-US" altLang="en-US" sz="1800"/>
              <a:t>Lists typically allow duplicate and null elements. </a:t>
            </a:r>
          </a:p>
          <a:p>
            <a:pPr eaLnBrk="1" hangingPunct="1"/>
            <a:endParaRPr lang="en-US" altLang="en-US" sz="1800"/>
          </a:p>
          <a:p>
            <a:pPr eaLnBrk="1" hangingPunct="1"/>
            <a:r>
              <a:rPr lang="en-US" altLang="en-US" sz="1800"/>
              <a:t>Iterating over the elements in a list is typically preferable to indexing </a:t>
            </a:r>
          </a:p>
        </p:txBody>
      </p:sp>
    </p:spTree>
    <p:extLst>
      <p:ext uri="{BB962C8B-B14F-4D97-AF65-F5344CB8AC3E}">
        <p14:creationId xmlns:p14="http://schemas.microsoft.com/office/powerpoint/2010/main" val="320114444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es">
  <a:themeElements>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fontScheme name="vees">
      <a:majorFont>
        <a:latin typeface="Arial"/>
        <a:ea typeface=""/>
        <a:cs typeface=""/>
      </a:majorFont>
      <a:minorFont>
        <a:latin typeface="Arial"/>
        <a:ea typeface=""/>
        <a:cs typeface=""/>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vees 1">
        <a:dk1>
          <a:srgbClr val="C0C0C0"/>
        </a:dk1>
        <a:lt1>
          <a:srgbClr val="FFFFFF"/>
        </a:lt1>
        <a:dk2>
          <a:srgbClr val="000099"/>
        </a:dk2>
        <a:lt2>
          <a:srgbClr val="CCECFF"/>
        </a:lt2>
        <a:accent1>
          <a:srgbClr val="FF3399"/>
        </a:accent1>
        <a:accent2>
          <a:srgbClr val="99CCFF"/>
        </a:accent2>
        <a:accent3>
          <a:srgbClr val="AAAACA"/>
        </a:accent3>
        <a:accent4>
          <a:srgbClr val="DADADA"/>
        </a:accent4>
        <a:accent5>
          <a:srgbClr val="FFADCA"/>
        </a:accent5>
        <a:accent6>
          <a:srgbClr val="8AB9E7"/>
        </a:accent6>
        <a:hlink>
          <a:srgbClr val="FF5050"/>
        </a:hlink>
        <a:folHlink>
          <a:srgbClr val="FFFF99"/>
        </a:folHlink>
      </a:clrScheme>
      <a:clrMap bg1="dk2" tx1="lt1" bg2="dk1" tx2="lt2" accent1="accent1" accent2="accent2" accent3="accent3" accent4="accent4" accent5="accent5" accent6="accent6" hlink="hlink" folHlink="folHlink"/>
    </a:extraClrScheme>
    <a:extraClrScheme>
      <a:clrScheme name="vees 2">
        <a:dk1>
          <a:srgbClr val="000000"/>
        </a:dk1>
        <a:lt1>
          <a:srgbClr val="99CCFF"/>
        </a:lt1>
        <a:dk2>
          <a:srgbClr val="1C1C1C"/>
        </a:dk2>
        <a:lt2>
          <a:srgbClr val="4D4D4D"/>
        </a:lt2>
        <a:accent1>
          <a:srgbClr val="CC0066"/>
        </a:accent1>
        <a:accent2>
          <a:srgbClr val="3366FF"/>
        </a:accent2>
        <a:accent3>
          <a:srgbClr val="CAE2FF"/>
        </a:accent3>
        <a:accent4>
          <a:srgbClr val="000000"/>
        </a:accent4>
        <a:accent5>
          <a:srgbClr val="E2AAB8"/>
        </a:accent5>
        <a:accent6>
          <a:srgbClr val="2D5CE7"/>
        </a:accent6>
        <a:hlink>
          <a:srgbClr val="FF0000"/>
        </a:hlink>
        <a:folHlink>
          <a:srgbClr val="FFFF00"/>
        </a:folHlink>
      </a:clrScheme>
      <a:clrMap bg1="lt1" tx1="dk1" bg2="lt2" tx2="dk2" accent1="accent1" accent2="accent2" accent3="accent3" accent4="accent4" accent5="accent5" accent6="accent6" hlink="hlink" folHlink="folHlink"/>
    </a:extraClrScheme>
    <a:extraClrScheme>
      <a:clrScheme name="vees 3">
        <a:dk1>
          <a:srgbClr val="C0C0C0"/>
        </a:dk1>
        <a:lt1>
          <a:srgbClr val="FFFFFF"/>
        </a:lt1>
        <a:dk2>
          <a:srgbClr val="800000"/>
        </a:dk2>
        <a:lt2>
          <a:srgbClr val="FFCC99"/>
        </a:lt2>
        <a:accent1>
          <a:srgbClr val="FF9900"/>
        </a:accent1>
        <a:accent2>
          <a:srgbClr val="CC0000"/>
        </a:accent2>
        <a:accent3>
          <a:srgbClr val="C0AAAA"/>
        </a:accent3>
        <a:accent4>
          <a:srgbClr val="DADADA"/>
        </a:accent4>
        <a:accent5>
          <a:srgbClr val="FFCAAA"/>
        </a:accent5>
        <a:accent6>
          <a:srgbClr val="B90000"/>
        </a:accent6>
        <a:hlink>
          <a:srgbClr val="FF33CC"/>
        </a:hlink>
        <a:folHlink>
          <a:srgbClr val="FFCC00"/>
        </a:folHlink>
      </a:clrScheme>
      <a:clrMap bg1="dk2" tx1="lt1" bg2="dk1" tx2="lt2" accent1="accent1" accent2="accent2" accent3="accent3" accent4="accent4" accent5="accent5" accent6="accent6" hlink="hlink" folHlink="folHlink"/>
    </a:extraClrScheme>
    <a:extraClrScheme>
      <a:clrScheme name="vees 4">
        <a:dk1>
          <a:srgbClr val="000000"/>
        </a:dk1>
        <a:lt1>
          <a:srgbClr val="FF9966"/>
        </a:lt1>
        <a:dk2>
          <a:srgbClr val="1C1C1C"/>
        </a:dk2>
        <a:lt2>
          <a:srgbClr val="4D4D4D"/>
        </a:lt2>
        <a:accent1>
          <a:srgbClr val="FF0000"/>
        </a:accent1>
        <a:accent2>
          <a:srgbClr val="FF6699"/>
        </a:accent2>
        <a:accent3>
          <a:srgbClr val="FFCAB8"/>
        </a:accent3>
        <a:accent4>
          <a:srgbClr val="000000"/>
        </a:accent4>
        <a:accent5>
          <a:srgbClr val="FFAAAA"/>
        </a:accent5>
        <a:accent6>
          <a:srgbClr val="E75C8A"/>
        </a:accent6>
        <a:hlink>
          <a:srgbClr val="CC00CC"/>
        </a:hlink>
        <a:folHlink>
          <a:srgbClr val="FFCC00"/>
        </a:folHlink>
      </a:clrScheme>
      <a:clrMap bg1="lt1" tx1="dk1" bg2="lt2" tx2="dk2" accent1="accent1" accent2="accent2" accent3="accent3" accent4="accent4" accent5="accent5" accent6="accent6" hlink="hlink" folHlink="folHlink"/>
    </a:extraClrScheme>
    <a:extraClrScheme>
      <a:clrScheme name="vees 5">
        <a:dk1>
          <a:srgbClr val="C0C0C0"/>
        </a:dk1>
        <a:lt1>
          <a:srgbClr val="FFFFFF"/>
        </a:lt1>
        <a:dk2>
          <a:srgbClr val="008000"/>
        </a:dk2>
        <a:lt2>
          <a:srgbClr val="CCECFF"/>
        </a:lt2>
        <a:accent1>
          <a:srgbClr val="0066FF"/>
        </a:accent1>
        <a:accent2>
          <a:srgbClr val="00FF00"/>
        </a:accent2>
        <a:accent3>
          <a:srgbClr val="AAC0AA"/>
        </a:accent3>
        <a:accent4>
          <a:srgbClr val="DADADA"/>
        </a:accent4>
        <a:accent5>
          <a:srgbClr val="AAB8FF"/>
        </a:accent5>
        <a:accent6>
          <a:srgbClr val="00E700"/>
        </a:accent6>
        <a:hlink>
          <a:srgbClr val="A29E00"/>
        </a:hlink>
        <a:folHlink>
          <a:srgbClr val="EA8B00"/>
        </a:folHlink>
      </a:clrScheme>
      <a:clrMap bg1="dk2" tx1="lt1" bg2="dk1" tx2="lt2" accent1="accent1" accent2="accent2" accent3="accent3" accent4="accent4" accent5="accent5" accent6="accent6" hlink="hlink" folHlink="folHlink"/>
    </a:extraClrScheme>
    <a:extraClrScheme>
      <a:clrScheme name="vees 6">
        <a:dk1>
          <a:srgbClr val="000000"/>
        </a:dk1>
        <a:lt1>
          <a:srgbClr val="97E183"/>
        </a:lt1>
        <a:dk2>
          <a:srgbClr val="1C1C1C"/>
        </a:dk2>
        <a:lt2>
          <a:srgbClr val="4D4D4D"/>
        </a:lt2>
        <a:accent1>
          <a:srgbClr val="0066FF"/>
        </a:accent1>
        <a:accent2>
          <a:srgbClr val="99FF99"/>
        </a:accent2>
        <a:accent3>
          <a:srgbClr val="C9EEC1"/>
        </a:accent3>
        <a:accent4>
          <a:srgbClr val="000000"/>
        </a:accent4>
        <a:accent5>
          <a:srgbClr val="AAB8FF"/>
        </a:accent5>
        <a:accent6>
          <a:srgbClr val="8AE78A"/>
        </a:accent6>
        <a:hlink>
          <a:srgbClr val="CC9900"/>
        </a:hlink>
        <a:folHlink>
          <a:srgbClr val="FFCC66"/>
        </a:folHlink>
      </a:clrScheme>
      <a:clrMap bg1="lt1" tx1="dk1" bg2="lt2" tx2="dk2" accent1="accent1" accent2="accent2" accent3="accent3" accent4="accent4" accent5="accent5" accent6="accent6" hlink="hlink" folHlink="folHlink"/>
    </a:extraClrScheme>
    <a:extraClrScheme>
      <a:clrScheme name="vees 7">
        <a:dk1>
          <a:srgbClr val="C0C0C0"/>
        </a:dk1>
        <a:lt1>
          <a:srgbClr val="FFFFFF"/>
        </a:lt1>
        <a:dk2>
          <a:srgbClr val="008080"/>
        </a:dk2>
        <a:lt2>
          <a:srgbClr val="CCECFF"/>
        </a:lt2>
        <a:accent1>
          <a:srgbClr val="29A329"/>
        </a:accent1>
        <a:accent2>
          <a:srgbClr val="00FFFF"/>
        </a:accent2>
        <a:accent3>
          <a:srgbClr val="AAC0C0"/>
        </a:accent3>
        <a:accent4>
          <a:srgbClr val="DADADA"/>
        </a:accent4>
        <a:accent5>
          <a:srgbClr val="ACCEAC"/>
        </a:accent5>
        <a:accent6>
          <a:srgbClr val="00E7E7"/>
        </a:accent6>
        <a:hlink>
          <a:srgbClr val="3B6AFF"/>
        </a:hlink>
        <a:folHlink>
          <a:srgbClr val="FF9900"/>
        </a:folHlink>
      </a:clrScheme>
      <a:clrMap bg1="dk2" tx1="lt1" bg2="dk1" tx2="lt2" accent1="accent1" accent2="accent2" accent3="accent3" accent4="accent4" accent5="accent5" accent6="accent6" hlink="hlink" folHlink="folHlink"/>
    </a:extraClrScheme>
    <a:extraClrScheme>
      <a:clrScheme name="vees 8">
        <a:dk1>
          <a:srgbClr val="000000"/>
        </a:dk1>
        <a:lt1>
          <a:srgbClr val="64F0BE"/>
        </a:lt1>
        <a:dk2>
          <a:srgbClr val="1C1C1C"/>
        </a:dk2>
        <a:lt2>
          <a:srgbClr val="4D4D4D"/>
        </a:lt2>
        <a:accent1>
          <a:srgbClr val="008000"/>
        </a:accent1>
        <a:accent2>
          <a:srgbClr val="00FFFF"/>
        </a:accent2>
        <a:accent3>
          <a:srgbClr val="B8F6DB"/>
        </a:accent3>
        <a:accent4>
          <a:srgbClr val="000000"/>
        </a:accent4>
        <a:accent5>
          <a:srgbClr val="AAC0AA"/>
        </a:accent5>
        <a:accent6>
          <a:srgbClr val="00E7E7"/>
        </a:accent6>
        <a:hlink>
          <a:srgbClr val="3366FF"/>
        </a:hlink>
        <a:folHlink>
          <a:srgbClr val="FFCC66"/>
        </a:folHlink>
      </a:clrScheme>
      <a:clrMap bg1="lt1" tx1="dk1" bg2="lt2" tx2="dk2" accent1="accent1" accent2="accent2" accent3="accent3" accent4="accent4" accent5="accent5" accent6="accent6" hlink="hlink" folHlink="folHlink"/>
    </a:extraClrScheme>
    <a:extraClrScheme>
      <a:clrScheme name="vees 9">
        <a:dk1>
          <a:srgbClr val="C0C0C0"/>
        </a:dk1>
        <a:lt1>
          <a:srgbClr val="FFFFFF"/>
        </a:lt1>
        <a:dk2>
          <a:srgbClr val="CC9900"/>
        </a:dk2>
        <a:lt2>
          <a:srgbClr val="FFFFCC"/>
        </a:lt2>
        <a:accent1>
          <a:srgbClr val="FF3300"/>
        </a:accent1>
        <a:accent2>
          <a:srgbClr val="FFCC66"/>
        </a:accent2>
        <a:accent3>
          <a:srgbClr val="E2CAAA"/>
        </a:accent3>
        <a:accent4>
          <a:srgbClr val="DADADA"/>
        </a:accent4>
        <a:accent5>
          <a:srgbClr val="FFADAA"/>
        </a:accent5>
        <a:accent6>
          <a:srgbClr val="E7B95C"/>
        </a:accent6>
        <a:hlink>
          <a:srgbClr val="008080"/>
        </a:hlink>
        <a:folHlink>
          <a:srgbClr val="3399FF"/>
        </a:folHlink>
      </a:clrScheme>
      <a:clrMap bg1="dk2" tx1="lt1" bg2="dk1" tx2="lt2" accent1="accent1" accent2="accent2" accent3="accent3" accent4="accent4" accent5="accent5" accent6="accent6" hlink="hlink" folHlink="folHlink"/>
    </a:extraClrScheme>
    <a:extraClrScheme>
      <a:clrScheme name="vees 10">
        <a:dk1>
          <a:srgbClr val="000000"/>
        </a:dk1>
        <a:lt1>
          <a:srgbClr val="EFF274"/>
        </a:lt1>
        <a:dk2>
          <a:srgbClr val="1C1C1C"/>
        </a:dk2>
        <a:lt2>
          <a:srgbClr val="4D4D4D"/>
        </a:lt2>
        <a:accent1>
          <a:srgbClr val="9966FF"/>
        </a:accent1>
        <a:accent2>
          <a:srgbClr val="FFFFCC"/>
        </a:accent2>
        <a:accent3>
          <a:srgbClr val="F6F7BC"/>
        </a:accent3>
        <a:accent4>
          <a:srgbClr val="000000"/>
        </a:accent4>
        <a:accent5>
          <a:srgbClr val="CAB8FF"/>
        </a:accent5>
        <a:accent6>
          <a:srgbClr val="E7E7B9"/>
        </a:accent6>
        <a:hlink>
          <a:srgbClr val="6666FF"/>
        </a:hlink>
        <a:folHlink>
          <a:srgbClr val="99CCFF"/>
        </a:folHlink>
      </a:clrScheme>
      <a:clrMap bg1="lt1" tx1="dk1" bg2="lt2" tx2="dk2" accent1="accent1" accent2="accent2" accent3="accent3" accent4="accent4" accent5="accent5" accent6="accent6" hlink="hlink" folHlink="folHlink"/>
    </a:extraClrScheme>
    <a:extraClrScheme>
      <a:clrScheme name="vees 11">
        <a:dk1>
          <a:srgbClr val="C0C0C0"/>
        </a:dk1>
        <a:lt1>
          <a:srgbClr val="FFFFFF"/>
        </a:lt1>
        <a:dk2>
          <a:srgbClr val="6600CC"/>
        </a:dk2>
        <a:lt2>
          <a:srgbClr val="CCCCFF"/>
        </a:lt2>
        <a:accent1>
          <a:srgbClr val="D60093"/>
        </a:accent1>
        <a:accent2>
          <a:srgbClr val="9999FF"/>
        </a:accent2>
        <a:accent3>
          <a:srgbClr val="B8AAE2"/>
        </a:accent3>
        <a:accent4>
          <a:srgbClr val="DADADA"/>
        </a:accent4>
        <a:accent5>
          <a:srgbClr val="E8AAC8"/>
        </a:accent5>
        <a:accent6>
          <a:srgbClr val="8A8AE7"/>
        </a:accent6>
        <a:hlink>
          <a:srgbClr val="008000"/>
        </a:hlink>
        <a:folHlink>
          <a:srgbClr val="FF9966"/>
        </a:folHlink>
      </a:clrScheme>
      <a:clrMap bg1="dk2" tx1="lt1" bg2="dk1" tx2="lt2" accent1="accent1" accent2="accent2" accent3="accent3" accent4="accent4" accent5="accent5" accent6="accent6" hlink="hlink" folHlink="folHlink"/>
    </a:extraClrScheme>
    <a:extraClrScheme>
      <a:clrScheme name="vees 12">
        <a:dk1>
          <a:srgbClr val="000000"/>
        </a:dk1>
        <a:lt1>
          <a:srgbClr val="CC99FF"/>
        </a:lt1>
        <a:dk2>
          <a:srgbClr val="1C1C1C"/>
        </a:dk2>
        <a:lt2>
          <a:srgbClr val="4D4D4D"/>
        </a:lt2>
        <a:accent1>
          <a:srgbClr val="0066FF"/>
        </a:accent1>
        <a:accent2>
          <a:srgbClr val="CCCCFF"/>
        </a:accent2>
        <a:accent3>
          <a:srgbClr val="E2CAFF"/>
        </a:accent3>
        <a:accent4>
          <a:srgbClr val="000000"/>
        </a:accent4>
        <a:accent5>
          <a:srgbClr val="AAB8FF"/>
        </a:accent5>
        <a:accent6>
          <a:srgbClr val="B9B9E7"/>
        </a:accent6>
        <a:hlink>
          <a:srgbClr val="FF0066"/>
        </a:hlink>
        <a:folHlink>
          <a:srgbClr val="66CCFF"/>
        </a:folHlink>
      </a:clrScheme>
      <a:clrMap bg1="lt1" tx1="dk1" bg2="lt2" tx2="dk2" accent1="accent1" accent2="accent2" accent3="accent3" accent4="accent4" accent5="accent5" accent6="accent6" hlink="hlink" folHlink="folHlink"/>
    </a:extraClrScheme>
    <a:extraClrScheme>
      <a:clrScheme name="vees 13">
        <a:dk1>
          <a:srgbClr val="C0C0C0"/>
        </a:dk1>
        <a:lt1>
          <a:srgbClr val="FFFFFF"/>
        </a:lt1>
        <a:dk2>
          <a:srgbClr val="CC0066"/>
        </a:dk2>
        <a:lt2>
          <a:srgbClr val="FFCCCC"/>
        </a:lt2>
        <a:accent1>
          <a:srgbClr val="993366"/>
        </a:accent1>
        <a:accent2>
          <a:srgbClr val="FF9999"/>
        </a:accent2>
        <a:accent3>
          <a:srgbClr val="E2AAB8"/>
        </a:accent3>
        <a:accent4>
          <a:srgbClr val="DADADA"/>
        </a:accent4>
        <a:accent5>
          <a:srgbClr val="CAADB8"/>
        </a:accent5>
        <a:accent6>
          <a:srgbClr val="E78A8A"/>
        </a:accent6>
        <a:hlink>
          <a:srgbClr val="009999"/>
        </a:hlink>
        <a:folHlink>
          <a:srgbClr val="FF9933"/>
        </a:folHlink>
      </a:clrScheme>
      <a:clrMap bg1="dk2" tx1="lt1" bg2="dk1" tx2="lt2" accent1="accent1" accent2="accent2" accent3="accent3" accent4="accent4" accent5="accent5" accent6="accent6" hlink="hlink" folHlink="folHlink"/>
    </a:extraClrScheme>
    <a:extraClrScheme>
      <a:clrScheme name="vees 14">
        <a:dk1>
          <a:srgbClr val="000000"/>
        </a:dk1>
        <a:lt1>
          <a:srgbClr val="FF99CC"/>
        </a:lt1>
        <a:dk2>
          <a:srgbClr val="1C1C1C"/>
        </a:dk2>
        <a:lt2>
          <a:srgbClr val="4D4D4D"/>
        </a:lt2>
        <a:accent1>
          <a:srgbClr val="FF0000"/>
        </a:accent1>
        <a:accent2>
          <a:srgbClr val="FF99CC"/>
        </a:accent2>
        <a:accent3>
          <a:srgbClr val="FFCAE2"/>
        </a:accent3>
        <a:accent4>
          <a:srgbClr val="000000"/>
        </a:accent4>
        <a:accent5>
          <a:srgbClr val="FFAAAA"/>
        </a:accent5>
        <a:accent6>
          <a:srgbClr val="E78AB9"/>
        </a:accent6>
        <a:hlink>
          <a:srgbClr val="9933FF"/>
        </a:hlink>
        <a:folHlink>
          <a:srgbClr val="44C63A"/>
        </a:folHlink>
      </a:clrScheme>
      <a:clrMap bg1="lt1" tx1="dk1" bg2="lt2" tx2="dk2" accent1="accent1" accent2="accent2" accent3="accent3" accent4="accent4" accent5="accent5" accent6="accent6" hlink="hlink" folHlink="folHlink"/>
    </a:extraClrScheme>
    <a:extraClrScheme>
      <a:clrScheme name="vees 15">
        <a:dk1>
          <a:srgbClr val="C0C0C0"/>
        </a:dk1>
        <a:lt1>
          <a:srgbClr val="FFFFFF"/>
        </a:lt1>
        <a:dk2>
          <a:srgbClr val="000000"/>
        </a:dk2>
        <a:lt2>
          <a:srgbClr val="DDDDDD"/>
        </a:lt2>
        <a:accent1>
          <a:srgbClr val="4D4D4D"/>
        </a:accent1>
        <a:accent2>
          <a:srgbClr val="C0C0C0"/>
        </a:accent2>
        <a:accent3>
          <a:srgbClr val="AAAAAA"/>
        </a:accent3>
        <a:accent4>
          <a:srgbClr val="DADADA"/>
        </a:accent4>
        <a:accent5>
          <a:srgbClr val="B2B2B2"/>
        </a:accent5>
        <a:accent6>
          <a:srgbClr val="AEAEAE"/>
        </a:accent6>
        <a:hlink>
          <a:srgbClr val="777777"/>
        </a:hlink>
        <a:folHlink>
          <a:srgbClr val="FFFFFF"/>
        </a:folHlink>
      </a:clrScheme>
      <a:clrMap bg1="dk2" tx1="lt1" bg2="dk1" tx2="lt2" accent1="accent1" accent2="accent2" accent3="accent3" accent4="accent4" accent5="accent5" accent6="accent6" hlink="hlink" folHlink="folHlink"/>
    </a:extraClrScheme>
    <a:extraClrScheme>
      <a:clrScheme name="vees 16">
        <a:dk1>
          <a:srgbClr val="000000"/>
        </a:dk1>
        <a:lt1>
          <a:srgbClr val="FFFFFF"/>
        </a:lt1>
        <a:dk2>
          <a:srgbClr val="1C1C1C"/>
        </a:dk2>
        <a:lt2>
          <a:srgbClr val="4D4D4D"/>
        </a:lt2>
        <a:accent1>
          <a:srgbClr val="4D4D4D"/>
        </a:accent1>
        <a:accent2>
          <a:srgbClr val="DDDDDD"/>
        </a:accent2>
        <a:accent3>
          <a:srgbClr val="FFFFFF"/>
        </a:accent3>
        <a:accent4>
          <a:srgbClr val="000000"/>
        </a:accent4>
        <a:accent5>
          <a:srgbClr val="B2B2B2"/>
        </a:accent5>
        <a:accent6>
          <a:srgbClr val="C8C8C8"/>
        </a:accent6>
        <a:hlink>
          <a:srgbClr val="808080"/>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040</Template>
  <TotalTime>36718</TotalTime>
  <Words>5128</Words>
  <Application>Microsoft Macintosh PowerPoint</Application>
  <PresentationFormat>On-screen Show (4:3)</PresentationFormat>
  <Paragraphs>802</Paragraphs>
  <Slides>70</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Batang</vt:lpstr>
      <vt:lpstr>굴림</vt:lpstr>
      <vt:lpstr>Arial</vt:lpstr>
      <vt:lpstr>Consolas</vt:lpstr>
      <vt:lpstr>Courier New</vt:lpstr>
      <vt:lpstr>inherit</vt:lpstr>
      <vt:lpstr>Oracle Sans</vt:lpstr>
      <vt:lpstr>Times New Roman</vt:lpstr>
      <vt:lpstr>Times New Roman;Times</vt:lpstr>
      <vt:lpstr>Verdana</vt:lpstr>
      <vt:lpstr>vees</vt:lpstr>
      <vt:lpstr>Java Collection Framework</vt:lpstr>
      <vt:lpstr>Collection Hierarchy</vt:lpstr>
      <vt:lpstr>Collection Hierarchy- Map</vt:lpstr>
      <vt:lpstr>Collection Interface</vt:lpstr>
      <vt:lpstr>Why Map is not Extending Collection</vt:lpstr>
      <vt:lpstr>Collection categories</vt:lpstr>
      <vt:lpstr>Class ArrayList</vt:lpstr>
      <vt:lpstr>Generics </vt:lpstr>
      <vt:lpstr>List  Interface</vt:lpstr>
      <vt:lpstr>Methods in List Interface</vt:lpstr>
      <vt:lpstr>List Implementations</vt:lpstr>
      <vt:lpstr>Class ArrayList</vt:lpstr>
      <vt:lpstr>Class ArrayList</vt:lpstr>
      <vt:lpstr>Generics </vt:lpstr>
      <vt:lpstr>ArrayList – Creating ArrayList</vt:lpstr>
      <vt:lpstr>Two Schemes of Traversing Collections</vt:lpstr>
      <vt:lpstr>ArrayList – Enhanced For Loop</vt:lpstr>
      <vt:lpstr>The Iterator Interface</vt:lpstr>
      <vt:lpstr>Array List –with Iterator</vt:lpstr>
      <vt:lpstr>The ListIterator Interface</vt:lpstr>
      <vt:lpstr>Iterators</vt:lpstr>
      <vt:lpstr>Fail Fast Iterator</vt:lpstr>
      <vt:lpstr>Example – Fail Fast </vt:lpstr>
      <vt:lpstr>Fail Fast Working</vt:lpstr>
      <vt:lpstr>The Four Methods</vt:lpstr>
      <vt:lpstr>Natural Ordering</vt:lpstr>
      <vt:lpstr>Comparable Interface</vt:lpstr>
      <vt:lpstr>Implementing Comparable</vt:lpstr>
      <vt:lpstr>Using a separate Comparator</vt:lpstr>
      <vt:lpstr>Implementing Comparator</vt:lpstr>
      <vt:lpstr>Implementing Multiple Comparators</vt:lpstr>
      <vt:lpstr>Collections.Sort() with Comparator</vt:lpstr>
      <vt:lpstr>When to use each</vt:lpstr>
      <vt:lpstr>Time Complexity</vt:lpstr>
      <vt:lpstr>Interface Set</vt:lpstr>
      <vt:lpstr>Set Implementations</vt:lpstr>
      <vt:lpstr>equals” operation of “Set” Interface</vt:lpstr>
      <vt:lpstr>Working of Hashset</vt:lpstr>
      <vt:lpstr>Hash Set – Duplicates Not Allowed</vt:lpstr>
      <vt:lpstr>Tree Set With Comparators</vt:lpstr>
      <vt:lpstr>Map</vt:lpstr>
      <vt:lpstr>Map Implementations</vt:lpstr>
      <vt:lpstr>Hash Table</vt:lpstr>
      <vt:lpstr>Add To Hash Table</vt:lpstr>
      <vt:lpstr>Hashtable with Duplicate Keys</vt:lpstr>
      <vt:lpstr>Hash Table as Set</vt:lpstr>
      <vt:lpstr>Hash Table as Set</vt:lpstr>
      <vt:lpstr>Working of Hash Map</vt:lpstr>
      <vt:lpstr>Working of Hash Map</vt:lpstr>
      <vt:lpstr>Working of Hash Map</vt:lpstr>
      <vt:lpstr>Tree Map</vt:lpstr>
      <vt:lpstr>Arrays Class</vt:lpstr>
      <vt:lpstr>Arrays Class – fill() and equals() Method</vt:lpstr>
      <vt:lpstr>Arrays Class -Sort and Binary Search </vt:lpstr>
      <vt:lpstr>Arrays Class –toList() </vt:lpstr>
      <vt:lpstr>Arrays Class –asList()</vt:lpstr>
      <vt:lpstr> Unmodifiable Lists, Sets, and Maps </vt:lpstr>
      <vt:lpstr>Use Cases </vt:lpstr>
      <vt:lpstr>Static Factory Methods</vt:lpstr>
      <vt:lpstr>Using Generic Class</vt:lpstr>
      <vt:lpstr>Using Generic Methods </vt:lpstr>
      <vt:lpstr>Generics Type Naming Convention </vt:lpstr>
      <vt:lpstr>PECS -Producer</vt:lpstr>
      <vt:lpstr>PECS - Consumer</vt:lpstr>
      <vt:lpstr>Type Erasure</vt:lpstr>
      <vt:lpstr>&lt;? super T&gt;</vt:lpstr>
      <vt:lpstr>Deciding the Collection Interface</vt:lpstr>
      <vt:lpstr>Fail Safe</vt:lpstr>
      <vt:lpstr>Fail Safe Iterator</vt:lpstr>
      <vt:lpstr>Fail Safe – Fail Fast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Day One</dc:title>
  <dc:creator>K.Srivatsan</dc:creator>
  <cp:lastModifiedBy>Srivatsan Krishnamachari</cp:lastModifiedBy>
  <cp:revision>2273</cp:revision>
  <cp:lastPrinted>2002-08-07T08:50:37Z</cp:lastPrinted>
  <dcterms:created xsi:type="dcterms:W3CDTF">2001-02-03T12:57:40Z</dcterms:created>
  <dcterms:modified xsi:type="dcterms:W3CDTF">2025-07-07T05:33:01Z</dcterms:modified>
</cp:coreProperties>
</file>