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44"/>
  </p:notesMasterIdLst>
  <p:handoutMasterIdLst>
    <p:handoutMasterId r:id="rId45"/>
  </p:handoutMasterIdLst>
  <p:sldIdLst>
    <p:sldId id="2576" r:id="rId2"/>
    <p:sldId id="660" r:id="rId3"/>
    <p:sldId id="2577" r:id="rId4"/>
    <p:sldId id="613" r:id="rId5"/>
    <p:sldId id="614" r:id="rId6"/>
    <p:sldId id="616" r:id="rId7"/>
    <p:sldId id="617" r:id="rId8"/>
    <p:sldId id="618" r:id="rId9"/>
    <p:sldId id="619" r:id="rId10"/>
    <p:sldId id="620" r:id="rId11"/>
    <p:sldId id="2578" r:id="rId12"/>
    <p:sldId id="947" r:id="rId13"/>
    <p:sldId id="624" r:id="rId14"/>
    <p:sldId id="625" r:id="rId15"/>
    <p:sldId id="635" r:id="rId16"/>
    <p:sldId id="636" r:id="rId17"/>
    <p:sldId id="938" r:id="rId18"/>
    <p:sldId id="642" r:id="rId19"/>
    <p:sldId id="665" r:id="rId20"/>
    <p:sldId id="644" r:id="rId21"/>
    <p:sldId id="645" r:id="rId22"/>
    <p:sldId id="646" r:id="rId23"/>
    <p:sldId id="649" r:id="rId24"/>
    <p:sldId id="931" r:id="rId25"/>
    <p:sldId id="887" r:id="rId26"/>
    <p:sldId id="891" r:id="rId27"/>
    <p:sldId id="1015" r:id="rId28"/>
    <p:sldId id="1322" r:id="rId29"/>
    <p:sldId id="1324" r:id="rId30"/>
    <p:sldId id="1325" r:id="rId31"/>
    <p:sldId id="2546" r:id="rId32"/>
    <p:sldId id="1330" r:id="rId33"/>
    <p:sldId id="1331" r:id="rId34"/>
    <p:sldId id="2548" r:id="rId35"/>
    <p:sldId id="1338" r:id="rId36"/>
    <p:sldId id="1339" r:id="rId37"/>
    <p:sldId id="1189" r:id="rId38"/>
    <p:sldId id="1190" r:id="rId39"/>
    <p:sldId id="1191" r:id="rId40"/>
    <p:sldId id="1042" r:id="rId41"/>
    <p:sldId id="1178" r:id="rId42"/>
    <p:sldId id="1308" r:id="rId43"/>
  </p:sldIdLst>
  <p:sldSz cx="9144000" cy="6858000" type="screen4x3"/>
  <p:notesSz cx="7010400" cy="92964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64">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727" autoAdjust="0"/>
    <p:restoredTop sz="88767" autoAdjust="0"/>
  </p:normalViewPr>
  <p:slideViewPr>
    <p:cSldViewPr>
      <p:cViewPr varScale="1">
        <p:scale>
          <a:sx n="112" d="100"/>
          <a:sy n="112" d="100"/>
        </p:scale>
        <p:origin x="912" y="192"/>
      </p:cViewPr>
      <p:guideLst>
        <p:guide orient="horz" pos="20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200" d="100"/>
          <a:sy n="200" d="100"/>
        </p:scale>
        <p:origin x="1464" y="-516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5972F78-5F49-E3FC-342D-75523352923F}"/>
              </a:ext>
            </a:extLst>
          </p:cNvPr>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eaLnBrk="0" hangingPunct="0">
              <a:defRPr sz="1200" b="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87DF3F8A-A1D6-C347-B1ED-7BD58B12BBED}"/>
              </a:ext>
            </a:extLst>
          </p:cNvPr>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eaLnBrk="0" hangingPunct="0">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AA3241EA-0C67-72DC-0541-C170A8EA9E80}"/>
              </a:ext>
            </a:extLst>
          </p:cNvPr>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eaLnBrk="0" hangingPunct="0">
              <a:defRPr sz="1200" b="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060B8E96-4900-769D-7A94-1FABC6E0B51E}"/>
              </a:ext>
            </a:extLst>
          </p:cNvPr>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eaLnBrk="0" hangingPunct="0">
              <a:defRPr sz="1200" b="0">
                <a:latin typeface="Times New Roman" panose="02020603050405020304" pitchFamily="18" charset="0"/>
              </a:defRPr>
            </a:lvl1pPr>
          </a:lstStyle>
          <a:p>
            <a:pPr>
              <a:defRPr/>
            </a:pPr>
            <a:fld id="{A1FA116E-4723-A94A-964F-EB28E60934E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953914D4-CB9E-4077-AA1C-EC44F125BA33}"/>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pPr>
              <a:defRPr/>
            </a:pPr>
            <a:endParaRPr lang="en-US"/>
          </a:p>
        </p:txBody>
      </p:sp>
      <p:sp>
        <p:nvSpPr>
          <p:cNvPr id="176131" name="Rectangle 3">
            <a:extLst>
              <a:ext uri="{FF2B5EF4-FFF2-40B4-BE49-F238E27FC236}">
                <a16:creationId xmlns:a16="http://schemas.microsoft.com/office/drawing/2014/main" id="{5F9CFE1F-507F-5DD6-EAF8-75D4FF2E459B}"/>
              </a:ext>
            </a:extLst>
          </p:cNvPr>
          <p:cNvSpPr>
            <a:spLocks noGrp="1" noChangeArrowheads="1"/>
          </p:cNvSpPr>
          <p:nvPr>
            <p:ph type="dt" idx="1"/>
          </p:nvPr>
        </p:nvSpPr>
        <p:spPr bwMode="auto">
          <a:xfrm>
            <a:off x="3965575" y="0"/>
            <a:ext cx="30511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15364" name="Rectangle 4">
            <a:extLst>
              <a:ext uri="{FF2B5EF4-FFF2-40B4-BE49-F238E27FC236}">
                <a16:creationId xmlns:a16="http://schemas.microsoft.com/office/drawing/2014/main" id="{FAAE721A-876A-220F-2135-4B1593E4F228}"/>
              </a:ext>
            </a:extLst>
          </p:cNvPr>
          <p:cNvSpPr>
            <a:spLocks noGrp="1" noRot="1" noChangeAspect="1" noChangeArrowheads="1" noTextEdit="1"/>
          </p:cNvSpPr>
          <p:nvPr>
            <p:ph type="sldImg" idx="2"/>
          </p:nvPr>
        </p:nvSpPr>
        <p:spPr bwMode="auto">
          <a:xfrm>
            <a:off x="1171575" y="687388"/>
            <a:ext cx="4675188" cy="35067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3" name="Rectangle 5">
            <a:extLst>
              <a:ext uri="{FF2B5EF4-FFF2-40B4-BE49-F238E27FC236}">
                <a16:creationId xmlns:a16="http://schemas.microsoft.com/office/drawing/2014/main" id="{2A4138E7-C7FD-E7F6-094C-150D97EE9325}"/>
              </a:ext>
            </a:extLst>
          </p:cNvPr>
          <p:cNvSpPr>
            <a:spLocks noGrp="1" noChangeArrowheads="1"/>
          </p:cNvSpPr>
          <p:nvPr>
            <p:ph type="body" sz="quarter" idx="3"/>
          </p:nvPr>
        </p:nvSpPr>
        <p:spPr bwMode="auto">
          <a:xfrm>
            <a:off x="685800" y="4422775"/>
            <a:ext cx="5715000"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a:extLst>
              <a:ext uri="{FF2B5EF4-FFF2-40B4-BE49-F238E27FC236}">
                <a16:creationId xmlns:a16="http://schemas.microsoft.com/office/drawing/2014/main" id="{F44656B5-FCC9-9018-DC10-295EF05954B0}"/>
              </a:ext>
            </a:extLst>
          </p:cNvPr>
          <p:cNvSpPr>
            <a:spLocks noGrp="1" noChangeArrowheads="1"/>
          </p:cNvSpPr>
          <p:nvPr>
            <p:ph type="ftr" sz="quarter" idx="4"/>
          </p:nvPr>
        </p:nvSpPr>
        <p:spPr bwMode="auto">
          <a:xfrm>
            <a:off x="0" y="8845550"/>
            <a:ext cx="3051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pPr>
              <a:defRPr/>
            </a:pPr>
            <a:endParaRPr lang="en-US"/>
          </a:p>
        </p:txBody>
      </p:sp>
      <p:sp>
        <p:nvSpPr>
          <p:cNvPr id="176135" name="Rectangle 7">
            <a:extLst>
              <a:ext uri="{FF2B5EF4-FFF2-40B4-BE49-F238E27FC236}">
                <a16:creationId xmlns:a16="http://schemas.microsoft.com/office/drawing/2014/main" id="{5532173F-2A5F-4D6C-7AB4-BAA06F413D5E}"/>
              </a:ext>
            </a:extLst>
          </p:cNvPr>
          <p:cNvSpPr>
            <a:spLocks noGrp="1" noChangeArrowheads="1"/>
          </p:cNvSpPr>
          <p:nvPr>
            <p:ph type="sldNum" sz="quarter" idx="5"/>
          </p:nvPr>
        </p:nvSpPr>
        <p:spPr bwMode="auto">
          <a:xfrm>
            <a:off x="3965575" y="8845550"/>
            <a:ext cx="3051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anose="02020603050405020304" pitchFamily="18" charset="0"/>
              </a:defRPr>
            </a:lvl1pPr>
          </a:lstStyle>
          <a:p>
            <a:pPr>
              <a:defRPr/>
            </a:pPr>
            <a:fld id="{7106A116-4DE7-0F40-862E-F6AC34E8D6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106A116-4DE7-0F40-862E-F6AC34E8D687}" type="slidenum">
              <a:rPr lang="en-US" altLang="en-US" smtClean="0"/>
              <a:pPr>
                <a:defRPr/>
              </a:pPr>
              <a:t>1</a:t>
            </a:fld>
            <a:endParaRPr lang="en-US" altLang="en-US"/>
          </a:p>
        </p:txBody>
      </p:sp>
    </p:spTree>
    <p:extLst>
      <p:ext uri="{BB962C8B-B14F-4D97-AF65-F5344CB8AC3E}">
        <p14:creationId xmlns:p14="http://schemas.microsoft.com/office/powerpoint/2010/main" val="3806587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a:extLst>
              <a:ext uri="{FF2B5EF4-FFF2-40B4-BE49-F238E27FC236}">
                <a16:creationId xmlns:a16="http://schemas.microsoft.com/office/drawing/2014/main" id="{22E1F880-F7B2-2B85-CBA8-CB5593FA3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84C9581-201D-314B-BBE3-CEE6F989F5AA}" type="slidenum">
              <a:rPr lang="en-US" altLang="en-US" smtClean="0"/>
              <a:pPr>
                <a:spcBef>
                  <a:spcPct val="0"/>
                </a:spcBef>
              </a:pPr>
              <a:t>10</a:t>
            </a:fld>
            <a:endParaRPr lang="en-US" altLang="en-US"/>
          </a:p>
        </p:txBody>
      </p:sp>
      <p:sp>
        <p:nvSpPr>
          <p:cNvPr id="161794" name="Rectangle 2">
            <a:extLst>
              <a:ext uri="{FF2B5EF4-FFF2-40B4-BE49-F238E27FC236}">
                <a16:creationId xmlns:a16="http://schemas.microsoft.com/office/drawing/2014/main" id="{4DB8C588-4506-6D5D-8C48-4741EA8E8043}"/>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61795" name="Rectangle 3">
            <a:extLst>
              <a:ext uri="{FF2B5EF4-FFF2-40B4-BE49-F238E27FC236}">
                <a16:creationId xmlns:a16="http://schemas.microsoft.com/office/drawing/2014/main" id="{24239F7D-AD2D-82AB-DDE6-E93480D48659}"/>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a:extLst>
              <a:ext uri="{FF2B5EF4-FFF2-40B4-BE49-F238E27FC236}">
                <a16:creationId xmlns:a16="http://schemas.microsoft.com/office/drawing/2014/main" id="{69CBEDC1-914E-9B93-D511-9C08CDAAEF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621D4D4-AB18-904E-9BE4-1B85EAEFA02D}" type="slidenum">
              <a:rPr lang="en-US" altLang="en-US" smtClean="0"/>
              <a:pPr>
                <a:spcBef>
                  <a:spcPct val="0"/>
                </a:spcBef>
              </a:pPr>
              <a:t>13</a:t>
            </a:fld>
            <a:endParaRPr lang="en-US" altLang="en-US"/>
          </a:p>
        </p:txBody>
      </p:sp>
      <p:sp>
        <p:nvSpPr>
          <p:cNvPr id="167938" name="Rectangle 2">
            <a:extLst>
              <a:ext uri="{FF2B5EF4-FFF2-40B4-BE49-F238E27FC236}">
                <a16:creationId xmlns:a16="http://schemas.microsoft.com/office/drawing/2014/main" id="{122A1B1F-9AE9-A670-3A5F-D68810DFB8EC}"/>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67939" name="Rectangle 3">
            <a:extLst>
              <a:ext uri="{FF2B5EF4-FFF2-40B4-BE49-F238E27FC236}">
                <a16:creationId xmlns:a16="http://schemas.microsoft.com/office/drawing/2014/main" id="{654CB98E-EDFE-1670-CF5D-2440DDE06F04}"/>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a:extLst>
              <a:ext uri="{FF2B5EF4-FFF2-40B4-BE49-F238E27FC236}">
                <a16:creationId xmlns:a16="http://schemas.microsoft.com/office/drawing/2014/main" id="{A4D64E9A-3302-D443-8178-B0420EDCF7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C83242D-BB4B-874E-8997-E8FBA821163E}" type="slidenum">
              <a:rPr lang="en-US" altLang="en-US" smtClean="0"/>
              <a:pPr>
                <a:spcBef>
                  <a:spcPct val="0"/>
                </a:spcBef>
              </a:pPr>
              <a:t>14</a:t>
            </a:fld>
            <a:endParaRPr lang="en-US" altLang="en-US"/>
          </a:p>
        </p:txBody>
      </p:sp>
      <p:sp>
        <p:nvSpPr>
          <p:cNvPr id="169986" name="Rectangle 2">
            <a:extLst>
              <a:ext uri="{FF2B5EF4-FFF2-40B4-BE49-F238E27FC236}">
                <a16:creationId xmlns:a16="http://schemas.microsoft.com/office/drawing/2014/main" id="{8C5C0ADC-C95A-5368-6B52-B3390EC75853}"/>
              </a:ext>
            </a:extLst>
          </p:cNvPr>
          <p:cNvSpPr>
            <a:spLocks noGrp="1" noRot="1" noChangeAspect="1" noChangeArrowheads="1" noTextEdit="1"/>
          </p:cNvSpPr>
          <p:nvPr>
            <p:ph type="sldImg"/>
          </p:nvPr>
        </p:nvSpPr>
        <p:spPr>
          <a:ln/>
        </p:spPr>
      </p:sp>
      <p:sp>
        <p:nvSpPr>
          <p:cNvPr id="169987" name="Rectangle 3">
            <a:extLst>
              <a:ext uri="{FF2B5EF4-FFF2-40B4-BE49-F238E27FC236}">
                <a16:creationId xmlns:a16="http://schemas.microsoft.com/office/drawing/2014/main" id="{705C63FA-CF40-55ED-EA28-F6A45E73A3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a:extLst>
              <a:ext uri="{FF2B5EF4-FFF2-40B4-BE49-F238E27FC236}">
                <a16:creationId xmlns:a16="http://schemas.microsoft.com/office/drawing/2014/main" id="{50537386-AA25-4FBB-7BFF-9C7AACCA80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2EF00D8-ED62-D049-93DB-73B3A4285FA8}" type="slidenum">
              <a:rPr lang="en-US" altLang="en-US" smtClean="0"/>
              <a:pPr>
                <a:spcBef>
                  <a:spcPct val="0"/>
                </a:spcBef>
              </a:pPr>
              <a:t>15</a:t>
            </a:fld>
            <a:endParaRPr lang="en-US" altLang="en-US"/>
          </a:p>
        </p:txBody>
      </p:sp>
      <p:sp>
        <p:nvSpPr>
          <p:cNvPr id="172034" name="Rectangle 2">
            <a:extLst>
              <a:ext uri="{FF2B5EF4-FFF2-40B4-BE49-F238E27FC236}">
                <a16:creationId xmlns:a16="http://schemas.microsoft.com/office/drawing/2014/main" id="{A4C8BA08-30CD-64C6-343D-2B8172DE367F}"/>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72035" name="Rectangle 3">
            <a:extLst>
              <a:ext uri="{FF2B5EF4-FFF2-40B4-BE49-F238E27FC236}">
                <a16:creationId xmlns:a16="http://schemas.microsoft.com/office/drawing/2014/main" id="{4C2DC44A-D6E4-2317-030B-AE2F2508858E}"/>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a:extLst>
              <a:ext uri="{FF2B5EF4-FFF2-40B4-BE49-F238E27FC236}">
                <a16:creationId xmlns:a16="http://schemas.microsoft.com/office/drawing/2014/main" id="{8F0CBA10-A213-60C2-3F73-89F12B8CCD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387DF39-3EA3-7642-8F9B-FB2C2D254EF7}" type="slidenum">
              <a:rPr lang="en-US" altLang="en-US" smtClean="0"/>
              <a:pPr>
                <a:spcBef>
                  <a:spcPct val="0"/>
                </a:spcBef>
              </a:pPr>
              <a:t>16</a:t>
            </a:fld>
            <a:endParaRPr lang="en-US" altLang="en-US"/>
          </a:p>
        </p:txBody>
      </p:sp>
      <p:sp>
        <p:nvSpPr>
          <p:cNvPr id="174082" name="Rectangle 2">
            <a:extLst>
              <a:ext uri="{FF2B5EF4-FFF2-40B4-BE49-F238E27FC236}">
                <a16:creationId xmlns:a16="http://schemas.microsoft.com/office/drawing/2014/main" id="{3E571ED1-C9B1-0FA4-C339-FB8D727EE081}"/>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74083" name="Rectangle 3">
            <a:extLst>
              <a:ext uri="{FF2B5EF4-FFF2-40B4-BE49-F238E27FC236}">
                <a16:creationId xmlns:a16="http://schemas.microsoft.com/office/drawing/2014/main" id="{89D53DAE-390F-0292-8731-4378D11B8F6A}"/>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Rectangle 7">
            <a:extLst>
              <a:ext uri="{FF2B5EF4-FFF2-40B4-BE49-F238E27FC236}">
                <a16:creationId xmlns:a16="http://schemas.microsoft.com/office/drawing/2014/main" id="{F5E21EC5-FED6-C988-3668-9AC088B70B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49E650-A708-7443-AC7F-B9C0C66E0A6C}" type="slidenum">
              <a:rPr lang="en-US" altLang="en-US" smtClean="0"/>
              <a:pPr>
                <a:spcBef>
                  <a:spcPct val="0"/>
                </a:spcBef>
              </a:pPr>
              <a:t>18</a:t>
            </a:fld>
            <a:endParaRPr lang="en-US" altLang="en-US"/>
          </a:p>
        </p:txBody>
      </p:sp>
      <p:sp>
        <p:nvSpPr>
          <p:cNvPr id="183298" name="Rectangle 2">
            <a:extLst>
              <a:ext uri="{FF2B5EF4-FFF2-40B4-BE49-F238E27FC236}">
                <a16:creationId xmlns:a16="http://schemas.microsoft.com/office/drawing/2014/main" id="{03AB3EA7-BB07-E6B7-D3E5-E8011271A747}"/>
              </a:ext>
            </a:extLst>
          </p:cNvPr>
          <p:cNvSpPr>
            <a:spLocks noGrp="1" noChangeArrowheads="1"/>
          </p:cNvSpPr>
          <p:nvPr>
            <p:ph type="body" idx="1"/>
          </p:nvPr>
        </p:nvSpPr>
        <p:spPr>
          <a:xfrm>
            <a:off x="463550" y="4849813"/>
            <a:ext cx="5464175" cy="3863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solidFill>
                <a:srgbClr val="6666FF"/>
              </a:solidFill>
            </a:endParaRPr>
          </a:p>
        </p:txBody>
      </p:sp>
      <p:sp>
        <p:nvSpPr>
          <p:cNvPr id="183299" name="Rectangle 3">
            <a:extLst>
              <a:ext uri="{FF2B5EF4-FFF2-40B4-BE49-F238E27FC236}">
                <a16:creationId xmlns:a16="http://schemas.microsoft.com/office/drawing/2014/main" id="{9128F969-ECF3-591E-6745-D88068A8877E}"/>
              </a:ext>
            </a:extLst>
          </p:cNvPr>
          <p:cNvSpPr>
            <a:spLocks noGrp="1" noRot="1" noChangeAspect="1" noChangeArrowheads="1" noTextEdit="1"/>
          </p:cNvSpPr>
          <p:nvPr>
            <p:ph type="sldImg"/>
          </p:nvPr>
        </p:nvSpPr>
        <p:spPr>
          <a:xfrm>
            <a:off x="481013" y="169863"/>
            <a:ext cx="6038850" cy="4529137"/>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Rectangle 7">
            <a:extLst>
              <a:ext uri="{FF2B5EF4-FFF2-40B4-BE49-F238E27FC236}">
                <a16:creationId xmlns:a16="http://schemas.microsoft.com/office/drawing/2014/main" id="{8344C1E6-908F-6748-8259-186470BB69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D790121-628D-904B-9DBD-8DF63FF8FA07}" type="slidenum">
              <a:rPr lang="en-US" altLang="en-US" smtClean="0"/>
              <a:pPr>
                <a:spcBef>
                  <a:spcPct val="0"/>
                </a:spcBef>
              </a:pPr>
              <a:t>19</a:t>
            </a:fld>
            <a:endParaRPr lang="en-US" altLang="en-US"/>
          </a:p>
        </p:txBody>
      </p:sp>
      <p:sp>
        <p:nvSpPr>
          <p:cNvPr id="185346" name="Rectangle 2">
            <a:extLst>
              <a:ext uri="{FF2B5EF4-FFF2-40B4-BE49-F238E27FC236}">
                <a16:creationId xmlns:a16="http://schemas.microsoft.com/office/drawing/2014/main" id="{90741F98-653A-FD05-A605-DA0649AFDD82}"/>
              </a:ext>
            </a:extLst>
          </p:cNvPr>
          <p:cNvSpPr>
            <a:spLocks noGrp="1" noRot="1" noChangeAspect="1" noChangeArrowheads="1" noTextEdit="1"/>
          </p:cNvSpPr>
          <p:nvPr>
            <p:ph type="sldImg"/>
          </p:nvPr>
        </p:nvSpPr>
        <p:spPr>
          <a:ln/>
        </p:spPr>
      </p:sp>
      <p:sp>
        <p:nvSpPr>
          <p:cNvPr id="185347" name="Rectangle 3">
            <a:extLst>
              <a:ext uri="{FF2B5EF4-FFF2-40B4-BE49-F238E27FC236}">
                <a16:creationId xmlns:a16="http://schemas.microsoft.com/office/drawing/2014/main" id="{05854FAC-970A-40ED-CA18-40EA66114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Rectangle 7">
            <a:extLst>
              <a:ext uri="{FF2B5EF4-FFF2-40B4-BE49-F238E27FC236}">
                <a16:creationId xmlns:a16="http://schemas.microsoft.com/office/drawing/2014/main" id="{67F2EF7E-7203-A681-F740-68D832A586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796DB63-D990-994A-B315-657A0337BD7E}" type="slidenum">
              <a:rPr lang="en-US" altLang="en-US" smtClean="0"/>
              <a:pPr>
                <a:spcBef>
                  <a:spcPct val="0"/>
                </a:spcBef>
              </a:pPr>
              <a:t>20</a:t>
            </a:fld>
            <a:endParaRPr lang="en-US" altLang="en-US"/>
          </a:p>
        </p:txBody>
      </p:sp>
      <p:sp>
        <p:nvSpPr>
          <p:cNvPr id="187394" name="Rectangle 2">
            <a:extLst>
              <a:ext uri="{FF2B5EF4-FFF2-40B4-BE49-F238E27FC236}">
                <a16:creationId xmlns:a16="http://schemas.microsoft.com/office/drawing/2014/main" id="{FB8E3C10-1141-48DF-2808-1E6F2B1FF9CA}"/>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87395" name="Rectangle 3">
            <a:extLst>
              <a:ext uri="{FF2B5EF4-FFF2-40B4-BE49-F238E27FC236}">
                <a16:creationId xmlns:a16="http://schemas.microsoft.com/office/drawing/2014/main" id="{BE4664C1-DF30-D0F4-49CE-DC3D8B667D69}"/>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7">
            <a:extLst>
              <a:ext uri="{FF2B5EF4-FFF2-40B4-BE49-F238E27FC236}">
                <a16:creationId xmlns:a16="http://schemas.microsoft.com/office/drawing/2014/main" id="{0A142F08-7CAF-D431-4C85-8FF5E7A970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271C625-2068-534E-AD93-5DD5B96727BB}" type="slidenum">
              <a:rPr lang="en-US" altLang="en-US" smtClean="0"/>
              <a:pPr>
                <a:spcBef>
                  <a:spcPct val="0"/>
                </a:spcBef>
              </a:pPr>
              <a:t>21</a:t>
            </a:fld>
            <a:endParaRPr lang="en-US" altLang="en-US"/>
          </a:p>
        </p:txBody>
      </p:sp>
      <p:sp>
        <p:nvSpPr>
          <p:cNvPr id="194562" name="Rectangle 2">
            <a:extLst>
              <a:ext uri="{FF2B5EF4-FFF2-40B4-BE49-F238E27FC236}">
                <a16:creationId xmlns:a16="http://schemas.microsoft.com/office/drawing/2014/main" id="{D00FE8D8-85B6-F762-C529-06882791368B}"/>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94563" name="Rectangle 3">
            <a:extLst>
              <a:ext uri="{FF2B5EF4-FFF2-40B4-BE49-F238E27FC236}">
                <a16:creationId xmlns:a16="http://schemas.microsoft.com/office/drawing/2014/main" id="{BE70C529-AE31-FDD5-EFF4-C6B6BCF8C3BF}"/>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7">
            <a:extLst>
              <a:ext uri="{FF2B5EF4-FFF2-40B4-BE49-F238E27FC236}">
                <a16:creationId xmlns:a16="http://schemas.microsoft.com/office/drawing/2014/main" id="{03FC5181-EB74-32B2-65C2-BA08210587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5D3720C-AFBF-FC4B-8CE4-7B2C8E083458}" type="slidenum">
              <a:rPr lang="en-US" altLang="en-US" smtClean="0"/>
              <a:pPr>
                <a:spcBef>
                  <a:spcPct val="0"/>
                </a:spcBef>
              </a:pPr>
              <a:t>22</a:t>
            </a:fld>
            <a:endParaRPr lang="en-US" altLang="en-US"/>
          </a:p>
        </p:txBody>
      </p:sp>
      <p:sp>
        <p:nvSpPr>
          <p:cNvPr id="196610" name="Rectangle 2">
            <a:extLst>
              <a:ext uri="{FF2B5EF4-FFF2-40B4-BE49-F238E27FC236}">
                <a16:creationId xmlns:a16="http://schemas.microsoft.com/office/drawing/2014/main" id="{0A8D5B10-17DA-7E76-A4CF-60E49EFD385C}"/>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96611" name="Rectangle 3">
            <a:extLst>
              <a:ext uri="{FF2B5EF4-FFF2-40B4-BE49-F238E27FC236}">
                <a16:creationId xmlns:a16="http://schemas.microsoft.com/office/drawing/2014/main" id="{14962790-C70D-DAD0-745C-EC9B7A289AE4}"/>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a:extLst>
              <a:ext uri="{FF2B5EF4-FFF2-40B4-BE49-F238E27FC236}">
                <a16:creationId xmlns:a16="http://schemas.microsoft.com/office/drawing/2014/main" id="{ACA8899C-DCF7-CA3D-7777-42C563D709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2DAAA59-BE8F-4347-8383-746572874EBF}" type="slidenum">
              <a:rPr lang="en-US" altLang="en-US" smtClean="0"/>
              <a:pPr>
                <a:spcBef>
                  <a:spcPct val="0"/>
                </a:spcBef>
              </a:pPr>
              <a:t>2</a:t>
            </a:fld>
            <a:endParaRPr lang="en-US" altLang="en-US"/>
          </a:p>
        </p:txBody>
      </p:sp>
      <p:sp>
        <p:nvSpPr>
          <p:cNvPr id="145410" name="Rectangle 2">
            <a:extLst>
              <a:ext uri="{FF2B5EF4-FFF2-40B4-BE49-F238E27FC236}">
                <a16:creationId xmlns:a16="http://schemas.microsoft.com/office/drawing/2014/main" id="{A1901513-CEC5-CAD9-1329-642E245DFFA0}"/>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397FAFD2-A827-EE24-C9DB-BBAA309D35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a:extLst>
              <a:ext uri="{FF2B5EF4-FFF2-40B4-BE49-F238E27FC236}">
                <a16:creationId xmlns:a16="http://schemas.microsoft.com/office/drawing/2014/main" id="{D83EC8C1-BE3F-7771-F716-285AE44B72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C2477C-3696-F04D-BA80-5FDE60617C8F}" type="slidenum">
              <a:rPr lang="en-US" altLang="en-US" smtClean="0"/>
              <a:pPr>
                <a:spcBef>
                  <a:spcPct val="0"/>
                </a:spcBef>
              </a:pPr>
              <a:t>23</a:t>
            </a:fld>
            <a:endParaRPr lang="en-US" altLang="en-US"/>
          </a:p>
        </p:txBody>
      </p:sp>
      <p:sp>
        <p:nvSpPr>
          <p:cNvPr id="200706" name="Rectangle 2">
            <a:extLst>
              <a:ext uri="{FF2B5EF4-FFF2-40B4-BE49-F238E27FC236}">
                <a16:creationId xmlns:a16="http://schemas.microsoft.com/office/drawing/2014/main" id="{CBAA83AE-6D0E-7E1F-4E3C-3EF7CB723D1C}"/>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200707" name="Rectangle 3">
            <a:extLst>
              <a:ext uri="{FF2B5EF4-FFF2-40B4-BE49-F238E27FC236}">
                <a16:creationId xmlns:a16="http://schemas.microsoft.com/office/drawing/2014/main" id="{935C42B7-99E3-4EA6-BF10-51D61190E9DD}"/>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Rectangle 7">
            <a:extLst>
              <a:ext uri="{FF2B5EF4-FFF2-40B4-BE49-F238E27FC236}">
                <a16:creationId xmlns:a16="http://schemas.microsoft.com/office/drawing/2014/main" id="{9BC4704C-31F1-7A84-BE19-363A54BCD3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1B3C881-B74C-E045-A1D4-B618AC6259EC}" type="slidenum">
              <a:rPr lang="en-US" altLang="en-US" smtClean="0"/>
              <a:pPr>
                <a:spcBef>
                  <a:spcPct val="0"/>
                </a:spcBef>
              </a:pPr>
              <a:t>26</a:t>
            </a:fld>
            <a:endParaRPr lang="en-US" altLang="en-US"/>
          </a:p>
        </p:txBody>
      </p:sp>
      <p:sp>
        <p:nvSpPr>
          <p:cNvPr id="204802" name="Rectangle 2">
            <a:extLst>
              <a:ext uri="{FF2B5EF4-FFF2-40B4-BE49-F238E27FC236}">
                <a16:creationId xmlns:a16="http://schemas.microsoft.com/office/drawing/2014/main" id="{012560DC-C819-0A6C-AE99-E5D96AA5E359}"/>
              </a:ext>
            </a:extLst>
          </p:cNvPr>
          <p:cNvSpPr>
            <a:spLocks noGrp="1" noRot="1" noChangeAspect="1" noChangeArrowheads="1" noTextEdit="1"/>
          </p:cNvSpPr>
          <p:nvPr>
            <p:ph type="sldImg"/>
          </p:nvPr>
        </p:nvSpPr>
        <p:spPr>
          <a:xfrm>
            <a:off x="1181100" y="696913"/>
            <a:ext cx="4648200" cy="3486150"/>
          </a:xfrm>
          <a:ln/>
        </p:spPr>
      </p:sp>
      <p:sp>
        <p:nvSpPr>
          <p:cNvPr id="204803" name="Rectangle 3">
            <a:extLst>
              <a:ext uri="{FF2B5EF4-FFF2-40B4-BE49-F238E27FC236}">
                <a16:creationId xmlns:a16="http://schemas.microsoft.com/office/drawing/2014/main" id="{B63591F2-BDC6-8925-E8E9-451DFB24AEAE}"/>
              </a:ext>
            </a:extLst>
          </p:cNvPr>
          <p:cNvSpPr>
            <a:spLocks noGrp="1" noChangeArrowheads="1"/>
          </p:cNvSpPr>
          <p:nvPr>
            <p:ph type="body" idx="1"/>
          </p:nvPr>
        </p:nvSpPr>
        <p:spPr>
          <a:xfrm>
            <a:off x="684213" y="4419600"/>
            <a:ext cx="5711825" cy="419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lstStyle/>
          <a:p>
            <a:r>
              <a:rPr lang="en-US" altLang="en-US"/>
              <a:t>The same object reference (that is, an object reference of the same reference type) is capable of behaving differently at runtime, depending on the object that it points to.</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7F3C3860-41B1-AF91-107A-60D668C89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BFC608C-089E-8345-B3C2-8C06CD03F94A}" type="slidenum">
              <a:rPr lang="en-US" altLang="en-US" smtClean="0"/>
              <a:pPr>
                <a:spcBef>
                  <a:spcPct val="0"/>
                </a:spcBef>
              </a:pPr>
              <a:t>28</a:t>
            </a:fld>
            <a:endParaRPr lang="en-US" altLang="en-US"/>
          </a:p>
        </p:txBody>
      </p:sp>
      <p:sp>
        <p:nvSpPr>
          <p:cNvPr id="50178" name="Rectangle 2">
            <a:extLst>
              <a:ext uri="{FF2B5EF4-FFF2-40B4-BE49-F238E27FC236}">
                <a16:creationId xmlns:a16="http://schemas.microsoft.com/office/drawing/2014/main" id="{B1F4F791-92A2-6ED1-9BD9-D1DEEBFE68B5}"/>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B894FC62-EE72-32EE-41CC-E553C1062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70D73056-E305-14CD-6BB4-EF3386117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6180D41-1A76-CA4F-9521-1BE58AC31ABA}" type="slidenum">
              <a:rPr lang="en-US" altLang="en-US" smtClean="0"/>
              <a:pPr>
                <a:spcBef>
                  <a:spcPct val="0"/>
                </a:spcBef>
              </a:pPr>
              <a:t>29</a:t>
            </a:fld>
            <a:endParaRPr lang="en-US" altLang="en-US"/>
          </a:p>
        </p:txBody>
      </p:sp>
      <p:sp>
        <p:nvSpPr>
          <p:cNvPr id="52226" name="Rectangle 2">
            <a:extLst>
              <a:ext uri="{FF2B5EF4-FFF2-40B4-BE49-F238E27FC236}">
                <a16:creationId xmlns:a16="http://schemas.microsoft.com/office/drawing/2014/main" id="{C88DC790-2A8B-8F73-1A44-D2691F7F16B0}"/>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52227" name="Rectangle 3">
            <a:extLst>
              <a:ext uri="{FF2B5EF4-FFF2-40B4-BE49-F238E27FC236}">
                <a16:creationId xmlns:a16="http://schemas.microsoft.com/office/drawing/2014/main" id="{74126C3F-3E66-15AB-CB57-2F7AB2185E1D}"/>
              </a:ext>
            </a:extLst>
          </p:cNvPr>
          <p:cNvSpPr>
            <a:spLocks noGrp="1" noChangeArrowheads="1"/>
          </p:cNvSpPr>
          <p:nvPr>
            <p:ph type="body" idx="1"/>
          </p:nvPr>
        </p:nvSpPr>
        <p:spPr>
          <a:xfrm>
            <a:off x="709613" y="4418013"/>
            <a:ext cx="5661025" cy="4181475"/>
          </a:xfrm>
          <a:solidFill>
            <a:srgbClr val="FFFFFF"/>
          </a:solidFill>
          <a:ln>
            <a:solidFill>
              <a:srgbClr val="000000"/>
            </a:solidFill>
          </a:ln>
        </p:spPr>
        <p:txBody>
          <a:bodyPr lIns="93166" tIns="46584" rIns="93166" bIns="46584"/>
          <a:lstStyle/>
          <a:p>
            <a:pPr>
              <a:spcBef>
                <a:spcPts val="300"/>
              </a:spcBef>
              <a:spcAft>
                <a:spcPts val="500"/>
              </a:spcAft>
            </a:pPr>
            <a:r>
              <a:rPr lang="en-US" altLang="en-US"/>
              <a:t>The class </a:t>
            </a:r>
            <a:r>
              <a:rPr lang="en-US" altLang="en-US" i="1"/>
              <a:t>Object</a:t>
            </a:r>
            <a:r>
              <a:rPr lang="en-US" altLang="en-US"/>
              <a:t> is the root of the class hierarchy. Every class has </a:t>
            </a:r>
            <a:r>
              <a:rPr lang="en-US" altLang="en-US" i="1"/>
              <a:t>Object</a:t>
            </a:r>
            <a:r>
              <a:rPr lang="en-US" altLang="en-US"/>
              <a:t> as a superclass. All objects, including arrays, implement the methods of this class. </a:t>
            </a:r>
          </a:p>
          <a:p>
            <a:pPr>
              <a:spcBef>
                <a:spcPts val="300"/>
              </a:spcBef>
              <a:spcAft>
                <a:spcPts val="500"/>
              </a:spcAft>
            </a:pPr>
            <a:r>
              <a:rPr lang="en-US" altLang="en-US"/>
              <a:t>The </a:t>
            </a:r>
            <a:r>
              <a:rPr lang="en-US" altLang="en-US" i="1"/>
              <a:t>Throwable</a:t>
            </a:r>
            <a:r>
              <a:rPr lang="en-US" altLang="en-US"/>
              <a:t> class is the superclass of all errors and exceptions in the Java language. Only objects that are instances of this class (or of one of its subclasses) are thrown by the Java Virtual Machine or can be thrown by the Java </a:t>
            </a:r>
            <a:r>
              <a:rPr lang="en-US" altLang="en-US" i="1"/>
              <a:t>throw</a:t>
            </a:r>
            <a:r>
              <a:rPr lang="en-US" altLang="en-US"/>
              <a:t> statement. Similarly, only this class or one of its subclasses can be the argument type in a </a:t>
            </a:r>
            <a:r>
              <a:rPr lang="en-US" altLang="en-US" i="1"/>
              <a:t>catch</a:t>
            </a:r>
            <a:r>
              <a:rPr lang="en-US" altLang="en-US"/>
              <a:t> clause. </a:t>
            </a:r>
          </a:p>
          <a:p>
            <a:pPr>
              <a:spcBef>
                <a:spcPts val="300"/>
              </a:spcBef>
              <a:spcAft>
                <a:spcPts val="500"/>
              </a:spcAft>
            </a:pPr>
            <a:r>
              <a:rPr lang="en-US" altLang="en-US"/>
              <a:t>An </a:t>
            </a:r>
            <a:r>
              <a:rPr lang="en-US" altLang="en-US" i="1"/>
              <a:t>Error</a:t>
            </a:r>
            <a:r>
              <a:rPr lang="en-US" altLang="en-US"/>
              <a:t> is a subclass of </a:t>
            </a:r>
            <a:r>
              <a:rPr lang="en-US" altLang="en-US" i="1"/>
              <a:t>Throwable </a:t>
            </a:r>
            <a:r>
              <a:rPr lang="en-US" altLang="en-US"/>
              <a:t>that indicates serious problems that a reasonable application should not try to catch. Most such errors are abnormal conditions. The </a:t>
            </a:r>
            <a:r>
              <a:rPr lang="en-US" altLang="en-US" i="1"/>
              <a:t>ThreadDeath</a:t>
            </a:r>
            <a:r>
              <a:rPr lang="en-US" altLang="en-US"/>
              <a:t> error, though a "normal" condition, is also a subclass of </a:t>
            </a:r>
            <a:r>
              <a:rPr lang="en-US" altLang="en-US" i="1"/>
              <a:t>Error</a:t>
            </a:r>
            <a:r>
              <a:rPr lang="en-US" altLang="en-US"/>
              <a:t> because most applications should not try to catch it. </a:t>
            </a:r>
          </a:p>
          <a:p>
            <a:pPr>
              <a:spcBef>
                <a:spcPts val="300"/>
              </a:spcBef>
              <a:spcAft>
                <a:spcPts val="500"/>
              </a:spcAft>
            </a:pPr>
            <a:r>
              <a:rPr lang="en-US" altLang="en-US"/>
              <a:t>The class </a:t>
            </a:r>
            <a:r>
              <a:rPr lang="en-US" altLang="en-US" i="1"/>
              <a:t>Exception</a:t>
            </a:r>
            <a:r>
              <a:rPr lang="en-US" altLang="en-US"/>
              <a:t> and its subclasses are a form of </a:t>
            </a:r>
            <a:r>
              <a:rPr lang="en-US" altLang="en-US" i="1"/>
              <a:t>Throwable</a:t>
            </a:r>
            <a:r>
              <a:rPr lang="en-US" altLang="en-US"/>
              <a:t> that indicates conditions that a reasonable application might want to catch. </a:t>
            </a:r>
          </a:p>
          <a:p>
            <a:pPr>
              <a:spcBef>
                <a:spcPts val="300"/>
              </a:spcBef>
              <a:spcAft>
                <a:spcPts val="500"/>
              </a:spcAft>
            </a:pPr>
            <a:r>
              <a:rPr lang="en-US" altLang="en-US" i="1"/>
              <a:t>RuntimeException</a:t>
            </a:r>
            <a:r>
              <a:rPr lang="en-US" altLang="en-US"/>
              <a:t> is the superclass of those exceptions that can be thrown during the normal operation of the Java Virtual Machine. A method is not required to declare in its throws clause any subclasses of </a:t>
            </a:r>
            <a:r>
              <a:rPr lang="en-US" altLang="en-US" i="1"/>
              <a:t>RuntimeException</a:t>
            </a:r>
            <a:r>
              <a:rPr lang="en-US" altLang="en-US"/>
              <a:t> that might be thrown during the execution of the method but not caught. </a:t>
            </a:r>
          </a:p>
          <a:p>
            <a:pPr>
              <a:spcBef>
                <a:spcPts val="300"/>
              </a:spcBef>
              <a:spcAft>
                <a:spcPts val="500"/>
              </a:spcAft>
            </a:pPr>
            <a:r>
              <a:rPr lang="en-US" altLang="en-US" i="1"/>
              <a:t>IOException</a:t>
            </a:r>
            <a:r>
              <a:rPr lang="en-US" altLang="en-US"/>
              <a:t> signals that an I/O exception of some sort has occurred. This class is the general class of exceptions produced by failed or interrupted I/O operations. </a:t>
            </a:r>
            <a:endParaRPr lang="en-US" altLang="en-US" sz="2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a:extLst>
              <a:ext uri="{FF2B5EF4-FFF2-40B4-BE49-F238E27FC236}">
                <a16:creationId xmlns:a16="http://schemas.microsoft.com/office/drawing/2014/main" id="{338E5D1D-376A-5154-5D28-971192717A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011371C-3DFD-A745-818A-7EA3F044E9EE}" type="slidenum">
              <a:rPr lang="en-US" altLang="en-US" smtClean="0"/>
              <a:pPr>
                <a:spcBef>
                  <a:spcPct val="0"/>
                </a:spcBef>
              </a:pPr>
              <a:t>3</a:t>
            </a:fld>
            <a:endParaRPr lang="en-US" altLang="en-US"/>
          </a:p>
        </p:txBody>
      </p:sp>
      <p:sp>
        <p:nvSpPr>
          <p:cNvPr id="147458" name="Rectangle 2">
            <a:extLst>
              <a:ext uri="{FF2B5EF4-FFF2-40B4-BE49-F238E27FC236}">
                <a16:creationId xmlns:a16="http://schemas.microsoft.com/office/drawing/2014/main" id="{C43E4826-4A65-0EC1-ED5A-CCE286066A06}"/>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47459" name="Rectangle 3">
            <a:extLst>
              <a:ext uri="{FF2B5EF4-FFF2-40B4-BE49-F238E27FC236}">
                <a16:creationId xmlns:a16="http://schemas.microsoft.com/office/drawing/2014/main" id="{CCACDED4-013C-3B40-575E-D634BBF3FE4D}"/>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a:extLst>
              <a:ext uri="{FF2B5EF4-FFF2-40B4-BE49-F238E27FC236}">
                <a16:creationId xmlns:a16="http://schemas.microsoft.com/office/drawing/2014/main" id="{57870E20-A2FC-1C84-02D9-DFE9C69D80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8DAF4BC-58B1-CC4D-A282-17894DE21DDF}" type="slidenum">
              <a:rPr lang="en-US" altLang="en-US" smtClean="0"/>
              <a:pPr>
                <a:spcBef>
                  <a:spcPct val="0"/>
                </a:spcBef>
              </a:pPr>
              <a:t>4</a:t>
            </a:fld>
            <a:endParaRPr lang="en-US" altLang="en-US"/>
          </a:p>
        </p:txBody>
      </p:sp>
      <p:sp>
        <p:nvSpPr>
          <p:cNvPr id="149506" name="Rectangle 2">
            <a:extLst>
              <a:ext uri="{FF2B5EF4-FFF2-40B4-BE49-F238E27FC236}">
                <a16:creationId xmlns:a16="http://schemas.microsoft.com/office/drawing/2014/main" id="{BF1A7D26-EA24-6C19-BBF7-8BF190DA2DDE}"/>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49507" name="Rectangle 3">
            <a:extLst>
              <a:ext uri="{FF2B5EF4-FFF2-40B4-BE49-F238E27FC236}">
                <a16:creationId xmlns:a16="http://schemas.microsoft.com/office/drawing/2014/main" id="{1484251F-8D79-892A-2BB3-0DDE7A485AA5}"/>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a:extLst>
              <a:ext uri="{FF2B5EF4-FFF2-40B4-BE49-F238E27FC236}">
                <a16:creationId xmlns:a16="http://schemas.microsoft.com/office/drawing/2014/main" id="{2E11BFDB-3ACD-559C-8747-C01F2B18E7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AD61982-B274-2345-9AFF-6FB18C2D4D7B}" type="slidenum">
              <a:rPr lang="en-US" altLang="en-US" smtClean="0"/>
              <a:pPr>
                <a:spcBef>
                  <a:spcPct val="0"/>
                </a:spcBef>
              </a:pPr>
              <a:t>5</a:t>
            </a:fld>
            <a:endParaRPr lang="en-US" altLang="en-US"/>
          </a:p>
        </p:txBody>
      </p:sp>
      <p:sp>
        <p:nvSpPr>
          <p:cNvPr id="151554" name="Rectangle 2">
            <a:extLst>
              <a:ext uri="{FF2B5EF4-FFF2-40B4-BE49-F238E27FC236}">
                <a16:creationId xmlns:a16="http://schemas.microsoft.com/office/drawing/2014/main" id="{A29DC870-481B-901A-7692-BFE293B410EE}"/>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51555" name="Rectangle 3">
            <a:extLst>
              <a:ext uri="{FF2B5EF4-FFF2-40B4-BE49-F238E27FC236}">
                <a16:creationId xmlns:a16="http://schemas.microsoft.com/office/drawing/2014/main" id="{77946A46-DDFF-D2DE-D8F8-3E0455C5D3EE}"/>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a:extLst>
              <a:ext uri="{FF2B5EF4-FFF2-40B4-BE49-F238E27FC236}">
                <a16:creationId xmlns:a16="http://schemas.microsoft.com/office/drawing/2014/main" id="{3B62F775-67D4-DA37-AC17-4F820E1B54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E39966-134D-E440-BED2-CA0D173318FC}" type="slidenum">
              <a:rPr lang="en-US" altLang="en-US" smtClean="0"/>
              <a:pPr>
                <a:spcBef>
                  <a:spcPct val="0"/>
                </a:spcBef>
              </a:pPr>
              <a:t>6</a:t>
            </a:fld>
            <a:endParaRPr lang="en-US" altLang="en-US"/>
          </a:p>
        </p:txBody>
      </p:sp>
      <p:sp>
        <p:nvSpPr>
          <p:cNvPr id="153602" name="Rectangle 2">
            <a:extLst>
              <a:ext uri="{FF2B5EF4-FFF2-40B4-BE49-F238E27FC236}">
                <a16:creationId xmlns:a16="http://schemas.microsoft.com/office/drawing/2014/main" id="{E43898D6-2647-B299-9C47-C9B0BE270E38}"/>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53603" name="Rectangle 3">
            <a:extLst>
              <a:ext uri="{FF2B5EF4-FFF2-40B4-BE49-F238E27FC236}">
                <a16:creationId xmlns:a16="http://schemas.microsoft.com/office/drawing/2014/main" id="{F97BC9BB-A847-353E-A19B-C8597BA36095}"/>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a:extLst>
              <a:ext uri="{FF2B5EF4-FFF2-40B4-BE49-F238E27FC236}">
                <a16:creationId xmlns:a16="http://schemas.microsoft.com/office/drawing/2014/main" id="{7E8ED32D-A823-9C80-4156-755E460E4E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E9AA1F-8D68-4C46-8FA3-64FED15C27C8}" type="slidenum">
              <a:rPr lang="en-US" altLang="en-US" smtClean="0"/>
              <a:pPr>
                <a:spcBef>
                  <a:spcPct val="0"/>
                </a:spcBef>
              </a:pPr>
              <a:t>7</a:t>
            </a:fld>
            <a:endParaRPr lang="en-US" altLang="en-US"/>
          </a:p>
        </p:txBody>
      </p:sp>
      <p:sp>
        <p:nvSpPr>
          <p:cNvPr id="155650" name="Rectangle 2">
            <a:extLst>
              <a:ext uri="{FF2B5EF4-FFF2-40B4-BE49-F238E27FC236}">
                <a16:creationId xmlns:a16="http://schemas.microsoft.com/office/drawing/2014/main" id="{4337E5B9-A70A-026D-4DC1-52E8DBD12D51}"/>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55651" name="Rectangle 3">
            <a:extLst>
              <a:ext uri="{FF2B5EF4-FFF2-40B4-BE49-F238E27FC236}">
                <a16:creationId xmlns:a16="http://schemas.microsoft.com/office/drawing/2014/main" id="{3B4E4FCF-CF9F-FCA2-D061-57157EDABDF5}"/>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a:extLst>
              <a:ext uri="{FF2B5EF4-FFF2-40B4-BE49-F238E27FC236}">
                <a16:creationId xmlns:a16="http://schemas.microsoft.com/office/drawing/2014/main" id="{15F426EE-0809-CF68-C9A8-57CDF8466F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87BEE1F-E55E-7D49-9303-621FDE9BCFB7}" type="slidenum">
              <a:rPr lang="en-US" altLang="en-US" smtClean="0"/>
              <a:pPr>
                <a:spcBef>
                  <a:spcPct val="0"/>
                </a:spcBef>
              </a:pPr>
              <a:t>8</a:t>
            </a:fld>
            <a:endParaRPr lang="en-US" altLang="en-US"/>
          </a:p>
        </p:txBody>
      </p:sp>
      <p:sp>
        <p:nvSpPr>
          <p:cNvPr id="157698" name="Rectangle 2">
            <a:extLst>
              <a:ext uri="{FF2B5EF4-FFF2-40B4-BE49-F238E27FC236}">
                <a16:creationId xmlns:a16="http://schemas.microsoft.com/office/drawing/2014/main" id="{CAA3BEBA-1A19-FC1D-F02E-642E81C001E3}"/>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57699" name="Rectangle 3">
            <a:extLst>
              <a:ext uri="{FF2B5EF4-FFF2-40B4-BE49-F238E27FC236}">
                <a16:creationId xmlns:a16="http://schemas.microsoft.com/office/drawing/2014/main" id="{79D595F0-3D53-3E24-CF3D-B82DC5D52099}"/>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a:extLst>
              <a:ext uri="{FF2B5EF4-FFF2-40B4-BE49-F238E27FC236}">
                <a16:creationId xmlns:a16="http://schemas.microsoft.com/office/drawing/2014/main" id="{7555A311-9158-BE06-6B9A-AFE4B1C296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E94A4C2-775D-384B-A9A2-D629605C01A5}" type="slidenum">
              <a:rPr lang="en-US" altLang="en-US" smtClean="0"/>
              <a:pPr>
                <a:spcBef>
                  <a:spcPct val="0"/>
                </a:spcBef>
              </a:pPr>
              <a:t>9</a:t>
            </a:fld>
            <a:endParaRPr lang="en-US" altLang="en-US"/>
          </a:p>
        </p:txBody>
      </p:sp>
      <p:sp>
        <p:nvSpPr>
          <p:cNvPr id="159746" name="Rectangle 2">
            <a:extLst>
              <a:ext uri="{FF2B5EF4-FFF2-40B4-BE49-F238E27FC236}">
                <a16:creationId xmlns:a16="http://schemas.microsoft.com/office/drawing/2014/main" id="{F0554579-6F11-5659-613C-F755930BE877}"/>
              </a:ext>
            </a:extLst>
          </p:cNvPr>
          <p:cNvSpPr>
            <a:spLocks noGrp="1" noRot="1" noChangeAspect="1" noChangeArrowheads="1" noTextEdit="1"/>
          </p:cNvSpPr>
          <p:nvPr>
            <p:ph type="sldImg"/>
          </p:nvPr>
        </p:nvSpPr>
        <p:spPr>
          <a:xfrm>
            <a:off x="1181100" y="696913"/>
            <a:ext cx="4648200" cy="3486150"/>
          </a:xfrm>
          <a:solidFill>
            <a:srgbClr val="FFFFFF"/>
          </a:solidFill>
          <a:ln/>
        </p:spPr>
      </p:sp>
      <p:sp>
        <p:nvSpPr>
          <p:cNvPr id="159747" name="Rectangle 3">
            <a:extLst>
              <a:ext uri="{FF2B5EF4-FFF2-40B4-BE49-F238E27FC236}">
                <a16:creationId xmlns:a16="http://schemas.microsoft.com/office/drawing/2014/main" id="{60C7ACEC-A6B1-F7C9-8963-0D61E1018526}"/>
              </a:ext>
            </a:extLst>
          </p:cNvPr>
          <p:cNvSpPr>
            <a:spLocks noGrp="1" noChangeArrowheads="1"/>
          </p:cNvSpPr>
          <p:nvPr>
            <p:ph type="body" idx="1"/>
          </p:nvPr>
        </p:nvSpPr>
        <p:spPr>
          <a:xfrm>
            <a:off x="684213" y="4419600"/>
            <a:ext cx="5711825" cy="4191000"/>
          </a:xfrm>
          <a:solidFill>
            <a:srgbClr val="FFFFFF"/>
          </a:solidFill>
          <a:ln>
            <a:solidFill>
              <a:srgbClr val="000000"/>
            </a:solidFill>
          </a:ln>
        </p:spPr>
        <p:txBody>
          <a:bodyPr lIns="93177" tIns="46589" rIns="93177" bIns="46589"/>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44E0395-C14E-1FB3-213B-20597AED8655}"/>
              </a:ext>
            </a:extLst>
          </p:cNvPr>
          <p:cNvSpPr>
            <a:spLocks noGrp="1" noChangeArrowheads="1"/>
          </p:cNvSpPr>
          <p:nvPr>
            <p:ph type="dt" sz="half" idx="10"/>
          </p:nvPr>
        </p:nvSpPr>
        <p:spPr>
          <a:ln/>
        </p:spPr>
        <p:txBody>
          <a:bodyPr/>
          <a:lstStyle>
            <a:lvl1pPr>
              <a:defRPr/>
            </a:lvl1pPr>
          </a:lstStyle>
          <a:p>
            <a:pPr>
              <a:defRPr/>
            </a:pPr>
            <a:fld id="{F5841F41-7975-E144-9ECD-56FF78BF6B72}" type="datetime4">
              <a:rPr lang="en-US"/>
              <a:pPr>
                <a:defRPr/>
              </a:pPr>
              <a:t>April 16, 2025</a:t>
            </a:fld>
            <a:endParaRPr lang="en-US"/>
          </a:p>
        </p:txBody>
      </p:sp>
      <p:sp>
        <p:nvSpPr>
          <p:cNvPr id="5" name="Rectangle 5">
            <a:extLst>
              <a:ext uri="{FF2B5EF4-FFF2-40B4-BE49-F238E27FC236}">
                <a16:creationId xmlns:a16="http://schemas.microsoft.com/office/drawing/2014/main" id="{ED695217-181E-5132-0D07-97503F61A7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BA7090-85F1-32EF-C376-6F21C89A9020}"/>
              </a:ext>
            </a:extLst>
          </p:cNvPr>
          <p:cNvSpPr>
            <a:spLocks noGrp="1" noChangeArrowheads="1"/>
          </p:cNvSpPr>
          <p:nvPr>
            <p:ph type="sldNum" sz="quarter" idx="12"/>
          </p:nvPr>
        </p:nvSpPr>
        <p:spPr>
          <a:ln/>
        </p:spPr>
        <p:txBody>
          <a:bodyPr/>
          <a:lstStyle>
            <a:lvl1pPr>
              <a:defRPr/>
            </a:lvl1pPr>
          </a:lstStyle>
          <a:p>
            <a:pPr>
              <a:defRPr/>
            </a:pPr>
            <a:fld id="{4166DCCA-FC35-0241-86B5-813025B85691}" type="slidenum">
              <a:rPr lang="en-US" altLang="en-US"/>
              <a:pPr>
                <a:defRPr/>
              </a:pPr>
              <a:t>‹#›</a:t>
            </a:fld>
            <a:endParaRPr lang="en-US" altLang="en-US"/>
          </a:p>
        </p:txBody>
      </p:sp>
    </p:spTree>
    <p:extLst>
      <p:ext uri="{BB962C8B-B14F-4D97-AF65-F5344CB8AC3E}">
        <p14:creationId xmlns:p14="http://schemas.microsoft.com/office/powerpoint/2010/main" val="199681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FD2B83-11D3-48B4-3848-E857ADDCA395}"/>
              </a:ext>
            </a:extLst>
          </p:cNvPr>
          <p:cNvSpPr>
            <a:spLocks noGrp="1" noChangeArrowheads="1"/>
          </p:cNvSpPr>
          <p:nvPr>
            <p:ph type="dt" sz="half" idx="10"/>
          </p:nvPr>
        </p:nvSpPr>
        <p:spPr>
          <a:ln/>
        </p:spPr>
        <p:txBody>
          <a:bodyPr/>
          <a:lstStyle>
            <a:lvl1pPr>
              <a:defRPr/>
            </a:lvl1pPr>
          </a:lstStyle>
          <a:p>
            <a:pPr>
              <a:defRPr/>
            </a:pPr>
            <a:fld id="{E467E400-B4E3-B842-B431-DA3680752E65}" type="datetime4">
              <a:rPr lang="en-US"/>
              <a:pPr>
                <a:defRPr/>
              </a:pPr>
              <a:t>April 16, 2025</a:t>
            </a:fld>
            <a:endParaRPr lang="en-US"/>
          </a:p>
        </p:txBody>
      </p:sp>
      <p:sp>
        <p:nvSpPr>
          <p:cNvPr id="5" name="Rectangle 5">
            <a:extLst>
              <a:ext uri="{FF2B5EF4-FFF2-40B4-BE49-F238E27FC236}">
                <a16:creationId xmlns:a16="http://schemas.microsoft.com/office/drawing/2014/main" id="{5ED4C7DA-9775-CBF4-9A54-DFC3E4E3CA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70D009C-C89A-3321-9A06-732C1EC80DFA}"/>
              </a:ext>
            </a:extLst>
          </p:cNvPr>
          <p:cNvSpPr>
            <a:spLocks noGrp="1" noChangeArrowheads="1"/>
          </p:cNvSpPr>
          <p:nvPr>
            <p:ph type="sldNum" sz="quarter" idx="12"/>
          </p:nvPr>
        </p:nvSpPr>
        <p:spPr>
          <a:ln/>
        </p:spPr>
        <p:txBody>
          <a:bodyPr/>
          <a:lstStyle>
            <a:lvl1pPr>
              <a:defRPr/>
            </a:lvl1pPr>
          </a:lstStyle>
          <a:p>
            <a:pPr>
              <a:defRPr/>
            </a:pPr>
            <a:fld id="{DC3942BB-1DA9-C84E-95BB-1B7660CC41D7}" type="slidenum">
              <a:rPr lang="en-US" altLang="en-US"/>
              <a:pPr>
                <a:defRPr/>
              </a:pPr>
              <a:t>‹#›</a:t>
            </a:fld>
            <a:endParaRPr lang="en-US" altLang="en-US"/>
          </a:p>
        </p:txBody>
      </p:sp>
    </p:spTree>
    <p:extLst>
      <p:ext uri="{BB962C8B-B14F-4D97-AF65-F5344CB8AC3E}">
        <p14:creationId xmlns:p14="http://schemas.microsoft.com/office/powerpoint/2010/main" val="33999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CFD0C96-2C13-B00B-8B60-97F8AF99D4D0}"/>
              </a:ext>
            </a:extLst>
          </p:cNvPr>
          <p:cNvSpPr>
            <a:spLocks noGrp="1" noChangeArrowheads="1"/>
          </p:cNvSpPr>
          <p:nvPr>
            <p:ph type="dt" sz="half" idx="10"/>
          </p:nvPr>
        </p:nvSpPr>
        <p:spPr>
          <a:ln/>
        </p:spPr>
        <p:txBody>
          <a:bodyPr/>
          <a:lstStyle>
            <a:lvl1pPr>
              <a:defRPr/>
            </a:lvl1pPr>
          </a:lstStyle>
          <a:p>
            <a:pPr>
              <a:defRPr/>
            </a:pPr>
            <a:fld id="{E3237215-09A5-5D4F-B9AA-F7EC6A9B3764}" type="datetime4">
              <a:rPr lang="en-US"/>
              <a:pPr>
                <a:defRPr/>
              </a:pPr>
              <a:t>April 16, 2025</a:t>
            </a:fld>
            <a:endParaRPr lang="en-US"/>
          </a:p>
        </p:txBody>
      </p:sp>
      <p:sp>
        <p:nvSpPr>
          <p:cNvPr id="5" name="Rectangle 5">
            <a:extLst>
              <a:ext uri="{FF2B5EF4-FFF2-40B4-BE49-F238E27FC236}">
                <a16:creationId xmlns:a16="http://schemas.microsoft.com/office/drawing/2014/main" id="{A676576F-2262-1E86-F382-A855A4FBBB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BC6804-8348-EFAB-A32E-8E125AE44FBF}"/>
              </a:ext>
            </a:extLst>
          </p:cNvPr>
          <p:cNvSpPr>
            <a:spLocks noGrp="1" noChangeArrowheads="1"/>
          </p:cNvSpPr>
          <p:nvPr>
            <p:ph type="sldNum" sz="quarter" idx="12"/>
          </p:nvPr>
        </p:nvSpPr>
        <p:spPr>
          <a:ln/>
        </p:spPr>
        <p:txBody>
          <a:bodyPr/>
          <a:lstStyle>
            <a:lvl1pPr>
              <a:defRPr/>
            </a:lvl1pPr>
          </a:lstStyle>
          <a:p>
            <a:pPr>
              <a:defRPr/>
            </a:pPr>
            <a:fld id="{6ABD8B51-FCDD-8642-A7CB-695CC671EFE2}" type="slidenum">
              <a:rPr lang="en-US" altLang="en-US"/>
              <a:pPr>
                <a:defRPr/>
              </a:pPr>
              <a:t>‹#›</a:t>
            </a:fld>
            <a:endParaRPr lang="en-US" altLang="en-US"/>
          </a:p>
        </p:txBody>
      </p:sp>
    </p:spTree>
    <p:extLst>
      <p:ext uri="{BB962C8B-B14F-4D97-AF65-F5344CB8AC3E}">
        <p14:creationId xmlns:p14="http://schemas.microsoft.com/office/powerpoint/2010/main" val="114124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452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671888"/>
            <a:ext cx="4038600" cy="245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457AE31-7F41-FBDA-0BFB-B47FBED4BDA9}"/>
              </a:ext>
            </a:extLst>
          </p:cNvPr>
          <p:cNvSpPr>
            <a:spLocks noGrp="1" noChangeArrowheads="1"/>
          </p:cNvSpPr>
          <p:nvPr>
            <p:ph type="dt" sz="half" idx="10"/>
          </p:nvPr>
        </p:nvSpPr>
        <p:spPr>
          <a:ln/>
        </p:spPr>
        <p:txBody>
          <a:bodyPr/>
          <a:lstStyle>
            <a:lvl1pPr>
              <a:defRPr/>
            </a:lvl1pPr>
          </a:lstStyle>
          <a:p>
            <a:pPr>
              <a:defRPr/>
            </a:pPr>
            <a:fld id="{B55A89BA-B040-D14F-8E43-A490D01AAA5B}" type="datetime4">
              <a:rPr lang="en-US"/>
              <a:pPr>
                <a:defRPr/>
              </a:pPr>
              <a:t>April 16, 2025</a:t>
            </a:fld>
            <a:endParaRPr lang="en-US"/>
          </a:p>
        </p:txBody>
      </p:sp>
      <p:sp>
        <p:nvSpPr>
          <p:cNvPr id="7" name="Rectangle 5">
            <a:extLst>
              <a:ext uri="{FF2B5EF4-FFF2-40B4-BE49-F238E27FC236}">
                <a16:creationId xmlns:a16="http://schemas.microsoft.com/office/drawing/2014/main" id="{F43637EE-5236-6809-B8B7-BB75DBB9C3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74221736-83F5-D9A9-EBF9-EBDF0F9FE82F}"/>
              </a:ext>
            </a:extLst>
          </p:cNvPr>
          <p:cNvSpPr>
            <a:spLocks noGrp="1" noChangeArrowheads="1"/>
          </p:cNvSpPr>
          <p:nvPr>
            <p:ph type="sldNum" sz="quarter" idx="12"/>
          </p:nvPr>
        </p:nvSpPr>
        <p:spPr>
          <a:ln/>
        </p:spPr>
        <p:txBody>
          <a:bodyPr/>
          <a:lstStyle>
            <a:lvl1pPr>
              <a:defRPr/>
            </a:lvl1pPr>
          </a:lstStyle>
          <a:p>
            <a:pPr>
              <a:defRPr/>
            </a:pPr>
            <a:fld id="{9780D945-F48E-9E4F-BC30-38BDEC6DBE15}" type="slidenum">
              <a:rPr lang="en-US" altLang="en-US"/>
              <a:pPr>
                <a:defRPr/>
              </a:pPr>
              <a:t>‹#›</a:t>
            </a:fld>
            <a:endParaRPr lang="en-US" altLang="en-US"/>
          </a:p>
        </p:txBody>
      </p:sp>
    </p:spTree>
    <p:extLst>
      <p:ext uri="{BB962C8B-B14F-4D97-AF65-F5344CB8AC3E}">
        <p14:creationId xmlns:p14="http://schemas.microsoft.com/office/powerpoint/2010/main" val="387839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A99A39D-431D-BDA2-935C-EF7C71E378E4}"/>
              </a:ext>
            </a:extLst>
          </p:cNvPr>
          <p:cNvSpPr>
            <a:spLocks noGrp="1" noChangeArrowheads="1"/>
          </p:cNvSpPr>
          <p:nvPr>
            <p:ph type="dt" sz="half" idx="10"/>
          </p:nvPr>
        </p:nvSpPr>
        <p:spPr>
          <a:ln/>
        </p:spPr>
        <p:txBody>
          <a:bodyPr/>
          <a:lstStyle>
            <a:lvl1pPr>
              <a:defRPr/>
            </a:lvl1pPr>
          </a:lstStyle>
          <a:p>
            <a:pPr>
              <a:defRPr/>
            </a:pPr>
            <a:fld id="{3339A044-83E4-0147-B369-492545E23147}" type="datetime4">
              <a:rPr lang="en-US"/>
              <a:pPr>
                <a:defRPr/>
              </a:pPr>
              <a:t>April 16, 2025</a:t>
            </a:fld>
            <a:endParaRPr lang="en-US"/>
          </a:p>
        </p:txBody>
      </p:sp>
      <p:sp>
        <p:nvSpPr>
          <p:cNvPr id="6" name="Rectangle 5">
            <a:extLst>
              <a:ext uri="{FF2B5EF4-FFF2-40B4-BE49-F238E27FC236}">
                <a16:creationId xmlns:a16="http://schemas.microsoft.com/office/drawing/2014/main" id="{57AE3BD1-B5B1-ACFD-C5A9-5A8B595A51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C55FBC-6E2B-3029-C47A-432D66DD7B96}"/>
              </a:ext>
            </a:extLst>
          </p:cNvPr>
          <p:cNvSpPr>
            <a:spLocks noGrp="1" noChangeArrowheads="1"/>
          </p:cNvSpPr>
          <p:nvPr>
            <p:ph type="sldNum" sz="quarter" idx="12"/>
          </p:nvPr>
        </p:nvSpPr>
        <p:spPr>
          <a:ln/>
        </p:spPr>
        <p:txBody>
          <a:bodyPr/>
          <a:lstStyle>
            <a:lvl1pPr>
              <a:defRPr/>
            </a:lvl1pPr>
          </a:lstStyle>
          <a:p>
            <a:pPr>
              <a:defRPr/>
            </a:pPr>
            <a:fld id="{7C2FF737-B5B1-3A4E-84A9-887F797DA85A}" type="slidenum">
              <a:rPr lang="en-US" altLang="en-US"/>
              <a:pPr>
                <a:defRPr/>
              </a:pPr>
              <a:t>‹#›</a:t>
            </a:fld>
            <a:endParaRPr lang="en-US" altLang="en-US"/>
          </a:p>
        </p:txBody>
      </p:sp>
    </p:spTree>
    <p:extLst>
      <p:ext uri="{BB962C8B-B14F-4D97-AF65-F5344CB8AC3E}">
        <p14:creationId xmlns:p14="http://schemas.microsoft.com/office/powerpoint/2010/main" val="3974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5430903-3554-383E-2D53-ABE24C5ADB64}"/>
              </a:ext>
            </a:extLst>
          </p:cNvPr>
          <p:cNvSpPr>
            <a:spLocks noGrp="1" noChangeArrowheads="1"/>
          </p:cNvSpPr>
          <p:nvPr>
            <p:ph type="dt" sz="half" idx="10"/>
          </p:nvPr>
        </p:nvSpPr>
        <p:spPr>
          <a:ln/>
        </p:spPr>
        <p:txBody>
          <a:bodyPr/>
          <a:lstStyle>
            <a:lvl1pPr>
              <a:defRPr/>
            </a:lvl1pPr>
          </a:lstStyle>
          <a:p>
            <a:pPr>
              <a:defRPr/>
            </a:pPr>
            <a:fld id="{03F15236-A1D1-444D-8A42-035DA4F5DCFF}" type="datetime4">
              <a:rPr lang="en-US"/>
              <a:pPr>
                <a:defRPr/>
              </a:pPr>
              <a:t>April 16, 2025</a:t>
            </a:fld>
            <a:endParaRPr lang="en-US"/>
          </a:p>
        </p:txBody>
      </p:sp>
      <p:sp>
        <p:nvSpPr>
          <p:cNvPr id="5" name="Rectangle 5">
            <a:extLst>
              <a:ext uri="{FF2B5EF4-FFF2-40B4-BE49-F238E27FC236}">
                <a16:creationId xmlns:a16="http://schemas.microsoft.com/office/drawing/2014/main" id="{34D218F4-CD1A-54CE-2937-A99924E667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F072F4B-52B1-0046-069C-ACBACF9036DF}"/>
              </a:ext>
            </a:extLst>
          </p:cNvPr>
          <p:cNvSpPr>
            <a:spLocks noGrp="1" noChangeArrowheads="1"/>
          </p:cNvSpPr>
          <p:nvPr>
            <p:ph type="sldNum" sz="quarter" idx="12"/>
          </p:nvPr>
        </p:nvSpPr>
        <p:spPr>
          <a:ln/>
        </p:spPr>
        <p:txBody>
          <a:bodyPr/>
          <a:lstStyle>
            <a:lvl1pPr>
              <a:defRPr/>
            </a:lvl1pPr>
          </a:lstStyle>
          <a:p>
            <a:pPr>
              <a:defRPr/>
            </a:pPr>
            <a:fld id="{F6617354-3243-824E-909C-3BB0015B4040}" type="slidenum">
              <a:rPr lang="en-US" altLang="en-US"/>
              <a:pPr>
                <a:defRPr/>
              </a:pPr>
              <a:t>‹#›</a:t>
            </a:fld>
            <a:endParaRPr lang="en-US" altLang="en-US"/>
          </a:p>
        </p:txBody>
      </p:sp>
    </p:spTree>
    <p:extLst>
      <p:ext uri="{BB962C8B-B14F-4D97-AF65-F5344CB8AC3E}">
        <p14:creationId xmlns:p14="http://schemas.microsoft.com/office/powerpoint/2010/main" val="95892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EF35B0C-BB0B-D4FE-BB39-643C1BF03A29}"/>
              </a:ext>
            </a:extLst>
          </p:cNvPr>
          <p:cNvSpPr>
            <a:spLocks noGrp="1" noChangeArrowheads="1"/>
          </p:cNvSpPr>
          <p:nvPr>
            <p:ph type="dt" sz="half" idx="10"/>
          </p:nvPr>
        </p:nvSpPr>
        <p:spPr>
          <a:ln/>
        </p:spPr>
        <p:txBody>
          <a:bodyPr/>
          <a:lstStyle>
            <a:lvl1pPr>
              <a:defRPr/>
            </a:lvl1pPr>
          </a:lstStyle>
          <a:p>
            <a:pPr>
              <a:defRPr/>
            </a:pPr>
            <a:fld id="{7C5A2269-DBCA-E644-9110-3C3D9E23A957}" type="datetime4">
              <a:rPr lang="en-US"/>
              <a:pPr>
                <a:defRPr/>
              </a:pPr>
              <a:t>April 16, 2025</a:t>
            </a:fld>
            <a:endParaRPr lang="en-US"/>
          </a:p>
        </p:txBody>
      </p:sp>
      <p:sp>
        <p:nvSpPr>
          <p:cNvPr id="5" name="Rectangle 5">
            <a:extLst>
              <a:ext uri="{FF2B5EF4-FFF2-40B4-BE49-F238E27FC236}">
                <a16:creationId xmlns:a16="http://schemas.microsoft.com/office/drawing/2014/main" id="{EA8E902F-52D1-B67F-E55F-AEB98D5827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AC4D422-DE2B-7170-AC0B-DB5ADA672463}"/>
              </a:ext>
            </a:extLst>
          </p:cNvPr>
          <p:cNvSpPr>
            <a:spLocks noGrp="1" noChangeArrowheads="1"/>
          </p:cNvSpPr>
          <p:nvPr>
            <p:ph type="sldNum" sz="quarter" idx="12"/>
          </p:nvPr>
        </p:nvSpPr>
        <p:spPr>
          <a:ln/>
        </p:spPr>
        <p:txBody>
          <a:bodyPr/>
          <a:lstStyle>
            <a:lvl1pPr>
              <a:defRPr/>
            </a:lvl1pPr>
          </a:lstStyle>
          <a:p>
            <a:pPr>
              <a:defRPr/>
            </a:pPr>
            <a:fld id="{8ED492A5-B38E-D943-B24A-A6BD23F503B3}" type="slidenum">
              <a:rPr lang="en-US" altLang="en-US"/>
              <a:pPr>
                <a:defRPr/>
              </a:pPr>
              <a:t>‹#›</a:t>
            </a:fld>
            <a:endParaRPr lang="en-US" altLang="en-US"/>
          </a:p>
        </p:txBody>
      </p:sp>
    </p:spTree>
    <p:extLst>
      <p:ext uri="{BB962C8B-B14F-4D97-AF65-F5344CB8AC3E}">
        <p14:creationId xmlns:p14="http://schemas.microsoft.com/office/powerpoint/2010/main" val="79321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02259F-8563-304C-30E2-9C6FAE08227F}"/>
              </a:ext>
            </a:extLst>
          </p:cNvPr>
          <p:cNvSpPr>
            <a:spLocks noGrp="1" noChangeArrowheads="1"/>
          </p:cNvSpPr>
          <p:nvPr>
            <p:ph type="dt" sz="half" idx="10"/>
          </p:nvPr>
        </p:nvSpPr>
        <p:spPr>
          <a:ln/>
        </p:spPr>
        <p:txBody>
          <a:bodyPr/>
          <a:lstStyle>
            <a:lvl1pPr>
              <a:defRPr/>
            </a:lvl1pPr>
          </a:lstStyle>
          <a:p>
            <a:pPr>
              <a:defRPr/>
            </a:pPr>
            <a:fld id="{6584881F-E3E3-3F47-A9D2-85F0333F654E}" type="datetime4">
              <a:rPr lang="en-US"/>
              <a:pPr>
                <a:defRPr/>
              </a:pPr>
              <a:t>April 16, 2025</a:t>
            </a:fld>
            <a:endParaRPr lang="en-US"/>
          </a:p>
        </p:txBody>
      </p:sp>
      <p:sp>
        <p:nvSpPr>
          <p:cNvPr id="6" name="Rectangle 5">
            <a:extLst>
              <a:ext uri="{FF2B5EF4-FFF2-40B4-BE49-F238E27FC236}">
                <a16:creationId xmlns:a16="http://schemas.microsoft.com/office/drawing/2014/main" id="{E50B4561-894E-9EDF-11E6-C474E0CA7F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E124CEF-7F02-40B9-7E86-208F8CA8102E}"/>
              </a:ext>
            </a:extLst>
          </p:cNvPr>
          <p:cNvSpPr>
            <a:spLocks noGrp="1" noChangeArrowheads="1"/>
          </p:cNvSpPr>
          <p:nvPr>
            <p:ph type="sldNum" sz="quarter" idx="12"/>
          </p:nvPr>
        </p:nvSpPr>
        <p:spPr>
          <a:ln/>
        </p:spPr>
        <p:txBody>
          <a:bodyPr/>
          <a:lstStyle>
            <a:lvl1pPr>
              <a:defRPr/>
            </a:lvl1pPr>
          </a:lstStyle>
          <a:p>
            <a:pPr>
              <a:defRPr/>
            </a:pPr>
            <a:fld id="{6B75408D-2100-424D-91F1-D5EACCB49EE8}" type="slidenum">
              <a:rPr lang="en-US" altLang="en-US"/>
              <a:pPr>
                <a:defRPr/>
              </a:pPr>
              <a:t>‹#›</a:t>
            </a:fld>
            <a:endParaRPr lang="en-US" altLang="en-US"/>
          </a:p>
        </p:txBody>
      </p:sp>
    </p:spTree>
    <p:extLst>
      <p:ext uri="{BB962C8B-B14F-4D97-AF65-F5344CB8AC3E}">
        <p14:creationId xmlns:p14="http://schemas.microsoft.com/office/powerpoint/2010/main" val="231353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2CA9C3E-F286-C28A-4ADC-3C3682BF6931}"/>
              </a:ext>
            </a:extLst>
          </p:cNvPr>
          <p:cNvSpPr>
            <a:spLocks noGrp="1" noChangeArrowheads="1"/>
          </p:cNvSpPr>
          <p:nvPr>
            <p:ph type="dt" sz="half" idx="10"/>
          </p:nvPr>
        </p:nvSpPr>
        <p:spPr>
          <a:ln/>
        </p:spPr>
        <p:txBody>
          <a:bodyPr/>
          <a:lstStyle>
            <a:lvl1pPr>
              <a:defRPr/>
            </a:lvl1pPr>
          </a:lstStyle>
          <a:p>
            <a:pPr>
              <a:defRPr/>
            </a:pPr>
            <a:fld id="{FCA34A73-249B-E04C-AA54-931E56FDA0EF}" type="datetime4">
              <a:rPr lang="en-US"/>
              <a:pPr>
                <a:defRPr/>
              </a:pPr>
              <a:t>April 16, 2025</a:t>
            </a:fld>
            <a:endParaRPr lang="en-US"/>
          </a:p>
        </p:txBody>
      </p:sp>
      <p:sp>
        <p:nvSpPr>
          <p:cNvPr id="8" name="Rectangle 5">
            <a:extLst>
              <a:ext uri="{FF2B5EF4-FFF2-40B4-BE49-F238E27FC236}">
                <a16:creationId xmlns:a16="http://schemas.microsoft.com/office/drawing/2014/main" id="{93187C28-7559-171D-8271-4D91F8D6AB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A36C4F7-1F4C-6FE0-D96A-90F0B4F3DC8F}"/>
              </a:ext>
            </a:extLst>
          </p:cNvPr>
          <p:cNvSpPr>
            <a:spLocks noGrp="1" noChangeArrowheads="1"/>
          </p:cNvSpPr>
          <p:nvPr>
            <p:ph type="sldNum" sz="quarter" idx="12"/>
          </p:nvPr>
        </p:nvSpPr>
        <p:spPr>
          <a:ln/>
        </p:spPr>
        <p:txBody>
          <a:bodyPr/>
          <a:lstStyle>
            <a:lvl1pPr>
              <a:defRPr/>
            </a:lvl1pPr>
          </a:lstStyle>
          <a:p>
            <a:pPr>
              <a:defRPr/>
            </a:pPr>
            <a:fld id="{D89F768E-1CC4-5E43-A9A0-3C55E71B60C6}" type="slidenum">
              <a:rPr lang="en-US" altLang="en-US"/>
              <a:pPr>
                <a:defRPr/>
              </a:pPr>
              <a:t>‹#›</a:t>
            </a:fld>
            <a:endParaRPr lang="en-US" altLang="en-US"/>
          </a:p>
        </p:txBody>
      </p:sp>
    </p:spTree>
    <p:extLst>
      <p:ext uri="{BB962C8B-B14F-4D97-AF65-F5344CB8AC3E}">
        <p14:creationId xmlns:p14="http://schemas.microsoft.com/office/powerpoint/2010/main" val="120596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C55D026-E795-A595-EA62-80E46BF4FF91}"/>
              </a:ext>
            </a:extLst>
          </p:cNvPr>
          <p:cNvSpPr>
            <a:spLocks noGrp="1" noChangeArrowheads="1"/>
          </p:cNvSpPr>
          <p:nvPr>
            <p:ph type="dt" sz="half" idx="10"/>
          </p:nvPr>
        </p:nvSpPr>
        <p:spPr>
          <a:ln/>
        </p:spPr>
        <p:txBody>
          <a:bodyPr/>
          <a:lstStyle>
            <a:lvl1pPr>
              <a:defRPr/>
            </a:lvl1pPr>
          </a:lstStyle>
          <a:p>
            <a:pPr>
              <a:defRPr/>
            </a:pPr>
            <a:fld id="{06DCDE38-14F6-014B-80BC-EAC86471D8B6}" type="datetime4">
              <a:rPr lang="en-US"/>
              <a:pPr>
                <a:defRPr/>
              </a:pPr>
              <a:t>April 16, 2025</a:t>
            </a:fld>
            <a:endParaRPr lang="en-US"/>
          </a:p>
        </p:txBody>
      </p:sp>
      <p:sp>
        <p:nvSpPr>
          <p:cNvPr id="4" name="Rectangle 5">
            <a:extLst>
              <a:ext uri="{FF2B5EF4-FFF2-40B4-BE49-F238E27FC236}">
                <a16:creationId xmlns:a16="http://schemas.microsoft.com/office/drawing/2014/main" id="{9A3B7F62-E2CA-5F5B-E8D0-EB87BD6177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BC577BA-8A3B-A205-3B9C-7DA948A4CA10}"/>
              </a:ext>
            </a:extLst>
          </p:cNvPr>
          <p:cNvSpPr>
            <a:spLocks noGrp="1" noChangeArrowheads="1"/>
          </p:cNvSpPr>
          <p:nvPr>
            <p:ph type="sldNum" sz="quarter" idx="12"/>
          </p:nvPr>
        </p:nvSpPr>
        <p:spPr>
          <a:ln/>
        </p:spPr>
        <p:txBody>
          <a:bodyPr/>
          <a:lstStyle>
            <a:lvl1pPr>
              <a:defRPr/>
            </a:lvl1pPr>
          </a:lstStyle>
          <a:p>
            <a:pPr>
              <a:defRPr/>
            </a:pPr>
            <a:fld id="{7C56D4EC-59F4-7441-82D4-BDCB73CAACBC}" type="slidenum">
              <a:rPr lang="en-US" altLang="en-US"/>
              <a:pPr>
                <a:defRPr/>
              </a:pPr>
              <a:t>‹#›</a:t>
            </a:fld>
            <a:endParaRPr lang="en-US" altLang="en-US"/>
          </a:p>
        </p:txBody>
      </p:sp>
    </p:spTree>
    <p:extLst>
      <p:ext uri="{BB962C8B-B14F-4D97-AF65-F5344CB8AC3E}">
        <p14:creationId xmlns:p14="http://schemas.microsoft.com/office/powerpoint/2010/main" val="59163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2422C4-C027-42A7-AD4E-98DBEC37907F}"/>
              </a:ext>
            </a:extLst>
          </p:cNvPr>
          <p:cNvSpPr>
            <a:spLocks noGrp="1" noChangeArrowheads="1"/>
          </p:cNvSpPr>
          <p:nvPr>
            <p:ph type="dt" sz="half" idx="10"/>
          </p:nvPr>
        </p:nvSpPr>
        <p:spPr>
          <a:ln/>
        </p:spPr>
        <p:txBody>
          <a:bodyPr/>
          <a:lstStyle>
            <a:lvl1pPr>
              <a:defRPr/>
            </a:lvl1pPr>
          </a:lstStyle>
          <a:p>
            <a:pPr>
              <a:defRPr/>
            </a:pPr>
            <a:fld id="{39351CAD-3DF4-CA4A-990D-489A63BE52FC}" type="datetime4">
              <a:rPr lang="en-US"/>
              <a:pPr>
                <a:defRPr/>
              </a:pPr>
              <a:t>April 16, 2025</a:t>
            </a:fld>
            <a:endParaRPr lang="en-US"/>
          </a:p>
        </p:txBody>
      </p:sp>
      <p:sp>
        <p:nvSpPr>
          <p:cNvPr id="3" name="Rectangle 5">
            <a:extLst>
              <a:ext uri="{FF2B5EF4-FFF2-40B4-BE49-F238E27FC236}">
                <a16:creationId xmlns:a16="http://schemas.microsoft.com/office/drawing/2014/main" id="{CADD8F45-3BB7-61E1-4446-98D500644E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A3DEFD7-95E1-E89A-0476-6BD0880643A9}"/>
              </a:ext>
            </a:extLst>
          </p:cNvPr>
          <p:cNvSpPr>
            <a:spLocks noGrp="1" noChangeArrowheads="1"/>
          </p:cNvSpPr>
          <p:nvPr>
            <p:ph type="sldNum" sz="quarter" idx="12"/>
          </p:nvPr>
        </p:nvSpPr>
        <p:spPr>
          <a:ln/>
        </p:spPr>
        <p:txBody>
          <a:bodyPr/>
          <a:lstStyle>
            <a:lvl1pPr>
              <a:defRPr/>
            </a:lvl1pPr>
          </a:lstStyle>
          <a:p>
            <a:pPr>
              <a:defRPr/>
            </a:pPr>
            <a:fld id="{38B40851-0A93-DF46-9317-BDACED49C68D}" type="slidenum">
              <a:rPr lang="en-US" altLang="en-US"/>
              <a:pPr>
                <a:defRPr/>
              </a:pPr>
              <a:t>‹#›</a:t>
            </a:fld>
            <a:endParaRPr lang="en-US" altLang="en-US"/>
          </a:p>
        </p:txBody>
      </p:sp>
    </p:spTree>
    <p:extLst>
      <p:ext uri="{BB962C8B-B14F-4D97-AF65-F5344CB8AC3E}">
        <p14:creationId xmlns:p14="http://schemas.microsoft.com/office/powerpoint/2010/main" val="218357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CA3A996-5F8E-6169-8F58-8FEEABBF639A}"/>
              </a:ext>
            </a:extLst>
          </p:cNvPr>
          <p:cNvSpPr>
            <a:spLocks noGrp="1" noChangeArrowheads="1"/>
          </p:cNvSpPr>
          <p:nvPr>
            <p:ph type="dt" sz="half" idx="10"/>
          </p:nvPr>
        </p:nvSpPr>
        <p:spPr>
          <a:ln/>
        </p:spPr>
        <p:txBody>
          <a:bodyPr/>
          <a:lstStyle>
            <a:lvl1pPr>
              <a:defRPr/>
            </a:lvl1pPr>
          </a:lstStyle>
          <a:p>
            <a:pPr>
              <a:defRPr/>
            </a:pPr>
            <a:fld id="{6E70F10E-2F00-4A48-9DBB-9231855A76A1}" type="datetime4">
              <a:rPr lang="en-US"/>
              <a:pPr>
                <a:defRPr/>
              </a:pPr>
              <a:t>April 16, 2025</a:t>
            </a:fld>
            <a:endParaRPr lang="en-US"/>
          </a:p>
        </p:txBody>
      </p:sp>
      <p:sp>
        <p:nvSpPr>
          <p:cNvPr id="6" name="Rectangle 5">
            <a:extLst>
              <a:ext uri="{FF2B5EF4-FFF2-40B4-BE49-F238E27FC236}">
                <a16:creationId xmlns:a16="http://schemas.microsoft.com/office/drawing/2014/main" id="{B997A68C-42A6-28E2-E419-4D90B6CDD8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7390A1-C191-446B-A038-D0EB2A766A04}"/>
              </a:ext>
            </a:extLst>
          </p:cNvPr>
          <p:cNvSpPr>
            <a:spLocks noGrp="1" noChangeArrowheads="1"/>
          </p:cNvSpPr>
          <p:nvPr>
            <p:ph type="sldNum" sz="quarter" idx="12"/>
          </p:nvPr>
        </p:nvSpPr>
        <p:spPr>
          <a:ln/>
        </p:spPr>
        <p:txBody>
          <a:bodyPr/>
          <a:lstStyle>
            <a:lvl1pPr>
              <a:defRPr/>
            </a:lvl1pPr>
          </a:lstStyle>
          <a:p>
            <a:pPr>
              <a:defRPr/>
            </a:pPr>
            <a:fld id="{0A0C5402-2CA8-CB41-ADEF-8FEB97FF94D9}" type="slidenum">
              <a:rPr lang="en-US" altLang="en-US"/>
              <a:pPr>
                <a:defRPr/>
              </a:pPr>
              <a:t>‹#›</a:t>
            </a:fld>
            <a:endParaRPr lang="en-US" altLang="en-US"/>
          </a:p>
        </p:txBody>
      </p:sp>
    </p:spTree>
    <p:extLst>
      <p:ext uri="{BB962C8B-B14F-4D97-AF65-F5344CB8AC3E}">
        <p14:creationId xmlns:p14="http://schemas.microsoft.com/office/powerpoint/2010/main" val="339906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7FFCCA-F5D6-907A-289B-9E3ED6BE4FE4}"/>
              </a:ext>
            </a:extLst>
          </p:cNvPr>
          <p:cNvSpPr>
            <a:spLocks noGrp="1" noChangeArrowheads="1"/>
          </p:cNvSpPr>
          <p:nvPr>
            <p:ph type="dt" sz="half" idx="10"/>
          </p:nvPr>
        </p:nvSpPr>
        <p:spPr>
          <a:ln/>
        </p:spPr>
        <p:txBody>
          <a:bodyPr/>
          <a:lstStyle>
            <a:lvl1pPr>
              <a:defRPr/>
            </a:lvl1pPr>
          </a:lstStyle>
          <a:p>
            <a:pPr>
              <a:defRPr/>
            </a:pPr>
            <a:fld id="{73A98608-2F60-0346-BD28-81B38983EC44}" type="datetime4">
              <a:rPr lang="en-US"/>
              <a:pPr>
                <a:defRPr/>
              </a:pPr>
              <a:t>April 16, 2025</a:t>
            </a:fld>
            <a:endParaRPr lang="en-US"/>
          </a:p>
        </p:txBody>
      </p:sp>
      <p:sp>
        <p:nvSpPr>
          <p:cNvPr id="6" name="Rectangle 5">
            <a:extLst>
              <a:ext uri="{FF2B5EF4-FFF2-40B4-BE49-F238E27FC236}">
                <a16:creationId xmlns:a16="http://schemas.microsoft.com/office/drawing/2014/main" id="{C27E6B4E-80DC-E8D3-70F3-5958005312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F660972-A552-CAF5-058B-61C3B1E74927}"/>
              </a:ext>
            </a:extLst>
          </p:cNvPr>
          <p:cNvSpPr>
            <a:spLocks noGrp="1" noChangeArrowheads="1"/>
          </p:cNvSpPr>
          <p:nvPr>
            <p:ph type="sldNum" sz="quarter" idx="12"/>
          </p:nvPr>
        </p:nvSpPr>
        <p:spPr>
          <a:ln/>
        </p:spPr>
        <p:txBody>
          <a:bodyPr/>
          <a:lstStyle>
            <a:lvl1pPr>
              <a:defRPr/>
            </a:lvl1pPr>
          </a:lstStyle>
          <a:p>
            <a:pPr>
              <a:defRPr/>
            </a:pPr>
            <a:fld id="{4EEA0DD6-FF16-F646-94DD-45251D826064}" type="slidenum">
              <a:rPr lang="en-US" altLang="en-US"/>
              <a:pPr>
                <a:defRPr/>
              </a:pPr>
              <a:t>‹#›</a:t>
            </a:fld>
            <a:endParaRPr lang="en-US" altLang="en-US"/>
          </a:p>
        </p:txBody>
      </p:sp>
    </p:spTree>
    <p:extLst>
      <p:ext uri="{BB962C8B-B14F-4D97-AF65-F5344CB8AC3E}">
        <p14:creationId xmlns:p14="http://schemas.microsoft.com/office/powerpoint/2010/main" val="219704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A8A329E-2ACC-4658-78CC-E2D100016DBD}"/>
              </a:ext>
            </a:extLst>
          </p:cNvPr>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F6AC3CE-19F2-A1FC-1167-2F9D99BEE965}"/>
              </a:ext>
            </a:extLst>
          </p:cNvPr>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7940" name="Rectangle 4">
            <a:extLst>
              <a:ext uri="{FF2B5EF4-FFF2-40B4-BE49-F238E27FC236}">
                <a16:creationId xmlns:a16="http://schemas.microsoft.com/office/drawing/2014/main" id="{6DBF96E6-0B80-332F-8678-F67BA3CD7A8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vl1pPr>
          </a:lstStyle>
          <a:p>
            <a:pPr>
              <a:defRPr/>
            </a:pPr>
            <a:fld id="{D1F264DE-74DE-8748-83EB-265776C74F46}" type="datetime4">
              <a:rPr lang="en-US"/>
              <a:pPr>
                <a:defRPr/>
              </a:pPr>
              <a:t>April 16, 2025</a:t>
            </a:fld>
            <a:endParaRPr lang="en-US"/>
          </a:p>
        </p:txBody>
      </p:sp>
      <p:sp>
        <p:nvSpPr>
          <p:cNvPr id="807941" name="Rectangle 5">
            <a:extLst>
              <a:ext uri="{FF2B5EF4-FFF2-40B4-BE49-F238E27FC236}">
                <a16:creationId xmlns:a16="http://schemas.microsoft.com/office/drawing/2014/main" id="{B0C5E575-A83F-D5CA-CE6F-B5AEB3B4B66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endParaRPr lang="en-US"/>
          </a:p>
        </p:txBody>
      </p:sp>
      <p:sp>
        <p:nvSpPr>
          <p:cNvPr id="807942" name="Rectangle 6">
            <a:extLst>
              <a:ext uri="{FF2B5EF4-FFF2-40B4-BE49-F238E27FC236}">
                <a16:creationId xmlns:a16="http://schemas.microsoft.com/office/drawing/2014/main" id="{ADA84597-9AD2-95C2-5ACD-A1F93AF42A1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D6A3D5E0-4D97-B14E-B8A3-A383576763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itchFamily="34" charset="0"/>
        </a:defRPr>
      </a:lvl2pPr>
      <a:lvl3pPr algn="ctr" rtl="0" eaLnBrk="0" fontAlgn="base" hangingPunct="0">
        <a:spcBef>
          <a:spcPct val="0"/>
        </a:spcBef>
        <a:spcAft>
          <a:spcPct val="0"/>
        </a:spcAft>
        <a:defRPr sz="3200">
          <a:solidFill>
            <a:schemeClr val="tx2"/>
          </a:solidFill>
          <a:latin typeface="Arial" pitchFamily="34" charset="0"/>
        </a:defRPr>
      </a:lvl3pPr>
      <a:lvl4pPr algn="ctr" rtl="0" eaLnBrk="0" fontAlgn="base" hangingPunct="0">
        <a:spcBef>
          <a:spcPct val="0"/>
        </a:spcBef>
        <a:spcAft>
          <a:spcPct val="0"/>
        </a:spcAft>
        <a:defRPr sz="3200">
          <a:solidFill>
            <a:schemeClr val="tx2"/>
          </a:solidFill>
          <a:latin typeface="Arial" pitchFamily="34" charset="0"/>
        </a:defRPr>
      </a:lvl4pPr>
      <a:lvl5pPr algn="ctr" rtl="0" eaLnBrk="0" fontAlgn="base" hangingPunct="0">
        <a:spcBef>
          <a:spcPct val="0"/>
        </a:spcBef>
        <a:spcAft>
          <a:spcPct val="0"/>
        </a:spcAft>
        <a:defRPr sz="3200">
          <a:solidFill>
            <a:schemeClr val="tx2"/>
          </a:solidFill>
          <a:latin typeface="Arial" pitchFamily="34" charset="0"/>
        </a:defRPr>
      </a:lvl5pPr>
      <a:lvl6pPr marL="457200" algn="ctr" rtl="0" fontAlgn="base">
        <a:spcBef>
          <a:spcPct val="0"/>
        </a:spcBef>
        <a:spcAft>
          <a:spcPct val="0"/>
        </a:spcAft>
        <a:defRPr sz="3200">
          <a:solidFill>
            <a:schemeClr val="tx2"/>
          </a:solidFill>
          <a:latin typeface="Arial" pitchFamily="34" charset="0"/>
        </a:defRPr>
      </a:lvl6pPr>
      <a:lvl7pPr marL="914400" algn="ctr" rtl="0" fontAlgn="base">
        <a:spcBef>
          <a:spcPct val="0"/>
        </a:spcBef>
        <a:spcAft>
          <a:spcPct val="0"/>
        </a:spcAft>
        <a:defRPr sz="3200">
          <a:solidFill>
            <a:schemeClr val="tx2"/>
          </a:solidFill>
          <a:latin typeface="Arial" pitchFamily="34" charset="0"/>
        </a:defRPr>
      </a:lvl7pPr>
      <a:lvl8pPr marL="1371600" algn="ctr" rtl="0" fontAlgn="base">
        <a:spcBef>
          <a:spcPct val="0"/>
        </a:spcBef>
        <a:spcAft>
          <a:spcPct val="0"/>
        </a:spcAft>
        <a:defRPr sz="3200">
          <a:solidFill>
            <a:schemeClr val="tx2"/>
          </a:solidFill>
          <a:latin typeface="Arial" pitchFamily="34" charset="0"/>
        </a:defRPr>
      </a:lvl8pPr>
      <a:lvl9pPr marL="1828800" algn="ctr" rtl="0" fontAlgn="base">
        <a:spcBef>
          <a:spcPct val="0"/>
        </a:spcBef>
        <a:spcAft>
          <a:spcPct val="0"/>
        </a:spcAft>
        <a:defRPr sz="32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2A8B-338D-A6A5-3A54-C7ECDEEB7430}"/>
              </a:ext>
            </a:extLst>
          </p:cNvPr>
          <p:cNvSpPr>
            <a:spLocks noGrp="1"/>
          </p:cNvSpPr>
          <p:nvPr>
            <p:ph type="title"/>
          </p:nvPr>
        </p:nvSpPr>
        <p:spPr/>
        <p:txBody>
          <a:bodyPr/>
          <a:lstStyle/>
          <a:p>
            <a:r>
              <a:rPr lang="en-US" dirty="0"/>
              <a:t>Day -2 -Topics</a:t>
            </a:r>
          </a:p>
        </p:txBody>
      </p:sp>
      <p:sp>
        <p:nvSpPr>
          <p:cNvPr id="3" name="Content Placeholder 2">
            <a:extLst>
              <a:ext uri="{FF2B5EF4-FFF2-40B4-BE49-F238E27FC236}">
                <a16:creationId xmlns:a16="http://schemas.microsoft.com/office/drawing/2014/main" id="{7B37CE89-4A9A-B4E2-3E91-18D5C6E6145C}"/>
              </a:ext>
            </a:extLst>
          </p:cNvPr>
          <p:cNvSpPr>
            <a:spLocks noGrp="1"/>
          </p:cNvSpPr>
          <p:nvPr>
            <p:ph idx="1"/>
          </p:nvPr>
        </p:nvSpPr>
        <p:spPr/>
        <p:txBody>
          <a:bodyPr/>
          <a:lstStyle/>
          <a:p>
            <a:r>
              <a:rPr lang="en-US" sz="1800" dirty="0"/>
              <a:t>Inheritance</a:t>
            </a:r>
          </a:p>
          <a:p>
            <a:r>
              <a:rPr lang="en-US" sz="1800" dirty="0"/>
              <a:t>Composition</a:t>
            </a:r>
          </a:p>
          <a:p>
            <a:r>
              <a:rPr lang="en-US" sz="1800" dirty="0"/>
              <a:t>Final Keyword</a:t>
            </a:r>
          </a:p>
          <a:p>
            <a:r>
              <a:rPr lang="en-US" sz="1800" dirty="0"/>
              <a:t>Interfaces</a:t>
            </a:r>
          </a:p>
          <a:p>
            <a:r>
              <a:rPr lang="en-US" sz="1800" dirty="0"/>
              <a:t>Abstract classes</a:t>
            </a:r>
          </a:p>
          <a:p>
            <a:r>
              <a:rPr lang="en-US" sz="1800" dirty="0"/>
              <a:t>Polymorphism</a:t>
            </a:r>
          </a:p>
          <a:p>
            <a:r>
              <a:rPr lang="en-US" sz="1800" dirty="0"/>
              <a:t>Exception Handling</a:t>
            </a:r>
          </a:p>
          <a:p>
            <a:endParaRPr lang="en-US" sz="1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75908C4-1C70-32AB-EDFC-909E10EFD184}"/>
              </a:ext>
            </a:extLst>
          </p:cNvPr>
          <p:cNvSpPr>
            <a:spLocks noGrp="1"/>
          </p:cNvSpPr>
          <p:nvPr>
            <p:ph type="sldNum" sz="quarter" idx="12"/>
          </p:nvPr>
        </p:nvSpPr>
        <p:spPr/>
        <p:txBody>
          <a:bodyPr/>
          <a:lstStyle/>
          <a:p>
            <a:pPr>
              <a:defRPr/>
            </a:pPr>
            <a:fld id="{F6617354-3243-824E-909C-3BB0015B4040}" type="slidenum">
              <a:rPr lang="en-US" altLang="en-US" smtClean="0"/>
              <a:pPr>
                <a:defRPr/>
              </a:pPr>
              <a:t>1</a:t>
            </a:fld>
            <a:endParaRPr lang="en-US" altLang="en-US"/>
          </a:p>
        </p:txBody>
      </p:sp>
    </p:spTree>
    <p:extLst>
      <p:ext uri="{BB962C8B-B14F-4D97-AF65-F5344CB8AC3E}">
        <p14:creationId xmlns:p14="http://schemas.microsoft.com/office/powerpoint/2010/main" val="2544691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Number Placeholder 5">
            <a:extLst>
              <a:ext uri="{FF2B5EF4-FFF2-40B4-BE49-F238E27FC236}">
                <a16:creationId xmlns:a16="http://schemas.microsoft.com/office/drawing/2014/main" id="{1731C05E-F06A-AEBB-3122-80BE33221E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FFF2AB9-4DB6-DF45-A0C5-891D9CE3662C}" type="slidenum">
              <a:rPr lang="en-US" altLang="en-US" sz="1400" smtClean="0"/>
              <a:pPr>
                <a:spcBef>
                  <a:spcPct val="0"/>
                </a:spcBef>
                <a:buFontTx/>
                <a:buNone/>
              </a:pPr>
              <a:t>10</a:t>
            </a:fld>
            <a:endParaRPr lang="en-US" altLang="en-US" sz="1400"/>
          </a:p>
        </p:txBody>
      </p:sp>
      <p:sp>
        <p:nvSpPr>
          <p:cNvPr id="160770" name="Rectangle 2">
            <a:extLst>
              <a:ext uri="{FF2B5EF4-FFF2-40B4-BE49-F238E27FC236}">
                <a16:creationId xmlns:a16="http://schemas.microsoft.com/office/drawing/2014/main" id="{C34B7C49-DBDA-E367-0D36-DAF8E64B8322}"/>
              </a:ext>
            </a:extLst>
          </p:cNvPr>
          <p:cNvSpPr>
            <a:spLocks noGrp="1" noChangeArrowheads="1"/>
          </p:cNvSpPr>
          <p:nvPr>
            <p:ph type="title"/>
          </p:nvPr>
        </p:nvSpPr>
        <p:spPr>
          <a:xfrm>
            <a:off x="685800" y="381000"/>
            <a:ext cx="7772400" cy="1143000"/>
          </a:xfrm>
          <a:noFill/>
        </p:spPr>
        <p:txBody>
          <a:bodyPr lIns="92075" tIns="46038" rIns="92075" bIns="46038" anchor="t"/>
          <a:lstStyle/>
          <a:p>
            <a:pPr eaLnBrk="1" hangingPunct="1"/>
            <a:r>
              <a:rPr lang="en-US" altLang="en-US"/>
              <a:t>Overriding Superclass Methods</a:t>
            </a:r>
          </a:p>
        </p:txBody>
      </p:sp>
      <p:sp>
        <p:nvSpPr>
          <p:cNvPr id="160771" name="Rectangle 3">
            <a:extLst>
              <a:ext uri="{FF2B5EF4-FFF2-40B4-BE49-F238E27FC236}">
                <a16:creationId xmlns:a16="http://schemas.microsoft.com/office/drawing/2014/main" id="{5D1ED6B5-D551-8218-B317-7D0B559444CB}"/>
              </a:ext>
            </a:extLst>
          </p:cNvPr>
          <p:cNvSpPr>
            <a:spLocks noGrp="1" noChangeArrowheads="1"/>
          </p:cNvSpPr>
          <p:nvPr>
            <p:ph type="body" idx="1"/>
          </p:nvPr>
        </p:nvSpPr>
        <p:spPr>
          <a:xfrm>
            <a:off x="685800" y="1066800"/>
            <a:ext cx="7532688" cy="1066800"/>
          </a:xfrm>
          <a:noFill/>
        </p:spPr>
        <p:txBody>
          <a:bodyPr lIns="92075" tIns="46038" rIns="92075" bIns="46038">
            <a:spAutoFit/>
          </a:bodyPr>
          <a:lstStyle/>
          <a:p>
            <a:pPr marL="341313" lvl="1" indent="-227013" defTabSz="346075" eaLnBrk="1" hangingPunct="1">
              <a:tabLst>
                <a:tab pos="571500" algn="l"/>
              </a:tabLst>
            </a:pPr>
            <a:r>
              <a:rPr lang="en-US" altLang="en-US"/>
              <a:t>A subclass inherits all the methods of its superclass</a:t>
            </a:r>
          </a:p>
          <a:p>
            <a:pPr marL="341313" lvl="1" indent="-227013" defTabSz="346075" eaLnBrk="1" hangingPunct="1">
              <a:tabLst>
                <a:tab pos="571500" algn="l"/>
              </a:tabLst>
            </a:pPr>
            <a:r>
              <a:rPr lang="en-US" altLang="en-US"/>
              <a:t>The subclass can override a method with a specialized version, if it needs to:</a:t>
            </a:r>
          </a:p>
        </p:txBody>
      </p:sp>
      <p:sp>
        <p:nvSpPr>
          <p:cNvPr id="160772" name="Rectangle 4">
            <a:extLst>
              <a:ext uri="{FF2B5EF4-FFF2-40B4-BE49-F238E27FC236}">
                <a16:creationId xmlns:a16="http://schemas.microsoft.com/office/drawing/2014/main" id="{2F35FD90-82EB-89AA-3093-9A06644CCA53}"/>
              </a:ext>
            </a:extLst>
          </p:cNvPr>
          <p:cNvSpPr>
            <a:spLocks noChangeArrowheads="1"/>
          </p:cNvSpPr>
          <p:nvPr/>
        </p:nvSpPr>
        <p:spPr bwMode="auto">
          <a:xfrm>
            <a:off x="987425" y="3554413"/>
            <a:ext cx="4473575" cy="14732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Car {</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String details() {</a:t>
            </a:r>
          </a:p>
          <a:p>
            <a:pPr>
              <a:lnSpc>
                <a:spcPct val="125000"/>
              </a:lnSpc>
              <a:spcBef>
                <a:spcPct val="0"/>
              </a:spcBef>
              <a:buFontTx/>
              <a:buNone/>
            </a:pPr>
            <a:r>
              <a:rPr kumimoji="1" lang="en-US" altLang="en-US" sz="1800">
                <a:solidFill>
                  <a:srgbClr val="000000"/>
                </a:solidFill>
                <a:latin typeface="Courier New" panose="02070309020205020404" pitchFamily="49" charset="0"/>
              </a:rPr>
              <a:t>    return "Reg:" + getReg();</a:t>
            </a:r>
          </a:p>
          <a:p>
            <a:pPr>
              <a:lnSpc>
                <a:spcPct val="125000"/>
              </a:lnSpc>
              <a:spcBef>
                <a:spcPct val="0"/>
              </a:spcBef>
              <a:buFontTx/>
              <a:buNone/>
            </a:pPr>
            <a:r>
              <a:rPr kumimoji="1" lang="en-US" altLang="en-US" sz="1800">
                <a:solidFill>
                  <a:srgbClr val="000000"/>
                </a:solidFill>
                <a:latin typeface="Courier New" panose="02070309020205020404" pitchFamily="49" charset="0"/>
              </a:rPr>
              <a:t>  }</a:t>
            </a:r>
          </a:p>
        </p:txBody>
      </p:sp>
      <p:sp>
        <p:nvSpPr>
          <p:cNvPr id="160773" name="Rectangle 5">
            <a:extLst>
              <a:ext uri="{FF2B5EF4-FFF2-40B4-BE49-F238E27FC236}">
                <a16:creationId xmlns:a16="http://schemas.microsoft.com/office/drawing/2014/main" id="{101276C3-2214-ED31-439A-2A53EB8D4D56}"/>
              </a:ext>
            </a:extLst>
          </p:cNvPr>
          <p:cNvSpPr>
            <a:spLocks noChangeArrowheads="1"/>
          </p:cNvSpPr>
          <p:nvPr/>
        </p:nvSpPr>
        <p:spPr bwMode="auto">
          <a:xfrm>
            <a:off x="2743200" y="4724400"/>
            <a:ext cx="5445125" cy="14732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Taxi extends Car {</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String details() {</a:t>
            </a:r>
          </a:p>
          <a:p>
            <a:pPr>
              <a:lnSpc>
                <a:spcPct val="125000"/>
              </a:lnSpc>
              <a:spcBef>
                <a:spcPct val="0"/>
              </a:spcBef>
              <a:buFontTx/>
              <a:buNone/>
            </a:pPr>
            <a:r>
              <a:rPr kumimoji="1" lang="en-US" altLang="en-US" sz="1800">
                <a:solidFill>
                  <a:srgbClr val="000000"/>
                </a:solidFill>
                <a:latin typeface="Courier New" panose="02070309020205020404" pitchFamily="49" charset="0"/>
              </a:rPr>
              <a:t>    return "Reg:" + getReg() + cabNum;</a:t>
            </a:r>
          </a:p>
          <a:p>
            <a:pPr>
              <a:lnSpc>
                <a:spcPct val="125000"/>
              </a:lnSpc>
              <a:spcBef>
                <a:spcPct val="0"/>
              </a:spcBef>
              <a:buFontTx/>
              <a:buNone/>
            </a:pPr>
            <a:r>
              <a:rPr kumimoji="1" lang="en-US" altLang="en-US" sz="1800">
                <a:solidFill>
                  <a:srgbClr val="000000"/>
                </a:solidFill>
                <a:latin typeface="Courier New" panose="02070309020205020404" pitchFamily="49" charset="0"/>
              </a:rPr>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Number Placeholder 5">
            <a:extLst>
              <a:ext uri="{FF2B5EF4-FFF2-40B4-BE49-F238E27FC236}">
                <a16:creationId xmlns:a16="http://schemas.microsoft.com/office/drawing/2014/main" id="{85221EB6-8A5B-4275-7135-BD09033C47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13A63DB-4989-8E42-8DB4-A6B583D5021C}" type="slidenum">
              <a:rPr lang="en-US" altLang="en-US" sz="1400" smtClean="0"/>
              <a:pPr>
                <a:spcBef>
                  <a:spcPct val="0"/>
                </a:spcBef>
                <a:buFontTx/>
                <a:buNone/>
              </a:pPr>
              <a:t>11</a:t>
            </a:fld>
            <a:endParaRPr lang="en-US" altLang="en-US" sz="1400"/>
          </a:p>
        </p:txBody>
      </p:sp>
      <p:sp>
        <p:nvSpPr>
          <p:cNvPr id="162818" name="Rectangle 2">
            <a:extLst>
              <a:ext uri="{FF2B5EF4-FFF2-40B4-BE49-F238E27FC236}">
                <a16:creationId xmlns:a16="http://schemas.microsoft.com/office/drawing/2014/main" id="{EA6F8128-ACA8-12DA-341C-53BEDDE60E39}"/>
              </a:ext>
            </a:extLst>
          </p:cNvPr>
          <p:cNvSpPr>
            <a:spLocks noGrp="1" noChangeArrowheads="1"/>
          </p:cNvSpPr>
          <p:nvPr>
            <p:ph type="title"/>
          </p:nvPr>
        </p:nvSpPr>
        <p:spPr/>
        <p:txBody>
          <a:bodyPr/>
          <a:lstStyle/>
          <a:p>
            <a:pPr eaLnBrk="1" hangingPunct="1"/>
            <a:r>
              <a:rPr lang="en-US" altLang="en-US"/>
              <a:t>Overriding</a:t>
            </a:r>
          </a:p>
        </p:txBody>
      </p:sp>
      <p:sp>
        <p:nvSpPr>
          <p:cNvPr id="162819" name="Rectangle 3">
            <a:extLst>
              <a:ext uri="{FF2B5EF4-FFF2-40B4-BE49-F238E27FC236}">
                <a16:creationId xmlns:a16="http://schemas.microsoft.com/office/drawing/2014/main" id="{30C1B56C-69D3-B82E-48D7-75C441B32756}"/>
              </a:ext>
            </a:extLst>
          </p:cNvPr>
          <p:cNvSpPr>
            <a:spLocks noGrp="1" noChangeArrowheads="1"/>
          </p:cNvSpPr>
          <p:nvPr>
            <p:ph type="body" idx="1"/>
          </p:nvPr>
        </p:nvSpPr>
        <p:spPr/>
        <p:txBody>
          <a:bodyPr/>
          <a:lstStyle/>
          <a:p>
            <a:pPr eaLnBrk="1" hangingPunct="1">
              <a:lnSpc>
                <a:spcPct val="150000"/>
              </a:lnSpc>
              <a:spcBef>
                <a:spcPct val="10000"/>
              </a:spcBef>
            </a:pPr>
            <a:r>
              <a:rPr lang="en-US" altLang="en-US" sz="1800"/>
              <a:t>When a sub-class defines a </a:t>
            </a:r>
          </a:p>
          <a:p>
            <a:pPr lvl="1" eaLnBrk="1" hangingPunct="1">
              <a:lnSpc>
                <a:spcPct val="150000"/>
              </a:lnSpc>
              <a:spcBef>
                <a:spcPct val="10000"/>
              </a:spcBef>
            </a:pPr>
            <a:r>
              <a:rPr lang="en-US" altLang="en-US" sz="1800"/>
              <a:t>“method with </a:t>
            </a:r>
            <a:r>
              <a:rPr lang="en-US" altLang="en-US" sz="1800" b="1" i="1"/>
              <a:t>same method name, argument types, argument order and return type as a method in its super class</a:t>
            </a:r>
            <a:r>
              <a:rPr lang="en-US" altLang="en-US" sz="1800"/>
              <a:t>, its called method overriding. “</a:t>
            </a:r>
          </a:p>
          <a:p>
            <a:pPr eaLnBrk="1" hangingPunct="1">
              <a:lnSpc>
                <a:spcPct val="150000"/>
              </a:lnSpc>
              <a:spcBef>
                <a:spcPct val="10000"/>
              </a:spcBef>
            </a:pPr>
            <a:r>
              <a:rPr lang="en-US" altLang="en-US" sz="1800"/>
              <a:t>Methods declared as </a:t>
            </a:r>
            <a:r>
              <a:rPr lang="en-US" altLang="en-US" sz="1800" b="1"/>
              <a:t>final, static and private  cannot be overridden</a:t>
            </a:r>
            <a:r>
              <a:rPr lang="en-US" altLang="en-US" sz="1800"/>
              <a:t>. </a:t>
            </a:r>
          </a:p>
          <a:p>
            <a:pPr eaLnBrk="1" hangingPunct="1">
              <a:lnSpc>
                <a:spcPct val="150000"/>
              </a:lnSpc>
              <a:spcBef>
                <a:spcPct val="10000"/>
              </a:spcBef>
            </a:pPr>
            <a:r>
              <a:rPr lang="en-US" altLang="ko-KR" sz="1800">
                <a:ea typeface="굴림" panose="020B0600000101010101" pitchFamily="34" charset="-127"/>
              </a:rPr>
              <a:t>An overriding method can be declared as final</a:t>
            </a:r>
          </a:p>
          <a:p>
            <a:pPr eaLnBrk="1" hangingPunct="1">
              <a:lnSpc>
                <a:spcPct val="150000"/>
              </a:lnSpc>
              <a:spcBef>
                <a:spcPct val="10000"/>
              </a:spcBef>
            </a:pPr>
            <a:r>
              <a:rPr lang="en-US" altLang="en-US" sz="1800"/>
              <a:t>The method can’t be less accessible</a:t>
            </a:r>
          </a:p>
          <a:p>
            <a:pPr lvl="1" eaLnBrk="1" hangingPunct="1">
              <a:lnSpc>
                <a:spcPct val="150000"/>
              </a:lnSpc>
              <a:spcBef>
                <a:spcPct val="10000"/>
              </a:spcBef>
            </a:pPr>
            <a:r>
              <a:rPr lang="en-US" altLang="en-US" sz="1800" b="1"/>
              <a:t>Public  =&gt;  only public </a:t>
            </a:r>
          </a:p>
          <a:p>
            <a:pPr lvl="1" eaLnBrk="1" hangingPunct="1">
              <a:lnSpc>
                <a:spcPct val="150000"/>
              </a:lnSpc>
              <a:spcBef>
                <a:spcPct val="10000"/>
              </a:spcBef>
            </a:pPr>
            <a:r>
              <a:rPr lang="en-US" altLang="en-US" sz="1800" b="1"/>
              <a:t>Protected =&gt; Both Public and Protected </a:t>
            </a:r>
          </a:p>
          <a:p>
            <a:pPr lvl="1" eaLnBrk="1" hangingPunct="1">
              <a:lnSpc>
                <a:spcPct val="150000"/>
              </a:lnSpc>
              <a:spcBef>
                <a:spcPct val="10000"/>
              </a:spcBef>
            </a:pPr>
            <a:r>
              <a:rPr lang="en-US" altLang="en-US" sz="1800" b="1"/>
              <a:t>Default =&gt; default, public and protected </a:t>
            </a:r>
          </a:p>
          <a:p>
            <a:pPr eaLnBrk="1" hangingPunct="1"/>
            <a:endParaRPr lang="en-US" altLang="en-US" sz="1800" b="1"/>
          </a:p>
          <a:p>
            <a:pPr eaLnBrk="1" hangingPunct="1"/>
            <a:endParaRPr lang="en-US" altLang="en-US" sz="1800" b="1"/>
          </a:p>
          <a:p>
            <a:pPr eaLnBrk="1" hangingPunct="1"/>
            <a:endParaRPr lang="en-US"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Slide Number Placeholder 5">
            <a:extLst>
              <a:ext uri="{FF2B5EF4-FFF2-40B4-BE49-F238E27FC236}">
                <a16:creationId xmlns:a16="http://schemas.microsoft.com/office/drawing/2014/main" id="{1D8C46C7-65B2-1C29-FDF9-AF0C6CD249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D8F3BA2-F841-0248-9735-7A0393FC2602}" type="slidenum">
              <a:rPr lang="en-US" altLang="en-US" sz="1400" smtClean="0"/>
              <a:pPr>
                <a:spcBef>
                  <a:spcPct val="0"/>
                </a:spcBef>
                <a:buFontTx/>
                <a:buNone/>
              </a:pPr>
              <a:t>12</a:t>
            </a:fld>
            <a:endParaRPr lang="en-US" altLang="en-US" sz="1400"/>
          </a:p>
        </p:txBody>
      </p:sp>
      <p:sp>
        <p:nvSpPr>
          <p:cNvPr id="165890" name="Rectangle 2">
            <a:extLst>
              <a:ext uri="{FF2B5EF4-FFF2-40B4-BE49-F238E27FC236}">
                <a16:creationId xmlns:a16="http://schemas.microsoft.com/office/drawing/2014/main" id="{3D3FBCD1-F128-F2BB-826A-01F807F49D59}"/>
              </a:ext>
            </a:extLst>
          </p:cNvPr>
          <p:cNvSpPr>
            <a:spLocks noGrp="1" noChangeArrowheads="1"/>
          </p:cNvSpPr>
          <p:nvPr>
            <p:ph type="title"/>
          </p:nvPr>
        </p:nvSpPr>
        <p:spPr/>
        <p:txBody>
          <a:bodyPr/>
          <a:lstStyle/>
          <a:p>
            <a:pPr eaLnBrk="1" hangingPunct="1"/>
            <a:r>
              <a:rPr lang="en-US" altLang="en-US"/>
              <a:t> Overriding with Compatible Return type</a:t>
            </a:r>
          </a:p>
        </p:txBody>
      </p:sp>
      <p:sp>
        <p:nvSpPr>
          <p:cNvPr id="165891" name="Rectangle 3">
            <a:extLst>
              <a:ext uri="{FF2B5EF4-FFF2-40B4-BE49-F238E27FC236}">
                <a16:creationId xmlns:a16="http://schemas.microsoft.com/office/drawing/2014/main" id="{E755D86E-8E27-2CE9-BF4E-5DE4E2B2D400}"/>
              </a:ext>
            </a:extLst>
          </p:cNvPr>
          <p:cNvSpPr>
            <a:spLocks noGrp="1" noChangeArrowheads="1"/>
          </p:cNvSpPr>
          <p:nvPr>
            <p:ph type="body" idx="1"/>
          </p:nvPr>
        </p:nvSpPr>
        <p:spPr>
          <a:xfrm>
            <a:off x="457200" y="838200"/>
            <a:ext cx="8229600" cy="5287963"/>
          </a:xfrm>
        </p:spPr>
        <p:txBody>
          <a:bodyPr/>
          <a:lstStyle/>
          <a:p>
            <a:pPr eaLnBrk="1" hangingPunct="1">
              <a:lnSpc>
                <a:spcPct val="150000"/>
              </a:lnSpc>
              <a:spcBef>
                <a:spcPct val="10000"/>
              </a:spcBef>
            </a:pPr>
            <a:r>
              <a:rPr lang="en-US" altLang="en-US" sz="1800"/>
              <a:t>Arguments must be same and return type must be compatible</a:t>
            </a:r>
          </a:p>
          <a:p>
            <a:pPr lvl="1" eaLnBrk="1" hangingPunct="1">
              <a:lnSpc>
                <a:spcPct val="80000"/>
              </a:lnSpc>
              <a:buFontTx/>
              <a:buNone/>
            </a:pPr>
            <a:endParaRPr lang="en-US" altLang="en-US" sz="1600" b="1">
              <a:latin typeface="Courier New" panose="02070309020205020404" pitchFamily="49" charset="0"/>
            </a:endParaRPr>
          </a:p>
          <a:p>
            <a:pPr lvl="1" eaLnBrk="1" hangingPunct="1">
              <a:lnSpc>
                <a:spcPct val="80000"/>
              </a:lnSpc>
              <a:buFontTx/>
              <a:buNone/>
            </a:pPr>
            <a:r>
              <a:rPr lang="en-US" altLang="en-US" sz="1600" b="1">
                <a:latin typeface="Courier New" panose="02070309020205020404" pitchFamily="49" charset="0"/>
              </a:rPr>
              <a:t>class </a:t>
            </a:r>
            <a:r>
              <a:rPr lang="en-US" altLang="en-US" sz="1600">
                <a:latin typeface="Courier New" panose="02070309020205020404" pitchFamily="49" charset="0"/>
              </a:rPr>
              <a:t>Base </a:t>
            </a:r>
          </a:p>
          <a:p>
            <a:pPr lvl="1" eaLnBrk="1" hangingPunct="1">
              <a:lnSpc>
                <a:spcPct val="80000"/>
              </a:lnSpc>
              <a:buFontTx/>
              <a:buNone/>
            </a:pPr>
            <a:r>
              <a:rPr lang="en-US" altLang="en-US" sz="1600">
                <a:latin typeface="Courier New" panose="02070309020205020404" pitchFamily="49" charset="0"/>
              </a:rPr>
              <a:t>{</a:t>
            </a:r>
          </a:p>
          <a:p>
            <a:pPr lvl="1"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private</a:t>
            </a:r>
            <a:r>
              <a:rPr lang="en-US" altLang="en-US" sz="1600">
                <a:latin typeface="Courier New" panose="02070309020205020404" pitchFamily="49" charset="0"/>
              </a:rPr>
              <a:t> int i = 5;</a:t>
            </a:r>
          </a:p>
          <a:p>
            <a:pPr lvl="1" eaLnBrk="1" hangingPunct="1">
              <a:lnSpc>
                <a:spcPct val="80000"/>
              </a:lnSpc>
              <a:buFontTx/>
              <a:buNone/>
            </a:pPr>
            <a:r>
              <a:rPr lang="en-US" altLang="en-US" sz="1600">
                <a:latin typeface="Courier New" panose="02070309020205020404" pitchFamily="49" charset="0"/>
              </a:rPr>
              <a:t>	</a:t>
            </a:r>
          </a:p>
          <a:p>
            <a:pPr lvl="1"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public Number</a:t>
            </a:r>
            <a:r>
              <a:rPr lang="en-US" altLang="en-US" sz="1600">
                <a:latin typeface="Courier New" panose="02070309020205020404" pitchFamily="49" charset="0"/>
              </a:rPr>
              <a:t>  getNumber()</a:t>
            </a:r>
          </a:p>
          <a:p>
            <a:pPr lvl="1" eaLnBrk="1" hangingPunct="1">
              <a:lnSpc>
                <a:spcPct val="80000"/>
              </a:lnSpc>
              <a:buFontTx/>
              <a:buNone/>
            </a:pPr>
            <a:r>
              <a:rPr lang="en-US" altLang="en-US" sz="1600">
                <a:latin typeface="Courier New" panose="02070309020205020404" pitchFamily="49" charset="0"/>
              </a:rPr>
              <a:t>	{</a:t>
            </a:r>
          </a:p>
          <a:p>
            <a:pPr lvl="1"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return </a:t>
            </a:r>
            <a:r>
              <a:rPr lang="en-US" altLang="en-US" sz="1600">
                <a:latin typeface="Courier New" panose="02070309020205020404" pitchFamily="49" charset="0"/>
              </a:rPr>
              <a:t>i;</a:t>
            </a:r>
          </a:p>
          <a:p>
            <a:pPr lvl="1" eaLnBrk="1" hangingPunct="1">
              <a:lnSpc>
                <a:spcPct val="80000"/>
              </a:lnSpc>
              <a:buFontTx/>
              <a:buNone/>
            </a:pPr>
            <a:r>
              <a:rPr lang="en-US" altLang="en-US" sz="1600">
                <a:latin typeface="Courier New" panose="02070309020205020404" pitchFamily="49" charset="0"/>
              </a:rPr>
              <a:t>	}</a:t>
            </a:r>
          </a:p>
          <a:p>
            <a:pPr lvl="1" eaLnBrk="1" hangingPunct="1">
              <a:lnSpc>
                <a:spcPct val="80000"/>
              </a:lnSpc>
              <a:buFontTx/>
              <a:buNone/>
            </a:pPr>
            <a:r>
              <a:rPr lang="en-US" altLang="en-US" sz="1600">
                <a:latin typeface="Courier New" panose="02070309020205020404" pitchFamily="49" charset="0"/>
              </a:rPr>
              <a:t>}</a:t>
            </a:r>
          </a:p>
          <a:p>
            <a:pPr lvl="1" eaLnBrk="1" hangingPunct="1">
              <a:lnSpc>
                <a:spcPct val="80000"/>
              </a:lnSpc>
              <a:buFontTx/>
              <a:buNone/>
            </a:pPr>
            <a:endParaRPr lang="en-US" altLang="en-US" sz="1600">
              <a:latin typeface="Courier New" panose="02070309020205020404" pitchFamily="49" charset="0"/>
            </a:endParaRPr>
          </a:p>
          <a:p>
            <a:pPr lvl="1" eaLnBrk="1" hangingPunct="1">
              <a:lnSpc>
                <a:spcPct val="80000"/>
              </a:lnSpc>
              <a:buFontTx/>
              <a:buNone/>
            </a:pPr>
            <a:r>
              <a:rPr lang="en-US" altLang="en-US" sz="1600" b="1">
                <a:latin typeface="Courier New" panose="02070309020205020404" pitchFamily="49" charset="0"/>
              </a:rPr>
              <a:t>class</a:t>
            </a:r>
            <a:r>
              <a:rPr lang="en-US" altLang="en-US" sz="1600">
                <a:latin typeface="Courier New" panose="02070309020205020404" pitchFamily="49" charset="0"/>
              </a:rPr>
              <a:t> Derived </a:t>
            </a:r>
            <a:r>
              <a:rPr lang="en-US" altLang="en-US" sz="1600" b="1">
                <a:latin typeface="Courier New" panose="02070309020205020404" pitchFamily="49" charset="0"/>
              </a:rPr>
              <a:t>extends</a:t>
            </a:r>
            <a:r>
              <a:rPr lang="en-US" altLang="en-US" sz="1600">
                <a:latin typeface="Courier New" panose="02070309020205020404" pitchFamily="49" charset="0"/>
              </a:rPr>
              <a:t> Base</a:t>
            </a:r>
          </a:p>
          <a:p>
            <a:pPr lvl="1" eaLnBrk="1" hangingPunct="1">
              <a:lnSpc>
                <a:spcPct val="80000"/>
              </a:lnSpc>
              <a:buFontTx/>
              <a:buNone/>
            </a:pPr>
            <a:r>
              <a:rPr lang="en-US" altLang="en-US" sz="1600">
                <a:latin typeface="Courier New" panose="02070309020205020404" pitchFamily="49" charset="0"/>
              </a:rPr>
              <a:t>{</a:t>
            </a:r>
          </a:p>
          <a:p>
            <a:pPr lvl="1" eaLnBrk="1" hangingPunct="1">
              <a:lnSpc>
                <a:spcPct val="80000"/>
              </a:lnSpc>
              <a:buFontTx/>
              <a:buNone/>
            </a:pPr>
            <a:r>
              <a:rPr lang="en-US" altLang="en-US" sz="1600">
                <a:latin typeface="Courier New" panose="02070309020205020404" pitchFamily="49" charset="0"/>
              </a:rPr>
              <a:t>	@Override</a:t>
            </a:r>
          </a:p>
          <a:p>
            <a:pPr lvl="1"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public Integer</a:t>
            </a:r>
            <a:r>
              <a:rPr lang="en-US" altLang="en-US" sz="1600">
                <a:latin typeface="Courier New" panose="02070309020205020404" pitchFamily="49" charset="0"/>
              </a:rPr>
              <a:t> getNumber()</a:t>
            </a:r>
          </a:p>
          <a:p>
            <a:pPr lvl="1" eaLnBrk="1" hangingPunct="1">
              <a:lnSpc>
                <a:spcPct val="80000"/>
              </a:lnSpc>
              <a:buFontTx/>
              <a:buNone/>
            </a:pPr>
            <a:r>
              <a:rPr lang="en-US" altLang="en-US" sz="1600">
                <a:latin typeface="Courier New" panose="02070309020205020404" pitchFamily="49" charset="0"/>
              </a:rPr>
              <a:t>	{</a:t>
            </a:r>
          </a:p>
          <a:p>
            <a:pPr lvl="1"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return new</a:t>
            </a:r>
            <a:r>
              <a:rPr lang="en-US" altLang="en-US" sz="1600">
                <a:latin typeface="Courier New" panose="02070309020205020404" pitchFamily="49" charset="0"/>
              </a:rPr>
              <a:t> Integer(10);</a:t>
            </a:r>
          </a:p>
          <a:p>
            <a:pPr lvl="1" eaLnBrk="1" hangingPunct="1">
              <a:lnSpc>
                <a:spcPct val="80000"/>
              </a:lnSpc>
              <a:buFontTx/>
              <a:buNone/>
            </a:pPr>
            <a:r>
              <a:rPr lang="en-US" altLang="en-US" sz="1600">
                <a:latin typeface="Courier New" panose="02070309020205020404" pitchFamily="49" charset="0"/>
              </a:rPr>
              <a:t>	}</a:t>
            </a:r>
          </a:p>
          <a:p>
            <a:pPr lvl="1" eaLnBrk="1" hangingPunct="1">
              <a:lnSpc>
                <a:spcPct val="80000"/>
              </a:lnSpc>
              <a:buFontTx/>
              <a:buNone/>
            </a:pPr>
            <a:r>
              <a:rPr lang="en-US" altLang="en-US" sz="1600">
                <a:latin typeface="Courier New" panose="02070309020205020404" pitchFamily="49"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Slide Number Placeholder 5">
            <a:extLst>
              <a:ext uri="{FF2B5EF4-FFF2-40B4-BE49-F238E27FC236}">
                <a16:creationId xmlns:a16="http://schemas.microsoft.com/office/drawing/2014/main" id="{D22ABF5E-7EBA-6FA4-9283-38FD10D409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D9DA2E9-001A-6844-AA8E-8B2BC06A1EA9}" type="slidenum">
              <a:rPr lang="en-US" altLang="en-US" sz="1400" smtClean="0"/>
              <a:pPr>
                <a:spcBef>
                  <a:spcPct val="0"/>
                </a:spcBef>
                <a:buFontTx/>
                <a:buNone/>
              </a:pPr>
              <a:t>13</a:t>
            </a:fld>
            <a:endParaRPr lang="en-US" altLang="en-US" sz="1400"/>
          </a:p>
        </p:txBody>
      </p:sp>
      <p:sp>
        <p:nvSpPr>
          <p:cNvPr id="166914" name="Rectangle 2">
            <a:extLst>
              <a:ext uri="{FF2B5EF4-FFF2-40B4-BE49-F238E27FC236}">
                <a16:creationId xmlns:a16="http://schemas.microsoft.com/office/drawing/2014/main" id="{F783C2E9-8227-6532-F18C-887E626C9F7C}"/>
              </a:ext>
            </a:extLst>
          </p:cNvPr>
          <p:cNvSpPr>
            <a:spLocks noGrp="1" noChangeArrowheads="1"/>
          </p:cNvSpPr>
          <p:nvPr>
            <p:ph type="title"/>
          </p:nvPr>
        </p:nvSpPr>
        <p:spPr>
          <a:xfrm>
            <a:off x="685800" y="457200"/>
            <a:ext cx="7772400" cy="1143000"/>
          </a:xfrm>
          <a:noFill/>
        </p:spPr>
        <p:txBody>
          <a:bodyPr lIns="92075" tIns="46038" rIns="92075" bIns="46038" anchor="t"/>
          <a:lstStyle/>
          <a:p>
            <a:pPr eaLnBrk="1" hangingPunct="1"/>
            <a:r>
              <a:rPr lang="en-US" altLang="en-US"/>
              <a:t>Invoking Superclass Methods</a:t>
            </a:r>
          </a:p>
        </p:txBody>
      </p:sp>
      <p:sp>
        <p:nvSpPr>
          <p:cNvPr id="166915" name="Rectangle 3">
            <a:extLst>
              <a:ext uri="{FF2B5EF4-FFF2-40B4-BE49-F238E27FC236}">
                <a16:creationId xmlns:a16="http://schemas.microsoft.com/office/drawing/2014/main" id="{77579611-4013-8B75-6BED-96608076DC3D}"/>
              </a:ext>
            </a:extLst>
          </p:cNvPr>
          <p:cNvSpPr>
            <a:spLocks noGrp="1" noChangeArrowheads="1"/>
          </p:cNvSpPr>
          <p:nvPr>
            <p:ph type="body" idx="1"/>
          </p:nvPr>
        </p:nvSpPr>
        <p:spPr>
          <a:xfrm>
            <a:off x="685800" y="1066800"/>
            <a:ext cx="7532688" cy="3205163"/>
          </a:xfrm>
          <a:noFill/>
        </p:spPr>
        <p:txBody>
          <a:bodyPr lIns="92075" tIns="46038" rIns="92075" bIns="46038">
            <a:spAutoFit/>
          </a:bodyPr>
          <a:lstStyle/>
          <a:p>
            <a:pPr marL="341313" lvl="1" indent="-227013" defTabSz="346075" eaLnBrk="1" hangingPunct="1">
              <a:tabLst>
                <a:tab pos="571500" algn="l"/>
              </a:tabLst>
            </a:pPr>
            <a:r>
              <a:rPr lang="en-US" altLang="en-US" sz="1800"/>
              <a:t>If a subclass overrides a method, it can still call the original superclass method</a:t>
            </a:r>
          </a:p>
          <a:p>
            <a:pPr marL="341313" lvl="1" indent="-227013" defTabSz="346075" eaLnBrk="1" hangingPunct="1">
              <a:tabLst>
                <a:tab pos="571500" algn="l"/>
              </a:tabLst>
            </a:pPr>
            <a:endParaRPr lang="en-US" altLang="en-US" sz="1800"/>
          </a:p>
          <a:p>
            <a:pPr marL="341313" lvl="1" indent="-227013" defTabSz="346075" eaLnBrk="1" hangingPunct="1">
              <a:tabLst>
                <a:tab pos="571500" algn="l"/>
              </a:tabLst>
            </a:pPr>
            <a:r>
              <a:rPr lang="en-US" altLang="en-US" sz="1800"/>
              <a:t>Use super.method()to call a superclass method from the subclass</a:t>
            </a:r>
          </a:p>
          <a:p>
            <a:pPr marL="341313" lvl="1" indent="-227013" defTabSz="346075" eaLnBrk="1" hangingPunct="1">
              <a:tabLst>
                <a:tab pos="571500" algn="l"/>
              </a:tabLst>
            </a:pPr>
            <a:endParaRPr lang="en-US" altLang="en-US" sz="1800"/>
          </a:p>
          <a:p>
            <a:pPr marL="341313" lvl="1" indent="-227013" defTabSz="346075" eaLnBrk="1" hangingPunct="1">
              <a:tabLst>
                <a:tab pos="571500" algn="l"/>
              </a:tabLst>
            </a:pPr>
            <a:r>
              <a:rPr lang="en-US" altLang="en-US" sz="1800"/>
              <a:t>Though keyword super is used to refer super class, method call super.super.method() is invalid.</a:t>
            </a:r>
            <a:r>
              <a:rPr lang="en-US" altLang="en-US" sz="2400"/>
              <a:t> </a:t>
            </a:r>
          </a:p>
          <a:p>
            <a:pPr marL="0" indent="0" defTabSz="346075" eaLnBrk="1" hangingPunct="1">
              <a:buFont typeface="Symbol" pitchFamily="2" charset="2"/>
              <a:buChar char=""/>
              <a:tabLst>
                <a:tab pos="571500" algn="l"/>
              </a:tabLst>
            </a:pPr>
            <a:endParaRPr lang="en-US" altLang="en-US" sz="2800"/>
          </a:p>
          <a:p>
            <a:pPr marL="341313" lvl="1" indent="-227013" defTabSz="346075" eaLnBrk="1" hangingPunct="1">
              <a:tabLst>
                <a:tab pos="571500" algn="l"/>
              </a:tabLst>
            </a:pPr>
            <a:endParaRPr lang="en-US" altLang="en-US"/>
          </a:p>
        </p:txBody>
      </p:sp>
      <p:sp>
        <p:nvSpPr>
          <p:cNvPr id="166916" name="Rectangle 4">
            <a:extLst>
              <a:ext uri="{FF2B5EF4-FFF2-40B4-BE49-F238E27FC236}">
                <a16:creationId xmlns:a16="http://schemas.microsoft.com/office/drawing/2014/main" id="{C8216962-C9BB-2630-3A7B-355441D0394A}"/>
              </a:ext>
            </a:extLst>
          </p:cNvPr>
          <p:cNvSpPr>
            <a:spLocks noChangeArrowheads="1"/>
          </p:cNvSpPr>
          <p:nvPr/>
        </p:nvSpPr>
        <p:spPr bwMode="auto">
          <a:xfrm>
            <a:off x="1139825" y="3548063"/>
            <a:ext cx="4473575" cy="14732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Car {</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String details() {</a:t>
            </a:r>
          </a:p>
          <a:p>
            <a:pPr>
              <a:lnSpc>
                <a:spcPct val="125000"/>
              </a:lnSpc>
              <a:spcBef>
                <a:spcPct val="0"/>
              </a:spcBef>
              <a:buFontTx/>
              <a:buNone/>
            </a:pPr>
            <a:r>
              <a:rPr kumimoji="1" lang="en-US" altLang="en-US" sz="1800">
                <a:solidFill>
                  <a:srgbClr val="000000"/>
                </a:solidFill>
                <a:latin typeface="Courier New" panose="02070309020205020404" pitchFamily="49" charset="0"/>
              </a:rPr>
              <a:t>    return "Reg:" + getReg();</a:t>
            </a:r>
          </a:p>
          <a:p>
            <a:pPr>
              <a:lnSpc>
                <a:spcPct val="125000"/>
              </a:lnSpc>
              <a:spcBef>
                <a:spcPct val="0"/>
              </a:spcBef>
              <a:buFontTx/>
              <a:buNone/>
            </a:pPr>
            <a:r>
              <a:rPr kumimoji="1" lang="en-US" altLang="en-US" sz="1800">
                <a:solidFill>
                  <a:srgbClr val="000000"/>
                </a:solidFill>
                <a:latin typeface="Courier New" panose="02070309020205020404" pitchFamily="49" charset="0"/>
              </a:rPr>
              <a:t>  }</a:t>
            </a:r>
          </a:p>
        </p:txBody>
      </p:sp>
      <p:sp>
        <p:nvSpPr>
          <p:cNvPr id="166917" name="Rectangle 5">
            <a:extLst>
              <a:ext uri="{FF2B5EF4-FFF2-40B4-BE49-F238E27FC236}">
                <a16:creationId xmlns:a16="http://schemas.microsoft.com/office/drawing/2014/main" id="{4E4C455F-BA47-25C7-DA71-4F5D2FB9F095}"/>
              </a:ext>
            </a:extLst>
          </p:cNvPr>
          <p:cNvSpPr>
            <a:spLocks noChangeArrowheads="1"/>
          </p:cNvSpPr>
          <p:nvPr/>
        </p:nvSpPr>
        <p:spPr bwMode="auto">
          <a:xfrm>
            <a:off x="2759075" y="4697413"/>
            <a:ext cx="5445125" cy="14732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Taxi extends Car {</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String details() {</a:t>
            </a:r>
          </a:p>
          <a:p>
            <a:pPr>
              <a:lnSpc>
                <a:spcPct val="125000"/>
              </a:lnSpc>
              <a:spcBef>
                <a:spcPct val="0"/>
              </a:spcBef>
              <a:buFontTx/>
              <a:buNone/>
            </a:pPr>
            <a:r>
              <a:rPr kumimoji="1" lang="en-US" altLang="en-US" sz="1800">
                <a:solidFill>
                  <a:srgbClr val="000000"/>
                </a:solidFill>
                <a:latin typeface="Courier New" panose="02070309020205020404" pitchFamily="49" charset="0"/>
              </a:rPr>
              <a:t>    return </a:t>
            </a:r>
            <a:r>
              <a:rPr kumimoji="1" lang="en-US" altLang="en-US" sz="1800" i="1">
                <a:solidFill>
                  <a:srgbClr val="000000"/>
                </a:solidFill>
                <a:latin typeface="Courier New" panose="02070309020205020404" pitchFamily="49" charset="0"/>
              </a:rPr>
              <a:t>super.details() </a:t>
            </a:r>
            <a:r>
              <a:rPr kumimoji="1" lang="en-US" altLang="en-US" sz="1800">
                <a:solidFill>
                  <a:srgbClr val="000000"/>
                </a:solidFill>
                <a:latin typeface="Courier New" panose="02070309020205020404" pitchFamily="49" charset="0"/>
              </a:rPr>
              <a:t>+ cabNum;</a:t>
            </a:r>
          </a:p>
          <a:p>
            <a:pPr>
              <a:lnSpc>
                <a:spcPct val="125000"/>
              </a:lnSpc>
              <a:spcBef>
                <a:spcPct val="0"/>
              </a:spcBef>
              <a:buFontTx/>
              <a:buNone/>
            </a:pPr>
            <a:r>
              <a:rPr kumimoji="1" lang="en-US" altLang="en-US" sz="1800">
                <a:solidFill>
                  <a:srgbClr val="000000"/>
                </a:solidFill>
                <a:latin typeface="Courier New" panose="02070309020205020404" pitchFamily="49" charset="0"/>
              </a:rPr>
              <a:t>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Slide Number Placeholder 5">
            <a:extLst>
              <a:ext uri="{FF2B5EF4-FFF2-40B4-BE49-F238E27FC236}">
                <a16:creationId xmlns:a16="http://schemas.microsoft.com/office/drawing/2014/main" id="{6DD1F54F-0BB1-4C86-8A0B-E80EB94592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612DE2-059F-BF4A-ABBE-4BDB593F0532}" type="slidenum">
              <a:rPr lang="en-US" altLang="en-US" sz="1400" smtClean="0"/>
              <a:pPr>
                <a:spcBef>
                  <a:spcPct val="0"/>
                </a:spcBef>
                <a:buFontTx/>
                <a:buNone/>
              </a:pPr>
              <a:t>14</a:t>
            </a:fld>
            <a:endParaRPr lang="en-US" altLang="en-US" sz="1400"/>
          </a:p>
        </p:txBody>
      </p:sp>
      <p:sp>
        <p:nvSpPr>
          <p:cNvPr id="168962" name="Rectangle 1026">
            <a:extLst>
              <a:ext uri="{FF2B5EF4-FFF2-40B4-BE49-F238E27FC236}">
                <a16:creationId xmlns:a16="http://schemas.microsoft.com/office/drawing/2014/main" id="{F4B48DB6-D25C-BB00-D4AB-E4CB3D9EDA23}"/>
              </a:ext>
            </a:extLst>
          </p:cNvPr>
          <p:cNvSpPr>
            <a:spLocks noGrp="1" noChangeArrowheads="1"/>
          </p:cNvSpPr>
          <p:nvPr>
            <p:ph type="title"/>
          </p:nvPr>
        </p:nvSpPr>
        <p:spPr/>
        <p:txBody>
          <a:bodyPr/>
          <a:lstStyle/>
          <a:p>
            <a:pPr eaLnBrk="1" hangingPunct="1"/>
            <a:r>
              <a:rPr lang="en-US" altLang="en-US" i="1"/>
              <a:t>super</a:t>
            </a:r>
            <a:r>
              <a:rPr lang="en-US" altLang="en-US"/>
              <a:t> keyword</a:t>
            </a:r>
          </a:p>
        </p:txBody>
      </p:sp>
      <p:sp>
        <p:nvSpPr>
          <p:cNvPr id="168963" name="Rectangle 1027">
            <a:extLst>
              <a:ext uri="{FF2B5EF4-FFF2-40B4-BE49-F238E27FC236}">
                <a16:creationId xmlns:a16="http://schemas.microsoft.com/office/drawing/2014/main" id="{E5513D85-C1FE-0B85-5FC9-B2C8EE600C0C}"/>
              </a:ext>
            </a:extLst>
          </p:cNvPr>
          <p:cNvSpPr>
            <a:spLocks noGrp="1" noChangeArrowheads="1"/>
          </p:cNvSpPr>
          <p:nvPr>
            <p:ph type="body" idx="1"/>
          </p:nvPr>
        </p:nvSpPr>
        <p:spPr>
          <a:xfrm>
            <a:off x="685800" y="1219200"/>
            <a:ext cx="7772400" cy="4419600"/>
          </a:xfrm>
        </p:spPr>
        <p:txBody>
          <a:bodyPr/>
          <a:lstStyle/>
          <a:p>
            <a:pPr eaLnBrk="1" hangingPunct="1"/>
            <a:r>
              <a:rPr lang="en-US" altLang="en-US"/>
              <a:t>The keyword </a:t>
            </a:r>
            <a:r>
              <a:rPr lang="en-US" altLang="en-US" i="1"/>
              <a:t>super</a:t>
            </a:r>
            <a:r>
              <a:rPr lang="en-US" altLang="en-US"/>
              <a:t> refers to the base class</a:t>
            </a:r>
          </a:p>
          <a:p>
            <a:pPr lvl="1" eaLnBrk="1" hangingPunct="1"/>
            <a:r>
              <a:rPr lang="en-US" altLang="en-US" i="1"/>
              <a:t>super( )</a:t>
            </a:r>
            <a:endParaRPr lang="en-US" altLang="en-US"/>
          </a:p>
          <a:p>
            <a:pPr lvl="2" eaLnBrk="1" hangingPunct="1"/>
            <a:r>
              <a:rPr lang="en-US" altLang="en-US" sz="1800"/>
              <a:t>invokes the base class constructor</a:t>
            </a:r>
          </a:p>
          <a:p>
            <a:pPr lvl="2" eaLnBrk="1" hangingPunct="1"/>
            <a:r>
              <a:rPr lang="en-US" altLang="en-US" sz="1800"/>
              <a:t>base class constructors are automatically invoked </a:t>
            </a:r>
          </a:p>
          <a:p>
            <a:pPr lvl="1" eaLnBrk="1" hangingPunct="1"/>
            <a:r>
              <a:rPr lang="en-US" altLang="en-US" i="1"/>
              <a:t>super.method( )</a:t>
            </a:r>
            <a:endParaRPr lang="en-US" altLang="en-US"/>
          </a:p>
          <a:p>
            <a:pPr lvl="2" eaLnBrk="1" hangingPunct="1"/>
            <a:r>
              <a:rPr lang="en-US" altLang="en-US" sz="1800"/>
              <a:t>invokes the specified method in the base class</a:t>
            </a:r>
          </a:p>
          <a:p>
            <a:pPr lvl="1" eaLnBrk="1" hangingPunct="1"/>
            <a:r>
              <a:rPr lang="en-US" altLang="en-US" i="1"/>
              <a:t>super.variable</a:t>
            </a:r>
            <a:endParaRPr lang="en-US" altLang="en-US"/>
          </a:p>
          <a:p>
            <a:pPr lvl="2" eaLnBrk="1" hangingPunct="1"/>
            <a:r>
              <a:rPr lang="en-US" altLang="en-US" sz="1800"/>
              <a:t>to access the specified variable in the base class</a:t>
            </a:r>
          </a:p>
          <a:p>
            <a:pPr eaLnBrk="1" hangingPunct="1"/>
            <a:r>
              <a:rPr lang="en-US" altLang="en-US" i="1"/>
              <a:t>super</a:t>
            </a:r>
            <a:r>
              <a:rPr lang="en-US" altLang="en-US"/>
              <a:t> </a:t>
            </a:r>
            <a:r>
              <a:rPr lang="en-US" altLang="en-US">
                <a:latin typeface="Courier;Times New Roman"/>
              </a:rPr>
              <a:t>must be the first statement in a constructor</a:t>
            </a:r>
          </a:p>
          <a:p>
            <a:pPr eaLnBrk="1" hangingPunct="1"/>
            <a:endParaRPr lang="en-US" altLang="en-US">
              <a:latin typeface="Courier;Times New Roman"/>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Slide Number Placeholder 5">
            <a:extLst>
              <a:ext uri="{FF2B5EF4-FFF2-40B4-BE49-F238E27FC236}">
                <a16:creationId xmlns:a16="http://schemas.microsoft.com/office/drawing/2014/main" id="{AC28ABB1-4AC2-2A7B-805F-703D2D3BD9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44A7B76-E3E9-024D-8FC3-BD6B0935EC54}" type="slidenum">
              <a:rPr lang="en-US" altLang="en-US" sz="1400" smtClean="0"/>
              <a:pPr>
                <a:spcBef>
                  <a:spcPct val="0"/>
                </a:spcBef>
                <a:buFontTx/>
                <a:buNone/>
              </a:pPr>
              <a:t>15</a:t>
            </a:fld>
            <a:endParaRPr lang="en-US" altLang="en-US" sz="1400"/>
          </a:p>
        </p:txBody>
      </p:sp>
      <p:sp>
        <p:nvSpPr>
          <p:cNvPr id="171010" name="Rectangle 2">
            <a:extLst>
              <a:ext uri="{FF2B5EF4-FFF2-40B4-BE49-F238E27FC236}">
                <a16:creationId xmlns:a16="http://schemas.microsoft.com/office/drawing/2014/main" id="{E8866220-B7CB-B2BE-F29F-99B200FCEAD7}"/>
              </a:ext>
            </a:extLst>
          </p:cNvPr>
          <p:cNvSpPr>
            <a:spLocks noGrp="1" noChangeArrowheads="1"/>
          </p:cNvSpPr>
          <p:nvPr>
            <p:ph type="title"/>
          </p:nvPr>
        </p:nvSpPr>
        <p:spPr>
          <a:xfrm>
            <a:off x="457200" y="403225"/>
            <a:ext cx="8229600" cy="425450"/>
          </a:xfrm>
          <a:noFill/>
        </p:spPr>
        <p:txBody>
          <a:bodyPr lIns="92075" tIns="46038" rIns="92075" bIns="46038" anchor="t"/>
          <a:lstStyle/>
          <a:p>
            <a:pPr eaLnBrk="1" hangingPunct="1"/>
            <a:r>
              <a:rPr lang="en-US" altLang="en-US"/>
              <a:t>Abstract Class</a:t>
            </a:r>
          </a:p>
        </p:txBody>
      </p:sp>
      <p:sp>
        <p:nvSpPr>
          <p:cNvPr id="171011" name="Rectangle 3">
            <a:extLst>
              <a:ext uri="{FF2B5EF4-FFF2-40B4-BE49-F238E27FC236}">
                <a16:creationId xmlns:a16="http://schemas.microsoft.com/office/drawing/2014/main" id="{97BE8EBA-26D0-C309-F7AF-34601F0F7625}"/>
              </a:ext>
            </a:extLst>
          </p:cNvPr>
          <p:cNvSpPr>
            <a:spLocks noGrp="1" noChangeArrowheads="1"/>
          </p:cNvSpPr>
          <p:nvPr>
            <p:ph type="body" idx="1"/>
          </p:nvPr>
        </p:nvSpPr>
        <p:spPr>
          <a:xfrm>
            <a:off x="762000" y="1447800"/>
            <a:ext cx="7532688" cy="1687513"/>
          </a:xfrm>
          <a:noFill/>
        </p:spPr>
        <p:txBody>
          <a:bodyPr lIns="92075" tIns="46038" rIns="92075" bIns="46038">
            <a:spAutoFit/>
          </a:bodyPr>
          <a:lstStyle/>
          <a:p>
            <a:pPr marL="0" indent="0" defTabSz="346075" eaLnBrk="1" hangingPunct="1">
              <a:tabLst>
                <a:tab pos="571500" algn="l"/>
              </a:tabLst>
            </a:pPr>
            <a:r>
              <a:rPr lang="en-US" altLang="en-US" sz="1800"/>
              <a:t>An abstract class is a shared superclass</a:t>
            </a:r>
          </a:p>
          <a:p>
            <a:pPr marL="341313" lvl="1" indent="-227013" defTabSz="346075" eaLnBrk="1" hangingPunct="1">
              <a:tabLst>
                <a:tab pos="571500" algn="l"/>
              </a:tabLst>
            </a:pPr>
            <a:r>
              <a:rPr lang="en-US" altLang="en-US" sz="1800"/>
              <a:t>Provides a high-level partial implementation of some concept</a:t>
            </a:r>
          </a:p>
          <a:p>
            <a:pPr marL="341313" lvl="1" indent="-227013" defTabSz="346075" eaLnBrk="1" hangingPunct="1">
              <a:tabLst>
                <a:tab pos="571500" algn="l"/>
              </a:tabLst>
            </a:pPr>
            <a:r>
              <a:rPr lang="en-US" altLang="en-US" sz="1800"/>
              <a:t>Cannot be instantiated</a:t>
            </a:r>
          </a:p>
          <a:p>
            <a:pPr marL="0" indent="0" defTabSz="346075" eaLnBrk="1" hangingPunct="1">
              <a:tabLst>
                <a:tab pos="571500" algn="l"/>
              </a:tabLst>
            </a:pPr>
            <a:r>
              <a:rPr lang="en-US" altLang="en-US" sz="1800"/>
              <a:t>Use the abstract keyword to declare a class as abstract</a:t>
            </a:r>
          </a:p>
          <a:p>
            <a:pPr marL="341313" lvl="1" indent="-227013" defTabSz="346075" eaLnBrk="1" hangingPunct="1">
              <a:tabLst>
                <a:tab pos="571500" algn="l"/>
              </a:tabLst>
            </a:pPr>
            <a:endParaRPr lang="en-US" altLang="en-US" sz="1800"/>
          </a:p>
        </p:txBody>
      </p:sp>
      <p:grpSp>
        <p:nvGrpSpPr>
          <p:cNvPr id="171012" name="Group 14">
            <a:extLst>
              <a:ext uri="{FF2B5EF4-FFF2-40B4-BE49-F238E27FC236}">
                <a16:creationId xmlns:a16="http://schemas.microsoft.com/office/drawing/2014/main" id="{E100B5DC-A7FA-DB27-2491-D290E023BB58}"/>
              </a:ext>
            </a:extLst>
          </p:cNvPr>
          <p:cNvGrpSpPr>
            <a:grpSpLocks/>
          </p:cNvGrpSpPr>
          <p:nvPr/>
        </p:nvGrpSpPr>
        <p:grpSpPr bwMode="auto">
          <a:xfrm>
            <a:off x="914400" y="4102100"/>
            <a:ext cx="6134100" cy="1231900"/>
            <a:chOff x="962" y="2720"/>
            <a:chExt cx="3864" cy="776"/>
          </a:xfrm>
        </p:grpSpPr>
        <p:sp>
          <p:nvSpPr>
            <p:cNvPr id="171013" name="Rectangle 4">
              <a:extLst>
                <a:ext uri="{FF2B5EF4-FFF2-40B4-BE49-F238E27FC236}">
                  <a16:creationId xmlns:a16="http://schemas.microsoft.com/office/drawing/2014/main" id="{D71A714A-64D3-E2B9-EAAA-71D183F2F31E}"/>
                </a:ext>
              </a:extLst>
            </p:cNvPr>
            <p:cNvSpPr>
              <a:spLocks noChangeArrowheads="1"/>
            </p:cNvSpPr>
            <p:nvPr/>
          </p:nvSpPr>
          <p:spPr bwMode="auto">
            <a:xfrm>
              <a:off x="1502" y="2747"/>
              <a:ext cx="233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200" b="0" i="1"/>
                <a:t>Abstract superclass</a:t>
              </a:r>
            </a:p>
          </p:txBody>
        </p:sp>
        <p:sp>
          <p:nvSpPr>
            <p:cNvPr id="171014" name="Rectangle 5">
              <a:extLst>
                <a:ext uri="{FF2B5EF4-FFF2-40B4-BE49-F238E27FC236}">
                  <a16:creationId xmlns:a16="http://schemas.microsoft.com/office/drawing/2014/main" id="{932DEDE4-9601-D9C9-1ACC-EEB4810F979D}"/>
                </a:ext>
              </a:extLst>
            </p:cNvPr>
            <p:cNvSpPr>
              <a:spLocks noChangeArrowheads="1"/>
            </p:cNvSpPr>
            <p:nvPr/>
          </p:nvSpPr>
          <p:spPr bwMode="auto">
            <a:xfrm>
              <a:off x="962" y="3227"/>
              <a:ext cx="2506"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200" b="0"/>
                <a:t>Concrete subclasses</a:t>
              </a:r>
            </a:p>
          </p:txBody>
        </p:sp>
        <p:grpSp>
          <p:nvGrpSpPr>
            <p:cNvPr id="171015" name="Group 6">
              <a:extLst>
                <a:ext uri="{FF2B5EF4-FFF2-40B4-BE49-F238E27FC236}">
                  <a16:creationId xmlns:a16="http://schemas.microsoft.com/office/drawing/2014/main" id="{E5DDA448-F29F-5C04-DE1F-149017A9BFFF}"/>
                </a:ext>
              </a:extLst>
            </p:cNvPr>
            <p:cNvGrpSpPr>
              <a:grpSpLocks/>
            </p:cNvGrpSpPr>
            <p:nvPr/>
          </p:nvGrpSpPr>
          <p:grpSpPr bwMode="auto">
            <a:xfrm>
              <a:off x="2808" y="2720"/>
              <a:ext cx="2018" cy="776"/>
              <a:chOff x="2808" y="2720"/>
              <a:chExt cx="2018" cy="776"/>
            </a:xfrm>
          </p:grpSpPr>
          <p:sp>
            <p:nvSpPr>
              <p:cNvPr id="171016" name="Rectangle 7">
                <a:extLst>
                  <a:ext uri="{FF2B5EF4-FFF2-40B4-BE49-F238E27FC236}">
                    <a16:creationId xmlns:a16="http://schemas.microsoft.com/office/drawing/2014/main" id="{EE09B20E-CE24-0B6E-8FA4-5EBF9157E028}"/>
                  </a:ext>
                </a:extLst>
              </p:cNvPr>
              <p:cNvSpPr>
                <a:spLocks noChangeArrowheads="1"/>
              </p:cNvSpPr>
              <p:nvPr/>
            </p:nvSpPr>
            <p:spPr bwMode="auto">
              <a:xfrm>
                <a:off x="3384" y="2720"/>
                <a:ext cx="96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1800" i="1"/>
                  <a:t>Vehicle</a:t>
                </a:r>
              </a:p>
            </p:txBody>
          </p:sp>
          <p:sp>
            <p:nvSpPr>
              <p:cNvPr id="171017" name="Rectangle 8">
                <a:extLst>
                  <a:ext uri="{FF2B5EF4-FFF2-40B4-BE49-F238E27FC236}">
                    <a16:creationId xmlns:a16="http://schemas.microsoft.com/office/drawing/2014/main" id="{C08264C6-21FB-4782-6414-64A4433E81D7}"/>
                  </a:ext>
                </a:extLst>
              </p:cNvPr>
              <p:cNvSpPr>
                <a:spLocks noChangeArrowheads="1"/>
              </p:cNvSpPr>
              <p:nvPr/>
            </p:nvSpPr>
            <p:spPr bwMode="auto">
              <a:xfrm>
                <a:off x="2808" y="3231"/>
                <a:ext cx="96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1800"/>
                  <a:t>Car</a:t>
                </a:r>
              </a:p>
            </p:txBody>
          </p:sp>
          <p:sp>
            <p:nvSpPr>
              <p:cNvPr id="171018" name="Line 9">
                <a:extLst>
                  <a:ext uri="{FF2B5EF4-FFF2-40B4-BE49-F238E27FC236}">
                    <a16:creationId xmlns:a16="http://schemas.microsoft.com/office/drawing/2014/main" id="{BBD3FBE6-6ED9-3ABD-E4DB-80AE0AA8AC56}"/>
                  </a:ext>
                </a:extLst>
              </p:cNvPr>
              <p:cNvSpPr>
                <a:spLocks noChangeShapeType="1"/>
              </p:cNvSpPr>
              <p:nvPr/>
            </p:nvSpPr>
            <p:spPr bwMode="auto">
              <a:xfrm flipV="1">
                <a:off x="3313" y="2976"/>
                <a:ext cx="351" cy="266"/>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71019" name="Rectangle 10">
                <a:extLst>
                  <a:ext uri="{FF2B5EF4-FFF2-40B4-BE49-F238E27FC236}">
                    <a16:creationId xmlns:a16="http://schemas.microsoft.com/office/drawing/2014/main" id="{50131E6E-FBB2-5E91-35AF-61452E7DED2B}"/>
                  </a:ext>
                </a:extLst>
              </p:cNvPr>
              <p:cNvSpPr>
                <a:spLocks noChangeArrowheads="1"/>
              </p:cNvSpPr>
              <p:nvPr/>
            </p:nvSpPr>
            <p:spPr bwMode="auto">
              <a:xfrm>
                <a:off x="2852" y="3235"/>
                <a:ext cx="901" cy="261"/>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2200">
                    <a:solidFill>
                      <a:schemeClr val="bg2"/>
                    </a:solidFill>
                  </a:rPr>
                  <a:t>Car</a:t>
                </a:r>
              </a:p>
            </p:txBody>
          </p:sp>
          <p:sp>
            <p:nvSpPr>
              <p:cNvPr id="171020" name="Line 11">
                <a:extLst>
                  <a:ext uri="{FF2B5EF4-FFF2-40B4-BE49-F238E27FC236}">
                    <a16:creationId xmlns:a16="http://schemas.microsoft.com/office/drawing/2014/main" id="{022E57B5-F493-0438-CC1D-59EDBDE89CEB}"/>
                  </a:ext>
                </a:extLst>
              </p:cNvPr>
              <p:cNvSpPr>
                <a:spLocks noChangeShapeType="1"/>
              </p:cNvSpPr>
              <p:nvPr/>
            </p:nvSpPr>
            <p:spPr bwMode="auto">
              <a:xfrm flipH="1" flipV="1">
                <a:off x="3960" y="2985"/>
                <a:ext cx="350" cy="266"/>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71021" name="Rectangle 12">
                <a:extLst>
                  <a:ext uri="{FF2B5EF4-FFF2-40B4-BE49-F238E27FC236}">
                    <a16:creationId xmlns:a16="http://schemas.microsoft.com/office/drawing/2014/main" id="{9EDB200F-9CE1-78DD-84E9-C0938E14029E}"/>
                  </a:ext>
                </a:extLst>
              </p:cNvPr>
              <p:cNvSpPr>
                <a:spLocks noChangeArrowheads="1"/>
              </p:cNvSpPr>
              <p:nvPr/>
            </p:nvSpPr>
            <p:spPr bwMode="auto">
              <a:xfrm>
                <a:off x="3925" y="3235"/>
                <a:ext cx="901" cy="261"/>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2200">
                    <a:solidFill>
                      <a:schemeClr val="bg2"/>
                    </a:solidFill>
                  </a:rPr>
                  <a:t>Truck</a:t>
                </a:r>
              </a:p>
            </p:txBody>
          </p:sp>
          <p:sp>
            <p:nvSpPr>
              <p:cNvPr id="171022" name="Rectangle 13">
                <a:extLst>
                  <a:ext uri="{FF2B5EF4-FFF2-40B4-BE49-F238E27FC236}">
                    <a16:creationId xmlns:a16="http://schemas.microsoft.com/office/drawing/2014/main" id="{08BC1807-167F-8786-A020-0E373421B9CB}"/>
                  </a:ext>
                </a:extLst>
              </p:cNvPr>
              <p:cNvSpPr>
                <a:spLocks noChangeArrowheads="1"/>
              </p:cNvSpPr>
              <p:nvPr/>
            </p:nvSpPr>
            <p:spPr bwMode="auto">
              <a:xfrm>
                <a:off x="3339" y="2727"/>
                <a:ext cx="901" cy="262"/>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2200" i="1">
                    <a:solidFill>
                      <a:schemeClr val="bg2"/>
                    </a:solidFill>
                  </a:rPr>
                  <a:t>Vehicle</a:t>
                </a:r>
              </a:p>
            </p:txBody>
          </p:sp>
        </p:gr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Slide Number Placeholder 5">
            <a:extLst>
              <a:ext uri="{FF2B5EF4-FFF2-40B4-BE49-F238E27FC236}">
                <a16:creationId xmlns:a16="http://schemas.microsoft.com/office/drawing/2014/main" id="{A9F92035-E69C-20E4-2BCC-1747EA6BDE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DD435C5-8BBE-D642-842E-3F9A804619E7}" type="slidenum">
              <a:rPr lang="en-US" altLang="en-US" sz="1400" smtClean="0"/>
              <a:pPr>
                <a:spcBef>
                  <a:spcPct val="0"/>
                </a:spcBef>
                <a:buFontTx/>
                <a:buNone/>
              </a:pPr>
              <a:t>16</a:t>
            </a:fld>
            <a:endParaRPr lang="en-US" altLang="en-US" sz="1400"/>
          </a:p>
        </p:txBody>
      </p:sp>
      <p:sp>
        <p:nvSpPr>
          <p:cNvPr id="173058" name="Rectangle 2">
            <a:extLst>
              <a:ext uri="{FF2B5EF4-FFF2-40B4-BE49-F238E27FC236}">
                <a16:creationId xmlns:a16="http://schemas.microsoft.com/office/drawing/2014/main" id="{C3B87BA6-BFD0-56A6-973A-C663D4E7EB8B}"/>
              </a:ext>
            </a:extLst>
          </p:cNvPr>
          <p:cNvSpPr>
            <a:spLocks noGrp="1" noChangeArrowheads="1"/>
          </p:cNvSpPr>
          <p:nvPr>
            <p:ph type="title"/>
          </p:nvPr>
        </p:nvSpPr>
        <p:spPr>
          <a:noFill/>
        </p:spPr>
        <p:txBody>
          <a:bodyPr lIns="92075" tIns="46038" rIns="92075" bIns="46038" anchor="t"/>
          <a:lstStyle/>
          <a:p>
            <a:pPr eaLnBrk="1" hangingPunct="1"/>
            <a:r>
              <a:rPr lang="en-US" altLang="en-US"/>
              <a:t>Defining Abstract Classes in Java</a:t>
            </a:r>
          </a:p>
        </p:txBody>
      </p:sp>
      <p:sp>
        <p:nvSpPr>
          <p:cNvPr id="173059" name="Rectangle 3">
            <a:extLst>
              <a:ext uri="{FF2B5EF4-FFF2-40B4-BE49-F238E27FC236}">
                <a16:creationId xmlns:a16="http://schemas.microsoft.com/office/drawing/2014/main" id="{70513B48-61B4-136A-DCFA-FB1432CC7E01}"/>
              </a:ext>
            </a:extLst>
          </p:cNvPr>
          <p:cNvSpPr>
            <a:spLocks noGrp="1" noChangeArrowheads="1"/>
          </p:cNvSpPr>
          <p:nvPr>
            <p:ph type="body" idx="1"/>
          </p:nvPr>
        </p:nvSpPr>
        <p:spPr>
          <a:xfrm>
            <a:off x="685800" y="1066800"/>
            <a:ext cx="7467600" cy="1943100"/>
          </a:xfrm>
          <a:noFill/>
        </p:spPr>
        <p:txBody>
          <a:bodyPr lIns="92075" tIns="46038" rIns="92075" bIns="46038">
            <a:spAutoFit/>
          </a:bodyPr>
          <a:lstStyle/>
          <a:p>
            <a:pPr marL="341313" lvl="1" indent="-227013" defTabSz="346075" eaLnBrk="1" hangingPunct="1">
              <a:tabLst>
                <a:tab pos="571500" algn="l"/>
              </a:tabLst>
            </a:pPr>
            <a:r>
              <a:rPr lang="en-US" altLang="en-US" sz="1800"/>
              <a:t>Use the </a:t>
            </a:r>
            <a:r>
              <a:rPr lang="en-US" altLang="en-US" sz="1800">
                <a:latin typeface="Courier New" panose="02070309020205020404" pitchFamily="49" charset="0"/>
              </a:rPr>
              <a:t>abstract</a:t>
            </a:r>
            <a:r>
              <a:rPr lang="en-US" altLang="en-US" sz="1800"/>
              <a:t> keyword to declare a method as abstract </a:t>
            </a:r>
          </a:p>
          <a:p>
            <a:pPr marL="741363" lvl="2" indent="-285750" defTabSz="346075" eaLnBrk="1" hangingPunct="1">
              <a:tabLst>
                <a:tab pos="571500" algn="l"/>
              </a:tabLst>
            </a:pPr>
            <a:r>
              <a:rPr lang="en-US" altLang="en-US" sz="1600"/>
              <a:t>Only provide the method signature</a:t>
            </a:r>
          </a:p>
          <a:p>
            <a:pPr marL="741363" lvl="2" indent="-285750" defTabSz="346075" eaLnBrk="1" hangingPunct="1">
              <a:tabLst>
                <a:tab pos="571500" algn="l"/>
              </a:tabLst>
            </a:pPr>
            <a:r>
              <a:rPr lang="en-US" altLang="en-US" sz="1600"/>
              <a:t>Class must also be abstract </a:t>
            </a:r>
          </a:p>
          <a:p>
            <a:pPr marL="341313" lvl="1" indent="-227013" defTabSz="346075" eaLnBrk="1" hangingPunct="1">
              <a:tabLst>
                <a:tab pos="571500" algn="l"/>
              </a:tabLst>
            </a:pPr>
            <a:r>
              <a:rPr lang="en-US" altLang="en-US" sz="1800"/>
              <a:t>Must be implemented by a concrete subclass</a:t>
            </a:r>
          </a:p>
          <a:p>
            <a:pPr marL="741363" lvl="2" indent="-285750" defTabSz="346075" eaLnBrk="1" hangingPunct="1">
              <a:tabLst>
                <a:tab pos="571500" algn="l"/>
              </a:tabLst>
            </a:pPr>
            <a:r>
              <a:rPr lang="en-US" altLang="en-US" sz="1600"/>
              <a:t>Each concrete subclass can implement the method differently</a:t>
            </a:r>
          </a:p>
          <a:p>
            <a:pPr marL="0" indent="0" defTabSz="346075" eaLnBrk="1" hangingPunct="1">
              <a:tabLst>
                <a:tab pos="571500" algn="l"/>
              </a:tabLst>
            </a:pPr>
            <a:endParaRPr lang="en-US" altLang="en-US" sz="2000"/>
          </a:p>
        </p:txBody>
      </p:sp>
      <p:sp>
        <p:nvSpPr>
          <p:cNvPr id="173060" name="Rectangle 4">
            <a:extLst>
              <a:ext uri="{FF2B5EF4-FFF2-40B4-BE49-F238E27FC236}">
                <a16:creationId xmlns:a16="http://schemas.microsoft.com/office/drawing/2014/main" id="{4F17EE66-474C-8A5C-52F3-3900DB3EC7E6}"/>
              </a:ext>
            </a:extLst>
          </p:cNvPr>
          <p:cNvSpPr>
            <a:spLocks noChangeArrowheads="1"/>
          </p:cNvSpPr>
          <p:nvPr/>
        </p:nvSpPr>
        <p:spPr bwMode="auto">
          <a:xfrm>
            <a:off x="2060575" y="2730500"/>
            <a:ext cx="4911725" cy="21590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a:t>
            </a:r>
            <a:r>
              <a:rPr kumimoji="1" lang="en-US" altLang="en-US" sz="1800" i="1">
                <a:solidFill>
                  <a:srgbClr val="000000"/>
                </a:solidFill>
                <a:latin typeface="Courier New" panose="02070309020205020404" pitchFamily="49" charset="0"/>
              </a:rPr>
              <a:t>abstract</a:t>
            </a:r>
            <a:r>
              <a:rPr kumimoji="1" lang="en-US" altLang="en-US" sz="1800">
                <a:solidFill>
                  <a:srgbClr val="000000"/>
                </a:solidFill>
                <a:latin typeface="Courier New" panose="02070309020205020404" pitchFamily="49" charset="0"/>
              </a:rPr>
              <a:t> class Vehicle {</a:t>
            </a:r>
          </a:p>
          <a:p>
            <a:pPr>
              <a:lnSpc>
                <a:spcPct val="125000"/>
              </a:lnSpc>
              <a:spcBef>
                <a:spcPct val="0"/>
              </a:spcBef>
              <a:buFontTx/>
              <a:buNone/>
            </a:pPr>
            <a:r>
              <a:rPr kumimoji="1" lang="en-US" altLang="en-US" sz="1800">
                <a:solidFill>
                  <a:srgbClr val="000000"/>
                </a:solidFill>
                <a:latin typeface="Courier New" panose="02070309020205020404" pitchFamily="49" charset="0"/>
              </a:rPr>
              <a:t>  private String regNum;</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String getRegNum()…</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a:t>
            </a:r>
            <a:r>
              <a:rPr kumimoji="1" lang="en-US" altLang="en-US" sz="1800" i="1">
                <a:solidFill>
                  <a:srgbClr val="000000"/>
                </a:solidFill>
                <a:latin typeface="Courier New" panose="02070309020205020404" pitchFamily="49" charset="0"/>
              </a:rPr>
              <a:t>abstract</a:t>
            </a:r>
            <a:r>
              <a:rPr kumimoji="1" lang="en-US" altLang="en-US" sz="1800">
                <a:solidFill>
                  <a:srgbClr val="000000"/>
                </a:solidFill>
                <a:latin typeface="Courier New" panose="02070309020205020404" pitchFamily="49" charset="0"/>
              </a:rPr>
              <a:t> boolean 			             isRoadWorthy(); </a:t>
            </a:r>
          </a:p>
          <a:p>
            <a:pPr>
              <a:lnSpc>
                <a:spcPct val="125000"/>
              </a:lnSpc>
              <a:spcBef>
                <a:spcPct val="0"/>
              </a:spcBef>
              <a:buFontTx/>
              <a:buNone/>
            </a:pPr>
            <a:r>
              <a:rPr kumimoji="1" lang="en-US" altLang="en-US" sz="1800">
                <a:solidFill>
                  <a:srgbClr val="000000"/>
                </a:solidFill>
                <a:latin typeface="Courier New" panose="02070309020205020404" pitchFamily="49" charset="0"/>
              </a:rPr>
              <a:t>}</a:t>
            </a:r>
          </a:p>
        </p:txBody>
      </p:sp>
      <p:sp>
        <p:nvSpPr>
          <p:cNvPr id="173061" name="Rectangle 5">
            <a:extLst>
              <a:ext uri="{FF2B5EF4-FFF2-40B4-BE49-F238E27FC236}">
                <a16:creationId xmlns:a16="http://schemas.microsoft.com/office/drawing/2014/main" id="{23F8EF43-4C2B-09C5-71BB-7B8A28AAE990}"/>
              </a:ext>
            </a:extLst>
          </p:cNvPr>
          <p:cNvSpPr>
            <a:spLocks noChangeArrowheads="1"/>
          </p:cNvSpPr>
          <p:nvPr/>
        </p:nvSpPr>
        <p:spPr bwMode="auto">
          <a:xfrm>
            <a:off x="5181600" y="4800600"/>
            <a:ext cx="3492500" cy="14732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Truck </a:t>
            </a:r>
          </a:p>
          <a:p>
            <a:pPr>
              <a:lnSpc>
                <a:spcPct val="125000"/>
              </a:lnSpc>
              <a:spcBef>
                <a:spcPct val="0"/>
              </a:spcBef>
              <a:buFontTx/>
              <a:buNone/>
            </a:pPr>
            <a:r>
              <a:rPr kumimoji="1" lang="en-US" altLang="en-US" sz="1800">
                <a:solidFill>
                  <a:srgbClr val="000000"/>
                </a:solidFill>
                <a:latin typeface="Courier New" panose="02070309020205020404" pitchFamily="49" charset="0"/>
              </a:rPr>
              <a:t>       extends Vehicle{</a:t>
            </a:r>
          </a:p>
          <a:p>
            <a:pPr>
              <a:lnSpc>
                <a:spcPct val="125000"/>
              </a:lnSpc>
              <a:spcBef>
                <a:spcPct val="0"/>
              </a:spcBef>
              <a:buFontTx/>
              <a:buNone/>
            </a:pPr>
            <a:r>
              <a:rPr kumimoji="1" lang="en-US" altLang="en-US" sz="1800">
                <a:solidFill>
                  <a:srgbClr val="000000"/>
                </a:solidFill>
                <a:latin typeface="Courier New" panose="02070309020205020404" pitchFamily="49" charset="0"/>
              </a:rPr>
              <a:t> private int axles;</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void setLoad()…</a:t>
            </a:r>
          </a:p>
        </p:txBody>
      </p:sp>
      <p:sp>
        <p:nvSpPr>
          <p:cNvPr id="173062" name="Rectangle 6">
            <a:extLst>
              <a:ext uri="{FF2B5EF4-FFF2-40B4-BE49-F238E27FC236}">
                <a16:creationId xmlns:a16="http://schemas.microsoft.com/office/drawing/2014/main" id="{1B1398AF-7A16-8DDA-9A78-B20695EB5A41}"/>
              </a:ext>
            </a:extLst>
          </p:cNvPr>
          <p:cNvSpPr>
            <a:spLocks noChangeArrowheads="1"/>
          </p:cNvSpPr>
          <p:nvPr/>
        </p:nvSpPr>
        <p:spPr bwMode="auto">
          <a:xfrm>
            <a:off x="685800" y="4800600"/>
            <a:ext cx="3416300" cy="14732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Car </a:t>
            </a:r>
          </a:p>
          <a:p>
            <a:pPr>
              <a:lnSpc>
                <a:spcPct val="125000"/>
              </a:lnSpc>
              <a:spcBef>
                <a:spcPct val="0"/>
              </a:spcBef>
              <a:buFontTx/>
              <a:buNone/>
            </a:pPr>
            <a:r>
              <a:rPr kumimoji="1" lang="en-US" altLang="en-US" sz="1800">
                <a:solidFill>
                  <a:srgbClr val="000000"/>
                </a:solidFill>
                <a:latin typeface="Courier New" panose="02070309020205020404" pitchFamily="49" charset="0"/>
              </a:rPr>
              <a:t>       extends Vehicle{</a:t>
            </a:r>
          </a:p>
          <a:p>
            <a:pPr>
              <a:lnSpc>
                <a:spcPct val="125000"/>
              </a:lnSpc>
              <a:spcBef>
                <a:spcPct val="0"/>
              </a:spcBef>
              <a:buFontTx/>
              <a:buNone/>
            </a:pPr>
            <a:r>
              <a:rPr kumimoji="1" lang="en-US" altLang="en-US" sz="1800">
                <a:solidFill>
                  <a:srgbClr val="000000"/>
                </a:solidFill>
                <a:latin typeface="Courier New" panose="02070309020205020404" pitchFamily="49" charset="0"/>
              </a:rPr>
              <a:t> private int numSeats;</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void fitRack()…</a:t>
            </a:r>
          </a:p>
        </p:txBody>
      </p:sp>
      <p:sp>
        <p:nvSpPr>
          <p:cNvPr id="173063" name="Line 7">
            <a:extLst>
              <a:ext uri="{FF2B5EF4-FFF2-40B4-BE49-F238E27FC236}">
                <a16:creationId xmlns:a16="http://schemas.microsoft.com/office/drawing/2014/main" id="{36BF49B3-0277-D5C1-C851-492EBF6B53F2}"/>
              </a:ext>
            </a:extLst>
          </p:cNvPr>
          <p:cNvSpPr>
            <a:spLocks noChangeShapeType="1"/>
          </p:cNvSpPr>
          <p:nvPr/>
        </p:nvSpPr>
        <p:spPr bwMode="auto">
          <a:xfrm flipV="1">
            <a:off x="4038600" y="4953000"/>
            <a:ext cx="609600" cy="609600"/>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73064" name="Line 8">
            <a:extLst>
              <a:ext uri="{FF2B5EF4-FFF2-40B4-BE49-F238E27FC236}">
                <a16:creationId xmlns:a16="http://schemas.microsoft.com/office/drawing/2014/main" id="{7488A0A7-C1F2-073B-17F3-38B975040D1B}"/>
              </a:ext>
            </a:extLst>
          </p:cNvPr>
          <p:cNvSpPr>
            <a:spLocks noChangeShapeType="1"/>
          </p:cNvSpPr>
          <p:nvPr/>
        </p:nvSpPr>
        <p:spPr bwMode="auto">
          <a:xfrm flipH="1" flipV="1">
            <a:off x="4724400" y="4953000"/>
            <a:ext cx="457200" cy="762000"/>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4">
            <a:extLst>
              <a:ext uri="{FF2B5EF4-FFF2-40B4-BE49-F238E27FC236}">
                <a16:creationId xmlns:a16="http://schemas.microsoft.com/office/drawing/2014/main" id="{BE8FEE00-4906-84A2-1C78-60046AD991B5}"/>
              </a:ext>
            </a:extLst>
          </p:cNvPr>
          <p:cNvSpPr>
            <a:spLocks noGrp="1" noChangeArrowheads="1"/>
          </p:cNvSpPr>
          <p:nvPr>
            <p:ph type="ctrTitle"/>
          </p:nvPr>
        </p:nvSpPr>
        <p:spPr/>
        <p:txBody>
          <a:bodyPr/>
          <a:lstStyle/>
          <a:p>
            <a:pPr eaLnBrk="1" hangingPunct="1"/>
            <a:r>
              <a:rPr lang="en-US" altLang="en-US"/>
              <a:t>Interfaces &amp; Polymorphism</a:t>
            </a:r>
          </a:p>
        </p:txBody>
      </p:sp>
      <p:sp>
        <p:nvSpPr>
          <p:cNvPr id="181250" name="Rectangle 5">
            <a:extLst>
              <a:ext uri="{FF2B5EF4-FFF2-40B4-BE49-F238E27FC236}">
                <a16:creationId xmlns:a16="http://schemas.microsoft.com/office/drawing/2014/main" id="{71EE0F17-2E2B-B0F3-B823-BBC828817794}"/>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Slide Number Placeholder 5">
            <a:extLst>
              <a:ext uri="{FF2B5EF4-FFF2-40B4-BE49-F238E27FC236}">
                <a16:creationId xmlns:a16="http://schemas.microsoft.com/office/drawing/2014/main" id="{7532F6DF-A9C9-BEEF-A172-EF974C7634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97FE8F-4DD1-1F42-8275-806575C8A75D}" type="slidenum">
              <a:rPr lang="en-US" altLang="en-US" sz="1400" smtClean="0"/>
              <a:pPr>
                <a:spcBef>
                  <a:spcPct val="0"/>
                </a:spcBef>
                <a:buFontTx/>
                <a:buNone/>
              </a:pPr>
              <a:t>18</a:t>
            </a:fld>
            <a:endParaRPr lang="en-US" altLang="en-US" sz="1400"/>
          </a:p>
        </p:txBody>
      </p:sp>
      <p:sp>
        <p:nvSpPr>
          <p:cNvPr id="182274" name="Rectangle 2">
            <a:extLst>
              <a:ext uri="{FF2B5EF4-FFF2-40B4-BE49-F238E27FC236}">
                <a16:creationId xmlns:a16="http://schemas.microsoft.com/office/drawing/2014/main" id="{855B929C-1FA4-F26C-9F9F-6838FB3CCE8E}"/>
              </a:ext>
            </a:extLst>
          </p:cNvPr>
          <p:cNvSpPr>
            <a:spLocks noGrp="1" noChangeArrowheads="1"/>
          </p:cNvSpPr>
          <p:nvPr>
            <p:ph type="title"/>
          </p:nvPr>
        </p:nvSpPr>
        <p:spPr>
          <a:xfrm>
            <a:off x="685800" y="533400"/>
            <a:ext cx="7772400" cy="1143000"/>
          </a:xfrm>
          <a:noFill/>
        </p:spPr>
        <p:txBody>
          <a:bodyPr lIns="92075" tIns="46038" rIns="92075" bIns="46038" anchor="t"/>
          <a:lstStyle/>
          <a:p>
            <a:pPr eaLnBrk="1" hangingPunct="1"/>
            <a:r>
              <a:rPr lang="en-US" altLang="en-US"/>
              <a:t>Interfaces</a:t>
            </a:r>
          </a:p>
        </p:txBody>
      </p:sp>
      <p:sp>
        <p:nvSpPr>
          <p:cNvPr id="182275" name="Rectangle 3">
            <a:extLst>
              <a:ext uri="{FF2B5EF4-FFF2-40B4-BE49-F238E27FC236}">
                <a16:creationId xmlns:a16="http://schemas.microsoft.com/office/drawing/2014/main" id="{3D14F553-43C0-FEFA-0D86-F0361E41372F}"/>
              </a:ext>
            </a:extLst>
          </p:cNvPr>
          <p:cNvSpPr>
            <a:spLocks noGrp="1" noChangeArrowheads="1"/>
          </p:cNvSpPr>
          <p:nvPr>
            <p:ph type="body" idx="1"/>
          </p:nvPr>
        </p:nvSpPr>
        <p:spPr>
          <a:xfrm>
            <a:off x="619125" y="1160463"/>
            <a:ext cx="7975600" cy="4865687"/>
          </a:xfrm>
          <a:noFill/>
        </p:spPr>
        <p:txBody>
          <a:bodyPr lIns="92075" tIns="46038" rIns="92075" bIns="46038">
            <a:spAutoFit/>
          </a:bodyPr>
          <a:lstStyle/>
          <a:p>
            <a:pPr marL="341313" lvl="1" indent="-227013" defTabSz="346075" eaLnBrk="1" hangingPunct="1">
              <a:tabLst>
                <a:tab pos="571500" algn="l"/>
              </a:tabLst>
            </a:pPr>
            <a:r>
              <a:rPr lang="en-US" altLang="en-US"/>
              <a:t>An</a:t>
            </a:r>
            <a:r>
              <a:rPr lang="en-US" altLang="en-US" i="1"/>
              <a:t> </a:t>
            </a:r>
            <a:r>
              <a:rPr lang="en-US" altLang="en-US"/>
              <a:t>interface</a:t>
            </a:r>
            <a:r>
              <a:rPr lang="en-US" altLang="en-US" i="1"/>
              <a:t> </a:t>
            </a:r>
            <a:r>
              <a:rPr lang="en-US" altLang="en-US"/>
              <a:t>is like a fully abstract class</a:t>
            </a:r>
          </a:p>
          <a:p>
            <a:pPr marL="741363" lvl="2" indent="-285750" defTabSz="346075" eaLnBrk="1" hangingPunct="1">
              <a:tabLst>
                <a:tab pos="571500" algn="l"/>
              </a:tabLst>
            </a:pPr>
            <a:r>
              <a:rPr lang="en-US" altLang="en-US" sz="1800"/>
              <a:t>All of its methods are public and abstract</a:t>
            </a:r>
          </a:p>
          <a:p>
            <a:pPr marL="741363" lvl="2" indent="-285750" defTabSz="346075" eaLnBrk="1" hangingPunct="1">
              <a:tabLst>
                <a:tab pos="571500" algn="l"/>
              </a:tabLst>
            </a:pPr>
            <a:r>
              <a:rPr lang="en-US" altLang="en-US" sz="1800"/>
              <a:t>No instance variables if present they are public static final</a:t>
            </a:r>
          </a:p>
          <a:p>
            <a:pPr marL="341313" lvl="1" indent="-227013" defTabSz="346075" eaLnBrk="1" hangingPunct="1">
              <a:tabLst>
                <a:tab pos="571500" algn="l"/>
              </a:tabLst>
            </a:pPr>
            <a:r>
              <a:rPr lang="en-US" altLang="en-US"/>
              <a:t>An interface defines a set of methods that other classes can implement</a:t>
            </a:r>
          </a:p>
          <a:p>
            <a:pPr marL="741363" lvl="2" indent="-285750" defTabSz="346075" eaLnBrk="1" hangingPunct="1">
              <a:tabLst>
                <a:tab pos="571500" algn="l"/>
              </a:tabLst>
            </a:pPr>
            <a:r>
              <a:rPr lang="en-US" altLang="en-US" sz="1800"/>
              <a:t>A class can </a:t>
            </a:r>
            <a:r>
              <a:rPr lang="en-US" altLang="en-US" sz="1800" i="1"/>
              <a:t>implement</a:t>
            </a:r>
            <a:r>
              <a:rPr lang="en-US" altLang="en-US" sz="1800"/>
              <a:t> many interfaces, but can </a:t>
            </a:r>
            <a:r>
              <a:rPr lang="en-US" altLang="en-US" sz="1800" i="1"/>
              <a:t>extend</a:t>
            </a:r>
            <a:r>
              <a:rPr lang="en-US" altLang="en-US" sz="1800"/>
              <a:t> only one class</a:t>
            </a:r>
            <a:endParaRPr lang="en-US" altLang="ko-KR" sz="1800">
              <a:ea typeface="굴림" panose="020B0600000101010101" pitchFamily="34" charset="-127"/>
            </a:endParaRPr>
          </a:p>
          <a:p>
            <a:pPr marL="341313" lvl="1" indent="-227013" defTabSz="346075" eaLnBrk="1" hangingPunct="1">
              <a:tabLst>
                <a:tab pos="571500" algn="l"/>
              </a:tabLst>
            </a:pPr>
            <a:endParaRPr lang="en-US" altLang="ko-KR">
              <a:ea typeface="굴림" panose="020B0600000101010101" pitchFamily="34" charset="-127"/>
            </a:endParaRPr>
          </a:p>
          <a:p>
            <a:pPr marL="341313" lvl="1" indent="-227013" defTabSz="346075" eaLnBrk="1" hangingPunct="1">
              <a:tabLst>
                <a:tab pos="571500" algn="l"/>
              </a:tabLst>
            </a:pPr>
            <a:r>
              <a:rPr lang="en-US" altLang="ko-KR">
                <a:ea typeface="굴림" panose="020B0600000101010101" pitchFamily="34" charset="-127"/>
              </a:rPr>
              <a:t>Can extend other interfaces and extend multiple interfaces</a:t>
            </a:r>
          </a:p>
          <a:p>
            <a:pPr marL="341313" lvl="1" indent="-227013" defTabSz="346075" eaLnBrk="1" hangingPunct="1">
              <a:tabLst>
                <a:tab pos="571500" algn="l"/>
              </a:tabLst>
            </a:pPr>
            <a:endParaRPr lang="en-US" altLang="ko-KR">
              <a:ea typeface="굴림" panose="020B0600000101010101" pitchFamily="34" charset="-127"/>
            </a:endParaRPr>
          </a:p>
          <a:p>
            <a:pPr marL="341313" lvl="1" indent="-227013" defTabSz="346075" eaLnBrk="1" hangingPunct="1">
              <a:tabLst>
                <a:tab pos="571500" algn="l"/>
              </a:tabLst>
            </a:pPr>
            <a:r>
              <a:rPr lang="en-US" altLang="ko-KR">
                <a:ea typeface="굴림" panose="020B0600000101010101" pitchFamily="34" charset="-127"/>
              </a:rPr>
              <a:t>Extends another sub interface  inherits everything from super interface</a:t>
            </a:r>
          </a:p>
          <a:p>
            <a:pPr marL="0" indent="0" defTabSz="346075" eaLnBrk="1" hangingPunct="1">
              <a:tabLst>
                <a:tab pos="571500" algn="l"/>
              </a:tabLst>
            </a:pPr>
            <a:endParaRPr lang="en-US" altLang="en-US"/>
          </a:p>
          <a:p>
            <a:pPr marL="741363" lvl="2" indent="-285750" defTabSz="346075" eaLnBrk="1" hangingPunct="1">
              <a:tabLst>
                <a:tab pos="571500" algn="l"/>
              </a:tabLst>
            </a:pPr>
            <a:endParaRPr lang="en-US" altLang="en-US" sz="1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Slide Number Placeholder 5">
            <a:extLst>
              <a:ext uri="{FF2B5EF4-FFF2-40B4-BE49-F238E27FC236}">
                <a16:creationId xmlns:a16="http://schemas.microsoft.com/office/drawing/2014/main" id="{8B2708E3-95BB-0BC4-8759-15CD826847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E909803-1BD7-314A-8A98-6335601560BE}" type="slidenum">
              <a:rPr lang="en-US" altLang="en-US" sz="1400" smtClean="0"/>
              <a:pPr>
                <a:spcBef>
                  <a:spcPct val="0"/>
                </a:spcBef>
                <a:buFontTx/>
                <a:buNone/>
              </a:pPr>
              <a:t>19</a:t>
            </a:fld>
            <a:endParaRPr lang="en-US" altLang="en-US" sz="1400"/>
          </a:p>
        </p:txBody>
      </p:sp>
      <p:sp>
        <p:nvSpPr>
          <p:cNvPr id="184322" name="Rectangle 2">
            <a:extLst>
              <a:ext uri="{FF2B5EF4-FFF2-40B4-BE49-F238E27FC236}">
                <a16:creationId xmlns:a16="http://schemas.microsoft.com/office/drawing/2014/main" id="{9BE1D4A6-0A89-3C81-82EA-E0C5E4CD599B}"/>
              </a:ext>
            </a:extLst>
          </p:cNvPr>
          <p:cNvSpPr>
            <a:spLocks noGrp="1" noChangeArrowheads="1"/>
          </p:cNvSpPr>
          <p:nvPr>
            <p:ph type="title"/>
          </p:nvPr>
        </p:nvSpPr>
        <p:spPr/>
        <p:txBody>
          <a:bodyPr/>
          <a:lstStyle/>
          <a:p>
            <a:pPr eaLnBrk="1" hangingPunct="1"/>
            <a:r>
              <a:rPr lang="en-US" altLang="en-US"/>
              <a:t>Interface</a:t>
            </a:r>
          </a:p>
        </p:txBody>
      </p:sp>
      <p:sp>
        <p:nvSpPr>
          <p:cNvPr id="184323" name="Rectangle 3">
            <a:extLst>
              <a:ext uri="{FF2B5EF4-FFF2-40B4-BE49-F238E27FC236}">
                <a16:creationId xmlns:a16="http://schemas.microsoft.com/office/drawing/2014/main" id="{C84C8D74-32CB-ED7D-9D23-A96CEC8295E9}"/>
              </a:ext>
            </a:extLst>
          </p:cNvPr>
          <p:cNvSpPr>
            <a:spLocks noGrp="1" noChangeArrowheads="1"/>
          </p:cNvSpPr>
          <p:nvPr>
            <p:ph type="body" idx="1"/>
          </p:nvPr>
        </p:nvSpPr>
        <p:spPr>
          <a:xfrm>
            <a:off x="685800" y="1066800"/>
            <a:ext cx="7772400" cy="4419600"/>
          </a:xfrm>
        </p:spPr>
        <p:txBody>
          <a:bodyPr/>
          <a:lstStyle/>
          <a:p>
            <a:pPr eaLnBrk="1" hangingPunct="1"/>
            <a:r>
              <a:rPr lang="en-US" altLang="en-US"/>
              <a:t>Interfaces define types in an abstract form</a:t>
            </a:r>
          </a:p>
          <a:p>
            <a:pPr lvl="1" eaLnBrk="1" hangingPunct="1"/>
            <a:r>
              <a:rPr lang="en-US" altLang="en-US" sz="1800">
                <a:latin typeface="Times New Roman" panose="02020603050405020304" pitchFamily="18" charset="0"/>
              </a:rPr>
              <a:t>An interface declaration allows the specification of a reference type without providing an implementation</a:t>
            </a:r>
          </a:p>
          <a:p>
            <a:pPr lvl="1" eaLnBrk="1" hangingPunct="1"/>
            <a:r>
              <a:rPr lang="en-US" altLang="en-US" sz="1800">
                <a:latin typeface="Times New Roman" panose="02020603050405020304" pitchFamily="18" charset="0"/>
              </a:rPr>
              <a:t>The class that implements the interface decides how to implement</a:t>
            </a:r>
            <a:r>
              <a:rPr lang="en-US" altLang="en-US" sz="1800"/>
              <a:t> </a:t>
            </a:r>
          </a:p>
          <a:p>
            <a:pPr lvl="1" eaLnBrk="1" hangingPunct="1"/>
            <a:endParaRPr lang="en-US" altLang="en-US" sz="1800"/>
          </a:p>
          <a:p>
            <a:pPr lvl="1" eaLnBrk="1" hangingPunct="1"/>
            <a:r>
              <a:rPr lang="en-US" altLang="en-US" sz="1800"/>
              <a:t>Interfaces describe an aspect of behavior that different classes can support</a:t>
            </a:r>
          </a:p>
          <a:p>
            <a:pPr lvl="1" eaLnBrk="1" hangingPunct="1"/>
            <a:r>
              <a:rPr lang="en-US" altLang="en-US" sz="1800"/>
              <a:t>For example, any class that supports the “Steerable” interface can be steered:</a:t>
            </a:r>
          </a:p>
          <a:p>
            <a:pPr lvl="1" eaLnBrk="1" hangingPunct="1"/>
            <a:endParaRPr lang="en-US" altLang="en-US" sz="1800"/>
          </a:p>
          <a:p>
            <a:pPr lvl="1" eaLnBrk="1" hangingPunct="1"/>
            <a:endParaRPr lang="en-US" altLang="en-US" sz="1800"/>
          </a:p>
        </p:txBody>
      </p:sp>
      <p:pic>
        <p:nvPicPr>
          <p:cNvPr id="184324" name="Picture 4">
            <a:extLst>
              <a:ext uri="{FF2B5EF4-FFF2-40B4-BE49-F238E27FC236}">
                <a16:creationId xmlns:a16="http://schemas.microsoft.com/office/drawing/2014/main" id="{F861161A-A6BD-5795-9628-9288439E83E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4100" y="4862513"/>
            <a:ext cx="1277938"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5" name="Rectangle 5">
            <a:extLst>
              <a:ext uri="{FF2B5EF4-FFF2-40B4-BE49-F238E27FC236}">
                <a16:creationId xmlns:a16="http://schemas.microsoft.com/office/drawing/2014/main" id="{59BB631B-A6AB-2756-FA07-218E7D16B384}"/>
              </a:ext>
            </a:extLst>
          </p:cNvPr>
          <p:cNvSpPr>
            <a:spLocks noChangeArrowheads="1"/>
          </p:cNvSpPr>
          <p:nvPr/>
        </p:nvSpPr>
        <p:spPr bwMode="auto">
          <a:xfrm>
            <a:off x="5657850" y="4371975"/>
            <a:ext cx="23860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kumimoji="1" lang="en-US" altLang="en-US" i="1"/>
              <a:t>Not Steerable</a:t>
            </a:r>
          </a:p>
        </p:txBody>
      </p:sp>
      <p:sp>
        <p:nvSpPr>
          <p:cNvPr id="184326" name="Rectangle 9">
            <a:extLst>
              <a:ext uri="{FF2B5EF4-FFF2-40B4-BE49-F238E27FC236}">
                <a16:creationId xmlns:a16="http://schemas.microsoft.com/office/drawing/2014/main" id="{571A3369-7448-2897-F41D-810ECA5B9298}"/>
              </a:ext>
            </a:extLst>
          </p:cNvPr>
          <p:cNvSpPr>
            <a:spLocks noChangeArrowheads="1"/>
          </p:cNvSpPr>
          <p:nvPr/>
        </p:nvSpPr>
        <p:spPr bwMode="auto">
          <a:xfrm>
            <a:off x="1041400" y="4344988"/>
            <a:ext cx="3810000" cy="1662112"/>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184327" name="Picture 6">
            <a:extLst>
              <a:ext uri="{FF2B5EF4-FFF2-40B4-BE49-F238E27FC236}">
                <a16:creationId xmlns:a16="http://schemas.microsoft.com/office/drawing/2014/main" id="{876CA4C6-E30C-9AB4-9F6E-DF26E232AECB}"/>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2113" y="4595813"/>
            <a:ext cx="1731962"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8" name="Picture 7">
            <a:extLst>
              <a:ext uri="{FF2B5EF4-FFF2-40B4-BE49-F238E27FC236}">
                <a16:creationId xmlns:a16="http://schemas.microsoft.com/office/drawing/2014/main" id="{F73F2F44-AA05-F6C9-BE8C-4FBD40C436E2}"/>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4945063"/>
            <a:ext cx="1322387"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923951FD-5E59-2064-22D5-D5C41DB1AD14}"/>
              </a:ext>
            </a:extLst>
          </p:cNvPr>
          <p:cNvSpPr>
            <a:spLocks noGrp="1" noChangeArrowheads="1"/>
          </p:cNvSpPr>
          <p:nvPr>
            <p:ph type="ctrTitle"/>
          </p:nvPr>
        </p:nvSpPr>
        <p:spPr>
          <a:xfrm>
            <a:off x="685800" y="2286000"/>
            <a:ext cx="7772400" cy="1143000"/>
          </a:xfrm>
        </p:spPr>
        <p:txBody>
          <a:bodyPr/>
          <a:lstStyle/>
          <a:p>
            <a:pPr eaLnBrk="1" hangingPunct="1"/>
            <a:r>
              <a:rPr lang="en-US" altLang="en-US"/>
              <a:t>INHERITANCE</a:t>
            </a:r>
          </a:p>
        </p:txBody>
      </p:sp>
      <p:sp>
        <p:nvSpPr>
          <p:cNvPr id="144386" name="Rectangle 3">
            <a:extLst>
              <a:ext uri="{FF2B5EF4-FFF2-40B4-BE49-F238E27FC236}">
                <a16:creationId xmlns:a16="http://schemas.microsoft.com/office/drawing/2014/main" id="{003C491A-D3EB-818F-C538-8E64097ADB61}"/>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a:extLst>
              <a:ext uri="{FF2B5EF4-FFF2-40B4-BE49-F238E27FC236}">
                <a16:creationId xmlns:a16="http://schemas.microsoft.com/office/drawing/2014/main" id="{6ED199EA-F813-FF35-B33A-BBD3BF8371DC}"/>
              </a:ext>
            </a:extLst>
          </p:cNvPr>
          <p:cNvSpPr>
            <a:spLocks noGrp="1" noChangeArrowheads="1"/>
          </p:cNvSpPr>
          <p:nvPr>
            <p:ph type="title"/>
          </p:nvPr>
        </p:nvSpPr>
        <p:spPr>
          <a:noFill/>
        </p:spPr>
        <p:txBody>
          <a:bodyPr lIns="92075" tIns="46038" rIns="92075" bIns="46038" anchor="t"/>
          <a:lstStyle/>
          <a:p>
            <a:pPr eaLnBrk="1" hangingPunct="1"/>
            <a:r>
              <a:rPr lang="en-US" altLang="en-US"/>
              <a:t>Defining an Interface in Java</a:t>
            </a:r>
          </a:p>
        </p:txBody>
      </p:sp>
      <p:sp>
        <p:nvSpPr>
          <p:cNvPr id="123908" name="Rectangle 3">
            <a:extLst>
              <a:ext uri="{FF2B5EF4-FFF2-40B4-BE49-F238E27FC236}">
                <a16:creationId xmlns:a16="http://schemas.microsoft.com/office/drawing/2014/main" id="{B23485C9-40DD-0560-AB6F-77D70116AD8E}"/>
              </a:ext>
            </a:extLst>
          </p:cNvPr>
          <p:cNvSpPr>
            <a:spLocks noGrp="1" noChangeArrowheads="1"/>
          </p:cNvSpPr>
          <p:nvPr>
            <p:ph idx="1"/>
          </p:nvPr>
        </p:nvSpPr>
        <p:spPr>
          <a:xfrm>
            <a:off x="457200" y="1066800"/>
            <a:ext cx="8229600" cy="5884863"/>
          </a:xfrm>
        </p:spPr>
        <p:txBody>
          <a:bodyPr lIns="92075" tIns="46038" rIns="92075" bIns="46038">
            <a:spAutoFit/>
          </a:bodyPr>
          <a:lstStyle/>
          <a:p>
            <a:pPr marL="341313" lvl="1" indent="-227013" defTabSz="346075" eaLnBrk="1" hangingPunct="1">
              <a:tabLst>
                <a:tab pos="571500" algn="l"/>
              </a:tabLst>
              <a:defRPr/>
            </a:pPr>
            <a:r>
              <a:rPr lang="en-US" altLang="en-US" dirty="0"/>
              <a:t>Use</a:t>
            </a:r>
            <a:r>
              <a:rPr lang="en-US" altLang="en-US" dirty="0">
                <a:latin typeface="Courier New" panose="02070309020205020404" pitchFamily="49" charset="0"/>
              </a:rPr>
              <a:t> interface</a:t>
            </a:r>
            <a:r>
              <a:rPr lang="en-US" altLang="en-US" dirty="0"/>
              <a:t> keyword instead of </a:t>
            </a:r>
            <a:r>
              <a:rPr lang="en-US" altLang="en-US" dirty="0">
                <a:latin typeface="Courier New" panose="02070309020205020404" pitchFamily="49" charset="0"/>
              </a:rPr>
              <a:t>class</a:t>
            </a:r>
          </a:p>
          <a:p>
            <a:pPr marL="341313" lvl="1" indent="-227013" defTabSz="346075" eaLnBrk="1" hangingPunct="1">
              <a:tabLst>
                <a:tab pos="571500" algn="l"/>
              </a:tabLst>
              <a:defRPr/>
            </a:pPr>
            <a:endParaRPr lang="en-US" altLang="en-US" dirty="0">
              <a:latin typeface="Courier New" panose="02070309020205020404" pitchFamily="49" charset="0"/>
            </a:endParaRPr>
          </a:p>
          <a:p>
            <a:pPr>
              <a:defRPr/>
            </a:pPr>
            <a:r>
              <a:rPr lang="en-IN" sz="1800" b="1" dirty="0">
                <a:solidFill>
                  <a:srgbClr val="7F0055"/>
                </a:solidFill>
                <a:latin typeface="Consolas" panose="020B0609020204030204" pitchFamily="49" charset="0"/>
              </a:rPr>
              <a:t>package</a:t>
            </a:r>
            <a:r>
              <a:rPr lang="en-IN" sz="1800" b="1" dirty="0">
                <a:solidFill>
                  <a:srgbClr val="000000"/>
                </a:solidFill>
                <a:latin typeface="Consolas" panose="020B0609020204030204" pitchFamily="49" charset="0"/>
              </a:rPr>
              <a:t> </a:t>
            </a:r>
            <a:r>
              <a:rPr lang="en-IN" sz="1800" b="1" dirty="0" err="1">
                <a:solidFill>
                  <a:srgbClr val="000000"/>
                </a:solidFill>
                <a:latin typeface="Consolas" panose="020B0609020204030204" pitchFamily="49" charset="0"/>
              </a:rPr>
              <a:t>com.training.ifaces</a:t>
            </a:r>
            <a:r>
              <a:rPr lang="en-IN" sz="1800" b="1" dirty="0">
                <a:solidFill>
                  <a:srgbClr val="000000"/>
                </a:solidFill>
                <a:latin typeface="Consolas" panose="020B0609020204030204" pitchFamily="49" charset="0"/>
              </a:rPr>
              <a:t>;</a:t>
            </a:r>
          </a:p>
          <a:p>
            <a:pPr>
              <a:defRPr/>
            </a:pPr>
            <a:endParaRPr lang="en-IN" sz="1800" dirty="0">
              <a:latin typeface="Consolas" panose="020B0609020204030204" pitchFamily="49" charset="0"/>
            </a:endParaRPr>
          </a:p>
          <a:p>
            <a:pPr>
              <a:defRPr/>
            </a:pP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interface</a:t>
            </a:r>
            <a:r>
              <a:rPr lang="en-IN" sz="1800" b="1" dirty="0">
                <a:solidFill>
                  <a:srgbClr val="000000"/>
                </a:solidFill>
                <a:latin typeface="Consolas" panose="020B0609020204030204" pitchFamily="49" charset="0"/>
              </a:rPr>
              <a:t> Converter {</a:t>
            </a:r>
          </a:p>
          <a:p>
            <a:pPr>
              <a:defRPr/>
            </a:pPr>
            <a:endParaRPr lang="en-IN" sz="1800" dirty="0">
              <a:latin typeface="Consolas" panose="020B0609020204030204" pitchFamily="49" charset="0"/>
            </a:endParaRPr>
          </a:p>
          <a:p>
            <a:pPr>
              <a:defRPr/>
            </a:pPr>
            <a:r>
              <a:rPr lang="en-IN" sz="1800" b="1" dirty="0">
                <a:solidFill>
                  <a:srgbClr val="7F0055"/>
                </a:solidFill>
                <a:latin typeface="Consolas" panose="020B0609020204030204" pitchFamily="49" charset="0"/>
              </a:rPr>
              <a:t>public</a:t>
            </a:r>
            <a:r>
              <a:rPr lang="en-IN" sz="1800" b="1" dirty="0">
                <a:solidFill>
                  <a:srgbClr val="000000"/>
                </a:solidFill>
                <a:latin typeface="Consolas" panose="020B0609020204030204" pitchFamily="49" charset="0"/>
              </a:rPr>
              <a:t> </a:t>
            </a:r>
            <a:r>
              <a:rPr lang="en-IN" sz="1800" b="1" dirty="0">
                <a:solidFill>
                  <a:srgbClr val="7F0055"/>
                </a:solidFill>
                <a:latin typeface="Consolas" panose="020B0609020204030204" pitchFamily="49" charset="0"/>
              </a:rPr>
              <a:t>double</a:t>
            </a:r>
            <a:r>
              <a:rPr lang="en-IN" sz="1800" b="1" dirty="0">
                <a:solidFill>
                  <a:srgbClr val="000000"/>
                </a:solidFill>
                <a:latin typeface="Consolas" panose="020B0609020204030204" pitchFamily="49" charset="0"/>
              </a:rPr>
              <a:t> convert();</a:t>
            </a:r>
          </a:p>
          <a:p>
            <a:pPr>
              <a:defRPr/>
            </a:pPr>
            <a:r>
              <a:rPr lang="en-IN" sz="1800" dirty="0">
                <a:solidFill>
                  <a:srgbClr val="000000"/>
                </a:solidFill>
                <a:latin typeface="Consolas" panose="020B0609020204030204" pitchFamily="49" charset="0"/>
              </a:rPr>
              <a:t>}</a:t>
            </a:r>
          </a:p>
          <a:p>
            <a:pPr marL="341313" lvl="1" indent="-227013" defTabSz="346075" eaLnBrk="1" hangingPunct="1">
              <a:tabLst>
                <a:tab pos="571500" algn="l"/>
              </a:tabLst>
              <a:defRPr/>
            </a:pPr>
            <a:br>
              <a:rPr lang="en-US" altLang="en-US" dirty="0">
                <a:latin typeface="Courier New" panose="02070309020205020404" pitchFamily="49" charset="0"/>
              </a:rPr>
            </a:br>
            <a:endParaRPr lang="en-US" altLang="en-US" sz="600" dirty="0"/>
          </a:p>
          <a:p>
            <a:pPr marL="0" indent="0" defTabSz="346075" eaLnBrk="1" hangingPunct="1">
              <a:tabLst>
                <a:tab pos="571500" algn="l"/>
              </a:tabLst>
              <a:defRPr/>
            </a:pPr>
            <a:endParaRPr lang="en-US" altLang="en-US" dirty="0"/>
          </a:p>
          <a:p>
            <a:pPr marL="0" indent="0" defTabSz="346075" eaLnBrk="1" hangingPunct="1">
              <a:tabLst>
                <a:tab pos="571500" algn="l"/>
              </a:tabLst>
              <a:defRPr/>
            </a:pPr>
            <a:endParaRPr lang="en-US" altLang="en-US" dirty="0"/>
          </a:p>
          <a:p>
            <a:pPr marL="0" indent="0" defTabSz="346075" eaLnBrk="1" hangingPunct="1">
              <a:tabLst>
                <a:tab pos="571500" algn="l"/>
              </a:tabLst>
              <a:defRPr/>
            </a:pPr>
            <a:endParaRPr lang="en-US" altLang="en-US" dirty="0"/>
          </a:p>
          <a:p>
            <a:pPr marL="0" indent="0" defTabSz="346075" eaLnBrk="1" hangingPunct="1">
              <a:tabLst>
                <a:tab pos="571500" algn="l"/>
              </a:tabLst>
              <a:defRPr/>
            </a:pPr>
            <a:endParaRPr lang="en-US" altLang="en-US" dirty="0"/>
          </a:p>
          <a:p>
            <a:pPr marL="0" indent="0" defTabSz="346075" eaLnBrk="1" hangingPunct="1">
              <a:tabLst>
                <a:tab pos="571500" algn="l"/>
              </a:tabLst>
              <a:defRPr/>
            </a:pPr>
            <a:endParaRPr lang="en-US" altLang="en-US" dirty="0"/>
          </a:p>
          <a:p>
            <a:pPr marL="0" indent="0" defTabSz="346075" eaLnBrk="1" hangingPunct="1">
              <a:tabLst>
                <a:tab pos="571500" algn="l"/>
              </a:tabLst>
              <a:defRPr/>
            </a:pPr>
            <a:endParaRPr lang="en-US" altLang="en-US" dirty="0"/>
          </a:p>
        </p:txBody>
      </p:sp>
      <p:sp>
        <p:nvSpPr>
          <p:cNvPr id="186371" name="Slide Number Placeholder 5">
            <a:extLst>
              <a:ext uri="{FF2B5EF4-FFF2-40B4-BE49-F238E27FC236}">
                <a16:creationId xmlns:a16="http://schemas.microsoft.com/office/drawing/2014/main" id="{D57FEF51-EA06-B0E6-D08E-5F11ADBFD0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43D7DEB-A304-DD45-ADF6-4352FA524FBB}" type="slidenum">
              <a:rPr lang="en-US" altLang="en-US" sz="1400" smtClean="0"/>
              <a:pPr>
                <a:spcBef>
                  <a:spcPct val="0"/>
                </a:spcBef>
                <a:buFontTx/>
                <a:buNone/>
              </a:pPr>
              <a:t>20</a:t>
            </a:fld>
            <a:endParaRPr lang="en-US" altLang="en-US" sz="14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Slide Number Placeholder 5">
            <a:extLst>
              <a:ext uri="{FF2B5EF4-FFF2-40B4-BE49-F238E27FC236}">
                <a16:creationId xmlns:a16="http://schemas.microsoft.com/office/drawing/2014/main" id="{7F571C24-E376-9D48-406E-7A5536DF89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0CE51D0-AD6C-9E4F-9661-DF8BB16E6186}" type="slidenum">
              <a:rPr lang="en-US" altLang="en-US" sz="1400" smtClean="0"/>
              <a:pPr>
                <a:spcBef>
                  <a:spcPct val="0"/>
                </a:spcBef>
                <a:buFontTx/>
                <a:buNone/>
              </a:pPr>
              <a:t>21</a:t>
            </a:fld>
            <a:endParaRPr lang="en-US" altLang="en-US" sz="1400"/>
          </a:p>
        </p:txBody>
      </p:sp>
      <p:sp>
        <p:nvSpPr>
          <p:cNvPr id="193538" name="Rectangle 2">
            <a:extLst>
              <a:ext uri="{FF2B5EF4-FFF2-40B4-BE49-F238E27FC236}">
                <a16:creationId xmlns:a16="http://schemas.microsoft.com/office/drawing/2014/main" id="{96F6A6C5-430E-0069-5C70-AB016920C2C3}"/>
              </a:ext>
            </a:extLst>
          </p:cNvPr>
          <p:cNvSpPr>
            <a:spLocks noGrp="1" noChangeArrowheads="1"/>
          </p:cNvSpPr>
          <p:nvPr>
            <p:ph type="title"/>
          </p:nvPr>
        </p:nvSpPr>
        <p:spPr>
          <a:noFill/>
        </p:spPr>
        <p:txBody>
          <a:bodyPr lIns="92075" tIns="46038" rIns="92075" bIns="46038" anchor="t"/>
          <a:lstStyle/>
          <a:p>
            <a:pPr eaLnBrk="1" hangingPunct="1"/>
            <a:r>
              <a:rPr lang="en-US" altLang="en-US"/>
              <a:t>Implementing an Interface</a:t>
            </a:r>
          </a:p>
        </p:txBody>
      </p:sp>
      <p:sp>
        <p:nvSpPr>
          <p:cNvPr id="193539" name="Rectangle 3">
            <a:extLst>
              <a:ext uri="{FF2B5EF4-FFF2-40B4-BE49-F238E27FC236}">
                <a16:creationId xmlns:a16="http://schemas.microsoft.com/office/drawing/2014/main" id="{55AC26F4-8DE2-44A9-E7C5-4EDF868EDDBD}"/>
              </a:ext>
            </a:extLst>
          </p:cNvPr>
          <p:cNvSpPr>
            <a:spLocks noChangeArrowheads="1"/>
          </p:cNvSpPr>
          <p:nvPr/>
        </p:nvSpPr>
        <p:spPr bwMode="auto">
          <a:xfrm>
            <a:off x="1101725" y="1651000"/>
            <a:ext cx="4225925" cy="18161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interface Steerable {</a:t>
            </a:r>
          </a:p>
          <a:p>
            <a:pPr>
              <a:lnSpc>
                <a:spcPct val="125000"/>
              </a:lnSpc>
              <a:spcBef>
                <a:spcPct val="0"/>
              </a:spcBef>
              <a:buFontTx/>
              <a:buNone/>
            </a:pPr>
            <a:r>
              <a:rPr kumimoji="1" lang="en-US" altLang="en-US" sz="1800">
                <a:solidFill>
                  <a:srgbClr val="000000"/>
                </a:solidFill>
                <a:latin typeface="Courier New" panose="02070309020205020404" pitchFamily="49" charset="0"/>
              </a:rPr>
              <a:t>  int maxTurn = 135;</a:t>
            </a:r>
          </a:p>
          <a:p>
            <a:pPr>
              <a:lnSpc>
                <a:spcPct val="125000"/>
              </a:lnSpc>
              <a:spcBef>
                <a:spcPct val="0"/>
              </a:spcBef>
              <a:buFontTx/>
              <a:buNone/>
            </a:pPr>
            <a:r>
              <a:rPr kumimoji="1" lang="en-US" altLang="en-US" sz="1800">
                <a:solidFill>
                  <a:srgbClr val="000000"/>
                </a:solidFill>
                <a:latin typeface="Courier New" panose="02070309020205020404" pitchFamily="49" charset="0"/>
              </a:rPr>
              <a:t>  void turnLeft(int deg);</a:t>
            </a:r>
          </a:p>
          <a:p>
            <a:pPr>
              <a:lnSpc>
                <a:spcPct val="125000"/>
              </a:lnSpc>
              <a:spcBef>
                <a:spcPct val="0"/>
              </a:spcBef>
              <a:buFontTx/>
              <a:buNone/>
            </a:pPr>
            <a:r>
              <a:rPr kumimoji="1" lang="en-US" altLang="en-US" sz="1800">
                <a:solidFill>
                  <a:srgbClr val="000000"/>
                </a:solidFill>
                <a:latin typeface="Courier New" panose="02070309020205020404" pitchFamily="49" charset="0"/>
              </a:rPr>
              <a:t>  void turnRight(int deg);</a:t>
            </a:r>
          </a:p>
          <a:p>
            <a:pPr>
              <a:lnSpc>
                <a:spcPct val="125000"/>
              </a:lnSpc>
              <a:spcBef>
                <a:spcPct val="0"/>
              </a:spcBef>
              <a:buFontTx/>
              <a:buNone/>
            </a:pPr>
            <a:r>
              <a:rPr kumimoji="1" lang="en-US" altLang="en-US" sz="1800">
                <a:solidFill>
                  <a:srgbClr val="000000"/>
                </a:solidFill>
                <a:latin typeface="Courier New" panose="02070309020205020404" pitchFamily="49" charset="0"/>
              </a:rPr>
              <a:t>}</a:t>
            </a:r>
          </a:p>
        </p:txBody>
      </p:sp>
      <p:sp>
        <p:nvSpPr>
          <p:cNvPr id="193540" name="Rectangle 4">
            <a:extLst>
              <a:ext uri="{FF2B5EF4-FFF2-40B4-BE49-F238E27FC236}">
                <a16:creationId xmlns:a16="http://schemas.microsoft.com/office/drawing/2014/main" id="{61F1C552-4C92-832E-5D22-F144E5EB712B}"/>
              </a:ext>
            </a:extLst>
          </p:cNvPr>
          <p:cNvSpPr>
            <a:spLocks noChangeArrowheads="1"/>
          </p:cNvSpPr>
          <p:nvPr/>
        </p:nvSpPr>
        <p:spPr bwMode="auto">
          <a:xfrm>
            <a:off x="2590800" y="3157538"/>
            <a:ext cx="5427663" cy="28448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kumimoji="1" lang="en-US" altLang="en-US" sz="2000">
                <a:solidFill>
                  <a:srgbClr val="000000"/>
                </a:solidFill>
                <a:latin typeface="Courier New" panose="02070309020205020404" pitchFamily="49" charset="0"/>
              </a:rPr>
              <a:t>public class Car </a:t>
            </a:r>
          </a:p>
          <a:p>
            <a:pPr>
              <a:spcBef>
                <a:spcPct val="0"/>
              </a:spcBef>
              <a:buFontTx/>
              <a:buNone/>
            </a:pPr>
            <a:r>
              <a:rPr kumimoji="1" lang="en-US" altLang="en-US" sz="2000">
                <a:solidFill>
                  <a:srgbClr val="000000"/>
                </a:solidFill>
                <a:latin typeface="Courier New" panose="02070309020205020404" pitchFamily="49" charset="0"/>
              </a:rPr>
              <a:t>       extends Vehicle </a:t>
            </a:r>
          </a:p>
          <a:p>
            <a:pPr>
              <a:spcBef>
                <a:spcPct val="0"/>
              </a:spcBef>
              <a:buFontTx/>
              <a:buNone/>
            </a:pPr>
            <a:r>
              <a:rPr kumimoji="1" lang="en-US" altLang="en-US" sz="2000">
                <a:solidFill>
                  <a:srgbClr val="000000"/>
                </a:solidFill>
                <a:latin typeface="Courier New" panose="02070309020205020404" pitchFamily="49" charset="0"/>
              </a:rPr>
              <a:t>       implements Steerable {  </a:t>
            </a:r>
            <a:br>
              <a:rPr kumimoji="1" lang="en-US" altLang="en-US" sz="2000">
                <a:solidFill>
                  <a:srgbClr val="000000"/>
                </a:solidFill>
                <a:latin typeface="Courier New" panose="02070309020205020404" pitchFamily="49" charset="0"/>
              </a:rPr>
            </a:br>
            <a:endParaRPr kumimoji="1" lang="en-US" altLang="en-US" sz="2000">
              <a:solidFill>
                <a:srgbClr val="000000"/>
              </a:solidFill>
              <a:latin typeface="Courier New" panose="02070309020205020404" pitchFamily="49" charset="0"/>
            </a:endParaRPr>
          </a:p>
          <a:p>
            <a:pPr>
              <a:spcBef>
                <a:spcPct val="0"/>
              </a:spcBef>
              <a:buFontTx/>
              <a:buNone/>
            </a:pPr>
            <a:r>
              <a:rPr kumimoji="1" lang="en-US" altLang="en-US" sz="2000">
                <a:solidFill>
                  <a:srgbClr val="000000"/>
                </a:solidFill>
                <a:latin typeface="Courier New" panose="02070309020205020404" pitchFamily="49" charset="0"/>
              </a:rPr>
              <a:t>  public void turnLeft(int deg)</a:t>
            </a:r>
          </a:p>
          <a:p>
            <a:pPr>
              <a:spcBef>
                <a:spcPct val="0"/>
              </a:spcBef>
              <a:buFontTx/>
              <a:buNone/>
            </a:pPr>
            <a:r>
              <a:rPr kumimoji="1" lang="en-US" altLang="en-US" sz="2000">
                <a:solidFill>
                  <a:srgbClr val="000000"/>
                </a:solidFill>
                <a:latin typeface="Courier New" panose="02070309020205020404" pitchFamily="49" charset="0"/>
              </a:rPr>
              <a:t>  {…}</a:t>
            </a:r>
          </a:p>
          <a:p>
            <a:pPr>
              <a:spcBef>
                <a:spcPct val="0"/>
              </a:spcBef>
              <a:buFontTx/>
              <a:buNone/>
            </a:pPr>
            <a:endParaRPr kumimoji="1" lang="en-US" altLang="en-US" sz="2000">
              <a:solidFill>
                <a:srgbClr val="000000"/>
              </a:solidFill>
              <a:latin typeface="Courier New" panose="02070309020205020404" pitchFamily="49" charset="0"/>
            </a:endParaRPr>
          </a:p>
          <a:p>
            <a:pPr>
              <a:spcBef>
                <a:spcPct val="0"/>
              </a:spcBef>
              <a:buFontTx/>
              <a:buNone/>
            </a:pPr>
            <a:r>
              <a:rPr kumimoji="1" lang="en-US" altLang="en-US" sz="2000">
                <a:solidFill>
                  <a:srgbClr val="000000"/>
                </a:solidFill>
                <a:latin typeface="Courier New" panose="02070309020205020404" pitchFamily="49" charset="0"/>
              </a:rPr>
              <a:t>  public void turnRight(int deg)</a:t>
            </a:r>
          </a:p>
          <a:p>
            <a:pPr>
              <a:spcBef>
                <a:spcPct val="0"/>
              </a:spcBef>
              <a:buFontTx/>
              <a:buNone/>
            </a:pPr>
            <a:r>
              <a:rPr kumimoji="1" lang="en-US" altLang="en-US" sz="2000">
                <a:solidFill>
                  <a:srgbClr val="000000"/>
                </a:solidFill>
                <a:latin typeface="Courier New" panose="02070309020205020404" pitchFamily="49" charset="0"/>
              </a:rPr>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Slide Number Placeholder 5">
            <a:extLst>
              <a:ext uri="{FF2B5EF4-FFF2-40B4-BE49-F238E27FC236}">
                <a16:creationId xmlns:a16="http://schemas.microsoft.com/office/drawing/2014/main" id="{FF32B34E-7631-B754-9E8B-27E826DF29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52743BB-DBE0-3848-A929-DB8CEFC2F946}" type="slidenum">
              <a:rPr lang="en-US" altLang="en-US" sz="1400" smtClean="0"/>
              <a:pPr>
                <a:spcBef>
                  <a:spcPct val="0"/>
                </a:spcBef>
                <a:buFontTx/>
                <a:buNone/>
              </a:pPr>
              <a:t>22</a:t>
            </a:fld>
            <a:endParaRPr lang="en-US" altLang="en-US" sz="1400"/>
          </a:p>
        </p:txBody>
      </p:sp>
      <p:sp>
        <p:nvSpPr>
          <p:cNvPr id="195586" name="Rectangle 1026">
            <a:extLst>
              <a:ext uri="{FF2B5EF4-FFF2-40B4-BE49-F238E27FC236}">
                <a16:creationId xmlns:a16="http://schemas.microsoft.com/office/drawing/2014/main" id="{8299395A-CE63-D661-6504-6DD51F19DB90}"/>
              </a:ext>
            </a:extLst>
          </p:cNvPr>
          <p:cNvSpPr>
            <a:spLocks noGrp="1" noChangeArrowheads="1"/>
          </p:cNvSpPr>
          <p:nvPr>
            <p:ph type="title"/>
          </p:nvPr>
        </p:nvSpPr>
        <p:spPr/>
        <p:txBody>
          <a:bodyPr/>
          <a:lstStyle/>
          <a:p>
            <a:pPr eaLnBrk="1" hangingPunct="1"/>
            <a:r>
              <a:rPr lang="en-US" altLang="en-US"/>
              <a:t>Partial Implementation of an Interface</a:t>
            </a:r>
            <a:br>
              <a:rPr lang="en-US" altLang="en-US"/>
            </a:br>
            <a:endParaRPr lang="en-US" altLang="en-US"/>
          </a:p>
        </p:txBody>
      </p:sp>
      <p:sp>
        <p:nvSpPr>
          <p:cNvPr id="195587" name="Rectangle 1027">
            <a:extLst>
              <a:ext uri="{FF2B5EF4-FFF2-40B4-BE49-F238E27FC236}">
                <a16:creationId xmlns:a16="http://schemas.microsoft.com/office/drawing/2014/main" id="{088FDD99-A330-4DA1-0A44-2AD2BE85BAC9}"/>
              </a:ext>
            </a:extLst>
          </p:cNvPr>
          <p:cNvSpPr>
            <a:spLocks noGrp="1" noChangeArrowheads="1"/>
          </p:cNvSpPr>
          <p:nvPr>
            <p:ph type="body" idx="1"/>
          </p:nvPr>
        </p:nvSpPr>
        <p:spPr>
          <a:xfrm>
            <a:off x="685800" y="1152525"/>
            <a:ext cx="7772400" cy="4598988"/>
          </a:xfrm>
        </p:spPr>
        <p:txBody>
          <a:bodyPr/>
          <a:lstStyle/>
          <a:p>
            <a:pPr eaLnBrk="1" hangingPunct="1">
              <a:lnSpc>
                <a:spcPct val="90000"/>
              </a:lnSpc>
            </a:pPr>
            <a:r>
              <a:rPr lang="en-US" altLang="en-US" sz="2000"/>
              <a:t>Declare the class as abstract if the class does not implement all the methods of an interface</a:t>
            </a:r>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endParaRPr lang="en-US" altLang="en-US" sz="2000"/>
          </a:p>
          <a:p>
            <a:pPr eaLnBrk="1" hangingPunct="1">
              <a:lnSpc>
                <a:spcPct val="90000"/>
              </a:lnSpc>
            </a:pPr>
            <a:r>
              <a:rPr lang="en-US" altLang="en-US" sz="2000"/>
              <a:t>Implement the methods in the sub class level</a:t>
            </a:r>
          </a:p>
        </p:txBody>
      </p:sp>
      <p:sp>
        <p:nvSpPr>
          <p:cNvPr id="195588" name="Rectangle 1028">
            <a:extLst>
              <a:ext uri="{FF2B5EF4-FFF2-40B4-BE49-F238E27FC236}">
                <a16:creationId xmlns:a16="http://schemas.microsoft.com/office/drawing/2014/main" id="{0FC128F3-26B1-B8DD-7786-7451D31DB477}"/>
              </a:ext>
            </a:extLst>
          </p:cNvPr>
          <p:cNvSpPr>
            <a:spLocks noChangeArrowheads="1"/>
          </p:cNvSpPr>
          <p:nvPr/>
        </p:nvSpPr>
        <p:spPr bwMode="auto">
          <a:xfrm>
            <a:off x="990600" y="2667000"/>
            <a:ext cx="7086600" cy="25400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kumimoji="1" lang="en-US" altLang="en-US" sz="2000">
                <a:solidFill>
                  <a:srgbClr val="000000"/>
                </a:solidFill>
                <a:latin typeface="Courier New" panose="02070309020205020404" pitchFamily="49" charset="0"/>
              </a:rPr>
              <a:t>Public abstract class Car </a:t>
            </a:r>
          </a:p>
          <a:p>
            <a:pPr>
              <a:spcBef>
                <a:spcPct val="0"/>
              </a:spcBef>
              <a:buFontTx/>
              <a:buNone/>
            </a:pPr>
            <a:r>
              <a:rPr kumimoji="1" lang="en-US" altLang="en-US" sz="2000">
                <a:solidFill>
                  <a:srgbClr val="000000"/>
                </a:solidFill>
                <a:latin typeface="Courier New" panose="02070309020205020404" pitchFamily="49" charset="0"/>
              </a:rPr>
              <a:t>       		extends Vehicle </a:t>
            </a:r>
          </a:p>
          <a:p>
            <a:pPr>
              <a:spcBef>
                <a:spcPct val="0"/>
              </a:spcBef>
              <a:buFontTx/>
              <a:buNone/>
            </a:pPr>
            <a:r>
              <a:rPr kumimoji="1" lang="en-US" altLang="en-US" sz="2000">
                <a:solidFill>
                  <a:srgbClr val="000000"/>
                </a:solidFill>
                <a:latin typeface="Courier New" panose="02070309020205020404" pitchFamily="49" charset="0"/>
              </a:rPr>
              <a:t>		       implements Steerable {  </a:t>
            </a:r>
            <a:br>
              <a:rPr kumimoji="1" lang="en-US" altLang="en-US" sz="2000">
                <a:solidFill>
                  <a:srgbClr val="000000"/>
                </a:solidFill>
                <a:latin typeface="Courier New" panose="02070309020205020404" pitchFamily="49" charset="0"/>
              </a:rPr>
            </a:br>
            <a:endParaRPr kumimoji="1" lang="en-US" altLang="en-US" sz="2000">
              <a:solidFill>
                <a:srgbClr val="000000"/>
              </a:solidFill>
              <a:latin typeface="Courier New" panose="02070309020205020404" pitchFamily="49" charset="0"/>
            </a:endParaRPr>
          </a:p>
          <a:p>
            <a:pPr>
              <a:spcBef>
                <a:spcPct val="0"/>
              </a:spcBef>
              <a:buFontTx/>
              <a:buNone/>
            </a:pPr>
            <a:r>
              <a:rPr kumimoji="1" lang="en-US" altLang="en-US" sz="2000">
                <a:solidFill>
                  <a:srgbClr val="000000"/>
                </a:solidFill>
                <a:latin typeface="Courier New" panose="02070309020205020404" pitchFamily="49" charset="0"/>
              </a:rPr>
              <a:t>  public void turnLeft(int deg)</a:t>
            </a:r>
          </a:p>
          <a:p>
            <a:pPr>
              <a:spcBef>
                <a:spcPct val="0"/>
              </a:spcBef>
              <a:buFontTx/>
              <a:buNone/>
            </a:pPr>
            <a:r>
              <a:rPr kumimoji="1" lang="en-US" altLang="en-US" sz="2000">
                <a:solidFill>
                  <a:srgbClr val="000000"/>
                </a:solidFill>
                <a:latin typeface="Courier New" panose="02070309020205020404" pitchFamily="49" charset="0"/>
              </a:rPr>
              <a:t>  {…}</a:t>
            </a:r>
          </a:p>
          <a:p>
            <a:pPr>
              <a:spcBef>
                <a:spcPct val="0"/>
              </a:spcBef>
              <a:buFontTx/>
              <a:buNone/>
            </a:pPr>
            <a:endParaRPr kumimoji="1" lang="en-US" altLang="en-US" sz="2000">
              <a:solidFill>
                <a:srgbClr val="000000"/>
              </a:solidFill>
              <a:latin typeface="Courier New" panose="02070309020205020404" pitchFamily="49" charset="0"/>
            </a:endParaRPr>
          </a:p>
          <a:p>
            <a:pPr>
              <a:spcBef>
                <a:spcPct val="0"/>
              </a:spcBef>
              <a:buFontTx/>
              <a:buNone/>
            </a:pPr>
            <a:r>
              <a:rPr kumimoji="1" lang="en-US" altLang="en-US" sz="2000">
                <a:solidFill>
                  <a:srgbClr val="000000"/>
                </a:solidFill>
                <a:latin typeface="Courier New" panose="02070309020205020404" pitchFamily="49" charset="0"/>
              </a:rPr>
              <a:t>}</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Slide Number Placeholder 5">
            <a:extLst>
              <a:ext uri="{FF2B5EF4-FFF2-40B4-BE49-F238E27FC236}">
                <a16:creationId xmlns:a16="http://schemas.microsoft.com/office/drawing/2014/main" id="{C805631D-1A7F-93EE-F80E-59E7ED25B6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AF8BF49-91F1-0F43-9172-05F8F3A15860}" type="slidenum">
              <a:rPr lang="en-US" altLang="en-US" sz="1400" smtClean="0"/>
              <a:pPr>
                <a:spcBef>
                  <a:spcPct val="0"/>
                </a:spcBef>
                <a:buFontTx/>
                <a:buNone/>
              </a:pPr>
              <a:t>23</a:t>
            </a:fld>
            <a:endParaRPr lang="en-US" altLang="en-US" sz="1400"/>
          </a:p>
        </p:txBody>
      </p:sp>
      <p:sp>
        <p:nvSpPr>
          <p:cNvPr id="199682" name="Rectangle 2">
            <a:extLst>
              <a:ext uri="{FF2B5EF4-FFF2-40B4-BE49-F238E27FC236}">
                <a16:creationId xmlns:a16="http://schemas.microsoft.com/office/drawing/2014/main" id="{CE1FD014-5FA8-3595-E72E-CBC012D5E297}"/>
              </a:ext>
            </a:extLst>
          </p:cNvPr>
          <p:cNvSpPr>
            <a:spLocks noGrp="1" noChangeArrowheads="1"/>
          </p:cNvSpPr>
          <p:nvPr>
            <p:ph type="title"/>
          </p:nvPr>
        </p:nvSpPr>
        <p:spPr/>
        <p:txBody>
          <a:bodyPr/>
          <a:lstStyle/>
          <a:p>
            <a:pPr eaLnBrk="1" hangingPunct="1"/>
            <a:r>
              <a:rPr lang="en-US" altLang="en-US"/>
              <a:t>Extending an Interface</a:t>
            </a:r>
            <a:br>
              <a:rPr lang="en-US" altLang="en-US"/>
            </a:br>
            <a:endParaRPr lang="en-US" altLang="en-US"/>
          </a:p>
        </p:txBody>
      </p:sp>
      <p:sp>
        <p:nvSpPr>
          <p:cNvPr id="199683" name="Rectangle 3">
            <a:extLst>
              <a:ext uri="{FF2B5EF4-FFF2-40B4-BE49-F238E27FC236}">
                <a16:creationId xmlns:a16="http://schemas.microsoft.com/office/drawing/2014/main" id="{31056E5C-1808-998F-202F-1E0511AFF4BC}"/>
              </a:ext>
            </a:extLst>
          </p:cNvPr>
          <p:cNvSpPr>
            <a:spLocks noGrp="1" noChangeArrowheads="1"/>
          </p:cNvSpPr>
          <p:nvPr>
            <p:ph type="body" idx="1"/>
          </p:nvPr>
        </p:nvSpPr>
        <p:spPr>
          <a:xfrm>
            <a:off x="685800" y="1447800"/>
            <a:ext cx="7772400" cy="4114800"/>
          </a:xfrm>
        </p:spPr>
        <p:txBody>
          <a:bodyPr/>
          <a:lstStyle/>
          <a:p>
            <a:pPr eaLnBrk="1" hangingPunct="1"/>
            <a:r>
              <a:rPr lang="en-US" altLang="en-US"/>
              <a:t>One Interface can extend another Interface</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199684" name="Rectangle 4">
            <a:extLst>
              <a:ext uri="{FF2B5EF4-FFF2-40B4-BE49-F238E27FC236}">
                <a16:creationId xmlns:a16="http://schemas.microsoft.com/office/drawing/2014/main" id="{62858ECD-7654-8A3B-55C0-44ECFBF15C21}"/>
              </a:ext>
            </a:extLst>
          </p:cNvPr>
          <p:cNvSpPr>
            <a:spLocks noChangeArrowheads="1"/>
          </p:cNvSpPr>
          <p:nvPr/>
        </p:nvSpPr>
        <p:spPr bwMode="auto">
          <a:xfrm>
            <a:off x="1219200" y="2362200"/>
            <a:ext cx="4225925" cy="18161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interface Steerable {</a:t>
            </a:r>
          </a:p>
          <a:p>
            <a:pPr>
              <a:lnSpc>
                <a:spcPct val="125000"/>
              </a:lnSpc>
              <a:spcBef>
                <a:spcPct val="0"/>
              </a:spcBef>
              <a:buFontTx/>
              <a:buNone/>
            </a:pPr>
            <a:r>
              <a:rPr kumimoji="1" lang="en-US" altLang="en-US" sz="1800">
                <a:solidFill>
                  <a:srgbClr val="000000"/>
                </a:solidFill>
                <a:latin typeface="Courier New" panose="02070309020205020404" pitchFamily="49" charset="0"/>
              </a:rPr>
              <a:t>  int maxTurn = 135;</a:t>
            </a:r>
          </a:p>
          <a:p>
            <a:pPr>
              <a:lnSpc>
                <a:spcPct val="125000"/>
              </a:lnSpc>
              <a:spcBef>
                <a:spcPct val="0"/>
              </a:spcBef>
              <a:buFontTx/>
              <a:buNone/>
            </a:pPr>
            <a:r>
              <a:rPr kumimoji="1" lang="en-US" altLang="en-US" sz="1800">
                <a:solidFill>
                  <a:srgbClr val="000000"/>
                </a:solidFill>
                <a:latin typeface="Courier New" panose="02070309020205020404" pitchFamily="49" charset="0"/>
              </a:rPr>
              <a:t>  void turnLeft(int deg);</a:t>
            </a:r>
          </a:p>
          <a:p>
            <a:pPr>
              <a:lnSpc>
                <a:spcPct val="125000"/>
              </a:lnSpc>
              <a:spcBef>
                <a:spcPct val="0"/>
              </a:spcBef>
              <a:buFontTx/>
              <a:buNone/>
            </a:pPr>
            <a:r>
              <a:rPr kumimoji="1" lang="en-US" altLang="en-US" sz="1800">
                <a:solidFill>
                  <a:srgbClr val="000000"/>
                </a:solidFill>
                <a:latin typeface="Courier New" panose="02070309020205020404" pitchFamily="49" charset="0"/>
              </a:rPr>
              <a:t>  void turnRight(int deg);</a:t>
            </a:r>
          </a:p>
          <a:p>
            <a:pPr>
              <a:lnSpc>
                <a:spcPct val="125000"/>
              </a:lnSpc>
              <a:spcBef>
                <a:spcPct val="0"/>
              </a:spcBef>
              <a:buFontTx/>
              <a:buNone/>
            </a:pPr>
            <a:r>
              <a:rPr kumimoji="1" lang="en-US" altLang="en-US" sz="1800">
                <a:solidFill>
                  <a:srgbClr val="000000"/>
                </a:solidFill>
                <a:latin typeface="Courier New" panose="02070309020205020404" pitchFamily="49" charset="0"/>
              </a:rPr>
              <a:t>}</a:t>
            </a:r>
          </a:p>
        </p:txBody>
      </p:sp>
      <p:sp>
        <p:nvSpPr>
          <p:cNvPr id="199685" name="Rectangle 5">
            <a:extLst>
              <a:ext uri="{FF2B5EF4-FFF2-40B4-BE49-F238E27FC236}">
                <a16:creationId xmlns:a16="http://schemas.microsoft.com/office/drawing/2014/main" id="{0047C791-9734-8E09-B630-9DA3D7426660}"/>
              </a:ext>
            </a:extLst>
          </p:cNvPr>
          <p:cNvSpPr>
            <a:spLocks noChangeArrowheads="1"/>
          </p:cNvSpPr>
          <p:nvPr/>
        </p:nvSpPr>
        <p:spPr bwMode="auto">
          <a:xfrm>
            <a:off x="3276600" y="4191000"/>
            <a:ext cx="5334000" cy="16256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kumimoji="1" lang="en-US" altLang="en-US" sz="2000">
                <a:solidFill>
                  <a:srgbClr val="000000"/>
                </a:solidFill>
                <a:latin typeface="Courier New" panose="02070309020205020404" pitchFamily="49" charset="0"/>
              </a:rPr>
              <a:t>public interface Navigator </a:t>
            </a:r>
          </a:p>
          <a:p>
            <a:pPr>
              <a:spcBef>
                <a:spcPct val="0"/>
              </a:spcBef>
              <a:buFontTx/>
              <a:buNone/>
            </a:pPr>
            <a:r>
              <a:rPr kumimoji="1" lang="en-US" altLang="en-US" sz="2000">
                <a:solidFill>
                  <a:srgbClr val="000000"/>
                </a:solidFill>
                <a:latin typeface="Courier New" panose="02070309020205020404" pitchFamily="49" charset="0"/>
              </a:rPr>
              <a:t>	         extends Steerable {</a:t>
            </a:r>
          </a:p>
          <a:p>
            <a:pPr>
              <a:spcBef>
                <a:spcPct val="0"/>
              </a:spcBef>
              <a:buFontTx/>
              <a:buNone/>
            </a:pPr>
            <a:r>
              <a:rPr kumimoji="1" lang="en-US" altLang="en-US" sz="2000">
                <a:solidFill>
                  <a:srgbClr val="000000"/>
                </a:solidFill>
                <a:latin typeface="Courier New" panose="02070309020205020404" pitchFamily="49" charset="0"/>
              </a:rPr>
              <a:t>  void calcSpeed(int distance);</a:t>
            </a:r>
          </a:p>
          <a:p>
            <a:pPr>
              <a:spcBef>
                <a:spcPct val="0"/>
              </a:spcBef>
              <a:buFontTx/>
              <a:buNone/>
            </a:pPr>
            <a:endParaRPr kumimoji="1" lang="en-US" altLang="en-US" sz="2000">
              <a:solidFill>
                <a:srgbClr val="000000"/>
              </a:solidFill>
              <a:latin typeface="Courier New" panose="02070309020205020404" pitchFamily="49" charset="0"/>
            </a:endParaRPr>
          </a:p>
          <a:p>
            <a:pPr>
              <a:spcBef>
                <a:spcPct val="0"/>
              </a:spcBef>
              <a:buFontTx/>
              <a:buNone/>
            </a:pPr>
            <a:r>
              <a:rPr kumimoji="1" lang="en-US" altLang="en-US" sz="2000">
                <a:solidFill>
                  <a:srgbClr val="000000"/>
                </a:solidFill>
                <a:latin typeface="Courier New" panose="02070309020205020404" pitchFamily="49" charset="0"/>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Slide Number Placeholder 5">
            <a:extLst>
              <a:ext uri="{FF2B5EF4-FFF2-40B4-BE49-F238E27FC236}">
                <a16:creationId xmlns:a16="http://schemas.microsoft.com/office/drawing/2014/main" id="{9ACB2964-A1DA-FB0A-ED9C-4F9BC3E79A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460915F-A67A-254D-B80C-4D92B9FFC2F9}" type="slidenum">
              <a:rPr lang="en-US" altLang="en-US" sz="1400" smtClean="0"/>
              <a:pPr>
                <a:spcBef>
                  <a:spcPct val="0"/>
                </a:spcBef>
                <a:buFontTx/>
                <a:buNone/>
              </a:pPr>
              <a:t>24</a:t>
            </a:fld>
            <a:endParaRPr lang="en-US" altLang="en-US" sz="1400"/>
          </a:p>
        </p:txBody>
      </p:sp>
      <p:sp>
        <p:nvSpPr>
          <p:cNvPr id="201730" name="Rectangle 2">
            <a:extLst>
              <a:ext uri="{FF2B5EF4-FFF2-40B4-BE49-F238E27FC236}">
                <a16:creationId xmlns:a16="http://schemas.microsoft.com/office/drawing/2014/main" id="{5D7F3367-22D9-E095-A44F-B3B180DC8F90}"/>
              </a:ext>
            </a:extLst>
          </p:cNvPr>
          <p:cNvSpPr>
            <a:spLocks noGrp="1" noChangeArrowheads="1"/>
          </p:cNvSpPr>
          <p:nvPr>
            <p:ph type="title"/>
          </p:nvPr>
        </p:nvSpPr>
        <p:spPr>
          <a:xfrm>
            <a:off x="457200" y="274638"/>
            <a:ext cx="8229600" cy="487362"/>
          </a:xfrm>
        </p:spPr>
        <p:txBody>
          <a:bodyPr/>
          <a:lstStyle/>
          <a:p>
            <a:pPr eaLnBrk="1" hangingPunct="1"/>
            <a:r>
              <a:rPr lang="en-US" altLang="en-US"/>
              <a:t>Polymorphism</a:t>
            </a:r>
          </a:p>
        </p:txBody>
      </p:sp>
      <p:sp>
        <p:nvSpPr>
          <p:cNvPr id="201731" name="Rectangle 3">
            <a:extLst>
              <a:ext uri="{FF2B5EF4-FFF2-40B4-BE49-F238E27FC236}">
                <a16:creationId xmlns:a16="http://schemas.microsoft.com/office/drawing/2014/main" id="{6983112A-AF09-C1F8-555F-9E0371714910}"/>
              </a:ext>
            </a:extLst>
          </p:cNvPr>
          <p:cNvSpPr>
            <a:spLocks noGrp="1" noChangeArrowheads="1"/>
          </p:cNvSpPr>
          <p:nvPr>
            <p:ph type="body" idx="1"/>
          </p:nvPr>
        </p:nvSpPr>
        <p:spPr/>
        <p:txBody>
          <a:bodyPr/>
          <a:lstStyle/>
          <a:p>
            <a:pPr eaLnBrk="1" hangingPunct="1">
              <a:lnSpc>
                <a:spcPct val="120000"/>
              </a:lnSpc>
            </a:pPr>
            <a:r>
              <a:rPr lang="en-US" altLang="en-US" sz="1800"/>
              <a:t>This OO Principle allows the programmer to program abstractly</a:t>
            </a:r>
          </a:p>
          <a:p>
            <a:pPr eaLnBrk="1" hangingPunct="1">
              <a:lnSpc>
                <a:spcPct val="120000"/>
              </a:lnSpc>
            </a:pPr>
            <a:endParaRPr lang="en-US" altLang="en-US" sz="1800"/>
          </a:p>
          <a:p>
            <a:pPr eaLnBrk="1" hangingPunct="1">
              <a:lnSpc>
                <a:spcPct val="120000"/>
              </a:lnSpc>
            </a:pPr>
            <a:r>
              <a:rPr lang="en-US" altLang="en-US" sz="1800"/>
              <a:t>Objects of a subclass can be treated as objects of its superclass</a:t>
            </a:r>
          </a:p>
          <a:p>
            <a:pPr eaLnBrk="1" hangingPunct="1">
              <a:lnSpc>
                <a:spcPct val="120000"/>
              </a:lnSpc>
            </a:pPr>
            <a:endParaRPr lang="en-US" altLang="en-US" sz="1800"/>
          </a:p>
          <a:p>
            <a:pPr eaLnBrk="1" hangingPunct="1">
              <a:lnSpc>
                <a:spcPct val="120000"/>
              </a:lnSpc>
            </a:pPr>
            <a:r>
              <a:rPr lang="en-US" altLang="en-US" sz="1800"/>
              <a:t>The base class of a hierarchy is usually an abstract class or an Interface</a:t>
            </a:r>
          </a:p>
          <a:p>
            <a:pPr lvl="1" eaLnBrk="1" hangingPunct="1">
              <a:lnSpc>
                <a:spcPct val="120000"/>
              </a:lnSpc>
            </a:pPr>
            <a:r>
              <a:rPr lang="en-US" altLang="en-US" sz="1600"/>
              <a:t>They define the common behavior (functionality) </a:t>
            </a:r>
          </a:p>
          <a:p>
            <a:pPr eaLnBrk="1" hangingPunct="1">
              <a:lnSpc>
                <a:spcPct val="120000"/>
              </a:lnSpc>
            </a:pPr>
            <a:endParaRPr lang="en-US" altLang="en-US" sz="1800"/>
          </a:p>
          <a:p>
            <a:pPr eaLnBrk="1" hangingPunct="1">
              <a:lnSpc>
                <a:spcPct val="120000"/>
              </a:lnSpc>
            </a:pPr>
            <a:r>
              <a:rPr lang="en-US" altLang="en-US" sz="1800"/>
              <a:t>Classes and Subclasses inherit this behavior and extend it according to their own properties by overriding the methods of the super class</a:t>
            </a:r>
          </a:p>
          <a:p>
            <a:pPr eaLnBrk="1" hangingPunct="1">
              <a:lnSpc>
                <a:spcPct val="120000"/>
              </a:lnSpc>
            </a:pPr>
            <a:endParaRPr lang="en-US" altLang="en-US" sz="1800" b="1"/>
          </a:p>
          <a:p>
            <a:pPr eaLnBrk="1" hangingPunct="1">
              <a:lnSpc>
                <a:spcPct val="120000"/>
              </a:lnSpc>
            </a:pPr>
            <a:r>
              <a:rPr lang="en-US" altLang="en-US" sz="1800" b="1"/>
              <a:t>Subclass objects can be treated as super class</a:t>
            </a:r>
            <a:r>
              <a:rPr lang="en-US" altLang="en-US" sz="1800"/>
              <a:t> objects through references, </a:t>
            </a:r>
          </a:p>
          <a:p>
            <a:pPr lvl="1" eaLnBrk="1" hangingPunct="1">
              <a:lnSpc>
                <a:spcPct val="120000"/>
              </a:lnSpc>
            </a:pPr>
            <a:r>
              <a:rPr lang="en-US" altLang="en-US" sz="1600"/>
              <a:t>But, </a:t>
            </a:r>
            <a:r>
              <a:rPr lang="en-US" altLang="en-US" sz="1600" b="1"/>
              <a:t>super class objects are not subclass objects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Slide Number Placeholder 5">
            <a:extLst>
              <a:ext uri="{FF2B5EF4-FFF2-40B4-BE49-F238E27FC236}">
                <a16:creationId xmlns:a16="http://schemas.microsoft.com/office/drawing/2014/main" id="{A2770571-9615-CD27-915E-C84C040D27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0A36DE-48AE-9040-9A8E-4114BB4BC391}" type="slidenum">
              <a:rPr lang="en-US" altLang="en-US" sz="1400" smtClean="0"/>
              <a:pPr>
                <a:spcBef>
                  <a:spcPct val="0"/>
                </a:spcBef>
                <a:buFontTx/>
                <a:buNone/>
              </a:pPr>
              <a:t>25</a:t>
            </a:fld>
            <a:endParaRPr lang="en-US" altLang="en-US" sz="1400"/>
          </a:p>
        </p:txBody>
      </p:sp>
      <p:sp>
        <p:nvSpPr>
          <p:cNvPr id="202754" name="Rectangle 2">
            <a:extLst>
              <a:ext uri="{FF2B5EF4-FFF2-40B4-BE49-F238E27FC236}">
                <a16:creationId xmlns:a16="http://schemas.microsoft.com/office/drawing/2014/main" id="{1C7240AD-A59C-0FAD-C5B6-59C99862E477}"/>
              </a:ext>
            </a:extLst>
          </p:cNvPr>
          <p:cNvSpPr>
            <a:spLocks noGrp="1" noChangeArrowheads="1"/>
          </p:cNvSpPr>
          <p:nvPr>
            <p:ph type="title"/>
          </p:nvPr>
        </p:nvSpPr>
        <p:spPr/>
        <p:txBody>
          <a:bodyPr/>
          <a:lstStyle/>
          <a:p>
            <a:pPr eaLnBrk="1" hangingPunct="1"/>
            <a:r>
              <a:rPr lang="en-US" altLang="en-US"/>
              <a:t>Polymorphism</a:t>
            </a:r>
          </a:p>
        </p:txBody>
      </p:sp>
      <p:sp>
        <p:nvSpPr>
          <p:cNvPr id="202755" name="Rectangle 3">
            <a:extLst>
              <a:ext uri="{FF2B5EF4-FFF2-40B4-BE49-F238E27FC236}">
                <a16:creationId xmlns:a16="http://schemas.microsoft.com/office/drawing/2014/main" id="{AD22E6FC-5B2C-700B-310D-250B242F157C}"/>
              </a:ext>
            </a:extLst>
          </p:cNvPr>
          <p:cNvSpPr>
            <a:spLocks noGrp="1" noChangeArrowheads="1"/>
          </p:cNvSpPr>
          <p:nvPr>
            <p:ph type="body" idx="1"/>
          </p:nvPr>
        </p:nvSpPr>
        <p:spPr/>
        <p:txBody>
          <a:bodyPr/>
          <a:lstStyle/>
          <a:p>
            <a:pPr eaLnBrk="1" hangingPunct="1">
              <a:lnSpc>
                <a:spcPct val="90000"/>
              </a:lnSpc>
            </a:pPr>
            <a:endParaRPr lang="en-US" altLang="en-US"/>
          </a:p>
          <a:p>
            <a:pPr eaLnBrk="1" hangingPunct="1">
              <a:lnSpc>
                <a:spcPct val="150000"/>
              </a:lnSpc>
            </a:pPr>
            <a:r>
              <a:rPr lang="en-US" altLang="en-US" sz="2000"/>
              <a:t>Allows for hierarchies to be highly extensible</a:t>
            </a:r>
          </a:p>
          <a:p>
            <a:pPr eaLnBrk="1" hangingPunct="1">
              <a:lnSpc>
                <a:spcPct val="90000"/>
              </a:lnSpc>
            </a:pPr>
            <a:endParaRPr lang="en-US" altLang="en-US" sz="2000"/>
          </a:p>
          <a:p>
            <a:pPr eaLnBrk="1" hangingPunct="1">
              <a:lnSpc>
                <a:spcPct val="90000"/>
              </a:lnSpc>
            </a:pPr>
            <a:r>
              <a:rPr lang="en-US" altLang="en-US" sz="2000"/>
              <a:t>New classes can be introduced and can still be processed without changing other parts of the program</a:t>
            </a:r>
          </a:p>
          <a:p>
            <a:pPr eaLnBrk="1" hangingPunct="1">
              <a:lnSpc>
                <a:spcPct val="90000"/>
              </a:lnSpc>
            </a:pPr>
            <a:endParaRPr lang="en-US" altLang="en-US" sz="2000"/>
          </a:p>
          <a:p>
            <a:pPr eaLnBrk="1" hangingPunct="1">
              <a:lnSpc>
                <a:spcPct val="90000"/>
              </a:lnSpc>
            </a:pPr>
            <a:r>
              <a:rPr lang="en-US" altLang="en-US" sz="2000"/>
              <a:t>Same method can do different things, depending on the class that implements it.</a:t>
            </a:r>
          </a:p>
          <a:p>
            <a:pPr eaLnBrk="1" hangingPunct="1">
              <a:lnSpc>
                <a:spcPct val="90000"/>
              </a:lnSpc>
            </a:pPr>
            <a:endParaRPr lang="en-US" altLang="en-US" sz="2000"/>
          </a:p>
          <a:p>
            <a:pPr eaLnBrk="1" hangingPunct="1">
              <a:lnSpc>
                <a:spcPct val="90000"/>
              </a:lnSpc>
            </a:pPr>
            <a:r>
              <a:rPr lang="en-US" altLang="en-US" sz="2000"/>
              <a:t>Method invoked is associated with OBJECT and not with reference.</a:t>
            </a:r>
          </a:p>
          <a:p>
            <a:pPr eaLnBrk="1" hangingPunct="1">
              <a:lnSpc>
                <a:spcPct val="90000"/>
              </a:lnSpc>
            </a:pPr>
            <a:endParaRPr lang="en-US" altLang="en-US" sz="2000"/>
          </a:p>
          <a:p>
            <a:pPr eaLnBrk="1" hangingPunct="1">
              <a:lnSpc>
                <a:spcPct val="90000"/>
              </a:lnSpc>
            </a:pPr>
            <a:r>
              <a:rPr lang="en-US" altLang="en-US" sz="2000"/>
              <a:t> Types of Polymorphism -</a:t>
            </a:r>
          </a:p>
          <a:p>
            <a:pPr lvl="1" eaLnBrk="1" hangingPunct="1">
              <a:lnSpc>
                <a:spcPct val="90000"/>
              </a:lnSpc>
            </a:pPr>
            <a:r>
              <a:rPr lang="en-US" altLang="en-US"/>
              <a:t>Method Overloading.</a:t>
            </a:r>
          </a:p>
          <a:p>
            <a:pPr lvl="1" eaLnBrk="1" hangingPunct="1">
              <a:lnSpc>
                <a:spcPct val="90000"/>
              </a:lnSpc>
            </a:pPr>
            <a:r>
              <a:rPr lang="en-US" altLang="en-US"/>
              <a:t>Method Overriding.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Slide Number Placeholder 5">
            <a:extLst>
              <a:ext uri="{FF2B5EF4-FFF2-40B4-BE49-F238E27FC236}">
                <a16:creationId xmlns:a16="http://schemas.microsoft.com/office/drawing/2014/main" id="{557A2D6F-FADD-766F-405E-99D4FE493F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2D4BBF8-B29B-7D4B-BA38-884759D054AD}" type="slidenum">
              <a:rPr lang="en-US" altLang="en-US" sz="1400" smtClean="0"/>
              <a:pPr>
                <a:spcBef>
                  <a:spcPct val="0"/>
                </a:spcBef>
                <a:buFontTx/>
                <a:buNone/>
              </a:pPr>
              <a:t>26</a:t>
            </a:fld>
            <a:endParaRPr lang="en-US" altLang="en-US" sz="1400"/>
          </a:p>
        </p:txBody>
      </p:sp>
      <p:sp>
        <p:nvSpPr>
          <p:cNvPr id="203778" name="Rectangle 2">
            <a:extLst>
              <a:ext uri="{FF2B5EF4-FFF2-40B4-BE49-F238E27FC236}">
                <a16:creationId xmlns:a16="http://schemas.microsoft.com/office/drawing/2014/main" id="{1B51FAB1-B1CC-5BB3-FE28-3F2066162751}"/>
              </a:ext>
            </a:extLst>
          </p:cNvPr>
          <p:cNvSpPr>
            <a:spLocks noChangeArrowheads="1"/>
          </p:cNvSpPr>
          <p:nvPr/>
        </p:nvSpPr>
        <p:spPr bwMode="auto">
          <a:xfrm>
            <a:off x="674688" y="6267450"/>
            <a:ext cx="191293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03779" name="Rectangle 3">
            <a:extLst>
              <a:ext uri="{FF2B5EF4-FFF2-40B4-BE49-F238E27FC236}">
                <a16:creationId xmlns:a16="http://schemas.microsoft.com/office/drawing/2014/main" id="{A2A86B00-24D4-E435-FD15-8D1BF9A1EE3E}"/>
              </a:ext>
            </a:extLst>
          </p:cNvPr>
          <p:cNvSpPr>
            <a:spLocks noChangeArrowheads="1"/>
          </p:cNvSpPr>
          <p:nvPr/>
        </p:nvSpPr>
        <p:spPr bwMode="auto">
          <a:xfrm>
            <a:off x="3154363" y="6267450"/>
            <a:ext cx="2835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03780" name="Rectangle 4">
            <a:extLst>
              <a:ext uri="{FF2B5EF4-FFF2-40B4-BE49-F238E27FC236}">
                <a16:creationId xmlns:a16="http://schemas.microsoft.com/office/drawing/2014/main" id="{F336DBA2-E589-6169-ACFF-ADB4BC269464}"/>
              </a:ext>
            </a:extLst>
          </p:cNvPr>
          <p:cNvSpPr>
            <a:spLocks noGrp="1" noChangeArrowheads="1"/>
          </p:cNvSpPr>
          <p:nvPr>
            <p:ph type="title"/>
          </p:nvPr>
        </p:nvSpPr>
        <p:spPr>
          <a:xfrm>
            <a:off x="762000" y="304800"/>
            <a:ext cx="7772400" cy="1143000"/>
          </a:xfrm>
          <a:noFill/>
        </p:spPr>
        <p:txBody>
          <a:bodyPr lIns="92075" tIns="46038" rIns="92075" bIns="46038" anchor="t"/>
          <a:lstStyle/>
          <a:p>
            <a:pPr eaLnBrk="1" hangingPunct="1"/>
            <a:r>
              <a:rPr lang="en-US" altLang="en-US" sz="2800"/>
              <a:t>Substitution of Object References in Method Calls</a:t>
            </a:r>
          </a:p>
        </p:txBody>
      </p:sp>
      <p:sp>
        <p:nvSpPr>
          <p:cNvPr id="203781" name="Rectangle 5">
            <a:extLst>
              <a:ext uri="{FF2B5EF4-FFF2-40B4-BE49-F238E27FC236}">
                <a16:creationId xmlns:a16="http://schemas.microsoft.com/office/drawing/2014/main" id="{310426A4-4ED3-D10A-6562-39BF9C70C837}"/>
              </a:ext>
            </a:extLst>
          </p:cNvPr>
          <p:cNvSpPr>
            <a:spLocks noGrp="1" noChangeArrowheads="1"/>
          </p:cNvSpPr>
          <p:nvPr>
            <p:ph type="body" idx="1"/>
          </p:nvPr>
        </p:nvSpPr>
        <p:spPr>
          <a:xfrm>
            <a:off x="685800" y="1066800"/>
            <a:ext cx="7315200" cy="1997075"/>
          </a:xfrm>
          <a:noFill/>
        </p:spPr>
        <p:txBody>
          <a:bodyPr lIns="92075" tIns="46038" rIns="92075" bIns="46038">
            <a:spAutoFit/>
          </a:bodyPr>
          <a:lstStyle/>
          <a:p>
            <a:pPr marL="0" indent="0" defTabSz="346075" eaLnBrk="1" hangingPunct="1">
              <a:tabLst>
                <a:tab pos="571500" algn="l"/>
              </a:tabLst>
            </a:pPr>
            <a:endParaRPr lang="en-US" altLang="en-US"/>
          </a:p>
          <a:p>
            <a:pPr marL="0" indent="0" defTabSz="346075" eaLnBrk="1" hangingPunct="1">
              <a:tabLst>
                <a:tab pos="571500" algn="l"/>
              </a:tabLst>
            </a:pPr>
            <a:r>
              <a:rPr lang="en-US" altLang="en-US" sz="1800"/>
              <a:t>A subclass object can be passed into any method that expects a superclass object</a:t>
            </a:r>
          </a:p>
          <a:p>
            <a:pPr marL="0" indent="0" defTabSz="346075" eaLnBrk="1" hangingPunct="1">
              <a:tabLst>
                <a:tab pos="571500" algn="l"/>
              </a:tabLst>
            </a:pPr>
            <a:endParaRPr lang="en-US" altLang="en-US" sz="1800"/>
          </a:p>
          <a:p>
            <a:pPr marL="0" indent="0" defTabSz="346075" eaLnBrk="1" hangingPunct="1">
              <a:tabLst>
                <a:tab pos="571500" algn="l"/>
              </a:tabLst>
            </a:pPr>
            <a:r>
              <a:rPr lang="en-US" altLang="ko-KR" sz="1800">
                <a:ea typeface="굴림" panose="020B0600000101010101" pitchFamily="34" charset="-127"/>
              </a:rPr>
              <a:t>The method that got invoked, is the version that's present in the object type and NOT the reference type. </a:t>
            </a:r>
            <a:endParaRPr lang="en-US" altLang="en-US" sz="1800"/>
          </a:p>
        </p:txBody>
      </p:sp>
      <p:sp>
        <p:nvSpPr>
          <p:cNvPr id="203782" name="Rectangle 6">
            <a:extLst>
              <a:ext uri="{FF2B5EF4-FFF2-40B4-BE49-F238E27FC236}">
                <a16:creationId xmlns:a16="http://schemas.microsoft.com/office/drawing/2014/main" id="{DA64820E-C5EE-C77B-4D00-8E5AF0160608}"/>
              </a:ext>
            </a:extLst>
          </p:cNvPr>
          <p:cNvSpPr>
            <a:spLocks noChangeArrowheads="1"/>
          </p:cNvSpPr>
          <p:nvPr/>
        </p:nvSpPr>
        <p:spPr bwMode="auto">
          <a:xfrm>
            <a:off x="990600" y="3352800"/>
            <a:ext cx="6807200" cy="27686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2000">
                <a:solidFill>
                  <a:srgbClr val="000000"/>
                </a:solidFill>
                <a:latin typeface="Courier New" panose="02070309020205020404" pitchFamily="49" charset="0"/>
              </a:rPr>
              <a:t>public static void main(String[] args) {</a:t>
            </a:r>
          </a:p>
          <a:p>
            <a:pPr>
              <a:lnSpc>
                <a:spcPct val="125000"/>
              </a:lnSpc>
              <a:spcBef>
                <a:spcPct val="0"/>
              </a:spcBef>
              <a:buFontTx/>
              <a:buNone/>
            </a:pPr>
            <a:r>
              <a:rPr kumimoji="1" lang="en-US" altLang="en-US" sz="2000">
                <a:solidFill>
                  <a:srgbClr val="000000"/>
                </a:solidFill>
                <a:latin typeface="Courier New" panose="02070309020205020404" pitchFamily="49" charset="0"/>
              </a:rPr>
              <a:t>  Taxi t = new Taxi("ABC123", 2000, 79);</a:t>
            </a:r>
          </a:p>
          <a:p>
            <a:pPr>
              <a:lnSpc>
                <a:spcPct val="125000"/>
              </a:lnSpc>
              <a:spcBef>
                <a:spcPct val="0"/>
              </a:spcBef>
              <a:buFontTx/>
              <a:buNone/>
            </a:pPr>
            <a:r>
              <a:rPr kumimoji="1" lang="en-US" altLang="en-US" sz="2000">
                <a:solidFill>
                  <a:srgbClr val="000000"/>
                </a:solidFill>
                <a:latin typeface="Courier New" panose="02070309020205020404" pitchFamily="49" charset="0"/>
              </a:rPr>
              <a:t>  displayDetails(t);</a:t>
            </a:r>
          </a:p>
          <a:p>
            <a:pPr>
              <a:lnSpc>
                <a:spcPct val="125000"/>
              </a:lnSpc>
              <a:spcBef>
                <a:spcPct val="0"/>
              </a:spcBef>
              <a:buFontTx/>
              <a:buNone/>
            </a:pPr>
            <a:endParaRPr kumimoji="1" lang="en-US" altLang="en-US" sz="2000">
              <a:solidFill>
                <a:srgbClr val="000000"/>
              </a:solidFill>
              <a:latin typeface="Courier New" panose="02070309020205020404" pitchFamily="49" charset="0"/>
            </a:endParaRPr>
          </a:p>
          <a:p>
            <a:pPr>
              <a:lnSpc>
                <a:spcPct val="125000"/>
              </a:lnSpc>
              <a:spcBef>
                <a:spcPct val="0"/>
              </a:spcBef>
              <a:buFontTx/>
              <a:buNone/>
            </a:pPr>
            <a:r>
              <a:rPr kumimoji="1" lang="en-US" altLang="en-US" sz="2000">
                <a:solidFill>
                  <a:srgbClr val="000000"/>
                </a:solidFill>
                <a:latin typeface="Courier New" panose="02070309020205020404" pitchFamily="49" charset="0"/>
              </a:rPr>
              <a:t>public static void displayDetails(Car c) {</a:t>
            </a:r>
          </a:p>
          <a:p>
            <a:pPr>
              <a:lnSpc>
                <a:spcPct val="125000"/>
              </a:lnSpc>
              <a:spcBef>
                <a:spcPct val="0"/>
              </a:spcBef>
              <a:buFontTx/>
              <a:buNone/>
            </a:pPr>
            <a:r>
              <a:rPr kumimoji="1" lang="en-US" altLang="en-US" sz="2000">
                <a:solidFill>
                  <a:srgbClr val="000000"/>
                </a:solidFill>
                <a:latin typeface="Courier New" panose="02070309020205020404" pitchFamily="49" charset="0"/>
              </a:rPr>
              <a:t>  System.out.println(c.details());</a:t>
            </a:r>
          </a:p>
          <a:p>
            <a:pPr>
              <a:lnSpc>
                <a:spcPct val="125000"/>
              </a:lnSpc>
              <a:spcBef>
                <a:spcPct val="0"/>
              </a:spcBef>
              <a:buFontTx/>
              <a:buNone/>
            </a:pPr>
            <a:r>
              <a:rPr kumimoji="1" lang="en-US" altLang="en-US" sz="2000">
                <a:solidFill>
                  <a:srgbClr val="000000"/>
                </a:solidFill>
                <a:latin typeface="Courier New" panose="02070309020205020404" pitchFamily="49" charset="0"/>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876F294-2609-7108-E7A9-C299BF9E0C2A}"/>
              </a:ext>
            </a:extLst>
          </p:cNvPr>
          <p:cNvSpPr>
            <a:spLocks noGrp="1" noChangeArrowheads="1"/>
          </p:cNvSpPr>
          <p:nvPr>
            <p:ph type="title"/>
          </p:nvPr>
        </p:nvSpPr>
        <p:spPr/>
        <p:txBody>
          <a:bodyPr/>
          <a:lstStyle/>
          <a:p>
            <a:endParaRPr lang="en-IN" altLang="en-US"/>
          </a:p>
        </p:txBody>
      </p:sp>
      <p:sp>
        <p:nvSpPr>
          <p:cNvPr id="48130" name="Slide Number Placeholder 3">
            <a:extLst>
              <a:ext uri="{FF2B5EF4-FFF2-40B4-BE49-F238E27FC236}">
                <a16:creationId xmlns:a16="http://schemas.microsoft.com/office/drawing/2014/main" id="{CBE42560-AECB-5A11-1183-0B1AC355D79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210708-8A04-4045-A057-36F87B6ABCB7}" type="slidenum">
              <a:rPr lang="en-US" altLang="en-US" sz="1400" smtClean="0"/>
              <a:pPr>
                <a:spcBef>
                  <a:spcPct val="0"/>
                </a:spcBef>
                <a:buFontTx/>
                <a:buNone/>
              </a:pPr>
              <a:t>27</a:t>
            </a:fld>
            <a:endParaRPr lang="en-US" altLang="en-US" sz="1400"/>
          </a:p>
        </p:txBody>
      </p:sp>
      <p:pic>
        <p:nvPicPr>
          <p:cNvPr id="48131" name="Picture 2">
            <a:extLst>
              <a:ext uri="{FF2B5EF4-FFF2-40B4-BE49-F238E27FC236}">
                <a16:creationId xmlns:a16="http://schemas.microsoft.com/office/drawing/2014/main" id="{FF45DD1B-30C2-38CA-9EE4-B1E908CF61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457200"/>
            <a:ext cx="8229600" cy="5867400"/>
          </a:xfr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70E1EA49-ED4B-4FEB-78DF-5B77506DEA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4156B9A-AB2B-8F44-9BAF-18A9437E0C07}" type="slidenum">
              <a:rPr lang="en-US" altLang="en-US" sz="1400" smtClean="0"/>
              <a:pPr>
                <a:spcBef>
                  <a:spcPct val="0"/>
                </a:spcBef>
                <a:buFontTx/>
                <a:buNone/>
              </a:pPr>
              <a:t>28</a:t>
            </a:fld>
            <a:endParaRPr lang="en-US" altLang="en-US" sz="1400"/>
          </a:p>
        </p:txBody>
      </p:sp>
      <p:sp>
        <p:nvSpPr>
          <p:cNvPr id="49154" name="Rectangle 2">
            <a:extLst>
              <a:ext uri="{FF2B5EF4-FFF2-40B4-BE49-F238E27FC236}">
                <a16:creationId xmlns:a16="http://schemas.microsoft.com/office/drawing/2014/main" id="{4FA64945-1928-F7F7-3D59-796028DE25BC}"/>
              </a:ext>
            </a:extLst>
          </p:cNvPr>
          <p:cNvSpPr>
            <a:spLocks noGrp="1" noChangeArrowheads="1"/>
          </p:cNvSpPr>
          <p:nvPr>
            <p:ph type="title"/>
          </p:nvPr>
        </p:nvSpPr>
        <p:spPr/>
        <p:txBody>
          <a:bodyPr/>
          <a:lstStyle/>
          <a:p>
            <a:pPr eaLnBrk="1" hangingPunct="1"/>
            <a:r>
              <a:rPr lang="en-US" altLang="en-US"/>
              <a:t> </a:t>
            </a:r>
          </a:p>
        </p:txBody>
      </p:sp>
      <p:sp>
        <p:nvSpPr>
          <p:cNvPr id="49155" name="Rectangle 3">
            <a:extLst>
              <a:ext uri="{FF2B5EF4-FFF2-40B4-BE49-F238E27FC236}">
                <a16:creationId xmlns:a16="http://schemas.microsoft.com/office/drawing/2014/main" id="{D568DA79-8E9F-CD6C-8E06-71255BD83BB3}"/>
              </a:ext>
            </a:extLst>
          </p:cNvPr>
          <p:cNvSpPr>
            <a:spLocks noGrp="1" noChangeArrowheads="1"/>
          </p:cNvSpPr>
          <p:nvPr>
            <p:ph type="body" idx="1"/>
          </p:nvPr>
        </p:nvSpPr>
        <p:spPr>
          <a:xfrm>
            <a:off x="838200" y="1152525"/>
            <a:ext cx="7772400" cy="3576638"/>
          </a:xfrm>
        </p:spPr>
        <p:txBody>
          <a:bodyPr/>
          <a:lstStyle/>
          <a:p>
            <a:pPr eaLnBrk="1" hangingPunct="1"/>
            <a:endParaRPr lang="en-US" altLang="en-US"/>
          </a:p>
          <a:p>
            <a:pPr algn="ctr" eaLnBrk="1" hangingPunct="1">
              <a:buFontTx/>
              <a:buNone/>
            </a:pPr>
            <a:r>
              <a:rPr lang="en-US" altLang="en-US" sz="4800">
                <a:latin typeface="Times New Roman" panose="02020603050405020304" pitchFamily="18" charset="0"/>
              </a:rPr>
              <a:t>Exception handling</a:t>
            </a:r>
            <a:endParaRPr lang="en-US" altLang="en-US" sz="4400"/>
          </a:p>
          <a:p>
            <a:pPr eaLnBrk="1" hangingPunct="1">
              <a:buFontTx/>
              <a:buNone/>
            </a:pPr>
            <a:endParaRPr lang="en-US" alt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EE157B85-F430-242A-C01F-8D3349EEB4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45B7C87-80F4-424A-9EAE-CC86338D4443}" type="slidenum">
              <a:rPr lang="en-US" altLang="en-US" sz="1400" smtClean="0"/>
              <a:pPr>
                <a:spcBef>
                  <a:spcPct val="0"/>
                </a:spcBef>
                <a:buFontTx/>
                <a:buNone/>
              </a:pPr>
              <a:t>29</a:t>
            </a:fld>
            <a:endParaRPr lang="en-US" altLang="en-US" sz="1400"/>
          </a:p>
        </p:txBody>
      </p:sp>
      <p:sp>
        <p:nvSpPr>
          <p:cNvPr id="51202" name="Rectangle 2">
            <a:extLst>
              <a:ext uri="{FF2B5EF4-FFF2-40B4-BE49-F238E27FC236}">
                <a16:creationId xmlns:a16="http://schemas.microsoft.com/office/drawing/2014/main" id="{7ECD3492-82C0-0056-38E8-3310305E3F1D}"/>
              </a:ext>
            </a:extLst>
          </p:cNvPr>
          <p:cNvSpPr>
            <a:spLocks noGrp="1" noChangeArrowheads="1"/>
          </p:cNvSpPr>
          <p:nvPr>
            <p:ph type="title"/>
          </p:nvPr>
        </p:nvSpPr>
        <p:spPr>
          <a:xfrm>
            <a:off x="533400" y="228600"/>
            <a:ext cx="7772400" cy="914400"/>
          </a:xfrm>
        </p:spPr>
        <p:txBody>
          <a:bodyPr/>
          <a:lstStyle/>
          <a:p>
            <a:pPr eaLnBrk="1" hangingPunct="1"/>
            <a:r>
              <a:rPr lang="en-US" altLang="en-US"/>
              <a:t>Exception Handling</a:t>
            </a:r>
          </a:p>
        </p:txBody>
      </p:sp>
      <p:sp>
        <p:nvSpPr>
          <p:cNvPr id="51203" name="Text Box 3">
            <a:extLst>
              <a:ext uri="{FF2B5EF4-FFF2-40B4-BE49-F238E27FC236}">
                <a16:creationId xmlns:a16="http://schemas.microsoft.com/office/drawing/2014/main" id="{40DCA617-ADAC-F7CD-47DC-B2228293039A}"/>
              </a:ext>
            </a:extLst>
          </p:cNvPr>
          <p:cNvSpPr txBox="1">
            <a:spLocks noChangeArrowheads="1"/>
          </p:cNvSpPr>
          <p:nvPr/>
        </p:nvSpPr>
        <p:spPr bwMode="auto">
          <a:xfrm>
            <a:off x="2819400" y="1447800"/>
            <a:ext cx="3505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b="0">
                <a:solidFill>
                  <a:schemeClr val="tx2"/>
                </a:solidFill>
                <a:latin typeface="Times New Roman" panose="02020603050405020304" pitchFamily="18" charset="0"/>
              </a:rPr>
              <a:t>       java.lang.Object</a:t>
            </a:r>
          </a:p>
        </p:txBody>
      </p:sp>
      <p:sp>
        <p:nvSpPr>
          <p:cNvPr id="51204" name="Text Box 4">
            <a:extLst>
              <a:ext uri="{FF2B5EF4-FFF2-40B4-BE49-F238E27FC236}">
                <a16:creationId xmlns:a16="http://schemas.microsoft.com/office/drawing/2014/main" id="{2405BF70-7FF4-8C8A-8ED0-2D86008B41C3}"/>
              </a:ext>
            </a:extLst>
          </p:cNvPr>
          <p:cNvSpPr txBox="1">
            <a:spLocks noChangeArrowheads="1"/>
          </p:cNvSpPr>
          <p:nvPr/>
        </p:nvSpPr>
        <p:spPr bwMode="auto">
          <a:xfrm>
            <a:off x="2819400" y="2362200"/>
            <a:ext cx="3505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b="0">
                <a:solidFill>
                  <a:schemeClr val="tx2"/>
                </a:solidFill>
                <a:latin typeface="Times New Roman" panose="02020603050405020304" pitchFamily="18" charset="0"/>
              </a:rPr>
              <a:t>    java.lang.Throwable</a:t>
            </a:r>
          </a:p>
        </p:txBody>
      </p:sp>
      <p:sp>
        <p:nvSpPr>
          <p:cNvPr id="51205" name="Text Box 5">
            <a:extLst>
              <a:ext uri="{FF2B5EF4-FFF2-40B4-BE49-F238E27FC236}">
                <a16:creationId xmlns:a16="http://schemas.microsoft.com/office/drawing/2014/main" id="{162CF91F-E813-C481-6499-D986E62BBD49}"/>
              </a:ext>
            </a:extLst>
          </p:cNvPr>
          <p:cNvSpPr txBox="1">
            <a:spLocks noChangeArrowheads="1"/>
          </p:cNvSpPr>
          <p:nvPr/>
        </p:nvSpPr>
        <p:spPr bwMode="auto">
          <a:xfrm>
            <a:off x="5181600" y="3657600"/>
            <a:ext cx="3505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b="0">
                <a:solidFill>
                  <a:schemeClr val="tx2"/>
                </a:solidFill>
                <a:latin typeface="Times New Roman" panose="02020603050405020304" pitchFamily="18" charset="0"/>
              </a:rPr>
              <a:t>     java.lang.Exception</a:t>
            </a:r>
          </a:p>
        </p:txBody>
      </p:sp>
      <p:sp>
        <p:nvSpPr>
          <p:cNvPr id="51206" name="Text Box 6">
            <a:extLst>
              <a:ext uri="{FF2B5EF4-FFF2-40B4-BE49-F238E27FC236}">
                <a16:creationId xmlns:a16="http://schemas.microsoft.com/office/drawing/2014/main" id="{B9B67F2F-C922-8A72-4C48-ABC5304311DC}"/>
              </a:ext>
            </a:extLst>
          </p:cNvPr>
          <p:cNvSpPr txBox="1">
            <a:spLocks noChangeArrowheads="1"/>
          </p:cNvSpPr>
          <p:nvPr/>
        </p:nvSpPr>
        <p:spPr bwMode="auto">
          <a:xfrm>
            <a:off x="685800" y="3657600"/>
            <a:ext cx="35052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b="0">
                <a:solidFill>
                  <a:schemeClr val="accent2"/>
                </a:solidFill>
                <a:latin typeface="Times New Roman" panose="02020603050405020304" pitchFamily="18" charset="0"/>
              </a:rPr>
              <a:t>       </a:t>
            </a:r>
            <a:r>
              <a:rPr lang="en-US" altLang="en-US" b="0">
                <a:solidFill>
                  <a:schemeClr val="tx2"/>
                </a:solidFill>
                <a:latin typeface="Times New Roman" panose="02020603050405020304" pitchFamily="18" charset="0"/>
              </a:rPr>
              <a:t>java.lang.Error</a:t>
            </a:r>
          </a:p>
        </p:txBody>
      </p:sp>
      <p:sp>
        <p:nvSpPr>
          <p:cNvPr id="51207" name="Text Box 7">
            <a:extLst>
              <a:ext uri="{FF2B5EF4-FFF2-40B4-BE49-F238E27FC236}">
                <a16:creationId xmlns:a16="http://schemas.microsoft.com/office/drawing/2014/main" id="{7A419B7F-549F-6067-EC24-9256E8E15A4A}"/>
              </a:ext>
            </a:extLst>
          </p:cNvPr>
          <p:cNvSpPr txBox="1">
            <a:spLocks noChangeArrowheads="1"/>
          </p:cNvSpPr>
          <p:nvPr/>
        </p:nvSpPr>
        <p:spPr bwMode="auto">
          <a:xfrm>
            <a:off x="5105400" y="5105400"/>
            <a:ext cx="38100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b="0">
                <a:solidFill>
                  <a:schemeClr val="tx2"/>
                </a:solidFill>
                <a:latin typeface="Times New Roman" panose="02020603050405020304" pitchFamily="18" charset="0"/>
              </a:rPr>
              <a:t>java.lang.RuntimeException</a:t>
            </a:r>
          </a:p>
        </p:txBody>
      </p:sp>
      <p:sp>
        <p:nvSpPr>
          <p:cNvPr id="51208" name="Line 8">
            <a:extLst>
              <a:ext uri="{FF2B5EF4-FFF2-40B4-BE49-F238E27FC236}">
                <a16:creationId xmlns:a16="http://schemas.microsoft.com/office/drawing/2014/main" id="{30BBC4B9-F7C8-34E9-D402-41AFA73BF6BD}"/>
              </a:ext>
            </a:extLst>
          </p:cNvPr>
          <p:cNvSpPr>
            <a:spLocks noChangeShapeType="1"/>
          </p:cNvSpPr>
          <p:nvPr/>
        </p:nvSpPr>
        <p:spPr bwMode="auto">
          <a:xfrm>
            <a:off x="4495800" y="1905000"/>
            <a:ext cx="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09" name="Line 9">
            <a:extLst>
              <a:ext uri="{FF2B5EF4-FFF2-40B4-BE49-F238E27FC236}">
                <a16:creationId xmlns:a16="http://schemas.microsoft.com/office/drawing/2014/main" id="{49E127CB-CD64-2367-0008-1F0AE0ED8F36}"/>
              </a:ext>
            </a:extLst>
          </p:cNvPr>
          <p:cNvSpPr>
            <a:spLocks noChangeShapeType="1"/>
          </p:cNvSpPr>
          <p:nvPr/>
        </p:nvSpPr>
        <p:spPr bwMode="auto">
          <a:xfrm>
            <a:off x="6934200" y="4114800"/>
            <a:ext cx="0" cy="990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10" name="Line 10">
            <a:extLst>
              <a:ext uri="{FF2B5EF4-FFF2-40B4-BE49-F238E27FC236}">
                <a16:creationId xmlns:a16="http://schemas.microsoft.com/office/drawing/2014/main" id="{EEF7C509-92EF-A4BB-F2A2-1453A860803B}"/>
              </a:ext>
            </a:extLst>
          </p:cNvPr>
          <p:cNvSpPr>
            <a:spLocks noChangeShapeType="1"/>
          </p:cNvSpPr>
          <p:nvPr/>
        </p:nvSpPr>
        <p:spPr bwMode="auto">
          <a:xfrm>
            <a:off x="4495800" y="2819400"/>
            <a:ext cx="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1" name="Line 11">
            <a:extLst>
              <a:ext uri="{FF2B5EF4-FFF2-40B4-BE49-F238E27FC236}">
                <a16:creationId xmlns:a16="http://schemas.microsoft.com/office/drawing/2014/main" id="{4B7FD53B-99F6-E40D-1B28-038490E9B2DE}"/>
              </a:ext>
            </a:extLst>
          </p:cNvPr>
          <p:cNvSpPr>
            <a:spLocks noChangeShapeType="1"/>
          </p:cNvSpPr>
          <p:nvPr/>
        </p:nvSpPr>
        <p:spPr bwMode="auto">
          <a:xfrm>
            <a:off x="4495800" y="3200400"/>
            <a:ext cx="2514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2" name="Line 12">
            <a:extLst>
              <a:ext uri="{FF2B5EF4-FFF2-40B4-BE49-F238E27FC236}">
                <a16:creationId xmlns:a16="http://schemas.microsoft.com/office/drawing/2014/main" id="{FF1AB117-3EB1-F5E4-8D85-D65F40D6E84A}"/>
              </a:ext>
            </a:extLst>
          </p:cNvPr>
          <p:cNvSpPr>
            <a:spLocks noChangeShapeType="1"/>
          </p:cNvSpPr>
          <p:nvPr/>
        </p:nvSpPr>
        <p:spPr bwMode="auto">
          <a:xfrm flipH="1">
            <a:off x="2209800" y="3200400"/>
            <a:ext cx="22860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3" name="Line 13">
            <a:extLst>
              <a:ext uri="{FF2B5EF4-FFF2-40B4-BE49-F238E27FC236}">
                <a16:creationId xmlns:a16="http://schemas.microsoft.com/office/drawing/2014/main" id="{169A25E8-830D-F90E-410C-DCF13ACD8754}"/>
              </a:ext>
            </a:extLst>
          </p:cNvPr>
          <p:cNvSpPr>
            <a:spLocks noChangeShapeType="1"/>
          </p:cNvSpPr>
          <p:nvPr/>
        </p:nvSpPr>
        <p:spPr bwMode="auto">
          <a:xfrm>
            <a:off x="7010400" y="3200400"/>
            <a:ext cx="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14" name="Line 14">
            <a:extLst>
              <a:ext uri="{FF2B5EF4-FFF2-40B4-BE49-F238E27FC236}">
                <a16:creationId xmlns:a16="http://schemas.microsoft.com/office/drawing/2014/main" id="{D3AC4BC4-BD0E-2171-E590-D9735892C673}"/>
              </a:ext>
            </a:extLst>
          </p:cNvPr>
          <p:cNvSpPr>
            <a:spLocks noChangeShapeType="1"/>
          </p:cNvSpPr>
          <p:nvPr/>
        </p:nvSpPr>
        <p:spPr bwMode="auto">
          <a:xfrm>
            <a:off x="2209800" y="3200400"/>
            <a:ext cx="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1215" name="Text Box 15">
            <a:extLst>
              <a:ext uri="{FF2B5EF4-FFF2-40B4-BE49-F238E27FC236}">
                <a16:creationId xmlns:a16="http://schemas.microsoft.com/office/drawing/2014/main" id="{BB8980FA-0139-768B-138F-0A40C9D949DD}"/>
              </a:ext>
            </a:extLst>
          </p:cNvPr>
          <p:cNvSpPr txBox="1">
            <a:spLocks noChangeArrowheads="1"/>
          </p:cNvSpPr>
          <p:nvPr/>
        </p:nvSpPr>
        <p:spPr bwMode="auto">
          <a:xfrm>
            <a:off x="762000" y="5105400"/>
            <a:ext cx="381000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b="0">
                <a:solidFill>
                  <a:schemeClr val="tx2"/>
                </a:solidFill>
                <a:latin typeface="Times New Roman" panose="02020603050405020304" pitchFamily="18" charset="0"/>
              </a:rPr>
              <a:t>java.io.IOException</a:t>
            </a:r>
          </a:p>
        </p:txBody>
      </p:sp>
      <p:sp>
        <p:nvSpPr>
          <p:cNvPr id="51216" name="Line 16">
            <a:extLst>
              <a:ext uri="{FF2B5EF4-FFF2-40B4-BE49-F238E27FC236}">
                <a16:creationId xmlns:a16="http://schemas.microsoft.com/office/drawing/2014/main" id="{9AD8A5AA-52AD-3BED-14B9-0BAA6D017CB5}"/>
              </a:ext>
            </a:extLst>
          </p:cNvPr>
          <p:cNvSpPr>
            <a:spLocks noChangeShapeType="1"/>
          </p:cNvSpPr>
          <p:nvPr/>
        </p:nvSpPr>
        <p:spPr bwMode="auto">
          <a:xfrm flipH="1">
            <a:off x="2819400" y="4572000"/>
            <a:ext cx="41148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217" name="Line 17">
            <a:extLst>
              <a:ext uri="{FF2B5EF4-FFF2-40B4-BE49-F238E27FC236}">
                <a16:creationId xmlns:a16="http://schemas.microsoft.com/office/drawing/2014/main" id="{00C483B0-76C6-D6DE-D4BC-5F9EBF79AA44}"/>
              </a:ext>
            </a:extLst>
          </p:cNvPr>
          <p:cNvSpPr>
            <a:spLocks noChangeShapeType="1"/>
          </p:cNvSpPr>
          <p:nvPr/>
        </p:nvSpPr>
        <p:spPr bwMode="auto">
          <a:xfrm>
            <a:off x="2819400" y="4572000"/>
            <a:ext cx="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Number Placeholder 5">
            <a:extLst>
              <a:ext uri="{FF2B5EF4-FFF2-40B4-BE49-F238E27FC236}">
                <a16:creationId xmlns:a16="http://schemas.microsoft.com/office/drawing/2014/main" id="{25AF492A-3F4A-2A50-D786-931DB25523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2FDC6B9-2562-0342-BDA7-D57F577B6698}" type="slidenum">
              <a:rPr lang="en-US" altLang="en-US" sz="1400" smtClean="0"/>
              <a:pPr>
                <a:spcBef>
                  <a:spcPct val="0"/>
                </a:spcBef>
                <a:buFontTx/>
                <a:buNone/>
              </a:pPr>
              <a:t>3</a:t>
            </a:fld>
            <a:endParaRPr lang="en-US" altLang="en-US" sz="1400"/>
          </a:p>
        </p:txBody>
      </p:sp>
      <p:sp>
        <p:nvSpPr>
          <p:cNvPr id="146434" name="Rectangle 1026">
            <a:extLst>
              <a:ext uri="{FF2B5EF4-FFF2-40B4-BE49-F238E27FC236}">
                <a16:creationId xmlns:a16="http://schemas.microsoft.com/office/drawing/2014/main" id="{A1E1B491-50EE-D07B-1A07-3DA47D4EDDFC}"/>
              </a:ext>
            </a:extLst>
          </p:cNvPr>
          <p:cNvSpPr>
            <a:spLocks noGrp="1" noChangeArrowheads="1"/>
          </p:cNvSpPr>
          <p:nvPr>
            <p:ph type="body" idx="1"/>
          </p:nvPr>
        </p:nvSpPr>
        <p:spPr>
          <a:xfrm>
            <a:off x="838200" y="914400"/>
            <a:ext cx="7788275" cy="1495425"/>
          </a:xfrm>
          <a:noFill/>
        </p:spPr>
        <p:txBody>
          <a:bodyPr lIns="92075" tIns="46038" rIns="92075" bIns="46038">
            <a:spAutoFit/>
          </a:bodyPr>
          <a:lstStyle/>
          <a:p>
            <a:pPr marL="341313" lvl="1" indent="-227013" defTabSz="346075" eaLnBrk="1" hangingPunct="1">
              <a:tabLst>
                <a:tab pos="571500" algn="l"/>
              </a:tabLst>
            </a:pPr>
            <a:r>
              <a:rPr lang="en-US" altLang="en-US"/>
              <a:t>A class can inherit from another class</a:t>
            </a:r>
          </a:p>
          <a:p>
            <a:pPr marL="741363" lvl="2" indent="-285750" defTabSz="346075" eaLnBrk="1" hangingPunct="1">
              <a:tabLst>
                <a:tab pos="571500" algn="l"/>
              </a:tabLst>
            </a:pPr>
            <a:r>
              <a:rPr lang="en-US" altLang="en-US" sz="1800"/>
              <a:t>Original class is the “superclass”</a:t>
            </a:r>
          </a:p>
          <a:p>
            <a:pPr marL="741363" lvl="2" indent="-285750" defTabSz="346075" eaLnBrk="1" hangingPunct="1">
              <a:tabLst>
                <a:tab pos="571500" algn="l"/>
              </a:tabLst>
            </a:pPr>
            <a:r>
              <a:rPr lang="en-US" altLang="en-US" sz="1800"/>
              <a:t>New class is called the “subclass”</a:t>
            </a:r>
          </a:p>
          <a:p>
            <a:pPr marL="0" indent="0" defTabSz="346075" eaLnBrk="1" hangingPunct="1">
              <a:tabLst>
                <a:tab pos="571500" algn="l"/>
              </a:tabLst>
            </a:pPr>
            <a:r>
              <a:rPr lang="en-US" altLang="en-US"/>
              <a:t>Inheritance is a fundamental OO concept</a:t>
            </a:r>
          </a:p>
        </p:txBody>
      </p:sp>
      <p:sp>
        <p:nvSpPr>
          <p:cNvPr id="146435" name="Rectangle 1027">
            <a:extLst>
              <a:ext uri="{FF2B5EF4-FFF2-40B4-BE49-F238E27FC236}">
                <a16:creationId xmlns:a16="http://schemas.microsoft.com/office/drawing/2014/main" id="{EDB94167-838A-B077-98E2-D05409C5C5BE}"/>
              </a:ext>
            </a:extLst>
          </p:cNvPr>
          <p:cNvSpPr>
            <a:spLocks noGrp="1" noChangeArrowheads="1"/>
          </p:cNvSpPr>
          <p:nvPr>
            <p:ph type="title"/>
          </p:nvPr>
        </p:nvSpPr>
        <p:spPr>
          <a:xfrm>
            <a:off x="762000" y="304800"/>
            <a:ext cx="7772400" cy="1143000"/>
          </a:xfrm>
          <a:noFill/>
        </p:spPr>
        <p:txBody>
          <a:bodyPr lIns="92075" tIns="46038" rIns="92075" bIns="46038" anchor="t"/>
          <a:lstStyle/>
          <a:p>
            <a:pPr eaLnBrk="1" hangingPunct="1"/>
            <a:r>
              <a:rPr lang="en-US" altLang="en-US"/>
              <a:t>Overview</a:t>
            </a:r>
          </a:p>
        </p:txBody>
      </p:sp>
      <p:grpSp>
        <p:nvGrpSpPr>
          <p:cNvPr id="146436" name="Group 1028">
            <a:extLst>
              <a:ext uri="{FF2B5EF4-FFF2-40B4-BE49-F238E27FC236}">
                <a16:creationId xmlns:a16="http://schemas.microsoft.com/office/drawing/2014/main" id="{37B88495-494A-5033-A60D-2962C95BEA5C}"/>
              </a:ext>
            </a:extLst>
          </p:cNvPr>
          <p:cNvGrpSpPr>
            <a:grpSpLocks/>
          </p:cNvGrpSpPr>
          <p:nvPr/>
        </p:nvGrpSpPr>
        <p:grpSpPr bwMode="auto">
          <a:xfrm>
            <a:off x="685800" y="3657600"/>
            <a:ext cx="7258050" cy="1765300"/>
            <a:chOff x="480" y="2160"/>
            <a:chExt cx="4572" cy="1112"/>
          </a:xfrm>
        </p:grpSpPr>
        <p:sp>
          <p:nvSpPr>
            <p:cNvPr id="146437" name="Line 1029">
              <a:extLst>
                <a:ext uri="{FF2B5EF4-FFF2-40B4-BE49-F238E27FC236}">
                  <a16:creationId xmlns:a16="http://schemas.microsoft.com/office/drawing/2014/main" id="{5BAFD8E7-94B4-5DB2-AC27-92AF363F83E0}"/>
                </a:ext>
              </a:extLst>
            </p:cNvPr>
            <p:cNvSpPr>
              <a:spLocks noChangeShapeType="1"/>
            </p:cNvSpPr>
            <p:nvPr/>
          </p:nvSpPr>
          <p:spPr bwMode="auto">
            <a:xfrm flipV="1">
              <a:off x="3204" y="2628"/>
              <a:ext cx="0" cy="372"/>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38" name="Line 1030">
              <a:extLst>
                <a:ext uri="{FF2B5EF4-FFF2-40B4-BE49-F238E27FC236}">
                  <a16:creationId xmlns:a16="http://schemas.microsoft.com/office/drawing/2014/main" id="{76C0863D-1778-BA6D-86AC-D5FFAC7D9CEC}"/>
                </a:ext>
              </a:extLst>
            </p:cNvPr>
            <p:cNvSpPr>
              <a:spLocks noChangeShapeType="1"/>
            </p:cNvSpPr>
            <p:nvPr/>
          </p:nvSpPr>
          <p:spPr bwMode="auto">
            <a:xfrm flipV="1">
              <a:off x="2244" y="2664"/>
              <a:ext cx="600" cy="408"/>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39" name="Line 1031">
              <a:extLst>
                <a:ext uri="{FF2B5EF4-FFF2-40B4-BE49-F238E27FC236}">
                  <a16:creationId xmlns:a16="http://schemas.microsoft.com/office/drawing/2014/main" id="{53AF4BD6-C294-A94A-9CB8-0E91968DD6A3}"/>
                </a:ext>
              </a:extLst>
            </p:cNvPr>
            <p:cNvSpPr>
              <a:spLocks noChangeShapeType="1"/>
            </p:cNvSpPr>
            <p:nvPr/>
          </p:nvSpPr>
          <p:spPr bwMode="auto">
            <a:xfrm flipH="1" flipV="1">
              <a:off x="3564" y="2664"/>
              <a:ext cx="600" cy="408"/>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6440" name="Rectangle 1032">
              <a:extLst>
                <a:ext uri="{FF2B5EF4-FFF2-40B4-BE49-F238E27FC236}">
                  <a16:creationId xmlns:a16="http://schemas.microsoft.com/office/drawing/2014/main" id="{DF6A85B7-DBF5-CB77-E1FA-408696DF5110}"/>
                </a:ext>
              </a:extLst>
            </p:cNvPr>
            <p:cNvSpPr>
              <a:spLocks noChangeArrowheads="1"/>
            </p:cNvSpPr>
            <p:nvPr/>
          </p:nvSpPr>
          <p:spPr bwMode="auto">
            <a:xfrm>
              <a:off x="2562" y="2380"/>
              <a:ext cx="1194" cy="28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Car</a:t>
              </a:r>
            </a:p>
          </p:txBody>
        </p:sp>
        <p:sp>
          <p:nvSpPr>
            <p:cNvPr id="146441" name="Rectangle 1033">
              <a:extLst>
                <a:ext uri="{FF2B5EF4-FFF2-40B4-BE49-F238E27FC236}">
                  <a16:creationId xmlns:a16="http://schemas.microsoft.com/office/drawing/2014/main" id="{A3957EFF-6498-CDB3-5448-20EFAE793196}"/>
                </a:ext>
              </a:extLst>
            </p:cNvPr>
            <p:cNvSpPr>
              <a:spLocks noChangeArrowheads="1"/>
            </p:cNvSpPr>
            <p:nvPr/>
          </p:nvSpPr>
          <p:spPr bwMode="auto">
            <a:xfrm>
              <a:off x="1259" y="2992"/>
              <a:ext cx="1194" cy="28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SportsCar</a:t>
              </a:r>
            </a:p>
          </p:txBody>
        </p:sp>
        <p:sp>
          <p:nvSpPr>
            <p:cNvPr id="146442" name="Rectangle 1034">
              <a:extLst>
                <a:ext uri="{FF2B5EF4-FFF2-40B4-BE49-F238E27FC236}">
                  <a16:creationId xmlns:a16="http://schemas.microsoft.com/office/drawing/2014/main" id="{8520D642-19BE-6909-2E3E-D2A6BDEB4B37}"/>
                </a:ext>
              </a:extLst>
            </p:cNvPr>
            <p:cNvSpPr>
              <a:spLocks noChangeArrowheads="1"/>
            </p:cNvSpPr>
            <p:nvPr/>
          </p:nvSpPr>
          <p:spPr bwMode="auto">
            <a:xfrm>
              <a:off x="2562" y="2992"/>
              <a:ext cx="1194" cy="28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Taxi</a:t>
              </a:r>
            </a:p>
          </p:txBody>
        </p:sp>
        <p:sp>
          <p:nvSpPr>
            <p:cNvPr id="146443" name="Rectangle 1035">
              <a:extLst>
                <a:ext uri="{FF2B5EF4-FFF2-40B4-BE49-F238E27FC236}">
                  <a16:creationId xmlns:a16="http://schemas.microsoft.com/office/drawing/2014/main" id="{A8037DAF-7E95-5DC4-9BF3-3CF51A8089C1}"/>
                </a:ext>
              </a:extLst>
            </p:cNvPr>
            <p:cNvSpPr>
              <a:spLocks noChangeArrowheads="1"/>
            </p:cNvSpPr>
            <p:nvPr/>
          </p:nvSpPr>
          <p:spPr bwMode="auto">
            <a:xfrm>
              <a:off x="3858" y="2992"/>
              <a:ext cx="1194" cy="28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PoliceCar</a:t>
              </a:r>
            </a:p>
          </p:txBody>
        </p:sp>
        <p:sp>
          <p:nvSpPr>
            <p:cNvPr id="146444" name="Rectangle 1036">
              <a:extLst>
                <a:ext uri="{FF2B5EF4-FFF2-40B4-BE49-F238E27FC236}">
                  <a16:creationId xmlns:a16="http://schemas.microsoft.com/office/drawing/2014/main" id="{BF158B6A-911F-6072-9BC7-77CAC1272E31}"/>
                </a:ext>
              </a:extLst>
            </p:cNvPr>
            <p:cNvSpPr>
              <a:spLocks noChangeArrowheads="1"/>
            </p:cNvSpPr>
            <p:nvPr/>
          </p:nvSpPr>
          <p:spPr bwMode="auto">
            <a:xfrm>
              <a:off x="1677" y="2160"/>
              <a:ext cx="99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000" b="0" i="1"/>
                <a:t>Superclass</a:t>
              </a:r>
            </a:p>
          </p:txBody>
        </p:sp>
        <p:sp>
          <p:nvSpPr>
            <p:cNvPr id="146445" name="Rectangle 1037">
              <a:extLst>
                <a:ext uri="{FF2B5EF4-FFF2-40B4-BE49-F238E27FC236}">
                  <a16:creationId xmlns:a16="http://schemas.microsoft.com/office/drawing/2014/main" id="{31EB0E85-FD1C-C8DC-F2E7-77BF930731BA}"/>
                </a:ext>
              </a:extLst>
            </p:cNvPr>
            <p:cNvSpPr>
              <a:spLocks noChangeArrowheads="1"/>
            </p:cNvSpPr>
            <p:nvPr/>
          </p:nvSpPr>
          <p:spPr bwMode="auto">
            <a:xfrm>
              <a:off x="480" y="2779"/>
              <a:ext cx="10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000" b="0" i="1"/>
                <a:t>Subclasses</a:t>
              </a: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B3A9DC70-175E-97DF-8DEA-1308E5105567}"/>
              </a:ext>
            </a:extLst>
          </p:cNvPr>
          <p:cNvSpPr>
            <a:spLocks noGrp="1" noChangeArrowheads="1"/>
          </p:cNvSpPr>
          <p:nvPr>
            <p:ph type="title"/>
          </p:nvPr>
        </p:nvSpPr>
        <p:spPr/>
        <p:txBody>
          <a:bodyPr/>
          <a:lstStyle/>
          <a:p>
            <a:r>
              <a:rPr lang="en-US" altLang="en-US"/>
              <a:t>Handle or Declare Rule</a:t>
            </a:r>
          </a:p>
        </p:txBody>
      </p:sp>
      <p:sp>
        <p:nvSpPr>
          <p:cNvPr id="191491" name="Content Placeholder 2">
            <a:extLst>
              <a:ext uri="{FF2B5EF4-FFF2-40B4-BE49-F238E27FC236}">
                <a16:creationId xmlns:a16="http://schemas.microsoft.com/office/drawing/2014/main" id="{096E6EB7-1C74-5CB4-B618-22DE328509C9}"/>
              </a:ext>
            </a:extLst>
          </p:cNvPr>
          <p:cNvSpPr>
            <a:spLocks noGrp="1"/>
          </p:cNvSpPr>
          <p:nvPr>
            <p:ph idx="1"/>
          </p:nvPr>
        </p:nvSpPr>
        <p:spPr>
          <a:xfrm>
            <a:off x="457200" y="914400"/>
            <a:ext cx="8229600" cy="5211763"/>
          </a:xfrm>
        </p:spPr>
        <p:txBody>
          <a:bodyPr/>
          <a:lstStyle/>
          <a:p>
            <a:pPr>
              <a:defRPr/>
            </a:pPr>
            <a:r>
              <a:rPr lang="en-US" altLang="en-US" sz="1800" dirty="0"/>
              <a:t>Handle the exception by using the try-catch-finally block.</a:t>
            </a:r>
          </a:p>
          <a:p>
            <a:pPr marL="400050" lvl="1" indent="0">
              <a:buFontTx/>
              <a:buNone/>
              <a:defRPr/>
            </a:pPr>
            <a:r>
              <a:rPr lang="en-US" altLang="en-US" sz="1400" dirty="0"/>
              <a:t>         </a:t>
            </a:r>
            <a:r>
              <a:rPr lang="en-US" altLang="en-US" sz="2400" dirty="0"/>
              <a:t>try{  </a:t>
            </a:r>
          </a:p>
          <a:p>
            <a:pPr marL="400050" lvl="1" indent="0">
              <a:buFontTx/>
              <a:buNone/>
              <a:defRPr/>
            </a:pPr>
            <a:r>
              <a:rPr lang="en-US" altLang="en-US" sz="2400" dirty="0"/>
              <a:t>           // some code</a:t>
            </a:r>
          </a:p>
          <a:p>
            <a:pPr marL="400050" lvl="1" indent="0">
              <a:buFontTx/>
              <a:buNone/>
              <a:defRPr/>
            </a:pPr>
            <a:r>
              <a:rPr lang="en-US" altLang="en-US" sz="2400" dirty="0"/>
              <a:t>            } catch(Exception e){ </a:t>
            </a:r>
          </a:p>
          <a:p>
            <a:pPr marL="400050" lvl="1" indent="0">
              <a:buFontTx/>
              <a:buNone/>
              <a:defRPr/>
            </a:pPr>
            <a:r>
              <a:rPr lang="en-US" altLang="en-US" sz="2400" dirty="0"/>
              <a:t>         }</a:t>
            </a:r>
          </a:p>
          <a:p>
            <a:pPr>
              <a:defRPr/>
            </a:pPr>
            <a:endParaRPr lang="en-US" altLang="en-US" sz="1800" dirty="0"/>
          </a:p>
          <a:p>
            <a:pPr>
              <a:defRPr/>
            </a:pPr>
            <a:r>
              <a:rPr lang="en-US" altLang="en-US" sz="1800" dirty="0"/>
              <a:t>Declare that the code causes an exception by using the throws clause.</a:t>
            </a:r>
          </a:p>
          <a:p>
            <a:pPr marL="457200" lvl="1" indent="0">
              <a:buFontTx/>
              <a:buNone/>
              <a:defRPr/>
            </a:pPr>
            <a:r>
              <a:rPr lang="en-US" altLang="en-US" dirty="0"/>
              <a:t>void trouble() </a:t>
            </a:r>
            <a:r>
              <a:rPr lang="en-US" altLang="en-US" b="1" dirty="0"/>
              <a:t>throws </a:t>
            </a:r>
            <a:r>
              <a:rPr lang="en-US" altLang="en-US" b="1" dirty="0" err="1"/>
              <a:t>IOException</a:t>
            </a:r>
            <a:r>
              <a:rPr lang="en-US" altLang="en-US" b="1" dirty="0"/>
              <a:t> { ... }</a:t>
            </a:r>
          </a:p>
          <a:p>
            <a:pPr marL="457200" lvl="1" indent="0">
              <a:buFontTx/>
              <a:buNone/>
              <a:defRPr/>
            </a:pPr>
            <a:r>
              <a:rPr lang="en-US" altLang="en-US" dirty="0"/>
              <a:t>void trouble() </a:t>
            </a:r>
            <a:r>
              <a:rPr lang="en-US" altLang="en-US" b="1" dirty="0"/>
              <a:t>throws </a:t>
            </a:r>
            <a:r>
              <a:rPr lang="en-US" altLang="en-US" b="1" dirty="0" err="1"/>
              <a:t>IOException</a:t>
            </a:r>
            <a:r>
              <a:rPr lang="en-US" altLang="en-US" b="1" dirty="0"/>
              <a:t>, </a:t>
            </a:r>
            <a:r>
              <a:rPr lang="en-US" altLang="en-US" b="1" dirty="0" err="1"/>
              <a:t>MyException</a:t>
            </a:r>
            <a:r>
              <a:rPr lang="en-US" altLang="en-US" b="1" dirty="0"/>
              <a:t> { ... }</a:t>
            </a:r>
          </a:p>
          <a:p>
            <a:pPr>
              <a:defRPr/>
            </a:pPr>
            <a:endParaRPr lang="en-US" altLang="en-US" sz="1800" dirty="0"/>
          </a:p>
          <a:p>
            <a:pPr>
              <a:defRPr/>
            </a:pPr>
            <a:r>
              <a:rPr lang="en-US" altLang="en-US" sz="1800" dirty="0"/>
              <a:t>Other Principles</a:t>
            </a:r>
          </a:p>
          <a:p>
            <a:pPr lvl="1">
              <a:defRPr/>
            </a:pPr>
            <a:r>
              <a:rPr lang="en-US" altLang="en-US" sz="1400" b="1" dirty="0">
                <a:solidFill>
                  <a:srgbClr val="FF0000"/>
                </a:solidFill>
              </a:rPr>
              <a:t>You do not need to declare runtime exceptions or errors.</a:t>
            </a:r>
          </a:p>
          <a:p>
            <a:pPr lvl="1">
              <a:defRPr/>
            </a:pPr>
            <a:r>
              <a:rPr lang="en-US" altLang="en-US" sz="1400" b="1" dirty="0">
                <a:solidFill>
                  <a:srgbClr val="FF0000"/>
                </a:solidFill>
              </a:rPr>
              <a:t>You can choose to handle runtime exceptions</a:t>
            </a:r>
          </a:p>
        </p:txBody>
      </p:sp>
      <p:sp>
        <p:nvSpPr>
          <p:cNvPr id="53251" name="Slide Number Placeholder 3">
            <a:extLst>
              <a:ext uri="{FF2B5EF4-FFF2-40B4-BE49-F238E27FC236}">
                <a16:creationId xmlns:a16="http://schemas.microsoft.com/office/drawing/2014/main" id="{BD734985-9E85-711E-B869-FFFAD3D119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789DE5-90AE-8748-8C2D-82787B2C2B00}" type="slidenum">
              <a:rPr lang="en-US" altLang="en-US" sz="1400" smtClean="0"/>
              <a:pPr>
                <a:spcBef>
                  <a:spcPct val="0"/>
                </a:spcBef>
                <a:buFontTx/>
                <a:buNone/>
              </a:pPr>
              <a:t>30</a:t>
            </a:fld>
            <a:endParaRPr lang="en-US" altLang="en-US" sz="1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C40EB8D3-CA03-8B6B-DBC5-AA9D5930E54C}"/>
              </a:ext>
            </a:extLst>
          </p:cNvPr>
          <p:cNvSpPr>
            <a:spLocks noGrp="1" noChangeArrowheads="1"/>
          </p:cNvSpPr>
          <p:nvPr>
            <p:ph type="title"/>
          </p:nvPr>
        </p:nvSpPr>
        <p:spPr/>
        <p:txBody>
          <a:bodyPr/>
          <a:lstStyle/>
          <a:p>
            <a:r>
              <a:rPr lang="en-US" altLang="en-US"/>
              <a:t>How try catch Work</a:t>
            </a:r>
          </a:p>
        </p:txBody>
      </p:sp>
      <p:pic>
        <p:nvPicPr>
          <p:cNvPr id="54274" name="Content Placeholder 4" descr="catchFlowChartA.gif">
            <a:extLst>
              <a:ext uri="{FF2B5EF4-FFF2-40B4-BE49-F238E27FC236}">
                <a16:creationId xmlns:a16="http://schemas.microsoft.com/office/drawing/2014/main" id="{CA06FBD7-2D83-1B4A-75EC-283B3A4FCB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9925" y="1371600"/>
            <a:ext cx="7712075" cy="4419600"/>
          </a:xfrm>
        </p:spPr>
      </p:pic>
      <p:sp>
        <p:nvSpPr>
          <p:cNvPr id="54275" name="Slide Number Placeholder 3">
            <a:extLst>
              <a:ext uri="{FF2B5EF4-FFF2-40B4-BE49-F238E27FC236}">
                <a16:creationId xmlns:a16="http://schemas.microsoft.com/office/drawing/2014/main" id="{6AFAB36E-628D-1C51-686B-7C0427EBD7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F858679-44E4-024C-8964-9EA69C5BA2FF}" type="slidenum">
              <a:rPr lang="en-US" altLang="en-US" sz="1400" smtClean="0"/>
              <a:pPr>
                <a:spcBef>
                  <a:spcPct val="0"/>
                </a:spcBef>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2899FE42-62BE-9C43-6BEF-76362137A4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15C2C42-A4F1-E649-AE47-AC4A3390CA87}" type="slidenum">
              <a:rPr lang="en-US" altLang="en-US" sz="1400" smtClean="0"/>
              <a:pPr>
                <a:spcBef>
                  <a:spcPct val="0"/>
                </a:spcBef>
                <a:buFontTx/>
                <a:buNone/>
              </a:pPr>
              <a:t>32</a:t>
            </a:fld>
            <a:endParaRPr lang="en-US" altLang="en-US" sz="1400"/>
          </a:p>
        </p:txBody>
      </p:sp>
      <p:sp>
        <p:nvSpPr>
          <p:cNvPr id="55298" name="Rectangle 2">
            <a:extLst>
              <a:ext uri="{FF2B5EF4-FFF2-40B4-BE49-F238E27FC236}">
                <a16:creationId xmlns:a16="http://schemas.microsoft.com/office/drawing/2014/main" id="{71761199-F698-AE50-D9A0-5A0AFB662D17}"/>
              </a:ext>
            </a:extLst>
          </p:cNvPr>
          <p:cNvSpPr>
            <a:spLocks noGrp="1" noChangeArrowheads="1"/>
          </p:cNvSpPr>
          <p:nvPr>
            <p:ph type="title"/>
          </p:nvPr>
        </p:nvSpPr>
        <p:spPr/>
        <p:txBody>
          <a:bodyPr/>
          <a:lstStyle/>
          <a:p>
            <a:pPr eaLnBrk="1" hangingPunct="1"/>
            <a:r>
              <a:rPr lang="en-US" altLang="en-US" sz="2800"/>
              <a:t>Effective Exception Hierarchy</a:t>
            </a:r>
            <a:br>
              <a:rPr lang="en-US" altLang="en-US" sz="2800"/>
            </a:br>
            <a:endParaRPr lang="en-US" altLang="en-US" sz="2800"/>
          </a:p>
        </p:txBody>
      </p:sp>
      <p:sp>
        <p:nvSpPr>
          <p:cNvPr id="55299" name="Rectangle 3">
            <a:extLst>
              <a:ext uri="{FF2B5EF4-FFF2-40B4-BE49-F238E27FC236}">
                <a16:creationId xmlns:a16="http://schemas.microsoft.com/office/drawing/2014/main" id="{D73CC802-C3A9-5428-D899-5CB91F00672C}"/>
              </a:ext>
            </a:extLst>
          </p:cNvPr>
          <p:cNvSpPr>
            <a:spLocks noGrp="1" noChangeArrowheads="1"/>
          </p:cNvSpPr>
          <p:nvPr>
            <p:ph type="body" idx="1"/>
          </p:nvPr>
        </p:nvSpPr>
        <p:spPr/>
        <p:txBody>
          <a:bodyPr/>
          <a:lstStyle/>
          <a:p>
            <a:pPr eaLnBrk="1" hangingPunct="1"/>
            <a:r>
              <a:rPr lang="en-US" altLang="en-US" sz="1800"/>
              <a:t>The exception classes are arranged in a hierarchy. </a:t>
            </a:r>
          </a:p>
          <a:p>
            <a:pPr eaLnBrk="1" hangingPunct="1"/>
            <a:endParaRPr lang="en-US" altLang="en-US" sz="1800"/>
          </a:p>
          <a:p>
            <a:pPr eaLnBrk="1" hangingPunct="1"/>
            <a:r>
              <a:rPr lang="en-US" altLang="en-US" sz="1800"/>
              <a:t>Catches for specific exceptions should always be written prior to the generic handler. </a:t>
            </a:r>
          </a:p>
          <a:p>
            <a:pPr eaLnBrk="1" hangingPunct="1"/>
            <a:endParaRPr lang="en-US" altLang="en-US" sz="1800"/>
          </a:p>
          <a:p>
            <a:pPr eaLnBrk="1" hangingPunct="1"/>
            <a:r>
              <a:rPr lang="en-US" altLang="en-US" sz="1800"/>
              <a:t>A generic handler for Exception would cover any missing situation.</a:t>
            </a:r>
          </a:p>
          <a:p>
            <a:pPr eaLnBrk="1" hangingPunct="1"/>
            <a:endParaRPr lang="en-US" altLang="en-US" sz="1800"/>
          </a:p>
          <a:p>
            <a:pPr eaLnBrk="1" hangingPunct="1"/>
            <a:endParaRPr lang="en-US" altLang="en-US" sz="1800"/>
          </a:p>
          <a:p>
            <a:pPr lvl="1">
              <a:buFontTx/>
              <a:buNone/>
            </a:pPr>
            <a:endParaRPr lang="en-US" altLang="en-US" sz="1800"/>
          </a:p>
          <a:p>
            <a:pPr lvl="1" eaLnBrk="1" hangingPunct="1">
              <a:buFontTx/>
              <a:buNone/>
            </a:pPr>
            <a:endParaRPr lang="en-US" altLang="en-US" sz="1800"/>
          </a:p>
        </p:txBody>
      </p:sp>
      <p:sp>
        <p:nvSpPr>
          <p:cNvPr id="55300" name="Rectangle 4">
            <a:extLst>
              <a:ext uri="{FF2B5EF4-FFF2-40B4-BE49-F238E27FC236}">
                <a16:creationId xmlns:a16="http://schemas.microsoft.com/office/drawing/2014/main" id="{5E38BD0B-568C-E5DD-5987-819A010514EC}"/>
              </a:ext>
            </a:extLst>
          </p:cNvPr>
          <p:cNvSpPr>
            <a:spLocks noChangeArrowheads="1"/>
          </p:cNvSpPr>
          <p:nvPr/>
        </p:nvSpPr>
        <p:spPr bwMode="auto">
          <a:xfrm>
            <a:off x="685800" y="3200400"/>
            <a:ext cx="3962400" cy="3124200"/>
          </a:xfrm>
          <a:prstGeom prst="rect">
            <a:avLst/>
          </a:prstGeom>
          <a:solidFill>
            <a:srgbClr val="33CC33"/>
          </a:solidFill>
          <a:ln w="9525" algn="ctr">
            <a:solidFill>
              <a:schemeClr val="tx1"/>
            </a:solidFill>
            <a:round/>
            <a:headEnd/>
            <a:tailEnd/>
          </a:ln>
        </p:spPr>
        <p:txBody>
          <a:bodyPr/>
          <a:lstStyle>
            <a:lvl1pPr marL="342900" indent="-342900">
              <a:spcBef>
                <a:spcPct val="20000"/>
              </a:spcBef>
              <a:buChar char="•"/>
              <a:defRPr sz="2400">
                <a:solidFill>
                  <a:schemeClr val="tx1"/>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eaLnBrk="1" hangingPunct="1">
              <a:spcBef>
                <a:spcPct val="0"/>
              </a:spcBef>
              <a:buFontTx/>
              <a:buNone/>
            </a:pPr>
            <a:r>
              <a:rPr lang="en-US" altLang="en-US" sz="1800"/>
              <a:t>try </a:t>
            </a:r>
          </a:p>
          <a:p>
            <a:pPr lvl="1" eaLnBrk="1" hangingPunct="1">
              <a:spcBef>
                <a:spcPct val="0"/>
              </a:spcBef>
              <a:buFontTx/>
              <a:buNone/>
            </a:pPr>
            <a:r>
              <a:rPr lang="en-US" altLang="en-US" sz="1800"/>
              <a:t>{</a:t>
            </a:r>
          </a:p>
          <a:p>
            <a:pPr lvl="1" eaLnBrk="1" hangingPunct="1">
              <a:spcBef>
                <a:spcPct val="0"/>
              </a:spcBef>
              <a:buFontTx/>
              <a:buNone/>
            </a:pPr>
            <a:r>
              <a:rPr lang="en-US" altLang="en-US" sz="1800"/>
              <a:t>}</a:t>
            </a:r>
          </a:p>
          <a:p>
            <a:pPr lvl="1" eaLnBrk="1" hangingPunct="1">
              <a:spcBef>
                <a:spcPct val="0"/>
              </a:spcBef>
              <a:buFontTx/>
              <a:buNone/>
            </a:pPr>
            <a:r>
              <a:rPr lang="en-US" altLang="en-US" sz="1800"/>
              <a:t>catch (NumberFormatException e) {</a:t>
            </a:r>
          </a:p>
          <a:p>
            <a:pPr lvl="1" eaLnBrk="1" hangingPunct="1">
              <a:spcBef>
                <a:spcPct val="0"/>
              </a:spcBef>
              <a:buFontTx/>
              <a:buNone/>
            </a:pPr>
            <a:r>
              <a:rPr lang="en-US" altLang="en-US" sz="1800"/>
              <a:t>}</a:t>
            </a:r>
          </a:p>
          <a:p>
            <a:pPr lvl="1" eaLnBrk="1" hangingPunct="1">
              <a:spcBef>
                <a:spcPct val="0"/>
              </a:spcBef>
              <a:buFontTx/>
              <a:buNone/>
            </a:pPr>
            <a:r>
              <a:rPr lang="en-US" altLang="en-US" sz="1800"/>
              <a:t>catch (Exception ex2) {  </a:t>
            </a:r>
          </a:p>
          <a:p>
            <a:pPr lvl="1" eaLnBrk="1" hangingPunct="1">
              <a:spcBef>
                <a:spcPct val="0"/>
              </a:spcBef>
              <a:buFontTx/>
              <a:buNone/>
            </a:pPr>
            <a:endParaRPr lang="en-US" altLang="en-US" sz="1800"/>
          </a:p>
          <a:p>
            <a:pPr lvl="1" eaLnBrk="1" hangingPunct="1">
              <a:spcBef>
                <a:spcPct val="0"/>
              </a:spcBef>
              <a:buFontTx/>
              <a:buNone/>
            </a:pPr>
            <a:r>
              <a:rPr lang="en-US" altLang="en-US" sz="1800"/>
              <a:t> }</a:t>
            </a:r>
          </a:p>
        </p:txBody>
      </p:sp>
      <p:sp>
        <p:nvSpPr>
          <p:cNvPr id="55301" name="Rectangle 5">
            <a:extLst>
              <a:ext uri="{FF2B5EF4-FFF2-40B4-BE49-F238E27FC236}">
                <a16:creationId xmlns:a16="http://schemas.microsoft.com/office/drawing/2014/main" id="{FA9DDF41-E1C3-5E46-000D-74094E5BBE1E}"/>
              </a:ext>
            </a:extLst>
          </p:cNvPr>
          <p:cNvSpPr>
            <a:spLocks noChangeArrowheads="1"/>
          </p:cNvSpPr>
          <p:nvPr/>
        </p:nvSpPr>
        <p:spPr bwMode="auto">
          <a:xfrm>
            <a:off x="4800600" y="3276600"/>
            <a:ext cx="3810000" cy="3048000"/>
          </a:xfrm>
          <a:prstGeom prst="rect">
            <a:avLst/>
          </a:prstGeom>
          <a:solidFill>
            <a:srgbClr val="FFC000"/>
          </a:solidFill>
          <a:ln w="9525" algn="ctr">
            <a:solidFill>
              <a:schemeClr val="tx1"/>
            </a:solidFill>
            <a:round/>
            <a:headEnd/>
            <a:tailEnd/>
          </a:ln>
        </p:spPr>
        <p:txBody>
          <a:bodyPr/>
          <a:lstStyle>
            <a:lvl1pPr marL="342900" indent="-342900">
              <a:spcBef>
                <a:spcPct val="20000"/>
              </a:spcBef>
              <a:buChar char="•"/>
              <a:defRPr sz="2400">
                <a:solidFill>
                  <a:schemeClr val="tx1"/>
                </a:solidFill>
                <a:latin typeface="Arial" panose="020B0604020202020204" pitchFamily="34" charset="0"/>
              </a:defRPr>
            </a:lvl1pPr>
            <a:lvl2pPr>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just" eaLnBrk="1" hangingPunct="1">
              <a:spcBef>
                <a:spcPct val="0"/>
              </a:spcBef>
              <a:buFontTx/>
              <a:buNone/>
            </a:pPr>
            <a:r>
              <a:rPr lang="en-US" altLang="en-US" sz="1600"/>
              <a:t>try</a:t>
            </a:r>
          </a:p>
          <a:p>
            <a:pPr lvl="1" algn="just" eaLnBrk="1" hangingPunct="1">
              <a:spcBef>
                <a:spcPct val="0"/>
              </a:spcBef>
              <a:buFontTx/>
              <a:buNone/>
            </a:pPr>
            <a:r>
              <a:rPr lang="en-US" altLang="en-US" sz="1600"/>
              <a:t>{</a:t>
            </a:r>
          </a:p>
          <a:p>
            <a:pPr lvl="1" algn="just" eaLnBrk="1" hangingPunct="1">
              <a:spcBef>
                <a:spcPct val="0"/>
              </a:spcBef>
              <a:buFontTx/>
              <a:buNone/>
            </a:pPr>
            <a:endParaRPr lang="en-US" altLang="en-US" sz="1600"/>
          </a:p>
          <a:p>
            <a:pPr lvl="1" algn="just" eaLnBrk="1" hangingPunct="1">
              <a:spcBef>
                <a:spcPct val="0"/>
              </a:spcBef>
              <a:buFontTx/>
              <a:buNone/>
            </a:pPr>
            <a:r>
              <a:rPr lang="en-US" altLang="en-US" sz="1600"/>
              <a:t>}</a:t>
            </a:r>
          </a:p>
          <a:p>
            <a:pPr lvl="1" algn="just" eaLnBrk="1" hangingPunct="1">
              <a:spcBef>
                <a:spcPct val="0"/>
              </a:spcBef>
              <a:buFontTx/>
              <a:buNone/>
            </a:pPr>
            <a:r>
              <a:rPr lang="en-US" altLang="en-US" sz="1600"/>
              <a:t>catch (Exception e1)     {</a:t>
            </a:r>
          </a:p>
          <a:p>
            <a:pPr lvl="1" algn="just" eaLnBrk="1" hangingPunct="1">
              <a:spcBef>
                <a:spcPct val="0"/>
              </a:spcBef>
              <a:buFontTx/>
              <a:buNone/>
            </a:pPr>
            <a:r>
              <a:rPr lang="en-US" altLang="en-US" sz="1600"/>
              <a:t>}</a:t>
            </a:r>
          </a:p>
          <a:p>
            <a:pPr lvl="1" algn="just" eaLnBrk="1" hangingPunct="1">
              <a:spcBef>
                <a:spcPct val="0"/>
              </a:spcBef>
              <a:buFontTx/>
              <a:buNone/>
            </a:pPr>
            <a:r>
              <a:rPr lang="en-US" altLang="en-US" sz="1600"/>
              <a:t>catch(NumberFormatException e2) {  </a:t>
            </a:r>
          </a:p>
          <a:p>
            <a:pPr lvl="1" algn="just" eaLnBrk="1" hangingPunct="1">
              <a:spcBef>
                <a:spcPct val="0"/>
              </a:spcBef>
              <a:buFontTx/>
              <a:buNone/>
            </a:pPr>
            <a:endParaRPr lang="en-US" altLang="en-US" sz="1600"/>
          </a:p>
          <a:p>
            <a:pPr lvl="1" algn="just" eaLnBrk="1" hangingPunct="1">
              <a:spcBef>
                <a:spcPct val="0"/>
              </a:spcBef>
              <a:buFontTx/>
              <a:buNone/>
            </a:pPr>
            <a:r>
              <a:rPr lang="en-US" altLang="en-US" sz="160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46BB3242-0BD6-F411-75D6-63CFD131EF5A}"/>
              </a:ext>
            </a:extLst>
          </p:cNvPr>
          <p:cNvSpPr>
            <a:spLocks noGrp="1" noChangeArrowheads="1"/>
          </p:cNvSpPr>
          <p:nvPr>
            <p:ph type="title"/>
          </p:nvPr>
        </p:nvSpPr>
        <p:spPr/>
        <p:txBody>
          <a:bodyPr/>
          <a:lstStyle/>
          <a:p>
            <a:r>
              <a:rPr lang="en-US" altLang="en-US"/>
              <a:t>Multiple Catch</a:t>
            </a:r>
          </a:p>
        </p:txBody>
      </p:sp>
      <p:sp>
        <p:nvSpPr>
          <p:cNvPr id="56322" name="Content Placeholder 2">
            <a:extLst>
              <a:ext uri="{FF2B5EF4-FFF2-40B4-BE49-F238E27FC236}">
                <a16:creationId xmlns:a16="http://schemas.microsoft.com/office/drawing/2014/main" id="{7ECA999D-C3FD-94A6-D3BD-CCE5BEB7F27D}"/>
              </a:ext>
            </a:extLst>
          </p:cNvPr>
          <p:cNvSpPr>
            <a:spLocks noGrp="1" noChangeArrowheads="1"/>
          </p:cNvSpPr>
          <p:nvPr>
            <p:ph idx="1"/>
          </p:nvPr>
        </p:nvSpPr>
        <p:spPr>
          <a:xfrm>
            <a:off x="457200" y="914400"/>
            <a:ext cx="8229600" cy="5211763"/>
          </a:xfrm>
        </p:spPr>
        <p:txBody>
          <a:bodyPr/>
          <a:lstStyle/>
          <a:p>
            <a:pPr marL="457200" lvl="1" indent="0">
              <a:buFontTx/>
              <a:buNone/>
            </a:pPr>
            <a:r>
              <a:rPr lang="en-IN" altLang="en-US" b="1">
                <a:solidFill>
                  <a:srgbClr val="7F0055"/>
                </a:solidFill>
                <a:latin typeface="Consolas" panose="020B0609020204030204" pitchFamily="49" charset="0"/>
              </a:rPr>
              <a:t>try</a:t>
            </a:r>
            <a:r>
              <a:rPr lang="en-IN" altLang="en-US" b="1">
                <a:solidFill>
                  <a:srgbClr val="000000"/>
                </a:solidFill>
                <a:latin typeface="Consolas" panose="020B0609020204030204" pitchFamily="49" charset="0"/>
              </a:rPr>
              <a:t> { </a:t>
            </a:r>
          </a:p>
          <a:p>
            <a:pPr marL="457200" lvl="1" indent="0">
              <a:buFontTx/>
              <a:buNone/>
            </a:pPr>
            <a:r>
              <a:rPr lang="en-IN" altLang="en-US">
                <a:solidFill>
                  <a:srgbClr val="000000"/>
                </a:solidFill>
                <a:latin typeface="Consolas" panose="020B0609020204030204" pitchFamily="49" charset="0"/>
              </a:rPr>
              <a:t>Object </a:t>
            </a:r>
            <a:r>
              <a:rPr lang="en-IN" altLang="en-US">
                <a:solidFill>
                  <a:srgbClr val="6A3E3E"/>
                </a:solidFill>
                <a:latin typeface="Consolas" panose="020B0609020204030204" pitchFamily="49" charset="0"/>
              </a:rPr>
              <a:t>value</a:t>
            </a:r>
            <a:r>
              <a:rPr lang="en-IN" altLang="en-US">
                <a:solidFill>
                  <a:srgbClr val="000000"/>
                </a:solidFill>
                <a:latin typeface="Consolas" panose="020B0609020204030204" pitchFamily="49" charset="0"/>
              </a:rPr>
              <a:t> = </a:t>
            </a:r>
            <a:r>
              <a:rPr lang="en-IN" altLang="en-US">
                <a:solidFill>
                  <a:srgbClr val="2A00FF"/>
                </a:solidFill>
                <a:latin typeface="Consolas" panose="020B0609020204030204" pitchFamily="49" charset="0"/>
              </a:rPr>
              <a:t>"twenty"</a:t>
            </a:r>
            <a:r>
              <a:rPr lang="en-IN" altLang="en-US">
                <a:solidFill>
                  <a:srgbClr val="000000"/>
                </a:solidFill>
                <a:latin typeface="Consolas" panose="020B0609020204030204" pitchFamily="49" charset="0"/>
              </a:rPr>
              <a:t>;</a:t>
            </a:r>
          </a:p>
          <a:p>
            <a:pPr marL="457200" lvl="1" indent="0">
              <a:buFontTx/>
              <a:buNone/>
            </a:pPr>
            <a:r>
              <a:rPr lang="en-IN" altLang="en-US">
                <a:solidFill>
                  <a:srgbClr val="000000"/>
                </a:solidFill>
                <a:latin typeface="Consolas" panose="020B0609020204030204" pitchFamily="49" charset="0"/>
              </a:rPr>
              <a:t>Integer </a:t>
            </a:r>
            <a:r>
              <a:rPr lang="en-IN" altLang="en-US" u="sng">
                <a:solidFill>
                  <a:srgbClr val="6A3E3E"/>
                </a:solidFill>
                <a:latin typeface="Consolas" panose="020B0609020204030204" pitchFamily="49" charset="0"/>
              </a:rPr>
              <a:t>number</a:t>
            </a:r>
            <a:r>
              <a:rPr lang="en-IN" altLang="en-US" u="sng">
                <a:solidFill>
                  <a:srgbClr val="000000"/>
                </a:solidFill>
                <a:latin typeface="Consolas" panose="020B0609020204030204" pitchFamily="49" charset="0"/>
              </a:rPr>
              <a:t> = (Integer) </a:t>
            </a:r>
            <a:r>
              <a:rPr lang="en-IN" altLang="en-US" u="sng">
                <a:solidFill>
                  <a:srgbClr val="6A3E3E"/>
                </a:solidFill>
                <a:latin typeface="Consolas" panose="020B0609020204030204" pitchFamily="49" charset="0"/>
              </a:rPr>
              <a:t>value</a:t>
            </a:r>
            <a:r>
              <a:rPr lang="en-IN" altLang="en-US" u="sng">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String </a:t>
            </a:r>
            <a:r>
              <a:rPr lang="en-IN" altLang="en-US">
                <a:solidFill>
                  <a:srgbClr val="6A3E3E"/>
                </a:solidFill>
                <a:latin typeface="Consolas" panose="020B0609020204030204" pitchFamily="49" charset="0"/>
              </a:rPr>
              <a:t>mark</a:t>
            </a:r>
            <a:r>
              <a:rPr lang="en-IN" altLang="en-US">
                <a:solidFill>
                  <a:srgbClr val="000000"/>
                </a:solidFill>
                <a:latin typeface="Consolas" panose="020B0609020204030204" pitchFamily="49" charset="0"/>
              </a:rPr>
              <a:t> =</a:t>
            </a:r>
            <a:r>
              <a:rPr lang="en-IN" altLang="en-US">
                <a:solidFill>
                  <a:srgbClr val="2A00FF"/>
                </a:solidFill>
                <a:latin typeface="Consolas" panose="020B0609020204030204" pitchFamily="49" charset="0"/>
              </a:rPr>
              <a:t>"50"</a:t>
            </a:r>
            <a:r>
              <a:rPr lang="en-IN" altLang="en-US">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 Integer.</a:t>
            </a:r>
            <a:r>
              <a:rPr lang="en-IN" altLang="en-US" i="1">
                <a:solidFill>
                  <a:srgbClr val="000000"/>
                </a:solidFill>
                <a:latin typeface="Consolas" panose="020B0609020204030204" pitchFamily="49" charset="0"/>
              </a:rPr>
              <a:t>parseInt(</a:t>
            </a:r>
            <a:r>
              <a:rPr lang="en-IN" altLang="en-US" i="1">
                <a:solidFill>
                  <a:srgbClr val="6A3E3E"/>
                </a:solidFill>
                <a:latin typeface="Consolas" panose="020B0609020204030204" pitchFamily="49" charset="0"/>
              </a:rPr>
              <a:t>mark</a:t>
            </a:r>
            <a:r>
              <a:rPr lang="en-IN" altLang="en-US" i="1">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 </a:t>
            </a:r>
          </a:p>
          <a:p>
            <a:pPr marL="457200" lvl="1" indent="0">
              <a:buFontTx/>
              <a:buNone/>
            </a:pPr>
            <a:r>
              <a:rPr lang="en-IN" altLang="en-US" b="1">
                <a:solidFill>
                  <a:srgbClr val="7F0055"/>
                </a:solidFill>
                <a:latin typeface="Consolas" panose="020B0609020204030204" pitchFamily="49" charset="0"/>
              </a:rPr>
              <a:t>catch</a:t>
            </a:r>
            <a:r>
              <a:rPr lang="en-IN" altLang="en-US" b="1">
                <a:solidFill>
                  <a:srgbClr val="000000"/>
                </a:solidFill>
                <a:latin typeface="Consolas" panose="020B0609020204030204" pitchFamily="49" charset="0"/>
              </a:rPr>
              <a:t> ( </a:t>
            </a:r>
            <a:r>
              <a:rPr lang="en-IN" altLang="en-US" b="1">
                <a:solidFill>
                  <a:srgbClr val="0070C0"/>
                </a:solidFill>
                <a:latin typeface="Consolas" panose="020B0609020204030204" pitchFamily="49" charset="0"/>
              </a:rPr>
              <a:t>ClassCastException</a:t>
            </a:r>
            <a:r>
              <a:rPr lang="en-IN" altLang="en-US" b="1">
                <a:solidFill>
                  <a:srgbClr val="000000"/>
                </a:solidFill>
                <a:latin typeface="Consolas" panose="020B0609020204030204" pitchFamily="49" charset="0"/>
              </a:rPr>
              <a:t>| </a:t>
            </a:r>
            <a:r>
              <a:rPr lang="en-IN" altLang="en-US" b="1">
                <a:solidFill>
                  <a:srgbClr val="00B0F0"/>
                </a:solidFill>
                <a:latin typeface="Consolas" panose="020B0609020204030204" pitchFamily="49" charset="0"/>
              </a:rPr>
              <a:t>NumberFormatException</a:t>
            </a:r>
            <a:r>
              <a:rPr lang="en-IN" altLang="en-US" b="1">
                <a:solidFill>
                  <a:srgbClr val="000000"/>
                </a:solidFill>
                <a:latin typeface="Consolas" panose="020B0609020204030204" pitchFamily="49" charset="0"/>
              </a:rPr>
              <a:t> </a:t>
            </a:r>
            <a:r>
              <a:rPr lang="en-IN" altLang="en-US" b="1">
                <a:solidFill>
                  <a:srgbClr val="6A3E3E"/>
                </a:solidFill>
                <a:latin typeface="Consolas" panose="020B0609020204030204" pitchFamily="49" charset="0"/>
              </a:rPr>
              <a:t>ex</a:t>
            </a:r>
            <a:r>
              <a:rPr lang="en-IN" altLang="en-US" b="1">
                <a:solidFill>
                  <a:srgbClr val="000000"/>
                </a:solidFill>
                <a:latin typeface="Consolas" panose="020B0609020204030204" pitchFamily="49" charset="0"/>
              </a:rPr>
              <a:t> ) { </a:t>
            </a:r>
          </a:p>
          <a:p>
            <a:pPr marL="457200" lvl="1" indent="0">
              <a:buFontTx/>
              <a:buNone/>
            </a:pPr>
            <a:r>
              <a:rPr lang="en-IN" altLang="en-US">
                <a:solidFill>
                  <a:srgbClr val="000000"/>
                </a:solidFill>
                <a:latin typeface="Consolas" panose="020B0609020204030204" pitchFamily="49" charset="0"/>
              </a:rPr>
              <a:t>            </a:t>
            </a:r>
            <a:r>
              <a:rPr lang="en-IN" altLang="en-US">
                <a:solidFill>
                  <a:srgbClr val="6A3E3E"/>
                </a:solidFill>
                <a:latin typeface="Consolas" panose="020B0609020204030204" pitchFamily="49" charset="0"/>
              </a:rPr>
              <a:t>ex</a:t>
            </a:r>
            <a:r>
              <a:rPr lang="en-IN" altLang="en-US">
                <a:solidFill>
                  <a:srgbClr val="000000"/>
                </a:solidFill>
                <a:latin typeface="Consolas" panose="020B0609020204030204" pitchFamily="49" charset="0"/>
              </a:rPr>
              <a:t>.printStackTrace();</a:t>
            </a:r>
          </a:p>
          <a:p>
            <a:pPr marL="457200" lvl="1" indent="0">
              <a:buFontTx/>
              <a:buNone/>
            </a:pPr>
            <a:r>
              <a:rPr lang="en-IN" altLang="en-US">
                <a:solidFill>
                  <a:srgbClr val="000000"/>
                </a:solidFill>
                <a:latin typeface="Consolas" panose="020B0609020204030204" pitchFamily="49" charset="0"/>
              </a:rPr>
              <a:t>} </a:t>
            </a:r>
          </a:p>
          <a:p>
            <a:pPr marL="457200" lvl="1" indent="0">
              <a:buFontTx/>
              <a:buNone/>
            </a:pPr>
            <a:r>
              <a:rPr lang="en-IN" altLang="en-US">
                <a:solidFill>
                  <a:srgbClr val="000000"/>
                </a:solidFill>
                <a:latin typeface="Consolas" panose="020B0609020204030204" pitchFamily="49" charset="0"/>
              </a:rPr>
              <a:t>     </a:t>
            </a:r>
          </a:p>
          <a:p>
            <a:pPr marL="914400" lvl="2" indent="0">
              <a:buFontTx/>
              <a:buNone/>
            </a:pPr>
            <a:endParaRPr lang="en-US" altLang="en-US" sz="3600"/>
          </a:p>
        </p:txBody>
      </p:sp>
      <p:sp>
        <p:nvSpPr>
          <p:cNvPr id="56323" name="Slide Number Placeholder 3">
            <a:extLst>
              <a:ext uri="{FF2B5EF4-FFF2-40B4-BE49-F238E27FC236}">
                <a16:creationId xmlns:a16="http://schemas.microsoft.com/office/drawing/2014/main" id="{8772530A-D92F-E06A-D47B-FD2E85F86D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61DDA8F-E7CA-D34F-BA4E-91119ED61F44}" type="slidenum">
              <a:rPr lang="en-US" altLang="en-US" sz="1400" smtClean="0"/>
              <a:pPr>
                <a:spcBef>
                  <a:spcPct val="0"/>
                </a:spcBef>
                <a:buFontTx/>
                <a:buNone/>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F37CED6E-20B4-3991-0240-9A52BE095027}"/>
              </a:ext>
            </a:extLst>
          </p:cNvPr>
          <p:cNvSpPr>
            <a:spLocks noGrp="1" noChangeArrowheads="1"/>
          </p:cNvSpPr>
          <p:nvPr>
            <p:ph type="title"/>
          </p:nvPr>
        </p:nvSpPr>
        <p:spPr/>
        <p:txBody>
          <a:bodyPr/>
          <a:lstStyle/>
          <a:p>
            <a:r>
              <a:rPr lang="en-US" altLang="en-US"/>
              <a:t>Finally  Block</a:t>
            </a:r>
          </a:p>
        </p:txBody>
      </p:sp>
      <p:pic>
        <p:nvPicPr>
          <p:cNvPr id="57346" name="Content Placeholder 4" descr="catchFlowChartB.gif">
            <a:extLst>
              <a:ext uri="{FF2B5EF4-FFF2-40B4-BE49-F238E27FC236}">
                <a16:creationId xmlns:a16="http://schemas.microsoft.com/office/drawing/2014/main" id="{CB7A8C65-A73E-5F8C-0C83-8F620DE928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38200" y="914400"/>
            <a:ext cx="7924800" cy="5292725"/>
          </a:xfrm>
        </p:spPr>
      </p:pic>
      <p:sp>
        <p:nvSpPr>
          <p:cNvPr id="57347" name="Slide Number Placeholder 3">
            <a:extLst>
              <a:ext uri="{FF2B5EF4-FFF2-40B4-BE49-F238E27FC236}">
                <a16:creationId xmlns:a16="http://schemas.microsoft.com/office/drawing/2014/main" id="{D7DF33E2-532B-4B58-A8D2-6F7DDB7FEC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D61E80E-A4B0-8D40-A4B4-D5CCFB88740C}" type="slidenum">
              <a:rPr lang="en-US" altLang="en-US" sz="1400" smtClean="0"/>
              <a:pPr>
                <a:spcBef>
                  <a:spcPct val="0"/>
                </a:spcBef>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E936AF5C-5261-575B-59A0-FC11C8BE901F}"/>
              </a:ext>
            </a:extLst>
          </p:cNvPr>
          <p:cNvSpPr>
            <a:spLocks noGrp="1" noChangeArrowheads="1"/>
          </p:cNvSpPr>
          <p:nvPr>
            <p:ph type="title"/>
          </p:nvPr>
        </p:nvSpPr>
        <p:spPr/>
        <p:txBody>
          <a:bodyPr/>
          <a:lstStyle/>
          <a:p>
            <a:br>
              <a:rPr lang="en-US" altLang="en-US" sz="2800" b="1">
                <a:solidFill>
                  <a:schemeClr val="tx1"/>
                </a:solidFill>
              </a:rPr>
            </a:br>
            <a:r>
              <a:rPr lang="en-US" altLang="en-US" sz="2800" b="1">
                <a:solidFill>
                  <a:schemeClr val="tx1"/>
                </a:solidFill>
              </a:rPr>
              <a:t>The try-with-resources Statement</a:t>
            </a:r>
            <a:br>
              <a:rPr lang="en-US" altLang="en-US" sz="4000" b="1">
                <a:solidFill>
                  <a:schemeClr val="tx1"/>
                </a:solidFill>
              </a:rPr>
            </a:br>
            <a:endParaRPr lang="en-US" altLang="en-US"/>
          </a:p>
        </p:txBody>
      </p:sp>
      <p:sp>
        <p:nvSpPr>
          <p:cNvPr id="58370" name="Content Placeholder 2">
            <a:extLst>
              <a:ext uri="{FF2B5EF4-FFF2-40B4-BE49-F238E27FC236}">
                <a16:creationId xmlns:a16="http://schemas.microsoft.com/office/drawing/2014/main" id="{5EB40D3C-6A80-6776-E3F1-8916F5AD01DD}"/>
              </a:ext>
            </a:extLst>
          </p:cNvPr>
          <p:cNvSpPr>
            <a:spLocks noGrp="1" noChangeArrowheads="1"/>
          </p:cNvSpPr>
          <p:nvPr>
            <p:ph idx="1"/>
          </p:nvPr>
        </p:nvSpPr>
        <p:spPr/>
        <p:txBody>
          <a:bodyPr/>
          <a:lstStyle/>
          <a:p>
            <a:r>
              <a:rPr lang="en-US" altLang="en-US"/>
              <a:t>A  try statement that declares one or more resources. </a:t>
            </a:r>
          </a:p>
          <a:p>
            <a:endParaRPr lang="en-US" altLang="en-US"/>
          </a:p>
          <a:p>
            <a:r>
              <a:rPr lang="en-US" altLang="en-US"/>
              <a:t>A </a:t>
            </a:r>
            <a:r>
              <a:rPr lang="en-US" altLang="en-US" i="1"/>
              <a:t>resource</a:t>
            </a:r>
            <a:r>
              <a:rPr lang="en-US" altLang="en-US"/>
              <a:t> is an object that must be closed after the program is finished with it. </a:t>
            </a:r>
          </a:p>
          <a:p>
            <a:endParaRPr lang="en-US" altLang="en-US"/>
          </a:p>
          <a:p>
            <a:r>
              <a:rPr lang="en-US" altLang="en-US"/>
              <a:t>Ensures the resource is closed at the end of the statement. </a:t>
            </a:r>
          </a:p>
          <a:p>
            <a:endParaRPr lang="en-US" altLang="en-US"/>
          </a:p>
          <a:p>
            <a:r>
              <a:rPr lang="en-US" altLang="en-US"/>
              <a:t>Any object that implements java.lang.AutoCloseable, and  java.io.Closeable, can be used as a resource.</a:t>
            </a:r>
          </a:p>
          <a:p>
            <a:endParaRPr lang="en-US" altLang="en-US"/>
          </a:p>
        </p:txBody>
      </p:sp>
      <p:sp>
        <p:nvSpPr>
          <p:cNvPr id="58371" name="Slide Number Placeholder 3">
            <a:extLst>
              <a:ext uri="{FF2B5EF4-FFF2-40B4-BE49-F238E27FC236}">
                <a16:creationId xmlns:a16="http://schemas.microsoft.com/office/drawing/2014/main" id="{B1082119-7796-A61B-9309-BEEC80390C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7090638-76CB-5A40-98E2-213077C494CB}" type="slidenum">
              <a:rPr lang="en-US" altLang="en-US" sz="1400" smtClean="0"/>
              <a:pPr>
                <a:spcBef>
                  <a:spcPct val="0"/>
                </a:spcBef>
                <a:buFontTx/>
                <a:buNone/>
              </a:pPr>
              <a:t>35</a:t>
            </a:fld>
            <a:endParaRPr lang="en-US" altLang="en-US" sz="1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84E3C660-52CD-56DC-030B-005166DA15B5}"/>
              </a:ext>
            </a:extLst>
          </p:cNvPr>
          <p:cNvSpPr>
            <a:spLocks noGrp="1" noChangeArrowheads="1"/>
          </p:cNvSpPr>
          <p:nvPr>
            <p:ph type="title"/>
          </p:nvPr>
        </p:nvSpPr>
        <p:spPr/>
        <p:txBody>
          <a:bodyPr/>
          <a:lstStyle/>
          <a:p>
            <a:r>
              <a:rPr lang="en-US" altLang="en-US" b="1">
                <a:solidFill>
                  <a:schemeClr val="tx1"/>
                </a:solidFill>
              </a:rPr>
              <a:t>The try-with-resources Statement</a:t>
            </a:r>
            <a:br>
              <a:rPr lang="en-US" altLang="en-US" sz="4400" b="1">
                <a:solidFill>
                  <a:schemeClr val="tx1"/>
                </a:solidFill>
              </a:rPr>
            </a:br>
            <a:endParaRPr lang="en-US" altLang="en-US"/>
          </a:p>
        </p:txBody>
      </p:sp>
      <p:sp>
        <p:nvSpPr>
          <p:cNvPr id="59394" name="Content Placeholder 2">
            <a:extLst>
              <a:ext uri="{FF2B5EF4-FFF2-40B4-BE49-F238E27FC236}">
                <a16:creationId xmlns:a16="http://schemas.microsoft.com/office/drawing/2014/main" id="{92DAECC1-8C71-7AF7-3B06-070136488F7F}"/>
              </a:ext>
            </a:extLst>
          </p:cNvPr>
          <p:cNvSpPr>
            <a:spLocks noGrp="1" noChangeArrowheads="1"/>
          </p:cNvSpPr>
          <p:nvPr>
            <p:ph idx="1"/>
          </p:nvPr>
        </p:nvSpPr>
        <p:spPr>
          <a:xfrm>
            <a:off x="457200" y="685800"/>
            <a:ext cx="8229600" cy="5440363"/>
          </a:xfrm>
        </p:spPr>
        <p:txBody>
          <a:bodyPr/>
          <a:lstStyle/>
          <a:p>
            <a:pPr marL="457200" lvl="1" indent="0">
              <a:buFontTx/>
              <a:buNone/>
            </a:pPr>
            <a:endParaRPr lang="en-IN" altLang="en-US">
              <a:solidFill>
                <a:srgbClr val="000000"/>
              </a:solidFill>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System.</a:t>
            </a:r>
            <a:r>
              <a:rPr lang="en-IN" altLang="en-US" b="1" i="1">
                <a:solidFill>
                  <a:srgbClr val="0000C0"/>
                </a:solidFill>
                <a:latin typeface="Consolas" panose="020B0609020204030204" pitchFamily="49" charset="0"/>
              </a:rPr>
              <a:t>out</a:t>
            </a:r>
            <a:r>
              <a:rPr lang="en-IN" altLang="en-US" b="1" i="1">
                <a:solidFill>
                  <a:srgbClr val="000000"/>
                </a:solidFill>
                <a:latin typeface="Consolas" panose="020B0609020204030204" pitchFamily="49" charset="0"/>
              </a:rPr>
              <a:t>.print(</a:t>
            </a:r>
            <a:r>
              <a:rPr lang="en-IN" altLang="en-US" b="1" i="1">
                <a:solidFill>
                  <a:srgbClr val="2A00FF"/>
                </a:solidFill>
                <a:latin typeface="Consolas" panose="020B0609020204030204" pitchFamily="49" charset="0"/>
              </a:rPr>
              <a:t>"Enter an integer: "</a:t>
            </a:r>
            <a:r>
              <a:rPr lang="en-IN" altLang="en-US" b="1" i="1">
                <a:solidFill>
                  <a:srgbClr val="000000"/>
                </a:solidFill>
                <a:latin typeface="Consolas" panose="020B0609020204030204" pitchFamily="49" charset="0"/>
              </a:rPr>
              <a:t>); </a:t>
            </a:r>
          </a:p>
          <a:p>
            <a:pPr marL="457200" lvl="1" indent="0">
              <a:buFontTx/>
              <a:buNone/>
            </a:pPr>
            <a:r>
              <a:rPr lang="en-US" altLang="en-US" b="1">
                <a:solidFill>
                  <a:srgbClr val="7F0055"/>
                </a:solidFill>
                <a:latin typeface="Consolas" panose="020B0609020204030204" pitchFamily="49" charset="0"/>
              </a:rPr>
              <a:t>try</a:t>
            </a:r>
            <a:r>
              <a:rPr lang="en-US" altLang="en-US" sz="2800" b="1">
                <a:solidFill>
                  <a:srgbClr val="00B0F0"/>
                </a:solidFill>
                <a:latin typeface="Consolas" panose="020B0609020204030204" pitchFamily="49" charset="0"/>
              </a:rPr>
              <a:t>(</a:t>
            </a:r>
            <a:r>
              <a:rPr lang="en-US" altLang="en-US" b="1">
                <a:solidFill>
                  <a:srgbClr val="000000"/>
                </a:solidFill>
                <a:latin typeface="Consolas" panose="020B0609020204030204" pitchFamily="49" charset="0"/>
              </a:rPr>
              <a:t>Scanner </a:t>
            </a:r>
            <a:r>
              <a:rPr lang="en-US" altLang="en-US" b="1">
                <a:solidFill>
                  <a:srgbClr val="6A3E3E"/>
                </a:solidFill>
                <a:latin typeface="Consolas" panose="020B0609020204030204" pitchFamily="49" charset="0"/>
              </a:rPr>
              <a:t>scan</a:t>
            </a:r>
            <a:r>
              <a:rPr lang="en-US" altLang="en-US" b="1">
                <a:solidFill>
                  <a:srgbClr val="000000"/>
                </a:solidFill>
                <a:latin typeface="Consolas" panose="020B0609020204030204" pitchFamily="49" charset="0"/>
              </a:rPr>
              <a:t> = </a:t>
            </a:r>
            <a:r>
              <a:rPr lang="en-US" altLang="en-US" b="1">
                <a:solidFill>
                  <a:srgbClr val="7F0055"/>
                </a:solidFill>
                <a:latin typeface="Consolas" panose="020B0609020204030204" pitchFamily="49" charset="0"/>
              </a:rPr>
              <a:t>new</a:t>
            </a:r>
            <a:r>
              <a:rPr lang="en-US" altLang="en-US" b="1">
                <a:solidFill>
                  <a:srgbClr val="000000"/>
                </a:solidFill>
                <a:latin typeface="Consolas" panose="020B0609020204030204" pitchFamily="49" charset="0"/>
              </a:rPr>
              <a:t> Scanner( System.</a:t>
            </a:r>
            <a:r>
              <a:rPr lang="en-US" altLang="en-US" b="1" i="1">
                <a:solidFill>
                  <a:srgbClr val="0000C0"/>
                </a:solidFill>
                <a:latin typeface="Consolas" panose="020B0609020204030204" pitchFamily="49" charset="0"/>
              </a:rPr>
              <a:t>in</a:t>
            </a:r>
            <a:r>
              <a:rPr lang="en-US" altLang="en-US" b="1" i="1">
                <a:solidFill>
                  <a:srgbClr val="000000"/>
                </a:solidFill>
                <a:latin typeface="Consolas" panose="020B0609020204030204" pitchFamily="49" charset="0"/>
              </a:rPr>
              <a:t> )</a:t>
            </a:r>
            <a:r>
              <a:rPr lang="en-US" altLang="en-US" sz="2800" b="1" i="1">
                <a:solidFill>
                  <a:srgbClr val="00B0F0"/>
                </a:solidFill>
                <a:latin typeface="Consolas" panose="020B0609020204030204" pitchFamily="49" charset="0"/>
              </a:rPr>
              <a:t>)</a:t>
            </a:r>
            <a:r>
              <a:rPr lang="en-US" altLang="en-US" b="1" i="1">
                <a:solidFill>
                  <a:srgbClr val="000000"/>
                </a:solidFill>
                <a:latin typeface="Consolas" panose="020B0609020204030204" pitchFamily="49" charset="0"/>
              </a:rPr>
              <a:t> { </a:t>
            </a:r>
          </a:p>
          <a:p>
            <a:pPr marL="457200" lvl="1" indent="0">
              <a:buFontTx/>
              <a:buNone/>
            </a:pPr>
            <a:r>
              <a:rPr lang="en-IN" altLang="en-US">
                <a:solidFill>
                  <a:srgbClr val="000000"/>
                </a:solidFill>
                <a:latin typeface="Consolas" panose="020B0609020204030204" pitchFamily="49" charset="0"/>
              </a:rPr>
              <a:t>      </a:t>
            </a:r>
            <a:r>
              <a:rPr lang="en-IN" altLang="en-US" b="1">
                <a:solidFill>
                  <a:srgbClr val="7F0055"/>
                </a:solidFill>
                <a:latin typeface="Consolas" panose="020B0609020204030204" pitchFamily="49" charset="0"/>
              </a:rPr>
              <a:t>int</a:t>
            </a:r>
            <a:r>
              <a:rPr lang="en-IN" altLang="en-US" b="1">
                <a:solidFill>
                  <a:srgbClr val="000000"/>
                </a:solidFill>
                <a:latin typeface="Consolas" panose="020B0609020204030204" pitchFamily="49" charset="0"/>
              </a:rPr>
              <a:t> </a:t>
            </a:r>
            <a:r>
              <a:rPr lang="en-IN" altLang="en-US" b="1">
                <a:solidFill>
                  <a:srgbClr val="6A3E3E"/>
                </a:solidFill>
                <a:latin typeface="Consolas" panose="020B0609020204030204" pitchFamily="49" charset="0"/>
              </a:rPr>
              <a:t>num</a:t>
            </a:r>
            <a:r>
              <a:rPr lang="en-IN" altLang="en-US" b="1">
                <a:solidFill>
                  <a:srgbClr val="000000"/>
                </a:solidFill>
                <a:latin typeface="Consolas" panose="020B0609020204030204" pitchFamily="49" charset="0"/>
              </a:rPr>
              <a:t> = </a:t>
            </a:r>
            <a:r>
              <a:rPr lang="en-IN" altLang="en-US" b="1">
                <a:solidFill>
                  <a:srgbClr val="6A3E3E"/>
                </a:solidFill>
                <a:latin typeface="Consolas" panose="020B0609020204030204" pitchFamily="49" charset="0"/>
              </a:rPr>
              <a:t>scan</a:t>
            </a:r>
            <a:r>
              <a:rPr lang="en-IN" altLang="en-US" b="1">
                <a:solidFill>
                  <a:srgbClr val="000000"/>
                </a:solidFill>
                <a:latin typeface="Consolas" panose="020B0609020204030204" pitchFamily="49" charset="0"/>
              </a:rPr>
              <a:t>.nextInt(); </a:t>
            </a:r>
          </a:p>
          <a:p>
            <a:pPr marL="457200" lvl="1" indent="0">
              <a:buFontTx/>
              <a:buNone/>
            </a:pPr>
            <a:endParaRPr lang="en-IN" altLang="en-US" b="1">
              <a:solidFill>
                <a:srgbClr val="000000"/>
              </a:solidFill>
              <a:latin typeface="Consolas" panose="020B0609020204030204" pitchFamily="49" charset="0"/>
            </a:endParaRPr>
          </a:p>
          <a:p>
            <a:pPr marL="457200" lvl="1" indent="0">
              <a:buFontTx/>
              <a:buNone/>
            </a:pPr>
            <a:r>
              <a:rPr lang="en-US" altLang="en-US">
                <a:solidFill>
                  <a:srgbClr val="000000"/>
                </a:solidFill>
                <a:latin typeface="Consolas" panose="020B0609020204030204" pitchFamily="49" charset="0"/>
              </a:rPr>
              <a:t>System.</a:t>
            </a:r>
            <a:r>
              <a:rPr lang="en-US" altLang="en-US" b="1" i="1">
                <a:solidFill>
                  <a:srgbClr val="0000C0"/>
                </a:solidFill>
                <a:latin typeface="Consolas" panose="020B0609020204030204" pitchFamily="49" charset="0"/>
              </a:rPr>
              <a:t>out</a:t>
            </a:r>
            <a:r>
              <a:rPr lang="en-US" altLang="en-US" b="1" i="1">
                <a:solidFill>
                  <a:srgbClr val="000000"/>
                </a:solidFill>
                <a:latin typeface="Consolas" panose="020B0609020204030204" pitchFamily="49" charset="0"/>
              </a:rPr>
              <a:t>.println(</a:t>
            </a:r>
            <a:r>
              <a:rPr lang="en-US" altLang="en-US" b="1" i="1">
                <a:solidFill>
                  <a:srgbClr val="2A00FF"/>
                </a:solidFill>
                <a:latin typeface="Consolas" panose="020B0609020204030204" pitchFamily="49" charset="0"/>
              </a:rPr>
              <a:t>"square"</a:t>
            </a:r>
            <a:r>
              <a:rPr lang="en-US" altLang="en-US" b="1" i="1">
                <a:solidFill>
                  <a:srgbClr val="000000"/>
                </a:solidFill>
                <a:latin typeface="Consolas" panose="020B0609020204030204" pitchFamily="49" charset="0"/>
              </a:rPr>
              <a:t> + </a:t>
            </a:r>
            <a:r>
              <a:rPr lang="en-US" altLang="en-US" b="1" i="1">
                <a:solidFill>
                  <a:srgbClr val="6A3E3E"/>
                </a:solidFill>
                <a:latin typeface="Consolas" panose="020B0609020204030204" pitchFamily="49" charset="0"/>
              </a:rPr>
              <a:t>num</a:t>
            </a:r>
            <a:r>
              <a:rPr lang="en-US" altLang="en-US" b="1" i="1">
                <a:solidFill>
                  <a:srgbClr val="000000"/>
                </a:solidFill>
                <a:latin typeface="Consolas" panose="020B0609020204030204" pitchFamily="49" charset="0"/>
              </a:rPr>
              <a:t> + </a:t>
            </a:r>
            <a:r>
              <a:rPr lang="en-US" altLang="en-US" b="1" i="1">
                <a:solidFill>
                  <a:srgbClr val="2A00FF"/>
                </a:solidFill>
                <a:latin typeface="Consolas" panose="020B0609020204030204" pitchFamily="49" charset="0"/>
              </a:rPr>
              <a:t>"is"</a:t>
            </a:r>
            <a:r>
              <a:rPr lang="en-US" altLang="en-US" b="1" i="1">
                <a:solidFill>
                  <a:srgbClr val="000000"/>
                </a:solidFill>
                <a:latin typeface="Consolas" panose="020B0609020204030204" pitchFamily="49" charset="0"/>
              </a:rPr>
              <a:t> + </a:t>
            </a:r>
            <a:r>
              <a:rPr lang="en-US" altLang="en-US" b="1" i="1">
                <a:solidFill>
                  <a:srgbClr val="6A3E3E"/>
                </a:solidFill>
                <a:latin typeface="Consolas" panose="020B0609020204030204" pitchFamily="49" charset="0"/>
              </a:rPr>
              <a:t>num</a:t>
            </a:r>
            <a:r>
              <a:rPr lang="en-US" altLang="en-US" b="1" i="1">
                <a:solidFill>
                  <a:srgbClr val="000000"/>
                </a:solidFill>
                <a:latin typeface="Consolas" panose="020B0609020204030204" pitchFamily="49" charset="0"/>
              </a:rPr>
              <a:t>*</a:t>
            </a:r>
            <a:r>
              <a:rPr lang="en-US" altLang="en-US" b="1" i="1">
                <a:solidFill>
                  <a:srgbClr val="6A3E3E"/>
                </a:solidFill>
                <a:latin typeface="Consolas" panose="020B0609020204030204" pitchFamily="49" charset="0"/>
              </a:rPr>
              <a:t>num</a:t>
            </a:r>
            <a:r>
              <a:rPr lang="en-US" altLang="en-US" b="1" i="1">
                <a:solidFill>
                  <a:srgbClr val="000000"/>
                </a:solidFill>
                <a:latin typeface="Consolas" panose="020B0609020204030204" pitchFamily="49" charset="0"/>
              </a:rPr>
              <a:t> ); </a:t>
            </a:r>
          </a:p>
          <a:p>
            <a:pPr marL="457200" lvl="1" indent="0">
              <a:buFontTx/>
              <a:buNone/>
            </a:pPr>
            <a:endParaRPr lang="en-IN" altLang="en-US">
              <a:solidFill>
                <a:srgbClr val="000000"/>
              </a:solidFill>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 </a:t>
            </a:r>
          </a:p>
          <a:p>
            <a:pPr marL="457200" lvl="1" indent="0">
              <a:buFontTx/>
              <a:buNone/>
            </a:pPr>
            <a:r>
              <a:rPr lang="en-IN" altLang="en-US" b="1">
                <a:solidFill>
                  <a:srgbClr val="7F0055"/>
                </a:solidFill>
                <a:latin typeface="Consolas" panose="020B0609020204030204" pitchFamily="49" charset="0"/>
              </a:rPr>
              <a:t>catch</a:t>
            </a:r>
            <a:r>
              <a:rPr lang="en-IN" altLang="en-US" b="1">
                <a:solidFill>
                  <a:srgbClr val="000000"/>
                </a:solidFill>
                <a:latin typeface="Consolas" panose="020B0609020204030204" pitchFamily="49" charset="0"/>
              </a:rPr>
              <a:t> ( InputMismatchException </a:t>
            </a:r>
            <a:r>
              <a:rPr lang="en-IN" altLang="en-US" b="1">
                <a:solidFill>
                  <a:srgbClr val="6A3E3E"/>
                </a:solidFill>
                <a:latin typeface="Consolas" panose="020B0609020204030204" pitchFamily="49" charset="0"/>
              </a:rPr>
              <a:t>ex</a:t>
            </a:r>
            <a:r>
              <a:rPr lang="en-IN" altLang="en-US" b="1">
                <a:solidFill>
                  <a:srgbClr val="000000"/>
                </a:solidFill>
                <a:latin typeface="Consolas" panose="020B0609020204030204" pitchFamily="49" charset="0"/>
              </a:rPr>
              <a:t> ) { </a:t>
            </a:r>
          </a:p>
          <a:p>
            <a:pPr marL="857250" lvl="2" indent="0">
              <a:buFontTx/>
              <a:buNone/>
            </a:pPr>
            <a:r>
              <a:rPr lang="en-US" altLang="en-US" sz="2000">
                <a:solidFill>
                  <a:srgbClr val="000000"/>
                </a:solidFill>
                <a:latin typeface="Consolas" panose="020B0609020204030204" pitchFamily="49" charset="0"/>
              </a:rPr>
              <a:t>System.</a:t>
            </a:r>
            <a:r>
              <a:rPr lang="en-US" altLang="en-US" sz="2000" b="1" i="1">
                <a:solidFill>
                  <a:srgbClr val="0000C0"/>
                </a:solidFill>
                <a:latin typeface="Consolas" panose="020B0609020204030204" pitchFamily="49" charset="0"/>
              </a:rPr>
              <a:t>err</a:t>
            </a:r>
            <a:r>
              <a:rPr lang="en-US" altLang="en-US" sz="2000" b="1" i="1">
                <a:solidFill>
                  <a:srgbClr val="000000"/>
                </a:solidFill>
                <a:latin typeface="Consolas" panose="020B0609020204030204" pitchFamily="49" charset="0"/>
              </a:rPr>
              <a:t>.println(</a:t>
            </a:r>
            <a:r>
              <a:rPr lang="en-US" altLang="en-US" sz="2000" b="1" i="1">
                <a:solidFill>
                  <a:srgbClr val="2A00FF"/>
                </a:solidFill>
                <a:latin typeface="Consolas" panose="020B0609020204030204" pitchFamily="49" charset="0"/>
              </a:rPr>
              <a:t>"You entered bad data."</a:t>
            </a:r>
            <a:r>
              <a:rPr lang="en-US" altLang="en-US" sz="2000" b="1" i="1">
                <a:solidFill>
                  <a:srgbClr val="000000"/>
                </a:solidFill>
                <a:latin typeface="Consolas" panose="020B0609020204030204" pitchFamily="49" charset="0"/>
              </a:rPr>
              <a:t> ); </a:t>
            </a:r>
          </a:p>
          <a:p>
            <a:pPr marL="857250" lvl="2" indent="0">
              <a:buFontTx/>
              <a:buNone/>
            </a:pPr>
            <a:r>
              <a:rPr lang="en-US" altLang="en-US" sz="2000">
                <a:solidFill>
                  <a:srgbClr val="000000"/>
                </a:solidFill>
                <a:latin typeface="Consolas" panose="020B0609020204030204" pitchFamily="49" charset="0"/>
              </a:rPr>
              <a:t>System.</a:t>
            </a:r>
            <a:r>
              <a:rPr lang="en-US" altLang="en-US" sz="2000" b="1" i="1">
                <a:solidFill>
                  <a:srgbClr val="0000C0"/>
                </a:solidFill>
                <a:latin typeface="Consolas" panose="020B0609020204030204" pitchFamily="49" charset="0"/>
              </a:rPr>
              <a:t>err</a:t>
            </a:r>
            <a:r>
              <a:rPr lang="en-US" altLang="en-US" sz="2000" b="1" i="1">
                <a:solidFill>
                  <a:srgbClr val="000000"/>
                </a:solidFill>
                <a:latin typeface="Consolas" panose="020B0609020204030204" pitchFamily="49" charset="0"/>
              </a:rPr>
              <a:t>.println(</a:t>
            </a:r>
            <a:r>
              <a:rPr lang="en-US" altLang="en-US" sz="2000" b="1" i="1">
                <a:solidFill>
                  <a:srgbClr val="2A00FF"/>
                </a:solidFill>
                <a:latin typeface="Consolas" panose="020B0609020204030204" pitchFamily="49" charset="0"/>
              </a:rPr>
              <a:t>"Run the program again."</a:t>
            </a:r>
            <a:r>
              <a:rPr lang="en-US" altLang="en-US" sz="2000" b="1" i="1">
                <a:solidFill>
                  <a:srgbClr val="000000"/>
                </a:solidFill>
                <a:latin typeface="Consolas" panose="020B0609020204030204" pitchFamily="49" charset="0"/>
              </a:rPr>
              <a:t> ); </a:t>
            </a:r>
          </a:p>
          <a:p>
            <a:pPr marL="457200" lvl="1" indent="0">
              <a:buFontTx/>
              <a:buNone/>
            </a:pPr>
            <a:r>
              <a:rPr lang="en-IN" altLang="en-US">
                <a:solidFill>
                  <a:srgbClr val="000000"/>
                </a:solidFill>
                <a:latin typeface="Consolas" panose="020B0609020204030204" pitchFamily="49" charset="0"/>
              </a:rPr>
              <a:t>} </a:t>
            </a:r>
          </a:p>
          <a:p>
            <a:pPr marL="457200" lvl="1" indent="0">
              <a:buFontTx/>
              <a:buNone/>
            </a:pPr>
            <a:r>
              <a:rPr lang="en-IN" altLang="en-US">
                <a:solidFill>
                  <a:srgbClr val="000000"/>
                </a:solidFill>
                <a:latin typeface="Consolas" panose="020B0609020204030204" pitchFamily="49" charset="0"/>
              </a:rPr>
              <a:t>    System.</a:t>
            </a:r>
            <a:r>
              <a:rPr lang="en-IN" altLang="en-US" b="1" i="1">
                <a:solidFill>
                  <a:srgbClr val="0000C0"/>
                </a:solidFill>
                <a:latin typeface="Consolas" panose="020B0609020204030204" pitchFamily="49" charset="0"/>
              </a:rPr>
              <a:t>out</a:t>
            </a:r>
            <a:r>
              <a:rPr lang="en-IN" altLang="en-US" b="1" i="1">
                <a:solidFill>
                  <a:srgbClr val="000000"/>
                </a:solidFill>
                <a:latin typeface="Consolas" panose="020B0609020204030204" pitchFamily="49" charset="0"/>
              </a:rPr>
              <a:t>.println(</a:t>
            </a:r>
            <a:r>
              <a:rPr lang="en-IN" altLang="en-US" b="1" i="1">
                <a:solidFill>
                  <a:srgbClr val="2A00FF"/>
                </a:solidFill>
                <a:latin typeface="Consolas" panose="020B0609020204030204" pitchFamily="49" charset="0"/>
              </a:rPr>
              <a:t>"Good-bye"</a:t>
            </a:r>
            <a:r>
              <a:rPr lang="en-IN" altLang="en-US" b="1" i="1">
                <a:solidFill>
                  <a:srgbClr val="000000"/>
                </a:solidFill>
                <a:latin typeface="Consolas" panose="020B0609020204030204" pitchFamily="49" charset="0"/>
              </a:rPr>
              <a:t> ); </a:t>
            </a:r>
          </a:p>
          <a:p>
            <a:pPr marL="457200" lvl="1" indent="0">
              <a:buFontTx/>
              <a:buNone/>
            </a:pPr>
            <a:r>
              <a:rPr lang="en-IN" altLang="en-US">
                <a:solidFill>
                  <a:srgbClr val="000000"/>
                </a:solidFill>
                <a:latin typeface="Consolas" panose="020B0609020204030204" pitchFamily="49" charset="0"/>
              </a:rPr>
              <a:t>} </a:t>
            </a:r>
          </a:p>
          <a:p>
            <a:pPr marL="457200" lvl="1" indent="0">
              <a:buFontTx/>
              <a:buNone/>
            </a:pPr>
            <a:r>
              <a:rPr lang="en-IN" altLang="en-US">
                <a:solidFill>
                  <a:srgbClr val="000000"/>
                </a:solidFill>
                <a:latin typeface="Consolas" panose="020B0609020204030204" pitchFamily="49" charset="0"/>
              </a:rPr>
              <a:t> </a:t>
            </a:r>
            <a:endParaRPr lang="en-US" altLang="en-US"/>
          </a:p>
        </p:txBody>
      </p:sp>
      <p:sp>
        <p:nvSpPr>
          <p:cNvPr id="59395" name="Slide Number Placeholder 3">
            <a:extLst>
              <a:ext uri="{FF2B5EF4-FFF2-40B4-BE49-F238E27FC236}">
                <a16:creationId xmlns:a16="http://schemas.microsoft.com/office/drawing/2014/main" id="{B8F18887-4018-F1D9-CEB1-527C367564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656A05F-432A-C441-A252-DFE4826C1282}" type="slidenum">
              <a:rPr lang="en-US" altLang="en-US" sz="1400" smtClean="0"/>
              <a:pPr>
                <a:spcBef>
                  <a:spcPct val="0"/>
                </a:spcBef>
                <a:buFontTx/>
                <a:buNone/>
              </a:pPr>
              <a:t>36</a:t>
            </a:fld>
            <a:endParaRPr lang="en-US" altLang="en-US" sz="1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28022A2-D035-FEA7-993E-91C4F93773F0}"/>
              </a:ext>
            </a:extLst>
          </p:cNvPr>
          <p:cNvSpPr>
            <a:spLocks noGrp="1" noChangeArrowheads="1"/>
          </p:cNvSpPr>
          <p:nvPr>
            <p:ph type="title"/>
          </p:nvPr>
        </p:nvSpPr>
        <p:spPr/>
        <p:txBody>
          <a:bodyPr/>
          <a:lstStyle/>
          <a:p>
            <a:r>
              <a:rPr lang="en-US" altLang="en-US"/>
              <a:t>Re-throw Exception</a:t>
            </a:r>
          </a:p>
        </p:txBody>
      </p:sp>
      <p:sp>
        <p:nvSpPr>
          <p:cNvPr id="168963" name="Content Placeholder 2">
            <a:extLst>
              <a:ext uri="{FF2B5EF4-FFF2-40B4-BE49-F238E27FC236}">
                <a16:creationId xmlns:a16="http://schemas.microsoft.com/office/drawing/2014/main" id="{83F801CD-7A3B-703B-40D0-1E58872AFE0E}"/>
              </a:ext>
            </a:extLst>
          </p:cNvPr>
          <p:cNvSpPr>
            <a:spLocks noGrp="1"/>
          </p:cNvSpPr>
          <p:nvPr>
            <p:ph idx="1"/>
          </p:nvPr>
        </p:nvSpPr>
        <p:spPr/>
        <p:txBody>
          <a:bodyPr/>
          <a:lstStyle/>
          <a:p>
            <a:pPr>
              <a:defRPr/>
            </a:pPr>
            <a:r>
              <a:rPr lang="en-US" sz="2000" dirty="0"/>
              <a:t>Exception of the Catch Parameter type is the one that is </a:t>
            </a:r>
            <a:r>
              <a:rPr lang="en-US" sz="2000" dirty="0" err="1"/>
              <a:t>rethrown</a:t>
            </a:r>
            <a:r>
              <a:rPr lang="en-US" sz="2000" dirty="0"/>
              <a:t> </a:t>
            </a:r>
          </a:p>
          <a:p>
            <a:pPr>
              <a:defRPr/>
            </a:pPr>
            <a:endParaRPr lang="en-US" sz="2000" dirty="0"/>
          </a:p>
          <a:p>
            <a:pPr>
              <a:defRPr/>
            </a:pPr>
            <a:r>
              <a:rPr lang="en-US" sz="2000" dirty="0"/>
              <a:t>To intercept all exceptions and </a:t>
            </a:r>
            <a:r>
              <a:rPr lang="en-US" sz="2000" dirty="0" err="1"/>
              <a:t>rethrow</a:t>
            </a:r>
            <a:r>
              <a:rPr lang="en-US" sz="2000" dirty="0"/>
              <a:t> them</a:t>
            </a:r>
          </a:p>
          <a:p>
            <a:pPr lvl="1">
              <a:defRPr/>
            </a:pPr>
            <a:r>
              <a:rPr lang="en-US" dirty="0">
                <a:ea typeface="+mn-ea"/>
                <a:cs typeface="+mn-cs"/>
              </a:rPr>
              <a:t>Can catch with </a:t>
            </a:r>
            <a:r>
              <a:rPr lang="en-US" dirty="0"/>
              <a:t> super class Exception</a:t>
            </a:r>
            <a:r>
              <a:rPr lang="en-US" dirty="0">
                <a:ea typeface="+mn-ea"/>
                <a:cs typeface="+mn-cs"/>
              </a:rPr>
              <a:t> </a:t>
            </a:r>
          </a:p>
          <a:p>
            <a:pPr lvl="1">
              <a:defRPr/>
            </a:pPr>
            <a:r>
              <a:rPr lang="en-US" dirty="0">
                <a:ea typeface="+mn-ea"/>
                <a:cs typeface="+mn-cs"/>
              </a:rPr>
              <a:t>Declare  method as throwing an </a:t>
            </a:r>
            <a:r>
              <a:rPr lang="en-US" dirty="0"/>
              <a:t>Exception</a:t>
            </a:r>
            <a:r>
              <a:rPr lang="en-US" dirty="0">
                <a:ea typeface="+mn-ea"/>
                <a:cs typeface="+mn-cs"/>
              </a:rPr>
              <a:t>. </a:t>
            </a:r>
          </a:p>
          <a:p>
            <a:pPr lvl="1">
              <a:defRPr/>
            </a:pPr>
            <a:endParaRPr lang="en-US" dirty="0">
              <a:ea typeface="+mn-ea"/>
              <a:cs typeface="+mn-cs"/>
            </a:endParaRPr>
          </a:p>
          <a:p>
            <a:pPr>
              <a:defRPr/>
            </a:pPr>
            <a:r>
              <a:rPr lang="en-US" sz="2000" dirty="0"/>
              <a:t>"imprecise </a:t>
            </a:r>
            <a:r>
              <a:rPr lang="en-US" sz="2000" dirty="0" err="1"/>
              <a:t>rethrow</a:t>
            </a:r>
            <a:r>
              <a:rPr lang="en-US" sz="2000" dirty="0"/>
              <a:t>“</a:t>
            </a:r>
          </a:p>
          <a:p>
            <a:pPr lvl="1">
              <a:defRPr/>
            </a:pPr>
            <a:r>
              <a:rPr lang="en-US" dirty="0">
                <a:ea typeface="+mn-ea"/>
                <a:cs typeface="+mn-cs"/>
              </a:rPr>
              <a:t>Throwing a general </a:t>
            </a:r>
            <a:r>
              <a:rPr lang="en-US" dirty="0"/>
              <a:t>Exception</a:t>
            </a:r>
            <a:r>
              <a:rPr lang="en-US" dirty="0">
                <a:ea typeface="+mn-ea"/>
                <a:cs typeface="+mn-cs"/>
              </a:rPr>
              <a:t> type (instead of specific ones)</a:t>
            </a:r>
          </a:p>
        </p:txBody>
      </p:sp>
      <p:sp>
        <p:nvSpPr>
          <p:cNvPr id="27652" name="Slide Number Placeholder 3">
            <a:extLst>
              <a:ext uri="{FF2B5EF4-FFF2-40B4-BE49-F238E27FC236}">
                <a16:creationId xmlns:a16="http://schemas.microsoft.com/office/drawing/2014/main" id="{4DF51830-1F27-406F-BA5C-1B38D73E79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A6B5787-3FBA-EE4B-A450-F172A51A7EDE}" type="slidenum">
              <a:rPr lang="en-US" altLang="en-US" sz="1400" smtClean="0"/>
              <a:pPr>
                <a:spcBef>
                  <a:spcPct val="0"/>
                </a:spcBef>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9210DD56-4887-67A9-1815-231A321C2E44}"/>
              </a:ext>
            </a:extLst>
          </p:cNvPr>
          <p:cNvSpPr>
            <a:spLocks noGrp="1" noChangeArrowheads="1"/>
          </p:cNvSpPr>
          <p:nvPr>
            <p:ph type="title"/>
          </p:nvPr>
        </p:nvSpPr>
        <p:spPr/>
        <p:txBody>
          <a:bodyPr/>
          <a:lstStyle/>
          <a:p>
            <a:r>
              <a:rPr lang="en-US" altLang="en-US"/>
              <a:t>Re-Throw Exception</a:t>
            </a:r>
          </a:p>
        </p:txBody>
      </p:sp>
      <p:sp>
        <p:nvSpPr>
          <p:cNvPr id="28675" name="Content Placeholder 2">
            <a:extLst>
              <a:ext uri="{FF2B5EF4-FFF2-40B4-BE49-F238E27FC236}">
                <a16:creationId xmlns:a16="http://schemas.microsoft.com/office/drawing/2014/main" id="{73FCBD2E-8945-7206-3718-326B38899F92}"/>
              </a:ext>
            </a:extLst>
          </p:cNvPr>
          <p:cNvSpPr>
            <a:spLocks noGrp="1" noChangeArrowheads="1"/>
          </p:cNvSpPr>
          <p:nvPr>
            <p:ph idx="1"/>
          </p:nvPr>
        </p:nvSpPr>
        <p:spPr/>
        <p:txBody>
          <a:bodyPr/>
          <a:lstStyle/>
          <a:p>
            <a:r>
              <a:rPr lang="en-US" altLang="en-US" sz="2000"/>
              <a:t>Can be more precise about the exception types being rethrown from a method. </a:t>
            </a:r>
          </a:p>
          <a:p>
            <a:pPr lvl="1">
              <a:lnSpc>
                <a:spcPct val="150000"/>
              </a:lnSpc>
            </a:pPr>
            <a:r>
              <a:rPr lang="en-US" altLang="en-US"/>
              <a:t>Available from Java 7</a:t>
            </a:r>
          </a:p>
          <a:p>
            <a:pPr lvl="1">
              <a:lnSpc>
                <a:spcPct val="150000"/>
              </a:lnSpc>
            </a:pPr>
            <a:r>
              <a:rPr lang="en-US" altLang="en-US"/>
              <a:t>This leads to improved checking for rethrown exceptions. </a:t>
            </a:r>
          </a:p>
          <a:p>
            <a:pPr lvl="1">
              <a:lnSpc>
                <a:spcPct val="150000"/>
              </a:lnSpc>
            </a:pPr>
            <a:r>
              <a:rPr lang="en-US" altLang="en-US"/>
              <a:t>Can handle them a lot better at the calling side</a:t>
            </a:r>
          </a:p>
          <a:p>
            <a:endParaRPr lang="en-US" altLang="en-US" sz="2000"/>
          </a:p>
        </p:txBody>
      </p:sp>
      <p:sp>
        <p:nvSpPr>
          <p:cNvPr id="28676" name="Slide Number Placeholder 3">
            <a:extLst>
              <a:ext uri="{FF2B5EF4-FFF2-40B4-BE49-F238E27FC236}">
                <a16:creationId xmlns:a16="http://schemas.microsoft.com/office/drawing/2014/main" id="{3702B231-5194-2BBD-D6E8-83B109374D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FC134D-BE66-4C4D-9E19-2CF2A5DA86C2}" type="slidenum">
              <a:rPr lang="en-US" altLang="en-US" sz="1400" smtClean="0"/>
              <a:pPr>
                <a:spcBef>
                  <a:spcPct val="0"/>
                </a:spcBef>
                <a:buFontTx/>
                <a:buNone/>
              </a:pPr>
              <a:t>38</a:t>
            </a:fld>
            <a:endParaRPr lang="en-US" altLang="en-US" sz="1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F910829-762F-34A0-7727-C6E3D6CA7C50}"/>
              </a:ext>
            </a:extLst>
          </p:cNvPr>
          <p:cNvSpPr>
            <a:spLocks noGrp="1" noChangeArrowheads="1"/>
          </p:cNvSpPr>
          <p:nvPr>
            <p:ph type="title"/>
          </p:nvPr>
        </p:nvSpPr>
        <p:spPr/>
        <p:txBody>
          <a:bodyPr/>
          <a:lstStyle/>
          <a:p>
            <a:r>
              <a:rPr lang="en-US" altLang="en-US"/>
              <a:t>Re-throw Exceptions</a:t>
            </a:r>
          </a:p>
        </p:txBody>
      </p:sp>
      <p:sp>
        <p:nvSpPr>
          <p:cNvPr id="3" name="Content Placeholder 2">
            <a:extLst>
              <a:ext uri="{FF2B5EF4-FFF2-40B4-BE49-F238E27FC236}">
                <a16:creationId xmlns:a16="http://schemas.microsoft.com/office/drawing/2014/main" id="{80DD97B4-4506-6F37-EBF9-BD21987A3C84}"/>
              </a:ext>
            </a:extLst>
          </p:cNvPr>
          <p:cNvSpPr>
            <a:spLocks noGrp="1"/>
          </p:cNvSpPr>
          <p:nvPr>
            <p:ph idx="1"/>
          </p:nvPr>
        </p:nvSpPr>
        <p:spPr/>
        <p:txBody>
          <a:bodyPr/>
          <a:lstStyle/>
          <a:p>
            <a:pPr lvl="1">
              <a:buFontTx/>
              <a:buNone/>
              <a:defRPr/>
            </a:pPr>
            <a:r>
              <a:rPr lang="en-US" b="1" dirty="0">
                <a:ea typeface="+mn-ea"/>
                <a:cs typeface="+mn-cs"/>
              </a:rPr>
              <a:t>public static void </a:t>
            </a:r>
            <a:r>
              <a:rPr lang="en-US" b="1" dirty="0" err="1">
                <a:ea typeface="+mn-ea"/>
                <a:cs typeface="+mn-cs"/>
              </a:rPr>
              <a:t>myExample</a:t>
            </a:r>
            <a:r>
              <a:rPr lang="en-US" b="1" dirty="0">
                <a:ea typeface="+mn-ea"/>
                <a:cs typeface="+mn-cs"/>
              </a:rPr>
              <a:t>() throws  </a:t>
            </a:r>
            <a:r>
              <a:rPr lang="en-US" b="1" dirty="0" err="1">
                <a:ea typeface="+mn-ea"/>
                <a:cs typeface="+mn-cs"/>
              </a:rPr>
              <a:t>ParseException,IOException</a:t>
            </a:r>
            <a:r>
              <a:rPr lang="en-US" b="1" dirty="0">
                <a:ea typeface="+mn-ea"/>
                <a:cs typeface="+mn-cs"/>
              </a:rPr>
              <a:t> {</a:t>
            </a:r>
          </a:p>
          <a:p>
            <a:pPr lvl="1">
              <a:buFontTx/>
              <a:buNone/>
              <a:defRPr/>
            </a:pPr>
            <a:endParaRPr lang="en-US" dirty="0">
              <a:ea typeface="+mn-ea"/>
              <a:cs typeface="+mn-cs"/>
            </a:endParaRPr>
          </a:p>
          <a:p>
            <a:pPr lvl="1">
              <a:buFontTx/>
              <a:buNone/>
              <a:defRPr/>
            </a:pPr>
            <a:r>
              <a:rPr lang="en-US" b="1" dirty="0">
                <a:ea typeface="+mn-ea"/>
                <a:cs typeface="+mn-cs"/>
              </a:rPr>
              <a:t>try {</a:t>
            </a:r>
          </a:p>
          <a:p>
            <a:pPr lvl="1">
              <a:buFontTx/>
              <a:buNone/>
              <a:defRPr/>
            </a:pPr>
            <a:endParaRPr lang="en-US" dirty="0">
              <a:ea typeface="+mn-ea"/>
              <a:cs typeface="+mn-cs"/>
            </a:endParaRPr>
          </a:p>
          <a:p>
            <a:pPr lvl="1">
              <a:buFontTx/>
              <a:buNone/>
              <a:defRPr/>
            </a:pPr>
            <a:r>
              <a:rPr lang="en-US" sz="1800" b="1" dirty="0">
                <a:ea typeface="+mn-ea"/>
                <a:cs typeface="+mn-cs"/>
              </a:rPr>
              <a:t>new </a:t>
            </a:r>
            <a:r>
              <a:rPr lang="en-US" sz="1800" b="1" dirty="0" err="1">
                <a:ea typeface="+mn-ea"/>
                <a:cs typeface="+mn-cs"/>
              </a:rPr>
              <a:t>SimpleDateFormat</a:t>
            </a:r>
            <a:r>
              <a:rPr lang="en-US" sz="1800" b="1" dirty="0">
                <a:ea typeface="+mn-ea"/>
                <a:cs typeface="+mn-cs"/>
              </a:rPr>
              <a:t>("</a:t>
            </a:r>
            <a:r>
              <a:rPr lang="en-US" sz="1800" b="1" dirty="0" err="1">
                <a:ea typeface="+mn-ea"/>
                <a:cs typeface="+mn-cs"/>
              </a:rPr>
              <a:t>yyyyMMdd</a:t>
            </a:r>
            <a:r>
              <a:rPr lang="en-US" sz="1800" b="1" dirty="0">
                <a:ea typeface="+mn-ea"/>
                <a:cs typeface="+mn-cs"/>
              </a:rPr>
              <a:t>").parse("date");  </a:t>
            </a:r>
            <a:r>
              <a:rPr lang="en-US" sz="1400" b="1" dirty="0">
                <a:solidFill>
                  <a:srgbClr val="C00000"/>
                </a:solidFill>
                <a:ea typeface="+mn-ea"/>
                <a:cs typeface="+mn-cs"/>
              </a:rPr>
              <a:t>// Parse Exception</a:t>
            </a:r>
            <a:endParaRPr lang="en-US" sz="1800" b="1" dirty="0">
              <a:solidFill>
                <a:srgbClr val="C00000"/>
              </a:solidFill>
              <a:ea typeface="+mn-ea"/>
              <a:cs typeface="+mn-cs"/>
            </a:endParaRPr>
          </a:p>
          <a:p>
            <a:pPr lvl="1">
              <a:buFontTx/>
              <a:buNone/>
              <a:defRPr/>
            </a:pPr>
            <a:r>
              <a:rPr lang="en-US" sz="1800" b="1" dirty="0">
                <a:ea typeface="+mn-ea"/>
                <a:cs typeface="+mn-cs"/>
              </a:rPr>
              <a:t>new </a:t>
            </a:r>
            <a:r>
              <a:rPr lang="en-US" sz="1800" b="1" dirty="0" err="1">
                <a:ea typeface="+mn-ea"/>
                <a:cs typeface="+mn-cs"/>
              </a:rPr>
              <a:t>FileReader</a:t>
            </a:r>
            <a:r>
              <a:rPr lang="en-US" sz="1800" b="1" dirty="0">
                <a:ea typeface="+mn-ea"/>
                <a:cs typeface="+mn-cs"/>
              </a:rPr>
              <a:t>("Abc.txt").read();            </a:t>
            </a:r>
            <a:r>
              <a:rPr lang="en-US" sz="1400" b="1" dirty="0">
                <a:solidFill>
                  <a:srgbClr val="C00000"/>
                </a:solidFill>
                <a:ea typeface="+mn-ea"/>
                <a:cs typeface="+mn-cs"/>
              </a:rPr>
              <a:t>// </a:t>
            </a:r>
            <a:r>
              <a:rPr lang="en-US" sz="1400" b="1" dirty="0" err="1">
                <a:solidFill>
                  <a:srgbClr val="C00000"/>
                </a:solidFill>
                <a:ea typeface="+mn-ea"/>
                <a:cs typeface="+mn-cs"/>
              </a:rPr>
              <a:t>IOException</a:t>
            </a:r>
            <a:endParaRPr lang="en-US" sz="1400" b="1" dirty="0">
              <a:solidFill>
                <a:srgbClr val="C00000"/>
              </a:solidFill>
              <a:ea typeface="+mn-ea"/>
              <a:cs typeface="+mn-cs"/>
            </a:endParaRPr>
          </a:p>
          <a:p>
            <a:pPr lvl="1">
              <a:buFontTx/>
              <a:buNone/>
              <a:defRPr/>
            </a:pPr>
            <a:endParaRPr lang="en-US" dirty="0">
              <a:ea typeface="+mn-ea"/>
              <a:cs typeface="+mn-cs"/>
            </a:endParaRPr>
          </a:p>
          <a:p>
            <a:pPr lvl="1">
              <a:buFontTx/>
              <a:buNone/>
              <a:defRPr/>
            </a:pPr>
            <a:r>
              <a:rPr lang="en-US" dirty="0">
                <a:ea typeface="+mn-ea"/>
                <a:cs typeface="+mn-cs"/>
              </a:rPr>
              <a:t>} </a:t>
            </a:r>
            <a:r>
              <a:rPr lang="en-US" b="1" dirty="0">
                <a:ea typeface="+mn-ea"/>
                <a:cs typeface="+mn-cs"/>
              </a:rPr>
              <a:t>catch (Exception e) </a:t>
            </a:r>
            <a:r>
              <a:rPr lang="en-US" sz="1400" b="1" dirty="0">
                <a:ea typeface="+mn-ea"/>
                <a:cs typeface="+mn-cs"/>
              </a:rPr>
              <a:t>{</a:t>
            </a:r>
            <a:r>
              <a:rPr lang="en-US" sz="1400" b="1" dirty="0">
                <a:solidFill>
                  <a:srgbClr val="C00000"/>
                </a:solidFill>
                <a:ea typeface="+mn-ea"/>
                <a:cs typeface="+mn-cs"/>
              </a:rPr>
              <a:t>             //Generic Exception</a:t>
            </a:r>
          </a:p>
          <a:p>
            <a:pPr lvl="1">
              <a:buFontTx/>
              <a:buNone/>
              <a:defRPr/>
            </a:pPr>
            <a:endParaRPr lang="en-US" dirty="0">
              <a:ea typeface="+mn-ea"/>
              <a:cs typeface="+mn-cs"/>
            </a:endParaRPr>
          </a:p>
          <a:p>
            <a:pPr lvl="1">
              <a:buFontTx/>
              <a:buNone/>
              <a:defRPr/>
            </a:pPr>
            <a:r>
              <a:rPr lang="en-US" b="1" dirty="0">
                <a:ea typeface="+mn-ea"/>
                <a:cs typeface="+mn-cs"/>
              </a:rPr>
              <a:t>	</a:t>
            </a:r>
            <a:r>
              <a:rPr lang="en-US" b="1" dirty="0">
                <a:solidFill>
                  <a:srgbClr val="0070C0"/>
                </a:solidFill>
                <a:ea typeface="+mn-ea"/>
                <a:cs typeface="+mn-cs"/>
              </a:rPr>
              <a:t>throw</a:t>
            </a:r>
            <a:r>
              <a:rPr lang="en-US" b="1" dirty="0">
                <a:ea typeface="+mn-ea"/>
                <a:cs typeface="+mn-cs"/>
              </a:rPr>
              <a:t> e;</a:t>
            </a:r>
          </a:p>
          <a:p>
            <a:pPr lvl="1">
              <a:buFontTx/>
              <a:buNone/>
              <a:defRPr/>
            </a:pPr>
            <a:r>
              <a:rPr lang="en-US" dirty="0">
                <a:ea typeface="+mn-ea"/>
                <a:cs typeface="+mn-cs"/>
              </a:rPr>
              <a:t>  }</a:t>
            </a:r>
          </a:p>
          <a:p>
            <a:pPr lvl="1">
              <a:buFontTx/>
              <a:buNone/>
              <a:defRPr/>
            </a:pPr>
            <a:r>
              <a:rPr lang="en-US" dirty="0">
                <a:ea typeface="+mn-ea"/>
                <a:cs typeface="+mn-cs"/>
              </a:rPr>
              <a:t>}</a:t>
            </a:r>
          </a:p>
          <a:p>
            <a:pPr lvl="1">
              <a:buFontTx/>
              <a:buNone/>
              <a:defRPr/>
            </a:pPr>
            <a:endParaRPr lang="en-US" dirty="0"/>
          </a:p>
        </p:txBody>
      </p:sp>
      <p:sp>
        <p:nvSpPr>
          <p:cNvPr id="29700" name="Slide Number Placeholder 3">
            <a:extLst>
              <a:ext uri="{FF2B5EF4-FFF2-40B4-BE49-F238E27FC236}">
                <a16:creationId xmlns:a16="http://schemas.microsoft.com/office/drawing/2014/main" id="{B1986971-02FF-F519-64DF-30AD578EEE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3F0184B-1491-B647-AB03-FA327518EDE8}" type="slidenum">
              <a:rPr lang="en-US" altLang="en-US" sz="1400" smtClean="0"/>
              <a:pPr>
                <a:spcBef>
                  <a:spcPct val="0"/>
                </a:spcBef>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Number Placeholder 5">
            <a:extLst>
              <a:ext uri="{FF2B5EF4-FFF2-40B4-BE49-F238E27FC236}">
                <a16:creationId xmlns:a16="http://schemas.microsoft.com/office/drawing/2014/main" id="{27AA55B1-2F02-6541-AB4E-8FE9451D43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411258-7D8B-1647-97B9-61F211263486}" type="slidenum">
              <a:rPr lang="en-US" altLang="en-US" sz="1400" smtClean="0"/>
              <a:pPr>
                <a:spcBef>
                  <a:spcPct val="0"/>
                </a:spcBef>
                <a:buFontTx/>
                <a:buNone/>
              </a:pPr>
              <a:t>4</a:t>
            </a:fld>
            <a:endParaRPr lang="en-US" altLang="en-US" sz="1400"/>
          </a:p>
        </p:txBody>
      </p:sp>
      <p:sp>
        <p:nvSpPr>
          <p:cNvPr id="148482" name="Rectangle 2">
            <a:extLst>
              <a:ext uri="{FF2B5EF4-FFF2-40B4-BE49-F238E27FC236}">
                <a16:creationId xmlns:a16="http://schemas.microsoft.com/office/drawing/2014/main" id="{74697884-0FEE-017B-6846-1727579228F2}"/>
              </a:ext>
            </a:extLst>
          </p:cNvPr>
          <p:cNvSpPr>
            <a:spLocks noGrp="1" noChangeArrowheads="1"/>
          </p:cNvSpPr>
          <p:nvPr>
            <p:ph type="title"/>
          </p:nvPr>
        </p:nvSpPr>
        <p:spPr>
          <a:xfrm>
            <a:off x="685800" y="381000"/>
            <a:ext cx="7772400" cy="1143000"/>
          </a:xfrm>
          <a:noFill/>
        </p:spPr>
        <p:txBody>
          <a:bodyPr lIns="92075" tIns="46038" rIns="92075" bIns="46038" anchor="t"/>
          <a:lstStyle/>
          <a:p>
            <a:pPr eaLnBrk="1" hangingPunct="1"/>
            <a:r>
              <a:rPr lang="en-US" altLang="en-US"/>
              <a:t>Example of Inheritance </a:t>
            </a:r>
          </a:p>
        </p:txBody>
      </p:sp>
      <p:sp>
        <p:nvSpPr>
          <p:cNvPr id="148483" name="Rectangle 3">
            <a:extLst>
              <a:ext uri="{FF2B5EF4-FFF2-40B4-BE49-F238E27FC236}">
                <a16:creationId xmlns:a16="http://schemas.microsoft.com/office/drawing/2014/main" id="{32B5C201-B226-FAA0-4EC7-5428D8DB0A7A}"/>
              </a:ext>
            </a:extLst>
          </p:cNvPr>
          <p:cNvSpPr>
            <a:spLocks noGrp="1" noChangeArrowheads="1"/>
          </p:cNvSpPr>
          <p:nvPr>
            <p:ph type="body" idx="1"/>
          </p:nvPr>
        </p:nvSpPr>
        <p:spPr>
          <a:xfrm>
            <a:off x="685800" y="1447800"/>
            <a:ext cx="7532688" cy="2774950"/>
          </a:xfrm>
          <a:noFill/>
        </p:spPr>
        <p:txBody>
          <a:bodyPr lIns="92075" tIns="46038" rIns="92075" bIns="46038">
            <a:spAutoFit/>
          </a:bodyPr>
          <a:lstStyle/>
          <a:p>
            <a:pPr marL="341313" lvl="1" indent="-227013" defTabSz="346075" eaLnBrk="1" hangingPunct="1">
              <a:tabLst>
                <a:tab pos="571500" algn="l"/>
              </a:tabLst>
            </a:pPr>
            <a:r>
              <a:rPr lang="en-US" altLang="en-US"/>
              <a:t>The Car class defines certain methods and variables</a:t>
            </a:r>
          </a:p>
          <a:p>
            <a:pPr marL="0" indent="0" defTabSz="346075" eaLnBrk="1" hangingPunct="1">
              <a:tabLst>
                <a:tab pos="571500" algn="l"/>
              </a:tabLst>
            </a:pPr>
            <a:endParaRPr lang="en-US" altLang="en-US" sz="800"/>
          </a:p>
          <a:p>
            <a:pPr marL="0" indent="0" defTabSz="346075" eaLnBrk="1" hangingPunct="1">
              <a:tabLst>
                <a:tab pos="571500" algn="l"/>
              </a:tabLst>
            </a:pPr>
            <a:endParaRPr lang="en-US" altLang="en-US"/>
          </a:p>
          <a:p>
            <a:pPr marL="0" indent="0" defTabSz="346075" eaLnBrk="1" hangingPunct="1">
              <a:tabLst>
                <a:tab pos="571500" algn="l"/>
              </a:tabLst>
            </a:pPr>
            <a:endParaRPr lang="en-US" altLang="en-US"/>
          </a:p>
          <a:p>
            <a:pPr marL="341313" lvl="1" indent="-227013" defTabSz="346075" eaLnBrk="1" hangingPunct="1">
              <a:tabLst>
                <a:tab pos="571500" algn="l"/>
              </a:tabLst>
            </a:pPr>
            <a:r>
              <a:rPr lang="en-US" altLang="en-US">
                <a:latin typeface="Courier New" panose="02070309020205020404" pitchFamily="49" charset="0"/>
              </a:rPr>
              <a:t>Taxi</a:t>
            </a:r>
            <a:r>
              <a:rPr lang="en-US" altLang="en-US"/>
              <a:t> extends </a:t>
            </a:r>
            <a:r>
              <a:rPr lang="en-US" altLang="en-US">
                <a:latin typeface="Courier New" panose="02070309020205020404" pitchFamily="49" charset="0"/>
              </a:rPr>
              <a:t>Car</a:t>
            </a:r>
            <a:r>
              <a:rPr lang="en-US" altLang="en-US"/>
              <a:t>, and can:</a:t>
            </a:r>
          </a:p>
          <a:p>
            <a:pPr marL="741363" lvl="2" indent="-285750" defTabSz="346075" eaLnBrk="1" hangingPunct="1">
              <a:tabLst>
                <a:tab pos="571500" algn="l"/>
              </a:tabLst>
            </a:pPr>
            <a:r>
              <a:rPr lang="en-US" altLang="en-US" sz="1800"/>
              <a:t>Add new variables </a:t>
            </a:r>
          </a:p>
          <a:p>
            <a:pPr marL="741363" lvl="2" indent="-285750" defTabSz="346075" eaLnBrk="1" hangingPunct="1">
              <a:tabLst>
                <a:tab pos="571500" algn="l"/>
              </a:tabLst>
            </a:pPr>
            <a:r>
              <a:rPr lang="en-US" altLang="en-US" sz="1800"/>
              <a:t>Add new methods</a:t>
            </a:r>
          </a:p>
          <a:p>
            <a:pPr marL="741363" lvl="2" indent="-285750" defTabSz="346075" eaLnBrk="1" hangingPunct="1">
              <a:tabLst>
                <a:tab pos="571500" algn="l"/>
              </a:tabLst>
            </a:pPr>
            <a:r>
              <a:rPr lang="en-US" altLang="en-US" sz="1800"/>
              <a:t>Override methods of the </a:t>
            </a:r>
            <a:r>
              <a:rPr lang="en-US" altLang="en-US" sz="1800">
                <a:latin typeface="Courier New" panose="02070309020205020404" pitchFamily="49" charset="0"/>
              </a:rPr>
              <a:t>Car</a:t>
            </a:r>
            <a:r>
              <a:rPr lang="en-US" altLang="en-US" sz="1800"/>
              <a:t> class</a:t>
            </a:r>
          </a:p>
        </p:txBody>
      </p:sp>
      <p:sp>
        <p:nvSpPr>
          <p:cNvPr id="148484" name="Rectangle 4">
            <a:extLst>
              <a:ext uri="{FF2B5EF4-FFF2-40B4-BE49-F238E27FC236}">
                <a16:creationId xmlns:a16="http://schemas.microsoft.com/office/drawing/2014/main" id="{9B4F34C9-9C42-2F5C-E877-CF44285C6B77}"/>
              </a:ext>
            </a:extLst>
          </p:cNvPr>
          <p:cNvSpPr>
            <a:spLocks noChangeArrowheads="1"/>
          </p:cNvSpPr>
          <p:nvPr/>
        </p:nvSpPr>
        <p:spPr bwMode="auto">
          <a:xfrm>
            <a:off x="5653088" y="2368550"/>
            <a:ext cx="1895475" cy="44450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Car</a:t>
            </a:r>
          </a:p>
        </p:txBody>
      </p:sp>
      <p:sp>
        <p:nvSpPr>
          <p:cNvPr id="148485" name="Line 5">
            <a:extLst>
              <a:ext uri="{FF2B5EF4-FFF2-40B4-BE49-F238E27FC236}">
                <a16:creationId xmlns:a16="http://schemas.microsoft.com/office/drawing/2014/main" id="{B76EA3D6-9DB2-931A-B971-9E1A9A6FA155}"/>
              </a:ext>
            </a:extLst>
          </p:cNvPr>
          <p:cNvSpPr>
            <a:spLocks noChangeShapeType="1"/>
          </p:cNvSpPr>
          <p:nvPr/>
        </p:nvSpPr>
        <p:spPr bwMode="auto">
          <a:xfrm flipV="1">
            <a:off x="6591300" y="2762250"/>
            <a:ext cx="0" cy="590550"/>
          </a:xfrm>
          <a:prstGeom prst="line">
            <a:avLst/>
          </a:prstGeom>
          <a:noFill/>
          <a:ln w="50800">
            <a:solidFill>
              <a:srgbClr val="7BEAEA"/>
            </a:solidFill>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148486" name="Rectangle 6">
            <a:extLst>
              <a:ext uri="{FF2B5EF4-FFF2-40B4-BE49-F238E27FC236}">
                <a16:creationId xmlns:a16="http://schemas.microsoft.com/office/drawing/2014/main" id="{11B486DD-82B7-A990-F621-F70647780123}"/>
              </a:ext>
            </a:extLst>
          </p:cNvPr>
          <p:cNvSpPr>
            <a:spLocks noChangeArrowheads="1"/>
          </p:cNvSpPr>
          <p:nvPr/>
        </p:nvSpPr>
        <p:spPr bwMode="auto">
          <a:xfrm>
            <a:off x="5653088" y="3340100"/>
            <a:ext cx="1895475" cy="444500"/>
          </a:xfrm>
          <a:prstGeom prst="rect">
            <a:avLst/>
          </a:prstGeom>
          <a:gradFill rotWithShape="0">
            <a:gsLst>
              <a:gs pos="0">
                <a:srgbClr val="C6C6C6"/>
              </a:gs>
              <a:gs pos="50000">
                <a:srgbClr val="DDDDDD"/>
              </a:gs>
              <a:gs pos="100000">
                <a:srgbClr val="C6C6C6"/>
              </a:gs>
            </a:gsLst>
            <a:lin ang="18900000" scaled="1"/>
          </a:gradFill>
          <a:ln w="127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a:solidFill>
                  <a:schemeClr val="bg2"/>
                </a:solidFill>
                <a:latin typeface="Courier New" panose="02070309020205020404" pitchFamily="49" charset="0"/>
              </a:rPr>
              <a:t>Taxi</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5DD8AE6C-F8ED-7A5E-BB7F-D6251EB9285E}"/>
              </a:ext>
            </a:extLst>
          </p:cNvPr>
          <p:cNvSpPr>
            <a:spLocks noGrp="1" noChangeArrowheads="1"/>
          </p:cNvSpPr>
          <p:nvPr>
            <p:ph type="title"/>
          </p:nvPr>
        </p:nvSpPr>
        <p:spPr/>
        <p:txBody>
          <a:bodyPr/>
          <a:lstStyle/>
          <a:p>
            <a:r>
              <a:rPr lang="en-US" altLang="en-US"/>
              <a:t>Method Overriding and Exceptions</a:t>
            </a:r>
          </a:p>
        </p:txBody>
      </p:sp>
      <p:sp>
        <p:nvSpPr>
          <p:cNvPr id="30723" name="Content Placeholder 2">
            <a:extLst>
              <a:ext uri="{FF2B5EF4-FFF2-40B4-BE49-F238E27FC236}">
                <a16:creationId xmlns:a16="http://schemas.microsoft.com/office/drawing/2014/main" id="{40A49D3E-CC90-DDB2-C734-19FF089B7D5C}"/>
              </a:ext>
            </a:extLst>
          </p:cNvPr>
          <p:cNvSpPr>
            <a:spLocks noGrp="1" noChangeArrowheads="1"/>
          </p:cNvSpPr>
          <p:nvPr>
            <p:ph idx="1"/>
          </p:nvPr>
        </p:nvSpPr>
        <p:spPr/>
        <p:txBody>
          <a:bodyPr/>
          <a:lstStyle/>
          <a:p>
            <a:r>
              <a:rPr lang="en-US" altLang="en-US" sz="2000" b="1" u="sng"/>
              <a:t>The overriding method can throw:</a:t>
            </a:r>
          </a:p>
          <a:p>
            <a:endParaRPr lang="en-US" altLang="en-US" sz="2000"/>
          </a:p>
          <a:p>
            <a:pPr lvl="1"/>
            <a:r>
              <a:rPr lang="en-US" altLang="en-US"/>
              <a:t> No exceptions</a:t>
            </a:r>
          </a:p>
          <a:p>
            <a:pPr lvl="1"/>
            <a:r>
              <a:rPr lang="en-US" altLang="en-US"/>
              <a:t>One or more of the exceptions thrown by the overridden method</a:t>
            </a:r>
          </a:p>
          <a:p>
            <a:pPr lvl="1"/>
            <a:r>
              <a:rPr lang="en-US" altLang="en-US"/>
              <a:t> One or more subclasses of the exceptions thrown by the overridden method</a:t>
            </a:r>
          </a:p>
          <a:p>
            <a:endParaRPr lang="en-US" altLang="en-US" sz="2000"/>
          </a:p>
          <a:p>
            <a:r>
              <a:rPr lang="en-US" altLang="en-US" sz="2000" b="1" u="sng"/>
              <a:t>The overriding method cannot throw:</a:t>
            </a:r>
          </a:p>
          <a:p>
            <a:endParaRPr lang="en-US" altLang="en-US" sz="2000"/>
          </a:p>
          <a:p>
            <a:pPr lvl="1"/>
            <a:r>
              <a:rPr lang="en-US" altLang="en-US"/>
              <a:t>Additional exceptions not thrown by the overridden method</a:t>
            </a:r>
          </a:p>
          <a:p>
            <a:pPr lvl="1"/>
            <a:r>
              <a:rPr lang="en-US" altLang="en-US"/>
              <a:t>Superclasses of the exceptions thrown by the overridden method</a:t>
            </a:r>
          </a:p>
        </p:txBody>
      </p:sp>
      <p:sp>
        <p:nvSpPr>
          <p:cNvPr id="30724" name="Slide Number Placeholder 3">
            <a:extLst>
              <a:ext uri="{FF2B5EF4-FFF2-40B4-BE49-F238E27FC236}">
                <a16:creationId xmlns:a16="http://schemas.microsoft.com/office/drawing/2014/main" id="{EC3154FF-3862-78D1-4944-43EB1C9072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28D0823-D7A3-8A4B-94A2-986B9562EB05}" type="slidenum">
              <a:rPr lang="en-US" altLang="en-US" sz="1400" smtClean="0"/>
              <a:pPr>
                <a:spcBef>
                  <a:spcPct val="0"/>
                </a:spcBef>
                <a:buFontTx/>
                <a:buNone/>
              </a:pPr>
              <a:t>40</a:t>
            </a:fld>
            <a:endParaRPr lang="en-US" altLang="en-US" sz="1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2E3F4A08-0FDF-980C-7164-B8A654DA2E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71075AB-00DD-4D48-8577-4502A628E251}" type="slidenum">
              <a:rPr lang="en-US" altLang="en-US" sz="1400" smtClean="0"/>
              <a:pPr>
                <a:spcBef>
                  <a:spcPct val="0"/>
                </a:spcBef>
                <a:buFontTx/>
                <a:buNone/>
              </a:pPr>
              <a:t>41</a:t>
            </a:fld>
            <a:endParaRPr lang="en-US" altLang="en-US" sz="1400"/>
          </a:p>
        </p:txBody>
      </p:sp>
      <p:sp>
        <p:nvSpPr>
          <p:cNvPr id="31747" name="Rectangle 2">
            <a:extLst>
              <a:ext uri="{FF2B5EF4-FFF2-40B4-BE49-F238E27FC236}">
                <a16:creationId xmlns:a16="http://schemas.microsoft.com/office/drawing/2014/main" id="{B7FBA076-75F7-8B82-1D81-75189E7EF0D6}"/>
              </a:ext>
            </a:extLst>
          </p:cNvPr>
          <p:cNvSpPr>
            <a:spLocks noGrp="1" noChangeArrowheads="1"/>
          </p:cNvSpPr>
          <p:nvPr>
            <p:ph type="title"/>
          </p:nvPr>
        </p:nvSpPr>
        <p:spPr/>
        <p:txBody>
          <a:bodyPr/>
          <a:lstStyle/>
          <a:p>
            <a:pPr eaLnBrk="1" hangingPunct="1"/>
            <a:r>
              <a:rPr lang="en-US" altLang="en-US"/>
              <a:t>Overriding –When Method Has Exceptions</a:t>
            </a:r>
          </a:p>
        </p:txBody>
      </p:sp>
      <p:sp>
        <p:nvSpPr>
          <p:cNvPr id="31748" name="Rectangle 3">
            <a:extLst>
              <a:ext uri="{FF2B5EF4-FFF2-40B4-BE49-F238E27FC236}">
                <a16:creationId xmlns:a16="http://schemas.microsoft.com/office/drawing/2014/main" id="{FE674A8C-9763-50A8-3EB3-4D31CD150372}"/>
              </a:ext>
            </a:extLst>
          </p:cNvPr>
          <p:cNvSpPr>
            <a:spLocks noGrp="1" noChangeArrowheads="1"/>
          </p:cNvSpPr>
          <p:nvPr>
            <p:ph type="body" idx="1"/>
          </p:nvPr>
        </p:nvSpPr>
        <p:spPr>
          <a:xfrm>
            <a:off x="457200" y="838200"/>
            <a:ext cx="8229600" cy="5287963"/>
          </a:xfrm>
        </p:spPr>
        <p:txBody>
          <a:bodyPr/>
          <a:lstStyle/>
          <a:p>
            <a:pPr eaLnBrk="1" hangingPunct="1">
              <a:lnSpc>
                <a:spcPct val="80000"/>
              </a:lnSpc>
            </a:pPr>
            <a:r>
              <a:rPr lang="en-US" altLang="en-US" sz="1800"/>
              <a:t>Any exceptions declared in overriding method must be of the same type as those thrown by the super class, or a subclass of that type. </a:t>
            </a:r>
          </a:p>
          <a:p>
            <a:pPr lvl="1" eaLnBrk="1" hangingPunct="1">
              <a:lnSpc>
                <a:spcPct val="80000"/>
              </a:lnSpc>
              <a:buFontTx/>
              <a:buNone/>
            </a:pPr>
            <a:endParaRPr lang="en-US" altLang="en-US" b="1">
              <a:latin typeface="Courier New" panose="02070309020205020404" pitchFamily="49" charset="0"/>
            </a:endParaRPr>
          </a:p>
          <a:p>
            <a:pPr lvl="1" eaLnBrk="1" hangingPunct="1">
              <a:lnSpc>
                <a:spcPct val="80000"/>
              </a:lnSpc>
              <a:buFontTx/>
              <a:buNone/>
            </a:pPr>
            <a:r>
              <a:rPr lang="en-US" altLang="en-US" b="1">
                <a:latin typeface="Courier New" panose="02070309020205020404" pitchFamily="49" charset="0"/>
              </a:rPr>
              <a:t>class</a:t>
            </a:r>
            <a:r>
              <a:rPr lang="en-US" altLang="en-US">
                <a:latin typeface="Courier New" panose="02070309020205020404" pitchFamily="49" charset="0"/>
              </a:rPr>
              <a:t> MyBase {</a:t>
            </a:r>
          </a:p>
          <a:p>
            <a:pPr lvl="1" eaLnBrk="1" hangingPunct="1">
              <a:lnSpc>
                <a:spcPct val="80000"/>
              </a:lnSpc>
              <a:buFontTx/>
              <a:buNone/>
            </a:pPr>
            <a:r>
              <a:rPr lang="en-US" altLang="en-US">
                <a:latin typeface="Courier New" panose="02070309020205020404" pitchFamily="49" charset="0"/>
              </a:rPr>
              <a:t>	</a:t>
            </a:r>
          </a:p>
          <a:p>
            <a:pPr lvl="1" eaLnBrk="1" hangingPunct="1">
              <a:lnSpc>
                <a:spcPct val="80000"/>
              </a:lnSpc>
              <a:buFontTx/>
              <a:buNone/>
            </a:pPr>
            <a:r>
              <a:rPr lang="en-US" altLang="en-US">
                <a:latin typeface="Courier New" panose="02070309020205020404" pitchFamily="49" charset="0"/>
              </a:rPr>
              <a:t>  </a:t>
            </a:r>
            <a:r>
              <a:rPr lang="en-US" altLang="en-US" b="1">
                <a:latin typeface="Courier New" panose="02070309020205020404" pitchFamily="49" charset="0"/>
              </a:rPr>
              <a:t>public void</a:t>
            </a:r>
            <a:r>
              <a:rPr lang="en-US" altLang="en-US">
                <a:latin typeface="Courier New" panose="02070309020205020404" pitchFamily="49" charset="0"/>
              </a:rPr>
              <a:t> method1() </a:t>
            </a:r>
            <a:r>
              <a:rPr lang="en-US" altLang="en-US" b="1">
                <a:latin typeface="Courier New" panose="02070309020205020404" pitchFamily="49" charset="0"/>
              </a:rPr>
              <a:t>throws Exception</a:t>
            </a:r>
            <a:r>
              <a:rPr lang="en-US" altLang="en-US">
                <a:latin typeface="Courier New" panose="02070309020205020404" pitchFamily="49" charset="0"/>
              </a:rPr>
              <a:t> </a:t>
            </a:r>
          </a:p>
          <a:p>
            <a:pPr lvl="1" eaLnBrk="1" hangingPunct="1">
              <a:lnSpc>
                <a:spcPct val="80000"/>
              </a:lnSpc>
              <a:buFontTx/>
              <a:buNone/>
            </a:pPr>
            <a:r>
              <a:rPr lang="en-US" altLang="en-US">
                <a:latin typeface="Courier New" panose="02070309020205020404" pitchFamily="49" charset="0"/>
              </a:rPr>
              <a:t>	  {  }</a:t>
            </a:r>
          </a:p>
          <a:p>
            <a:pPr lvl="1" eaLnBrk="1" hangingPunct="1">
              <a:lnSpc>
                <a:spcPct val="80000"/>
              </a:lnSpc>
              <a:buFontTx/>
              <a:buNone/>
            </a:pPr>
            <a:r>
              <a:rPr lang="en-US" altLang="en-US">
                <a:latin typeface="Courier New" panose="02070309020205020404" pitchFamily="49" charset="0"/>
              </a:rPr>
              <a:t>	</a:t>
            </a:r>
            <a:r>
              <a:rPr lang="en-US" altLang="en-US" b="1">
                <a:latin typeface="Courier New" panose="02070309020205020404" pitchFamily="49" charset="0"/>
              </a:rPr>
              <a:t>public void</a:t>
            </a:r>
            <a:r>
              <a:rPr lang="en-US" altLang="en-US">
                <a:latin typeface="Courier New" panose="02070309020205020404" pitchFamily="49" charset="0"/>
              </a:rPr>
              <a:t> method2() </a:t>
            </a:r>
            <a:r>
              <a:rPr lang="en-US" altLang="en-US" b="1">
                <a:latin typeface="Courier New" panose="02070309020205020404" pitchFamily="49" charset="0"/>
              </a:rPr>
              <a:t>throws RuntimeException</a:t>
            </a:r>
          </a:p>
          <a:p>
            <a:pPr lvl="1" eaLnBrk="1" hangingPunct="1">
              <a:lnSpc>
                <a:spcPct val="80000"/>
              </a:lnSpc>
              <a:buFontTx/>
              <a:buNone/>
            </a:pPr>
            <a:r>
              <a:rPr lang="en-US" altLang="en-US">
                <a:latin typeface="Courier New" panose="02070309020205020404" pitchFamily="49" charset="0"/>
              </a:rPr>
              <a:t>	  {  }</a:t>
            </a:r>
          </a:p>
          <a:p>
            <a:pPr lvl="1" eaLnBrk="1" hangingPunct="1">
              <a:lnSpc>
                <a:spcPct val="80000"/>
              </a:lnSpc>
              <a:buFontTx/>
              <a:buNone/>
            </a:pPr>
            <a:r>
              <a:rPr lang="en-US" altLang="en-US">
                <a:latin typeface="Courier New" panose="02070309020205020404" pitchFamily="49" charset="0"/>
              </a:rPr>
              <a:t>}</a:t>
            </a:r>
          </a:p>
          <a:p>
            <a:pPr lvl="1" eaLnBrk="1" hangingPunct="1">
              <a:lnSpc>
                <a:spcPct val="80000"/>
              </a:lnSpc>
              <a:buFontTx/>
              <a:buNone/>
            </a:pPr>
            <a:r>
              <a:rPr lang="en-US" altLang="en-US" b="1">
                <a:latin typeface="Courier New" panose="02070309020205020404" pitchFamily="49" charset="0"/>
              </a:rPr>
              <a:t>class</a:t>
            </a:r>
            <a:r>
              <a:rPr lang="en-US" altLang="en-US">
                <a:latin typeface="Courier New" panose="02070309020205020404" pitchFamily="49" charset="0"/>
              </a:rPr>
              <a:t> Sub </a:t>
            </a:r>
            <a:r>
              <a:rPr lang="en-US" altLang="en-US" b="1">
                <a:latin typeface="Courier New" panose="02070309020205020404" pitchFamily="49" charset="0"/>
              </a:rPr>
              <a:t>extends</a:t>
            </a:r>
            <a:r>
              <a:rPr lang="en-US" altLang="en-US">
                <a:latin typeface="Courier New" panose="02070309020205020404" pitchFamily="49" charset="0"/>
              </a:rPr>
              <a:t> MyBase </a:t>
            </a:r>
          </a:p>
          <a:p>
            <a:pPr lvl="1" eaLnBrk="1" hangingPunct="1">
              <a:lnSpc>
                <a:spcPct val="80000"/>
              </a:lnSpc>
              <a:buFontTx/>
              <a:buNone/>
            </a:pPr>
            <a:r>
              <a:rPr lang="en-US" altLang="en-US">
                <a:latin typeface="Courier New" panose="02070309020205020404" pitchFamily="49" charset="0"/>
              </a:rPr>
              <a:t>{</a:t>
            </a:r>
          </a:p>
          <a:p>
            <a:pPr lvl="1" eaLnBrk="1" hangingPunct="1">
              <a:lnSpc>
                <a:spcPct val="80000"/>
              </a:lnSpc>
              <a:buFontTx/>
              <a:buNone/>
            </a:pPr>
            <a:r>
              <a:rPr lang="en-US" altLang="en-US">
                <a:latin typeface="Courier New" panose="02070309020205020404" pitchFamily="49" charset="0"/>
              </a:rPr>
              <a:t>	</a:t>
            </a:r>
            <a:r>
              <a:rPr lang="en-US" altLang="en-US" b="1">
                <a:latin typeface="Courier New" panose="02070309020205020404" pitchFamily="49" charset="0"/>
              </a:rPr>
              <a:t>public void</a:t>
            </a:r>
            <a:r>
              <a:rPr lang="en-US" altLang="en-US">
                <a:latin typeface="Courier New" panose="02070309020205020404" pitchFamily="49" charset="0"/>
              </a:rPr>
              <a:t> method1() </a:t>
            </a:r>
            <a:r>
              <a:rPr lang="en-US" altLang="en-US" b="1">
                <a:latin typeface="Courier New" panose="02070309020205020404" pitchFamily="49" charset="0"/>
              </a:rPr>
              <a:t>throws Throwable</a:t>
            </a:r>
            <a:r>
              <a:rPr lang="en-US" altLang="en-US">
                <a:latin typeface="Courier New" panose="02070309020205020404" pitchFamily="49" charset="0"/>
              </a:rPr>
              <a:t> {</a:t>
            </a:r>
          </a:p>
          <a:p>
            <a:pPr lvl="1" eaLnBrk="1" hangingPunct="1">
              <a:lnSpc>
                <a:spcPct val="80000"/>
              </a:lnSpc>
              <a:buFontTx/>
              <a:buNone/>
            </a:pPr>
            <a:r>
              <a:rPr lang="en-US" altLang="en-US">
                <a:latin typeface="Courier New" panose="02070309020205020404" pitchFamily="49" charset="0"/>
              </a:rPr>
              <a:t>		}</a:t>
            </a:r>
          </a:p>
          <a:p>
            <a:pPr lvl="1" eaLnBrk="1" hangingPunct="1">
              <a:lnSpc>
                <a:spcPct val="80000"/>
              </a:lnSpc>
              <a:buFontTx/>
              <a:buNone/>
            </a:pPr>
            <a:r>
              <a:rPr lang="en-US" altLang="en-US">
                <a:latin typeface="Courier New" panose="02070309020205020404" pitchFamily="49" charset="0"/>
              </a:rPr>
              <a:t> 	</a:t>
            </a:r>
            <a:r>
              <a:rPr lang="en-US" altLang="en-US" b="1">
                <a:latin typeface="Courier New" panose="02070309020205020404" pitchFamily="49" charset="0"/>
              </a:rPr>
              <a:t>public void</a:t>
            </a:r>
            <a:r>
              <a:rPr lang="en-US" altLang="en-US">
                <a:latin typeface="Courier New" panose="02070309020205020404" pitchFamily="49" charset="0"/>
              </a:rPr>
              <a:t> method2() </a:t>
            </a:r>
            <a:r>
              <a:rPr lang="en-US" altLang="en-US" b="1">
                <a:latin typeface="Courier New" panose="02070309020205020404" pitchFamily="49" charset="0"/>
              </a:rPr>
              <a:t>throws                   				ArithmeticException</a:t>
            </a:r>
            <a:r>
              <a:rPr lang="en-US" altLang="en-US">
                <a:latin typeface="Courier New" panose="02070309020205020404" pitchFamily="49" charset="0"/>
              </a:rPr>
              <a:t> {</a:t>
            </a:r>
          </a:p>
          <a:p>
            <a:pPr lvl="1" eaLnBrk="1" hangingPunct="1">
              <a:lnSpc>
                <a:spcPct val="80000"/>
              </a:lnSpc>
              <a:buFontTx/>
              <a:buNone/>
            </a:pPr>
            <a:r>
              <a:rPr lang="en-US" altLang="en-US">
                <a:latin typeface="Courier New" panose="02070309020205020404" pitchFamily="49" charset="0"/>
              </a:rPr>
              <a:t>	}</a:t>
            </a:r>
          </a:p>
          <a:p>
            <a:pPr lvl="1" eaLnBrk="1" hangingPunct="1">
              <a:lnSpc>
                <a:spcPct val="80000"/>
              </a:lnSpc>
              <a:buFontTx/>
              <a:buNone/>
            </a:pPr>
            <a:r>
              <a:rPr lang="en-US" altLang="en-US">
                <a:latin typeface="Courier New" panose="02070309020205020404" pitchFamily="49" charset="0"/>
              </a:rPr>
              <a:t>}</a:t>
            </a:r>
          </a:p>
        </p:txBody>
      </p:sp>
      <p:sp>
        <p:nvSpPr>
          <p:cNvPr id="31749" name="AutoShape 4">
            <a:extLst>
              <a:ext uri="{FF2B5EF4-FFF2-40B4-BE49-F238E27FC236}">
                <a16:creationId xmlns:a16="http://schemas.microsoft.com/office/drawing/2014/main" id="{629505C9-6B9D-1BCC-893B-37ADFAABACE6}"/>
              </a:ext>
            </a:extLst>
          </p:cNvPr>
          <p:cNvSpPr>
            <a:spLocks noChangeArrowheads="1"/>
          </p:cNvSpPr>
          <p:nvPr/>
        </p:nvSpPr>
        <p:spPr bwMode="auto">
          <a:xfrm>
            <a:off x="6553200" y="2819400"/>
            <a:ext cx="2133600" cy="609600"/>
          </a:xfrm>
          <a:prstGeom prst="wedgeRoundRectCallout">
            <a:avLst>
              <a:gd name="adj1" fmla="val -45981"/>
              <a:gd name="adj2" fmla="val 145051"/>
              <a:gd name="adj3" fmla="val 16667"/>
            </a:avLst>
          </a:prstGeom>
          <a:solidFill>
            <a:srgbClr val="FFFF99"/>
          </a:solidFill>
          <a:ln w="9525">
            <a:solidFill>
              <a:schemeClr val="tx1"/>
            </a:solidFill>
            <a:miter lim="800000"/>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is compile Time Exception</a:t>
            </a:r>
          </a:p>
        </p:txBody>
      </p:sp>
      <p:sp>
        <p:nvSpPr>
          <p:cNvPr id="31750" name="AutoShape 5">
            <a:extLst>
              <a:ext uri="{FF2B5EF4-FFF2-40B4-BE49-F238E27FC236}">
                <a16:creationId xmlns:a16="http://schemas.microsoft.com/office/drawing/2014/main" id="{A1D57F3C-A613-1111-1AF8-09196EDF6860}"/>
              </a:ext>
            </a:extLst>
          </p:cNvPr>
          <p:cNvSpPr>
            <a:spLocks noChangeArrowheads="1"/>
          </p:cNvSpPr>
          <p:nvPr/>
        </p:nvSpPr>
        <p:spPr bwMode="auto">
          <a:xfrm>
            <a:off x="6400800" y="5257800"/>
            <a:ext cx="2362200" cy="457200"/>
          </a:xfrm>
          <a:prstGeom prst="wedgeRoundRectCallout">
            <a:avLst>
              <a:gd name="adj1" fmla="val -61694"/>
              <a:gd name="adj2" fmla="val -19097"/>
              <a:gd name="adj3" fmla="val 16667"/>
            </a:avLst>
          </a:prstGeom>
          <a:solidFill>
            <a:srgbClr val="FFFF99"/>
          </a:solidFill>
          <a:ln w="9525">
            <a:solidFill>
              <a:schemeClr val="tx1"/>
            </a:solidFill>
            <a:miter lim="800000"/>
            <a:headEnd/>
            <a:tailEnd/>
          </a:ln>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This is Allowed</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4FEF4AD-BEE3-C242-F074-C751B79247AE}"/>
              </a:ext>
            </a:extLst>
          </p:cNvPr>
          <p:cNvSpPr>
            <a:spLocks noGrp="1" noChangeArrowheads="1"/>
          </p:cNvSpPr>
          <p:nvPr>
            <p:ph type="title"/>
          </p:nvPr>
        </p:nvSpPr>
        <p:spPr/>
        <p:txBody>
          <a:bodyPr/>
          <a:lstStyle/>
          <a:p>
            <a:r>
              <a:rPr lang="en-US" altLang="en-US"/>
              <a:t>User Defined Exception</a:t>
            </a:r>
            <a:endParaRPr lang="en-IN" altLang="en-US"/>
          </a:p>
        </p:txBody>
      </p:sp>
      <p:sp>
        <p:nvSpPr>
          <p:cNvPr id="32771" name="Content Placeholder 2">
            <a:extLst>
              <a:ext uri="{FF2B5EF4-FFF2-40B4-BE49-F238E27FC236}">
                <a16:creationId xmlns:a16="http://schemas.microsoft.com/office/drawing/2014/main" id="{354A129E-477A-6E3E-68A9-285660867A44}"/>
              </a:ext>
            </a:extLst>
          </p:cNvPr>
          <p:cNvSpPr>
            <a:spLocks noGrp="1" noChangeArrowheads="1"/>
          </p:cNvSpPr>
          <p:nvPr>
            <p:ph idx="1"/>
          </p:nvPr>
        </p:nvSpPr>
        <p:spPr/>
        <p:txBody>
          <a:bodyPr/>
          <a:lstStyle/>
          <a:p>
            <a:pPr lvl="1">
              <a:defRPr/>
            </a:pPr>
            <a:r>
              <a:rPr lang="en-US" altLang="en-US" dirty="0"/>
              <a:t>User Defined Exception  must be a child of Throwable. </a:t>
            </a:r>
          </a:p>
          <a:p>
            <a:pPr lvl="1">
              <a:defRPr/>
            </a:pPr>
            <a:endParaRPr lang="en-US" altLang="en-US" dirty="0"/>
          </a:p>
          <a:p>
            <a:pPr>
              <a:defRPr/>
            </a:pPr>
            <a:r>
              <a:rPr lang="en-US" altLang="en-US" sz="1800" b="1" dirty="0">
                <a:solidFill>
                  <a:srgbClr val="0070C0"/>
                </a:solidFill>
              </a:rPr>
              <a:t>extend the Exception class</a:t>
            </a:r>
          </a:p>
          <a:p>
            <a:pPr lvl="2">
              <a:defRPr/>
            </a:pPr>
            <a:r>
              <a:rPr lang="en-US" altLang="en-US" sz="2000" dirty="0"/>
              <a:t>To create a checked exception that is automatically enforced by the Handle or Declare Rule</a:t>
            </a:r>
          </a:p>
          <a:p>
            <a:pPr lvl="2">
              <a:defRPr/>
            </a:pPr>
            <a:endParaRPr lang="en-IN" altLang="en-US" dirty="0"/>
          </a:p>
          <a:p>
            <a:pPr marL="342900" lvl="2" indent="-342900">
              <a:defRPr/>
            </a:pPr>
            <a:r>
              <a:rPr lang="en-US" altLang="en-US" sz="1800" b="1" dirty="0">
                <a:solidFill>
                  <a:srgbClr val="0070C0"/>
                </a:solidFill>
                <a:ea typeface="+mn-ea"/>
                <a:cs typeface="+mn-cs"/>
              </a:rPr>
              <a:t> extend the </a:t>
            </a:r>
            <a:r>
              <a:rPr lang="en-US" altLang="en-US" sz="1800" b="1" dirty="0" err="1">
                <a:solidFill>
                  <a:srgbClr val="0070C0"/>
                </a:solidFill>
                <a:ea typeface="+mn-ea"/>
                <a:cs typeface="+mn-cs"/>
              </a:rPr>
              <a:t>RuntimeException</a:t>
            </a:r>
            <a:r>
              <a:rPr lang="en-US" altLang="en-US" sz="1800" b="1" dirty="0">
                <a:solidFill>
                  <a:srgbClr val="0070C0"/>
                </a:solidFill>
                <a:ea typeface="+mn-ea"/>
                <a:cs typeface="+mn-cs"/>
              </a:rPr>
              <a:t> class.</a:t>
            </a:r>
          </a:p>
          <a:p>
            <a:pPr lvl="2">
              <a:defRPr/>
            </a:pPr>
            <a:r>
              <a:rPr lang="en-IN" altLang="en-US" sz="2000" dirty="0"/>
              <a:t>To create </a:t>
            </a:r>
            <a:r>
              <a:rPr lang="en-US" altLang="en-US" sz="2000" dirty="0"/>
              <a:t> a runtime exception </a:t>
            </a:r>
          </a:p>
        </p:txBody>
      </p:sp>
      <p:sp>
        <p:nvSpPr>
          <p:cNvPr id="32772" name="Slide Number Placeholder 3">
            <a:extLst>
              <a:ext uri="{FF2B5EF4-FFF2-40B4-BE49-F238E27FC236}">
                <a16:creationId xmlns:a16="http://schemas.microsoft.com/office/drawing/2014/main" id="{4C881CAF-6267-A685-F310-B4044DB698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9E48AB-BAD8-8843-A136-8800C5AEA095}" type="slidenum">
              <a:rPr lang="en-US" altLang="en-US" sz="1400" smtClean="0"/>
              <a:pPr>
                <a:spcBef>
                  <a:spcPct val="0"/>
                </a:spcBef>
                <a:buFontTx/>
                <a:buNone/>
              </a:pPr>
              <a:t>42</a:t>
            </a:fld>
            <a:endParaRPr lang="en-US"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Number Placeholder 5">
            <a:extLst>
              <a:ext uri="{FF2B5EF4-FFF2-40B4-BE49-F238E27FC236}">
                <a16:creationId xmlns:a16="http://schemas.microsoft.com/office/drawing/2014/main" id="{EC1A5C30-9674-88DA-F2EC-55F24CAF20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D675591-8207-4D46-AE31-F38FB9D5B860}" type="slidenum">
              <a:rPr lang="en-US" altLang="en-US" sz="1400" smtClean="0"/>
              <a:pPr>
                <a:spcBef>
                  <a:spcPct val="0"/>
                </a:spcBef>
                <a:buFontTx/>
                <a:buNone/>
              </a:pPr>
              <a:t>5</a:t>
            </a:fld>
            <a:endParaRPr lang="en-US" altLang="en-US" sz="1400"/>
          </a:p>
        </p:txBody>
      </p:sp>
      <p:sp>
        <p:nvSpPr>
          <p:cNvPr id="150530" name="Rectangle 2">
            <a:extLst>
              <a:ext uri="{FF2B5EF4-FFF2-40B4-BE49-F238E27FC236}">
                <a16:creationId xmlns:a16="http://schemas.microsoft.com/office/drawing/2014/main" id="{176EA27A-6D8E-22E7-F83F-A214B7C07F66}"/>
              </a:ext>
            </a:extLst>
          </p:cNvPr>
          <p:cNvSpPr>
            <a:spLocks noGrp="1" noChangeArrowheads="1"/>
          </p:cNvSpPr>
          <p:nvPr>
            <p:ph type="title"/>
          </p:nvPr>
        </p:nvSpPr>
        <p:spPr>
          <a:xfrm>
            <a:off x="685800" y="381000"/>
            <a:ext cx="7772400" cy="1143000"/>
          </a:xfrm>
          <a:noFill/>
        </p:spPr>
        <p:txBody>
          <a:bodyPr lIns="92075" tIns="46038" rIns="92075" bIns="46038" anchor="t"/>
          <a:lstStyle/>
          <a:p>
            <a:pPr eaLnBrk="1" hangingPunct="1"/>
            <a:r>
              <a:rPr lang="en-US" altLang="en-US"/>
              <a:t>Specifying Inheritance in Java</a:t>
            </a:r>
          </a:p>
        </p:txBody>
      </p:sp>
      <p:sp>
        <p:nvSpPr>
          <p:cNvPr id="150531" name="Rectangle 3">
            <a:extLst>
              <a:ext uri="{FF2B5EF4-FFF2-40B4-BE49-F238E27FC236}">
                <a16:creationId xmlns:a16="http://schemas.microsoft.com/office/drawing/2014/main" id="{3CE96CC3-587F-7AD6-7EBA-3FB5AD2F1CB1}"/>
              </a:ext>
            </a:extLst>
          </p:cNvPr>
          <p:cNvSpPr>
            <a:spLocks noGrp="1" noChangeArrowheads="1"/>
          </p:cNvSpPr>
          <p:nvPr>
            <p:ph type="body" idx="1"/>
          </p:nvPr>
        </p:nvSpPr>
        <p:spPr>
          <a:xfrm>
            <a:off x="838200" y="1143000"/>
            <a:ext cx="7532688" cy="1371600"/>
          </a:xfrm>
          <a:noFill/>
        </p:spPr>
        <p:txBody>
          <a:bodyPr lIns="92075" tIns="46038" rIns="92075" bIns="46038">
            <a:spAutoFit/>
          </a:bodyPr>
          <a:lstStyle/>
          <a:p>
            <a:pPr marL="341313" lvl="1" indent="-227013" defTabSz="346075" eaLnBrk="1" hangingPunct="1">
              <a:tabLst>
                <a:tab pos="571500" algn="l"/>
              </a:tabLst>
            </a:pPr>
            <a:r>
              <a:rPr lang="en-US" altLang="en-US"/>
              <a:t>Inheritance is achieved by specifying which superclass the subclass</a:t>
            </a:r>
            <a:br>
              <a:rPr lang="en-US" altLang="en-US"/>
            </a:br>
            <a:r>
              <a:rPr lang="en-US" altLang="en-US"/>
              <a:t>“extends”</a:t>
            </a:r>
          </a:p>
          <a:p>
            <a:pPr marL="0" indent="0" defTabSz="346075" eaLnBrk="1" hangingPunct="1">
              <a:tabLst>
                <a:tab pos="571500" algn="l"/>
              </a:tabLst>
            </a:pPr>
            <a:r>
              <a:rPr lang="en-US" altLang="en-US" sz="2000"/>
              <a:t>Taxi inherits all the variables and methods of Car</a:t>
            </a:r>
          </a:p>
        </p:txBody>
      </p:sp>
      <p:sp>
        <p:nvSpPr>
          <p:cNvPr id="150532" name="Rectangle 4">
            <a:extLst>
              <a:ext uri="{FF2B5EF4-FFF2-40B4-BE49-F238E27FC236}">
                <a16:creationId xmlns:a16="http://schemas.microsoft.com/office/drawing/2014/main" id="{A5911BBF-0D74-6EA1-C372-D6E3F678E4F3}"/>
              </a:ext>
            </a:extLst>
          </p:cNvPr>
          <p:cNvSpPr>
            <a:spLocks noChangeArrowheads="1"/>
          </p:cNvSpPr>
          <p:nvPr/>
        </p:nvSpPr>
        <p:spPr bwMode="auto">
          <a:xfrm>
            <a:off x="1433513" y="2905125"/>
            <a:ext cx="5302250" cy="11303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Car {</a:t>
            </a:r>
          </a:p>
          <a:p>
            <a:pPr>
              <a:lnSpc>
                <a:spcPct val="125000"/>
              </a:lnSpc>
              <a:spcBef>
                <a:spcPct val="0"/>
              </a:spcBef>
              <a:buFontTx/>
              <a:buNone/>
            </a:pPr>
            <a:r>
              <a:rPr kumimoji="1" lang="en-US" altLang="en-US" sz="1800">
                <a:solidFill>
                  <a:srgbClr val="000000"/>
                </a:solidFill>
                <a:latin typeface="Courier New" panose="02070309020205020404" pitchFamily="49" charset="0"/>
              </a:rPr>
              <a:t>  … </a:t>
            </a:r>
          </a:p>
          <a:p>
            <a:pPr>
              <a:lnSpc>
                <a:spcPct val="125000"/>
              </a:lnSpc>
              <a:spcBef>
                <a:spcPct val="0"/>
              </a:spcBef>
              <a:buFontTx/>
              <a:buNone/>
            </a:pPr>
            <a:r>
              <a:rPr kumimoji="1" lang="en-US" altLang="en-US" sz="1800">
                <a:solidFill>
                  <a:srgbClr val="000000"/>
                </a:solidFill>
                <a:latin typeface="Courier New" panose="02070309020205020404" pitchFamily="49" charset="0"/>
              </a:rPr>
              <a:t>}</a:t>
            </a:r>
          </a:p>
        </p:txBody>
      </p:sp>
      <p:sp>
        <p:nvSpPr>
          <p:cNvPr id="150533" name="Rectangle 5">
            <a:extLst>
              <a:ext uri="{FF2B5EF4-FFF2-40B4-BE49-F238E27FC236}">
                <a16:creationId xmlns:a16="http://schemas.microsoft.com/office/drawing/2014/main" id="{103AAFFC-D222-A355-877A-6BF7B60D977F}"/>
              </a:ext>
            </a:extLst>
          </p:cNvPr>
          <p:cNvSpPr>
            <a:spLocks noChangeArrowheads="1"/>
          </p:cNvSpPr>
          <p:nvPr/>
        </p:nvSpPr>
        <p:spPr bwMode="auto">
          <a:xfrm>
            <a:off x="2119313" y="3738563"/>
            <a:ext cx="5302250" cy="11303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Taxi </a:t>
            </a:r>
            <a:r>
              <a:rPr kumimoji="1" lang="en-US" altLang="en-US" sz="1800" i="1">
                <a:solidFill>
                  <a:srgbClr val="000000"/>
                </a:solidFill>
                <a:latin typeface="Courier New" panose="02070309020205020404" pitchFamily="49" charset="0"/>
              </a:rPr>
              <a:t>extends Car</a:t>
            </a:r>
            <a:r>
              <a:rPr kumimoji="1" lang="en-US" altLang="en-US" sz="1800">
                <a:solidFill>
                  <a:srgbClr val="000000"/>
                </a:solidFill>
                <a:latin typeface="Courier New" panose="02070309020205020404" pitchFamily="49" charset="0"/>
              </a:rPr>
              <a:t> {</a:t>
            </a:r>
          </a:p>
          <a:p>
            <a:pPr>
              <a:lnSpc>
                <a:spcPct val="125000"/>
              </a:lnSpc>
              <a:spcBef>
                <a:spcPct val="0"/>
              </a:spcBef>
              <a:buFontTx/>
              <a:buNone/>
            </a:pPr>
            <a:r>
              <a:rPr kumimoji="1" lang="en-US" altLang="en-US" sz="1800">
                <a:solidFill>
                  <a:srgbClr val="000000"/>
                </a:solidFill>
                <a:latin typeface="Courier New" panose="02070309020205020404" pitchFamily="49" charset="0"/>
              </a:rPr>
              <a:t>  … </a:t>
            </a:r>
          </a:p>
          <a:p>
            <a:pPr>
              <a:lnSpc>
                <a:spcPct val="125000"/>
              </a:lnSpc>
              <a:spcBef>
                <a:spcPct val="0"/>
              </a:spcBef>
              <a:buFontTx/>
              <a:buNone/>
            </a:pPr>
            <a:r>
              <a:rPr kumimoji="1" lang="en-US" altLang="en-US" sz="1800">
                <a:solidFill>
                  <a:srgbClr val="000000"/>
                </a:solidFill>
                <a:latin typeface="Courier New" panose="02070309020205020404" pitchFamily="49"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Slide Number Placeholder 5">
            <a:extLst>
              <a:ext uri="{FF2B5EF4-FFF2-40B4-BE49-F238E27FC236}">
                <a16:creationId xmlns:a16="http://schemas.microsoft.com/office/drawing/2014/main" id="{FCFF868C-AA64-D228-BD80-A20786EF80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932AA80-FB9D-6248-8371-90EDD39E3F85}" type="slidenum">
              <a:rPr lang="en-US" altLang="en-US" sz="1400" smtClean="0"/>
              <a:pPr>
                <a:spcBef>
                  <a:spcPct val="0"/>
                </a:spcBef>
                <a:buFontTx/>
                <a:buNone/>
              </a:pPr>
              <a:t>6</a:t>
            </a:fld>
            <a:endParaRPr lang="en-US" altLang="en-US" sz="1400"/>
          </a:p>
        </p:txBody>
      </p:sp>
      <p:sp>
        <p:nvSpPr>
          <p:cNvPr id="152578" name="Rectangle 2">
            <a:extLst>
              <a:ext uri="{FF2B5EF4-FFF2-40B4-BE49-F238E27FC236}">
                <a16:creationId xmlns:a16="http://schemas.microsoft.com/office/drawing/2014/main" id="{B769AC8A-076C-0C6C-A21F-084C108603C8}"/>
              </a:ext>
            </a:extLst>
          </p:cNvPr>
          <p:cNvSpPr>
            <a:spLocks noGrp="1" noChangeArrowheads="1"/>
          </p:cNvSpPr>
          <p:nvPr>
            <p:ph type="title"/>
          </p:nvPr>
        </p:nvSpPr>
        <p:spPr>
          <a:noFill/>
        </p:spPr>
        <p:txBody>
          <a:bodyPr lIns="92075" tIns="46038" rIns="92075" bIns="46038" anchor="t"/>
          <a:lstStyle/>
          <a:p>
            <a:pPr eaLnBrk="1" hangingPunct="1"/>
            <a:r>
              <a:rPr lang="en-US" altLang="en-US"/>
              <a:t>What Does an Object Look Like?</a:t>
            </a:r>
          </a:p>
        </p:txBody>
      </p:sp>
      <p:sp>
        <p:nvSpPr>
          <p:cNvPr id="152579" name="Rectangle 3">
            <a:extLst>
              <a:ext uri="{FF2B5EF4-FFF2-40B4-BE49-F238E27FC236}">
                <a16:creationId xmlns:a16="http://schemas.microsoft.com/office/drawing/2014/main" id="{B5EC1A50-7C4A-630B-F0DF-A6BDEF5F1076}"/>
              </a:ext>
            </a:extLst>
          </p:cNvPr>
          <p:cNvSpPr>
            <a:spLocks noGrp="1" noChangeArrowheads="1"/>
          </p:cNvSpPr>
          <p:nvPr>
            <p:ph type="body" idx="1"/>
          </p:nvPr>
        </p:nvSpPr>
        <p:spPr>
          <a:xfrm>
            <a:off x="619125" y="1066800"/>
            <a:ext cx="7975600" cy="822325"/>
          </a:xfrm>
          <a:noFill/>
        </p:spPr>
        <p:txBody>
          <a:bodyPr lIns="92075" tIns="46038" rIns="92075" bIns="46038">
            <a:spAutoFit/>
          </a:bodyPr>
          <a:lstStyle/>
          <a:p>
            <a:pPr marL="0" indent="0" defTabSz="346075" eaLnBrk="1" hangingPunct="1">
              <a:buFontTx/>
              <a:buNone/>
              <a:tabLst>
                <a:tab pos="571500" algn="l"/>
              </a:tabLst>
            </a:pPr>
            <a:r>
              <a:rPr lang="en-US" altLang="en-US"/>
              <a:t>A subclass inherits all the instance variables of its superclass</a:t>
            </a:r>
          </a:p>
        </p:txBody>
      </p:sp>
      <p:sp>
        <p:nvSpPr>
          <p:cNvPr id="152580" name="Rectangle 4">
            <a:extLst>
              <a:ext uri="{FF2B5EF4-FFF2-40B4-BE49-F238E27FC236}">
                <a16:creationId xmlns:a16="http://schemas.microsoft.com/office/drawing/2014/main" id="{BB23DB8A-09D5-23A0-2FC6-3BBAC87C00F1}"/>
              </a:ext>
            </a:extLst>
          </p:cNvPr>
          <p:cNvSpPr>
            <a:spLocks noChangeArrowheads="1"/>
          </p:cNvSpPr>
          <p:nvPr/>
        </p:nvSpPr>
        <p:spPr bwMode="auto">
          <a:xfrm>
            <a:off x="947738" y="2746375"/>
            <a:ext cx="4570412" cy="14732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Car {</a:t>
            </a:r>
          </a:p>
          <a:p>
            <a:pPr>
              <a:lnSpc>
                <a:spcPct val="125000"/>
              </a:lnSpc>
              <a:spcBef>
                <a:spcPct val="0"/>
              </a:spcBef>
              <a:buFontTx/>
              <a:buNone/>
            </a:pPr>
            <a:r>
              <a:rPr kumimoji="1" lang="en-US" altLang="en-US" sz="1800">
                <a:solidFill>
                  <a:srgbClr val="000000"/>
                </a:solidFill>
                <a:latin typeface="Courier New" panose="02070309020205020404" pitchFamily="49" charset="0"/>
              </a:rPr>
              <a:t>  String regNum;</a:t>
            </a:r>
          </a:p>
          <a:p>
            <a:pPr>
              <a:lnSpc>
                <a:spcPct val="125000"/>
              </a:lnSpc>
              <a:spcBef>
                <a:spcPct val="0"/>
              </a:spcBef>
              <a:buFontTx/>
              <a:buNone/>
            </a:pPr>
            <a:r>
              <a:rPr kumimoji="1" lang="en-US" altLang="en-US" sz="1800">
                <a:solidFill>
                  <a:srgbClr val="000000"/>
                </a:solidFill>
                <a:latin typeface="Courier New" panose="02070309020205020404" pitchFamily="49" charset="0"/>
              </a:rPr>
              <a:t>   int engineSize; … </a:t>
            </a:r>
          </a:p>
          <a:p>
            <a:pPr>
              <a:lnSpc>
                <a:spcPct val="125000"/>
              </a:lnSpc>
              <a:spcBef>
                <a:spcPct val="0"/>
              </a:spcBef>
              <a:buFontTx/>
              <a:buNone/>
            </a:pPr>
            <a:r>
              <a:rPr kumimoji="1" lang="en-US" altLang="en-US" sz="1800">
                <a:solidFill>
                  <a:srgbClr val="000000"/>
                </a:solidFill>
                <a:latin typeface="Courier New" panose="02070309020205020404" pitchFamily="49" charset="0"/>
              </a:rPr>
              <a:t>}</a:t>
            </a:r>
          </a:p>
        </p:txBody>
      </p:sp>
      <p:sp>
        <p:nvSpPr>
          <p:cNvPr id="152581" name="Rectangle 5">
            <a:extLst>
              <a:ext uri="{FF2B5EF4-FFF2-40B4-BE49-F238E27FC236}">
                <a16:creationId xmlns:a16="http://schemas.microsoft.com/office/drawing/2014/main" id="{AE4DDD6B-E4CB-6D13-3288-296D9563CA0D}"/>
              </a:ext>
            </a:extLst>
          </p:cNvPr>
          <p:cNvSpPr>
            <a:spLocks noChangeArrowheads="1"/>
          </p:cNvSpPr>
          <p:nvPr/>
        </p:nvSpPr>
        <p:spPr bwMode="auto">
          <a:xfrm>
            <a:off x="947738" y="4783138"/>
            <a:ext cx="4570412" cy="11303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Taxi extends Car {</a:t>
            </a:r>
          </a:p>
          <a:p>
            <a:pPr>
              <a:lnSpc>
                <a:spcPct val="125000"/>
              </a:lnSpc>
              <a:spcBef>
                <a:spcPct val="0"/>
              </a:spcBef>
              <a:buFontTx/>
              <a:buNone/>
            </a:pPr>
            <a:r>
              <a:rPr kumimoji="1" lang="en-US" altLang="en-US" sz="1800">
                <a:solidFill>
                  <a:srgbClr val="000000"/>
                </a:solidFill>
                <a:latin typeface="Courier New" panose="02070309020205020404" pitchFamily="49" charset="0"/>
              </a:rPr>
              <a:t>  private int cabNum; … </a:t>
            </a:r>
          </a:p>
          <a:p>
            <a:pPr>
              <a:lnSpc>
                <a:spcPct val="125000"/>
              </a:lnSpc>
              <a:spcBef>
                <a:spcPct val="0"/>
              </a:spcBef>
              <a:buFontTx/>
              <a:buNone/>
            </a:pPr>
            <a:r>
              <a:rPr kumimoji="1" lang="en-US" altLang="en-US" sz="1800">
                <a:solidFill>
                  <a:srgbClr val="000000"/>
                </a:solidFill>
                <a:latin typeface="Courier New" panose="02070309020205020404" pitchFamily="49" charset="0"/>
              </a:rPr>
              <a:t>}</a:t>
            </a:r>
          </a:p>
        </p:txBody>
      </p:sp>
      <p:sp>
        <p:nvSpPr>
          <p:cNvPr id="152582" name="AutoShape 6">
            <a:extLst>
              <a:ext uri="{FF2B5EF4-FFF2-40B4-BE49-F238E27FC236}">
                <a16:creationId xmlns:a16="http://schemas.microsoft.com/office/drawing/2014/main" id="{9E267FFA-14AA-9A05-3035-DE9732E7EABF}"/>
              </a:ext>
            </a:extLst>
          </p:cNvPr>
          <p:cNvSpPr>
            <a:spLocks noChangeArrowheads="1"/>
          </p:cNvSpPr>
          <p:nvPr/>
        </p:nvSpPr>
        <p:spPr bwMode="auto">
          <a:xfrm>
            <a:off x="6130925" y="2755900"/>
            <a:ext cx="2009775" cy="958850"/>
          </a:xfrm>
          <a:prstGeom prst="cube">
            <a:avLst>
              <a:gd name="adj" fmla="val 20894"/>
            </a:avLst>
          </a:prstGeom>
          <a:gradFill rotWithShape="0">
            <a:gsLst>
              <a:gs pos="0">
                <a:srgbClr val="BDD2DF"/>
              </a:gs>
              <a:gs pos="50000">
                <a:srgbClr val="D3EAF8"/>
              </a:gs>
              <a:gs pos="100000">
                <a:srgbClr val="BDD2DF"/>
              </a:gs>
            </a:gsLst>
            <a:lin ang="18900000" scaled="1"/>
          </a:gradFill>
          <a:ln w="50800">
            <a:solidFill>
              <a:schemeClr val="bg2"/>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2583" name="Rectangle 7">
            <a:extLst>
              <a:ext uri="{FF2B5EF4-FFF2-40B4-BE49-F238E27FC236}">
                <a16:creationId xmlns:a16="http://schemas.microsoft.com/office/drawing/2014/main" id="{7C3E5344-EC4C-CF9A-5A48-7A982EB5ECB5}"/>
              </a:ext>
            </a:extLst>
          </p:cNvPr>
          <p:cNvSpPr>
            <a:spLocks noChangeArrowheads="1"/>
          </p:cNvSpPr>
          <p:nvPr/>
        </p:nvSpPr>
        <p:spPr bwMode="auto">
          <a:xfrm>
            <a:off x="6180138" y="2994025"/>
            <a:ext cx="15938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2000">
                <a:solidFill>
                  <a:srgbClr val="000000"/>
                </a:solidFill>
              </a:rPr>
              <a:t>regNum</a:t>
            </a:r>
          </a:p>
          <a:p>
            <a:pPr algn="ctr">
              <a:spcBef>
                <a:spcPct val="0"/>
              </a:spcBef>
              <a:buFontTx/>
              <a:buNone/>
            </a:pPr>
            <a:r>
              <a:rPr kumimoji="1" lang="en-US" altLang="en-US" sz="2000">
                <a:solidFill>
                  <a:srgbClr val="000000"/>
                </a:solidFill>
              </a:rPr>
              <a:t>engineSize</a:t>
            </a:r>
          </a:p>
        </p:txBody>
      </p:sp>
      <p:sp>
        <p:nvSpPr>
          <p:cNvPr id="152584" name="AutoShape 8">
            <a:extLst>
              <a:ext uri="{FF2B5EF4-FFF2-40B4-BE49-F238E27FC236}">
                <a16:creationId xmlns:a16="http://schemas.microsoft.com/office/drawing/2014/main" id="{3C66917A-7BD0-6DB2-37EA-F13BBECF78FF}"/>
              </a:ext>
            </a:extLst>
          </p:cNvPr>
          <p:cNvSpPr>
            <a:spLocks noChangeArrowheads="1"/>
          </p:cNvSpPr>
          <p:nvPr/>
        </p:nvSpPr>
        <p:spPr bwMode="auto">
          <a:xfrm>
            <a:off x="6134100" y="5172075"/>
            <a:ext cx="2027238" cy="942975"/>
          </a:xfrm>
          <a:prstGeom prst="cube">
            <a:avLst>
              <a:gd name="adj" fmla="val 24995"/>
            </a:avLst>
          </a:prstGeom>
          <a:gradFill rotWithShape="0">
            <a:gsLst>
              <a:gs pos="0">
                <a:srgbClr val="D8B796"/>
              </a:gs>
              <a:gs pos="50000">
                <a:srgbClr val="F1CCA7"/>
              </a:gs>
              <a:gs pos="100000">
                <a:srgbClr val="D8B796"/>
              </a:gs>
            </a:gsLst>
            <a:lin ang="18900000" scaled="1"/>
          </a:gradFill>
          <a:ln w="508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2000">
                <a:solidFill>
                  <a:schemeClr val="bg2"/>
                </a:solidFill>
              </a:rPr>
              <a:t>cabNum</a:t>
            </a:r>
          </a:p>
        </p:txBody>
      </p:sp>
      <p:sp>
        <p:nvSpPr>
          <p:cNvPr id="152585" name="AutoShape 9">
            <a:extLst>
              <a:ext uri="{FF2B5EF4-FFF2-40B4-BE49-F238E27FC236}">
                <a16:creationId xmlns:a16="http://schemas.microsoft.com/office/drawing/2014/main" id="{346CD38B-B175-05CD-E0D6-68997D121156}"/>
              </a:ext>
            </a:extLst>
          </p:cNvPr>
          <p:cNvSpPr>
            <a:spLocks noChangeArrowheads="1"/>
          </p:cNvSpPr>
          <p:nvPr/>
        </p:nvSpPr>
        <p:spPr bwMode="auto">
          <a:xfrm>
            <a:off x="6134100" y="4427538"/>
            <a:ext cx="2006600" cy="963612"/>
          </a:xfrm>
          <a:prstGeom prst="cube">
            <a:avLst>
              <a:gd name="adj" fmla="val 21995"/>
            </a:avLst>
          </a:prstGeom>
          <a:gradFill rotWithShape="0">
            <a:gsLst>
              <a:gs pos="0">
                <a:srgbClr val="BDD2DF"/>
              </a:gs>
              <a:gs pos="50000">
                <a:srgbClr val="D3EAF8"/>
              </a:gs>
              <a:gs pos="100000">
                <a:srgbClr val="BDD2DF"/>
              </a:gs>
            </a:gsLst>
            <a:lin ang="18900000" scaled="1"/>
          </a:gradFill>
          <a:ln w="50800">
            <a:solidFill>
              <a:schemeClr val="bg2"/>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2586" name="Rectangle 10">
            <a:extLst>
              <a:ext uri="{FF2B5EF4-FFF2-40B4-BE49-F238E27FC236}">
                <a16:creationId xmlns:a16="http://schemas.microsoft.com/office/drawing/2014/main" id="{B56B347B-DDD1-182F-A9B9-B73F607D3085}"/>
              </a:ext>
            </a:extLst>
          </p:cNvPr>
          <p:cNvSpPr>
            <a:spLocks noChangeArrowheads="1"/>
          </p:cNvSpPr>
          <p:nvPr/>
        </p:nvSpPr>
        <p:spPr bwMode="auto">
          <a:xfrm>
            <a:off x="6183313" y="4672013"/>
            <a:ext cx="15938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2000">
                <a:solidFill>
                  <a:srgbClr val="000000"/>
                </a:solidFill>
              </a:rPr>
              <a:t>regNum</a:t>
            </a:r>
          </a:p>
          <a:p>
            <a:pPr algn="ctr">
              <a:spcBef>
                <a:spcPct val="0"/>
              </a:spcBef>
              <a:buFontTx/>
              <a:buNone/>
            </a:pPr>
            <a:r>
              <a:rPr kumimoji="1" lang="en-US" altLang="en-US" sz="2000">
                <a:solidFill>
                  <a:srgbClr val="000000"/>
                </a:solidFill>
              </a:rPr>
              <a:t>engineSize</a:t>
            </a:r>
          </a:p>
        </p:txBody>
      </p:sp>
      <p:sp>
        <p:nvSpPr>
          <p:cNvPr id="152587" name="Rectangle 11">
            <a:extLst>
              <a:ext uri="{FF2B5EF4-FFF2-40B4-BE49-F238E27FC236}">
                <a16:creationId xmlns:a16="http://schemas.microsoft.com/office/drawing/2014/main" id="{07E37085-82A9-D623-4840-ADA28C83F1FC}"/>
              </a:ext>
            </a:extLst>
          </p:cNvPr>
          <p:cNvSpPr>
            <a:spLocks noChangeArrowheads="1"/>
          </p:cNvSpPr>
          <p:nvPr/>
        </p:nvSpPr>
        <p:spPr bwMode="auto">
          <a:xfrm>
            <a:off x="6037263" y="2379663"/>
            <a:ext cx="15763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000" i="1">
                <a:latin typeface="Courier New" panose="02070309020205020404" pitchFamily="49" charset="0"/>
              </a:rPr>
              <a:t>Car</a:t>
            </a:r>
            <a:r>
              <a:rPr kumimoji="1" lang="en-US" altLang="en-US" sz="2000" i="1"/>
              <a:t> object</a:t>
            </a:r>
          </a:p>
        </p:txBody>
      </p:sp>
      <p:sp>
        <p:nvSpPr>
          <p:cNvPr id="152588" name="Rectangle 12">
            <a:extLst>
              <a:ext uri="{FF2B5EF4-FFF2-40B4-BE49-F238E27FC236}">
                <a16:creationId xmlns:a16="http://schemas.microsoft.com/office/drawing/2014/main" id="{C42987C7-A255-9F7B-2FE2-A476F0F3B669}"/>
              </a:ext>
            </a:extLst>
          </p:cNvPr>
          <p:cNvSpPr>
            <a:spLocks noChangeArrowheads="1"/>
          </p:cNvSpPr>
          <p:nvPr/>
        </p:nvSpPr>
        <p:spPr bwMode="auto">
          <a:xfrm>
            <a:off x="6019800" y="4038600"/>
            <a:ext cx="18621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000" i="1">
                <a:latin typeface="Courier New" panose="02070309020205020404" pitchFamily="49" charset="0"/>
              </a:rPr>
              <a:t>Taxi</a:t>
            </a:r>
            <a:r>
              <a:rPr kumimoji="1" lang="en-US" altLang="en-US" sz="2000" i="1"/>
              <a:t> object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Number Placeholder 5">
            <a:extLst>
              <a:ext uri="{FF2B5EF4-FFF2-40B4-BE49-F238E27FC236}">
                <a16:creationId xmlns:a16="http://schemas.microsoft.com/office/drawing/2014/main" id="{C83FA3CC-0FF2-585E-9A05-B2D46EB49F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ABCE6C5-4AC2-314A-BC26-67A3FF0BEC13}" type="slidenum">
              <a:rPr lang="en-US" altLang="en-US" sz="1400" smtClean="0"/>
              <a:pPr>
                <a:spcBef>
                  <a:spcPct val="0"/>
                </a:spcBef>
                <a:buFontTx/>
                <a:buNone/>
              </a:pPr>
              <a:t>7</a:t>
            </a:fld>
            <a:endParaRPr lang="en-US" altLang="en-US" sz="1400"/>
          </a:p>
        </p:txBody>
      </p:sp>
      <p:sp>
        <p:nvSpPr>
          <p:cNvPr id="154626" name="Rectangle 2">
            <a:extLst>
              <a:ext uri="{FF2B5EF4-FFF2-40B4-BE49-F238E27FC236}">
                <a16:creationId xmlns:a16="http://schemas.microsoft.com/office/drawing/2014/main" id="{B799526A-908B-D277-06B9-79707D76CD96}"/>
              </a:ext>
            </a:extLst>
          </p:cNvPr>
          <p:cNvSpPr>
            <a:spLocks noGrp="1" noChangeArrowheads="1"/>
          </p:cNvSpPr>
          <p:nvPr>
            <p:ph type="title"/>
          </p:nvPr>
        </p:nvSpPr>
        <p:spPr>
          <a:xfrm>
            <a:off x="685800" y="381000"/>
            <a:ext cx="7772400" cy="1143000"/>
          </a:xfrm>
          <a:noFill/>
        </p:spPr>
        <p:txBody>
          <a:bodyPr lIns="92075" tIns="46038" rIns="92075" bIns="46038" anchor="t"/>
          <a:lstStyle/>
          <a:p>
            <a:pPr eaLnBrk="1" hangingPunct="1"/>
            <a:r>
              <a:rPr lang="en-US" altLang="en-US"/>
              <a:t>Default Initialization</a:t>
            </a:r>
          </a:p>
        </p:txBody>
      </p:sp>
      <p:sp>
        <p:nvSpPr>
          <p:cNvPr id="154627" name="Rectangle 3">
            <a:extLst>
              <a:ext uri="{FF2B5EF4-FFF2-40B4-BE49-F238E27FC236}">
                <a16:creationId xmlns:a16="http://schemas.microsoft.com/office/drawing/2014/main" id="{3DD9B081-680D-7724-B121-ACE0125C73EC}"/>
              </a:ext>
            </a:extLst>
          </p:cNvPr>
          <p:cNvSpPr>
            <a:spLocks noGrp="1" noChangeArrowheads="1"/>
          </p:cNvSpPr>
          <p:nvPr>
            <p:ph type="body" idx="1"/>
          </p:nvPr>
        </p:nvSpPr>
        <p:spPr>
          <a:xfrm>
            <a:off x="762000" y="1371600"/>
            <a:ext cx="7539038" cy="3284538"/>
          </a:xfrm>
          <a:noFill/>
        </p:spPr>
        <p:txBody>
          <a:bodyPr lIns="92075" tIns="46038" rIns="92075" bIns="46038">
            <a:spAutoFit/>
          </a:bodyPr>
          <a:lstStyle/>
          <a:p>
            <a:pPr marL="341313" lvl="1" indent="-227013" defTabSz="346075" eaLnBrk="1" hangingPunct="1">
              <a:tabLst>
                <a:tab pos="571500" algn="l"/>
              </a:tabLst>
            </a:pPr>
            <a:r>
              <a:rPr lang="en-US" altLang="en-US"/>
              <a:t>What happens when a subclass object is created?</a:t>
            </a:r>
          </a:p>
          <a:p>
            <a:pPr marL="0" indent="0" defTabSz="346075" eaLnBrk="1" hangingPunct="1">
              <a:tabLst>
                <a:tab pos="571500" algn="l"/>
              </a:tabLst>
            </a:pPr>
            <a:endParaRPr lang="en-US" altLang="en-US" sz="2800"/>
          </a:p>
          <a:p>
            <a:pPr marL="0" indent="0" defTabSz="346075" eaLnBrk="1" hangingPunct="1">
              <a:tabLst>
                <a:tab pos="571500" algn="l"/>
              </a:tabLst>
            </a:pPr>
            <a:endParaRPr lang="en-US" altLang="en-US"/>
          </a:p>
          <a:p>
            <a:pPr marL="0" indent="0" defTabSz="346075" eaLnBrk="1" hangingPunct="1">
              <a:tabLst>
                <a:tab pos="571500" algn="l"/>
              </a:tabLst>
            </a:pPr>
            <a:endParaRPr lang="en-US" altLang="en-US"/>
          </a:p>
          <a:p>
            <a:pPr marL="0" indent="0" defTabSz="346075" eaLnBrk="1" hangingPunct="1">
              <a:tabLst>
                <a:tab pos="571500" algn="l"/>
              </a:tabLst>
            </a:pPr>
            <a:endParaRPr lang="en-US" altLang="en-US"/>
          </a:p>
          <a:p>
            <a:pPr marL="341313" lvl="1" indent="-227013" defTabSz="346075" eaLnBrk="1" hangingPunct="1">
              <a:tabLst>
                <a:tab pos="571500" algn="l"/>
              </a:tabLst>
            </a:pPr>
            <a:r>
              <a:rPr lang="en-US" altLang="en-US"/>
              <a:t>If no constructors are defined: </a:t>
            </a:r>
          </a:p>
          <a:p>
            <a:pPr marL="341313" lvl="1" indent="-227013" defTabSz="346075" eaLnBrk="1" hangingPunct="1">
              <a:tabLst>
                <a:tab pos="571500" algn="l"/>
              </a:tabLst>
            </a:pPr>
            <a:r>
              <a:rPr lang="en-US" altLang="en-US"/>
              <a:t>No-arg constructor is called in superclass</a:t>
            </a:r>
          </a:p>
          <a:p>
            <a:pPr marL="741363" lvl="2" indent="-285750" defTabSz="346075" eaLnBrk="1" hangingPunct="1">
              <a:tabLst>
                <a:tab pos="571500" algn="l"/>
              </a:tabLst>
            </a:pPr>
            <a:r>
              <a:rPr lang="en-US" altLang="en-US" sz="1800"/>
              <a:t>No-arg constructor called in subclass</a:t>
            </a:r>
          </a:p>
        </p:txBody>
      </p:sp>
      <p:sp>
        <p:nvSpPr>
          <p:cNvPr id="154628" name="AutoShape 4">
            <a:extLst>
              <a:ext uri="{FF2B5EF4-FFF2-40B4-BE49-F238E27FC236}">
                <a16:creationId xmlns:a16="http://schemas.microsoft.com/office/drawing/2014/main" id="{7A7539B1-E9C3-45EE-DD20-F3FA9A3186AA}"/>
              </a:ext>
            </a:extLst>
          </p:cNvPr>
          <p:cNvSpPr>
            <a:spLocks noChangeArrowheads="1"/>
          </p:cNvSpPr>
          <p:nvPr/>
        </p:nvSpPr>
        <p:spPr bwMode="auto">
          <a:xfrm>
            <a:off x="6086475" y="3178175"/>
            <a:ext cx="2036763" cy="942975"/>
          </a:xfrm>
          <a:prstGeom prst="cube">
            <a:avLst>
              <a:gd name="adj" fmla="val 24995"/>
            </a:avLst>
          </a:prstGeom>
          <a:gradFill rotWithShape="0">
            <a:gsLst>
              <a:gs pos="0">
                <a:srgbClr val="D8B796"/>
              </a:gs>
              <a:gs pos="50000">
                <a:srgbClr val="F1CCA7"/>
              </a:gs>
              <a:gs pos="100000">
                <a:srgbClr val="D8B796"/>
              </a:gs>
            </a:gsLst>
            <a:lin ang="18900000" scaled="1"/>
          </a:gradFill>
          <a:ln w="50800">
            <a:solidFill>
              <a:schemeClr val="bg2"/>
            </a:solidFill>
            <a:miter lim="800000"/>
            <a:headEnd/>
            <a:tailEnd/>
          </a:ln>
        </p:spPr>
        <p:txBody>
          <a:bodyPr wrap="none" lIns="92075" tIns="46038" rIns="92075" bIns="46038"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2000">
                <a:solidFill>
                  <a:schemeClr val="bg2"/>
                </a:solidFill>
              </a:rPr>
              <a:t>cabNum</a:t>
            </a:r>
          </a:p>
        </p:txBody>
      </p:sp>
      <p:sp>
        <p:nvSpPr>
          <p:cNvPr id="154629" name="AutoShape 5">
            <a:extLst>
              <a:ext uri="{FF2B5EF4-FFF2-40B4-BE49-F238E27FC236}">
                <a16:creationId xmlns:a16="http://schemas.microsoft.com/office/drawing/2014/main" id="{D865E02E-86DD-AF7F-19CF-2816A400BBEF}"/>
              </a:ext>
            </a:extLst>
          </p:cNvPr>
          <p:cNvSpPr>
            <a:spLocks noChangeArrowheads="1"/>
          </p:cNvSpPr>
          <p:nvPr/>
        </p:nvSpPr>
        <p:spPr bwMode="auto">
          <a:xfrm>
            <a:off x="6086475" y="2438400"/>
            <a:ext cx="2036763" cy="958850"/>
          </a:xfrm>
          <a:prstGeom prst="cube">
            <a:avLst>
              <a:gd name="adj" fmla="val 24495"/>
            </a:avLst>
          </a:prstGeom>
          <a:gradFill rotWithShape="0">
            <a:gsLst>
              <a:gs pos="0">
                <a:srgbClr val="BDD2DF"/>
              </a:gs>
              <a:gs pos="50000">
                <a:srgbClr val="D3EAF8"/>
              </a:gs>
              <a:gs pos="100000">
                <a:srgbClr val="BDD2DF"/>
              </a:gs>
            </a:gsLst>
            <a:lin ang="18900000" scaled="1"/>
          </a:gradFill>
          <a:ln w="50800">
            <a:solidFill>
              <a:schemeClr val="bg2"/>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54630" name="Rectangle 6">
            <a:extLst>
              <a:ext uri="{FF2B5EF4-FFF2-40B4-BE49-F238E27FC236}">
                <a16:creationId xmlns:a16="http://schemas.microsoft.com/office/drawing/2014/main" id="{B96B47AD-13F7-748F-59CF-C431DF359A9F}"/>
              </a:ext>
            </a:extLst>
          </p:cNvPr>
          <p:cNvSpPr>
            <a:spLocks noChangeArrowheads="1"/>
          </p:cNvSpPr>
          <p:nvPr/>
        </p:nvSpPr>
        <p:spPr bwMode="auto">
          <a:xfrm>
            <a:off x="6145213" y="2678113"/>
            <a:ext cx="15938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kumimoji="1" lang="en-US" altLang="en-US" sz="2000">
                <a:solidFill>
                  <a:srgbClr val="000000"/>
                </a:solidFill>
              </a:rPr>
              <a:t>regNum</a:t>
            </a:r>
          </a:p>
          <a:p>
            <a:pPr algn="ctr">
              <a:spcBef>
                <a:spcPct val="0"/>
              </a:spcBef>
              <a:buFontTx/>
              <a:buNone/>
            </a:pPr>
            <a:r>
              <a:rPr kumimoji="1" lang="en-US" altLang="en-US" sz="2000">
                <a:solidFill>
                  <a:srgbClr val="000000"/>
                </a:solidFill>
              </a:rPr>
              <a:t>engineSize</a:t>
            </a:r>
          </a:p>
        </p:txBody>
      </p:sp>
      <p:sp>
        <p:nvSpPr>
          <p:cNvPr id="154631" name="Rectangle 7">
            <a:extLst>
              <a:ext uri="{FF2B5EF4-FFF2-40B4-BE49-F238E27FC236}">
                <a16:creationId xmlns:a16="http://schemas.microsoft.com/office/drawing/2014/main" id="{497C419B-D322-6FF6-55E7-76277B8029D8}"/>
              </a:ext>
            </a:extLst>
          </p:cNvPr>
          <p:cNvSpPr>
            <a:spLocks noChangeArrowheads="1"/>
          </p:cNvSpPr>
          <p:nvPr/>
        </p:nvSpPr>
        <p:spPr bwMode="auto">
          <a:xfrm>
            <a:off x="5999163" y="2062163"/>
            <a:ext cx="18621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000" i="1">
                <a:latin typeface="Courier New" panose="02070309020205020404" pitchFamily="49" charset="0"/>
              </a:rPr>
              <a:t>Taxi</a:t>
            </a:r>
            <a:r>
              <a:rPr kumimoji="1" lang="en-US" altLang="en-US" sz="2000" i="1"/>
              <a:t> object</a:t>
            </a:r>
          </a:p>
        </p:txBody>
      </p:sp>
      <p:sp>
        <p:nvSpPr>
          <p:cNvPr id="154632" name="Rectangle 8">
            <a:extLst>
              <a:ext uri="{FF2B5EF4-FFF2-40B4-BE49-F238E27FC236}">
                <a16:creationId xmlns:a16="http://schemas.microsoft.com/office/drawing/2014/main" id="{25C4D445-81A0-D51E-5F37-70D476647619}"/>
              </a:ext>
            </a:extLst>
          </p:cNvPr>
          <p:cNvSpPr>
            <a:spLocks noChangeArrowheads="1"/>
          </p:cNvSpPr>
          <p:nvPr/>
        </p:nvSpPr>
        <p:spPr bwMode="auto">
          <a:xfrm>
            <a:off x="1839913" y="2927350"/>
            <a:ext cx="3544887" cy="4445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Taxi taxi1 = new Taxi();</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Number Placeholder 5">
            <a:extLst>
              <a:ext uri="{FF2B5EF4-FFF2-40B4-BE49-F238E27FC236}">
                <a16:creationId xmlns:a16="http://schemas.microsoft.com/office/drawing/2014/main" id="{DB84C0CA-A88B-07D4-BBAA-FBBF0745B1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318DE74-8311-1242-9F8A-F4AA77E93B52}" type="slidenum">
              <a:rPr lang="en-US" altLang="en-US" sz="1400" smtClean="0"/>
              <a:pPr>
                <a:spcBef>
                  <a:spcPct val="0"/>
                </a:spcBef>
                <a:buFontTx/>
                <a:buNone/>
              </a:pPr>
              <a:t>8</a:t>
            </a:fld>
            <a:endParaRPr lang="en-US" altLang="en-US" sz="1400"/>
          </a:p>
        </p:txBody>
      </p:sp>
      <p:sp>
        <p:nvSpPr>
          <p:cNvPr id="156674" name="Rectangle 2">
            <a:extLst>
              <a:ext uri="{FF2B5EF4-FFF2-40B4-BE49-F238E27FC236}">
                <a16:creationId xmlns:a16="http://schemas.microsoft.com/office/drawing/2014/main" id="{1F883CE1-FFB4-36AC-A79F-26D2EC598460}"/>
              </a:ext>
            </a:extLst>
          </p:cNvPr>
          <p:cNvSpPr>
            <a:spLocks noGrp="1" noChangeArrowheads="1"/>
          </p:cNvSpPr>
          <p:nvPr>
            <p:ph type="title"/>
          </p:nvPr>
        </p:nvSpPr>
        <p:spPr>
          <a:noFill/>
        </p:spPr>
        <p:txBody>
          <a:bodyPr lIns="92075" tIns="46038" rIns="92075" bIns="46038" anchor="t"/>
          <a:lstStyle/>
          <a:p>
            <a:pPr eaLnBrk="1" hangingPunct="1"/>
            <a:r>
              <a:rPr lang="en-US" altLang="en-US"/>
              <a:t>Nondefault Initialization</a:t>
            </a:r>
          </a:p>
        </p:txBody>
      </p:sp>
      <p:sp>
        <p:nvSpPr>
          <p:cNvPr id="156675" name="Rectangle 3">
            <a:extLst>
              <a:ext uri="{FF2B5EF4-FFF2-40B4-BE49-F238E27FC236}">
                <a16:creationId xmlns:a16="http://schemas.microsoft.com/office/drawing/2014/main" id="{76140412-6E3E-C7E1-B6DA-11ABF63F6808}"/>
              </a:ext>
            </a:extLst>
          </p:cNvPr>
          <p:cNvSpPr>
            <a:spLocks noGrp="1" noChangeArrowheads="1"/>
          </p:cNvSpPr>
          <p:nvPr>
            <p:ph type="body" idx="1"/>
          </p:nvPr>
        </p:nvSpPr>
        <p:spPr>
          <a:xfrm>
            <a:off x="762000" y="1371600"/>
            <a:ext cx="7532688" cy="457200"/>
          </a:xfrm>
          <a:noFill/>
        </p:spPr>
        <p:txBody>
          <a:bodyPr lIns="92075" tIns="46038" rIns="92075" bIns="46038">
            <a:spAutoFit/>
          </a:bodyPr>
          <a:lstStyle/>
          <a:p>
            <a:pPr marL="0" indent="0" defTabSz="346075" eaLnBrk="1" hangingPunct="1">
              <a:buFontTx/>
              <a:buNone/>
              <a:tabLst>
                <a:tab pos="571500" algn="l"/>
              </a:tabLst>
            </a:pPr>
            <a:r>
              <a:rPr lang="en-US" altLang="en-US"/>
              <a:t>Specific initialization can be performed as follows:</a:t>
            </a:r>
          </a:p>
        </p:txBody>
      </p:sp>
      <p:sp>
        <p:nvSpPr>
          <p:cNvPr id="156676" name="Rectangle 4">
            <a:extLst>
              <a:ext uri="{FF2B5EF4-FFF2-40B4-BE49-F238E27FC236}">
                <a16:creationId xmlns:a16="http://schemas.microsoft.com/office/drawing/2014/main" id="{B9156F1E-62AB-5E14-065C-48B319E03AE3}"/>
              </a:ext>
            </a:extLst>
          </p:cNvPr>
          <p:cNvSpPr>
            <a:spLocks noChangeArrowheads="1"/>
          </p:cNvSpPr>
          <p:nvPr/>
        </p:nvSpPr>
        <p:spPr bwMode="auto">
          <a:xfrm>
            <a:off x="3587750" y="2117725"/>
            <a:ext cx="4616450" cy="18161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Car {</a:t>
            </a:r>
          </a:p>
          <a:p>
            <a:pPr>
              <a:lnSpc>
                <a:spcPct val="125000"/>
              </a:lnSpc>
              <a:spcBef>
                <a:spcPct val="0"/>
              </a:spcBef>
              <a:buFontTx/>
              <a:buNone/>
            </a:pPr>
            <a:r>
              <a:rPr kumimoji="1" lang="en-US" altLang="en-US" sz="1800">
                <a:solidFill>
                  <a:srgbClr val="000000"/>
                </a:solidFill>
                <a:latin typeface="Courier New" panose="02070309020205020404" pitchFamily="49" charset="0"/>
              </a:rPr>
              <a:t>  Car(String r, int e) {</a:t>
            </a:r>
          </a:p>
          <a:p>
            <a:pPr>
              <a:lnSpc>
                <a:spcPct val="125000"/>
              </a:lnSpc>
              <a:spcBef>
                <a:spcPct val="0"/>
              </a:spcBef>
              <a:buFontTx/>
              <a:buNone/>
            </a:pPr>
            <a:r>
              <a:rPr kumimoji="1" lang="en-US" altLang="en-US" sz="1800">
                <a:solidFill>
                  <a:srgbClr val="000000"/>
                </a:solidFill>
                <a:latin typeface="Courier New" panose="02070309020205020404" pitchFamily="49" charset="0"/>
              </a:rPr>
              <a:t>    regNum = r;</a:t>
            </a:r>
          </a:p>
          <a:p>
            <a:pPr>
              <a:lnSpc>
                <a:spcPct val="125000"/>
              </a:lnSpc>
              <a:spcBef>
                <a:spcPct val="0"/>
              </a:spcBef>
              <a:buFontTx/>
              <a:buNone/>
            </a:pPr>
            <a:r>
              <a:rPr kumimoji="1" lang="en-US" altLang="en-US" sz="1800">
                <a:solidFill>
                  <a:srgbClr val="000000"/>
                </a:solidFill>
                <a:latin typeface="Courier New" panose="02070309020205020404" pitchFamily="49" charset="0"/>
              </a:rPr>
              <a:t>    engineSize = e;</a:t>
            </a:r>
          </a:p>
          <a:p>
            <a:pPr>
              <a:lnSpc>
                <a:spcPct val="125000"/>
              </a:lnSpc>
              <a:spcBef>
                <a:spcPct val="0"/>
              </a:spcBef>
              <a:buFontTx/>
              <a:buNone/>
            </a:pPr>
            <a:r>
              <a:rPr kumimoji="1" lang="en-US" altLang="en-US" sz="1800">
                <a:solidFill>
                  <a:srgbClr val="000000"/>
                </a:solidFill>
                <a:latin typeface="Courier New" panose="02070309020205020404" pitchFamily="49" charset="0"/>
              </a:rPr>
              <a:t>  } … </a:t>
            </a:r>
          </a:p>
        </p:txBody>
      </p:sp>
      <p:sp>
        <p:nvSpPr>
          <p:cNvPr id="156677" name="Rectangle 5">
            <a:extLst>
              <a:ext uri="{FF2B5EF4-FFF2-40B4-BE49-F238E27FC236}">
                <a16:creationId xmlns:a16="http://schemas.microsoft.com/office/drawing/2014/main" id="{C764F62F-F1F9-9B99-E8D7-33DCC4E9CB1A}"/>
              </a:ext>
            </a:extLst>
          </p:cNvPr>
          <p:cNvSpPr>
            <a:spLocks noChangeArrowheads="1"/>
          </p:cNvSpPr>
          <p:nvPr/>
        </p:nvSpPr>
        <p:spPr bwMode="auto">
          <a:xfrm>
            <a:off x="3587750" y="4154488"/>
            <a:ext cx="4616450" cy="18161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Taxi extends Car {</a:t>
            </a:r>
          </a:p>
          <a:p>
            <a:pPr>
              <a:lnSpc>
                <a:spcPct val="125000"/>
              </a:lnSpc>
              <a:spcBef>
                <a:spcPct val="0"/>
              </a:spcBef>
              <a:buFontTx/>
              <a:buNone/>
            </a:pPr>
            <a:r>
              <a:rPr kumimoji="1" lang="en-US" altLang="en-US" sz="1800">
                <a:solidFill>
                  <a:srgbClr val="000000"/>
                </a:solidFill>
                <a:latin typeface="Courier New" panose="02070309020205020404" pitchFamily="49" charset="0"/>
              </a:rPr>
              <a:t>  Taxi(String r, int e, int c) {</a:t>
            </a:r>
          </a:p>
          <a:p>
            <a:pPr>
              <a:lnSpc>
                <a:spcPct val="125000"/>
              </a:lnSpc>
              <a:spcBef>
                <a:spcPct val="0"/>
              </a:spcBef>
              <a:buFontTx/>
              <a:buNone/>
            </a:pPr>
            <a:r>
              <a:rPr kumimoji="1" lang="en-US" altLang="en-US" sz="1800">
                <a:solidFill>
                  <a:srgbClr val="000000"/>
                </a:solidFill>
                <a:latin typeface="Courier New" panose="02070309020205020404" pitchFamily="49" charset="0"/>
              </a:rPr>
              <a:t>    super(r, e);         </a:t>
            </a:r>
          </a:p>
          <a:p>
            <a:pPr>
              <a:lnSpc>
                <a:spcPct val="125000"/>
              </a:lnSpc>
              <a:spcBef>
                <a:spcPct val="0"/>
              </a:spcBef>
              <a:buFontTx/>
              <a:buNone/>
            </a:pPr>
            <a:r>
              <a:rPr kumimoji="1" lang="en-US" altLang="en-US" sz="1800">
                <a:solidFill>
                  <a:srgbClr val="000000"/>
                </a:solidFill>
                <a:latin typeface="Courier New" panose="02070309020205020404" pitchFamily="49" charset="0"/>
              </a:rPr>
              <a:t>    cabNum = c;</a:t>
            </a:r>
          </a:p>
          <a:p>
            <a:pPr>
              <a:lnSpc>
                <a:spcPct val="125000"/>
              </a:lnSpc>
              <a:spcBef>
                <a:spcPct val="0"/>
              </a:spcBef>
              <a:buFontTx/>
              <a:buNone/>
            </a:pPr>
            <a:r>
              <a:rPr kumimoji="1" lang="en-US" altLang="en-US" sz="1800">
                <a:solidFill>
                  <a:srgbClr val="000000"/>
                </a:solidFill>
                <a:latin typeface="Courier New" panose="02070309020205020404" pitchFamily="49" charset="0"/>
              </a:rPr>
              <a:t>  } … </a:t>
            </a:r>
          </a:p>
        </p:txBody>
      </p:sp>
      <p:sp>
        <p:nvSpPr>
          <p:cNvPr id="156678" name="Freeform 6">
            <a:extLst>
              <a:ext uri="{FF2B5EF4-FFF2-40B4-BE49-F238E27FC236}">
                <a16:creationId xmlns:a16="http://schemas.microsoft.com/office/drawing/2014/main" id="{664374DC-005C-C5AF-6132-E196E2C156AE}"/>
              </a:ext>
            </a:extLst>
          </p:cNvPr>
          <p:cNvSpPr>
            <a:spLocks/>
          </p:cNvSpPr>
          <p:nvPr/>
        </p:nvSpPr>
        <p:spPr bwMode="auto">
          <a:xfrm>
            <a:off x="3276600" y="2667000"/>
            <a:ext cx="877888" cy="2420938"/>
          </a:xfrm>
          <a:custGeom>
            <a:avLst/>
            <a:gdLst>
              <a:gd name="T0" fmla="*/ 1391127042 w 553"/>
              <a:gd name="T1" fmla="*/ 2147483646 h 1525"/>
              <a:gd name="T2" fmla="*/ 0 w 553"/>
              <a:gd name="T3" fmla="*/ 2147483646 h 1525"/>
              <a:gd name="T4" fmla="*/ 0 w 553"/>
              <a:gd name="T5" fmla="*/ 0 h 1525"/>
              <a:gd name="T6" fmla="*/ 985382449 w 553"/>
              <a:gd name="T7" fmla="*/ 0 h 15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53" h="1525">
                <a:moveTo>
                  <a:pt x="552" y="1524"/>
                </a:moveTo>
                <a:lnTo>
                  <a:pt x="0" y="1524"/>
                </a:lnTo>
                <a:lnTo>
                  <a:pt x="0" y="0"/>
                </a:lnTo>
                <a:lnTo>
                  <a:pt x="391" y="0"/>
                </a:lnTo>
              </a:path>
            </a:pathLst>
          </a:custGeom>
          <a:noFill/>
          <a:ln w="50800" cap="rnd" cmpd="sng">
            <a:solidFill>
              <a:schemeClr val="hlink"/>
            </a:solidFill>
            <a:prstDash val="solid"/>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en-US"/>
          </a:p>
        </p:txBody>
      </p:sp>
      <p:sp>
        <p:nvSpPr>
          <p:cNvPr id="156679" name="Rectangle 7">
            <a:extLst>
              <a:ext uri="{FF2B5EF4-FFF2-40B4-BE49-F238E27FC236}">
                <a16:creationId xmlns:a16="http://schemas.microsoft.com/office/drawing/2014/main" id="{AE8CD7D8-6568-7BAF-3C7B-A90F8E7B79C9}"/>
              </a:ext>
            </a:extLst>
          </p:cNvPr>
          <p:cNvSpPr>
            <a:spLocks noChangeArrowheads="1"/>
          </p:cNvSpPr>
          <p:nvPr/>
        </p:nvSpPr>
        <p:spPr bwMode="auto">
          <a:xfrm>
            <a:off x="860425" y="4386263"/>
            <a:ext cx="270192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346075">
              <a:spcBef>
                <a:spcPct val="20000"/>
              </a:spcBef>
              <a:buChar char="•"/>
              <a:tabLst>
                <a:tab pos="571500" algn="l"/>
              </a:tabLst>
              <a:defRPr sz="2400">
                <a:solidFill>
                  <a:schemeClr val="tx1"/>
                </a:solidFill>
                <a:latin typeface="Arial" panose="020B0604020202020204" pitchFamily="34" charset="0"/>
              </a:defRPr>
            </a:lvl1pPr>
            <a:lvl2pPr marL="742950" indent="-285750" defTabSz="346075">
              <a:spcBef>
                <a:spcPct val="20000"/>
              </a:spcBef>
              <a:buChar char="–"/>
              <a:tabLst>
                <a:tab pos="571500" algn="l"/>
              </a:tabLst>
              <a:defRPr sz="2000">
                <a:solidFill>
                  <a:schemeClr val="tx1"/>
                </a:solidFill>
                <a:latin typeface="Arial" panose="020B0604020202020204" pitchFamily="34" charset="0"/>
              </a:defRPr>
            </a:lvl2pPr>
            <a:lvl3pPr marL="1143000" indent="-228600" defTabSz="346075">
              <a:spcBef>
                <a:spcPct val="20000"/>
              </a:spcBef>
              <a:buChar char="•"/>
              <a:tabLst>
                <a:tab pos="571500" algn="l"/>
              </a:tabLst>
              <a:defRPr sz="2400">
                <a:solidFill>
                  <a:schemeClr val="tx1"/>
                </a:solidFill>
                <a:latin typeface="Arial" panose="020B0604020202020204" pitchFamily="34" charset="0"/>
              </a:defRPr>
            </a:lvl3pPr>
            <a:lvl4pPr marL="1600200" indent="-228600" defTabSz="346075">
              <a:spcBef>
                <a:spcPct val="20000"/>
              </a:spcBef>
              <a:buChar char="–"/>
              <a:tabLst>
                <a:tab pos="571500" algn="l"/>
              </a:tabLst>
              <a:defRPr sz="2000">
                <a:solidFill>
                  <a:schemeClr val="tx1"/>
                </a:solidFill>
                <a:latin typeface="Arial" panose="020B0604020202020204" pitchFamily="34" charset="0"/>
              </a:defRPr>
            </a:lvl4pPr>
            <a:lvl5pPr marL="2057400" indent="-228600" defTabSz="346075">
              <a:spcBef>
                <a:spcPct val="20000"/>
              </a:spcBef>
              <a:buChar char="»"/>
              <a:tabLst>
                <a:tab pos="571500" algn="l"/>
              </a:tabLst>
              <a:defRPr sz="2000">
                <a:solidFill>
                  <a:schemeClr val="tx1"/>
                </a:solidFill>
                <a:latin typeface="Arial" panose="020B0604020202020204" pitchFamily="34" charset="0"/>
              </a:defRPr>
            </a:lvl5pPr>
            <a:lvl6pPr marL="25146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6pPr>
            <a:lvl7pPr marL="29718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7pPr>
            <a:lvl8pPr marL="34290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8pPr>
            <a:lvl9pPr marL="3886200" indent="-228600" defTabSz="346075" eaLnBrk="0" fontAlgn="base" hangingPunct="0">
              <a:spcBef>
                <a:spcPct val="20000"/>
              </a:spcBef>
              <a:spcAft>
                <a:spcPct val="0"/>
              </a:spcAft>
              <a:buChar char="»"/>
              <a:tabLst>
                <a:tab pos="571500" algn="l"/>
              </a:tabLst>
              <a:defRPr sz="2000">
                <a:solidFill>
                  <a:schemeClr val="tx1"/>
                </a:solidFill>
                <a:latin typeface="Arial" panose="020B0604020202020204" pitchFamily="34" charset="0"/>
              </a:defRPr>
            </a:lvl9pPr>
          </a:lstStyle>
          <a:p>
            <a:pPr>
              <a:lnSpc>
                <a:spcPct val="95000"/>
              </a:lnSpc>
              <a:spcBef>
                <a:spcPct val="35000"/>
              </a:spcBef>
              <a:buFontTx/>
              <a:buNone/>
            </a:pPr>
            <a:r>
              <a:rPr kumimoji="1" lang="en-US" altLang="en-US" sz="2800" b="0"/>
              <a:t>Use </a:t>
            </a:r>
            <a:r>
              <a:rPr kumimoji="1" lang="en-US" altLang="en-US" sz="2800" b="0">
                <a:latin typeface="Courier New" panose="02070309020205020404" pitchFamily="49" charset="0"/>
              </a:rPr>
              <a:t>super()</a:t>
            </a:r>
            <a:r>
              <a:rPr kumimoji="1" lang="en-US" altLang="en-US" sz="2800" b="0"/>
              <a:t> to call superclass constructor</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Number Placeholder 5">
            <a:extLst>
              <a:ext uri="{FF2B5EF4-FFF2-40B4-BE49-F238E27FC236}">
                <a16:creationId xmlns:a16="http://schemas.microsoft.com/office/drawing/2014/main" id="{BE39280B-2459-8D84-9EEB-FD38503B26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50F6956-D5E7-2548-868A-2657178423D7}" type="slidenum">
              <a:rPr lang="en-US" altLang="en-US" sz="1400" smtClean="0"/>
              <a:pPr>
                <a:spcBef>
                  <a:spcPct val="0"/>
                </a:spcBef>
                <a:buFontTx/>
                <a:buNone/>
              </a:pPr>
              <a:t>9</a:t>
            </a:fld>
            <a:endParaRPr lang="en-US" altLang="en-US" sz="1400"/>
          </a:p>
        </p:txBody>
      </p:sp>
      <p:sp>
        <p:nvSpPr>
          <p:cNvPr id="158722" name="Rectangle 2">
            <a:extLst>
              <a:ext uri="{FF2B5EF4-FFF2-40B4-BE49-F238E27FC236}">
                <a16:creationId xmlns:a16="http://schemas.microsoft.com/office/drawing/2014/main" id="{4C3CE025-1D60-6B13-EEB3-4DBF1C39BCC5}"/>
              </a:ext>
            </a:extLst>
          </p:cNvPr>
          <p:cNvSpPr>
            <a:spLocks noGrp="1" noChangeArrowheads="1"/>
          </p:cNvSpPr>
          <p:nvPr>
            <p:ph type="title"/>
          </p:nvPr>
        </p:nvSpPr>
        <p:spPr>
          <a:noFill/>
        </p:spPr>
        <p:txBody>
          <a:bodyPr lIns="92075" tIns="46038" rIns="92075" bIns="46038" anchor="t"/>
          <a:lstStyle/>
          <a:p>
            <a:pPr eaLnBrk="1" hangingPunct="1"/>
            <a:r>
              <a:rPr lang="en-US" altLang="en-US"/>
              <a:t>Specifying Additional Methods</a:t>
            </a:r>
          </a:p>
        </p:txBody>
      </p:sp>
      <p:sp>
        <p:nvSpPr>
          <p:cNvPr id="158723" name="Rectangle 3">
            <a:extLst>
              <a:ext uri="{FF2B5EF4-FFF2-40B4-BE49-F238E27FC236}">
                <a16:creationId xmlns:a16="http://schemas.microsoft.com/office/drawing/2014/main" id="{9D8EC8D6-43C5-EA43-CC6F-4B3E4B33E325}"/>
              </a:ext>
            </a:extLst>
          </p:cNvPr>
          <p:cNvSpPr>
            <a:spLocks noGrp="1" noChangeArrowheads="1"/>
          </p:cNvSpPr>
          <p:nvPr>
            <p:ph type="body" idx="1"/>
          </p:nvPr>
        </p:nvSpPr>
        <p:spPr>
          <a:xfrm>
            <a:off x="762000" y="1295400"/>
            <a:ext cx="7532688" cy="1371600"/>
          </a:xfrm>
          <a:noFill/>
        </p:spPr>
        <p:txBody>
          <a:bodyPr lIns="92075" tIns="46038" rIns="92075" bIns="46038">
            <a:spAutoFit/>
          </a:bodyPr>
          <a:lstStyle/>
          <a:p>
            <a:pPr marL="341313" lvl="1" indent="-227013" defTabSz="346075" eaLnBrk="1" hangingPunct="1">
              <a:tabLst>
                <a:tab pos="571500" algn="l"/>
              </a:tabLst>
            </a:pPr>
            <a:r>
              <a:rPr lang="en-US" altLang="en-US"/>
              <a:t>The superclass defines methods that are applicable for all kinds of Car</a:t>
            </a:r>
          </a:p>
          <a:p>
            <a:pPr marL="341313" lvl="1" indent="-227013" defTabSz="346075" eaLnBrk="1" hangingPunct="1">
              <a:tabLst>
                <a:tab pos="571500" algn="l"/>
              </a:tabLst>
            </a:pPr>
            <a:r>
              <a:rPr lang="en-US" altLang="en-US"/>
              <a:t>The subclass can specify additional methods that are specific to Taxis</a:t>
            </a:r>
          </a:p>
        </p:txBody>
      </p:sp>
      <p:sp>
        <p:nvSpPr>
          <p:cNvPr id="158724" name="Rectangle 4">
            <a:extLst>
              <a:ext uri="{FF2B5EF4-FFF2-40B4-BE49-F238E27FC236}">
                <a16:creationId xmlns:a16="http://schemas.microsoft.com/office/drawing/2014/main" id="{0A7C91CA-F4BB-C12F-45CA-3056887BBF83}"/>
              </a:ext>
            </a:extLst>
          </p:cNvPr>
          <p:cNvSpPr>
            <a:spLocks noChangeArrowheads="1"/>
          </p:cNvSpPr>
          <p:nvPr/>
        </p:nvSpPr>
        <p:spPr bwMode="auto">
          <a:xfrm>
            <a:off x="1101725" y="3503613"/>
            <a:ext cx="4473575" cy="1473200"/>
          </a:xfrm>
          <a:prstGeom prst="rect">
            <a:avLst/>
          </a:prstGeom>
          <a:solidFill>
            <a:schemeClr val="bg1"/>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Car {</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int getReg()… </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void changeOwner()…</a:t>
            </a:r>
          </a:p>
          <a:p>
            <a:pPr>
              <a:lnSpc>
                <a:spcPct val="125000"/>
              </a:lnSpc>
              <a:spcBef>
                <a:spcPct val="0"/>
              </a:spcBef>
              <a:buFontTx/>
              <a:buNone/>
            </a:pPr>
            <a:r>
              <a:rPr kumimoji="1" lang="en-US" altLang="en-US" sz="1800">
                <a:solidFill>
                  <a:srgbClr val="000000"/>
                </a:solidFill>
                <a:latin typeface="Courier New" panose="02070309020205020404" pitchFamily="49" charset="0"/>
              </a:rPr>
              <a:t>  … </a:t>
            </a:r>
          </a:p>
        </p:txBody>
      </p:sp>
      <p:sp>
        <p:nvSpPr>
          <p:cNvPr id="158725" name="Rectangle 5">
            <a:extLst>
              <a:ext uri="{FF2B5EF4-FFF2-40B4-BE49-F238E27FC236}">
                <a16:creationId xmlns:a16="http://schemas.microsoft.com/office/drawing/2014/main" id="{77CC4216-14D9-6E42-0B95-B2A7D7882FD1}"/>
              </a:ext>
            </a:extLst>
          </p:cNvPr>
          <p:cNvSpPr>
            <a:spLocks noChangeArrowheads="1"/>
          </p:cNvSpPr>
          <p:nvPr/>
        </p:nvSpPr>
        <p:spPr bwMode="auto">
          <a:xfrm>
            <a:off x="3006725" y="4633913"/>
            <a:ext cx="5197475" cy="1473200"/>
          </a:xfrm>
          <a:prstGeom prst="rect">
            <a:avLst/>
          </a:prstGeom>
          <a:solidFill>
            <a:srgbClr val="FFFF99"/>
          </a:solidFill>
          <a:ln w="12700">
            <a:solidFill>
              <a:srgbClr val="000000"/>
            </a:solidFill>
            <a:miter lim="800000"/>
            <a:headEnd/>
            <a:tailEnd/>
          </a:ln>
        </p:spPr>
        <p:txBody>
          <a:bodyPr lIns="90488" tIns="44450" rIns="90488" bIns="44450">
            <a:spAutoFit/>
          </a:bodyPr>
          <a:lstStyle>
            <a:lvl1pPr defTabSz="739775">
              <a:spcBef>
                <a:spcPct val="20000"/>
              </a:spcBef>
              <a:buChar char="•"/>
              <a:defRPr sz="2400">
                <a:solidFill>
                  <a:schemeClr val="tx1"/>
                </a:solidFill>
                <a:latin typeface="Arial" panose="020B0604020202020204" pitchFamily="34" charset="0"/>
              </a:defRPr>
            </a:lvl1pPr>
            <a:lvl2pPr marL="742950" indent="-285750" defTabSz="739775">
              <a:spcBef>
                <a:spcPct val="20000"/>
              </a:spcBef>
              <a:buChar char="–"/>
              <a:defRPr sz="2000">
                <a:solidFill>
                  <a:schemeClr val="tx1"/>
                </a:solidFill>
                <a:latin typeface="Arial" panose="020B0604020202020204" pitchFamily="34" charset="0"/>
              </a:defRPr>
            </a:lvl2pPr>
            <a:lvl3pPr marL="1143000" indent="-228600" defTabSz="739775">
              <a:spcBef>
                <a:spcPct val="20000"/>
              </a:spcBef>
              <a:buChar char="•"/>
              <a:defRPr sz="2400">
                <a:solidFill>
                  <a:schemeClr val="tx1"/>
                </a:solidFill>
                <a:latin typeface="Arial" panose="020B0604020202020204" pitchFamily="34" charset="0"/>
              </a:defRPr>
            </a:lvl3pPr>
            <a:lvl4pPr marL="1600200" indent="-228600" defTabSz="739775">
              <a:spcBef>
                <a:spcPct val="20000"/>
              </a:spcBef>
              <a:buChar char="–"/>
              <a:defRPr sz="2000">
                <a:solidFill>
                  <a:schemeClr val="tx1"/>
                </a:solidFill>
                <a:latin typeface="Arial" panose="020B0604020202020204" pitchFamily="34" charset="0"/>
              </a:defRPr>
            </a:lvl4pPr>
            <a:lvl5pPr marL="2057400" indent="-228600" defTabSz="739775">
              <a:spcBef>
                <a:spcPct val="20000"/>
              </a:spcBef>
              <a:buChar char="»"/>
              <a:defRPr sz="2000">
                <a:solidFill>
                  <a:schemeClr val="tx1"/>
                </a:solidFill>
                <a:latin typeface="Arial" panose="020B0604020202020204" pitchFamily="34" charset="0"/>
              </a:defRPr>
            </a:lvl5pPr>
            <a:lvl6pPr marL="25146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39775"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25000"/>
              </a:lnSpc>
              <a:spcBef>
                <a:spcPct val="0"/>
              </a:spcBef>
              <a:buFontTx/>
              <a:buNone/>
            </a:pPr>
            <a:r>
              <a:rPr kumimoji="1" lang="en-US" altLang="en-US" sz="1800">
                <a:solidFill>
                  <a:srgbClr val="000000"/>
                </a:solidFill>
                <a:latin typeface="Courier New" panose="02070309020205020404" pitchFamily="49" charset="0"/>
              </a:rPr>
              <a:t>public class Taxi extends Car {</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void renewCabLicense()… </a:t>
            </a:r>
          </a:p>
          <a:p>
            <a:pPr>
              <a:lnSpc>
                <a:spcPct val="125000"/>
              </a:lnSpc>
              <a:spcBef>
                <a:spcPct val="0"/>
              </a:spcBef>
              <a:buFontTx/>
              <a:buNone/>
            </a:pPr>
            <a:r>
              <a:rPr kumimoji="1" lang="en-US" altLang="en-US" sz="1800">
                <a:solidFill>
                  <a:srgbClr val="000000"/>
                </a:solidFill>
                <a:latin typeface="Courier New" panose="02070309020205020404" pitchFamily="49" charset="0"/>
              </a:rPr>
              <a:t>  public boolean isBooked()…</a:t>
            </a:r>
          </a:p>
          <a:p>
            <a:pPr>
              <a:lnSpc>
                <a:spcPct val="125000"/>
              </a:lnSpc>
              <a:spcBef>
                <a:spcPct val="0"/>
              </a:spcBef>
              <a:buFontTx/>
              <a:buNone/>
            </a:pPr>
            <a:r>
              <a:rPr kumimoji="1" lang="en-US" altLang="en-US" sz="1800">
                <a:solidFill>
                  <a:srgbClr val="000000"/>
                </a:solidFill>
                <a:latin typeface="Courier New" panose="02070309020205020404" pitchFamily="49" charset="0"/>
              </a:rPr>
              <a:t>  … </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es">
  <a:themeElements>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fontScheme name="vees">
      <a:majorFont>
        <a:latin typeface="Arial"/>
        <a:ea typeface=""/>
        <a:cs typeface=""/>
      </a:majorFont>
      <a:minorFont>
        <a:latin typeface="Arial"/>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vees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vees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vees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vees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vees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vees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vees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vees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vees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vees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vees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vees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vees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vees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vees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040</Template>
  <TotalTime>36218</TotalTime>
  <Words>2552</Words>
  <Application>Microsoft Macintosh PowerPoint</Application>
  <PresentationFormat>On-screen Show (4:3)</PresentationFormat>
  <Paragraphs>544</Paragraphs>
  <Slides>42</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Gulim</vt:lpstr>
      <vt:lpstr>Arial</vt:lpstr>
      <vt:lpstr>Consolas</vt:lpstr>
      <vt:lpstr>Courier New</vt:lpstr>
      <vt:lpstr>Courier;Times New Roman</vt:lpstr>
      <vt:lpstr>Symbol</vt:lpstr>
      <vt:lpstr>Times New Roman</vt:lpstr>
      <vt:lpstr>vees</vt:lpstr>
      <vt:lpstr>Day -2 -Topics</vt:lpstr>
      <vt:lpstr>INHERITANCE</vt:lpstr>
      <vt:lpstr>Overview</vt:lpstr>
      <vt:lpstr>Example of Inheritance </vt:lpstr>
      <vt:lpstr>Specifying Inheritance in Java</vt:lpstr>
      <vt:lpstr>What Does an Object Look Like?</vt:lpstr>
      <vt:lpstr>Default Initialization</vt:lpstr>
      <vt:lpstr>Nondefault Initialization</vt:lpstr>
      <vt:lpstr>Specifying Additional Methods</vt:lpstr>
      <vt:lpstr>Overriding Superclass Methods</vt:lpstr>
      <vt:lpstr>Overriding</vt:lpstr>
      <vt:lpstr> Overriding with Compatible Return type</vt:lpstr>
      <vt:lpstr>Invoking Superclass Methods</vt:lpstr>
      <vt:lpstr>super keyword</vt:lpstr>
      <vt:lpstr>Abstract Class</vt:lpstr>
      <vt:lpstr>Defining Abstract Classes in Java</vt:lpstr>
      <vt:lpstr>Interfaces &amp; Polymorphism</vt:lpstr>
      <vt:lpstr>Interfaces</vt:lpstr>
      <vt:lpstr>Interface</vt:lpstr>
      <vt:lpstr>Defining an Interface in Java</vt:lpstr>
      <vt:lpstr>Implementing an Interface</vt:lpstr>
      <vt:lpstr>Partial Implementation of an Interface </vt:lpstr>
      <vt:lpstr>Extending an Interface </vt:lpstr>
      <vt:lpstr>Polymorphism</vt:lpstr>
      <vt:lpstr>Polymorphism</vt:lpstr>
      <vt:lpstr>Substitution of Object References in Method Calls</vt:lpstr>
      <vt:lpstr>PowerPoint Presentation</vt:lpstr>
      <vt:lpstr> </vt:lpstr>
      <vt:lpstr>Exception Handling</vt:lpstr>
      <vt:lpstr>Handle or Declare Rule</vt:lpstr>
      <vt:lpstr>How try catch Work</vt:lpstr>
      <vt:lpstr>Effective Exception Hierarchy </vt:lpstr>
      <vt:lpstr>Multiple Catch</vt:lpstr>
      <vt:lpstr>Finally  Block</vt:lpstr>
      <vt:lpstr> The try-with-resources Statement </vt:lpstr>
      <vt:lpstr>The try-with-resources Statement </vt:lpstr>
      <vt:lpstr>Re-throw Exception</vt:lpstr>
      <vt:lpstr>Re-Throw Exception</vt:lpstr>
      <vt:lpstr>Re-throw Exceptions</vt:lpstr>
      <vt:lpstr>Method Overriding and Exceptions</vt:lpstr>
      <vt:lpstr>Overriding –When Method Has Exceptions</vt:lpstr>
      <vt:lpstr>User Defined Exception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Day One</dc:title>
  <dc:creator>K.Srivatsan</dc:creator>
  <cp:lastModifiedBy>Srivatsan Krishnamachari</cp:lastModifiedBy>
  <cp:revision>2264</cp:revision>
  <cp:lastPrinted>2002-08-07T08:50:37Z</cp:lastPrinted>
  <dcterms:created xsi:type="dcterms:W3CDTF">2001-02-03T12:57:40Z</dcterms:created>
  <dcterms:modified xsi:type="dcterms:W3CDTF">2025-04-16T18:16:14Z</dcterms:modified>
</cp:coreProperties>
</file>