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35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21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671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0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0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76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83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02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7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536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195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2773-2A2B-4FF3-AC31-3C2F939A38FC}" type="datetimeFigureOut">
              <a:rPr lang="en-ZA" smtClean="0"/>
              <a:t>2018/06/09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961AC-D9F3-4E3B-8E95-B56146111D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332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895350"/>
            <a:ext cx="12052300" cy="48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" y="228599"/>
            <a:ext cx="12189957" cy="64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385763"/>
            <a:ext cx="12177713" cy="60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Vatsha, Thabile</dc:creator>
  <cp:lastModifiedBy>Vatsha, Thabile</cp:lastModifiedBy>
  <cp:revision>1</cp:revision>
  <dcterms:created xsi:type="dcterms:W3CDTF">2018-06-08T22:22:48Z</dcterms:created>
  <dcterms:modified xsi:type="dcterms:W3CDTF">2018-06-08T22:23:10Z</dcterms:modified>
</cp:coreProperties>
</file>