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3" r:id="rId8"/>
    <p:sldId id="264" r:id="rId9"/>
    <p:sldId id="267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89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097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874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2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7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6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1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80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7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0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8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4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9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6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A8DBED-6A1C-4360-A49E-4188D9E9249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D690-13F3-4565-A10A-4BF970369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89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Machine Learning 1</a:t>
            </a:r>
            <a:br>
              <a:rPr lang="en-IN" dirty="0" smtClean="0"/>
            </a:br>
            <a:r>
              <a:rPr lang="en-IN" dirty="0" smtClean="0"/>
              <a:t>Big mart sales Prediction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D19018</a:t>
            </a:r>
          </a:p>
          <a:p>
            <a:r>
              <a:rPr lang="en-IN" dirty="0" smtClean="0"/>
              <a:t>Manish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85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variables for Prediction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7153894" cy="3705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82" y="1690688"/>
            <a:ext cx="362953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9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of </a:t>
            </a:r>
            <a:r>
              <a:rPr lang="en-IN" smtClean="0"/>
              <a:t>linear regression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825625"/>
            <a:ext cx="6752285" cy="4351338"/>
          </a:xfrm>
        </p:spPr>
      </p:pic>
    </p:spTree>
    <p:extLst>
      <p:ext uri="{BB962C8B-B14F-4D97-AF65-F5344CB8AC3E}">
        <p14:creationId xmlns:p14="http://schemas.microsoft.com/office/powerpoint/2010/main" val="77303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268" y="427512"/>
            <a:ext cx="11091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Description</a:t>
            </a:r>
          </a:p>
          <a:p>
            <a:r>
              <a:rPr lang="en-IN" dirty="0" smtClean="0"/>
              <a:t>Rows :- 8475</a:t>
            </a:r>
          </a:p>
          <a:p>
            <a:r>
              <a:rPr lang="en-IN" dirty="0" smtClean="0"/>
              <a:t>Columns-12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8" y="1794401"/>
            <a:ext cx="10058400" cy="39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Value imputation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2" y="1690688"/>
            <a:ext cx="6080166" cy="44251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36" y="1690689"/>
            <a:ext cx="4792764" cy="40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0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1425040"/>
            <a:ext cx="5510149" cy="5070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7" y="1626920"/>
            <a:ext cx="4560125" cy="4108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6904" y="285008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Missing Value imputation of Outlet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06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7538" y="285008"/>
            <a:ext cx="703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Missing Value imputation of </a:t>
            </a:r>
            <a:r>
              <a:rPr lang="en-IN" dirty="0" err="1"/>
              <a:t>I</a:t>
            </a:r>
            <a:r>
              <a:rPr lang="en-IN" dirty="0" err="1" smtClean="0"/>
              <a:t>tem_Weight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38" y="1670088"/>
            <a:ext cx="3562597" cy="4467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1" y="2351315"/>
            <a:ext cx="717271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6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5" y="1769423"/>
            <a:ext cx="10747168" cy="49638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405" y="463138"/>
            <a:ext cx="986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Distribution of Food Products available in market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05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Outlet established year and sales of item varies with outlet location type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4" y="1785689"/>
            <a:ext cx="3581900" cy="4769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65" y="1690688"/>
            <a:ext cx="4637069" cy="4864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721" y="1785689"/>
            <a:ext cx="3810532" cy="4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04" y="3006707"/>
            <a:ext cx="4582164" cy="3057952"/>
          </a:xfrm>
        </p:spPr>
      </p:pic>
    </p:spTree>
    <p:extLst>
      <p:ext uri="{BB962C8B-B14F-4D97-AF65-F5344CB8AC3E}">
        <p14:creationId xmlns:p14="http://schemas.microsoft.com/office/powerpoint/2010/main" val="243769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between </a:t>
            </a:r>
            <a:r>
              <a:rPr lang="en-IN" dirty="0" err="1" smtClean="0"/>
              <a:t>varaibles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1690688"/>
            <a:ext cx="10712531" cy="4769489"/>
          </a:xfrm>
        </p:spPr>
      </p:pic>
    </p:spTree>
    <p:extLst>
      <p:ext uri="{BB962C8B-B14F-4D97-AF65-F5344CB8AC3E}">
        <p14:creationId xmlns:p14="http://schemas.microsoft.com/office/powerpoint/2010/main" val="3368511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56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Machine Learning 1 Big mart sales Prediction </vt:lpstr>
      <vt:lpstr>PowerPoint Presentation</vt:lpstr>
      <vt:lpstr>Missing Value imputation</vt:lpstr>
      <vt:lpstr>PowerPoint Presentation</vt:lpstr>
      <vt:lpstr>PowerPoint Presentation</vt:lpstr>
      <vt:lpstr>PowerPoint Presentation</vt:lpstr>
      <vt:lpstr>Outlet established year and sales of item varies with outlet location type</vt:lpstr>
      <vt:lpstr>PowerPoint Presentation</vt:lpstr>
      <vt:lpstr>Correlation between varaibles</vt:lpstr>
      <vt:lpstr>Useful variables for Prediction</vt:lpstr>
      <vt:lpstr>Result of linear regression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 Big mart sales Prediction</dc:title>
  <dc:creator>manish kumar</dc:creator>
  <cp:lastModifiedBy>manish kumar</cp:lastModifiedBy>
  <cp:revision>8</cp:revision>
  <dcterms:created xsi:type="dcterms:W3CDTF">2020-06-25T05:44:23Z</dcterms:created>
  <dcterms:modified xsi:type="dcterms:W3CDTF">2020-06-25T17:48:38Z</dcterms:modified>
</cp:coreProperties>
</file>