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6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81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8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81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2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3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5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9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F5A234-9830-4C10-99F8-480C34E82261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1082-64AF-4464-9A32-967F6FE5F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0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 Hypothesis Testing On Bank Marketing Campaign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D19018</a:t>
            </a:r>
          </a:p>
          <a:p>
            <a:r>
              <a:rPr lang="en-IN" dirty="0" smtClean="0"/>
              <a:t>Manish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Bank Marketing </a:t>
            </a:r>
            <a:r>
              <a:rPr lang="en-IN" dirty="0"/>
              <a:t>C</a:t>
            </a:r>
            <a:r>
              <a:rPr lang="en-IN" dirty="0" smtClean="0"/>
              <a:t>ampaign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144488" y="1436915"/>
            <a:ext cx="2956956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bank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35730" y="2612571"/>
            <a:ext cx="1092530" cy="8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13808" y="3218212"/>
            <a:ext cx="2030680" cy="142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03869" y="2743201"/>
            <a:ext cx="161305" cy="107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20097" y="3814991"/>
            <a:ext cx="1906978" cy="1196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Attribute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11439" y="2446317"/>
            <a:ext cx="2042556" cy="97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26385" y="3555030"/>
            <a:ext cx="2127662" cy="1088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heading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50225" cy="4227614"/>
          </a:xfrm>
        </p:spPr>
      </p:pic>
    </p:spTree>
    <p:extLst>
      <p:ext uri="{BB962C8B-B14F-4D97-AF65-F5344CB8AC3E}">
        <p14:creationId xmlns:p14="http://schemas.microsoft.com/office/powerpoint/2010/main" val="4171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3865" y="-47502"/>
            <a:ext cx="2968831" cy="142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Variable</a:t>
            </a:r>
            <a:endParaRPr lang="en-IN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978234" y="1436914"/>
            <a:ext cx="1531917" cy="85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32265" y="2291938"/>
            <a:ext cx="2291938" cy="137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Numerical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10795" y="1353787"/>
            <a:ext cx="1365662" cy="12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04562" y="2576945"/>
            <a:ext cx="2078182" cy="125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Categorical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>
            <a:off x="3978234" y="3669475"/>
            <a:ext cx="0" cy="8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00696" y="4536374"/>
            <a:ext cx="2909455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Two </a:t>
            </a:r>
            <a:r>
              <a:rPr lang="en-IN" dirty="0"/>
              <a:t>S</a:t>
            </a:r>
            <a:r>
              <a:rPr lang="en-IN" dirty="0" smtClean="0"/>
              <a:t>ample t-test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7843653" y="3835730"/>
            <a:ext cx="17812" cy="98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341424" y="4821382"/>
            <a:ext cx="3301339" cy="156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Chi-square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128" y="0"/>
            <a:ext cx="3550722" cy="1341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311"/>
              </p:ext>
            </p:extLst>
          </p:nvPr>
        </p:nvGraphicFramePr>
        <p:xfrm>
          <a:off x="985654" y="1600198"/>
          <a:ext cx="1365660" cy="48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60"/>
              </a:tblGrid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Job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Marital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hosing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loan</a:t>
                      </a:r>
                      <a:endParaRPr lang="en-IN" dirty="0"/>
                    </a:p>
                  </a:txBody>
                  <a:tcPr/>
                </a:tc>
              </a:tr>
              <a:tr h="608982">
                <a:tc>
                  <a:txBody>
                    <a:bodyPr/>
                    <a:lstStyle/>
                    <a:p>
                      <a:r>
                        <a:rPr lang="en-IN" dirty="0" smtClean="0"/>
                        <a:t>balance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605646" y="0"/>
            <a:ext cx="3243943" cy="1341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Attribute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1215"/>
              </p:ext>
            </p:extLst>
          </p:nvPr>
        </p:nvGraphicFramePr>
        <p:xfrm>
          <a:off x="5700156" y="1662543"/>
          <a:ext cx="1413163" cy="313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3"/>
              </a:tblGrid>
              <a:tr h="783772"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</a:tr>
              <a:tr h="783772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</a:tr>
              <a:tr h="783772"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</a:tr>
              <a:tr h="783772"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155875" y="0"/>
            <a:ext cx="2766951" cy="1341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Attribute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37141"/>
              </p:ext>
            </p:extLst>
          </p:nvPr>
        </p:nvGraphicFramePr>
        <p:xfrm>
          <a:off x="10094026" y="1603171"/>
          <a:ext cx="1733796" cy="378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796"/>
              </a:tblGrid>
              <a:tr h="757645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</a:t>
                      </a:r>
                      <a:endParaRPr lang="en-IN" dirty="0"/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Pdays</a:t>
                      </a:r>
                      <a:endParaRPr lang="en-IN" dirty="0"/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r>
                        <a:rPr lang="en-IN" dirty="0" smtClean="0"/>
                        <a:t>Previous</a:t>
                      </a:r>
                      <a:endParaRPr lang="en-IN" dirty="0"/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Poutcome</a:t>
                      </a:r>
                      <a:endParaRPr lang="en-IN" dirty="0"/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r>
                        <a:rPr lang="en-IN" dirty="0" smtClean="0"/>
                        <a:t>Deposit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1" y="2093942"/>
            <a:ext cx="3595175" cy="37962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1" y="2093943"/>
            <a:ext cx="4548249" cy="3796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5673" y="510639"/>
            <a:ext cx="680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of hypothesis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6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0" y="1027056"/>
            <a:ext cx="3515216" cy="2286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41" y="988951"/>
            <a:ext cx="3781953" cy="2324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89" y="1036582"/>
            <a:ext cx="3467584" cy="2276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3" y="3734696"/>
            <a:ext cx="3524742" cy="2238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03" y="3734696"/>
            <a:ext cx="3410426" cy="226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47" y="3734696"/>
            <a:ext cx="3410426" cy="2229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3792" y="368135"/>
            <a:ext cx="739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Distribution of numerical variable with Two sample T-test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65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Hypothesis Testing On Bank Marketing Campaign</vt:lpstr>
      <vt:lpstr>Bank Marketing Campaign</vt:lpstr>
      <vt:lpstr>Dataset heading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On Bank Marketing Campaign</dc:title>
  <dc:creator>manish kumar</dc:creator>
  <cp:lastModifiedBy>manish kumar</cp:lastModifiedBy>
  <cp:revision>7</cp:revision>
  <dcterms:created xsi:type="dcterms:W3CDTF">2020-06-24T14:51:07Z</dcterms:created>
  <dcterms:modified xsi:type="dcterms:W3CDTF">2020-06-25T19:29:26Z</dcterms:modified>
</cp:coreProperties>
</file>