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5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2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55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8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4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9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8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2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26157B-E28A-422E-9373-D8FD2C963642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78B1-46D0-4ED8-AB88-69831F1EE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5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938679"/>
          </a:xfrm>
        </p:spPr>
        <p:txBody>
          <a:bodyPr/>
          <a:lstStyle/>
          <a:p>
            <a:pPr algn="ctr"/>
            <a:r>
              <a:rPr lang="en-IN" dirty="0" smtClean="0"/>
              <a:t>              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Bank Market Campaign </a:t>
            </a:r>
            <a:br>
              <a:rPr lang="en-IN" dirty="0" smtClean="0"/>
            </a:br>
            <a:r>
              <a:rPr lang="en-IN" dirty="0" smtClean="0"/>
              <a:t>	        </a:t>
            </a:r>
            <a:r>
              <a:rPr lang="en-IN" sz="2400" dirty="0" smtClean="0"/>
              <a:t>Machine </a:t>
            </a:r>
            <a:r>
              <a:rPr lang="en-IN" sz="2400" dirty="0"/>
              <a:t>Learning 2</a:t>
            </a:r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3958" y="1520043"/>
            <a:ext cx="12195958" cy="5248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																																									</a:t>
            </a:r>
            <a:r>
              <a:rPr lang="en-IN" dirty="0"/>
              <a:t>Manish Kumar</a:t>
            </a:r>
          </a:p>
          <a:p>
            <a:pPr marL="0" indent="0">
              <a:buNone/>
            </a:pPr>
            <a:r>
              <a:rPr lang="en-IN" dirty="0" smtClean="0"/>
              <a:t>																					D19018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682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4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35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3" y="1853247"/>
            <a:ext cx="11174681" cy="4595053"/>
          </a:xfrm>
        </p:spPr>
      </p:pic>
    </p:spTree>
    <p:extLst>
      <p:ext uri="{BB962C8B-B14F-4D97-AF65-F5344CB8AC3E}">
        <p14:creationId xmlns:p14="http://schemas.microsoft.com/office/powerpoint/2010/main" val="27315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Marital status and education of customers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9" y="1853248"/>
            <a:ext cx="4619341" cy="4025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60" y="1853248"/>
            <a:ext cx="4677428" cy="40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9" y="1468336"/>
            <a:ext cx="3972479" cy="2476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18" y="1549310"/>
            <a:ext cx="3534268" cy="2314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86" y="1530257"/>
            <a:ext cx="3658111" cy="23339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1" y="3945182"/>
            <a:ext cx="3667637" cy="21720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18" y="3830865"/>
            <a:ext cx="3743847" cy="24006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8774" y="581891"/>
            <a:ext cx="91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Distribution of housing, deposit, loan, default, </a:t>
            </a:r>
            <a:r>
              <a:rPr lang="en-IN" dirty="0" err="1" smtClean="0"/>
              <a:t>contact,Poutcome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65" y="3830865"/>
            <a:ext cx="384863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829232"/>
            <a:ext cx="9524009" cy="482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655" y="510639"/>
            <a:ext cx="908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Job Distribution of Balances by Deposit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5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" y="1444957"/>
            <a:ext cx="10177153" cy="5306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1294" y="463138"/>
            <a:ext cx="78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Impact of Duration in Opening  a Term Deposit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86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" y="2213478"/>
            <a:ext cx="11293434" cy="4110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5065" y="522514"/>
            <a:ext cx="67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Experiment of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64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8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40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                 Bank Market Campaign           Machine Learning 2   </vt:lpstr>
      <vt:lpstr>Dataset Description</vt:lpstr>
      <vt:lpstr>Marital status and education of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 Campaign</dc:title>
  <dc:creator>manish kumar</dc:creator>
  <cp:lastModifiedBy>manish kumar</cp:lastModifiedBy>
  <cp:revision>5</cp:revision>
  <dcterms:created xsi:type="dcterms:W3CDTF">2020-06-25T17:51:51Z</dcterms:created>
  <dcterms:modified xsi:type="dcterms:W3CDTF">2020-06-25T19:14:15Z</dcterms:modified>
</cp:coreProperties>
</file>