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 Strap</a:t>
            </a:r>
          </a:p>
        </p:txBody>
      </p:sp>
    </p:spTree>
    <p:extLst>
      <p:ext uri="{BB962C8B-B14F-4D97-AF65-F5344CB8AC3E}">
        <p14:creationId xmlns:p14="http://schemas.microsoft.com/office/powerpoint/2010/main" val="31619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Why do we use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en-US" dirty="0"/>
              <a:t>Grids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17" y="2515264"/>
            <a:ext cx="9679537" cy="24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1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7" name="Rectangle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686397"/>
            <a:ext cx="4821551" cy="2726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4 classes:</a:t>
            </a:r>
          </a:p>
          <a:p>
            <a:pPr lvl="1"/>
            <a:r>
              <a:rPr lang="en-US" dirty="0" err="1"/>
              <a:t>Xs</a:t>
            </a:r>
            <a:r>
              <a:rPr lang="en-US" dirty="0"/>
              <a:t> (for phones)</a:t>
            </a:r>
          </a:p>
          <a:p>
            <a:pPr lvl="1"/>
            <a:r>
              <a:rPr lang="en-US" dirty="0"/>
              <a:t>Sm (for tablets)</a:t>
            </a:r>
          </a:p>
          <a:p>
            <a:pPr lvl="1"/>
            <a:r>
              <a:rPr lang="en-US" dirty="0" err="1"/>
              <a:t>Md</a:t>
            </a:r>
            <a:r>
              <a:rPr lang="en-US" dirty="0"/>
              <a:t> (for desktop)</a:t>
            </a:r>
          </a:p>
          <a:p>
            <a:pPr lvl="1"/>
            <a:r>
              <a:rPr lang="en-US" dirty="0" err="1"/>
              <a:t>Lg</a:t>
            </a:r>
            <a:r>
              <a:rPr lang="en-US" dirty="0"/>
              <a:t> (Large desktop)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7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Well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9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48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Rockwell</vt:lpstr>
      <vt:lpstr>Gallery</vt:lpstr>
      <vt:lpstr>Boot Strap</vt:lpstr>
      <vt:lpstr>Boot strap</vt:lpstr>
      <vt:lpstr>Grids</vt:lpstr>
      <vt:lpstr>grids</vt:lpstr>
      <vt:lpstr>Other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 Strap</dc:title>
  <dc:creator>Vatsal Shah</dc:creator>
  <cp:lastModifiedBy>Vatsal Shah</cp:lastModifiedBy>
  <cp:revision>8</cp:revision>
  <dcterms:created xsi:type="dcterms:W3CDTF">2016-10-10T15:36:28Z</dcterms:created>
  <dcterms:modified xsi:type="dcterms:W3CDTF">2016-10-10T16:34:12Z</dcterms:modified>
</cp:coreProperties>
</file>