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32" r:id="rId1"/>
  </p:sldMasterIdLst>
  <p:notesMasterIdLst>
    <p:notesMasterId r:id="rId13"/>
  </p:notesMasterIdLst>
  <p:sldIdLst>
    <p:sldId id="256" r:id="rId2"/>
    <p:sldId id="257" r:id="rId3"/>
    <p:sldId id="258" r:id="rId4"/>
    <p:sldId id="259" r:id="rId5"/>
    <p:sldId id="260" r:id="rId6"/>
    <p:sldId id="261" r:id="rId7"/>
    <p:sldId id="262" r:id="rId8"/>
    <p:sldId id="263" r:id="rId9"/>
    <p:sldId id="267" r:id="rId10"/>
    <p:sldId id="265" r:id="rId11"/>
    <p:sldId id="266" r:id="rId12"/>
  </p:sldIdLst>
  <p:sldSz cx="18288000" cy="10287000"/>
  <p:notesSz cx="6858000" cy="9144000"/>
  <p:embeddedFontLst>
    <p:embeddedFont>
      <p:font typeface="Century Gothic" panose="020B0502020202020204" pitchFamily="34" charset="0"/>
      <p:regular r:id="rId14"/>
      <p:bold r:id="rId15"/>
      <p:italic r:id="rId16"/>
      <p:boldItalic r:id="rId17"/>
    </p:embeddedFont>
    <p:embeddedFont>
      <p:font typeface="Gadugi" panose="020B0502040204020203" pitchFamily="34" charset="0"/>
      <p:regular r:id="rId18"/>
      <p:bold r:id="rId19"/>
    </p:embeddedFont>
    <p:embeddedFont>
      <p:font typeface="Wingdings 3" panose="05040102010807070707" pitchFamily="18" charset="2"/>
      <p:regular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100FF"/>
    <a:srgbClr val="883C84"/>
    <a:srgbClr val="461B49"/>
    <a:srgbClr val="963488"/>
    <a:srgbClr val="2831A2"/>
    <a:srgbClr val="2086AA"/>
    <a:srgbClr val="1994B1"/>
    <a:srgbClr val="00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33CF76-3D30-4E2B-8103-D68EEA0E7F2B}" v="8" dt="2021-07-19T04:11:22.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autoAdjust="0"/>
    <p:restoredTop sz="85783" autoAdjust="0"/>
  </p:normalViewPr>
  <p:slideViewPr>
    <p:cSldViewPr>
      <p:cViewPr varScale="1">
        <p:scale>
          <a:sx n="38" d="100"/>
          <a:sy n="38" d="100"/>
        </p:scale>
        <p:origin x="1020" y="-1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30.01.2025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Hello and welcome, my name is [NAME] and today I will be presenting to you the results of the Data Analytics task.</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a:t>
            </a:fld>
            <a:endParaRPr 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to summarize:</a:t>
            </a:r>
          </a:p>
          <a:p>
            <a:pPr lvl="0"/>
            <a:endParaRPr lang="en-US" dirty="0"/>
          </a:p>
          <a:p>
            <a:pPr lvl="0"/>
            <a:r>
              <a:rPr lang="en-US" dirty="0"/>
              <a:t>We tackled this task and found the top 5 most popular categories as asked, but we also went one step further.</a:t>
            </a:r>
          </a:p>
          <a:p>
            <a:pPr lvl="0"/>
            <a:endParaRPr lang="en-US" dirty="0"/>
          </a:p>
          <a:p>
            <a:pPr lvl="0"/>
            <a:r>
              <a:rPr lang="en-US" dirty="0"/>
              <a:t>- We found that animals and science are the two most popular categories, suggesting that users like "real-life" and "factual" content</a:t>
            </a:r>
          </a:p>
          <a:p>
            <a:pPr lvl="0"/>
            <a:endParaRPr lang="en-US" dirty="0"/>
          </a:p>
          <a:p>
            <a:pPr lvl="0"/>
            <a:r>
              <a:rPr lang="en-US" dirty="0"/>
              <a:t>- We also found that food was a common theme amongst popular content and the most popular food category was healthy eating. This could be a signal to show the types of people that are using your platform, and you could use this insight to boost engagement even further. For example, you could run a campaign with content focused on this category or work with healthy eating brands to promote content.</a:t>
            </a:r>
          </a:p>
          <a:p>
            <a:pPr lvl="0"/>
            <a:endParaRPr lang="en-US" dirty="0"/>
          </a:p>
          <a:p>
            <a:pPr lvl="0"/>
            <a:r>
              <a:rPr lang="en-US" dirty="0"/>
              <a:t>- As much as this analysis was insightful, we are ready to take it to the next stage and we have the expertise within Accenture to help you realize these kinds of insights in production across your organization and in real-time. We would love to help you with this.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10</a:t>
            </a:fld>
            <a:endParaRPr 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Thank you very much for listening, please feel free to ask any questions that you may have!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11</a:t>
            </a:fld>
            <a:endParaRPr lang="cs-CZ"/>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Today's agenda will be as follows:</a:t>
            </a:r>
          </a:p>
          <a:p>
            <a:pPr lvl="0"/>
            <a:endParaRPr lang="en-US" dirty="0"/>
          </a:p>
          <a:p>
            <a:pPr lvl="0"/>
            <a:r>
              <a:rPr lang="en-US" dirty="0"/>
              <a:t>1. We will recap the overall project to give a high level understanding of the business problem we're tackling and the specific requirements.</a:t>
            </a:r>
          </a:p>
          <a:p>
            <a:pPr lvl="0"/>
            <a:r>
              <a:rPr lang="en-US" dirty="0"/>
              <a:t>2. We will dive into the specific problem that we, the Data Analytics team, have been focusing on and will give some background as to why this is such a big problem.</a:t>
            </a:r>
          </a:p>
          <a:p>
            <a:pPr lvl="0"/>
            <a:r>
              <a:rPr lang="en-US" dirty="0"/>
              <a:t>3. After introducing the problem, I will go over the team responsible from our side in tackling this task.</a:t>
            </a:r>
          </a:p>
          <a:p>
            <a:pPr lvl="0"/>
            <a:r>
              <a:rPr lang="en-US" dirty="0"/>
              <a:t>4. I will then go over the high-level process that we followed to complete this task, so that you have complete clarity in how we tackle these kinds of tasks.</a:t>
            </a:r>
          </a:p>
          <a:p>
            <a:pPr lvl="0"/>
            <a:r>
              <a:rPr lang="en-US" dirty="0"/>
              <a:t>5. Finally, I will go over the all important results and I will present them as a series of insights and </a:t>
            </a:r>
            <a:r>
              <a:rPr lang="en-US" dirty="0" err="1"/>
              <a:t>visualizatio's</a:t>
            </a:r>
            <a:r>
              <a:rPr lang="en-US" dirty="0"/>
              <a:t> from our analysis.</a:t>
            </a:r>
          </a:p>
          <a:p>
            <a:pPr lvl="0"/>
            <a:endParaRPr lang="en-US" dirty="0"/>
          </a:p>
          <a:p>
            <a:pPr lvl="0"/>
            <a:r>
              <a:rPr lang="en-US" dirty="0"/>
              <a:t>To wrap up, I will summarize and open for any questions.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2</a:t>
            </a:fld>
            <a:endParaRPr lang="cs-CZ"/>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To kick things off let me recap this engagement.</a:t>
            </a:r>
          </a:p>
          <a:p>
            <a:pPr lvl="0"/>
            <a:endParaRPr lang="en-US" dirty="0"/>
          </a:p>
          <a:p>
            <a:pPr lvl="0"/>
            <a:r>
              <a:rPr lang="en-US" dirty="0"/>
              <a:t>We, Accenture have embarked on a 3 month pilot with Social Buzz to focus on 3 main tasks, aligned with some of the biggest challenges that you're currently facing. </a:t>
            </a:r>
          </a:p>
          <a:p>
            <a:pPr lvl="0"/>
            <a:endParaRPr lang="en-US" dirty="0"/>
          </a:p>
          <a:p>
            <a:pPr lvl="0"/>
            <a:r>
              <a:rPr lang="en-US" dirty="0"/>
              <a:t>Social Buzz has reached huge scale in recent years to become recognized as a global unicorn company. We are here to help you manage this scale and to guide you in the right direction.</a:t>
            </a:r>
          </a:p>
          <a:p>
            <a:pPr lvl="0"/>
            <a:endParaRPr lang="en-US" dirty="0"/>
          </a:p>
          <a:p>
            <a:pPr lvl="0"/>
            <a:r>
              <a:rPr lang="en-US" dirty="0"/>
              <a:t>Firstly, we will be doing an audit of your big data practice and sharing best practices and industry expertise. Secondly we will be guiding you through a successful IPO, of which we have deep expertise and knowledge of within our team. And finally, we have conducted an analysis of your data to find insights regarding your top 5 most popular categories of content</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3</a:t>
            </a:fld>
            <a:endParaRPr lang="cs-CZ"/>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Focusing on the last point that I mentioned there, this is what the Data Analytics team has been specifically focused on.</a:t>
            </a:r>
          </a:p>
          <a:p>
            <a:pPr lvl="0"/>
            <a:endParaRPr lang="en-US" dirty="0"/>
          </a:p>
          <a:p>
            <a:pPr lvl="0"/>
            <a:r>
              <a:rPr lang="en-US" dirty="0"/>
              <a:t>Clearly with such grand scale, this comes with a lot of data and with such vast amounts of data comes challenges.</a:t>
            </a:r>
          </a:p>
          <a:p>
            <a:pPr lvl="0"/>
            <a:endParaRPr lang="en-US" dirty="0"/>
          </a:p>
          <a:p>
            <a:pPr lvl="0"/>
            <a:r>
              <a:rPr lang="en-US" dirty="0"/>
              <a:t>To give a background on how much data you've been creating:</a:t>
            </a:r>
          </a:p>
          <a:p>
            <a:pPr lvl="0"/>
            <a:r>
              <a:rPr lang="en-US" dirty="0"/>
              <a:t>- You told us that your platform receives over 100000 posts per day which amounts to 36 500 000 posts every year, of which, this is all unstructured data making it very hard to make sense of.</a:t>
            </a:r>
          </a:p>
          <a:p>
            <a:pPr lvl="0"/>
            <a:endParaRPr lang="en-US" dirty="0"/>
          </a:p>
          <a:p>
            <a:pPr lvl="0"/>
            <a:r>
              <a:rPr lang="en-US" dirty="0"/>
              <a:t>In this day and age, content is king. Just look at some of the biggest platforms in the world, for example YouTube, Facebook and Netflix... they are all content businesses... </a:t>
            </a:r>
          </a:p>
          <a:p>
            <a:pPr lvl="0"/>
            <a:endParaRPr lang="en-US" dirty="0"/>
          </a:p>
          <a:p>
            <a:pPr lvl="0"/>
            <a:r>
              <a:rPr lang="en-US" dirty="0"/>
              <a:t>But how to capitalize on it when there is so much?</a:t>
            </a:r>
          </a:p>
          <a:p>
            <a:pPr lvl="0"/>
            <a:endParaRPr lang="en-US" dirty="0"/>
          </a:p>
          <a:p>
            <a:pPr lvl="0"/>
            <a:r>
              <a:rPr lang="en-US" dirty="0"/>
              <a:t>It's not just all about harvesting as much content as possible... The real value is in understanding and crunching this content to gain a deeper understanding of your audience and to therefore provide a more personalized and enjoyable experience. </a:t>
            </a:r>
          </a:p>
          <a:p>
            <a:pPr lvl="0"/>
            <a:endParaRPr lang="en-US" dirty="0"/>
          </a:p>
          <a:p>
            <a:pPr lvl="0"/>
            <a:r>
              <a:rPr lang="en-US" dirty="0"/>
              <a:t>And this is where out data analytics expertise comes in, with the insights that we've uncovered from this task, we can show you exactly how to take analytics to production at scale.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4</a:t>
            </a:fld>
            <a:endParaRPr lang="cs-CZ"/>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Talking about experience, we have a large data analytics practice at Accenture but we had a team of 3 people primarily focusing on this task. Andrew Fleming is our Chief Technical Architect and his expertise really helped to guide the team to produce high quality analysis.</a:t>
            </a:r>
          </a:p>
          <a:p>
            <a:pPr lvl="0"/>
            <a:endParaRPr lang="en-US" dirty="0"/>
          </a:p>
          <a:p>
            <a:pPr lvl="0"/>
            <a:r>
              <a:rPr lang="en-US" dirty="0"/>
              <a:t>Marcus </a:t>
            </a:r>
            <a:r>
              <a:rPr lang="en-US" dirty="0" err="1"/>
              <a:t>Rompton</a:t>
            </a:r>
            <a:r>
              <a:rPr lang="en-US" dirty="0"/>
              <a:t>, a senior principal has worked with the worlds biggest clients on solving their data problems and was heavily involved in the data engineering side of this project.</a:t>
            </a:r>
          </a:p>
          <a:p>
            <a:pPr lvl="0"/>
            <a:endParaRPr lang="en-US" dirty="0"/>
          </a:p>
          <a:p>
            <a:pPr lvl="0"/>
            <a:r>
              <a:rPr lang="en-US" dirty="0"/>
              <a:t>And finally myself, [NAME], who was solely responsible for taking leadership guidance and delivering high quality insights from the raw datasets and turning these into business decisions.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5</a:t>
            </a:fld>
            <a:endParaRPr lang="cs-CZ"/>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So, how did we tackle this problem? </a:t>
            </a:r>
          </a:p>
          <a:p>
            <a:pPr lvl="0"/>
            <a:endParaRPr lang="en-US" dirty="0"/>
          </a:p>
          <a:p>
            <a:pPr lvl="0"/>
            <a:r>
              <a:rPr lang="en-US" dirty="0"/>
              <a:t>Well we approached it in 5 steps:</a:t>
            </a:r>
          </a:p>
          <a:p>
            <a:pPr lvl="0"/>
            <a:endParaRPr lang="en-US" dirty="0"/>
          </a:p>
          <a:p>
            <a:pPr lvl="0"/>
            <a:r>
              <a:rPr lang="en-US" dirty="0"/>
              <a:t>1. Data understanding - the key to success on any data project is to understand the data in detail. So we took the time to understand the data model and domain of your business.</a:t>
            </a:r>
          </a:p>
          <a:p>
            <a:pPr lvl="0"/>
            <a:r>
              <a:rPr lang="en-US" dirty="0"/>
              <a:t>2. Data cleaning - after understanding your business, we then cleaned the available datasets and thought about what an ideal dataset should look like for this problem.</a:t>
            </a:r>
          </a:p>
          <a:p>
            <a:pPr lvl="0"/>
            <a:r>
              <a:rPr lang="en-US" dirty="0"/>
              <a:t>3. Data modelling - After ensuring the data was clean for analysis, we needed to process and model this data into a dataset that can precisely answer the business questions and produce the results needed.</a:t>
            </a:r>
          </a:p>
          <a:p>
            <a:pPr lvl="0"/>
            <a:r>
              <a:rPr lang="en-US" dirty="0"/>
              <a:t>4. Data analysis - With our new dataset, we used our analytical expertise to uncover insights from this dataset and to produce visualizations to describe the insights.</a:t>
            </a:r>
          </a:p>
          <a:p>
            <a:pPr lvl="0"/>
            <a:r>
              <a:rPr lang="en-US" dirty="0"/>
              <a:t>5. And finally we used these insights to unlock business decisions and to make recommendations on next steps.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6</a:t>
            </a:fld>
            <a:endParaRPr lang="cs-CZ"/>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your data we found that you had a total of 16 unique categories of posts across your sample dataset. This includes things such as Food, Culture and Sport.</a:t>
            </a:r>
          </a:p>
          <a:p>
            <a:pPr lvl="0"/>
            <a:endParaRPr lang="en-US" dirty="0"/>
          </a:p>
          <a:p>
            <a:pPr lvl="0"/>
            <a:r>
              <a:rPr lang="en-US" dirty="0"/>
              <a:t>As well as this, there were 1897 reactions from just the animal category alone! People obviously really like animals!</a:t>
            </a:r>
          </a:p>
          <a:p>
            <a:pPr lvl="0"/>
            <a:endParaRPr lang="en-US" dirty="0"/>
          </a:p>
          <a:p>
            <a:pPr lvl="0"/>
            <a:r>
              <a:rPr lang="en-US" dirty="0"/>
              <a:t>And also the most common month for users to post within was January. This aligns with seasonal trends of social media users that feel the need to reconnect with people after calendar events such as Christmas.</a:t>
            </a:r>
          </a:p>
          <a:p>
            <a:pPr lvl="0"/>
            <a:endParaRPr lang="en-US" dirty="0"/>
          </a:p>
          <a:p>
            <a:pPr lvl="0"/>
            <a:r>
              <a:rPr lang="en-US" dirty="0"/>
              <a:t>But now, onto the main question... which is... what were the top 5 most popular categories of posts?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7</a:t>
            </a:fld>
            <a:endParaRPr lang="cs-CZ"/>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From our analysis, you can see that the top 5 most popular categories of posts were animals, science, healthy eating, technology and food in descending order.</a:t>
            </a:r>
          </a:p>
          <a:p>
            <a:pPr lvl="0"/>
            <a:endParaRPr lang="en-US" dirty="0"/>
          </a:p>
          <a:p>
            <a:pPr lvl="0"/>
            <a:r>
              <a:rPr lang="en-US" dirty="0"/>
              <a:t>Animals had an aggregate popularity score of around 74965. It is very interesting to see both food and healthy eating within the top 5, it really shows that food is a highly engaging content category. Healthy eating ranks slightly higher than food, so perhaps your user base may be skewed towards healthy eaters and health-conscious people.  </a:t>
            </a:r>
          </a:p>
          <a:p>
            <a:pPr lvl="0"/>
            <a:endParaRPr lang="en-US" dirty="0"/>
          </a:p>
          <a:p>
            <a:pPr lvl="0"/>
            <a:r>
              <a:rPr lang="en-US" dirty="0"/>
              <a:t>Finally, its also interesting to see science and technology too. This may suggest that people enjoy consuming factual content and snippets of content that they can learn something from.</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8</a:t>
            </a:fld>
            <a:endParaRPr lang="cs-CZ"/>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30.01.2025</a:t>
            </a:fld>
            <a:endParaRPr lang="cs-CZ"/>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dirty="0"/>
              <a:t>Additionally, you can see from this chart the % split of popularity between the top 5 categories. There is not much difference between the share of each category, however, the difference between the 1st most popular, animals and the 2nd most popular, science, is the largest gap equal to 1.1%.</a:t>
            </a:r>
          </a:p>
          <a:p>
            <a:pPr lvl="0"/>
            <a:endParaRPr lang="en-US" dirty="0"/>
          </a:p>
          <a:p>
            <a:pPr lvl="0"/>
            <a:r>
              <a:rPr lang="en-US" dirty="0"/>
              <a:t>In business terms, this could suggest that the most popular category, animals, is tailing away from the rest of the categories and may continue to get more and more popular. To avoid an issue where 1 content category consumes the entire platform, it will be important for you to ensure that any algorithms used to govern the content on the platform gives a fair balance to the content categories.</a:t>
            </a:r>
          </a:p>
          <a:p>
            <a:pPr lvl="0"/>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9</a:t>
            </a:fld>
            <a:endParaRPr lang="cs-CZ"/>
          </a:p>
        </p:txBody>
      </p:sp>
    </p:spTree>
    <p:extLst>
      <p:ext uri="{BB962C8B-B14F-4D97-AF65-F5344CB8AC3E}">
        <p14:creationId xmlns:p14="http://schemas.microsoft.com/office/powerpoint/2010/main" val="784730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32433" y="2171701"/>
            <a:ext cx="13238487" cy="4994372"/>
          </a:xfrm>
        </p:spPr>
        <p:txBody>
          <a:bodyPr anchor="b"/>
          <a:lstStyle>
            <a:lvl1pPr>
              <a:defRPr sz="10800"/>
            </a:lvl1pPr>
          </a:lstStyle>
          <a:p>
            <a:r>
              <a:rPr lang="en-US"/>
              <a:t>Click to edit Master title style</a:t>
            </a:r>
            <a:endParaRPr lang="en-US" dirty="0"/>
          </a:p>
        </p:txBody>
      </p:sp>
      <p:sp>
        <p:nvSpPr>
          <p:cNvPr id="3" name="Subtitle 2"/>
          <p:cNvSpPr>
            <a:spLocks noGrp="1"/>
          </p:cNvSpPr>
          <p:nvPr>
            <p:ph type="subTitle" idx="1"/>
          </p:nvPr>
        </p:nvSpPr>
        <p:spPr>
          <a:xfrm>
            <a:off x="1732433" y="7166070"/>
            <a:ext cx="13238487" cy="1292130"/>
          </a:xfrm>
        </p:spPr>
        <p:txBody>
          <a:bodyPr anchor="t"/>
          <a:lstStyle>
            <a:lvl1pPr marL="0" indent="0" algn="l">
              <a:buNone/>
              <a:defRPr cap="all">
                <a:solidFill>
                  <a:schemeClr val="bg2">
                    <a:lumMod val="40000"/>
                    <a:lumOff val="60000"/>
                  </a:schemeClr>
                </a:solidFill>
              </a:defRPr>
            </a:lvl1pPr>
            <a:lvl2pPr marL="685800" indent="0" algn="ctr">
              <a:buNone/>
              <a:defRPr>
                <a:solidFill>
                  <a:schemeClr val="tx1">
                    <a:tint val="75000"/>
                  </a:schemeClr>
                </a:solidFill>
              </a:defRPr>
            </a:lvl2pPr>
            <a:lvl3pPr marL="1371600" indent="0" algn="ctr">
              <a:buNone/>
              <a:defRPr>
                <a:solidFill>
                  <a:schemeClr val="tx1">
                    <a:tint val="75000"/>
                  </a:schemeClr>
                </a:solidFill>
              </a:defRPr>
            </a:lvl3pPr>
            <a:lvl4pPr marL="2057400" indent="0" algn="ctr">
              <a:buNone/>
              <a:defRPr>
                <a:solidFill>
                  <a:schemeClr val="tx1">
                    <a:tint val="75000"/>
                  </a:schemeClr>
                </a:solidFill>
              </a:defRPr>
            </a:lvl4pPr>
            <a:lvl5pPr marL="2743200" indent="0" algn="ctr">
              <a:buNone/>
              <a:defRPr>
                <a:solidFill>
                  <a:schemeClr val="tx1">
                    <a:tint val="75000"/>
                  </a:schemeClr>
                </a:solidFill>
              </a:defRPr>
            </a:lvl5pPr>
            <a:lvl6pPr marL="3429000" indent="0" algn="ctr">
              <a:buNone/>
              <a:defRPr>
                <a:solidFill>
                  <a:schemeClr val="tx1">
                    <a:tint val="75000"/>
                  </a:schemeClr>
                </a:solidFill>
              </a:defRPr>
            </a:lvl6pPr>
            <a:lvl7pPr marL="4114800" indent="0" algn="ctr">
              <a:buNone/>
              <a:defRPr>
                <a:solidFill>
                  <a:schemeClr val="tx1">
                    <a:tint val="75000"/>
                  </a:schemeClr>
                </a:solidFill>
              </a:defRPr>
            </a:lvl7pPr>
            <a:lvl8pPr marL="4800600" indent="0" algn="ctr">
              <a:buNone/>
              <a:defRPr>
                <a:solidFill>
                  <a:schemeClr val="tx1">
                    <a:tint val="75000"/>
                  </a:schemeClr>
                </a:solidFill>
              </a:defRPr>
            </a:lvl8pPr>
            <a:lvl9pPr marL="54864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6771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5" y="7200880"/>
            <a:ext cx="13238486" cy="85010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32433" y="1028700"/>
            <a:ext cx="13238487" cy="54609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4" y="8050988"/>
            <a:ext cx="13238484" cy="740568"/>
          </a:xfrm>
        </p:spPr>
        <p:txBody>
          <a:bodyPr>
            <a:normAutofit/>
          </a:bodyPr>
          <a:lstStyle>
            <a:lvl1pPr marL="0" indent="0">
              <a:buNone/>
              <a:defRPr sz="18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56011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2" y="2171700"/>
            <a:ext cx="13238489" cy="2971800"/>
          </a:xfrm>
        </p:spPr>
        <p:txBody>
          <a:bodyPr/>
          <a:lstStyle>
            <a:lvl1pPr>
              <a:defRPr sz="7200"/>
            </a:lvl1pPr>
          </a:lstStyle>
          <a:p>
            <a:r>
              <a:rPr lang="en-US"/>
              <a:t>Click to edit Master title style</a:t>
            </a:r>
            <a:endParaRPr lang="en-US" dirty="0"/>
          </a:p>
        </p:txBody>
      </p:sp>
      <p:sp>
        <p:nvSpPr>
          <p:cNvPr id="8" name="Text Placeholder 3"/>
          <p:cNvSpPr>
            <a:spLocks noGrp="1"/>
          </p:cNvSpPr>
          <p:nvPr>
            <p:ph type="body" sz="half" idx="2"/>
          </p:nvPr>
        </p:nvSpPr>
        <p:spPr>
          <a:xfrm>
            <a:off x="1732432" y="5486400"/>
            <a:ext cx="13238489" cy="35433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27514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62202" y="2171700"/>
            <a:ext cx="11998973" cy="3485061"/>
          </a:xfrm>
        </p:spPr>
        <p:txBody>
          <a:bodyPr/>
          <a:lstStyle>
            <a:lvl1pPr>
              <a:defRPr sz="7200"/>
            </a:lvl1pPr>
          </a:lstStyle>
          <a:p>
            <a:r>
              <a:rPr lang="en-US"/>
              <a:t>Click to edit Master title style</a:t>
            </a:r>
            <a:endParaRPr lang="en-US" dirty="0"/>
          </a:p>
        </p:txBody>
      </p:sp>
      <p:sp>
        <p:nvSpPr>
          <p:cNvPr id="11" name="Text Placeholder 3"/>
          <p:cNvSpPr>
            <a:spLocks noGrp="1"/>
          </p:cNvSpPr>
          <p:nvPr>
            <p:ph type="body" sz="half" idx="14"/>
          </p:nvPr>
        </p:nvSpPr>
        <p:spPr>
          <a:xfrm>
            <a:off x="2895601" y="5656761"/>
            <a:ext cx="10919474" cy="513261"/>
          </a:xfrm>
        </p:spPr>
        <p:txBody>
          <a:bodyPr vert="horz" lIns="91440" tIns="45720" rIns="91440" bIns="45720" rtlCol="0" anchor="t">
            <a:normAutofit/>
          </a:bodyPr>
          <a:lstStyle>
            <a:lvl1pPr marL="0" indent="0">
              <a:buNone/>
              <a:defRPr lang="en-US" sz="2100" b="0" i="0" kern="1200" cap="small" dirty="0">
                <a:solidFill>
                  <a:schemeClr val="bg2">
                    <a:lumMod val="40000"/>
                    <a:lumOff val="60000"/>
                  </a:schemeClr>
                </a:solidFill>
                <a:latin typeface="+mj-lt"/>
                <a:ea typeface="+mj-ea"/>
                <a:cs typeface="+mj-cs"/>
              </a:defRPr>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marL="0" lvl="0" indent="0">
              <a:buNone/>
            </a:pPr>
            <a:r>
              <a:rPr lang="en-US"/>
              <a:t>Edit Master text styles</a:t>
            </a:r>
          </a:p>
        </p:txBody>
      </p:sp>
      <p:sp>
        <p:nvSpPr>
          <p:cNvPr id="10" name="Text Placeholder 3"/>
          <p:cNvSpPr>
            <a:spLocks noGrp="1"/>
          </p:cNvSpPr>
          <p:nvPr>
            <p:ph type="body" sz="half" idx="2"/>
          </p:nvPr>
        </p:nvSpPr>
        <p:spPr>
          <a:xfrm>
            <a:off x="1732432" y="6525986"/>
            <a:ext cx="13238489" cy="2514600"/>
          </a:xfrm>
        </p:spPr>
        <p:txBody>
          <a:bodyPr anchor="ctr">
            <a:normAutofit/>
          </a:bodyPr>
          <a:lstStyle>
            <a:lvl1pPr marL="0" indent="0">
              <a:buNone/>
              <a:defRPr sz="27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12" name="TextBox 11"/>
          <p:cNvSpPr txBox="1"/>
          <p:nvPr/>
        </p:nvSpPr>
        <p:spPr>
          <a:xfrm>
            <a:off x="1347443" y="1456880"/>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
        <p:nvSpPr>
          <p:cNvPr id="15" name="TextBox 14"/>
          <p:cNvSpPr txBox="1"/>
          <p:nvPr/>
        </p:nvSpPr>
        <p:spPr>
          <a:xfrm>
            <a:off x="13995735" y="3920681"/>
            <a:ext cx="1202868" cy="2908489"/>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8300" dirty="0"/>
              <a:t>”</a:t>
            </a:r>
          </a:p>
        </p:txBody>
      </p:sp>
    </p:spTree>
    <p:extLst>
      <p:ext uri="{BB962C8B-B14F-4D97-AF65-F5344CB8AC3E}">
        <p14:creationId xmlns:p14="http://schemas.microsoft.com/office/powerpoint/2010/main" val="2682958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32431" y="4686302"/>
            <a:ext cx="13238490" cy="2479770"/>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2" y="7166072"/>
            <a:ext cx="13238489" cy="1290600"/>
          </a:xfrm>
        </p:spPr>
        <p:txBody>
          <a:bodyPr anchor="t"/>
          <a:lstStyle>
            <a:lvl1pPr marL="0" indent="0" algn="l">
              <a:buNone/>
              <a:defRPr sz="3000" cap="none">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425840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49421" y="2971800"/>
            <a:ext cx="442029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6" name="Text Placeholder 3"/>
          <p:cNvSpPr>
            <a:spLocks noGrp="1"/>
          </p:cNvSpPr>
          <p:nvPr>
            <p:ph type="body" sz="half" idx="15"/>
          </p:nvPr>
        </p:nvSpPr>
        <p:spPr>
          <a:xfrm>
            <a:off x="978695" y="4000500"/>
            <a:ext cx="4391025"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25489" y="2971800"/>
            <a:ext cx="4404362"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19" name="Text Placeholder 3"/>
          <p:cNvSpPr>
            <a:spLocks noGrp="1"/>
          </p:cNvSpPr>
          <p:nvPr>
            <p:ph type="body" sz="half" idx="16"/>
          </p:nvPr>
        </p:nvSpPr>
        <p:spPr>
          <a:xfrm>
            <a:off x="5809659" y="4000500"/>
            <a:ext cx="4420191"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2971800"/>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0" name="Text Placeholder 3"/>
          <p:cNvSpPr>
            <a:spLocks noGrp="1"/>
          </p:cNvSpPr>
          <p:nvPr>
            <p:ph type="body" sz="half" idx="17"/>
          </p:nvPr>
        </p:nvSpPr>
        <p:spPr>
          <a:xfrm>
            <a:off x="10687051" y="4000500"/>
            <a:ext cx="4398170" cy="5384007"/>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7" name="Straight Connector 16"/>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112843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6300"/>
            </a:lvl1pPr>
          </a:lstStyle>
          <a:p>
            <a:r>
              <a:rPr lang="en-US"/>
              <a:t>Click to edit Master title style</a:t>
            </a:r>
            <a:endParaRPr lang="en-US" dirty="0"/>
          </a:p>
        </p:txBody>
      </p:sp>
      <p:sp>
        <p:nvSpPr>
          <p:cNvPr id="3" name="Text Placeholder 2"/>
          <p:cNvSpPr>
            <a:spLocks noGrp="1"/>
          </p:cNvSpPr>
          <p:nvPr>
            <p:ph type="body" idx="1"/>
          </p:nvPr>
        </p:nvSpPr>
        <p:spPr>
          <a:xfrm>
            <a:off x="978695" y="6376424"/>
            <a:ext cx="4410075"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29" name="Picture Placeholder 2"/>
          <p:cNvSpPr>
            <a:spLocks noGrp="1" noChangeAspect="1"/>
          </p:cNvSpPr>
          <p:nvPr>
            <p:ph type="pic" idx="15"/>
          </p:nvPr>
        </p:nvSpPr>
        <p:spPr>
          <a:xfrm>
            <a:off x="978695" y="3314700"/>
            <a:ext cx="4410075"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2" name="Text Placeholder 3"/>
          <p:cNvSpPr>
            <a:spLocks noGrp="1"/>
          </p:cNvSpPr>
          <p:nvPr>
            <p:ph type="body" sz="half" idx="18"/>
          </p:nvPr>
        </p:nvSpPr>
        <p:spPr>
          <a:xfrm>
            <a:off x="978695" y="7240817"/>
            <a:ext cx="4410075"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Text Placeholder 4"/>
          <p:cNvSpPr>
            <a:spLocks noGrp="1"/>
          </p:cNvSpPr>
          <p:nvPr>
            <p:ph type="body" sz="quarter" idx="3"/>
          </p:nvPr>
        </p:nvSpPr>
        <p:spPr>
          <a:xfrm>
            <a:off x="5834063" y="6376424"/>
            <a:ext cx="4395788"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0" name="Picture Placeholder 2"/>
          <p:cNvSpPr>
            <a:spLocks noGrp="1" noChangeAspect="1"/>
          </p:cNvSpPr>
          <p:nvPr>
            <p:ph type="pic" idx="21"/>
          </p:nvPr>
        </p:nvSpPr>
        <p:spPr>
          <a:xfrm>
            <a:off x="5834062" y="3314700"/>
            <a:ext cx="4395788"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3" name="Text Placeholder 3"/>
          <p:cNvSpPr>
            <a:spLocks noGrp="1"/>
          </p:cNvSpPr>
          <p:nvPr>
            <p:ph type="body" sz="half" idx="19"/>
          </p:nvPr>
        </p:nvSpPr>
        <p:spPr>
          <a:xfrm>
            <a:off x="5832033" y="7240816"/>
            <a:ext cx="4401609"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14" name="Text Placeholder 4"/>
          <p:cNvSpPr>
            <a:spLocks noGrp="1"/>
          </p:cNvSpPr>
          <p:nvPr>
            <p:ph type="body" sz="quarter" idx="13"/>
          </p:nvPr>
        </p:nvSpPr>
        <p:spPr>
          <a:xfrm>
            <a:off x="10687051" y="6376424"/>
            <a:ext cx="4398170"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31" name="Picture Placeholder 2"/>
          <p:cNvSpPr>
            <a:spLocks noGrp="1" noChangeAspect="1"/>
          </p:cNvSpPr>
          <p:nvPr>
            <p:ph type="pic" idx="22"/>
          </p:nvPr>
        </p:nvSpPr>
        <p:spPr>
          <a:xfrm>
            <a:off x="10687049" y="3314700"/>
            <a:ext cx="4398170" cy="2286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20"/>
          </p:nvPr>
        </p:nvSpPr>
        <p:spPr>
          <a:xfrm>
            <a:off x="10686863" y="7240813"/>
            <a:ext cx="4403996" cy="98878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cxnSp>
        <p:nvCxnSpPr>
          <p:cNvPr id="19" name="Straight Connector 18"/>
          <p:cNvCxnSpPr/>
          <p:nvPr/>
        </p:nvCxnSpPr>
        <p:spPr>
          <a:xfrm>
            <a:off x="5589213" y="3200400"/>
            <a:ext cx="0" cy="59436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10443341" y="3200400"/>
            <a:ext cx="0" cy="5950323"/>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849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6899034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2456319" y="645320"/>
            <a:ext cx="2628902" cy="8739188"/>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978695" y="1331121"/>
            <a:ext cx="11134724" cy="805338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232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5048748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2435" y="4292600"/>
            <a:ext cx="13238486" cy="2873471"/>
          </a:xfrm>
        </p:spPr>
        <p:txBody>
          <a:bodyPr anchor="b"/>
          <a:lstStyle>
            <a:lvl1pPr algn="l">
              <a:defRPr sz="6000" b="0" cap="none"/>
            </a:lvl1pPr>
          </a:lstStyle>
          <a:p>
            <a:r>
              <a:rPr lang="en-US"/>
              <a:t>Click to edit Master title style</a:t>
            </a:r>
            <a:endParaRPr lang="en-US" dirty="0"/>
          </a:p>
        </p:txBody>
      </p:sp>
      <p:sp>
        <p:nvSpPr>
          <p:cNvPr id="3" name="Text Placeholder 2"/>
          <p:cNvSpPr>
            <a:spLocks noGrp="1"/>
          </p:cNvSpPr>
          <p:nvPr>
            <p:ph type="body" idx="1"/>
          </p:nvPr>
        </p:nvSpPr>
        <p:spPr>
          <a:xfrm>
            <a:off x="1732433" y="7166072"/>
            <a:ext cx="13238487" cy="1290600"/>
          </a:xfrm>
        </p:spPr>
        <p:txBody>
          <a:bodyPr anchor="t"/>
          <a:lstStyle>
            <a:lvl1pPr marL="0" indent="0" algn="l">
              <a:buNone/>
              <a:defRPr sz="3000" cap="all">
                <a:solidFill>
                  <a:schemeClr val="bg2">
                    <a:lumMod val="40000"/>
                    <a:lumOff val="60000"/>
                  </a:schemeClr>
                </a:solidFill>
              </a:defRPr>
            </a:lvl1pPr>
            <a:lvl2pPr marL="685800" indent="0">
              <a:buNone/>
              <a:defRPr sz="2700">
                <a:solidFill>
                  <a:schemeClr val="tx1">
                    <a:tint val="75000"/>
                  </a:schemeClr>
                </a:solidFill>
              </a:defRPr>
            </a:lvl2pPr>
            <a:lvl3pPr marL="1371600" indent="0">
              <a:buNone/>
              <a:defRPr sz="2400">
                <a:solidFill>
                  <a:schemeClr val="tx1">
                    <a:tint val="75000"/>
                  </a:schemeClr>
                </a:solidFill>
              </a:defRPr>
            </a:lvl3pPr>
            <a:lvl4pPr marL="2057400" indent="0">
              <a:buNone/>
              <a:defRPr sz="2100">
                <a:solidFill>
                  <a:schemeClr val="tx1">
                    <a:tint val="75000"/>
                  </a:schemeClr>
                </a:solidFill>
              </a:defRPr>
            </a:lvl4pPr>
            <a:lvl5pPr marL="2743200" indent="0">
              <a:buNone/>
              <a:defRPr sz="2100">
                <a:solidFill>
                  <a:schemeClr val="tx1">
                    <a:tint val="75000"/>
                  </a:schemeClr>
                </a:solidFill>
              </a:defRPr>
            </a:lvl5pPr>
            <a:lvl6pPr marL="3429000" indent="0">
              <a:buNone/>
              <a:defRPr sz="2100">
                <a:solidFill>
                  <a:schemeClr val="tx1">
                    <a:tint val="75000"/>
                  </a:schemeClr>
                </a:solidFill>
              </a:defRPr>
            </a:lvl6pPr>
            <a:lvl7pPr marL="4114800" indent="0">
              <a:buNone/>
              <a:defRPr sz="2100">
                <a:solidFill>
                  <a:schemeClr val="tx1">
                    <a:tint val="75000"/>
                  </a:schemeClr>
                </a:solidFill>
              </a:defRPr>
            </a:lvl7pPr>
            <a:lvl8pPr marL="4800600" indent="0">
              <a:buNone/>
              <a:defRPr sz="2100">
                <a:solidFill>
                  <a:schemeClr val="tx1">
                    <a:tint val="75000"/>
                  </a:schemeClr>
                </a:solidFill>
              </a:defRPr>
            </a:lvl8pPr>
            <a:lvl9pPr marL="5486400" indent="0">
              <a:buNone/>
              <a:defRPr sz="21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39300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654969" y="3090863"/>
            <a:ext cx="6594509" cy="6293645"/>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8481740" y="3084139"/>
            <a:ext cx="6594512" cy="6300368"/>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35333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654970" y="2857500"/>
            <a:ext cx="6594507"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4" name="Content Placeholder 3"/>
          <p:cNvSpPr>
            <a:spLocks noGrp="1"/>
          </p:cNvSpPr>
          <p:nvPr>
            <p:ph sz="half" idx="2"/>
          </p:nvPr>
        </p:nvSpPr>
        <p:spPr>
          <a:xfrm>
            <a:off x="1654969"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8481743" y="2857500"/>
            <a:ext cx="6594509" cy="864393"/>
          </a:xfrm>
        </p:spPr>
        <p:txBody>
          <a:bodyPr anchor="b">
            <a:noAutofit/>
          </a:bodyPr>
          <a:lstStyle>
            <a:lvl1pPr marL="0" indent="0">
              <a:buNone/>
              <a:defRPr sz="3600" b="0">
                <a:solidFill>
                  <a:schemeClr val="bg2">
                    <a:lumMod val="40000"/>
                    <a:lumOff val="60000"/>
                  </a:schemeClr>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Edit Master text styles</a:t>
            </a:r>
          </a:p>
        </p:txBody>
      </p:sp>
      <p:sp>
        <p:nvSpPr>
          <p:cNvPr id="6" name="Content Placeholder 5"/>
          <p:cNvSpPr>
            <a:spLocks noGrp="1"/>
          </p:cNvSpPr>
          <p:nvPr>
            <p:ph sz="quarter" idx="4"/>
          </p:nvPr>
        </p:nvSpPr>
        <p:spPr>
          <a:xfrm>
            <a:off x="8481743" y="3771900"/>
            <a:ext cx="6594509" cy="5612607"/>
          </a:xfrm>
        </p:spPr>
        <p:txBody>
          <a:bodyPr>
            <a:normAutofit/>
          </a:bodyPr>
          <a:lstStyle>
            <a:lvl1pPr>
              <a:defRPr sz="2700"/>
            </a:lvl1pPr>
            <a:lvl2pPr>
              <a:defRPr sz="2400"/>
            </a:lvl2pPr>
            <a:lvl3pPr>
              <a:defRPr sz="21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1/30/2025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54666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31225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76296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2430" y="2171700"/>
            <a:ext cx="5101596" cy="2171700"/>
          </a:xfrm>
        </p:spPr>
        <p:txBody>
          <a:bodyPr anchor="b"/>
          <a:lstStyle>
            <a:lvl1pPr algn="l">
              <a:defRPr sz="3600" b="0"/>
            </a:lvl1pPr>
          </a:lstStyle>
          <a:p>
            <a:r>
              <a:rPr lang="en-US"/>
              <a:t>Click to edit Master title style</a:t>
            </a:r>
            <a:endParaRPr lang="en-US" dirty="0"/>
          </a:p>
        </p:txBody>
      </p:sp>
      <p:sp>
        <p:nvSpPr>
          <p:cNvPr id="3" name="Content Placeholder 2"/>
          <p:cNvSpPr>
            <a:spLocks noGrp="1"/>
          </p:cNvSpPr>
          <p:nvPr>
            <p:ph idx="1"/>
          </p:nvPr>
        </p:nvSpPr>
        <p:spPr>
          <a:xfrm>
            <a:off x="7176925" y="2171700"/>
            <a:ext cx="7793996" cy="6858000"/>
          </a:xfrm>
        </p:spPr>
        <p:txBody>
          <a:bodyPr anchor="ctr">
            <a:normAutofit/>
          </a:bodyPr>
          <a:lstStyle>
            <a:lvl1pPr>
              <a:defRPr sz="30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32430" y="4693921"/>
            <a:ext cx="5101595" cy="4343399"/>
          </a:xfrm>
        </p:spPr>
        <p:txBody>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7"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4091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0861" y="2781288"/>
            <a:ext cx="7639359" cy="2362212"/>
          </a:xfrm>
        </p:spPr>
        <p:txBody>
          <a:bodyPr anchor="b">
            <a:normAutofit/>
          </a:bodyPr>
          <a:lstStyle>
            <a:lvl1pPr algn="l">
              <a:defRPr sz="5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24319" y="1714500"/>
            <a:ext cx="4800600" cy="6858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732432" y="5486400"/>
            <a:ext cx="7627469" cy="2057400"/>
          </a:xfrm>
        </p:spPr>
        <p:txBody>
          <a:bodyPr>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874501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4004528"/>
            <a:ext cx="6055518" cy="6282473"/>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4338521"/>
            <a:ext cx="2283618" cy="3548180"/>
          </a:xfrm>
          <a:prstGeom prst="rect">
            <a:avLst/>
          </a:prstGeom>
        </p:spPr>
      </p:pic>
      <p:sp>
        <p:nvSpPr>
          <p:cNvPr id="16" name="Oval 15"/>
          <p:cNvSpPr/>
          <p:nvPr/>
        </p:nvSpPr>
        <p:spPr>
          <a:xfrm>
            <a:off x="12913518" y="2514600"/>
            <a:ext cx="4229100" cy="42291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11999119" y="1"/>
            <a:ext cx="2405081" cy="1712111"/>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12908817" y="9144000"/>
            <a:ext cx="1490601" cy="1143000"/>
          </a:xfrm>
          <a:prstGeom prst="rect">
            <a:avLst/>
          </a:prstGeom>
        </p:spPr>
      </p:pic>
      <p:sp>
        <p:nvSpPr>
          <p:cNvPr id="14" name="Rectangle 13"/>
          <p:cNvSpPr/>
          <p:nvPr/>
        </p:nvSpPr>
        <p:spPr>
          <a:xfrm>
            <a:off x="15656718" y="0"/>
            <a:ext cx="1028700" cy="17145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969167" y="679077"/>
            <a:ext cx="14107085" cy="2100795"/>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654969" y="3079378"/>
            <a:ext cx="13419812" cy="62932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5233459" y="2686052"/>
            <a:ext cx="1485899" cy="457199"/>
          </a:xfrm>
          <a:prstGeom prst="rect">
            <a:avLst/>
          </a:prstGeom>
        </p:spPr>
        <p:txBody>
          <a:bodyPr vert="horz" lIns="91440" tIns="45720" rIns="91440" bIns="45720" rtlCol="0" anchor="t"/>
          <a:lstStyle>
            <a:lvl1pPr algn="l">
              <a:defRPr sz="1650" b="0" i="0">
                <a:solidFill>
                  <a:schemeClr val="tx1">
                    <a:tint val="75000"/>
                    <a:alpha val="60000"/>
                  </a:schemeClr>
                </a:solidFill>
              </a:defRPr>
            </a:lvl1pPr>
          </a:lstStyle>
          <a:p>
            <a:fld id="{1D8BD707-D9CF-40AE-B4C6-C98DA3205C09}" type="datetimeFigureOut">
              <a:rPr lang="en-US" smtClean="0"/>
              <a:pPr/>
              <a:t>1/30/2025</a:t>
            </a:fld>
            <a:endParaRPr lang="en-US"/>
          </a:p>
        </p:txBody>
      </p:sp>
      <p:sp>
        <p:nvSpPr>
          <p:cNvPr id="5" name="Footer Placeholder 4"/>
          <p:cNvSpPr>
            <a:spLocks noGrp="1"/>
          </p:cNvSpPr>
          <p:nvPr>
            <p:ph type="ftr" sz="quarter" idx="3"/>
          </p:nvPr>
        </p:nvSpPr>
        <p:spPr>
          <a:xfrm rot="5400000">
            <a:off x="13427360" y="4837946"/>
            <a:ext cx="5789693" cy="457202"/>
          </a:xfrm>
          <a:prstGeom prst="rect">
            <a:avLst/>
          </a:prstGeom>
        </p:spPr>
        <p:txBody>
          <a:bodyPr vert="horz" lIns="91440" tIns="45720" rIns="91440" bIns="45720" rtlCol="0" anchor="b"/>
          <a:lstStyle>
            <a:lvl1pPr algn="l">
              <a:defRPr sz="165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5528811" y="443594"/>
            <a:ext cx="1257299" cy="1151531"/>
          </a:xfrm>
          <a:prstGeom prst="rect">
            <a:avLst/>
          </a:prstGeom>
        </p:spPr>
        <p:txBody>
          <a:bodyPr vert="horz" lIns="91440" tIns="45720" rIns="91440" bIns="45720" rtlCol="0" anchor="b"/>
          <a:lstStyle>
            <a:lvl1pPr algn="ctr">
              <a:defRPr sz="4200" b="0" i="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934587188"/>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xStyles>
    <p:titleStyle>
      <a:lvl1pPr algn="l" defTabSz="685800" rtl="0" eaLnBrk="1" latinLnBrk="0" hangingPunct="1">
        <a:spcBef>
          <a:spcPct val="0"/>
        </a:spcBef>
        <a:buNone/>
        <a:defRPr sz="63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514350" indent="-514350" algn="l" defTabSz="685800" rtl="0" eaLnBrk="1" latinLnBrk="0" hangingPunct="1">
        <a:spcBef>
          <a:spcPts val="1500"/>
        </a:spcBef>
        <a:spcAft>
          <a:spcPts val="0"/>
        </a:spcAft>
        <a:buClr>
          <a:schemeClr val="bg2">
            <a:lumMod val="40000"/>
            <a:lumOff val="60000"/>
          </a:schemeClr>
        </a:buClr>
        <a:buSzPct val="80000"/>
        <a:buFont typeface="Wingdings 3" charset="2"/>
        <a:buChar char=""/>
        <a:defRPr sz="3000" b="0" i="0" kern="1200">
          <a:solidFill>
            <a:schemeClr val="tx1"/>
          </a:solidFill>
          <a:latin typeface="+mj-lt"/>
          <a:ea typeface="+mj-ea"/>
          <a:cs typeface="+mj-cs"/>
        </a:defRPr>
      </a:lvl1pPr>
      <a:lvl2pPr marL="1114425" indent="-428625" algn="l" defTabSz="685800" rtl="0" eaLnBrk="1" latinLnBrk="0" hangingPunct="1">
        <a:spcBef>
          <a:spcPts val="1500"/>
        </a:spcBef>
        <a:spcAft>
          <a:spcPts val="0"/>
        </a:spcAft>
        <a:buClr>
          <a:schemeClr val="bg2">
            <a:lumMod val="40000"/>
            <a:lumOff val="60000"/>
          </a:schemeClr>
        </a:buClr>
        <a:buSzPct val="80000"/>
        <a:buFont typeface="Wingdings 3" charset="2"/>
        <a:buChar char=""/>
        <a:defRPr sz="2700" b="0" i="0" kern="1200">
          <a:solidFill>
            <a:schemeClr val="tx1"/>
          </a:solidFill>
          <a:latin typeface="+mj-lt"/>
          <a:ea typeface="+mj-ea"/>
          <a:cs typeface="+mj-cs"/>
        </a:defRPr>
      </a:lvl2pPr>
      <a:lvl3pPr marL="1714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3pPr>
      <a:lvl4pPr marL="2400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4pPr>
      <a:lvl5pPr marL="30861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5pPr>
      <a:lvl6pPr marL="37590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6pPr>
      <a:lvl7pPr marL="44577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7pPr>
      <a:lvl8pPr marL="51435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8pPr>
      <a:lvl9pPr marL="5829300" indent="-342900" algn="l" defTabSz="685800" rtl="0" eaLnBrk="1" latinLnBrk="0" hangingPunct="1">
        <a:spcBef>
          <a:spcPts val="1500"/>
        </a:spcBef>
        <a:spcAft>
          <a:spcPts val="0"/>
        </a:spcAft>
        <a:buClr>
          <a:schemeClr val="bg2">
            <a:lumMod val="40000"/>
            <a:lumOff val="60000"/>
          </a:schemeClr>
        </a:buClr>
        <a:buSzPct val="80000"/>
        <a:buFont typeface="Wingdings 3" charset="2"/>
        <a:buChar char=""/>
        <a:defRPr sz="2100" b="0" i="0" kern="1200">
          <a:solidFill>
            <a:schemeClr val="tx1"/>
          </a:solidFill>
          <a:latin typeface="+mj-lt"/>
          <a:ea typeface="+mj-ea"/>
          <a:cs typeface="+mj-cs"/>
        </a:defRPr>
      </a:lvl9pPr>
    </p:bodyStyle>
    <p:otherStyle>
      <a:defPPr>
        <a:defRPr lang="en-US"/>
      </a:defPPr>
      <a:lvl1pPr marL="0" algn="l" defTabSz="685800" rtl="0" eaLnBrk="1" latinLnBrk="0" hangingPunct="1">
        <a:defRPr sz="2700" kern="1200">
          <a:solidFill>
            <a:schemeClr val="tx1"/>
          </a:solidFill>
          <a:latin typeface="+mn-lt"/>
          <a:ea typeface="+mn-ea"/>
          <a:cs typeface="+mn-cs"/>
        </a:defRPr>
      </a:lvl1pPr>
      <a:lvl2pPr marL="685800" algn="l" defTabSz="685800" rtl="0" eaLnBrk="1" latinLnBrk="0" hangingPunct="1">
        <a:defRPr sz="2700" kern="1200">
          <a:solidFill>
            <a:schemeClr val="tx1"/>
          </a:solidFill>
          <a:latin typeface="+mn-lt"/>
          <a:ea typeface="+mn-ea"/>
          <a:cs typeface="+mn-cs"/>
        </a:defRPr>
      </a:lvl2pPr>
      <a:lvl3pPr marL="1371600" algn="l" defTabSz="685800" rtl="0" eaLnBrk="1" latinLnBrk="0" hangingPunct="1">
        <a:defRPr sz="2700" kern="1200">
          <a:solidFill>
            <a:schemeClr val="tx1"/>
          </a:solidFill>
          <a:latin typeface="+mn-lt"/>
          <a:ea typeface="+mn-ea"/>
          <a:cs typeface="+mn-cs"/>
        </a:defRPr>
      </a:lvl3pPr>
      <a:lvl4pPr marL="2057400" algn="l" defTabSz="685800" rtl="0" eaLnBrk="1" latinLnBrk="0" hangingPunct="1">
        <a:defRPr sz="2700" kern="1200">
          <a:solidFill>
            <a:schemeClr val="tx1"/>
          </a:solidFill>
          <a:latin typeface="+mn-lt"/>
          <a:ea typeface="+mn-ea"/>
          <a:cs typeface="+mn-cs"/>
        </a:defRPr>
      </a:lvl4pPr>
      <a:lvl5pPr marL="2743200" algn="l" defTabSz="685800" rtl="0" eaLnBrk="1" latinLnBrk="0" hangingPunct="1">
        <a:defRPr sz="2700" kern="1200">
          <a:solidFill>
            <a:schemeClr val="tx1"/>
          </a:solidFill>
          <a:latin typeface="+mn-lt"/>
          <a:ea typeface="+mn-ea"/>
          <a:cs typeface="+mn-cs"/>
        </a:defRPr>
      </a:lvl5pPr>
      <a:lvl6pPr marL="3429000" algn="l" defTabSz="685800" rtl="0" eaLnBrk="1" latinLnBrk="0" hangingPunct="1">
        <a:defRPr sz="2700" kern="1200">
          <a:solidFill>
            <a:schemeClr val="tx1"/>
          </a:solidFill>
          <a:latin typeface="+mn-lt"/>
          <a:ea typeface="+mn-ea"/>
          <a:cs typeface="+mn-cs"/>
        </a:defRPr>
      </a:lvl6pPr>
      <a:lvl7pPr marL="4114800" algn="l" defTabSz="685800" rtl="0" eaLnBrk="1" latinLnBrk="0" hangingPunct="1">
        <a:defRPr sz="2700" kern="1200">
          <a:solidFill>
            <a:schemeClr val="tx1"/>
          </a:solidFill>
          <a:latin typeface="+mn-lt"/>
          <a:ea typeface="+mn-ea"/>
          <a:cs typeface="+mn-cs"/>
        </a:defRPr>
      </a:lvl7pPr>
      <a:lvl8pPr marL="4800600" algn="l" defTabSz="685800" rtl="0" eaLnBrk="1" latinLnBrk="0" hangingPunct="1">
        <a:defRPr sz="2700" kern="1200">
          <a:solidFill>
            <a:schemeClr val="tx1"/>
          </a:solidFill>
          <a:latin typeface="+mn-lt"/>
          <a:ea typeface="+mn-ea"/>
          <a:cs typeface="+mn-cs"/>
        </a:defRPr>
      </a:lvl8pPr>
      <a:lvl9pPr marL="5486400" algn="l" defTabSz="6858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13.sv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25.jpe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7.svg"/></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11.svg"/><Relationship Id="rId9" Type="http://schemas.openxmlformats.org/officeDocument/2006/relationships/image" Target="../media/image17.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jpeg"/><Relationship Id="rId4" Type="http://schemas.openxmlformats.org/officeDocument/2006/relationships/image" Target="../media/image13.sv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AutoShape 2"/>
          <p:cNvSpPr/>
          <p:nvPr/>
        </p:nvSpPr>
        <p:spPr>
          <a:xfrm>
            <a:off x="16394731" y="0"/>
            <a:ext cx="1893269" cy="10287000"/>
          </a:xfrm>
          <a:prstGeom prst="rect">
            <a:avLst/>
          </a:prstGeom>
          <a:solidFill>
            <a:srgbClr val="FFFFFF"/>
          </a:solidFill>
        </p:spPr>
      </p:sp>
      <p:grpSp>
        <p:nvGrpSpPr>
          <p:cNvPr id="3" name="Group 3"/>
          <p:cNvGrpSpPr/>
          <p:nvPr/>
        </p:nvGrpSpPr>
        <p:grpSpPr>
          <a:xfrm>
            <a:off x="14249400" y="824284"/>
            <a:ext cx="10042534" cy="9474693"/>
            <a:chOff x="0" y="0"/>
            <a:chExt cx="13390046" cy="12632924"/>
          </a:xfrm>
        </p:grpSpPr>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0"/>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0"/>
              <a:ext cx="3005065" cy="2794710"/>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3279405"/>
              <a:ext cx="3005065" cy="2794710"/>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6558809"/>
              <a:ext cx="3005065" cy="2794710"/>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20" name="Group 20"/>
          <p:cNvGrpSpPr/>
          <p:nvPr/>
        </p:nvGrpSpPr>
        <p:grpSpPr>
          <a:xfrm>
            <a:off x="1104900" y="824285"/>
            <a:ext cx="8750843" cy="8318192"/>
            <a:chOff x="0" y="0"/>
            <a:chExt cx="11667791" cy="11090922"/>
          </a:xfrm>
        </p:grpSpPr>
        <p:grpSp>
          <p:nvGrpSpPr>
            <p:cNvPr id="21" name="Group 21"/>
            <p:cNvGrpSpPr>
              <a:grpSpLocks noChangeAspect="1"/>
            </p:cNvGrpSpPr>
            <p:nvPr/>
          </p:nvGrpSpPr>
          <p:grpSpPr>
            <a:xfrm>
              <a:off x="1931835" y="1354967"/>
              <a:ext cx="9735956" cy="9735956"/>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txBody>
              <a:bodyPr/>
              <a:lstStyle/>
              <a:p>
                <a:endParaRPr lang="en-AU" dirty="0"/>
              </a:p>
            </p:txBody>
          </p:sp>
        </p:grpSp>
        <p:pic>
          <p:nvPicPr>
            <p:cNvPr id="23" name="Picture 23"/>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96140" y="376277"/>
              <a:ext cx="9735956" cy="9756713"/>
            </a:xfrm>
            <a:prstGeom prst="rect">
              <a:avLst/>
            </a:prstGeom>
          </p:spPr>
        </p:pic>
      </p:grpSp>
      <p:sp>
        <p:nvSpPr>
          <p:cNvPr id="24" name="TextBox 24"/>
          <p:cNvSpPr txBox="1"/>
          <p:nvPr/>
        </p:nvSpPr>
        <p:spPr>
          <a:xfrm>
            <a:off x="2312375" y="3305349"/>
            <a:ext cx="5482998" cy="2846933"/>
          </a:xfrm>
          <a:prstGeom prst="rect">
            <a:avLst/>
          </a:prstGeom>
        </p:spPr>
        <p:txBody>
          <a:bodyPr lIns="0" tIns="0" rIns="0" bIns="0" rtlCol="0" anchor="t">
            <a:spAutoFit/>
          </a:bodyPr>
          <a:lstStyle/>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Data</a:t>
            </a:r>
          </a:p>
          <a:p>
            <a:pPr algn="ctr">
              <a:lnSpc>
                <a:spcPts val="11059"/>
              </a:lnSpc>
            </a:pPr>
            <a:r>
              <a:rPr lang="en-US" sz="10533" spc="-105" dirty="0">
                <a:solidFill>
                  <a:srgbClr val="FFFFFF"/>
                </a:solidFill>
                <a:latin typeface="Gadugi" panose="020B0502040204020203" pitchFamily="34" charset="0"/>
                <a:ea typeface="Gadugi" panose="020B0502040204020203" pitchFamily="34" charset="0"/>
              </a:rPr>
              <a:t>Analysis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5003701"/>
            <a:ext cx="942466" cy="279598"/>
          </a:xfrm>
          <a:prstGeom prst="rect">
            <a:avLst/>
          </a:prstGeom>
        </p:spPr>
      </p:pic>
      <p:pic>
        <p:nvPicPr>
          <p:cNvPr id="3" name="Picture 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2227332"/>
            <a:ext cx="942466" cy="279598"/>
          </a:xfrm>
          <a:prstGeom prst="rect">
            <a:avLst/>
          </a:prstGeom>
        </p:spPr>
      </p:pic>
      <p:pic>
        <p:nvPicPr>
          <p:cNvPr id="4" name="Picture 4"/>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rot="5400000">
            <a:off x="10143618" y="7780070"/>
            <a:ext cx="942466" cy="279598"/>
          </a:xfrm>
          <a:prstGeom prst="rect">
            <a:avLst/>
          </a:prstGeom>
        </p:spPr>
      </p:pic>
      <p:pic>
        <p:nvPicPr>
          <p:cNvPr id="5" name="Picture 5"/>
          <p:cNvPicPr>
            <a:picLocks noChangeAspect="1"/>
          </p:cNvPicPr>
          <p:nvPr/>
        </p:nvPicPr>
        <p:blipFill>
          <a:blip r:embed="rId5"/>
          <a:srcRect l="4069" t="1617" r="4069" b="1617"/>
          <a:stretch>
            <a:fillRect/>
          </a:stretch>
        </p:blipFill>
        <p:spPr>
          <a:xfrm>
            <a:off x="5438298" y="1161805"/>
            <a:ext cx="5036754" cy="7963390"/>
          </a:xfrm>
          <a:prstGeom prst="rect">
            <a:avLst/>
          </a:prstGeom>
        </p:spPr>
      </p:pic>
      <p:sp>
        <p:nvSpPr>
          <p:cNvPr id="6" name="TextBox 6"/>
          <p:cNvSpPr txBox="1"/>
          <p:nvPr/>
        </p:nvSpPr>
        <p:spPr>
          <a:xfrm>
            <a:off x="457200" y="4539600"/>
            <a:ext cx="4703553" cy="1231106"/>
          </a:xfrm>
          <a:prstGeom prst="rect">
            <a:avLst/>
          </a:prstGeom>
        </p:spPr>
        <p:txBody>
          <a:bodyPr wrap="square"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Summary</a:t>
            </a:r>
          </a:p>
        </p:txBody>
      </p:sp>
      <p:grpSp>
        <p:nvGrpSpPr>
          <p:cNvPr id="7" name="Group 7"/>
          <p:cNvGrpSpPr/>
          <p:nvPr/>
        </p:nvGrpSpPr>
        <p:grpSpPr>
          <a:xfrm>
            <a:off x="327032" y="9481425"/>
            <a:ext cx="9711338" cy="2017079"/>
            <a:chOff x="0" y="0"/>
            <a:chExt cx="12948451" cy="2689439"/>
          </a:xfrm>
        </p:grpSpPr>
        <p:pic>
          <p:nvPicPr>
            <p:cNvPr id="8" name="Picture 8"/>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9" name="Picture 9"/>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grpSp>
        <p:nvGrpSpPr>
          <p:cNvPr id="12" name="Group 12"/>
          <p:cNvGrpSpPr/>
          <p:nvPr/>
        </p:nvGrpSpPr>
        <p:grpSpPr>
          <a:xfrm>
            <a:off x="327032" y="-1179605"/>
            <a:ext cx="9711338" cy="2017079"/>
            <a:chOff x="0" y="0"/>
            <a:chExt cx="12948451" cy="2689439"/>
          </a:xfrm>
        </p:grpSpPr>
        <p:pic>
          <p:nvPicPr>
            <p:cNvPr id="13" name="Picture 13"/>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10056582" y="0"/>
              <a:ext cx="2891870" cy="2689439"/>
            </a:xfrm>
            <a:prstGeom prst="rect">
              <a:avLst/>
            </a:prstGeom>
          </p:spPr>
        </p:pic>
        <p:pic>
          <p:nvPicPr>
            <p:cNvPr id="14" name="Picture 14"/>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6704388" y="0"/>
              <a:ext cx="2891870" cy="2689439"/>
            </a:xfrm>
            <a:prstGeom prst="rect">
              <a:avLst/>
            </a:prstGeom>
          </p:spPr>
        </p:pic>
        <p:pic>
          <p:nvPicPr>
            <p:cNvPr id="15" name="Picture 15"/>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3352194" y="0"/>
              <a:ext cx="2891870" cy="2689439"/>
            </a:xfrm>
            <a:prstGeom prst="rect">
              <a:avLst/>
            </a:prstGeom>
          </p:spPr>
        </p:pic>
        <p:pic>
          <p:nvPicPr>
            <p:cNvPr id="16" name="Picture 16"/>
            <p:cNvPicPr>
              <a:picLocks noChangeAspect="1"/>
            </p:cNvPicPr>
            <p:nvPr/>
          </p:nvPicPr>
          <p:blipFill>
            <a:blip r:embed="rId6">
              <a:alphaModFix amt="80000"/>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0" y="0"/>
              <a:ext cx="2891870" cy="2689439"/>
            </a:xfrm>
            <a:prstGeom prst="rect">
              <a:avLst/>
            </a:prstGeom>
          </p:spPr>
        </p:pic>
      </p:grpSp>
      <p:sp>
        <p:nvSpPr>
          <p:cNvPr id="26" name="AutoShape 2">
            <a:extLst>
              <a:ext uri="{FF2B5EF4-FFF2-40B4-BE49-F238E27FC236}">
                <a16:creationId xmlns:a16="http://schemas.microsoft.com/office/drawing/2014/main" id="{58EF3471-5986-AE47-8495-728327479938}"/>
              </a:ext>
            </a:extLst>
          </p:cNvPr>
          <p:cNvSpPr/>
          <p:nvPr/>
        </p:nvSpPr>
        <p:spPr>
          <a:xfrm>
            <a:off x="10475052" y="0"/>
            <a:ext cx="7812948" cy="10287000"/>
          </a:xfrm>
          <a:prstGeom prst="rect">
            <a:avLst/>
          </a:prstGeom>
          <a:solidFill>
            <a:srgbClr val="000000">
              <a:alpha val="3922"/>
            </a:srgbClr>
          </a:solidFill>
        </p:spPr>
      </p:sp>
      <p:grpSp>
        <p:nvGrpSpPr>
          <p:cNvPr id="27" name="Group 7">
            <a:extLst>
              <a:ext uri="{FF2B5EF4-FFF2-40B4-BE49-F238E27FC236}">
                <a16:creationId xmlns:a16="http://schemas.microsoft.com/office/drawing/2014/main" id="{234FDAED-EE10-3949-A2A9-F81AC41AFAEF}"/>
              </a:ext>
            </a:extLst>
          </p:cNvPr>
          <p:cNvGrpSpPr/>
          <p:nvPr/>
        </p:nvGrpSpPr>
        <p:grpSpPr>
          <a:xfrm>
            <a:off x="11581833" y="3851899"/>
            <a:ext cx="5677467" cy="2600849"/>
            <a:chOff x="0" y="-47625"/>
            <a:chExt cx="7569956" cy="3467798"/>
          </a:xfrm>
        </p:grpSpPr>
        <p:sp>
          <p:nvSpPr>
            <p:cNvPr id="28" name="TextBox 8">
              <a:extLst>
                <a:ext uri="{FF2B5EF4-FFF2-40B4-BE49-F238E27FC236}">
                  <a16:creationId xmlns:a16="http://schemas.microsoft.com/office/drawing/2014/main" id="{269B9A6F-DC02-FD48-875A-DE49C95589FA}"/>
                </a:ext>
              </a:extLst>
            </p:cNvPr>
            <p:cNvSpPr txBox="1"/>
            <p:nvPr/>
          </p:nvSpPr>
          <p:spPr>
            <a:xfrm>
              <a:off x="0" y="691990"/>
              <a:ext cx="7569956" cy="2728183"/>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Food is a common theme with the top 5 categories with "Healthy Eating" ranking the highest. This may give an indication to the audience within your user base. You could use this insight to create a campaign and work with healthy eating brands to boost user engagement.</a:t>
              </a:r>
            </a:p>
          </p:txBody>
        </p:sp>
        <p:sp>
          <p:nvSpPr>
            <p:cNvPr id="29" name="TextBox 9">
              <a:extLst>
                <a:ext uri="{FF2B5EF4-FFF2-40B4-BE49-F238E27FC236}">
                  <a16:creationId xmlns:a16="http://schemas.microsoft.com/office/drawing/2014/main" id="{9BE98286-20D0-0F43-95FD-A7486B483CB2}"/>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INSIGHT</a:t>
              </a:r>
            </a:p>
          </p:txBody>
        </p:sp>
      </p:grpSp>
      <p:grpSp>
        <p:nvGrpSpPr>
          <p:cNvPr id="30" name="Group 11">
            <a:extLst>
              <a:ext uri="{FF2B5EF4-FFF2-40B4-BE49-F238E27FC236}">
                <a16:creationId xmlns:a16="http://schemas.microsoft.com/office/drawing/2014/main" id="{F1874E57-C775-2B41-8A91-6423DF4C28AF}"/>
              </a:ext>
            </a:extLst>
          </p:cNvPr>
          <p:cNvGrpSpPr/>
          <p:nvPr/>
        </p:nvGrpSpPr>
        <p:grpSpPr>
          <a:xfrm>
            <a:off x="11581833" y="1580430"/>
            <a:ext cx="5677467" cy="1593457"/>
            <a:chOff x="0" y="-47625"/>
            <a:chExt cx="7569956" cy="2124610"/>
          </a:xfrm>
        </p:grpSpPr>
        <p:sp>
          <p:nvSpPr>
            <p:cNvPr id="31" name="TextBox 12">
              <a:extLst>
                <a:ext uri="{FF2B5EF4-FFF2-40B4-BE49-F238E27FC236}">
                  <a16:creationId xmlns:a16="http://schemas.microsoft.com/office/drawing/2014/main" id="{B930539D-B309-DF4F-BB41-4D61D91F7FC2}"/>
                </a:ext>
              </a:extLst>
            </p:cNvPr>
            <p:cNvSpPr txBox="1"/>
            <p:nvPr/>
          </p:nvSpPr>
          <p:spPr>
            <a:xfrm>
              <a:off x="0" y="691990"/>
              <a:ext cx="7569956" cy="1384995"/>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Animals and science are the two most popular categories of content, showing that people enjoy "real-life" and "factual" content the most.</a:t>
              </a:r>
            </a:p>
          </p:txBody>
        </p:sp>
        <p:sp>
          <p:nvSpPr>
            <p:cNvPr id="32" name="TextBox 13">
              <a:extLst>
                <a:ext uri="{FF2B5EF4-FFF2-40B4-BE49-F238E27FC236}">
                  <a16:creationId xmlns:a16="http://schemas.microsoft.com/office/drawing/2014/main" id="{EA775DEA-C6AD-DC4F-AE61-910FBC29EA06}"/>
                </a:ext>
              </a:extLst>
            </p:cNvPr>
            <p:cNvSpPr txBox="1"/>
            <p:nvPr/>
          </p:nvSpPr>
          <p:spPr>
            <a:xfrm>
              <a:off x="0" y="-47625"/>
              <a:ext cx="7569956" cy="453201"/>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ANALYSIS</a:t>
              </a:r>
            </a:p>
          </p:txBody>
        </p:sp>
      </p:grpSp>
      <p:sp>
        <p:nvSpPr>
          <p:cNvPr id="33" name="TextBox 15">
            <a:extLst>
              <a:ext uri="{FF2B5EF4-FFF2-40B4-BE49-F238E27FC236}">
                <a16:creationId xmlns:a16="http://schemas.microsoft.com/office/drawing/2014/main" id="{3878C91A-A881-2246-B808-8E2A770FCD2C}"/>
              </a:ext>
            </a:extLst>
          </p:cNvPr>
          <p:cNvSpPr txBox="1"/>
          <p:nvPr/>
        </p:nvSpPr>
        <p:spPr>
          <a:xfrm>
            <a:off x="11581833" y="7519579"/>
            <a:ext cx="5677467" cy="136280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This ad-hoc analysis is insightful, but it's time to take this analysis into large scale production for real-time understanding of your business. We can show you how to do this.   </a:t>
            </a:r>
          </a:p>
        </p:txBody>
      </p:sp>
      <p:sp>
        <p:nvSpPr>
          <p:cNvPr id="34" name="TextBox 16">
            <a:extLst>
              <a:ext uri="{FF2B5EF4-FFF2-40B4-BE49-F238E27FC236}">
                <a16:creationId xmlns:a16="http://schemas.microsoft.com/office/drawing/2014/main" id="{C86FA57A-D9CA-A84F-BD9F-47A86DB6898F}"/>
              </a:ext>
            </a:extLst>
          </p:cNvPr>
          <p:cNvSpPr txBox="1"/>
          <p:nvPr/>
        </p:nvSpPr>
        <p:spPr>
          <a:xfrm>
            <a:off x="11581833" y="6964868"/>
            <a:ext cx="5677467" cy="344646"/>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NEXT STEPS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sp>
        <p:nvSpPr>
          <p:cNvPr id="2" name="TextBox 2"/>
          <p:cNvSpPr txBox="1"/>
          <p:nvPr/>
        </p:nvSpPr>
        <p:spPr>
          <a:xfrm>
            <a:off x="5421913" y="5552246"/>
            <a:ext cx="5385738" cy="421719"/>
          </a:xfrm>
          <a:prstGeom prst="rect">
            <a:avLst/>
          </a:prstGeom>
        </p:spPr>
        <p:txBody>
          <a:bodyPr lIns="0" tIns="0" rIns="0" bIns="0" rtlCol="0" anchor="t">
            <a:spAutoFit/>
          </a:bodyPr>
          <a:lstStyle/>
          <a:p>
            <a:pPr>
              <a:lnSpc>
                <a:spcPts val="3640"/>
              </a:lnSpc>
            </a:pPr>
            <a:r>
              <a:rPr lang="en-US" sz="2600" spc="-26" dirty="0">
                <a:solidFill>
                  <a:schemeClr val="bg1"/>
                </a:solidFill>
                <a:latin typeface="Gadugi" panose="020B0502040204020203" pitchFamily="34" charset="0"/>
                <a:ea typeface="Gadugi" panose="020B0502040204020203" pitchFamily="34" charset="0"/>
              </a:rPr>
              <a:t>ANY QUESTIONS?</a:t>
            </a:r>
          </a:p>
        </p:txBody>
      </p:sp>
      <p:grpSp>
        <p:nvGrpSpPr>
          <p:cNvPr id="4" name="Group 4"/>
          <p:cNvGrpSpPr>
            <a:grpSpLocks noChangeAspect="1"/>
          </p:cNvGrpSpPr>
          <p:nvPr/>
        </p:nvGrpSpPr>
        <p:grpSpPr>
          <a:xfrm>
            <a:off x="1206323" y="3314235"/>
            <a:ext cx="2959386" cy="2959386"/>
            <a:chOff x="0" y="0"/>
            <a:chExt cx="6350000" cy="6350000"/>
          </a:xfrm>
        </p:grpSpPr>
        <p:sp>
          <p:nvSpPr>
            <p:cNvPr id="5" name="Freeform 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chemeClr val="bg1"/>
            </a:solidFill>
          </p:spPr>
        </p:sp>
      </p:grpSp>
      <p:sp>
        <p:nvSpPr>
          <p:cNvPr id="7" name="TextBox 7"/>
          <p:cNvSpPr txBox="1"/>
          <p:nvPr/>
        </p:nvSpPr>
        <p:spPr>
          <a:xfrm>
            <a:off x="4669076" y="4178375"/>
            <a:ext cx="5729829" cy="1231106"/>
          </a:xfrm>
          <a:prstGeom prst="rect">
            <a:avLst/>
          </a:prstGeom>
        </p:spPr>
        <p:txBody>
          <a:bodyPr lIns="0" tIns="0" rIns="0" bIns="0" rtlCol="0" anchor="t">
            <a:spAutoFit/>
          </a:bodyPr>
          <a:lstStyle/>
          <a:p>
            <a:pPr algn="r">
              <a:lnSpc>
                <a:spcPts val="9600"/>
              </a:lnSpc>
            </a:pPr>
            <a:r>
              <a:rPr lang="en-US" sz="8000" spc="-80" dirty="0">
                <a:solidFill>
                  <a:schemeClr val="bg1"/>
                </a:solidFill>
                <a:latin typeface="Gadugi" panose="020B0502040204020203" pitchFamily="34" charset="0"/>
                <a:ea typeface="Gadugi" panose="020B0502040204020203" pitchFamily="34" charset="0"/>
              </a:rPr>
              <a:t>Thank you!</a:t>
            </a:r>
          </a:p>
        </p:txBody>
      </p:sp>
      <p:grpSp>
        <p:nvGrpSpPr>
          <p:cNvPr id="8" name="Group 8"/>
          <p:cNvGrpSpPr/>
          <p:nvPr/>
        </p:nvGrpSpPr>
        <p:grpSpPr>
          <a:xfrm>
            <a:off x="517113" y="-1140306"/>
            <a:ext cx="17253775" cy="2017079"/>
            <a:chOff x="0" y="0"/>
            <a:chExt cx="23005033" cy="2689439"/>
          </a:xfrm>
        </p:grpSpPr>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6" name="Group 16"/>
          <p:cNvGrpSpPr/>
          <p:nvPr/>
        </p:nvGrpSpPr>
        <p:grpSpPr>
          <a:xfrm>
            <a:off x="517113" y="9394369"/>
            <a:ext cx="17253775" cy="2017079"/>
            <a:chOff x="0" y="0"/>
            <a:chExt cx="23005033" cy="2689439"/>
          </a:xfrm>
        </p:grpSpPr>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sp>
        <p:nvSpPr>
          <p:cNvPr id="24" name="Cloud Callout 23"/>
          <p:cNvSpPr/>
          <p:nvPr/>
        </p:nvSpPr>
        <p:spPr>
          <a:xfrm>
            <a:off x="1981200" y="4178375"/>
            <a:ext cx="1676400" cy="1373871"/>
          </a:xfrm>
          <a:prstGeom prst="cloudCallou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Gadugi" panose="020B0502040204020203" pitchFamily="34" charset="0"/>
              <a:ea typeface="Gadugi" panose="020B0502040204020203"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921591" y="3285301"/>
            <a:ext cx="8673443" cy="3801117"/>
            <a:chOff x="0" y="0"/>
            <a:chExt cx="11564591" cy="5068155"/>
          </a:xfrm>
        </p:grpSpPr>
        <p:sp>
          <p:nvSpPr>
            <p:cNvPr id="3" name="TextBox 3"/>
            <p:cNvSpPr txBox="1"/>
            <p:nvPr/>
          </p:nvSpPr>
          <p:spPr>
            <a:xfrm>
              <a:off x="0" y="0"/>
              <a:ext cx="11564591" cy="1641474"/>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Today's agenda</a:t>
              </a:r>
            </a:p>
          </p:txBody>
        </p:sp>
        <p:sp>
          <p:nvSpPr>
            <p:cNvPr id="4" name="TextBox 4"/>
            <p:cNvSpPr txBox="1"/>
            <p:nvPr/>
          </p:nvSpPr>
          <p:spPr>
            <a:xfrm>
              <a:off x="0" y="2298166"/>
              <a:ext cx="11564591" cy="2769989"/>
            </a:xfrm>
            <a:prstGeom prst="rect">
              <a:avLst/>
            </a:prstGeom>
          </p:spPr>
          <p:txBody>
            <a:bodyPr lIns="0" tIns="0" rIns="0" bIns="0" rtlCol="0" anchor="t">
              <a:spAutoFit/>
            </a:bodyPr>
            <a:lstStyle/>
            <a:p>
              <a:pPr>
                <a:lnSpc>
                  <a:spcPts val="2660"/>
                </a:lnSpc>
              </a:pPr>
              <a:r>
                <a:rPr lang="en-US" sz="1900" spc="-19" dirty="0">
                  <a:latin typeface="Gadugi" panose="020B0502040204020203" pitchFamily="34" charset="0"/>
                  <a:ea typeface="Gadugi" panose="020B0502040204020203" pitchFamily="34" charset="0"/>
                </a:rPr>
                <a:t>Project recap</a:t>
              </a:r>
            </a:p>
            <a:p>
              <a:pPr>
                <a:lnSpc>
                  <a:spcPts val="2660"/>
                </a:lnSpc>
              </a:pPr>
              <a:r>
                <a:rPr lang="en-US" sz="1900" spc="-19" dirty="0">
                  <a:latin typeface="Gadugi" panose="020B0502040204020203" pitchFamily="34" charset="0"/>
                  <a:ea typeface="Gadugi" panose="020B0502040204020203" pitchFamily="34" charset="0"/>
                </a:rPr>
                <a:t>Problem</a:t>
              </a:r>
            </a:p>
            <a:p>
              <a:pPr>
                <a:lnSpc>
                  <a:spcPts val="2660"/>
                </a:lnSpc>
              </a:pPr>
              <a:r>
                <a:rPr lang="en-US" sz="1900" spc="-19" dirty="0">
                  <a:latin typeface="Gadugi" panose="020B0502040204020203" pitchFamily="34" charset="0"/>
                  <a:ea typeface="Gadugi" panose="020B0502040204020203" pitchFamily="34" charset="0"/>
                </a:rPr>
                <a:t>The Analytics team</a:t>
              </a:r>
            </a:p>
            <a:p>
              <a:pPr>
                <a:lnSpc>
                  <a:spcPts val="2660"/>
                </a:lnSpc>
              </a:pPr>
              <a:r>
                <a:rPr lang="en-US" sz="1900" spc="-19" dirty="0">
                  <a:latin typeface="Gadugi" panose="020B0502040204020203" pitchFamily="34" charset="0"/>
                  <a:ea typeface="Gadugi" panose="020B0502040204020203" pitchFamily="34" charset="0"/>
                </a:rPr>
                <a:t>Process</a:t>
              </a:r>
            </a:p>
            <a:p>
              <a:pPr>
                <a:lnSpc>
                  <a:spcPts val="2660"/>
                </a:lnSpc>
              </a:pPr>
              <a:r>
                <a:rPr lang="en-US" sz="1900" spc="-19" dirty="0">
                  <a:latin typeface="Gadugi" panose="020B0502040204020203" pitchFamily="34" charset="0"/>
                  <a:ea typeface="Gadugi" panose="020B0502040204020203" pitchFamily="34" charset="0"/>
                </a:rPr>
                <a:t>Insights</a:t>
              </a:r>
            </a:p>
            <a:p>
              <a:pPr>
                <a:lnSpc>
                  <a:spcPts val="2660"/>
                </a:lnSpc>
              </a:pPr>
              <a:r>
                <a:rPr lang="en-US" sz="1900" spc="-19" dirty="0">
                  <a:latin typeface="Gadugi" panose="020B0502040204020203" pitchFamily="34" charset="0"/>
                  <a:ea typeface="Gadugi" panose="020B0502040204020203" pitchFamily="34" charset="0"/>
                </a:rPr>
                <a:t>Summary</a:t>
              </a:r>
            </a:p>
          </p:txBody>
        </p:sp>
      </p:grpSp>
      <p:grpSp>
        <p:nvGrpSpPr>
          <p:cNvPr id="5" name="Group 5"/>
          <p:cNvGrpSpPr/>
          <p:nvPr/>
        </p:nvGrpSpPr>
        <p:grpSpPr>
          <a:xfrm>
            <a:off x="15307242" y="-1685151"/>
            <a:ext cx="3545508" cy="3370302"/>
            <a:chOff x="0" y="0"/>
            <a:chExt cx="4727344" cy="4493736"/>
          </a:xfrm>
        </p:grpSpPr>
        <p:grpSp>
          <p:nvGrpSpPr>
            <p:cNvPr id="6" name="Group 6"/>
            <p:cNvGrpSpPr>
              <a:grpSpLocks noChangeAspect="1"/>
            </p:cNvGrpSpPr>
            <p:nvPr/>
          </p:nvGrpSpPr>
          <p:grpSpPr>
            <a:xfrm>
              <a:off x="644072" y="410464"/>
              <a:ext cx="4083272" cy="4083272"/>
              <a:chOff x="0" y="0"/>
              <a:chExt cx="6350000" cy="6350000"/>
            </a:xfrm>
          </p:grpSpPr>
          <p:sp>
            <p:nvSpPr>
              <p:cNvPr id="7" name="Freeform 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8" name="Picture 8"/>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9" name="Group 9"/>
          <p:cNvGrpSpPr/>
          <p:nvPr/>
        </p:nvGrpSpPr>
        <p:grpSpPr>
          <a:xfrm>
            <a:off x="13610070" y="3458349"/>
            <a:ext cx="3545508" cy="3370302"/>
            <a:chOff x="0" y="0"/>
            <a:chExt cx="4727344" cy="4493736"/>
          </a:xfrm>
        </p:grpSpPr>
        <p:grpSp>
          <p:nvGrpSpPr>
            <p:cNvPr id="10" name="Group 10"/>
            <p:cNvGrpSpPr>
              <a:grpSpLocks noChangeAspect="1"/>
            </p:cNvGrpSpPr>
            <p:nvPr/>
          </p:nvGrpSpPr>
          <p:grpSpPr>
            <a:xfrm>
              <a:off x="644072" y="410464"/>
              <a:ext cx="4083272" cy="4083272"/>
              <a:chOff x="0" y="0"/>
              <a:chExt cx="6350000" cy="6350000"/>
            </a:xfrm>
          </p:grpSpPr>
          <p:sp>
            <p:nvSpPr>
              <p:cNvPr id="11" name="Freeform 1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3" name="Group 13"/>
          <p:cNvGrpSpPr/>
          <p:nvPr/>
        </p:nvGrpSpPr>
        <p:grpSpPr>
          <a:xfrm>
            <a:off x="11912898" y="8601849"/>
            <a:ext cx="3545508" cy="3370302"/>
            <a:chOff x="0" y="0"/>
            <a:chExt cx="4727344" cy="4493736"/>
          </a:xfrm>
        </p:grpSpPr>
        <p:grpSp>
          <p:nvGrpSpPr>
            <p:cNvPr id="14" name="Group 14"/>
            <p:cNvGrpSpPr>
              <a:grpSpLocks noChangeAspect="1"/>
            </p:cNvGrpSpPr>
            <p:nvPr/>
          </p:nvGrpSpPr>
          <p:grpSpPr>
            <a:xfrm>
              <a:off x="644072" y="410464"/>
              <a:ext cx="4083272" cy="408327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6" name="Picture 16"/>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17" name="Group 17"/>
          <p:cNvGrpSpPr/>
          <p:nvPr/>
        </p:nvGrpSpPr>
        <p:grpSpPr>
          <a:xfrm>
            <a:off x="-927557" y="406153"/>
            <a:ext cx="2253799" cy="9474693"/>
            <a:chOff x="0" y="0"/>
            <a:chExt cx="3005065" cy="12632924"/>
          </a:xfrm>
        </p:grpSpPr>
        <p:pic>
          <p:nvPicPr>
            <p:cNvPr id="18" name="Picture 1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19" name="Picture 1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20" name="Picture 2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21" name="Picture 2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517113" y="470301"/>
            <a:ext cx="17253775" cy="9117799"/>
            <a:chOff x="0" y="0"/>
            <a:chExt cx="23005033" cy="12157065"/>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3155875"/>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6311751"/>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9467626"/>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3155875"/>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6311751"/>
              <a:ext cx="2891870" cy="2689439"/>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9467626"/>
              <a:ext cx="2891870" cy="2689439"/>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3155875"/>
              <a:ext cx="2891870" cy="2689439"/>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6311751"/>
              <a:ext cx="2891870" cy="2689439"/>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9467626"/>
              <a:ext cx="2891870" cy="2689439"/>
            </a:xfrm>
            <a:prstGeom prst="rect">
              <a:avLst/>
            </a:prstGeom>
          </p:spPr>
        </p:pic>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3155875"/>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6311751"/>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9467626"/>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3155875"/>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6311751"/>
              <a:ext cx="2891870" cy="2689439"/>
            </a:xfrm>
            <a:prstGeom prst="rect">
              <a:avLst/>
            </a:prstGeom>
          </p:spPr>
        </p:pic>
        <p:pic>
          <p:nvPicPr>
            <p:cNvPr id="22" name="Picture 2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9467626"/>
              <a:ext cx="2891870" cy="2689439"/>
            </a:xfrm>
            <a:prstGeom prst="rect">
              <a:avLst/>
            </a:prstGeom>
          </p:spPr>
        </p:pic>
        <p:pic>
          <p:nvPicPr>
            <p:cNvPr id="23" name="Picture 2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4" name="Picture 2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3155875"/>
              <a:ext cx="2891870" cy="2689439"/>
            </a:xfrm>
            <a:prstGeom prst="rect">
              <a:avLst/>
            </a:prstGeom>
          </p:spPr>
        </p:pic>
        <p:pic>
          <p:nvPicPr>
            <p:cNvPr id="25" name="Picture 2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6311751"/>
              <a:ext cx="2891870" cy="2689439"/>
            </a:xfrm>
            <a:prstGeom prst="rect">
              <a:avLst/>
            </a:prstGeom>
          </p:spPr>
        </p:pic>
        <p:pic>
          <p:nvPicPr>
            <p:cNvPr id="26" name="Picture 2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9467626"/>
              <a:ext cx="2891870" cy="2689439"/>
            </a:xfrm>
            <a:prstGeom prst="rect">
              <a:avLst/>
            </a:prstGeom>
          </p:spPr>
        </p:pic>
        <p:pic>
          <p:nvPicPr>
            <p:cNvPr id="27" name="Picture 2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pic>
          <p:nvPicPr>
            <p:cNvPr id="28" name="Picture 2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155875"/>
              <a:ext cx="2891870" cy="2689439"/>
            </a:xfrm>
            <a:prstGeom prst="rect">
              <a:avLst/>
            </a:prstGeom>
          </p:spPr>
        </p:pic>
        <p:pic>
          <p:nvPicPr>
            <p:cNvPr id="29" name="Picture 2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311751"/>
              <a:ext cx="2891870" cy="2689439"/>
            </a:xfrm>
            <a:prstGeom prst="rect">
              <a:avLst/>
            </a:prstGeom>
          </p:spPr>
        </p:pic>
        <p:pic>
          <p:nvPicPr>
            <p:cNvPr id="30" name="Picture 3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467626"/>
              <a:ext cx="2891870" cy="2689439"/>
            </a:xfrm>
            <a:prstGeom prst="rect">
              <a:avLst/>
            </a:prstGeom>
          </p:spPr>
        </p:pic>
      </p:grpSp>
      <p:sp>
        <p:nvSpPr>
          <p:cNvPr id="31" name="AutoShape 31"/>
          <p:cNvSpPr/>
          <p:nvPr/>
        </p:nvSpPr>
        <p:spPr>
          <a:xfrm>
            <a:off x="4946896" y="2005584"/>
            <a:ext cx="11342283" cy="6275832"/>
          </a:xfrm>
          <a:prstGeom prst="rect">
            <a:avLst/>
          </a:prstGeom>
          <a:solidFill>
            <a:schemeClr val="bg1"/>
          </a:solidFill>
        </p:spPr>
      </p:sp>
      <p:pic>
        <p:nvPicPr>
          <p:cNvPr id="32" name="Picture 32"/>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10799999">
            <a:off x="1983048" y="1909668"/>
            <a:ext cx="6453903" cy="6467663"/>
          </a:xfrm>
          <a:prstGeom prst="rect">
            <a:avLst/>
          </a:prstGeom>
        </p:spPr>
      </p:pic>
      <p:sp>
        <p:nvSpPr>
          <p:cNvPr id="33" name="TextBox 33"/>
          <p:cNvSpPr txBox="1"/>
          <p:nvPr/>
        </p:nvSpPr>
        <p:spPr>
          <a:xfrm>
            <a:off x="2969013" y="3935700"/>
            <a:ext cx="4481973" cy="2462213"/>
          </a:xfrm>
          <a:prstGeom prst="rect">
            <a:avLst/>
          </a:prstGeom>
        </p:spPr>
        <p:txBody>
          <a:bodyPr lIns="0" tIns="0" rIns="0" bIns="0" rtlCol="0" anchor="t">
            <a:spAutoFit/>
          </a:bodyPr>
          <a:lstStyle/>
          <a:p>
            <a:pPr algn="ctr">
              <a:lnSpc>
                <a:spcPts val="9600"/>
              </a:lnSpc>
            </a:pPr>
            <a:r>
              <a:rPr lang="en-US" sz="8000" spc="-80" dirty="0">
                <a:solidFill>
                  <a:srgbClr val="FFFFFF"/>
                </a:solidFill>
                <a:latin typeface="Gadugi" panose="020B0502040204020203" pitchFamily="34" charset="0"/>
                <a:ea typeface="Gadugi" panose="020B0502040204020203" pitchFamily="34" charset="0"/>
              </a:rPr>
              <a:t>Project Recap</a:t>
            </a:r>
          </a:p>
        </p:txBody>
      </p:sp>
      <p:sp>
        <p:nvSpPr>
          <p:cNvPr id="34" name="TextBox 33">
            <a:extLst>
              <a:ext uri="{FF2B5EF4-FFF2-40B4-BE49-F238E27FC236}">
                <a16:creationId xmlns:a16="http://schemas.microsoft.com/office/drawing/2014/main" id="{BA965198-9910-493B-BBC6-6E6D73A432EB}"/>
              </a:ext>
            </a:extLst>
          </p:cNvPr>
          <p:cNvSpPr txBox="1"/>
          <p:nvPr/>
        </p:nvSpPr>
        <p:spPr>
          <a:xfrm>
            <a:off x="9422918" y="3543300"/>
            <a:ext cx="5664682" cy="3485570"/>
          </a:xfrm>
          <a:prstGeom prst="rect">
            <a:avLst/>
          </a:prstGeom>
          <a:noFill/>
        </p:spPr>
        <p:txBody>
          <a:bodyPr wrap="square" rtlCol="0">
            <a:spAutoFit/>
          </a:bodyPr>
          <a:lstStyle/>
          <a:p>
            <a:pPr>
              <a:lnSpc>
                <a:spcPts val="2660"/>
              </a:lnSpc>
            </a:pPr>
            <a:r>
              <a:rPr lang="en-US" sz="1900" spc="-19" dirty="0">
                <a:latin typeface="Gadugi" panose="020B0502040204020203" pitchFamily="34" charset="0"/>
                <a:ea typeface="Gadugi" panose="020B0502040204020203" pitchFamily="34" charset="0"/>
              </a:rPr>
              <a:t>Social Buzz is a fast growing technology unicorn that need to adapt quickly to it's global scale. Accenture has begun a 3 month POC focusing on these tasks:</a:t>
            </a:r>
          </a:p>
          <a:p>
            <a:pPr>
              <a:lnSpc>
                <a:spcPts val="2660"/>
              </a:lnSpc>
            </a:pPr>
            <a:endParaRPr lang="en-US" sz="1900" spc="-19" dirty="0">
              <a:latin typeface="Gadugi" panose="020B0502040204020203" pitchFamily="34" charset="0"/>
              <a:ea typeface="Gadugi" panose="020B0502040204020203" pitchFamily="34" charset="0"/>
            </a:endParaRP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An audit of Social Buzz's big data practice</a:t>
            </a:r>
          </a:p>
          <a:p>
            <a:pPr marL="410211" lvl="1" indent="-205106">
              <a:lnSpc>
                <a:spcPts val="2660"/>
              </a:lnSpc>
              <a:buFont typeface="Arial"/>
              <a:buChar char="•"/>
            </a:pPr>
            <a:r>
              <a:rPr lang="en-US" sz="1900" spc="-19" dirty="0">
                <a:latin typeface="Gadugi" panose="020B0502040204020203" pitchFamily="34" charset="0"/>
                <a:ea typeface="Gadugi" panose="020B0502040204020203" pitchFamily="34" charset="0"/>
              </a:rPr>
              <a:t>Recommendations for a successful IPO</a:t>
            </a:r>
          </a:p>
          <a:p>
            <a:pPr marL="410210" lvl="1" indent="-205105">
              <a:lnSpc>
                <a:spcPts val="2660"/>
              </a:lnSpc>
              <a:buFont typeface="Arial"/>
              <a:buChar char="•"/>
            </a:pPr>
            <a:r>
              <a:rPr lang="en-US" sz="1900" spc="-19" dirty="0">
                <a:latin typeface="Gadugi" panose="020B0502040204020203" pitchFamily="34" charset="0"/>
                <a:ea typeface="Gadugi" panose="020B0502040204020203" pitchFamily="34" charset="0"/>
              </a:rPr>
              <a:t>Analysis to find Social Buzz's top 5 most popular categories of content </a:t>
            </a:r>
          </a:p>
          <a:p>
            <a:endParaRPr lang="en-AU" dirty="0">
              <a:latin typeface="Gadugi" panose="020B0502040204020203" pitchFamily="34" charset="0"/>
              <a:ea typeface="Gadugi" panose="020B0502040204020203"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9144000" y="8195696"/>
            <a:ext cx="3545508" cy="3370302"/>
            <a:chOff x="0" y="0"/>
            <a:chExt cx="4727344" cy="4493736"/>
          </a:xfrm>
        </p:grpSpPr>
        <p:grpSp>
          <p:nvGrpSpPr>
            <p:cNvPr id="3" name="Group 3"/>
            <p:cNvGrpSpPr>
              <a:grpSpLocks noChangeAspect="1"/>
            </p:cNvGrpSpPr>
            <p:nvPr/>
          </p:nvGrpSpPr>
          <p:grpSpPr>
            <a:xfrm>
              <a:off x="644072" y="410464"/>
              <a:ext cx="4083272" cy="4083272"/>
              <a:chOff x="0" y="0"/>
              <a:chExt cx="6350000" cy="6350000"/>
            </a:xfrm>
          </p:grpSpPr>
          <p:sp>
            <p:nvSpPr>
              <p:cNvPr id="4" name="Freeform 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5" name="Picture 5"/>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grpSp>
        <p:nvGrpSpPr>
          <p:cNvPr id="7" name="Group 7"/>
          <p:cNvGrpSpPr/>
          <p:nvPr/>
        </p:nvGrpSpPr>
        <p:grpSpPr>
          <a:xfrm>
            <a:off x="-146279" y="406153"/>
            <a:ext cx="2253799" cy="9474693"/>
            <a:chOff x="0" y="0"/>
            <a:chExt cx="3005065" cy="12632924"/>
          </a:xfrm>
        </p:grpSpPr>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9838214"/>
              <a:ext cx="3005065" cy="2794710"/>
            </a:xfrm>
            <a:prstGeom prst="rect">
              <a:avLst/>
            </a:prstGeom>
          </p:spPr>
        </p:pic>
      </p:grpSp>
      <p:grpSp>
        <p:nvGrpSpPr>
          <p:cNvPr id="12" name="Group 12"/>
          <p:cNvGrpSpPr/>
          <p:nvPr/>
        </p:nvGrpSpPr>
        <p:grpSpPr>
          <a:xfrm>
            <a:off x="1298688" y="1464558"/>
            <a:ext cx="3438614" cy="3297100"/>
            <a:chOff x="0" y="154662"/>
            <a:chExt cx="4584818" cy="4396135"/>
          </a:xfrm>
        </p:grpSpPr>
        <p:grpSp>
          <p:nvGrpSpPr>
            <p:cNvPr id="13" name="Group 13"/>
            <p:cNvGrpSpPr>
              <a:grpSpLocks noChangeAspect="1"/>
            </p:cNvGrpSpPr>
            <p:nvPr/>
          </p:nvGrpSpPr>
          <p:grpSpPr>
            <a:xfrm>
              <a:off x="0" y="656398"/>
              <a:ext cx="3894399" cy="3894399"/>
              <a:chOff x="0" y="0"/>
              <a:chExt cx="6350000" cy="6350000"/>
            </a:xfrm>
          </p:grpSpPr>
          <p:sp>
            <p:nvSpPr>
              <p:cNvPr id="14" name="Freeform 14"/>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963488"/>
              </a:solidFill>
            </p:spPr>
            <p:txBody>
              <a:bodyPr/>
              <a:lstStyle/>
              <a:p>
                <a:endParaRPr lang="en-AU" dirty="0">
                  <a:latin typeface="Gadugi" panose="020B0502040204020203" pitchFamily="34" charset="0"/>
                  <a:ea typeface="Gadugi" panose="020B0502040204020203" pitchFamily="34" charset="0"/>
                </a:endParaRPr>
              </a:p>
            </p:txBody>
          </p:sp>
        </p:grpSp>
        <p:pic>
          <p:nvPicPr>
            <p:cNvPr id="15" name="Picture 15"/>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b="321"/>
            <a:stretch>
              <a:fillRect/>
            </a:stretch>
          </p:blipFill>
          <p:spPr>
            <a:xfrm rot="16484543">
              <a:off x="686267" y="150511"/>
              <a:ext cx="3894400" cy="3902702"/>
            </a:xfrm>
            <a:prstGeom prst="rect">
              <a:avLst/>
            </a:prstGeom>
          </p:spPr>
        </p:pic>
      </p:grpSp>
      <p:grpSp>
        <p:nvGrpSpPr>
          <p:cNvPr id="16" name="Group 16"/>
          <p:cNvGrpSpPr/>
          <p:nvPr/>
        </p:nvGrpSpPr>
        <p:grpSpPr>
          <a:xfrm>
            <a:off x="15986267" y="-1061348"/>
            <a:ext cx="3545508" cy="3370302"/>
            <a:chOff x="0" y="0"/>
            <a:chExt cx="4727344" cy="4493736"/>
          </a:xfrm>
        </p:grpSpPr>
        <p:grpSp>
          <p:nvGrpSpPr>
            <p:cNvPr id="17" name="Group 17"/>
            <p:cNvGrpSpPr>
              <a:grpSpLocks noChangeAspect="1"/>
            </p:cNvGrpSpPr>
            <p:nvPr/>
          </p:nvGrpSpPr>
          <p:grpSpPr>
            <a:xfrm>
              <a:off x="644072" y="410464"/>
              <a:ext cx="4083272" cy="4083272"/>
              <a:chOff x="0" y="0"/>
              <a:chExt cx="6350000" cy="6350000"/>
            </a:xfrm>
          </p:grpSpPr>
          <p:sp>
            <p:nvSpPr>
              <p:cNvPr id="18" name="Freeform 18"/>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9" name="Picture 19"/>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b="321"/>
            <a:stretch>
              <a:fillRect/>
            </a:stretch>
          </p:blipFill>
          <p:spPr>
            <a:xfrm>
              <a:off x="0" y="0"/>
              <a:ext cx="4083272" cy="4091977"/>
            </a:xfrm>
            <a:prstGeom prst="rect">
              <a:avLst/>
            </a:prstGeom>
          </p:spPr>
        </p:pic>
      </p:grpSp>
      <p:pic>
        <p:nvPicPr>
          <p:cNvPr id="20" name="Picture 20"/>
          <p:cNvPicPr>
            <a:picLocks noChangeAspect="1"/>
          </p:cNvPicPr>
          <p:nvPr/>
        </p:nvPicPr>
        <p:blipFill>
          <a:blip r:embed="rId9"/>
          <a:srcRect l="24693" r="24693"/>
          <a:stretch>
            <a:fillRect/>
          </a:stretch>
        </p:blipFill>
        <p:spPr>
          <a:xfrm>
            <a:off x="11007484" y="1028700"/>
            <a:ext cx="6251816" cy="8229600"/>
          </a:xfrm>
          <a:prstGeom prst="rect">
            <a:avLst/>
          </a:prstGeom>
        </p:spPr>
      </p:pic>
      <p:sp>
        <p:nvSpPr>
          <p:cNvPr id="21" name="TextBox 21"/>
          <p:cNvSpPr txBox="1"/>
          <p:nvPr/>
        </p:nvSpPr>
        <p:spPr>
          <a:xfrm>
            <a:off x="3069738" y="2308953"/>
            <a:ext cx="5786869" cy="1231106"/>
          </a:xfrm>
          <a:prstGeom prst="rect">
            <a:avLst/>
          </a:prstGeom>
        </p:spPr>
        <p:txBody>
          <a:bodyPr lIns="0" tIns="0" rIns="0" bIns="0" rtlCol="0" anchor="t">
            <a:spAutoFit/>
          </a:bodyPr>
          <a:lstStyle/>
          <a:p>
            <a:pPr>
              <a:lnSpc>
                <a:spcPts val="9600"/>
              </a:lnSpc>
            </a:pPr>
            <a:r>
              <a:rPr lang="en-US" sz="8000" spc="-80" dirty="0">
                <a:solidFill>
                  <a:srgbClr val="FFFFFF"/>
                </a:solidFill>
                <a:latin typeface="Gadugi" panose="020B0502040204020203" pitchFamily="34" charset="0"/>
                <a:ea typeface="Gadugi" panose="020B0502040204020203" pitchFamily="34" charset="0"/>
              </a:rPr>
              <a:t>Problem</a:t>
            </a:r>
          </a:p>
        </p:txBody>
      </p:sp>
      <p:sp>
        <p:nvSpPr>
          <p:cNvPr id="22" name="TextBox 22">
            <a:extLst>
              <a:ext uri="{FF2B5EF4-FFF2-40B4-BE49-F238E27FC236}">
                <a16:creationId xmlns:a16="http://schemas.microsoft.com/office/drawing/2014/main" id="{A4A3F31D-544A-4C23-9D85-378649215BE3}"/>
              </a:ext>
            </a:extLst>
          </p:cNvPr>
          <p:cNvSpPr txBox="1"/>
          <p:nvPr/>
        </p:nvSpPr>
        <p:spPr>
          <a:xfrm>
            <a:off x="2914718" y="8167121"/>
            <a:ext cx="5786869" cy="316915"/>
          </a:xfrm>
          <a:prstGeom prst="rect">
            <a:avLst/>
          </a:prstGeom>
        </p:spPr>
        <p:txBody>
          <a:bodyPr lIns="0" tIns="0" rIns="0" bIns="0" rtlCol="0" anchor="t">
            <a:spAutoFit/>
          </a:bodyPr>
          <a:lstStyle/>
          <a:p>
            <a:pPr>
              <a:lnSpc>
                <a:spcPts val="2660"/>
              </a:lnSpc>
            </a:pPr>
            <a:r>
              <a:rPr lang="en-US" sz="1900" spc="-19" dirty="0">
                <a:solidFill>
                  <a:srgbClr val="FFFFFF"/>
                </a:solidFill>
                <a:latin typeface="Gadugi" panose="020B0502040204020203" pitchFamily="34" charset="0"/>
                <a:ea typeface="Gadugi" panose="020B0502040204020203" pitchFamily="34" charset="0"/>
              </a:rPr>
              <a:t>But how to capitalize on it when there is so much?</a:t>
            </a:r>
          </a:p>
        </p:txBody>
      </p:sp>
      <p:sp>
        <p:nvSpPr>
          <p:cNvPr id="23" name="TextBox 23">
            <a:extLst>
              <a:ext uri="{FF2B5EF4-FFF2-40B4-BE49-F238E27FC236}">
                <a16:creationId xmlns:a16="http://schemas.microsoft.com/office/drawing/2014/main" id="{4B02D2F4-84C2-4AF8-81C2-4274DB8DF454}"/>
              </a:ext>
            </a:extLst>
          </p:cNvPr>
          <p:cNvSpPr txBox="1"/>
          <p:nvPr/>
        </p:nvSpPr>
        <p:spPr>
          <a:xfrm>
            <a:off x="2914718" y="5086350"/>
            <a:ext cx="5786869" cy="525721"/>
          </a:xfrm>
          <a:prstGeom prst="rect">
            <a:avLst/>
          </a:prstGeom>
        </p:spPr>
        <p:txBody>
          <a:bodyPr lIns="0" tIns="0" rIns="0" bIns="0" rtlCol="0" anchor="t">
            <a:spAutoFit/>
          </a:bodyPr>
          <a:lstStyle/>
          <a:p>
            <a:pPr>
              <a:lnSpc>
                <a:spcPts val="4480"/>
              </a:lnSpc>
            </a:pPr>
            <a:r>
              <a:rPr lang="en-US" sz="3200" spc="-32" dirty="0">
                <a:solidFill>
                  <a:srgbClr val="FFFFFF"/>
                </a:solidFill>
                <a:latin typeface="Gadugi" panose="020B0502040204020203" pitchFamily="34" charset="0"/>
                <a:ea typeface="Gadugi" panose="020B0502040204020203" pitchFamily="34" charset="0"/>
              </a:rPr>
              <a:t>Over </a:t>
            </a:r>
            <a:r>
              <a:rPr lang="en-US" sz="3200" u="sng" spc="-32" dirty="0">
                <a:solidFill>
                  <a:srgbClr val="FFFFFF"/>
                </a:solidFill>
                <a:latin typeface="Gadugi" panose="020B0502040204020203" pitchFamily="34" charset="0"/>
                <a:ea typeface="Gadugi" panose="020B0502040204020203" pitchFamily="34" charset="0"/>
              </a:rPr>
              <a:t>100000</a:t>
            </a:r>
            <a:r>
              <a:rPr lang="en-US" sz="3200" spc="-32" dirty="0">
                <a:solidFill>
                  <a:srgbClr val="FFFFFF"/>
                </a:solidFill>
                <a:latin typeface="Gadugi" panose="020B0502040204020203" pitchFamily="34" charset="0"/>
                <a:ea typeface="Gadugi" panose="020B0502040204020203" pitchFamily="34" charset="0"/>
              </a:rPr>
              <a:t> posts per day</a:t>
            </a:r>
          </a:p>
        </p:txBody>
      </p:sp>
      <p:sp>
        <p:nvSpPr>
          <p:cNvPr id="24" name="TextBox 24">
            <a:extLst>
              <a:ext uri="{FF2B5EF4-FFF2-40B4-BE49-F238E27FC236}">
                <a16:creationId xmlns:a16="http://schemas.microsoft.com/office/drawing/2014/main" id="{56D90644-7D4E-4882-8064-B20BF3463C9A}"/>
              </a:ext>
            </a:extLst>
          </p:cNvPr>
          <p:cNvSpPr txBox="1"/>
          <p:nvPr/>
        </p:nvSpPr>
        <p:spPr>
          <a:xfrm>
            <a:off x="2914718" y="6070890"/>
            <a:ext cx="5315099" cy="1102802"/>
          </a:xfrm>
          <a:prstGeom prst="rect">
            <a:avLst/>
          </a:prstGeom>
        </p:spPr>
        <p:txBody>
          <a:bodyPr lIns="0" tIns="0" rIns="0" bIns="0" rtlCol="0" anchor="t">
            <a:spAutoFit/>
          </a:bodyPr>
          <a:lstStyle/>
          <a:p>
            <a:pPr>
              <a:lnSpc>
                <a:spcPts val="4480"/>
              </a:lnSpc>
              <a:spcBef>
                <a:spcPct val="0"/>
              </a:spcBef>
            </a:pPr>
            <a:r>
              <a:rPr lang="en-US" sz="3200" u="sng" spc="-32" dirty="0">
                <a:solidFill>
                  <a:srgbClr val="FFFFFF"/>
                </a:solidFill>
                <a:latin typeface="Gadugi" panose="020B0502040204020203" pitchFamily="34" charset="0"/>
                <a:ea typeface="Gadugi" panose="020B0502040204020203" pitchFamily="34" charset="0"/>
              </a:rPr>
              <a:t>36,500,000</a:t>
            </a:r>
            <a:r>
              <a:rPr lang="en-US" sz="3200" spc="-32" dirty="0">
                <a:solidFill>
                  <a:srgbClr val="FFFFFF"/>
                </a:solidFill>
                <a:latin typeface="Gadugi" panose="020B0502040204020203" pitchFamily="34" charset="0"/>
                <a:ea typeface="Gadugi" panose="020B0502040204020203" pitchFamily="34" charset="0"/>
              </a:rPr>
              <a:t> pieces of content</a:t>
            </a:r>
          </a:p>
          <a:p>
            <a:pPr>
              <a:lnSpc>
                <a:spcPts val="4480"/>
              </a:lnSpc>
              <a:spcBef>
                <a:spcPct val="0"/>
              </a:spcBef>
            </a:pPr>
            <a:r>
              <a:rPr lang="en-US" sz="3200" spc="-32" dirty="0">
                <a:solidFill>
                  <a:srgbClr val="FFFFFF"/>
                </a:solidFill>
                <a:latin typeface="Gadugi" panose="020B0502040204020203" pitchFamily="34" charset="0"/>
                <a:ea typeface="Gadugi" panose="020B0502040204020203" pitchFamily="34" charset="0"/>
              </a:rPr>
              <a:t>per year!</a:t>
            </a:r>
          </a:p>
        </p:txBody>
      </p:sp>
      <p:sp>
        <p:nvSpPr>
          <p:cNvPr id="25" name="TextBox 26">
            <a:extLst>
              <a:ext uri="{FF2B5EF4-FFF2-40B4-BE49-F238E27FC236}">
                <a16:creationId xmlns:a16="http://schemas.microsoft.com/office/drawing/2014/main" id="{00ADAC7B-814A-4ED6-8AB9-8D473ED0DCD5}"/>
              </a:ext>
            </a:extLst>
          </p:cNvPr>
          <p:cNvSpPr txBox="1"/>
          <p:nvPr/>
        </p:nvSpPr>
        <p:spPr>
          <a:xfrm>
            <a:off x="2914718" y="8920480"/>
            <a:ext cx="5676287" cy="661143"/>
          </a:xfrm>
          <a:prstGeom prst="rect">
            <a:avLst/>
          </a:prstGeom>
        </p:spPr>
        <p:txBody>
          <a:bodyPr lIns="0" tIns="0" rIns="0" bIns="0" rtlCol="0" anchor="t">
            <a:spAutoFit/>
          </a:bodyPr>
          <a:lstStyle/>
          <a:p>
            <a:pPr>
              <a:lnSpc>
                <a:spcPts val="2660"/>
              </a:lnSpc>
              <a:spcBef>
                <a:spcPct val="0"/>
              </a:spcBef>
            </a:pPr>
            <a:r>
              <a:rPr lang="en-US" sz="1900" u="sng" spc="-19" dirty="0">
                <a:solidFill>
                  <a:srgbClr val="FFFFFF"/>
                </a:solidFill>
                <a:latin typeface="Gadugi" panose="020B0502040204020203" pitchFamily="34" charset="0"/>
                <a:ea typeface="Gadugi" panose="020B0502040204020203" pitchFamily="34" charset="0"/>
              </a:rPr>
              <a:t>Analysis to find Social Buzz's top 5 most popular categories of content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06723" y="406153"/>
            <a:ext cx="9939843" cy="9474693"/>
            <a:chOff x="0" y="0"/>
            <a:chExt cx="13253124"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0"/>
              <a:ext cx="3005065"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16020"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0"/>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832040" y="9838214"/>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0"/>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3279405"/>
              <a:ext cx="3005065" cy="2794710"/>
            </a:xfrm>
            <a:prstGeom prst="rect">
              <a:avLst/>
            </a:prstGeom>
          </p:spPr>
        </p:pic>
        <p:pic>
          <p:nvPicPr>
            <p:cNvPr id="13" name="Picture 1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6558809"/>
              <a:ext cx="3005065" cy="2794710"/>
            </a:xfrm>
            <a:prstGeom prst="rect">
              <a:avLst/>
            </a:prstGeom>
          </p:spPr>
        </p:pic>
        <p:pic>
          <p:nvPicPr>
            <p:cNvPr id="14" name="Picture 1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248060" y="9838214"/>
              <a:ext cx="3005065" cy="2794710"/>
            </a:xfrm>
            <a:prstGeom prst="rect">
              <a:avLst/>
            </a:prstGeom>
          </p:spPr>
        </p:pic>
      </p:grpSp>
      <p:sp>
        <p:nvSpPr>
          <p:cNvPr id="15" name="AutoShape 15"/>
          <p:cNvSpPr/>
          <p:nvPr/>
        </p:nvSpPr>
        <p:spPr>
          <a:xfrm>
            <a:off x="2110745" y="1825527"/>
            <a:ext cx="6750815" cy="6635945"/>
          </a:xfrm>
          <a:prstGeom prst="rect">
            <a:avLst/>
          </a:prstGeom>
          <a:solidFill>
            <a:srgbClr val="FFFFFF"/>
          </a:solidFill>
        </p:spPr>
      </p:sp>
      <p:grpSp>
        <p:nvGrpSpPr>
          <p:cNvPr id="16" name="Group 16"/>
          <p:cNvGrpSpPr>
            <a:grpSpLocks noChangeAspect="1"/>
          </p:cNvGrpSpPr>
          <p:nvPr/>
        </p:nvGrpSpPr>
        <p:grpSpPr>
          <a:xfrm>
            <a:off x="11825797" y="1270731"/>
            <a:ext cx="2085137" cy="2085137"/>
            <a:chOff x="0" y="0"/>
            <a:chExt cx="6350000" cy="6350000"/>
          </a:xfrm>
        </p:grpSpPr>
        <p:sp>
          <p:nvSpPr>
            <p:cNvPr id="17" name="Freeform 1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grpSp>
        <p:nvGrpSpPr>
          <p:cNvPr id="21" name="Group 21"/>
          <p:cNvGrpSpPr>
            <a:grpSpLocks noChangeAspect="1"/>
          </p:cNvGrpSpPr>
          <p:nvPr/>
        </p:nvGrpSpPr>
        <p:grpSpPr>
          <a:xfrm>
            <a:off x="11825797" y="4221947"/>
            <a:ext cx="2085137" cy="2085137"/>
            <a:chOff x="0" y="0"/>
            <a:chExt cx="6350000" cy="6350000"/>
          </a:xfrm>
        </p:grpSpPr>
        <p:sp>
          <p:nvSpPr>
            <p:cNvPr id="22" name="Freeform 2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grpSp>
        <p:nvGrpSpPr>
          <p:cNvPr id="26" name="Group 26"/>
          <p:cNvGrpSpPr>
            <a:grpSpLocks noChangeAspect="1"/>
          </p:cNvGrpSpPr>
          <p:nvPr/>
        </p:nvGrpSpPr>
        <p:grpSpPr>
          <a:xfrm>
            <a:off x="11825797" y="7173163"/>
            <a:ext cx="2085137" cy="2085137"/>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txBody>
            <a:bodyPr/>
            <a:lstStyle/>
            <a:p>
              <a:endParaRPr lang="en-AU" dirty="0">
                <a:latin typeface="Gadugi" panose="020B0502040204020203" pitchFamily="34" charset="0"/>
                <a:ea typeface="Gadugi" panose="020B0502040204020203" pitchFamily="34" charset="0"/>
              </a:endParaRPr>
            </a:p>
          </p:txBody>
        </p:sp>
      </p:grpSp>
      <p:sp>
        <p:nvSpPr>
          <p:cNvPr id="31" name="TextBox 31"/>
          <p:cNvSpPr txBox="1"/>
          <p:nvPr/>
        </p:nvSpPr>
        <p:spPr>
          <a:xfrm>
            <a:off x="2670508" y="3331799"/>
            <a:ext cx="5612273" cy="3693319"/>
          </a:xfrm>
          <a:prstGeom prst="rect">
            <a:avLst/>
          </a:prstGeom>
        </p:spPr>
        <p:txBody>
          <a:bodyPr lIns="0" tIns="0" rIns="0" bIns="0" rtlCol="0" anchor="t">
            <a:spAutoFit/>
          </a:bodyPr>
          <a:lstStyle/>
          <a:p>
            <a:pPr algn="ctr">
              <a:lnSpc>
                <a:spcPts val="9600"/>
              </a:lnSpc>
            </a:pPr>
            <a:r>
              <a:rPr lang="en-US" sz="8000" spc="-80" dirty="0">
                <a:solidFill>
                  <a:srgbClr val="000000"/>
                </a:solidFill>
                <a:latin typeface="Gadugi" panose="020B0502040204020203" pitchFamily="34" charset="0"/>
                <a:ea typeface="Gadugi" panose="020B0502040204020203" pitchFamily="34" charset="0"/>
              </a:rPr>
              <a:t>The Analytics team</a:t>
            </a:r>
          </a:p>
        </p:txBody>
      </p:sp>
      <p:grpSp>
        <p:nvGrpSpPr>
          <p:cNvPr id="32" name="Group 32">
            <a:extLst>
              <a:ext uri="{FF2B5EF4-FFF2-40B4-BE49-F238E27FC236}">
                <a16:creationId xmlns:a16="http://schemas.microsoft.com/office/drawing/2014/main" id="{CF12C1E1-BA1A-C344-97B2-3FC73436FD21}"/>
              </a:ext>
            </a:extLst>
          </p:cNvPr>
          <p:cNvGrpSpPr/>
          <p:nvPr/>
        </p:nvGrpSpPr>
        <p:grpSpPr>
          <a:xfrm>
            <a:off x="14510148" y="1621508"/>
            <a:ext cx="2616047" cy="1151958"/>
            <a:chOff x="0" y="-47625"/>
            <a:chExt cx="3488063" cy="1535945"/>
          </a:xfrm>
        </p:grpSpPr>
        <p:sp>
          <p:nvSpPr>
            <p:cNvPr id="33" name="TextBox 33">
              <a:extLst>
                <a:ext uri="{FF2B5EF4-FFF2-40B4-BE49-F238E27FC236}">
                  <a16:creationId xmlns:a16="http://schemas.microsoft.com/office/drawing/2014/main" id="{86579C22-77F7-8948-9508-05FD0414A2AA}"/>
                </a:ext>
              </a:extLst>
            </p:cNvPr>
            <p:cNvSpPr txBox="1"/>
            <p:nvPr/>
          </p:nvSpPr>
          <p:spPr>
            <a:xfrm>
              <a:off x="0" y="564990"/>
              <a:ext cx="3488063" cy="923330"/>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Chief Technology Architect</a:t>
              </a:r>
            </a:p>
          </p:txBody>
        </p:sp>
        <p:sp>
          <p:nvSpPr>
            <p:cNvPr id="34" name="TextBox 34">
              <a:extLst>
                <a:ext uri="{FF2B5EF4-FFF2-40B4-BE49-F238E27FC236}">
                  <a16:creationId xmlns:a16="http://schemas.microsoft.com/office/drawing/2014/main" id="{F8F9BDBD-AA9A-474B-B480-4DDB1DF84761}"/>
                </a:ext>
              </a:extLst>
            </p:cNvPr>
            <p:cNvSpPr txBox="1"/>
            <p:nvPr/>
          </p:nvSpPr>
          <p:spPr>
            <a:xfrm>
              <a:off x="0" y="-47625"/>
              <a:ext cx="3488063" cy="495863"/>
            </a:xfrm>
            <a:prstGeom prst="rect">
              <a:avLst/>
            </a:prstGeom>
          </p:spPr>
          <p:txBody>
            <a:bodyPr lIns="0" tIns="0" rIns="0" bIns="0" rtlCol="0" anchor="t">
              <a:spAutoFit/>
            </a:bodyPr>
            <a:lstStyle/>
            <a:p>
              <a:pPr>
                <a:lnSpc>
                  <a:spcPts val="2940"/>
                </a:lnSpc>
              </a:pPr>
              <a:r>
                <a:rPr lang="en-US" sz="2100" spc="-21" dirty="0">
                  <a:latin typeface="Gadugi" panose="020B0502040204020203" pitchFamily="34" charset="0"/>
                  <a:ea typeface="Gadugi" panose="020B0502040204020203" pitchFamily="34" charset="0"/>
                </a:rPr>
                <a:t>ANDREW FLEMING</a:t>
              </a:r>
            </a:p>
          </p:txBody>
        </p:sp>
      </p:grpSp>
      <p:grpSp>
        <p:nvGrpSpPr>
          <p:cNvPr id="35" name="Group 35">
            <a:extLst>
              <a:ext uri="{FF2B5EF4-FFF2-40B4-BE49-F238E27FC236}">
                <a16:creationId xmlns:a16="http://schemas.microsoft.com/office/drawing/2014/main" id="{82E5A0AC-D1CA-8049-B99B-924F644A0681}"/>
              </a:ext>
            </a:extLst>
          </p:cNvPr>
          <p:cNvGrpSpPr/>
          <p:nvPr/>
        </p:nvGrpSpPr>
        <p:grpSpPr>
          <a:xfrm>
            <a:off x="14510148" y="4741024"/>
            <a:ext cx="2616047" cy="805710"/>
            <a:chOff x="0" y="-47625"/>
            <a:chExt cx="3488063" cy="1074279"/>
          </a:xfrm>
        </p:grpSpPr>
        <p:sp>
          <p:nvSpPr>
            <p:cNvPr id="36" name="TextBox 36">
              <a:extLst>
                <a:ext uri="{FF2B5EF4-FFF2-40B4-BE49-F238E27FC236}">
                  <a16:creationId xmlns:a16="http://schemas.microsoft.com/office/drawing/2014/main" id="{46886E39-FA3C-3743-9AB5-FDCABC89ABF6}"/>
                </a:ext>
              </a:extLst>
            </p:cNvPr>
            <p:cNvSpPr txBox="1"/>
            <p:nvPr/>
          </p:nvSpPr>
          <p:spPr>
            <a:xfrm>
              <a:off x="0" y="564989"/>
              <a:ext cx="3488063" cy="461665"/>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Senior Principal</a:t>
              </a:r>
            </a:p>
          </p:txBody>
        </p:sp>
        <p:sp>
          <p:nvSpPr>
            <p:cNvPr id="37" name="TextBox 37">
              <a:extLst>
                <a:ext uri="{FF2B5EF4-FFF2-40B4-BE49-F238E27FC236}">
                  <a16:creationId xmlns:a16="http://schemas.microsoft.com/office/drawing/2014/main" id="{7CE9B6B9-4C68-584F-AF2C-67DF9430E611}"/>
                </a:ext>
              </a:extLst>
            </p:cNvPr>
            <p:cNvSpPr txBox="1"/>
            <p:nvPr/>
          </p:nvSpPr>
          <p:spPr>
            <a:xfrm>
              <a:off x="0" y="-47625"/>
              <a:ext cx="3488063" cy="495862"/>
            </a:xfrm>
            <a:prstGeom prst="rect">
              <a:avLst/>
            </a:prstGeom>
          </p:spPr>
          <p:txBody>
            <a:bodyPr lIns="0" tIns="0" rIns="0" bIns="0" rtlCol="0" anchor="t">
              <a:spAutoFit/>
            </a:bodyPr>
            <a:lstStyle/>
            <a:p>
              <a:pPr>
                <a:lnSpc>
                  <a:spcPts val="2940"/>
                </a:lnSpc>
              </a:pPr>
              <a:r>
                <a:rPr lang="en-US" sz="2100" spc="-21">
                  <a:latin typeface="Gadugi" panose="020B0502040204020203" pitchFamily="34" charset="0"/>
                  <a:ea typeface="Gadugi" panose="020B0502040204020203" pitchFamily="34" charset="0"/>
                </a:rPr>
                <a:t>MARCUS ROMPTON</a:t>
              </a:r>
            </a:p>
          </p:txBody>
        </p:sp>
      </p:grpSp>
      <p:grpSp>
        <p:nvGrpSpPr>
          <p:cNvPr id="38" name="Group 38">
            <a:extLst>
              <a:ext uri="{FF2B5EF4-FFF2-40B4-BE49-F238E27FC236}">
                <a16:creationId xmlns:a16="http://schemas.microsoft.com/office/drawing/2014/main" id="{66FD8EBE-CB97-1A46-AA62-1A2FBC50D862}"/>
              </a:ext>
            </a:extLst>
          </p:cNvPr>
          <p:cNvGrpSpPr/>
          <p:nvPr/>
        </p:nvGrpSpPr>
        <p:grpSpPr>
          <a:xfrm>
            <a:off x="14510148" y="7692240"/>
            <a:ext cx="2616047" cy="774355"/>
            <a:chOff x="0" y="-47625"/>
            <a:chExt cx="3488063" cy="1032473"/>
          </a:xfrm>
        </p:grpSpPr>
        <p:sp>
          <p:nvSpPr>
            <p:cNvPr id="39" name="TextBox 39">
              <a:extLst>
                <a:ext uri="{FF2B5EF4-FFF2-40B4-BE49-F238E27FC236}">
                  <a16:creationId xmlns:a16="http://schemas.microsoft.com/office/drawing/2014/main" id="{6BDF8EA4-7682-0A43-AFCE-EB4F8F717986}"/>
                </a:ext>
              </a:extLst>
            </p:cNvPr>
            <p:cNvSpPr txBox="1"/>
            <p:nvPr/>
          </p:nvSpPr>
          <p:spPr>
            <a:xfrm>
              <a:off x="0" y="564989"/>
              <a:ext cx="3488063" cy="419859"/>
            </a:xfrm>
            <a:prstGeom prst="rect">
              <a:avLst/>
            </a:prstGeom>
          </p:spPr>
          <p:txBody>
            <a:bodyPr lIns="0" tIns="0" rIns="0" bIns="0" rtlCol="0" anchor="t">
              <a:spAutoFit/>
            </a:bodyPr>
            <a:lstStyle/>
            <a:p>
              <a:pPr>
                <a:lnSpc>
                  <a:spcPts val="2660"/>
                </a:lnSpc>
              </a:pPr>
              <a:r>
                <a:rPr lang="en-US" sz="1900" spc="-19">
                  <a:latin typeface="Gadugi" panose="020B0502040204020203" pitchFamily="34" charset="0"/>
                  <a:ea typeface="Gadugi" panose="020B0502040204020203" pitchFamily="34" charset="0"/>
                </a:rPr>
                <a:t>Data Analyst</a:t>
              </a:r>
            </a:p>
          </p:txBody>
        </p:sp>
        <p:sp>
          <p:nvSpPr>
            <p:cNvPr id="40" name="TextBox 40">
              <a:extLst>
                <a:ext uri="{FF2B5EF4-FFF2-40B4-BE49-F238E27FC236}">
                  <a16:creationId xmlns:a16="http://schemas.microsoft.com/office/drawing/2014/main" id="{45E6AA62-3934-1447-AF4B-0AD57503CEDD}"/>
                </a:ext>
              </a:extLst>
            </p:cNvPr>
            <p:cNvSpPr txBox="1"/>
            <p:nvPr/>
          </p:nvSpPr>
          <p:spPr>
            <a:xfrm>
              <a:off x="0" y="-47625"/>
              <a:ext cx="3488063" cy="451705"/>
            </a:xfrm>
            <a:prstGeom prst="rect">
              <a:avLst/>
            </a:prstGeom>
          </p:spPr>
          <p:txBody>
            <a:bodyPr lIns="0" tIns="0" rIns="0" bIns="0" rtlCol="0" anchor="t">
              <a:spAutoFit/>
            </a:bodyPr>
            <a:lstStyle/>
            <a:p>
              <a:pPr>
                <a:lnSpc>
                  <a:spcPts val="2940"/>
                </a:lnSpc>
              </a:pPr>
              <a:r>
                <a:rPr lang="en-US" sz="2100" spc="-21" dirty="0" err="1">
                  <a:latin typeface="Gadugi" panose="020B0502040204020203" pitchFamily="34" charset="0"/>
                  <a:ea typeface="Gadugi" panose="020B0502040204020203" pitchFamily="34" charset="0"/>
                </a:rPr>
                <a:t>Sowjanya</a:t>
              </a:r>
              <a:endParaRPr lang="en-US" sz="2100" spc="-21" dirty="0">
                <a:latin typeface="Gadugi" panose="020B0502040204020203" pitchFamily="34" charset="0"/>
                <a:ea typeface="Gadugi" panose="020B0502040204020203" pitchFamily="34" charset="0"/>
              </a:endParaRPr>
            </a:p>
          </p:txBody>
        </p:sp>
      </p:grpSp>
      <p:pic>
        <p:nvPicPr>
          <p:cNvPr id="1026" name="Picture 2" descr="Face Happy Girl Avatar Laughing Young Stock Vector (Royalty Free) 1459862774"/>
          <p:cNvPicPr>
            <a:picLocks noChangeAspect="1" noChangeArrowheads="1"/>
          </p:cNvPicPr>
          <p:nvPr/>
        </p:nvPicPr>
        <p:blipFill rotWithShape="1">
          <a:blip r:embed="rId5">
            <a:extLst>
              <a:ext uri="{28A0092B-C50C-407E-A947-70E740481C1C}">
                <a14:useLocalDpi xmlns:a14="http://schemas.microsoft.com/office/drawing/2010/main" val="0"/>
              </a:ext>
            </a:extLst>
          </a:blip>
          <a:srcRect b="16310"/>
          <a:stretch/>
        </p:blipFill>
        <p:spPr bwMode="auto">
          <a:xfrm>
            <a:off x="11630115" y="7099718"/>
            <a:ext cx="2476500" cy="22320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vatar Male Boy - Free vector graphic on Pixabay"/>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630115" y="4034469"/>
            <a:ext cx="2338807" cy="233880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Avatar, male, man, mature, old, person, user icon - Free download"/>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97458" y="1044092"/>
            <a:ext cx="2313476" cy="23134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A100FF"/>
        </a:solidFill>
        <a:effectLst/>
      </p:bgPr>
    </p:bg>
    <p:spTree>
      <p:nvGrpSpPr>
        <p:cNvPr id="1" name=""/>
        <p:cNvGrpSpPr/>
        <p:nvPr/>
      </p:nvGrpSpPr>
      <p:grpSpPr>
        <a:xfrm>
          <a:off x="0" y="0"/>
          <a:ext cx="0" cy="0"/>
          <a:chOff x="0" y="0"/>
          <a:chExt cx="0" cy="0"/>
        </a:xfrm>
      </p:grpSpPr>
      <p:grpSp>
        <p:nvGrpSpPr>
          <p:cNvPr id="2" name="Group 2"/>
          <p:cNvGrpSpPr/>
          <p:nvPr/>
        </p:nvGrpSpPr>
        <p:grpSpPr>
          <a:xfrm>
            <a:off x="445296" y="406153"/>
            <a:ext cx="10042534" cy="9474693"/>
            <a:chOff x="0" y="0"/>
            <a:chExt cx="13390046" cy="12632924"/>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r="10232"/>
            <a:stretch>
              <a:fillRect/>
            </a:stretch>
          </p:blipFill>
          <p:spPr>
            <a:xfrm>
              <a:off x="6923321" y="6558809"/>
              <a:ext cx="2697587" cy="2794710"/>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923321" y="9838214"/>
              <a:ext cx="3005065" cy="2794710"/>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3279405"/>
              <a:ext cx="3005065" cy="2794710"/>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6558809"/>
              <a:ext cx="3005065" cy="2794710"/>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461660" y="9838214"/>
              <a:ext cx="3005065" cy="2794710"/>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3005065" cy="2794710"/>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3279405"/>
              <a:ext cx="3005065" cy="2794710"/>
            </a:xfrm>
            <a:prstGeom prst="rect">
              <a:avLst/>
            </a:prstGeom>
          </p:spPr>
        </p:pic>
        <p:pic>
          <p:nvPicPr>
            <p:cNvPr id="10" name="Picture 1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6558809"/>
              <a:ext cx="3005065" cy="2794710"/>
            </a:xfrm>
            <a:prstGeom prst="rect">
              <a:avLst/>
            </a:prstGeom>
          </p:spPr>
        </p:pic>
        <p:pic>
          <p:nvPicPr>
            <p:cNvPr id="11" name="Picture 1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9838214"/>
              <a:ext cx="3005065" cy="2794710"/>
            </a:xfrm>
            <a:prstGeom prst="rect">
              <a:avLst/>
            </a:prstGeom>
          </p:spPr>
        </p:pic>
        <p:pic>
          <p:nvPicPr>
            <p:cNvPr id="12" name="Picture 12"/>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384981" y="9838214"/>
              <a:ext cx="3005065" cy="2794710"/>
            </a:xfrm>
            <a:prstGeom prst="rect">
              <a:avLst/>
            </a:prstGeom>
          </p:spPr>
        </p:pic>
      </p:grpSp>
      <p:grpSp>
        <p:nvGrpSpPr>
          <p:cNvPr id="13" name="Group 13"/>
          <p:cNvGrpSpPr/>
          <p:nvPr/>
        </p:nvGrpSpPr>
        <p:grpSpPr>
          <a:xfrm>
            <a:off x="1903391" y="1027892"/>
            <a:ext cx="1854962" cy="1781248"/>
            <a:chOff x="0" y="0"/>
            <a:chExt cx="2473282" cy="2374997"/>
          </a:xfrm>
        </p:grpSpPr>
        <p:grpSp>
          <p:nvGrpSpPr>
            <p:cNvPr id="14" name="Group 14"/>
            <p:cNvGrpSpPr>
              <a:grpSpLocks noChangeAspect="1"/>
            </p:cNvGrpSpPr>
            <p:nvPr/>
          </p:nvGrpSpPr>
          <p:grpSpPr>
            <a:xfrm>
              <a:off x="0" y="342565"/>
              <a:ext cx="2032432" cy="2032432"/>
              <a:chOff x="0" y="0"/>
              <a:chExt cx="6350000" cy="6350000"/>
            </a:xfrm>
          </p:grpSpPr>
          <p:sp>
            <p:nvSpPr>
              <p:cNvPr id="15" name="Freeform 1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16" name="Picture 1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17" name="Group 17"/>
          <p:cNvGrpSpPr/>
          <p:nvPr/>
        </p:nvGrpSpPr>
        <p:grpSpPr>
          <a:xfrm>
            <a:off x="3758754" y="2639980"/>
            <a:ext cx="1854962" cy="1781248"/>
            <a:chOff x="0" y="0"/>
            <a:chExt cx="2473282" cy="2374997"/>
          </a:xfrm>
        </p:grpSpPr>
        <p:grpSp>
          <p:nvGrpSpPr>
            <p:cNvPr id="18" name="Group 18"/>
            <p:cNvGrpSpPr>
              <a:grpSpLocks noChangeAspect="1"/>
            </p:cNvGrpSpPr>
            <p:nvPr/>
          </p:nvGrpSpPr>
          <p:grpSpPr>
            <a:xfrm>
              <a:off x="0" y="342565"/>
              <a:ext cx="2032432" cy="2032432"/>
              <a:chOff x="0" y="0"/>
              <a:chExt cx="6350000" cy="6350000"/>
            </a:xfrm>
          </p:grpSpPr>
          <p:sp>
            <p:nvSpPr>
              <p:cNvPr id="19" name="Freeform 19"/>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0" name="Picture 20"/>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1" name="Group 21"/>
          <p:cNvGrpSpPr/>
          <p:nvPr/>
        </p:nvGrpSpPr>
        <p:grpSpPr>
          <a:xfrm>
            <a:off x="5614117" y="4252068"/>
            <a:ext cx="1854962" cy="1781248"/>
            <a:chOff x="0" y="0"/>
            <a:chExt cx="2473282" cy="2374997"/>
          </a:xfrm>
        </p:grpSpPr>
        <p:grpSp>
          <p:nvGrpSpPr>
            <p:cNvPr id="22" name="Group 22"/>
            <p:cNvGrpSpPr>
              <a:grpSpLocks noChangeAspect="1"/>
            </p:cNvGrpSpPr>
            <p:nvPr/>
          </p:nvGrpSpPr>
          <p:grpSpPr>
            <a:xfrm>
              <a:off x="0" y="342565"/>
              <a:ext cx="2032432" cy="2032432"/>
              <a:chOff x="0" y="0"/>
              <a:chExt cx="6350000" cy="6350000"/>
            </a:xfrm>
          </p:grpSpPr>
          <p:sp>
            <p:nvSpPr>
              <p:cNvPr id="23" name="Freeform 23"/>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4" name="Picture 24"/>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5" name="Group 25"/>
          <p:cNvGrpSpPr/>
          <p:nvPr/>
        </p:nvGrpSpPr>
        <p:grpSpPr>
          <a:xfrm>
            <a:off x="7469480" y="5864156"/>
            <a:ext cx="1854962" cy="1781248"/>
            <a:chOff x="0" y="0"/>
            <a:chExt cx="2473282" cy="2374997"/>
          </a:xfrm>
        </p:grpSpPr>
        <p:grpSp>
          <p:nvGrpSpPr>
            <p:cNvPr id="26" name="Group 26"/>
            <p:cNvGrpSpPr>
              <a:grpSpLocks noChangeAspect="1"/>
            </p:cNvGrpSpPr>
            <p:nvPr/>
          </p:nvGrpSpPr>
          <p:grpSpPr>
            <a:xfrm>
              <a:off x="0" y="342565"/>
              <a:ext cx="2032432" cy="2032432"/>
              <a:chOff x="0" y="0"/>
              <a:chExt cx="6350000" cy="6350000"/>
            </a:xfrm>
          </p:grpSpPr>
          <p:sp>
            <p:nvSpPr>
              <p:cNvPr id="27" name="Freeform 27"/>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28" name="Picture 28"/>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grpSp>
        <p:nvGrpSpPr>
          <p:cNvPr id="29" name="Group 29"/>
          <p:cNvGrpSpPr/>
          <p:nvPr/>
        </p:nvGrpSpPr>
        <p:grpSpPr>
          <a:xfrm>
            <a:off x="9324843" y="7476244"/>
            <a:ext cx="1854962" cy="1781248"/>
            <a:chOff x="0" y="0"/>
            <a:chExt cx="2473282" cy="2374997"/>
          </a:xfrm>
        </p:grpSpPr>
        <p:grpSp>
          <p:nvGrpSpPr>
            <p:cNvPr id="30" name="Group 30"/>
            <p:cNvGrpSpPr>
              <a:grpSpLocks noChangeAspect="1"/>
            </p:cNvGrpSpPr>
            <p:nvPr/>
          </p:nvGrpSpPr>
          <p:grpSpPr>
            <a:xfrm>
              <a:off x="0" y="342565"/>
              <a:ext cx="2032432" cy="2032432"/>
              <a:chOff x="0" y="0"/>
              <a:chExt cx="6350000" cy="6350000"/>
            </a:xfrm>
          </p:grpSpPr>
          <p:sp>
            <p:nvSpPr>
              <p:cNvPr id="31" name="Freeform 31"/>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2831A2"/>
              </a:solidFill>
            </p:spPr>
          </p:sp>
        </p:grpSp>
        <p:pic>
          <p:nvPicPr>
            <p:cNvPr id="32" name="Picture 32"/>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rot="-5115457">
              <a:off x="358154" y="78550"/>
              <a:ext cx="2032432" cy="2036765"/>
            </a:xfrm>
            <a:prstGeom prst="rect">
              <a:avLst/>
            </a:prstGeom>
          </p:spPr>
        </p:pic>
      </p:grpSp>
      <p:sp>
        <p:nvSpPr>
          <p:cNvPr id="33" name="TextBox 33"/>
          <p:cNvSpPr txBox="1"/>
          <p:nvPr/>
        </p:nvSpPr>
        <p:spPr>
          <a:xfrm>
            <a:off x="10667818" y="1028700"/>
            <a:ext cx="6642545" cy="1231106"/>
          </a:xfrm>
          <a:prstGeom prst="rect">
            <a:avLst/>
          </a:prstGeom>
        </p:spPr>
        <p:txBody>
          <a:bodyPr lIns="0" tIns="0" rIns="0" bIns="0" rtlCol="0" anchor="t">
            <a:spAutoFit/>
          </a:bodyPr>
          <a:lstStyle/>
          <a:p>
            <a:pPr algn="r">
              <a:lnSpc>
                <a:spcPts val="9600"/>
              </a:lnSpc>
            </a:pPr>
            <a:r>
              <a:rPr lang="en-US" sz="8000" spc="-80" dirty="0">
                <a:solidFill>
                  <a:srgbClr val="FFFFFF"/>
                </a:solidFill>
                <a:latin typeface="Gadugi" panose="020B0502040204020203" pitchFamily="34" charset="0"/>
                <a:ea typeface="Gadugi" panose="020B0502040204020203" pitchFamily="34" charset="0"/>
              </a:rPr>
              <a:t>Process</a:t>
            </a:r>
          </a:p>
        </p:txBody>
      </p:sp>
      <p:sp>
        <p:nvSpPr>
          <p:cNvPr id="34" name="TextBox 34"/>
          <p:cNvSpPr txBox="1"/>
          <p:nvPr/>
        </p:nvSpPr>
        <p:spPr>
          <a:xfrm>
            <a:off x="2630944" y="1372359"/>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1</a:t>
            </a:r>
          </a:p>
        </p:txBody>
      </p:sp>
      <p:sp>
        <p:nvSpPr>
          <p:cNvPr id="35" name="TextBox 35"/>
          <p:cNvSpPr txBox="1"/>
          <p:nvPr/>
        </p:nvSpPr>
        <p:spPr>
          <a:xfrm>
            <a:off x="4534646" y="2984043"/>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2</a:t>
            </a:r>
          </a:p>
        </p:txBody>
      </p:sp>
      <p:sp>
        <p:nvSpPr>
          <p:cNvPr id="36" name="TextBox 36"/>
          <p:cNvSpPr txBox="1"/>
          <p:nvPr/>
        </p:nvSpPr>
        <p:spPr>
          <a:xfrm>
            <a:off x="10108223" y="7828620"/>
            <a:ext cx="1229487" cy="950080"/>
          </a:xfrm>
          <a:prstGeom prst="rect">
            <a:avLst/>
          </a:prstGeom>
        </p:spPr>
        <p:txBody>
          <a:bodyPr lIns="0" tIns="0" rIns="0" bIns="0" rtlCol="0" anchor="t">
            <a:spAutoFit/>
          </a:bodyPr>
          <a:lstStyle/>
          <a:p>
            <a:pPr>
              <a:lnSpc>
                <a:spcPts val="7192"/>
              </a:lnSpc>
            </a:pPr>
            <a:r>
              <a:rPr lang="en-US" sz="7192" spc="-640">
                <a:solidFill>
                  <a:srgbClr val="FFFFFF"/>
                </a:solidFill>
                <a:latin typeface="Gadugi" panose="020B0502040204020203" pitchFamily="34" charset="0"/>
                <a:ea typeface="Gadugi" panose="020B0502040204020203" pitchFamily="34" charset="0"/>
              </a:rPr>
              <a:t>5</a:t>
            </a:r>
          </a:p>
        </p:txBody>
      </p:sp>
      <p:sp>
        <p:nvSpPr>
          <p:cNvPr id="37" name="TextBox 37"/>
          <p:cNvSpPr txBox="1"/>
          <p:nvPr/>
        </p:nvSpPr>
        <p:spPr>
          <a:xfrm>
            <a:off x="8193880" y="6204766"/>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4</a:t>
            </a:r>
          </a:p>
        </p:txBody>
      </p:sp>
      <p:sp>
        <p:nvSpPr>
          <p:cNvPr id="38" name="TextBox 38"/>
          <p:cNvSpPr txBox="1"/>
          <p:nvPr/>
        </p:nvSpPr>
        <p:spPr>
          <a:xfrm>
            <a:off x="6396750" y="4605252"/>
            <a:ext cx="1229487" cy="950080"/>
          </a:xfrm>
          <a:prstGeom prst="rect">
            <a:avLst/>
          </a:prstGeom>
        </p:spPr>
        <p:txBody>
          <a:bodyPr lIns="0" tIns="0" rIns="0" bIns="0" rtlCol="0" anchor="t">
            <a:spAutoFit/>
          </a:bodyPr>
          <a:lstStyle/>
          <a:p>
            <a:pPr>
              <a:lnSpc>
                <a:spcPts val="7192"/>
              </a:lnSpc>
            </a:pPr>
            <a:r>
              <a:rPr lang="en-US" sz="7192" spc="-640" dirty="0">
                <a:solidFill>
                  <a:srgbClr val="FFFFFF"/>
                </a:solidFill>
                <a:latin typeface="Gadugi" panose="020B0502040204020203" pitchFamily="34" charset="0"/>
                <a:ea typeface="Gadugi" panose="020B0502040204020203" pitchFamily="34" charset="0"/>
              </a:rPr>
              <a:t>3</a:t>
            </a:r>
          </a:p>
        </p:txBody>
      </p:sp>
      <p:sp>
        <p:nvSpPr>
          <p:cNvPr id="39" name="TextBox 33">
            <a:extLst>
              <a:ext uri="{FF2B5EF4-FFF2-40B4-BE49-F238E27FC236}">
                <a16:creationId xmlns:a16="http://schemas.microsoft.com/office/drawing/2014/main" id="{1F507FD4-034D-45FF-93BD-DFCB95EAD363}"/>
              </a:ext>
            </a:extLst>
          </p:cNvPr>
          <p:cNvSpPr txBox="1"/>
          <p:nvPr/>
        </p:nvSpPr>
        <p:spPr>
          <a:xfrm>
            <a:off x="7729646" y="4826585"/>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Modelling</a:t>
            </a:r>
          </a:p>
        </p:txBody>
      </p:sp>
      <p:sp>
        <p:nvSpPr>
          <p:cNvPr id="40" name="TextBox 34">
            <a:extLst>
              <a:ext uri="{FF2B5EF4-FFF2-40B4-BE49-F238E27FC236}">
                <a16:creationId xmlns:a16="http://schemas.microsoft.com/office/drawing/2014/main" id="{3E6F2479-9679-4030-8635-693737C66D54}"/>
              </a:ext>
            </a:extLst>
          </p:cNvPr>
          <p:cNvSpPr txBox="1"/>
          <p:nvPr/>
        </p:nvSpPr>
        <p:spPr>
          <a:xfrm>
            <a:off x="5856316" y="3214901"/>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Cleaning</a:t>
            </a:r>
          </a:p>
        </p:txBody>
      </p:sp>
      <p:sp>
        <p:nvSpPr>
          <p:cNvPr id="41" name="TextBox 36">
            <a:extLst>
              <a:ext uri="{FF2B5EF4-FFF2-40B4-BE49-F238E27FC236}">
                <a16:creationId xmlns:a16="http://schemas.microsoft.com/office/drawing/2014/main" id="{FC91EAB9-96A1-4064-9846-10A08A7AC0A4}"/>
              </a:ext>
            </a:extLst>
          </p:cNvPr>
          <p:cNvSpPr txBox="1"/>
          <p:nvPr/>
        </p:nvSpPr>
        <p:spPr>
          <a:xfrm>
            <a:off x="3982986" y="1603217"/>
            <a:ext cx="3486092" cy="346249"/>
          </a:xfrm>
          <a:prstGeom prst="rect">
            <a:avLst/>
          </a:prstGeom>
        </p:spPr>
        <p:txBody>
          <a:bodyPr lIns="0" tIns="0" rIns="0" bIns="0" rtlCol="0" anchor="t">
            <a:spAutoFit/>
          </a:bodyPr>
          <a:lstStyle/>
          <a:p>
            <a:pPr>
              <a:lnSpc>
                <a:spcPts val="2659"/>
              </a:lnSpc>
            </a:pPr>
            <a:r>
              <a:rPr lang="en-US" sz="1899" spc="-18">
                <a:solidFill>
                  <a:srgbClr val="FFFFFF"/>
                </a:solidFill>
                <a:latin typeface="Gadugi" panose="020B0502040204020203" pitchFamily="34" charset="0"/>
                <a:ea typeface="Gadugi" panose="020B0502040204020203" pitchFamily="34" charset="0"/>
              </a:rPr>
              <a:t>Data Understanding</a:t>
            </a:r>
          </a:p>
        </p:txBody>
      </p:sp>
      <p:sp>
        <p:nvSpPr>
          <p:cNvPr id="42" name="TextBox 37">
            <a:extLst>
              <a:ext uri="{FF2B5EF4-FFF2-40B4-BE49-F238E27FC236}">
                <a16:creationId xmlns:a16="http://schemas.microsoft.com/office/drawing/2014/main" id="{DD4CC2CA-3667-4682-81EE-0628B418A5BA}"/>
              </a:ext>
            </a:extLst>
          </p:cNvPr>
          <p:cNvSpPr txBox="1"/>
          <p:nvPr/>
        </p:nvSpPr>
        <p:spPr>
          <a:xfrm>
            <a:off x="9620994" y="6533519"/>
            <a:ext cx="341438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Data Analysis</a:t>
            </a:r>
          </a:p>
        </p:txBody>
      </p:sp>
      <p:sp>
        <p:nvSpPr>
          <p:cNvPr id="43" name="TextBox 38">
            <a:extLst>
              <a:ext uri="{FF2B5EF4-FFF2-40B4-BE49-F238E27FC236}">
                <a16:creationId xmlns:a16="http://schemas.microsoft.com/office/drawing/2014/main" id="{8C103A61-A2FB-4BF2-AE1E-1E860BB3D705}"/>
              </a:ext>
            </a:extLst>
          </p:cNvPr>
          <p:cNvSpPr txBox="1"/>
          <p:nvPr/>
        </p:nvSpPr>
        <p:spPr>
          <a:xfrm>
            <a:off x="11512342" y="8194123"/>
            <a:ext cx="3406491" cy="346249"/>
          </a:xfrm>
          <a:prstGeom prst="rect">
            <a:avLst/>
          </a:prstGeom>
        </p:spPr>
        <p:txBody>
          <a:bodyPr lIns="0" tIns="0" rIns="0" bIns="0" rtlCol="0" anchor="t">
            <a:spAutoFit/>
          </a:bodyPr>
          <a:lstStyle/>
          <a:p>
            <a:pPr>
              <a:lnSpc>
                <a:spcPts val="2660"/>
              </a:lnSpc>
            </a:pPr>
            <a:r>
              <a:rPr lang="en-US" sz="1900" spc="-19">
                <a:solidFill>
                  <a:srgbClr val="FFFFFF"/>
                </a:solidFill>
                <a:latin typeface="Gadugi" panose="020B0502040204020203" pitchFamily="34" charset="0"/>
                <a:ea typeface="Gadugi" panose="020B0502040204020203" pitchFamily="34" charset="0"/>
              </a:rPr>
              <a:t>Uncover Insights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127159" y="6480806"/>
            <a:ext cx="2972219" cy="881758"/>
          </a:xfrm>
          <a:prstGeom prst="rect">
            <a:avLst/>
          </a:prstGeom>
        </p:spPr>
      </p:pic>
      <p:sp>
        <p:nvSpPr>
          <p:cNvPr id="3" name="TextBox 3"/>
          <p:cNvSpPr txBox="1"/>
          <p:nvPr/>
        </p:nvSpPr>
        <p:spPr>
          <a:xfrm>
            <a:off x="1028700" y="860915"/>
            <a:ext cx="4636129" cy="1231106"/>
          </a:xfrm>
          <a:prstGeom prst="rect">
            <a:avLst/>
          </a:prstGeom>
        </p:spPr>
        <p:txBody>
          <a:bodyPr lIns="0" tIns="0" rIns="0" bIns="0" rtlCol="0" anchor="t">
            <a:spAutoFit/>
          </a:bodyPr>
          <a:lstStyle/>
          <a:p>
            <a:pPr>
              <a:lnSpc>
                <a:spcPts val="9600"/>
              </a:lnSpc>
            </a:pPr>
            <a:r>
              <a:rPr lang="en-US" sz="8000" spc="-80" dirty="0">
                <a:latin typeface="Gadugi" panose="020B0502040204020203" pitchFamily="34" charset="0"/>
                <a:ea typeface="Gadugi" panose="020B0502040204020203" pitchFamily="34" charset="0"/>
              </a:rPr>
              <a:t>Insights</a:t>
            </a:r>
          </a:p>
        </p:txBody>
      </p:sp>
      <p:grpSp>
        <p:nvGrpSpPr>
          <p:cNvPr id="4" name="Group 4"/>
          <p:cNvGrpSpPr/>
          <p:nvPr/>
        </p:nvGrpSpPr>
        <p:grpSpPr>
          <a:xfrm>
            <a:off x="517113" y="8877300"/>
            <a:ext cx="17253775" cy="2017079"/>
            <a:chOff x="0" y="0"/>
            <a:chExt cx="23005033" cy="2689439"/>
          </a:xfrm>
        </p:grpSpPr>
        <p:pic>
          <p:nvPicPr>
            <p:cNvPr id="5" name="Picture 5"/>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6760969" y="0"/>
              <a:ext cx="2891870" cy="2689439"/>
            </a:xfrm>
            <a:prstGeom prst="rect">
              <a:avLst/>
            </a:prstGeom>
          </p:spPr>
        </p:pic>
        <p:pic>
          <p:nvPicPr>
            <p:cNvPr id="6" name="Picture 6"/>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3408776" y="0"/>
              <a:ext cx="2891870" cy="2689439"/>
            </a:xfrm>
            <a:prstGeom prst="rect">
              <a:avLst/>
            </a:prstGeom>
          </p:spPr>
        </p:pic>
        <p:pic>
          <p:nvPicPr>
            <p:cNvPr id="7" name="Picture 7"/>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10056582" y="0"/>
              <a:ext cx="2891870" cy="2689439"/>
            </a:xfrm>
            <a:prstGeom prst="rect">
              <a:avLst/>
            </a:prstGeom>
          </p:spPr>
        </p:pic>
        <p:pic>
          <p:nvPicPr>
            <p:cNvPr id="8" name="Picture 8"/>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113163" y="0"/>
              <a:ext cx="2891870" cy="2689439"/>
            </a:xfrm>
            <a:prstGeom prst="rect">
              <a:avLst/>
            </a:prstGeom>
          </p:spPr>
        </p:pic>
        <p:pic>
          <p:nvPicPr>
            <p:cNvPr id="9" name="Picture 9"/>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6704388" y="0"/>
              <a:ext cx="2891870" cy="2689439"/>
            </a:xfrm>
            <a:prstGeom prst="rect">
              <a:avLst/>
            </a:prstGeom>
          </p:spPr>
        </p:pic>
        <p:pic>
          <p:nvPicPr>
            <p:cNvPr id="10" name="Picture 10"/>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3352194" y="0"/>
              <a:ext cx="2891870" cy="2689439"/>
            </a:xfrm>
            <a:prstGeom prst="rect">
              <a:avLst/>
            </a:prstGeom>
          </p:spPr>
        </p:pic>
        <p:pic>
          <p:nvPicPr>
            <p:cNvPr id="11" name="Picture 11"/>
            <p:cNvPicPr>
              <a:picLocks noChangeAspect="1"/>
            </p:cNvPicPr>
            <p:nvPr/>
          </p:nvPicPr>
          <p:blipFill>
            <a:blip r:embed="rId5">
              <a:alphaModFix amt="80000"/>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0" y="0"/>
              <a:ext cx="2891870" cy="2689439"/>
            </a:xfrm>
            <a:prstGeom prst="rect">
              <a:avLst/>
            </a:prstGeom>
          </p:spPr>
        </p:pic>
      </p:grpSp>
      <p:pic>
        <p:nvPicPr>
          <p:cNvPr id="12" name="Picture 12"/>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7272183" y="6480309"/>
            <a:ext cx="2972219" cy="881758"/>
          </a:xfrm>
          <a:prstGeom prst="rect">
            <a:avLst/>
          </a:prstGeom>
        </p:spPr>
      </p:pic>
      <p:pic>
        <p:nvPicPr>
          <p:cNvPr id="13" name="Picture 13"/>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2670342" y="6480309"/>
            <a:ext cx="2972219" cy="881758"/>
          </a:xfrm>
          <a:prstGeom prst="rect">
            <a:avLst/>
          </a:prstGeom>
        </p:spPr>
      </p:pic>
      <p:sp>
        <p:nvSpPr>
          <p:cNvPr id="14" name="TextBox 2">
            <a:extLst>
              <a:ext uri="{FF2B5EF4-FFF2-40B4-BE49-F238E27FC236}">
                <a16:creationId xmlns:a16="http://schemas.microsoft.com/office/drawing/2014/main" id="{DEC18DCB-822A-4D81-B43D-EA065F5C2E6C}"/>
              </a:ext>
            </a:extLst>
          </p:cNvPr>
          <p:cNvSpPr txBox="1"/>
          <p:nvPr/>
        </p:nvSpPr>
        <p:spPr>
          <a:xfrm>
            <a:off x="1796907" y="5081036"/>
            <a:ext cx="3632723" cy="872034"/>
          </a:xfrm>
          <a:prstGeom prst="rect">
            <a:avLst/>
          </a:prstGeom>
        </p:spPr>
        <p:txBody>
          <a:bodyPr lIns="0" tIns="0" rIns="0" bIns="0" rtlCol="0" anchor="t">
            <a:spAutoFit/>
          </a:bodyPr>
          <a:lstStyle/>
          <a:p>
            <a:pPr algn="ctr">
              <a:lnSpc>
                <a:spcPts val="3359"/>
              </a:lnSpc>
            </a:pPr>
            <a:r>
              <a:rPr lang="en-US" sz="2400" spc="-24" dirty="0">
                <a:latin typeface="Gadugi" panose="020B0502040204020203" pitchFamily="34" charset="0"/>
                <a:ea typeface="Gadugi" panose="020B0502040204020203" pitchFamily="34" charset="0"/>
              </a:rPr>
              <a:t>UNIQUE</a:t>
            </a:r>
          </a:p>
          <a:p>
            <a:pPr algn="ctr">
              <a:lnSpc>
                <a:spcPts val="3359"/>
              </a:lnSpc>
            </a:pPr>
            <a:r>
              <a:rPr lang="en-US" sz="2400" spc="-24" dirty="0">
                <a:latin typeface="Gadugi" panose="020B0502040204020203" pitchFamily="34" charset="0"/>
                <a:ea typeface="Gadugi" panose="020B0502040204020203" pitchFamily="34" charset="0"/>
              </a:rPr>
              <a:t>CATEGORIES</a:t>
            </a:r>
          </a:p>
        </p:txBody>
      </p:sp>
      <p:sp>
        <p:nvSpPr>
          <p:cNvPr id="15" name="TextBox 13">
            <a:extLst>
              <a:ext uri="{FF2B5EF4-FFF2-40B4-BE49-F238E27FC236}">
                <a16:creationId xmlns:a16="http://schemas.microsoft.com/office/drawing/2014/main" id="{BF1757EB-BE6D-456B-AAE1-9199DF89AC44}"/>
              </a:ext>
            </a:extLst>
          </p:cNvPr>
          <p:cNvSpPr txBox="1"/>
          <p:nvPr/>
        </p:nvSpPr>
        <p:spPr>
          <a:xfrm>
            <a:off x="1796907" y="3229537"/>
            <a:ext cx="3632723"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16</a:t>
            </a:r>
          </a:p>
        </p:txBody>
      </p:sp>
      <p:sp>
        <p:nvSpPr>
          <p:cNvPr id="16" name="TextBox 14">
            <a:extLst>
              <a:ext uri="{FF2B5EF4-FFF2-40B4-BE49-F238E27FC236}">
                <a16:creationId xmlns:a16="http://schemas.microsoft.com/office/drawing/2014/main" id="{8A5A536B-2824-40DA-8730-BFF135AAB6BA}"/>
              </a:ext>
            </a:extLst>
          </p:cNvPr>
          <p:cNvSpPr txBox="1"/>
          <p:nvPr/>
        </p:nvSpPr>
        <p:spPr>
          <a:xfrm>
            <a:off x="6825447"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REACTIONS TO "ANIMAL" POSTS</a:t>
            </a:r>
          </a:p>
        </p:txBody>
      </p:sp>
      <p:sp>
        <p:nvSpPr>
          <p:cNvPr id="17" name="TextBox 16">
            <a:extLst>
              <a:ext uri="{FF2B5EF4-FFF2-40B4-BE49-F238E27FC236}">
                <a16:creationId xmlns:a16="http://schemas.microsoft.com/office/drawing/2014/main" id="{867347A7-B6F4-43D9-AA7B-ECF01491A9FE}"/>
              </a:ext>
            </a:extLst>
          </p:cNvPr>
          <p:cNvSpPr txBox="1"/>
          <p:nvPr/>
        </p:nvSpPr>
        <p:spPr>
          <a:xfrm>
            <a:off x="6260052" y="3229537"/>
            <a:ext cx="4669281" cy="1295226"/>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1897</a:t>
            </a:r>
          </a:p>
        </p:txBody>
      </p:sp>
      <p:sp>
        <p:nvSpPr>
          <p:cNvPr id="18" name="TextBox 17">
            <a:extLst>
              <a:ext uri="{FF2B5EF4-FFF2-40B4-BE49-F238E27FC236}">
                <a16:creationId xmlns:a16="http://schemas.microsoft.com/office/drawing/2014/main" id="{362261D6-A523-498E-A2EF-057B81267770}"/>
              </a:ext>
            </a:extLst>
          </p:cNvPr>
          <p:cNvSpPr txBox="1"/>
          <p:nvPr/>
        </p:nvSpPr>
        <p:spPr>
          <a:xfrm>
            <a:off x="12355796" y="5081036"/>
            <a:ext cx="3884010" cy="872034"/>
          </a:xfrm>
          <a:prstGeom prst="rect">
            <a:avLst/>
          </a:prstGeom>
        </p:spPr>
        <p:txBody>
          <a:bodyPr lIns="0" tIns="0" rIns="0" bIns="0" rtlCol="0" anchor="t">
            <a:spAutoFit/>
          </a:bodyPr>
          <a:lstStyle/>
          <a:p>
            <a:pPr algn="ctr">
              <a:lnSpc>
                <a:spcPts val="3359"/>
              </a:lnSpc>
            </a:pPr>
            <a:r>
              <a:rPr lang="en-US" sz="2400" spc="-24">
                <a:latin typeface="Gadugi" panose="020B0502040204020203" pitchFamily="34" charset="0"/>
                <a:ea typeface="Gadugi" panose="020B0502040204020203" pitchFamily="34" charset="0"/>
              </a:rPr>
              <a:t>MONTH WITH </a:t>
            </a:r>
          </a:p>
          <a:p>
            <a:pPr algn="ctr">
              <a:lnSpc>
                <a:spcPts val="3359"/>
              </a:lnSpc>
            </a:pPr>
            <a:r>
              <a:rPr lang="en-US" sz="2400" spc="-24">
                <a:latin typeface="Gadugi" panose="020B0502040204020203" pitchFamily="34" charset="0"/>
                <a:ea typeface="Gadugi" panose="020B0502040204020203" pitchFamily="34" charset="0"/>
              </a:rPr>
              <a:t>MOST POSTS</a:t>
            </a:r>
          </a:p>
        </p:txBody>
      </p:sp>
      <p:sp>
        <p:nvSpPr>
          <p:cNvPr id="19" name="TextBox 19">
            <a:extLst>
              <a:ext uri="{FF2B5EF4-FFF2-40B4-BE49-F238E27FC236}">
                <a16:creationId xmlns:a16="http://schemas.microsoft.com/office/drawing/2014/main" id="{874F02E9-55C1-42F5-91B5-1A4480BA41CC}"/>
              </a:ext>
            </a:extLst>
          </p:cNvPr>
          <p:cNvSpPr txBox="1"/>
          <p:nvPr/>
        </p:nvSpPr>
        <p:spPr>
          <a:xfrm>
            <a:off x="11821811" y="3238500"/>
            <a:ext cx="4669281" cy="1226820"/>
          </a:xfrm>
          <a:prstGeom prst="rect">
            <a:avLst/>
          </a:prstGeom>
        </p:spPr>
        <p:txBody>
          <a:bodyPr lIns="0" tIns="0" rIns="0" bIns="0" rtlCol="0" anchor="t">
            <a:spAutoFit/>
          </a:bodyPr>
          <a:lstStyle/>
          <a:p>
            <a:pPr algn="ctr">
              <a:lnSpc>
                <a:spcPts val="10080"/>
              </a:lnSpc>
            </a:pPr>
            <a:r>
              <a:rPr lang="en-US" sz="7200" spc="-72" dirty="0">
                <a:latin typeface="Gadugi" panose="020B0502040204020203" pitchFamily="34" charset="0"/>
                <a:ea typeface="Gadugi" panose="020B0502040204020203" pitchFamily="34" charset="0"/>
              </a:rPr>
              <a:t>JANUARY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CEC82834-F139-6341-8704-95423C0C958D}"/>
              </a:ext>
            </a:extLst>
          </p:cNvPr>
          <p:cNvPicPr>
            <a:picLocks noChangeAspect="1"/>
          </p:cNvPicPr>
          <p:nvPr/>
        </p:nvPicPr>
        <p:blipFill>
          <a:blip r:embed="rId7"/>
          <a:srcRect/>
          <a:stretch>
            <a:fillRect/>
          </a:stretch>
        </p:blipFill>
        <p:spPr>
          <a:xfrm>
            <a:off x="4496753" y="1592190"/>
            <a:ext cx="9571772" cy="71026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555213" y="9490985"/>
            <a:ext cx="17253775" cy="2017079"/>
            <a:chOff x="0" y="0"/>
            <a:chExt cx="23005033" cy="2689439"/>
          </a:xfrm>
        </p:grpSpPr>
        <p:pic>
          <p:nvPicPr>
            <p:cNvPr id="3" name="Picture 3"/>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4" name="Picture 4"/>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5" name="Picture 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6" name="Picture 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7" name="Picture 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8" name="Picture 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9" name="Picture 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10" name="Group 10"/>
          <p:cNvGrpSpPr/>
          <p:nvPr/>
        </p:nvGrpSpPr>
        <p:grpSpPr>
          <a:xfrm rot="1153642">
            <a:off x="979455" y="8814373"/>
            <a:ext cx="3545508" cy="3370302"/>
            <a:chOff x="0" y="0"/>
            <a:chExt cx="4727344" cy="4493736"/>
          </a:xfrm>
        </p:grpSpPr>
        <p:grpSp>
          <p:nvGrpSpPr>
            <p:cNvPr id="11" name="Group 11"/>
            <p:cNvGrpSpPr>
              <a:grpSpLocks noChangeAspect="1"/>
            </p:cNvGrpSpPr>
            <p:nvPr/>
          </p:nvGrpSpPr>
          <p:grpSpPr>
            <a:xfrm>
              <a:off x="644072" y="410464"/>
              <a:ext cx="4083272" cy="4083272"/>
              <a:chOff x="0" y="0"/>
              <a:chExt cx="6350000" cy="6350000"/>
            </a:xfrm>
          </p:grpSpPr>
          <p:sp>
            <p:nvSpPr>
              <p:cNvPr id="12" name="Freeform 12"/>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13" name="Picture 13"/>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grpSp>
        <p:nvGrpSpPr>
          <p:cNvPr id="14" name="Group 14"/>
          <p:cNvGrpSpPr/>
          <p:nvPr/>
        </p:nvGrpSpPr>
        <p:grpSpPr>
          <a:xfrm>
            <a:off x="655752" y="-1235382"/>
            <a:ext cx="17253775" cy="2017079"/>
            <a:chOff x="0" y="0"/>
            <a:chExt cx="23005033" cy="2689439"/>
          </a:xfrm>
        </p:grpSpPr>
        <p:pic>
          <p:nvPicPr>
            <p:cNvPr id="15" name="Picture 15"/>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6760969" y="0"/>
              <a:ext cx="2891870" cy="2689439"/>
            </a:xfrm>
            <a:prstGeom prst="rect">
              <a:avLst/>
            </a:prstGeom>
          </p:spPr>
        </p:pic>
        <p:pic>
          <p:nvPicPr>
            <p:cNvPr id="16" name="Picture 16"/>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3408776" y="0"/>
              <a:ext cx="2891870" cy="2689439"/>
            </a:xfrm>
            <a:prstGeom prst="rect">
              <a:avLst/>
            </a:prstGeom>
          </p:spPr>
        </p:pic>
        <p:pic>
          <p:nvPicPr>
            <p:cNvPr id="17" name="Picture 17"/>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10056582" y="0"/>
              <a:ext cx="2891870" cy="2689439"/>
            </a:xfrm>
            <a:prstGeom prst="rect">
              <a:avLst/>
            </a:prstGeom>
          </p:spPr>
        </p:pic>
        <p:pic>
          <p:nvPicPr>
            <p:cNvPr id="18" name="Picture 18"/>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20113163" y="0"/>
              <a:ext cx="2891870" cy="2689439"/>
            </a:xfrm>
            <a:prstGeom prst="rect">
              <a:avLst/>
            </a:prstGeom>
          </p:spPr>
        </p:pic>
        <p:pic>
          <p:nvPicPr>
            <p:cNvPr id="19" name="Picture 19"/>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6704388" y="0"/>
              <a:ext cx="2891870" cy="2689439"/>
            </a:xfrm>
            <a:prstGeom prst="rect">
              <a:avLst/>
            </a:prstGeom>
          </p:spPr>
        </p:pic>
        <p:pic>
          <p:nvPicPr>
            <p:cNvPr id="20" name="Picture 20"/>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3352194" y="0"/>
              <a:ext cx="2891870" cy="2689439"/>
            </a:xfrm>
            <a:prstGeom prst="rect">
              <a:avLst/>
            </a:prstGeom>
          </p:spPr>
        </p:pic>
        <p:pic>
          <p:nvPicPr>
            <p:cNvPr id="21" name="Picture 21"/>
            <p:cNvPicPr>
              <a:picLocks noChangeAspect="1"/>
            </p:cNvPicPr>
            <p:nvPr/>
          </p:nvPicPr>
          <p:blipFill>
            <a:blip r:embed="rId3">
              <a:alphaModFix amt="80000"/>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p:blipFill>
          <p:spPr>
            <a:xfrm>
              <a:off x="0" y="0"/>
              <a:ext cx="2891870" cy="2689439"/>
            </a:xfrm>
            <a:prstGeom prst="rect">
              <a:avLst/>
            </a:prstGeom>
          </p:spPr>
        </p:pic>
      </p:grpSp>
      <p:grpSp>
        <p:nvGrpSpPr>
          <p:cNvPr id="23" name="Group 23"/>
          <p:cNvGrpSpPr/>
          <p:nvPr/>
        </p:nvGrpSpPr>
        <p:grpSpPr>
          <a:xfrm>
            <a:off x="16515246" y="-1685151"/>
            <a:ext cx="3545508" cy="3370302"/>
            <a:chOff x="0" y="0"/>
            <a:chExt cx="4727344" cy="4493736"/>
          </a:xfrm>
        </p:grpSpPr>
        <p:grpSp>
          <p:nvGrpSpPr>
            <p:cNvPr id="24" name="Group 24"/>
            <p:cNvGrpSpPr>
              <a:grpSpLocks noChangeAspect="1"/>
            </p:cNvGrpSpPr>
            <p:nvPr/>
          </p:nvGrpSpPr>
          <p:grpSpPr>
            <a:xfrm>
              <a:off x="644072" y="410464"/>
              <a:ext cx="4083272" cy="4083272"/>
              <a:chOff x="0" y="0"/>
              <a:chExt cx="6350000" cy="6350000"/>
            </a:xfrm>
          </p:grpSpPr>
          <p:sp>
            <p:nvSpPr>
              <p:cNvPr id="25" name="Freeform 25"/>
              <p:cNvSpPr/>
              <p:nvPr/>
            </p:nvSpPr>
            <p:spPr>
              <a:xfrm>
                <a:off x="0" y="0"/>
                <a:ext cx="6350000" cy="6350000"/>
              </a:xfrm>
              <a:custGeom>
                <a:avLst/>
                <a:gdLst/>
                <a:ahLst/>
                <a:cxnLst/>
                <a:rect l="l" t="t" r="r" b="b"/>
                <a:pathLst>
                  <a:path w="6350000" h="6350000">
                    <a:moveTo>
                      <a:pt x="3175000" y="0"/>
                    </a:moveTo>
                    <a:cubicBezTo>
                      <a:pt x="4928870" y="0"/>
                      <a:pt x="6350000" y="1421130"/>
                      <a:pt x="6350000" y="3175000"/>
                    </a:cubicBezTo>
                    <a:cubicBezTo>
                      <a:pt x="6350000" y="4928870"/>
                      <a:pt x="4928870" y="6350000"/>
                      <a:pt x="3175000" y="6350000"/>
                    </a:cubicBezTo>
                    <a:cubicBezTo>
                      <a:pt x="1421130" y="6350000"/>
                      <a:pt x="0" y="4928870"/>
                      <a:pt x="0" y="3175000"/>
                    </a:cubicBezTo>
                    <a:cubicBezTo>
                      <a:pt x="0" y="1421130"/>
                      <a:pt x="1421130" y="0"/>
                      <a:pt x="3175000" y="0"/>
                    </a:cubicBezTo>
                    <a:close/>
                  </a:path>
                </a:pathLst>
              </a:custGeom>
              <a:solidFill>
                <a:srgbClr val="A100FF"/>
              </a:solidFill>
            </p:spPr>
          </p:sp>
        </p:grpSp>
        <p:pic>
          <p:nvPicPr>
            <p:cNvPr id="26" name="Picture 26"/>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b="321"/>
            <a:stretch>
              <a:fillRect/>
            </a:stretch>
          </p:blipFill>
          <p:spPr>
            <a:xfrm>
              <a:off x="0" y="0"/>
              <a:ext cx="4083272" cy="4091977"/>
            </a:xfrm>
            <a:prstGeom prst="rect">
              <a:avLst/>
            </a:prstGeom>
          </p:spPr>
        </p:pic>
      </p:grpSp>
      <p:pic>
        <p:nvPicPr>
          <p:cNvPr id="28" name="Picture 27">
            <a:extLst>
              <a:ext uri="{FF2B5EF4-FFF2-40B4-BE49-F238E27FC236}">
                <a16:creationId xmlns:a16="http://schemas.microsoft.com/office/drawing/2014/main" id="{321E9A61-AACF-DB41-B007-BB9C2D02C278}"/>
              </a:ext>
            </a:extLst>
          </p:cNvPr>
          <p:cNvPicPr>
            <a:picLocks noChangeAspect="1"/>
          </p:cNvPicPr>
          <p:nvPr/>
        </p:nvPicPr>
        <p:blipFill>
          <a:blip r:embed="rId7"/>
          <a:srcRect/>
          <a:stretch>
            <a:fillRect/>
          </a:stretch>
        </p:blipFill>
        <p:spPr>
          <a:xfrm>
            <a:off x="5732961" y="1581061"/>
            <a:ext cx="8266904" cy="7124878"/>
          </a:xfrm>
          <a:prstGeom prst="rect">
            <a:avLst/>
          </a:prstGeom>
        </p:spPr>
      </p:pic>
    </p:spTree>
    <p:extLst>
      <p:ext uri="{BB962C8B-B14F-4D97-AF65-F5344CB8AC3E}">
        <p14:creationId xmlns:p14="http://schemas.microsoft.com/office/powerpoint/2010/main" val="24538516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44</TotalTime>
  <Words>1711</Words>
  <Application>Microsoft Office PowerPoint</Application>
  <PresentationFormat>Custom</PresentationFormat>
  <Paragraphs>149</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Gadugi</vt:lpstr>
      <vt:lpstr>Wingdings 3</vt:lpstr>
      <vt:lpstr>Calibri</vt:lpstr>
      <vt:lpstr>Century Gothic</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Template</dc:title>
  <dc:creator>Kevin Dang</dc:creator>
  <cp:lastModifiedBy>Dell</cp:lastModifiedBy>
  <cp:revision>14</cp:revision>
  <dcterms:created xsi:type="dcterms:W3CDTF">2006-08-16T00:00:00Z</dcterms:created>
  <dcterms:modified xsi:type="dcterms:W3CDTF">2025-01-30T05:22:25Z</dcterms:modified>
  <dc:identifier>DAEhDyfaYKE</dc:identifier>
</cp:coreProperties>
</file>