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70" r:id="rId5"/>
    <p:sldId id="275" r:id="rId6"/>
    <p:sldId id="271" r:id="rId7"/>
    <p:sldId id="276" r:id="rId8"/>
    <p:sldId id="272" r:id="rId9"/>
    <p:sldId id="266" r:id="rId10"/>
    <p:sldId id="257" r:id="rId11"/>
    <p:sldId id="268" r:id="rId12"/>
    <p:sldId id="258" r:id="rId13"/>
    <p:sldId id="259" r:id="rId14"/>
    <p:sldId id="261" r:id="rId15"/>
    <p:sldId id="262" r:id="rId16"/>
    <p:sldId id="269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tthana VONGPAXA" initials="VV" lastIdx="13" clrIdx="0">
    <p:extLst>
      <p:ext uri="{19B8F6BF-5375-455C-9EA6-DF929625EA0E}">
        <p15:presenceInfo xmlns:p15="http://schemas.microsoft.com/office/powerpoint/2012/main" userId="b2c60176c39879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0T16:47:53.221" idx="1">
    <p:pos x="10" y="10"/>
    <p:text>Thank you all very much for coming today.</p:text>
    <p:extLst>
      <p:ext uri="{C676402C-5697-4E1C-873F-D02D1690AC5C}">
        <p15:threadingInfo xmlns:p15="http://schemas.microsoft.com/office/powerpoint/2012/main" timeZoneBias="-420"/>
      </p:ext>
    </p:extLst>
  </p:cm>
  <p:cm authorId="1" dt="2017-04-10T16:49:29.938" idx="2">
    <p:pos x="10" y="106"/>
    <p:text>My name is kais and I am responsible for presentation about our project this is .....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17-04-10T16:57:50.865" idx="3">
    <p:pos x="10" y="202"/>
    <p:text>and this is my team .... and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0T16:58:23.591" idx="5">
    <p:pos x="10" y="10"/>
    <p:text>so i’d like to cover 8 points:</p:text>
    <p:extLst>
      <p:ext uri="{C676402C-5697-4E1C-873F-D02D1690AC5C}">
        <p15:threadingInfo xmlns:p15="http://schemas.microsoft.com/office/powerpoint/2012/main" timeZoneBias="-420"/>
      </p:ext>
    </p:extLst>
  </p:cm>
  <p:cm authorId="1" dt="2017-04-10T16:59:04.196" idx="6">
    <p:pos x="10" y="106"/>
    <p:text>ok let start with</p:text>
    <p:extLst>
      <p:ext uri="{C676402C-5697-4E1C-873F-D02D1690AC5C}">
        <p15:threadingInfo xmlns:p15="http://schemas.microsoft.com/office/powerpoint/2012/main" timeZoneBias="-420">
          <p15:parentCm authorId="1" idx="5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0T16:59:11.471" idx="7">
    <p:pos x="10" y="10"/>
    <p:text>there are 3 w for this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0T17:11:26.360" idx="8">
    <p:pos x="10" y="10"/>
    <p:text>i will show you the more differen</p:text>
    <p:extLst>
      <p:ext uri="{C676402C-5697-4E1C-873F-D02D1690AC5C}">
        <p15:threadingInfo xmlns:p15="http://schemas.microsoft.com/office/powerpoint/2012/main" timeZoneBias="-420"/>
      </p:ext>
    </p:extLst>
  </p:cm>
  <p:cm authorId="1" dt="2017-04-10T17:12:20.036" idx="9">
    <p:pos x="10" y="106"/>
    <p:text>when you translate with Google</p:text>
    <p:extLst>
      <p:ext uri="{C676402C-5697-4E1C-873F-D02D1690AC5C}">
        <p15:threadingInfo xmlns:p15="http://schemas.microsoft.com/office/powerpoint/2012/main" timeZoneBias="-420">
          <p15:parentCm authorId="1" idx="8"/>
        </p15:threadingInfo>
      </p:ext>
    </p:extLst>
  </p:cm>
  <p:cm authorId="1" dt="2017-04-10T17:12:47.145" idx="10">
    <p:pos x="10" y="202"/>
    <p:text>and then when you translate with Our app</p:text>
    <p:extLst>
      <p:ext uri="{C676402C-5697-4E1C-873F-D02D1690AC5C}">
        <p15:threadingInfo xmlns:p15="http://schemas.microsoft.com/office/powerpoint/2012/main" timeZoneBias="-420">
          <p15:parentCm authorId="1" idx="8"/>
        </p15:threadingInfo>
      </p:ext>
    </p:extLst>
  </p:cm>
  <p:cm authorId="1" dt="2017-04-10T17:13:39.668" idx="11">
    <p:pos x="10" y="298"/>
    <p:text>ok this is all of project... so Now let’s move on to working part</p:text>
    <p:extLst>
      <p:ext uri="{C676402C-5697-4E1C-873F-D02D1690AC5C}">
        <p15:threadingInfo xmlns:p15="http://schemas.microsoft.com/office/powerpoint/2012/main" timeZoneBias="-420">
          <p15:parentCm authorId="1" idx="8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0T17:15:02.384" idx="12">
    <p:pos x="10" y="10"/>
    <p:text>it's main table content word and meaning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4-10T17:17:07.736" idx="13">
    <p:pos x="10" y="10"/>
    <p:text>we use trigger for back up update change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35A08-E44A-4AA2-8784-C48B6C0AD64A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42217D-74F8-4B84-AD77-9A25985B9CB6}">
      <dgm:prSet phldrT="[Text]"/>
      <dgm:spPr/>
      <dgm:t>
        <a:bodyPr/>
        <a:lstStyle/>
        <a:p>
          <a:pPr algn="ctr"/>
          <a:r>
            <a:rPr lang="en-US" dirty="0" smtClean="0"/>
            <a:t>Dictionary </a:t>
          </a:r>
        </a:p>
        <a:p>
          <a:pPr algn="ctr"/>
          <a:r>
            <a:rPr lang="en-US" dirty="0" smtClean="0"/>
            <a:t>Viet Nam - Laos</a:t>
          </a:r>
          <a:endParaRPr lang="en-US" dirty="0"/>
        </a:p>
      </dgm:t>
    </dgm:pt>
    <dgm:pt modelId="{3B83FE8A-FF49-4B6C-95DA-CB98F27F1541}" type="parTrans" cxnId="{2A660088-7CC1-4764-B013-3B5224C35694}">
      <dgm:prSet/>
      <dgm:spPr/>
      <dgm:t>
        <a:bodyPr/>
        <a:lstStyle/>
        <a:p>
          <a:endParaRPr lang="en-US"/>
        </a:p>
      </dgm:t>
    </dgm:pt>
    <dgm:pt modelId="{F15F9B87-BA22-40FD-A4E4-0F319FD6162D}" type="sibTrans" cxnId="{2A660088-7CC1-4764-B013-3B5224C35694}">
      <dgm:prSet/>
      <dgm:spPr/>
      <dgm:t>
        <a:bodyPr/>
        <a:lstStyle/>
        <a:p>
          <a:endParaRPr lang="en-US"/>
        </a:p>
      </dgm:t>
    </dgm:pt>
    <dgm:pt modelId="{52896DF0-2B79-4BBE-B8D2-86D25ECC0257}">
      <dgm:prSet phldrT="[Text]"/>
      <dgm:spPr/>
      <dgm:t>
        <a:bodyPr/>
        <a:lstStyle/>
        <a:p>
          <a:r>
            <a:rPr lang="en-US" dirty="0" smtClean="0"/>
            <a:t>What</a:t>
          </a:r>
          <a:endParaRPr lang="en-US" dirty="0"/>
        </a:p>
      </dgm:t>
    </dgm:pt>
    <dgm:pt modelId="{157764A8-7758-47B4-9A7C-D51BB6E77BFE}" type="parTrans" cxnId="{E37E80E8-10C3-4A9B-8E7B-F04C1261A34E}">
      <dgm:prSet/>
      <dgm:spPr/>
      <dgm:t>
        <a:bodyPr/>
        <a:lstStyle/>
        <a:p>
          <a:endParaRPr lang="en-US"/>
        </a:p>
      </dgm:t>
    </dgm:pt>
    <dgm:pt modelId="{DF8DA5FC-1D5E-4AE2-B18D-C35AF39160AA}" type="sibTrans" cxnId="{E37E80E8-10C3-4A9B-8E7B-F04C1261A34E}">
      <dgm:prSet/>
      <dgm:spPr/>
      <dgm:t>
        <a:bodyPr/>
        <a:lstStyle/>
        <a:p>
          <a:endParaRPr lang="en-US"/>
        </a:p>
      </dgm:t>
    </dgm:pt>
    <dgm:pt modelId="{387E6234-9915-4E3A-A720-1DDEC0863599}">
      <dgm:prSet phldrT="[Text]"/>
      <dgm:spPr/>
      <dgm:t>
        <a:bodyPr/>
        <a:lstStyle/>
        <a:p>
          <a:r>
            <a:rPr lang="en-US" dirty="0" smtClean="0"/>
            <a:t>Who</a:t>
          </a:r>
          <a:endParaRPr lang="en-US" dirty="0"/>
        </a:p>
      </dgm:t>
    </dgm:pt>
    <dgm:pt modelId="{DF220CEF-8320-4F35-826D-526A9AF069FE}" type="parTrans" cxnId="{F3486C43-0212-4427-9CBA-1BE35A52DAE6}">
      <dgm:prSet/>
      <dgm:spPr/>
      <dgm:t>
        <a:bodyPr/>
        <a:lstStyle/>
        <a:p>
          <a:endParaRPr lang="en-US"/>
        </a:p>
      </dgm:t>
    </dgm:pt>
    <dgm:pt modelId="{F4B72B23-A8C9-4031-9144-D242D37976C3}" type="sibTrans" cxnId="{F3486C43-0212-4427-9CBA-1BE35A52DAE6}">
      <dgm:prSet/>
      <dgm:spPr/>
      <dgm:t>
        <a:bodyPr/>
        <a:lstStyle/>
        <a:p>
          <a:endParaRPr lang="en-US"/>
        </a:p>
      </dgm:t>
    </dgm:pt>
    <dgm:pt modelId="{F4EB21A2-AD2A-4EA8-BC3C-8B045A2E6EA3}">
      <dgm:prSet phldrT="[Text]"/>
      <dgm:spPr/>
      <dgm:t>
        <a:bodyPr/>
        <a:lstStyle/>
        <a:p>
          <a:r>
            <a:rPr lang="en-US" dirty="0" smtClean="0"/>
            <a:t>Why</a:t>
          </a:r>
          <a:endParaRPr lang="en-US" dirty="0"/>
        </a:p>
      </dgm:t>
    </dgm:pt>
    <dgm:pt modelId="{EA6342B0-2F4E-489C-8A14-2C1B9ED68928}" type="parTrans" cxnId="{E0601B16-B4CA-483F-A09D-E4461A19E756}">
      <dgm:prSet/>
      <dgm:spPr/>
      <dgm:t>
        <a:bodyPr/>
        <a:lstStyle/>
        <a:p>
          <a:endParaRPr lang="en-US"/>
        </a:p>
      </dgm:t>
    </dgm:pt>
    <dgm:pt modelId="{C7B19353-AF13-4D86-8A7C-0C496EC4DC52}" type="sibTrans" cxnId="{E0601B16-B4CA-483F-A09D-E4461A19E756}">
      <dgm:prSet/>
      <dgm:spPr/>
      <dgm:t>
        <a:bodyPr/>
        <a:lstStyle/>
        <a:p>
          <a:endParaRPr lang="en-US"/>
        </a:p>
      </dgm:t>
    </dgm:pt>
    <dgm:pt modelId="{4734481A-69BA-4A47-AA2D-FE4CF1F86116}" type="pres">
      <dgm:prSet presAssocID="{C5335A08-E44A-4AA2-8784-C48B6C0AD64A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607CC80-55AC-4E53-9EB0-D38446D3FFF1}" type="pres">
      <dgm:prSet presAssocID="{C642217D-74F8-4B84-AD77-9A25985B9CB6}" presName="Parent" presStyleLbl="node0" presStyleIdx="0" presStyleCnt="1" custScaleX="108980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AD0DE555-607E-4B96-BBD1-E8AD934447C1}" type="pres">
      <dgm:prSet presAssocID="{C642217D-74F8-4B84-AD77-9A25985B9CB6}" presName="Accent1" presStyleLbl="node1" presStyleIdx="0" presStyleCnt="15"/>
      <dgm:spPr/>
    </dgm:pt>
    <dgm:pt modelId="{6FEEB1D9-7491-4A45-B1D1-648A8EEC154E}" type="pres">
      <dgm:prSet presAssocID="{C642217D-74F8-4B84-AD77-9A25985B9CB6}" presName="Accent2" presStyleLbl="node1" presStyleIdx="1" presStyleCnt="15"/>
      <dgm:spPr/>
    </dgm:pt>
    <dgm:pt modelId="{7A01EE7B-BF94-454E-A3F7-598AD1973089}" type="pres">
      <dgm:prSet presAssocID="{C642217D-74F8-4B84-AD77-9A25985B9CB6}" presName="Accent3" presStyleLbl="node1" presStyleIdx="2" presStyleCnt="15" custScaleX="174802" custScaleY="161138" custLinFactNeighborX="46749" custLinFactNeighborY="72256"/>
      <dgm:spPr/>
    </dgm:pt>
    <dgm:pt modelId="{BDE8250E-7A48-45C1-A83B-429ED5A5939E}" type="pres">
      <dgm:prSet presAssocID="{C642217D-74F8-4B84-AD77-9A25985B9CB6}" presName="Accent4" presStyleLbl="node1" presStyleIdx="3" presStyleCnt="15"/>
      <dgm:spPr/>
    </dgm:pt>
    <dgm:pt modelId="{01205DFF-241D-4B92-B069-D962FDA4142D}" type="pres">
      <dgm:prSet presAssocID="{C642217D-74F8-4B84-AD77-9A25985B9CB6}" presName="Accent5" presStyleLbl="node1" presStyleIdx="4" presStyleCnt="15"/>
      <dgm:spPr/>
    </dgm:pt>
    <dgm:pt modelId="{01CE81A9-C773-486F-B30E-05D620596EE6}" type="pres">
      <dgm:prSet presAssocID="{C642217D-74F8-4B84-AD77-9A25985B9CB6}" presName="Accent6" presStyleLbl="node1" presStyleIdx="5" presStyleCnt="15"/>
      <dgm:spPr/>
    </dgm:pt>
    <dgm:pt modelId="{F84D0C70-70B1-43F6-B7E4-5CAE74CDBC13}" type="pres">
      <dgm:prSet presAssocID="{52896DF0-2B79-4BBE-B8D2-86D25ECC0257}" presName="Child1" presStyleLbl="node1" presStyleIdx="6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2B470A2-D24E-462E-80B5-14EEF04CA000}" type="pres">
      <dgm:prSet presAssocID="{52896DF0-2B79-4BBE-B8D2-86D25ECC0257}" presName="Accent7" presStyleCnt="0"/>
      <dgm:spPr/>
    </dgm:pt>
    <dgm:pt modelId="{EDE1A3F9-FDD3-4CFC-88AB-40F7AD3C1B85}" type="pres">
      <dgm:prSet presAssocID="{52896DF0-2B79-4BBE-B8D2-86D25ECC0257}" presName="AccentHold1" presStyleLbl="node1" presStyleIdx="7" presStyleCnt="15"/>
      <dgm:spPr/>
    </dgm:pt>
    <dgm:pt modelId="{BC7C2ED1-2EE4-4A73-BCCA-CC584988C255}" type="pres">
      <dgm:prSet presAssocID="{52896DF0-2B79-4BBE-B8D2-86D25ECC0257}" presName="Accent8" presStyleCnt="0"/>
      <dgm:spPr/>
    </dgm:pt>
    <dgm:pt modelId="{94F2C389-6D6D-4652-80E4-4CAAE80BF96E}" type="pres">
      <dgm:prSet presAssocID="{52896DF0-2B79-4BBE-B8D2-86D25ECC0257}" presName="AccentHold2" presStyleLbl="node1" presStyleIdx="8" presStyleCnt="15"/>
      <dgm:spPr/>
    </dgm:pt>
    <dgm:pt modelId="{DD3A24D2-C84D-453F-AC06-6B23D4310450}" type="pres">
      <dgm:prSet presAssocID="{387E6234-9915-4E3A-A720-1DDEC0863599}" presName="Child2" presStyleLbl="node1" presStyleIdx="9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787C430-84F1-44BA-8974-D0CF3CC3C0DF}" type="pres">
      <dgm:prSet presAssocID="{387E6234-9915-4E3A-A720-1DDEC0863599}" presName="Accent9" presStyleCnt="0"/>
      <dgm:spPr/>
    </dgm:pt>
    <dgm:pt modelId="{B9490081-A562-4BB7-9841-F48CEBF9A35E}" type="pres">
      <dgm:prSet presAssocID="{387E6234-9915-4E3A-A720-1DDEC0863599}" presName="AccentHold1" presStyleLbl="node1" presStyleIdx="10" presStyleCnt="15"/>
      <dgm:spPr/>
    </dgm:pt>
    <dgm:pt modelId="{DED258FF-FD20-4FAA-895D-CBEBEE4F3DC2}" type="pres">
      <dgm:prSet presAssocID="{387E6234-9915-4E3A-A720-1DDEC0863599}" presName="Accent10" presStyleCnt="0"/>
      <dgm:spPr/>
    </dgm:pt>
    <dgm:pt modelId="{E05D8913-1772-4609-9B94-BE98251C9989}" type="pres">
      <dgm:prSet presAssocID="{387E6234-9915-4E3A-A720-1DDEC0863599}" presName="AccentHold2" presStyleLbl="node1" presStyleIdx="11" presStyleCnt="15"/>
      <dgm:spPr/>
    </dgm:pt>
    <dgm:pt modelId="{9371C7F7-6FF1-4F30-B677-321E41D81B66}" type="pres">
      <dgm:prSet presAssocID="{387E6234-9915-4E3A-A720-1DDEC0863599}" presName="Accent11" presStyleCnt="0"/>
      <dgm:spPr/>
    </dgm:pt>
    <dgm:pt modelId="{FD3D559E-68CD-4D6C-894C-DAE9E67EC8AC}" type="pres">
      <dgm:prSet presAssocID="{387E6234-9915-4E3A-A720-1DDEC0863599}" presName="AccentHold3" presStyleLbl="node1" presStyleIdx="12" presStyleCnt="15"/>
      <dgm:spPr/>
    </dgm:pt>
    <dgm:pt modelId="{651CF46E-37B6-4956-A49E-8E5D3B3F0D10}" type="pres">
      <dgm:prSet presAssocID="{F4EB21A2-AD2A-4EA8-BC3C-8B045A2E6EA3}" presName="Child3" presStyleLbl="node1" presStyleIdx="13" presStyleCnt="15" custLinFactNeighborX="-37459" custLinFactNeighborY="-1267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87E0FE9-3998-48AD-82C3-71BB75BAD1F6}" type="pres">
      <dgm:prSet presAssocID="{F4EB21A2-AD2A-4EA8-BC3C-8B045A2E6EA3}" presName="Accent12" presStyleCnt="0"/>
      <dgm:spPr/>
    </dgm:pt>
    <dgm:pt modelId="{A7A62941-9932-4C77-8D76-D94F8B9CD61A}" type="pres">
      <dgm:prSet presAssocID="{F4EB21A2-AD2A-4EA8-BC3C-8B045A2E6EA3}" presName="AccentHold1" presStyleLbl="node1" presStyleIdx="14" presStyleCnt="15" custLinFactX="-41686" custLinFactNeighborX="-100000" custLinFactNeighborY="16669"/>
      <dgm:spPr/>
    </dgm:pt>
  </dgm:ptLst>
  <dgm:cxnLst>
    <dgm:cxn modelId="{F3486C43-0212-4427-9CBA-1BE35A52DAE6}" srcId="{C642217D-74F8-4B84-AD77-9A25985B9CB6}" destId="{387E6234-9915-4E3A-A720-1DDEC0863599}" srcOrd="1" destOrd="0" parTransId="{DF220CEF-8320-4F35-826D-526A9AF069FE}" sibTransId="{F4B72B23-A8C9-4031-9144-D242D37976C3}"/>
    <dgm:cxn modelId="{678F85E4-FEF2-4F4C-AAC0-5BB0C88C1698}" type="presOf" srcId="{C642217D-74F8-4B84-AD77-9A25985B9CB6}" destId="{5607CC80-55AC-4E53-9EB0-D38446D3FFF1}" srcOrd="0" destOrd="0" presId="urn:microsoft.com/office/officeart/2009/3/layout/CircleRelationship"/>
    <dgm:cxn modelId="{DB1FB23E-B146-43CF-A03A-11DC3E516CE9}" type="presOf" srcId="{F4EB21A2-AD2A-4EA8-BC3C-8B045A2E6EA3}" destId="{651CF46E-37B6-4956-A49E-8E5D3B3F0D10}" srcOrd="0" destOrd="0" presId="urn:microsoft.com/office/officeart/2009/3/layout/CircleRelationship"/>
    <dgm:cxn modelId="{542B06B8-C9BF-4804-BDC9-57957B3B088F}" type="presOf" srcId="{387E6234-9915-4E3A-A720-1DDEC0863599}" destId="{DD3A24D2-C84D-453F-AC06-6B23D4310450}" srcOrd="0" destOrd="0" presId="urn:microsoft.com/office/officeart/2009/3/layout/CircleRelationship"/>
    <dgm:cxn modelId="{E0601B16-B4CA-483F-A09D-E4461A19E756}" srcId="{C642217D-74F8-4B84-AD77-9A25985B9CB6}" destId="{F4EB21A2-AD2A-4EA8-BC3C-8B045A2E6EA3}" srcOrd="2" destOrd="0" parTransId="{EA6342B0-2F4E-489C-8A14-2C1B9ED68928}" sibTransId="{C7B19353-AF13-4D86-8A7C-0C496EC4DC52}"/>
    <dgm:cxn modelId="{42AD8C3E-4C8B-4C5A-8A8A-CEDFF8228972}" type="presOf" srcId="{C5335A08-E44A-4AA2-8784-C48B6C0AD64A}" destId="{4734481A-69BA-4A47-AA2D-FE4CF1F86116}" srcOrd="0" destOrd="0" presId="urn:microsoft.com/office/officeart/2009/3/layout/CircleRelationship"/>
    <dgm:cxn modelId="{2A660088-7CC1-4764-B013-3B5224C35694}" srcId="{C5335A08-E44A-4AA2-8784-C48B6C0AD64A}" destId="{C642217D-74F8-4B84-AD77-9A25985B9CB6}" srcOrd="0" destOrd="0" parTransId="{3B83FE8A-FF49-4B6C-95DA-CB98F27F1541}" sibTransId="{F15F9B87-BA22-40FD-A4E4-0F319FD6162D}"/>
    <dgm:cxn modelId="{B0E75380-11DF-4B8A-BD9C-DF1AFB65BCC7}" type="presOf" srcId="{52896DF0-2B79-4BBE-B8D2-86D25ECC0257}" destId="{F84D0C70-70B1-43F6-B7E4-5CAE74CDBC13}" srcOrd="0" destOrd="0" presId="urn:microsoft.com/office/officeart/2009/3/layout/CircleRelationship"/>
    <dgm:cxn modelId="{E37E80E8-10C3-4A9B-8E7B-F04C1261A34E}" srcId="{C642217D-74F8-4B84-AD77-9A25985B9CB6}" destId="{52896DF0-2B79-4BBE-B8D2-86D25ECC0257}" srcOrd="0" destOrd="0" parTransId="{157764A8-7758-47B4-9A7C-D51BB6E77BFE}" sibTransId="{DF8DA5FC-1D5E-4AE2-B18D-C35AF39160AA}"/>
    <dgm:cxn modelId="{6AB390D7-1300-46E0-A3A9-B45492E5E029}" type="presParOf" srcId="{4734481A-69BA-4A47-AA2D-FE4CF1F86116}" destId="{5607CC80-55AC-4E53-9EB0-D38446D3FFF1}" srcOrd="0" destOrd="0" presId="urn:microsoft.com/office/officeart/2009/3/layout/CircleRelationship"/>
    <dgm:cxn modelId="{04EF36B8-2002-4D5E-A391-B6D96303EE56}" type="presParOf" srcId="{4734481A-69BA-4A47-AA2D-FE4CF1F86116}" destId="{AD0DE555-607E-4B96-BBD1-E8AD934447C1}" srcOrd="1" destOrd="0" presId="urn:microsoft.com/office/officeart/2009/3/layout/CircleRelationship"/>
    <dgm:cxn modelId="{C8E70B06-A076-4120-9CD7-E3D902EDCF24}" type="presParOf" srcId="{4734481A-69BA-4A47-AA2D-FE4CF1F86116}" destId="{6FEEB1D9-7491-4A45-B1D1-648A8EEC154E}" srcOrd="2" destOrd="0" presId="urn:microsoft.com/office/officeart/2009/3/layout/CircleRelationship"/>
    <dgm:cxn modelId="{2220B485-3EF4-49BF-984E-B8065AEE2FEF}" type="presParOf" srcId="{4734481A-69BA-4A47-AA2D-FE4CF1F86116}" destId="{7A01EE7B-BF94-454E-A3F7-598AD1973089}" srcOrd="3" destOrd="0" presId="urn:microsoft.com/office/officeart/2009/3/layout/CircleRelationship"/>
    <dgm:cxn modelId="{A1DF6B20-3F35-4BF6-91A5-8C4ECB18A36B}" type="presParOf" srcId="{4734481A-69BA-4A47-AA2D-FE4CF1F86116}" destId="{BDE8250E-7A48-45C1-A83B-429ED5A5939E}" srcOrd="4" destOrd="0" presId="urn:microsoft.com/office/officeart/2009/3/layout/CircleRelationship"/>
    <dgm:cxn modelId="{5EE062F7-E894-4443-A19E-C9B8B6558052}" type="presParOf" srcId="{4734481A-69BA-4A47-AA2D-FE4CF1F86116}" destId="{01205DFF-241D-4B92-B069-D962FDA4142D}" srcOrd="5" destOrd="0" presId="urn:microsoft.com/office/officeart/2009/3/layout/CircleRelationship"/>
    <dgm:cxn modelId="{ABABF320-389C-4BDD-9358-11F6145A8CB1}" type="presParOf" srcId="{4734481A-69BA-4A47-AA2D-FE4CF1F86116}" destId="{01CE81A9-C773-486F-B30E-05D620596EE6}" srcOrd="6" destOrd="0" presId="urn:microsoft.com/office/officeart/2009/3/layout/CircleRelationship"/>
    <dgm:cxn modelId="{82DC5642-9FE6-4671-B6EB-EFF4F30663E2}" type="presParOf" srcId="{4734481A-69BA-4A47-AA2D-FE4CF1F86116}" destId="{F84D0C70-70B1-43F6-B7E4-5CAE74CDBC13}" srcOrd="7" destOrd="0" presId="urn:microsoft.com/office/officeart/2009/3/layout/CircleRelationship"/>
    <dgm:cxn modelId="{B6382E92-266D-42B1-B6D5-FCD5B139B237}" type="presParOf" srcId="{4734481A-69BA-4A47-AA2D-FE4CF1F86116}" destId="{12B470A2-D24E-462E-80B5-14EEF04CA000}" srcOrd="8" destOrd="0" presId="urn:microsoft.com/office/officeart/2009/3/layout/CircleRelationship"/>
    <dgm:cxn modelId="{673385B8-7DE3-40BB-9B19-4C4598B67177}" type="presParOf" srcId="{12B470A2-D24E-462E-80B5-14EEF04CA000}" destId="{EDE1A3F9-FDD3-4CFC-88AB-40F7AD3C1B85}" srcOrd="0" destOrd="0" presId="urn:microsoft.com/office/officeart/2009/3/layout/CircleRelationship"/>
    <dgm:cxn modelId="{457507C3-347A-4A94-968B-38FFF52DEE03}" type="presParOf" srcId="{4734481A-69BA-4A47-AA2D-FE4CF1F86116}" destId="{BC7C2ED1-2EE4-4A73-BCCA-CC584988C255}" srcOrd="9" destOrd="0" presId="urn:microsoft.com/office/officeart/2009/3/layout/CircleRelationship"/>
    <dgm:cxn modelId="{8D7BBB08-C148-4617-874F-6487C098E490}" type="presParOf" srcId="{BC7C2ED1-2EE4-4A73-BCCA-CC584988C255}" destId="{94F2C389-6D6D-4652-80E4-4CAAE80BF96E}" srcOrd="0" destOrd="0" presId="urn:microsoft.com/office/officeart/2009/3/layout/CircleRelationship"/>
    <dgm:cxn modelId="{5E874CE5-FD70-4F34-B328-6813503F3813}" type="presParOf" srcId="{4734481A-69BA-4A47-AA2D-FE4CF1F86116}" destId="{DD3A24D2-C84D-453F-AC06-6B23D4310450}" srcOrd="10" destOrd="0" presId="urn:microsoft.com/office/officeart/2009/3/layout/CircleRelationship"/>
    <dgm:cxn modelId="{FA53FA13-8077-4EA3-8F7A-2D964F750980}" type="presParOf" srcId="{4734481A-69BA-4A47-AA2D-FE4CF1F86116}" destId="{F787C430-84F1-44BA-8974-D0CF3CC3C0DF}" srcOrd="11" destOrd="0" presId="urn:microsoft.com/office/officeart/2009/3/layout/CircleRelationship"/>
    <dgm:cxn modelId="{50EE4CCC-5D7E-4905-A832-E9DCEFC56886}" type="presParOf" srcId="{F787C430-84F1-44BA-8974-D0CF3CC3C0DF}" destId="{B9490081-A562-4BB7-9841-F48CEBF9A35E}" srcOrd="0" destOrd="0" presId="urn:microsoft.com/office/officeart/2009/3/layout/CircleRelationship"/>
    <dgm:cxn modelId="{917BE742-4591-4FCF-8A49-24AB49EA1AC6}" type="presParOf" srcId="{4734481A-69BA-4A47-AA2D-FE4CF1F86116}" destId="{DED258FF-FD20-4FAA-895D-CBEBEE4F3DC2}" srcOrd="12" destOrd="0" presId="urn:microsoft.com/office/officeart/2009/3/layout/CircleRelationship"/>
    <dgm:cxn modelId="{E664605C-75FA-4ACC-9B51-ACC917166170}" type="presParOf" srcId="{DED258FF-FD20-4FAA-895D-CBEBEE4F3DC2}" destId="{E05D8913-1772-4609-9B94-BE98251C9989}" srcOrd="0" destOrd="0" presId="urn:microsoft.com/office/officeart/2009/3/layout/CircleRelationship"/>
    <dgm:cxn modelId="{1DDAB619-9EF2-455F-967B-CB3A95592905}" type="presParOf" srcId="{4734481A-69BA-4A47-AA2D-FE4CF1F86116}" destId="{9371C7F7-6FF1-4F30-B677-321E41D81B66}" srcOrd="13" destOrd="0" presId="urn:microsoft.com/office/officeart/2009/3/layout/CircleRelationship"/>
    <dgm:cxn modelId="{F53D17BE-B909-4AF6-99F4-E7E51B7566C7}" type="presParOf" srcId="{9371C7F7-6FF1-4F30-B677-321E41D81B66}" destId="{FD3D559E-68CD-4D6C-894C-DAE9E67EC8AC}" srcOrd="0" destOrd="0" presId="urn:microsoft.com/office/officeart/2009/3/layout/CircleRelationship"/>
    <dgm:cxn modelId="{3A2694B3-0755-4968-A0E4-7BAB65B4D43B}" type="presParOf" srcId="{4734481A-69BA-4A47-AA2D-FE4CF1F86116}" destId="{651CF46E-37B6-4956-A49E-8E5D3B3F0D10}" srcOrd="14" destOrd="0" presId="urn:microsoft.com/office/officeart/2009/3/layout/CircleRelationship"/>
    <dgm:cxn modelId="{3C580B29-26B3-4CE7-BD0B-CBD9DB69D0E5}" type="presParOf" srcId="{4734481A-69BA-4A47-AA2D-FE4CF1F86116}" destId="{B87E0FE9-3998-48AD-82C3-71BB75BAD1F6}" srcOrd="15" destOrd="0" presId="urn:microsoft.com/office/officeart/2009/3/layout/CircleRelationship"/>
    <dgm:cxn modelId="{518D229C-47D9-4D43-A375-4B4F9417F9BA}" type="presParOf" srcId="{B87E0FE9-3998-48AD-82C3-71BB75BAD1F6}" destId="{A7A62941-9932-4C77-8D76-D94F8B9CD61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DEC3FC-493B-4921-A5EC-0F313C25D3B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2C7A48-C415-4883-A509-8025F42023D2}">
      <dgm:prSet phldrT="[Text]"/>
      <dgm:spPr/>
      <dgm:t>
        <a:bodyPr/>
        <a:lstStyle/>
        <a:p>
          <a:r>
            <a:rPr lang="en-US" b="1" dirty="0" smtClean="0"/>
            <a:t>Update word </a:t>
          </a:r>
          <a:endParaRPr lang="en-US" dirty="0"/>
        </a:p>
      </dgm:t>
    </dgm:pt>
    <dgm:pt modelId="{5A7D2A00-691F-41F8-B2A8-BA68741802DD}" type="parTrans" cxnId="{410D78B9-F8AA-420F-A594-B05BD81F8B06}">
      <dgm:prSet/>
      <dgm:spPr/>
      <dgm:t>
        <a:bodyPr/>
        <a:lstStyle/>
        <a:p>
          <a:endParaRPr lang="en-US"/>
        </a:p>
      </dgm:t>
    </dgm:pt>
    <dgm:pt modelId="{14357546-AC14-4210-9647-140868A5353A}" type="sibTrans" cxnId="{410D78B9-F8AA-420F-A594-B05BD81F8B06}">
      <dgm:prSet/>
      <dgm:spPr/>
      <dgm:t>
        <a:bodyPr/>
        <a:lstStyle/>
        <a:p>
          <a:endParaRPr lang="en-US"/>
        </a:p>
      </dgm:t>
    </dgm:pt>
    <dgm:pt modelId="{F65C8DDB-8499-4BCF-A6E0-1964DF6B601E}">
      <dgm:prSet phldrT="[Text]"/>
      <dgm:spPr/>
      <dgm:t>
        <a:bodyPr/>
        <a:lstStyle/>
        <a:p>
          <a:r>
            <a:rPr lang="en-US" b="1" dirty="0" smtClean="0"/>
            <a:t>Delete Word</a:t>
          </a:r>
          <a:endParaRPr lang="en-US" dirty="0"/>
        </a:p>
      </dgm:t>
    </dgm:pt>
    <dgm:pt modelId="{7D14BD13-BE72-4ED5-9534-FAC9CF821470}" type="parTrans" cxnId="{D899886C-3BF3-4237-86DC-D2999DA22856}">
      <dgm:prSet/>
      <dgm:spPr/>
      <dgm:t>
        <a:bodyPr/>
        <a:lstStyle/>
        <a:p>
          <a:endParaRPr lang="en-US"/>
        </a:p>
      </dgm:t>
    </dgm:pt>
    <dgm:pt modelId="{BF1E65C0-B0BD-41EE-868C-3B067FA01AC7}" type="sibTrans" cxnId="{D899886C-3BF3-4237-86DC-D2999DA22856}">
      <dgm:prSet/>
      <dgm:spPr/>
      <dgm:t>
        <a:bodyPr/>
        <a:lstStyle/>
        <a:p>
          <a:endParaRPr lang="en-US"/>
        </a:p>
      </dgm:t>
    </dgm:pt>
    <dgm:pt modelId="{1A54FB48-FC03-423F-9DF1-FA4B42B9D2BB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smtClean="0"/>
            <a:t>Set Bookmark</a:t>
          </a:r>
          <a:endParaRPr lang="en-US" dirty="0"/>
        </a:p>
      </dgm:t>
    </dgm:pt>
    <dgm:pt modelId="{C1E406C5-08B6-4707-B892-6DD90AD193DF}" type="parTrans" cxnId="{EEC86584-1B97-4035-AC6D-A34086A10668}">
      <dgm:prSet/>
      <dgm:spPr/>
      <dgm:t>
        <a:bodyPr/>
        <a:lstStyle/>
        <a:p>
          <a:endParaRPr lang="en-US"/>
        </a:p>
      </dgm:t>
    </dgm:pt>
    <dgm:pt modelId="{45A26FB9-A429-4E29-B493-B2549230E328}" type="sibTrans" cxnId="{EEC86584-1B97-4035-AC6D-A34086A10668}">
      <dgm:prSet/>
      <dgm:spPr/>
      <dgm:t>
        <a:bodyPr/>
        <a:lstStyle/>
        <a:p>
          <a:endParaRPr lang="en-US"/>
        </a:p>
      </dgm:t>
    </dgm:pt>
    <dgm:pt modelId="{DDF2AA7D-457E-45FD-B172-ED6AF21F471B}">
      <dgm:prSet phldrT="[Text]"/>
      <dgm:spPr/>
      <dgm:t>
        <a:bodyPr/>
        <a:lstStyle/>
        <a:p>
          <a:r>
            <a:rPr lang="en-US" b="1" dirty="0" smtClean="0"/>
            <a:t>Add new word</a:t>
          </a:r>
          <a:endParaRPr lang="en-US" b="1" dirty="0"/>
        </a:p>
      </dgm:t>
    </dgm:pt>
    <dgm:pt modelId="{DCF92966-110F-410B-BC89-CC695D0E43D5}" type="sibTrans" cxnId="{E17052F9-DD09-412E-B58E-0BCE7F486184}">
      <dgm:prSet/>
      <dgm:spPr/>
      <dgm:t>
        <a:bodyPr/>
        <a:lstStyle/>
        <a:p>
          <a:endParaRPr lang="en-US"/>
        </a:p>
      </dgm:t>
    </dgm:pt>
    <dgm:pt modelId="{3D1F20D1-EDF3-43FB-BE06-5DF5871FEDD8}" type="parTrans" cxnId="{E17052F9-DD09-412E-B58E-0BCE7F486184}">
      <dgm:prSet/>
      <dgm:spPr/>
      <dgm:t>
        <a:bodyPr/>
        <a:lstStyle/>
        <a:p>
          <a:endParaRPr lang="en-US"/>
        </a:p>
      </dgm:t>
    </dgm:pt>
    <dgm:pt modelId="{1B12CB43-8079-4EBA-945E-75D220B3F615}" type="pres">
      <dgm:prSet presAssocID="{4FDEC3FC-493B-4921-A5EC-0F313C25D3B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D5D4E0-0BCF-41DD-B349-31F1CDE7C63F}" type="pres">
      <dgm:prSet presAssocID="{DDF2AA7D-457E-45FD-B172-ED6AF21F471B}" presName="parentLin" presStyleCnt="0"/>
      <dgm:spPr/>
    </dgm:pt>
    <dgm:pt modelId="{9CD311C0-0137-4DA2-8E37-B5A29DDEDB3E}" type="pres">
      <dgm:prSet presAssocID="{DDF2AA7D-457E-45FD-B172-ED6AF21F471B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9010F1E-5D25-447B-A563-3D35BC19416D}" type="pres">
      <dgm:prSet presAssocID="{DDF2AA7D-457E-45FD-B172-ED6AF21F471B}" presName="parentText" presStyleLbl="node1" presStyleIdx="0" presStyleCnt="4" custLinFactNeighborX="2018" custLinFactNeighborY="-40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D2AD3-E38C-4CAB-ADC3-98F4481375DA}" type="pres">
      <dgm:prSet presAssocID="{DDF2AA7D-457E-45FD-B172-ED6AF21F471B}" presName="negativeSpace" presStyleCnt="0"/>
      <dgm:spPr/>
    </dgm:pt>
    <dgm:pt modelId="{068C1B25-4AA6-4797-BA3D-205632C38F1A}" type="pres">
      <dgm:prSet presAssocID="{DDF2AA7D-457E-45FD-B172-ED6AF21F471B}" presName="childText" presStyleLbl="conFgAcc1" presStyleIdx="0" presStyleCnt="4">
        <dgm:presLayoutVars>
          <dgm:bulletEnabled val="1"/>
        </dgm:presLayoutVars>
      </dgm:prSet>
      <dgm:spPr/>
    </dgm:pt>
    <dgm:pt modelId="{7AFFB1EF-2BF4-430E-8040-BC536EB0DB72}" type="pres">
      <dgm:prSet presAssocID="{DCF92966-110F-410B-BC89-CC695D0E43D5}" presName="spaceBetweenRectangles" presStyleCnt="0"/>
      <dgm:spPr/>
    </dgm:pt>
    <dgm:pt modelId="{B9347F30-055D-4D9A-82C8-FF388E126562}" type="pres">
      <dgm:prSet presAssocID="{572C7A48-C415-4883-A509-8025F42023D2}" presName="parentLin" presStyleCnt="0"/>
      <dgm:spPr/>
    </dgm:pt>
    <dgm:pt modelId="{49E5F0E6-B607-4334-AB7F-4E32280B0EE3}" type="pres">
      <dgm:prSet presAssocID="{572C7A48-C415-4883-A509-8025F42023D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063797C-81EF-4963-9804-93F9D6EBA6AE}" type="pres">
      <dgm:prSet presAssocID="{572C7A48-C415-4883-A509-8025F42023D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67A3C-3340-41E5-9061-9BD718DC0AA5}" type="pres">
      <dgm:prSet presAssocID="{572C7A48-C415-4883-A509-8025F42023D2}" presName="negativeSpace" presStyleCnt="0"/>
      <dgm:spPr/>
    </dgm:pt>
    <dgm:pt modelId="{32F277F4-4AEC-4480-B066-3FFDBED81620}" type="pres">
      <dgm:prSet presAssocID="{572C7A48-C415-4883-A509-8025F42023D2}" presName="childText" presStyleLbl="conFgAcc1" presStyleIdx="1" presStyleCnt="4">
        <dgm:presLayoutVars>
          <dgm:bulletEnabled val="1"/>
        </dgm:presLayoutVars>
      </dgm:prSet>
      <dgm:spPr/>
    </dgm:pt>
    <dgm:pt modelId="{B9FEE815-F82B-4147-9A51-AF39A28F8C9A}" type="pres">
      <dgm:prSet presAssocID="{14357546-AC14-4210-9647-140868A5353A}" presName="spaceBetweenRectangles" presStyleCnt="0"/>
      <dgm:spPr/>
    </dgm:pt>
    <dgm:pt modelId="{F3C1746C-9B4F-4671-862D-7591C84EAF62}" type="pres">
      <dgm:prSet presAssocID="{F65C8DDB-8499-4BCF-A6E0-1964DF6B601E}" presName="parentLin" presStyleCnt="0"/>
      <dgm:spPr/>
    </dgm:pt>
    <dgm:pt modelId="{8DED895F-1E47-4E4A-958F-5973FE1687DF}" type="pres">
      <dgm:prSet presAssocID="{F65C8DDB-8499-4BCF-A6E0-1964DF6B601E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E3BD53AC-4347-4993-BB72-594F8300A704}" type="pres">
      <dgm:prSet presAssocID="{F65C8DDB-8499-4BCF-A6E0-1964DF6B601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FBBFF-A321-46F4-B928-88A87BCD6EB2}" type="pres">
      <dgm:prSet presAssocID="{F65C8DDB-8499-4BCF-A6E0-1964DF6B601E}" presName="negativeSpace" presStyleCnt="0"/>
      <dgm:spPr/>
    </dgm:pt>
    <dgm:pt modelId="{47DC78A9-AB81-4743-B1E6-72447F973400}" type="pres">
      <dgm:prSet presAssocID="{F65C8DDB-8499-4BCF-A6E0-1964DF6B601E}" presName="childText" presStyleLbl="conFgAcc1" presStyleIdx="2" presStyleCnt="4">
        <dgm:presLayoutVars>
          <dgm:bulletEnabled val="1"/>
        </dgm:presLayoutVars>
      </dgm:prSet>
      <dgm:spPr/>
    </dgm:pt>
    <dgm:pt modelId="{C0A58F52-6288-43E8-BA67-EE92B7726648}" type="pres">
      <dgm:prSet presAssocID="{BF1E65C0-B0BD-41EE-868C-3B067FA01AC7}" presName="spaceBetweenRectangles" presStyleCnt="0"/>
      <dgm:spPr/>
    </dgm:pt>
    <dgm:pt modelId="{47257C7D-83D3-4CF4-8960-1D7B87291E43}" type="pres">
      <dgm:prSet presAssocID="{1A54FB48-FC03-423F-9DF1-FA4B42B9D2BB}" presName="parentLin" presStyleCnt="0"/>
      <dgm:spPr/>
    </dgm:pt>
    <dgm:pt modelId="{53DD66DD-17A3-403B-8900-F021830D78BA}" type="pres">
      <dgm:prSet presAssocID="{1A54FB48-FC03-423F-9DF1-FA4B42B9D2B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7E1ABB8-13B7-4AE3-91BC-5C18F1ABAB34}" type="pres">
      <dgm:prSet presAssocID="{1A54FB48-FC03-423F-9DF1-FA4B42B9D2B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4B383-D9A8-4FB6-923E-C084EB4C2C79}" type="pres">
      <dgm:prSet presAssocID="{1A54FB48-FC03-423F-9DF1-FA4B42B9D2BB}" presName="negativeSpace" presStyleCnt="0"/>
      <dgm:spPr/>
    </dgm:pt>
    <dgm:pt modelId="{E06647E5-63DE-4522-823C-B856515A6924}" type="pres">
      <dgm:prSet presAssocID="{1A54FB48-FC03-423F-9DF1-FA4B42B9D2B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A56F27E-3633-43D3-9482-FD75BCDA888A}" type="presOf" srcId="{F65C8DDB-8499-4BCF-A6E0-1964DF6B601E}" destId="{8DED895F-1E47-4E4A-958F-5973FE1687DF}" srcOrd="0" destOrd="0" presId="urn:microsoft.com/office/officeart/2005/8/layout/list1"/>
    <dgm:cxn modelId="{C757AE02-B8E7-445F-8353-E2AD355BB46D}" type="presOf" srcId="{4FDEC3FC-493B-4921-A5EC-0F313C25D3B5}" destId="{1B12CB43-8079-4EBA-945E-75D220B3F615}" srcOrd="0" destOrd="0" presId="urn:microsoft.com/office/officeart/2005/8/layout/list1"/>
    <dgm:cxn modelId="{D899886C-3BF3-4237-86DC-D2999DA22856}" srcId="{4FDEC3FC-493B-4921-A5EC-0F313C25D3B5}" destId="{F65C8DDB-8499-4BCF-A6E0-1964DF6B601E}" srcOrd="2" destOrd="0" parTransId="{7D14BD13-BE72-4ED5-9534-FAC9CF821470}" sibTransId="{BF1E65C0-B0BD-41EE-868C-3B067FA01AC7}"/>
    <dgm:cxn modelId="{6D709A0E-6E8D-4724-B4A9-DA48813BA956}" type="presOf" srcId="{572C7A48-C415-4883-A509-8025F42023D2}" destId="{49E5F0E6-B607-4334-AB7F-4E32280B0EE3}" srcOrd="0" destOrd="0" presId="urn:microsoft.com/office/officeart/2005/8/layout/list1"/>
    <dgm:cxn modelId="{07D38360-1A42-4223-8E46-4CB56EF9E4B0}" type="presOf" srcId="{1A54FB48-FC03-423F-9DF1-FA4B42B9D2BB}" destId="{53DD66DD-17A3-403B-8900-F021830D78BA}" srcOrd="0" destOrd="0" presId="urn:microsoft.com/office/officeart/2005/8/layout/list1"/>
    <dgm:cxn modelId="{E17052F9-DD09-412E-B58E-0BCE7F486184}" srcId="{4FDEC3FC-493B-4921-A5EC-0F313C25D3B5}" destId="{DDF2AA7D-457E-45FD-B172-ED6AF21F471B}" srcOrd="0" destOrd="0" parTransId="{3D1F20D1-EDF3-43FB-BE06-5DF5871FEDD8}" sibTransId="{DCF92966-110F-410B-BC89-CC695D0E43D5}"/>
    <dgm:cxn modelId="{9FE51626-8115-4C9D-B639-CE4654BADC60}" type="presOf" srcId="{F65C8DDB-8499-4BCF-A6E0-1964DF6B601E}" destId="{E3BD53AC-4347-4993-BB72-594F8300A704}" srcOrd="1" destOrd="0" presId="urn:microsoft.com/office/officeart/2005/8/layout/list1"/>
    <dgm:cxn modelId="{DA274E8B-67DC-4D22-BC7B-A6B520B6FB4E}" type="presOf" srcId="{1A54FB48-FC03-423F-9DF1-FA4B42B9D2BB}" destId="{37E1ABB8-13B7-4AE3-91BC-5C18F1ABAB34}" srcOrd="1" destOrd="0" presId="urn:microsoft.com/office/officeart/2005/8/layout/list1"/>
    <dgm:cxn modelId="{EEC86584-1B97-4035-AC6D-A34086A10668}" srcId="{4FDEC3FC-493B-4921-A5EC-0F313C25D3B5}" destId="{1A54FB48-FC03-423F-9DF1-FA4B42B9D2BB}" srcOrd="3" destOrd="0" parTransId="{C1E406C5-08B6-4707-B892-6DD90AD193DF}" sibTransId="{45A26FB9-A429-4E29-B493-B2549230E328}"/>
    <dgm:cxn modelId="{E79D185E-3C89-48E5-89F6-582BA87C8F6A}" type="presOf" srcId="{572C7A48-C415-4883-A509-8025F42023D2}" destId="{B063797C-81EF-4963-9804-93F9D6EBA6AE}" srcOrd="1" destOrd="0" presId="urn:microsoft.com/office/officeart/2005/8/layout/list1"/>
    <dgm:cxn modelId="{9DDC8E84-D9AB-4AC8-98E5-F6F8E25CB1C3}" type="presOf" srcId="{DDF2AA7D-457E-45FD-B172-ED6AF21F471B}" destId="{9CD311C0-0137-4DA2-8E37-B5A29DDEDB3E}" srcOrd="0" destOrd="0" presId="urn:microsoft.com/office/officeart/2005/8/layout/list1"/>
    <dgm:cxn modelId="{EADCADA8-CEAD-47F8-982C-5E4A55864EB6}" type="presOf" srcId="{DDF2AA7D-457E-45FD-B172-ED6AF21F471B}" destId="{09010F1E-5D25-447B-A563-3D35BC19416D}" srcOrd="1" destOrd="0" presId="urn:microsoft.com/office/officeart/2005/8/layout/list1"/>
    <dgm:cxn modelId="{410D78B9-F8AA-420F-A594-B05BD81F8B06}" srcId="{4FDEC3FC-493B-4921-A5EC-0F313C25D3B5}" destId="{572C7A48-C415-4883-A509-8025F42023D2}" srcOrd="1" destOrd="0" parTransId="{5A7D2A00-691F-41F8-B2A8-BA68741802DD}" sibTransId="{14357546-AC14-4210-9647-140868A5353A}"/>
    <dgm:cxn modelId="{2B958725-DD0A-4810-A95B-F00E7337916A}" type="presParOf" srcId="{1B12CB43-8079-4EBA-945E-75D220B3F615}" destId="{4DD5D4E0-0BCF-41DD-B349-31F1CDE7C63F}" srcOrd="0" destOrd="0" presId="urn:microsoft.com/office/officeart/2005/8/layout/list1"/>
    <dgm:cxn modelId="{6B64D44E-46FE-43EE-A642-44AB9160DEBB}" type="presParOf" srcId="{4DD5D4E0-0BCF-41DD-B349-31F1CDE7C63F}" destId="{9CD311C0-0137-4DA2-8E37-B5A29DDEDB3E}" srcOrd="0" destOrd="0" presId="urn:microsoft.com/office/officeart/2005/8/layout/list1"/>
    <dgm:cxn modelId="{8FDA37B6-0625-4363-8BD7-F42265DAB364}" type="presParOf" srcId="{4DD5D4E0-0BCF-41DD-B349-31F1CDE7C63F}" destId="{09010F1E-5D25-447B-A563-3D35BC19416D}" srcOrd="1" destOrd="0" presId="urn:microsoft.com/office/officeart/2005/8/layout/list1"/>
    <dgm:cxn modelId="{4566E54D-CE60-4550-B14F-DA64C51FCD18}" type="presParOf" srcId="{1B12CB43-8079-4EBA-945E-75D220B3F615}" destId="{884D2AD3-E38C-4CAB-ADC3-98F4481375DA}" srcOrd="1" destOrd="0" presId="urn:microsoft.com/office/officeart/2005/8/layout/list1"/>
    <dgm:cxn modelId="{0AAA47E2-2869-48CA-8F2F-B7B7F7CF450F}" type="presParOf" srcId="{1B12CB43-8079-4EBA-945E-75D220B3F615}" destId="{068C1B25-4AA6-4797-BA3D-205632C38F1A}" srcOrd="2" destOrd="0" presId="urn:microsoft.com/office/officeart/2005/8/layout/list1"/>
    <dgm:cxn modelId="{14CE20EE-258E-4F58-96B6-EEA51CE84FBE}" type="presParOf" srcId="{1B12CB43-8079-4EBA-945E-75D220B3F615}" destId="{7AFFB1EF-2BF4-430E-8040-BC536EB0DB72}" srcOrd="3" destOrd="0" presId="urn:microsoft.com/office/officeart/2005/8/layout/list1"/>
    <dgm:cxn modelId="{3DB2298E-F83C-4DDB-8DA2-92915918D489}" type="presParOf" srcId="{1B12CB43-8079-4EBA-945E-75D220B3F615}" destId="{B9347F30-055D-4D9A-82C8-FF388E126562}" srcOrd="4" destOrd="0" presId="urn:microsoft.com/office/officeart/2005/8/layout/list1"/>
    <dgm:cxn modelId="{939B489C-0BDE-4D0E-9AF6-23F6524FEDB7}" type="presParOf" srcId="{B9347F30-055D-4D9A-82C8-FF388E126562}" destId="{49E5F0E6-B607-4334-AB7F-4E32280B0EE3}" srcOrd="0" destOrd="0" presId="urn:microsoft.com/office/officeart/2005/8/layout/list1"/>
    <dgm:cxn modelId="{B3E502CD-759D-48E7-83AE-C4FABA3BA91B}" type="presParOf" srcId="{B9347F30-055D-4D9A-82C8-FF388E126562}" destId="{B063797C-81EF-4963-9804-93F9D6EBA6AE}" srcOrd="1" destOrd="0" presId="urn:microsoft.com/office/officeart/2005/8/layout/list1"/>
    <dgm:cxn modelId="{92DB40D0-363B-4334-A126-F461B9023655}" type="presParOf" srcId="{1B12CB43-8079-4EBA-945E-75D220B3F615}" destId="{ECF67A3C-3340-41E5-9061-9BD718DC0AA5}" srcOrd="5" destOrd="0" presId="urn:microsoft.com/office/officeart/2005/8/layout/list1"/>
    <dgm:cxn modelId="{11815ECD-C103-4CBB-9A2F-0AB2F703B69E}" type="presParOf" srcId="{1B12CB43-8079-4EBA-945E-75D220B3F615}" destId="{32F277F4-4AEC-4480-B066-3FFDBED81620}" srcOrd="6" destOrd="0" presId="urn:microsoft.com/office/officeart/2005/8/layout/list1"/>
    <dgm:cxn modelId="{6F7FA3D9-DBB8-4D85-95FA-8DB86B1D0B81}" type="presParOf" srcId="{1B12CB43-8079-4EBA-945E-75D220B3F615}" destId="{B9FEE815-F82B-4147-9A51-AF39A28F8C9A}" srcOrd="7" destOrd="0" presId="urn:microsoft.com/office/officeart/2005/8/layout/list1"/>
    <dgm:cxn modelId="{7592B951-6DEA-4D88-BCA0-10200D82488A}" type="presParOf" srcId="{1B12CB43-8079-4EBA-945E-75D220B3F615}" destId="{F3C1746C-9B4F-4671-862D-7591C84EAF62}" srcOrd="8" destOrd="0" presId="urn:microsoft.com/office/officeart/2005/8/layout/list1"/>
    <dgm:cxn modelId="{976AD037-727F-44C3-98D0-313BBD2655DE}" type="presParOf" srcId="{F3C1746C-9B4F-4671-862D-7591C84EAF62}" destId="{8DED895F-1E47-4E4A-958F-5973FE1687DF}" srcOrd="0" destOrd="0" presId="urn:microsoft.com/office/officeart/2005/8/layout/list1"/>
    <dgm:cxn modelId="{CFE5F70D-00E1-42B0-AE5E-C2AF7268CB63}" type="presParOf" srcId="{F3C1746C-9B4F-4671-862D-7591C84EAF62}" destId="{E3BD53AC-4347-4993-BB72-594F8300A704}" srcOrd="1" destOrd="0" presId="urn:microsoft.com/office/officeart/2005/8/layout/list1"/>
    <dgm:cxn modelId="{2A3F2683-D384-4C27-8412-6BCB20E5271F}" type="presParOf" srcId="{1B12CB43-8079-4EBA-945E-75D220B3F615}" destId="{FA2FBBFF-A321-46F4-B928-88A87BCD6EB2}" srcOrd="9" destOrd="0" presId="urn:microsoft.com/office/officeart/2005/8/layout/list1"/>
    <dgm:cxn modelId="{C8FF9836-BDED-4391-BF78-997027C5A172}" type="presParOf" srcId="{1B12CB43-8079-4EBA-945E-75D220B3F615}" destId="{47DC78A9-AB81-4743-B1E6-72447F973400}" srcOrd="10" destOrd="0" presId="urn:microsoft.com/office/officeart/2005/8/layout/list1"/>
    <dgm:cxn modelId="{542827AA-05A2-47A7-9AF5-88B6DFD0BA90}" type="presParOf" srcId="{1B12CB43-8079-4EBA-945E-75D220B3F615}" destId="{C0A58F52-6288-43E8-BA67-EE92B7726648}" srcOrd="11" destOrd="0" presId="urn:microsoft.com/office/officeart/2005/8/layout/list1"/>
    <dgm:cxn modelId="{7F8F7BB7-0FB1-490E-B24B-457655D4F7BE}" type="presParOf" srcId="{1B12CB43-8079-4EBA-945E-75D220B3F615}" destId="{47257C7D-83D3-4CF4-8960-1D7B87291E43}" srcOrd="12" destOrd="0" presId="urn:microsoft.com/office/officeart/2005/8/layout/list1"/>
    <dgm:cxn modelId="{B317817D-496B-4838-A14D-F90317A588B6}" type="presParOf" srcId="{47257C7D-83D3-4CF4-8960-1D7B87291E43}" destId="{53DD66DD-17A3-403B-8900-F021830D78BA}" srcOrd="0" destOrd="0" presId="urn:microsoft.com/office/officeart/2005/8/layout/list1"/>
    <dgm:cxn modelId="{27E1652B-5172-48E5-AD84-E2F87EC39BA4}" type="presParOf" srcId="{47257C7D-83D3-4CF4-8960-1D7B87291E43}" destId="{37E1ABB8-13B7-4AE3-91BC-5C18F1ABAB34}" srcOrd="1" destOrd="0" presId="urn:microsoft.com/office/officeart/2005/8/layout/list1"/>
    <dgm:cxn modelId="{F2381934-3D10-4370-84E7-72A22FECA778}" type="presParOf" srcId="{1B12CB43-8079-4EBA-945E-75D220B3F615}" destId="{E6F4B383-D9A8-4FB6-923E-C084EB4C2C79}" srcOrd="13" destOrd="0" presId="urn:microsoft.com/office/officeart/2005/8/layout/list1"/>
    <dgm:cxn modelId="{1FFB307B-0E3A-40AB-BD44-3FA7F957DFBC}" type="presParOf" srcId="{1B12CB43-8079-4EBA-945E-75D220B3F615}" destId="{E06647E5-63DE-4522-823C-B856515A692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9EAA55-79BC-4A7F-9571-1B25AFCB0D74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7AC898-F25A-41C3-9FA4-353827483D40}">
      <dgm:prSet phldrT="[Text]"/>
      <dgm:spPr/>
      <dgm:t>
        <a:bodyPr/>
        <a:lstStyle/>
        <a:p>
          <a:r>
            <a:rPr lang="en-US" b="1" dirty="0" smtClean="0"/>
            <a:t>T</a:t>
          </a:r>
          <a:endParaRPr lang="en-US" b="1" dirty="0"/>
        </a:p>
      </dgm:t>
    </dgm:pt>
    <dgm:pt modelId="{4CC10713-F496-4661-9BAA-DF44021B564B}" type="parTrans" cxnId="{D215DA49-F560-4133-A2AA-7AB47BA9A660}">
      <dgm:prSet/>
      <dgm:spPr/>
      <dgm:t>
        <a:bodyPr/>
        <a:lstStyle/>
        <a:p>
          <a:endParaRPr lang="en-US" b="1"/>
        </a:p>
      </dgm:t>
    </dgm:pt>
    <dgm:pt modelId="{68E4F92C-403A-4647-8D36-480D47323B60}" type="sibTrans" cxnId="{D215DA49-F560-4133-A2AA-7AB47BA9A660}">
      <dgm:prSet/>
      <dgm:spPr/>
      <dgm:t>
        <a:bodyPr/>
        <a:lstStyle/>
        <a:p>
          <a:endParaRPr lang="en-US" b="1"/>
        </a:p>
      </dgm:t>
    </dgm:pt>
    <dgm:pt modelId="{D629B0C6-C31B-4858-9EFF-E67DD261DEE5}">
      <dgm:prSet phldrT="[Text]"/>
      <dgm:spPr/>
      <dgm:t>
        <a:bodyPr/>
        <a:lstStyle/>
        <a:p>
          <a:r>
            <a:rPr lang="en-US" b="1" dirty="0" smtClean="0"/>
            <a:t>Translate</a:t>
          </a:r>
          <a:endParaRPr lang="en-US" b="1" dirty="0"/>
        </a:p>
      </dgm:t>
    </dgm:pt>
    <dgm:pt modelId="{8980648E-C09E-4966-A261-833EDDE7B62C}" type="parTrans" cxnId="{0038165C-8219-44D0-9B96-B2DA15B51BFB}">
      <dgm:prSet/>
      <dgm:spPr/>
      <dgm:t>
        <a:bodyPr/>
        <a:lstStyle/>
        <a:p>
          <a:endParaRPr lang="en-US" b="1"/>
        </a:p>
      </dgm:t>
    </dgm:pt>
    <dgm:pt modelId="{35471494-01F6-4485-8BE9-B718B7BCD651}" type="sibTrans" cxnId="{0038165C-8219-44D0-9B96-B2DA15B51BFB}">
      <dgm:prSet/>
      <dgm:spPr/>
      <dgm:t>
        <a:bodyPr/>
        <a:lstStyle/>
        <a:p>
          <a:endParaRPr lang="en-US" b="1"/>
        </a:p>
      </dgm:t>
    </dgm:pt>
    <dgm:pt modelId="{8D95D383-7917-4E32-9A55-E21A4ED9B590}">
      <dgm:prSet phldrT="[Text]"/>
      <dgm:spPr/>
      <dgm:t>
        <a:bodyPr/>
        <a:lstStyle/>
        <a:p>
          <a:r>
            <a:rPr lang="en-US" b="1" dirty="0" smtClean="0"/>
            <a:t>S</a:t>
          </a:r>
          <a:endParaRPr lang="en-US" b="1" dirty="0"/>
        </a:p>
      </dgm:t>
    </dgm:pt>
    <dgm:pt modelId="{7EC5528C-3E15-4179-A966-4AF01E6C5276}" type="parTrans" cxnId="{9E3A82A9-D36F-4A3C-9A4C-CA2359F76C53}">
      <dgm:prSet/>
      <dgm:spPr/>
      <dgm:t>
        <a:bodyPr/>
        <a:lstStyle/>
        <a:p>
          <a:endParaRPr lang="en-US" b="1"/>
        </a:p>
      </dgm:t>
    </dgm:pt>
    <dgm:pt modelId="{A9DD1D1B-0EEF-4286-BAD9-02D3C2F99849}" type="sibTrans" cxnId="{9E3A82A9-D36F-4A3C-9A4C-CA2359F76C53}">
      <dgm:prSet/>
      <dgm:spPr/>
      <dgm:t>
        <a:bodyPr/>
        <a:lstStyle/>
        <a:p>
          <a:endParaRPr lang="en-US" b="1"/>
        </a:p>
      </dgm:t>
    </dgm:pt>
    <dgm:pt modelId="{97FF5FD6-0A2E-4309-A090-CE333BC09F18}">
      <dgm:prSet phldrT="[Text]"/>
      <dgm:spPr/>
      <dgm:t>
        <a:bodyPr/>
        <a:lstStyle/>
        <a:p>
          <a:r>
            <a:rPr lang="en-US" b="1" dirty="0" smtClean="0"/>
            <a:t>Show bookmark</a:t>
          </a:r>
          <a:endParaRPr lang="en-US" b="1" dirty="0"/>
        </a:p>
      </dgm:t>
    </dgm:pt>
    <dgm:pt modelId="{B975F346-AD28-40DE-8DDF-82FBD92D1502}" type="parTrans" cxnId="{E85B8178-080B-4C67-9523-2FB07C07C134}">
      <dgm:prSet/>
      <dgm:spPr/>
      <dgm:t>
        <a:bodyPr/>
        <a:lstStyle/>
        <a:p>
          <a:endParaRPr lang="en-US" b="1"/>
        </a:p>
      </dgm:t>
    </dgm:pt>
    <dgm:pt modelId="{F9D805AD-FB6D-432C-82E7-68BFF49A39E9}" type="sibTrans" cxnId="{E85B8178-080B-4C67-9523-2FB07C07C134}">
      <dgm:prSet/>
      <dgm:spPr/>
      <dgm:t>
        <a:bodyPr/>
        <a:lstStyle/>
        <a:p>
          <a:endParaRPr lang="en-US" b="1"/>
        </a:p>
      </dgm:t>
    </dgm:pt>
    <dgm:pt modelId="{99CB7412-AAF2-45E4-B1FD-1B97C99F0122}">
      <dgm:prSet phldrT="[Text]"/>
      <dgm:spPr/>
      <dgm:t>
        <a:bodyPr/>
        <a:lstStyle/>
        <a:p>
          <a:r>
            <a:rPr lang="en-US" b="1" dirty="0" smtClean="0"/>
            <a:t>S</a:t>
          </a:r>
          <a:endParaRPr lang="en-US" b="1" dirty="0"/>
        </a:p>
      </dgm:t>
    </dgm:pt>
    <dgm:pt modelId="{1F09A391-0668-475F-8AF0-8F39B780E527}" type="parTrans" cxnId="{CBA4FBC0-BE15-49FE-931F-A19FC9E09A01}">
      <dgm:prSet/>
      <dgm:spPr/>
      <dgm:t>
        <a:bodyPr/>
        <a:lstStyle/>
        <a:p>
          <a:endParaRPr lang="en-US" b="1"/>
        </a:p>
      </dgm:t>
    </dgm:pt>
    <dgm:pt modelId="{2346D56E-DDC4-4DCE-9FF4-CA4C3B368AAA}" type="sibTrans" cxnId="{CBA4FBC0-BE15-49FE-931F-A19FC9E09A01}">
      <dgm:prSet/>
      <dgm:spPr/>
      <dgm:t>
        <a:bodyPr/>
        <a:lstStyle/>
        <a:p>
          <a:endParaRPr lang="en-US" b="1"/>
        </a:p>
      </dgm:t>
    </dgm:pt>
    <dgm:pt modelId="{122740C2-B33E-43AA-865D-891BE1ED5C4D}">
      <dgm:prSet phldrT="[Text]"/>
      <dgm:spPr/>
      <dgm:t>
        <a:bodyPr/>
        <a:lstStyle/>
        <a:p>
          <a:r>
            <a:rPr lang="en-US" b="1" dirty="0" smtClean="0"/>
            <a:t>Search</a:t>
          </a:r>
          <a:endParaRPr lang="en-US" b="1" dirty="0"/>
        </a:p>
      </dgm:t>
    </dgm:pt>
    <dgm:pt modelId="{07683D3D-2143-4318-9464-9E1044EAFC1B}" type="parTrans" cxnId="{8EF7EECE-AF7A-4615-9F1C-08FF850FB1C0}">
      <dgm:prSet/>
      <dgm:spPr/>
      <dgm:t>
        <a:bodyPr/>
        <a:lstStyle/>
        <a:p>
          <a:endParaRPr lang="en-US" b="1"/>
        </a:p>
      </dgm:t>
    </dgm:pt>
    <dgm:pt modelId="{6DB034B9-2943-4A9D-AB49-DEED57B956E4}" type="sibTrans" cxnId="{8EF7EECE-AF7A-4615-9F1C-08FF850FB1C0}">
      <dgm:prSet/>
      <dgm:spPr/>
      <dgm:t>
        <a:bodyPr/>
        <a:lstStyle/>
        <a:p>
          <a:endParaRPr lang="en-US" b="1"/>
        </a:p>
      </dgm:t>
    </dgm:pt>
    <dgm:pt modelId="{6C92A674-B4FB-468B-ADE3-FCA251ADA9D9}" type="pres">
      <dgm:prSet presAssocID="{269EAA55-79BC-4A7F-9571-1B25AFCB0D74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F43B9EA-E9C2-43FC-B0C2-B7F375DDA898}" type="pres">
      <dgm:prSet presAssocID="{EE7AC898-F25A-41C3-9FA4-353827483D40}" presName="posSpace" presStyleCnt="0"/>
      <dgm:spPr/>
    </dgm:pt>
    <dgm:pt modelId="{A9AFE3C2-5C75-46AE-A4D7-38C83BFAB157}" type="pres">
      <dgm:prSet presAssocID="{EE7AC898-F25A-41C3-9FA4-353827483D40}" presName="vertFlow" presStyleCnt="0"/>
      <dgm:spPr/>
    </dgm:pt>
    <dgm:pt modelId="{C8556EDB-0A17-4EB5-9A1A-321AB552E9D9}" type="pres">
      <dgm:prSet presAssocID="{EE7AC898-F25A-41C3-9FA4-353827483D40}" presName="topSpace" presStyleCnt="0"/>
      <dgm:spPr/>
    </dgm:pt>
    <dgm:pt modelId="{E32EE791-8F32-4CCC-839D-9A68EF572E39}" type="pres">
      <dgm:prSet presAssocID="{EE7AC898-F25A-41C3-9FA4-353827483D40}" presName="firstComp" presStyleCnt="0"/>
      <dgm:spPr/>
    </dgm:pt>
    <dgm:pt modelId="{5121D156-56D8-41A8-87D5-7F19C2A2419E}" type="pres">
      <dgm:prSet presAssocID="{EE7AC898-F25A-41C3-9FA4-353827483D40}" presName="firstChild" presStyleLbl="bgAccFollowNode1" presStyleIdx="0" presStyleCnt="3"/>
      <dgm:spPr/>
      <dgm:t>
        <a:bodyPr/>
        <a:lstStyle/>
        <a:p>
          <a:endParaRPr lang="en-US"/>
        </a:p>
      </dgm:t>
    </dgm:pt>
    <dgm:pt modelId="{CDFD35B2-78F0-46C4-94E2-CA830DA1E3C5}" type="pres">
      <dgm:prSet presAssocID="{EE7AC898-F25A-41C3-9FA4-353827483D40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4023D-8F8F-4ADB-9A35-2AC6FA6D411E}" type="pres">
      <dgm:prSet presAssocID="{EE7AC898-F25A-41C3-9FA4-353827483D40}" presName="negSpace" presStyleCnt="0"/>
      <dgm:spPr/>
    </dgm:pt>
    <dgm:pt modelId="{EBA5B14E-1943-44DF-8628-C3181FEDBC2D}" type="pres">
      <dgm:prSet presAssocID="{EE7AC898-F25A-41C3-9FA4-353827483D40}" presName="circle" presStyleLbl="node1" presStyleIdx="0" presStyleCnt="3"/>
      <dgm:spPr/>
      <dgm:t>
        <a:bodyPr/>
        <a:lstStyle/>
        <a:p>
          <a:endParaRPr lang="en-US"/>
        </a:p>
      </dgm:t>
    </dgm:pt>
    <dgm:pt modelId="{8F263D9A-362E-4A92-B860-D5B3670BE2DF}" type="pres">
      <dgm:prSet presAssocID="{68E4F92C-403A-4647-8D36-480D47323B60}" presName="transSpace" presStyleCnt="0"/>
      <dgm:spPr/>
    </dgm:pt>
    <dgm:pt modelId="{3127413A-173C-4A4F-929B-A9FFE6C1C60C}" type="pres">
      <dgm:prSet presAssocID="{8D95D383-7917-4E32-9A55-E21A4ED9B590}" presName="posSpace" presStyleCnt="0"/>
      <dgm:spPr/>
    </dgm:pt>
    <dgm:pt modelId="{5B0DD49D-F128-4451-BCA6-A51F3A03CF23}" type="pres">
      <dgm:prSet presAssocID="{8D95D383-7917-4E32-9A55-E21A4ED9B590}" presName="vertFlow" presStyleCnt="0"/>
      <dgm:spPr/>
    </dgm:pt>
    <dgm:pt modelId="{2EDBF426-4587-4411-9B1A-818EDAD8B54F}" type="pres">
      <dgm:prSet presAssocID="{8D95D383-7917-4E32-9A55-E21A4ED9B590}" presName="topSpace" presStyleCnt="0"/>
      <dgm:spPr/>
    </dgm:pt>
    <dgm:pt modelId="{B3E8841F-B42D-45BE-BD7C-D4827BFD0ECE}" type="pres">
      <dgm:prSet presAssocID="{8D95D383-7917-4E32-9A55-E21A4ED9B590}" presName="firstComp" presStyleCnt="0"/>
      <dgm:spPr/>
    </dgm:pt>
    <dgm:pt modelId="{87C487EC-FF06-45DA-AF3B-5F7939C842AF}" type="pres">
      <dgm:prSet presAssocID="{8D95D383-7917-4E32-9A55-E21A4ED9B590}" presName="firstChild" presStyleLbl="bgAccFollowNode1" presStyleIdx="1" presStyleCnt="3"/>
      <dgm:spPr/>
      <dgm:t>
        <a:bodyPr/>
        <a:lstStyle/>
        <a:p>
          <a:endParaRPr lang="en-US"/>
        </a:p>
      </dgm:t>
    </dgm:pt>
    <dgm:pt modelId="{0523DD66-7E8D-4304-8318-F1F82D20F078}" type="pres">
      <dgm:prSet presAssocID="{8D95D383-7917-4E32-9A55-E21A4ED9B590}" presName="first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BFC58-802F-4EFC-92E2-91638B2C9569}" type="pres">
      <dgm:prSet presAssocID="{8D95D383-7917-4E32-9A55-E21A4ED9B590}" presName="negSpace" presStyleCnt="0"/>
      <dgm:spPr/>
    </dgm:pt>
    <dgm:pt modelId="{5D04C3F1-8884-462D-BBB3-3A634CC2E61B}" type="pres">
      <dgm:prSet presAssocID="{8D95D383-7917-4E32-9A55-E21A4ED9B590}" presName="circle" presStyleLbl="node1" presStyleIdx="1" presStyleCnt="3"/>
      <dgm:spPr/>
      <dgm:t>
        <a:bodyPr/>
        <a:lstStyle/>
        <a:p>
          <a:endParaRPr lang="en-US"/>
        </a:p>
      </dgm:t>
    </dgm:pt>
    <dgm:pt modelId="{ED39F4E1-1B7B-4E68-BA0A-43AE03182E01}" type="pres">
      <dgm:prSet presAssocID="{A9DD1D1B-0EEF-4286-BAD9-02D3C2F99849}" presName="transSpace" presStyleCnt="0"/>
      <dgm:spPr/>
    </dgm:pt>
    <dgm:pt modelId="{349AD5BA-3B63-43ED-AECB-9FC0B246544A}" type="pres">
      <dgm:prSet presAssocID="{99CB7412-AAF2-45E4-B1FD-1B97C99F0122}" presName="posSpace" presStyleCnt="0"/>
      <dgm:spPr/>
    </dgm:pt>
    <dgm:pt modelId="{AD40F9D9-D723-4B41-8BB6-73AB3E494E6A}" type="pres">
      <dgm:prSet presAssocID="{99CB7412-AAF2-45E4-B1FD-1B97C99F0122}" presName="vertFlow" presStyleCnt="0"/>
      <dgm:spPr/>
    </dgm:pt>
    <dgm:pt modelId="{B81CE103-A151-4C7F-BAE8-9CF04F818F88}" type="pres">
      <dgm:prSet presAssocID="{99CB7412-AAF2-45E4-B1FD-1B97C99F0122}" presName="topSpace" presStyleCnt="0"/>
      <dgm:spPr/>
    </dgm:pt>
    <dgm:pt modelId="{527C8B03-DF2A-4EEF-9D89-E34E4DAA60DB}" type="pres">
      <dgm:prSet presAssocID="{99CB7412-AAF2-45E4-B1FD-1B97C99F0122}" presName="firstComp" presStyleCnt="0"/>
      <dgm:spPr/>
    </dgm:pt>
    <dgm:pt modelId="{DA6E7BBB-DD7D-443A-BEE7-D571BBAB78DB}" type="pres">
      <dgm:prSet presAssocID="{99CB7412-AAF2-45E4-B1FD-1B97C99F0122}" presName="firstChild" presStyleLbl="bgAccFollowNode1" presStyleIdx="2" presStyleCnt="3"/>
      <dgm:spPr/>
      <dgm:t>
        <a:bodyPr/>
        <a:lstStyle/>
        <a:p>
          <a:endParaRPr lang="en-US"/>
        </a:p>
      </dgm:t>
    </dgm:pt>
    <dgm:pt modelId="{8280A433-DE0E-4230-BBCD-A7A414101808}" type="pres">
      <dgm:prSet presAssocID="{99CB7412-AAF2-45E4-B1FD-1B97C99F0122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6339A-4933-41E7-B7A8-78AE3B794AFE}" type="pres">
      <dgm:prSet presAssocID="{99CB7412-AAF2-45E4-B1FD-1B97C99F0122}" presName="negSpace" presStyleCnt="0"/>
      <dgm:spPr/>
    </dgm:pt>
    <dgm:pt modelId="{837F301A-BB90-41AD-B6DA-953133B32F94}" type="pres">
      <dgm:prSet presAssocID="{99CB7412-AAF2-45E4-B1FD-1B97C99F0122}" presName="circle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B4A0A01A-D620-44B8-8467-CCD51B0BBB36}" type="presOf" srcId="{D629B0C6-C31B-4858-9EFF-E67DD261DEE5}" destId="{5121D156-56D8-41A8-87D5-7F19C2A2419E}" srcOrd="0" destOrd="0" presId="urn:microsoft.com/office/officeart/2005/8/layout/hList9"/>
    <dgm:cxn modelId="{39D2C23E-F7FA-44A0-8B9D-740C4422EE4D}" type="presOf" srcId="{122740C2-B33E-43AA-865D-891BE1ED5C4D}" destId="{DA6E7BBB-DD7D-443A-BEE7-D571BBAB78DB}" srcOrd="0" destOrd="0" presId="urn:microsoft.com/office/officeart/2005/8/layout/hList9"/>
    <dgm:cxn modelId="{C41BC755-00E3-467A-A23E-58B78B9479A4}" type="presOf" srcId="{EE7AC898-F25A-41C3-9FA4-353827483D40}" destId="{EBA5B14E-1943-44DF-8628-C3181FEDBC2D}" srcOrd="0" destOrd="0" presId="urn:microsoft.com/office/officeart/2005/8/layout/hList9"/>
    <dgm:cxn modelId="{3171FB09-4899-4756-9ED6-147A8E3B2974}" type="presOf" srcId="{122740C2-B33E-43AA-865D-891BE1ED5C4D}" destId="{8280A433-DE0E-4230-BBCD-A7A414101808}" srcOrd="1" destOrd="0" presId="urn:microsoft.com/office/officeart/2005/8/layout/hList9"/>
    <dgm:cxn modelId="{E85B8178-080B-4C67-9523-2FB07C07C134}" srcId="{8D95D383-7917-4E32-9A55-E21A4ED9B590}" destId="{97FF5FD6-0A2E-4309-A090-CE333BC09F18}" srcOrd="0" destOrd="0" parTransId="{B975F346-AD28-40DE-8DDF-82FBD92D1502}" sibTransId="{F9D805AD-FB6D-432C-82E7-68BFF49A39E9}"/>
    <dgm:cxn modelId="{89CFD199-6C05-48FA-9527-9ECDFD11D575}" type="presOf" srcId="{99CB7412-AAF2-45E4-B1FD-1B97C99F0122}" destId="{837F301A-BB90-41AD-B6DA-953133B32F94}" srcOrd="0" destOrd="0" presId="urn:microsoft.com/office/officeart/2005/8/layout/hList9"/>
    <dgm:cxn modelId="{3A97A6BD-C477-45ED-9941-0AB71DCFF8E1}" type="presOf" srcId="{97FF5FD6-0A2E-4309-A090-CE333BC09F18}" destId="{87C487EC-FF06-45DA-AF3B-5F7939C842AF}" srcOrd="0" destOrd="0" presId="urn:microsoft.com/office/officeart/2005/8/layout/hList9"/>
    <dgm:cxn modelId="{CBA4FBC0-BE15-49FE-931F-A19FC9E09A01}" srcId="{269EAA55-79BC-4A7F-9571-1B25AFCB0D74}" destId="{99CB7412-AAF2-45E4-B1FD-1B97C99F0122}" srcOrd="2" destOrd="0" parTransId="{1F09A391-0668-475F-8AF0-8F39B780E527}" sibTransId="{2346D56E-DDC4-4DCE-9FF4-CA4C3B368AAA}"/>
    <dgm:cxn modelId="{9E3A82A9-D36F-4A3C-9A4C-CA2359F76C53}" srcId="{269EAA55-79BC-4A7F-9571-1B25AFCB0D74}" destId="{8D95D383-7917-4E32-9A55-E21A4ED9B590}" srcOrd="1" destOrd="0" parTransId="{7EC5528C-3E15-4179-A966-4AF01E6C5276}" sibTransId="{A9DD1D1B-0EEF-4286-BAD9-02D3C2F99849}"/>
    <dgm:cxn modelId="{0038165C-8219-44D0-9B96-B2DA15B51BFB}" srcId="{EE7AC898-F25A-41C3-9FA4-353827483D40}" destId="{D629B0C6-C31B-4858-9EFF-E67DD261DEE5}" srcOrd="0" destOrd="0" parTransId="{8980648E-C09E-4966-A261-833EDDE7B62C}" sibTransId="{35471494-01F6-4485-8BE9-B718B7BCD651}"/>
    <dgm:cxn modelId="{235D0242-0A7E-4147-AF29-D1411B5D9155}" type="presOf" srcId="{8D95D383-7917-4E32-9A55-E21A4ED9B590}" destId="{5D04C3F1-8884-462D-BBB3-3A634CC2E61B}" srcOrd="0" destOrd="0" presId="urn:microsoft.com/office/officeart/2005/8/layout/hList9"/>
    <dgm:cxn modelId="{8EF7EECE-AF7A-4615-9F1C-08FF850FB1C0}" srcId="{99CB7412-AAF2-45E4-B1FD-1B97C99F0122}" destId="{122740C2-B33E-43AA-865D-891BE1ED5C4D}" srcOrd="0" destOrd="0" parTransId="{07683D3D-2143-4318-9464-9E1044EAFC1B}" sibTransId="{6DB034B9-2943-4A9D-AB49-DEED57B956E4}"/>
    <dgm:cxn modelId="{1B6C915D-F7ED-4938-B720-EA178ADCF06E}" type="presOf" srcId="{269EAA55-79BC-4A7F-9571-1B25AFCB0D74}" destId="{6C92A674-B4FB-468B-ADE3-FCA251ADA9D9}" srcOrd="0" destOrd="0" presId="urn:microsoft.com/office/officeart/2005/8/layout/hList9"/>
    <dgm:cxn modelId="{87F7AD8B-282C-4C8B-8664-86CDE8DAFAE3}" type="presOf" srcId="{97FF5FD6-0A2E-4309-A090-CE333BC09F18}" destId="{0523DD66-7E8D-4304-8318-F1F82D20F078}" srcOrd="1" destOrd="0" presId="urn:microsoft.com/office/officeart/2005/8/layout/hList9"/>
    <dgm:cxn modelId="{E8CA95BE-F99F-43FC-A206-AB490B46D94D}" type="presOf" srcId="{D629B0C6-C31B-4858-9EFF-E67DD261DEE5}" destId="{CDFD35B2-78F0-46C4-94E2-CA830DA1E3C5}" srcOrd="1" destOrd="0" presId="urn:microsoft.com/office/officeart/2005/8/layout/hList9"/>
    <dgm:cxn modelId="{D215DA49-F560-4133-A2AA-7AB47BA9A660}" srcId="{269EAA55-79BC-4A7F-9571-1B25AFCB0D74}" destId="{EE7AC898-F25A-41C3-9FA4-353827483D40}" srcOrd="0" destOrd="0" parTransId="{4CC10713-F496-4661-9BAA-DF44021B564B}" sibTransId="{68E4F92C-403A-4647-8D36-480D47323B60}"/>
    <dgm:cxn modelId="{4786FC2F-2432-4D12-87DD-D02A61ABBF5F}" type="presParOf" srcId="{6C92A674-B4FB-468B-ADE3-FCA251ADA9D9}" destId="{7F43B9EA-E9C2-43FC-B0C2-B7F375DDA898}" srcOrd="0" destOrd="0" presId="urn:microsoft.com/office/officeart/2005/8/layout/hList9"/>
    <dgm:cxn modelId="{5B5063AD-AC53-4D63-8C43-F33FE33EBFD3}" type="presParOf" srcId="{6C92A674-B4FB-468B-ADE3-FCA251ADA9D9}" destId="{A9AFE3C2-5C75-46AE-A4D7-38C83BFAB157}" srcOrd="1" destOrd="0" presId="urn:microsoft.com/office/officeart/2005/8/layout/hList9"/>
    <dgm:cxn modelId="{3841BF3B-C3DF-454B-896D-DC25F3CBA261}" type="presParOf" srcId="{A9AFE3C2-5C75-46AE-A4D7-38C83BFAB157}" destId="{C8556EDB-0A17-4EB5-9A1A-321AB552E9D9}" srcOrd="0" destOrd="0" presId="urn:microsoft.com/office/officeart/2005/8/layout/hList9"/>
    <dgm:cxn modelId="{D151910E-6116-4D6D-B254-F2E072B90AFD}" type="presParOf" srcId="{A9AFE3C2-5C75-46AE-A4D7-38C83BFAB157}" destId="{E32EE791-8F32-4CCC-839D-9A68EF572E39}" srcOrd="1" destOrd="0" presId="urn:microsoft.com/office/officeart/2005/8/layout/hList9"/>
    <dgm:cxn modelId="{7C2043BA-A647-411F-9F86-1A30C6E39F70}" type="presParOf" srcId="{E32EE791-8F32-4CCC-839D-9A68EF572E39}" destId="{5121D156-56D8-41A8-87D5-7F19C2A2419E}" srcOrd="0" destOrd="0" presId="urn:microsoft.com/office/officeart/2005/8/layout/hList9"/>
    <dgm:cxn modelId="{55AEFC8C-22CF-4437-863F-1ED4C6751266}" type="presParOf" srcId="{E32EE791-8F32-4CCC-839D-9A68EF572E39}" destId="{CDFD35B2-78F0-46C4-94E2-CA830DA1E3C5}" srcOrd="1" destOrd="0" presId="urn:microsoft.com/office/officeart/2005/8/layout/hList9"/>
    <dgm:cxn modelId="{F638DF8D-798D-449C-9335-A33149790DEC}" type="presParOf" srcId="{6C92A674-B4FB-468B-ADE3-FCA251ADA9D9}" destId="{C754023D-8F8F-4ADB-9A35-2AC6FA6D411E}" srcOrd="2" destOrd="0" presId="urn:microsoft.com/office/officeart/2005/8/layout/hList9"/>
    <dgm:cxn modelId="{AF85E370-5EF5-4959-B3BB-469C6FCE903F}" type="presParOf" srcId="{6C92A674-B4FB-468B-ADE3-FCA251ADA9D9}" destId="{EBA5B14E-1943-44DF-8628-C3181FEDBC2D}" srcOrd="3" destOrd="0" presId="urn:microsoft.com/office/officeart/2005/8/layout/hList9"/>
    <dgm:cxn modelId="{48E5F2D1-0AFF-4B61-B40C-B59D28A1C211}" type="presParOf" srcId="{6C92A674-B4FB-468B-ADE3-FCA251ADA9D9}" destId="{8F263D9A-362E-4A92-B860-D5B3670BE2DF}" srcOrd="4" destOrd="0" presId="urn:microsoft.com/office/officeart/2005/8/layout/hList9"/>
    <dgm:cxn modelId="{1D19B9A8-6394-42D1-A458-15CEC935609F}" type="presParOf" srcId="{6C92A674-B4FB-468B-ADE3-FCA251ADA9D9}" destId="{3127413A-173C-4A4F-929B-A9FFE6C1C60C}" srcOrd="5" destOrd="0" presId="urn:microsoft.com/office/officeart/2005/8/layout/hList9"/>
    <dgm:cxn modelId="{07F162CD-3418-4FFC-B286-4BB676B981AD}" type="presParOf" srcId="{6C92A674-B4FB-468B-ADE3-FCA251ADA9D9}" destId="{5B0DD49D-F128-4451-BCA6-A51F3A03CF23}" srcOrd="6" destOrd="0" presId="urn:microsoft.com/office/officeart/2005/8/layout/hList9"/>
    <dgm:cxn modelId="{3EBAB3FE-19DB-4972-898D-7FDA7197DC60}" type="presParOf" srcId="{5B0DD49D-F128-4451-BCA6-A51F3A03CF23}" destId="{2EDBF426-4587-4411-9B1A-818EDAD8B54F}" srcOrd="0" destOrd="0" presId="urn:microsoft.com/office/officeart/2005/8/layout/hList9"/>
    <dgm:cxn modelId="{F2E59DAA-9228-4B8D-B464-27E29F564162}" type="presParOf" srcId="{5B0DD49D-F128-4451-BCA6-A51F3A03CF23}" destId="{B3E8841F-B42D-45BE-BD7C-D4827BFD0ECE}" srcOrd="1" destOrd="0" presId="urn:microsoft.com/office/officeart/2005/8/layout/hList9"/>
    <dgm:cxn modelId="{09C58C2E-CA9B-44DD-80BD-D7454A4CF568}" type="presParOf" srcId="{B3E8841F-B42D-45BE-BD7C-D4827BFD0ECE}" destId="{87C487EC-FF06-45DA-AF3B-5F7939C842AF}" srcOrd="0" destOrd="0" presId="urn:microsoft.com/office/officeart/2005/8/layout/hList9"/>
    <dgm:cxn modelId="{8D3B17FB-1264-40DE-B363-54425B0C6F6B}" type="presParOf" srcId="{B3E8841F-B42D-45BE-BD7C-D4827BFD0ECE}" destId="{0523DD66-7E8D-4304-8318-F1F82D20F078}" srcOrd="1" destOrd="0" presId="urn:microsoft.com/office/officeart/2005/8/layout/hList9"/>
    <dgm:cxn modelId="{0D548E66-B366-4B2B-A05F-1D93392B1A05}" type="presParOf" srcId="{6C92A674-B4FB-468B-ADE3-FCA251ADA9D9}" destId="{07DBFC58-802F-4EFC-92E2-91638B2C9569}" srcOrd="7" destOrd="0" presId="urn:microsoft.com/office/officeart/2005/8/layout/hList9"/>
    <dgm:cxn modelId="{5E1A8772-BF50-4909-8C30-12BBB9962192}" type="presParOf" srcId="{6C92A674-B4FB-468B-ADE3-FCA251ADA9D9}" destId="{5D04C3F1-8884-462D-BBB3-3A634CC2E61B}" srcOrd="8" destOrd="0" presId="urn:microsoft.com/office/officeart/2005/8/layout/hList9"/>
    <dgm:cxn modelId="{73FCCF6C-187C-42ED-9980-E387A9D21D51}" type="presParOf" srcId="{6C92A674-B4FB-468B-ADE3-FCA251ADA9D9}" destId="{ED39F4E1-1B7B-4E68-BA0A-43AE03182E01}" srcOrd="9" destOrd="0" presId="urn:microsoft.com/office/officeart/2005/8/layout/hList9"/>
    <dgm:cxn modelId="{B620D15B-CEBD-4FF9-828B-57211D124120}" type="presParOf" srcId="{6C92A674-B4FB-468B-ADE3-FCA251ADA9D9}" destId="{349AD5BA-3B63-43ED-AECB-9FC0B246544A}" srcOrd="10" destOrd="0" presId="urn:microsoft.com/office/officeart/2005/8/layout/hList9"/>
    <dgm:cxn modelId="{B5420C58-6871-4053-8408-F4FCFE5CD71E}" type="presParOf" srcId="{6C92A674-B4FB-468B-ADE3-FCA251ADA9D9}" destId="{AD40F9D9-D723-4B41-8BB6-73AB3E494E6A}" srcOrd="11" destOrd="0" presId="urn:microsoft.com/office/officeart/2005/8/layout/hList9"/>
    <dgm:cxn modelId="{59BBD42A-40F4-4B1E-ACCA-18DFF59F5CE7}" type="presParOf" srcId="{AD40F9D9-D723-4B41-8BB6-73AB3E494E6A}" destId="{B81CE103-A151-4C7F-BAE8-9CF04F818F88}" srcOrd="0" destOrd="0" presId="urn:microsoft.com/office/officeart/2005/8/layout/hList9"/>
    <dgm:cxn modelId="{C9BFF4DD-6DC2-4A4A-893D-013FC132AEB6}" type="presParOf" srcId="{AD40F9D9-D723-4B41-8BB6-73AB3E494E6A}" destId="{527C8B03-DF2A-4EEF-9D89-E34E4DAA60DB}" srcOrd="1" destOrd="0" presId="urn:microsoft.com/office/officeart/2005/8/layout/hList9"/>
    <dgm:cxn modelId="{318BCF1A-7C45-4ACC-8EFC-599883C8A150}" type="presParOf" srcId="{527C8B03-DF2A-4EEF-9D89-E34E4DAA60DB}" destId="{DA6E7BBB-DD7D-443A-BEE7-D571BBAB78DB}" srcOrd="0" destOrd="0" presId="urn:microsoft.com/office/officeart/2005/8/layout/hList9"/>
    <dgm:cxn modelId="{56135973-E35A-4D62-81C7-7184A1665086}" type="presParOf" srcId="{527C8B03-DF2A-4EEF-9D89-E34E4DAA60DB}" destId="{8280A433-DE0E-4230-BBCD-A7A414101808}" srcOrd="1" destOrd="0" presId="urn:microsoft.com/office/officeart/2005/8/layout/hList9"/>
    <dgm:cxn modelId="{8A7DE0CC-86D4-4C0B-8893-A431315ABDEA}" type="presParOf" srcId="{6C92A674-B4FB-468B-ADE3-FCA251ADA9D9}" destId="{F046339A-4933-41E7-B7A8-78AE3B794AFE}" srcOrd="12" destOrd="0" presId="urn:microsoft.com/office/officeart/2005/8/layout/hList9"/>
    <dgm:cxn modelId="{B24CAF08-1FAC-43A1-A522-8095FEE7987E}" type="presParOf" srcId="{6C92A674-B4FB-468B-ADE3-FCA251ADA9D9}" destId="{837F301A-BB90-41AD-B6DA-953133B32F94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7CE449-0B2C-4D61-B835-DF98C100B9CF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35AA04-4EB5-4D88-9B5C-D097BF71719A}">
      <dgm:prSet phldrT="[Text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Backup Word</a:t>
          </a:r>
          <a:endParaRPr lang="en-US" sz="2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663A6-A041-44D7-9861-4462BA54CC49}" type="parTrans" cxnId="{BBE3EFC1-325D-42A0-9619-61DE1115E3BF}">
      <dgm:prSet/>
      <dgm:spPr/>
      <dgm:t>
        <a:bodyPr/>
        <a:lstStyle/>
        <a:p>
          <a:endParaRPr lang="en-US"/>
        </a:p>
      </dgm:t>
    </dgm:pt>
    <dgm:pt modelId="{C06BA2BB-37F5-467A-8385-240E808334BA}" type="sibTrans" cxnId="{BBE3EFC1-325D-42A0-9619-61DE1115E3BF}">
      <dgm:prSet/>
      <dgm:spPr/>
      <dgm:t>
        <a:bodyPr/>
        <a:lstStyle/>
        <a:p>
          <a:endParaRPr lang="en-US"/>
        </a:p>
      </dgm:t>
    </dgm:pt>
    <dgm:pt modelId="{5F5AF6C4-411E-4E92-835D-39669C6075A4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 smtClean="0"/>
            <a:t>CREATE TRIGGER BACKUP</a:t>
          </a:r>
          <a:br>
            <a:rPr lang="en-US" sz="2400" dirty="0" smtClean="0"/>
          </a:br>
          <a:r>
            <a:rPr lang="en-US" sz="2400" dirty="0" smtClean="0"/>
            <a:t>AFTER UPDATEON TUDIEN</a:t>
          </a:r>
          <a:br>
            <a:rPr lang="en-US" sz="2400" dirty="0" smtClean="0"/>
          </a:br>
          <a:r>
            <a:rPr lang="en-US" sz="2400" dirty="0" smtClean="0"/>
            <a:t>FOR EACH ROW</a:t>
          </a:r>
          <a:br>
            <a:rPr lang="en-US" sz="2400" dirty="0" smtClean="0"/>
          </a:br>
          <a:r>
            <a:rPr lang="en-US" sz="2400" dirty="0" smtClean="0"/>
            <a:t>BEGIN</a:t>
          </a:r>
          <a:br>
            <a:rPr lang="en-US" sz="2400" dirty="0" smtClean="0"/>
          </a:br>
          <a:r>
            <a:rPr lang="en-US" sz="2400" dirty="0" smtClean="0"/>
            <a:t>INSERT INTO BACKUP (ID, VNWORD, LAWORD, TIME) VALUES (OLD.ID, OLD.VNWORD, OLD.LAWORD, </a:t>
          </a:r>
          <a:r>
            <a:rPr lang="en-US" sz="2400" i="1" u="sng" strike="noStrike" dirty="0" smtClean="0"/>
            <a:t>CURRENT_TIMESTAMP</a:t>
          </a:r>
          <a:r>
            <a:rPr lang="en-US" sz="2400" dirty="0" smtClean="0"/>
            <a:t>);</a:t>
          </a:r>
          <a:br>
            <a:rPr lang="en-US" sz="2400" dirty="0" smtClean="0"/>
          </a:br>
          <a:r>
            <a:rPr lang="en-US" sz="2400" dirty="0" smtClean="0"/>
            <a:t>END;</a:t>
          </a:r>
          <a:endParaRPr lang="en-US" sz="2400" dirty="0"/>
        </a:p>
      </dgm:t>
    </dgm:pt>
    <dgm:pt modelId="{40218348-0278-496A-8F20-1ED853C014F6}" type="parTrans" cxnId="{AE2048C4-DD7D-4E47-9FD3-4D1B204EEE32}">
      <dgm:prSet/>
      <dgm:spPr/>
      <dgm:t>
        <a:bodyPr/>
        <a:lstStyle/>
        <a:p>
          <a:endParaRPr lang="en-US"/>
        </a:p>
      </dgm:t>
    </dgm:pt>
    <dgm:pt modelId="{960952F2-15E5-4D87-A3EC-1E0E718F5805}" type="sibTrans" cxnId="{AE2048C4-DD7D-4E47-9FD3-4D1B204EEE32}">
      <dgm:prSet/>
      <dgm:spPr/>
      <dgm:t>
        <a:bodyPr/>
        <a:lstStyle/>
        <a:p>
          <a:endParaRPr lang="en-US"/>
        </a:p>
      </dgm:t>
    </dgm:pt>
    <dgm:pt modelId="{762E2155-3070-483F-96C7-FE943EDFA1DE}" type="pres">
      <dgm:prSet presAssocID="{8B7CE449-0B2C-4D61-B835-DF98C100B9C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CFA1FF-E13B-4DB1-AF02-64CC54984935}" type="pres">
      <dgm:prSet presAssocID="{7D35AA04-4EB5-4D88-9B5C-D097BF71719A}" presName="linNode" presStyleCnt="0"/>
      <dgm:spPr/>
    </dgm:pt>
    <dgm:pt modelId="{E6D171C9-6870-4E4A-A1E9-D2334A36E1AA}" type="pres">
      <dgm:prSet presAssocID="{7D35AA04-4EB5-4D88-9B5C-D097BF71719A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48E357-1504-47CE-9F99-B9092DED3BED}" type="pres">
      <dgm:prSet presAssocID="{7D35AA04-4EB5-4D88-9B5C-D097BF71719A}" presName="bracket" presStyleLbl="parChTrans1D1" presStyleIdx="0" presStyleCnt="1" custScaleX="71991"/>
      <dgm:spPr/>
    </dgm:pt>
    <dgm:pt modelId="{C26766EB-646D-471B-99E0-5D4004063616}" type="pres">
      <dgm:prSet presAssocID="{7D35AA04-4EB5-4D88-9B5C-D097BF71719A}" presName="spH" presStyleCnt="0"/>
      <dgm:spPr/>
    </dgm:pt>
    <dgm:pt modelId="{EAA0295A-DAF8-4B64-9671-BF35C2C45466}" type="pres">
      <dgm:prSet presAssocID="{7D35AA04-4EB5-4D88-9B5C-D097BF71719A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2048C4-DD7D-4E47-9FD3-4D1B204EEE32}" srcId="{7D35AA04-4EB5-4D88-9B5C-D097BF71719A}" destId="{5F5AF6C4-411E-4E92-835D-39669C6075A4}" srcOrd="0" destOrd="0" parTransId="{40218348-0278-496A-8F20-1ED853C014F6}" sibTransId="{960952F2-15E5-4D87-A3EC-1E0E718F5805}"/>
    <dgm:cxn modelId="{68B90712-F2BD-4582-AEC5-E691E953157A}" type="presOf" srcId="{8B7CE449-0B2C-4D61-B835-DF98C100B9CF}" destId="{762E2155-3070-483F-96C7-FE943EDFA1DE}" srcOrd="0" destOrd="0" presId="urn:diagrams.loki3.com/BracketList"/>
    <dgm:cxn modelId="{BBE3EFC1-325D-42A0-9619-61DE1115E3BF}" srcId="{8B7CE449-0B2C-4D61-B835-DF98C100B9CF}" destId="{7D35AA04-4EB5-4D88-9B5C-D097BF71719A}" srcOrd="0" destOrd="0" parTransId="{5F4663A6-A041-44D7-9861-4462BA54CC49}" sibTransId="{C06BA2BB-37F5-467A-8385-240E808334BA}"/>
    <dgm:cxn modelId="{9B7D3EE4-CCCD-4A40-8C08-E085BB73DE40}" type="presOf" srcId="{5F5AF6C4-411E-4E92-835D-39669C6075A4}" destId="{EAA0295A-DAF8-4B64-9671-BF35C2C45466}" srcOrd="0" destOrd="0" presId="urn:diagrams.loki3.com/BracketList"/>
    <dgm:cxn modelId="{567FF047-9B15-43C6-A452-DB185D1AD258}" type="presOf" srcId="{7D35AA04-4EB5-4D88-9B5C-D097BF71719A}" destId="{E6D171C9-6870-4E4A-A1E9-D2334A36E1AA}" srcOrd="0" destOrd="0" presId="urn:diagrams.loki3.com/BracketList"/>
    <dgm:cxn modelId="{6EA83F56-B416-45A9-A949-DC0117E0EF83}" type="presParOf" srcId="{762E2155-3070-483F-96C7-FE943EDFA1DE}" destId="{CACFA1FF-E13B-4DB1-AF02-64CC54984935}" srcOrd="0" destOrd="0" presId="urn:diagrams.loki3.com/BracketList"/>
    <dgm:cxn modelId="{8DD039DF-F226-4512-9EA6-691932706AD0}" type="presParOf" srcId="{CACFA1FF-E13B-4DB1-AF02-64CC54984935}" destId="{E6D171C9-6870-4E4A-A1E9-D2334A36E1AA}" srcOrd="0" destOrd="0" presId="urn:diagrams.loki3.com/BracketList"/>
    <dgm:cxn modelId="{67E93202-B190-4D42-B1E9-5AFFD1D898D3}" type="presParOf" srcId="{CACFA1FF-E13B-4DB1-AF02-64CC54984935}" destId="{DF48E357-1504-47CE-9F99-B9092DED3BED}" srcOrd="1" destOrd="0" presId="urn:diagrams.loki3.com/BracketList"/>
    <dgm:cxn modelId="{ACE358EA-A128-4DDA-B3DD-4BDC43F3D972}" type="presParOf" srcId="{CACFA1FF-E13B-4DB1-AF02-64CC54984935}" destId="{C26766EB-646D-471B-99E0-5D4004063616}" srcOrd="2" destOrd="0" presId="urn:diagrams.loki3.com/BracketList"/>
    <dgm:cxn modelId="{748CAA01-CACE-42F6-8AEC-A442A05ACA3F}" type="presParOf" srcId="{CACFA1FF-E13B-4DB1-AF02-64CC54984935}" destId="{EAA0295A-DAF8-4B64-9671-BF35C2C4546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7CC80-55AC-4E53-9EB0-D38446D3FFF1}">
      <dsp:nvSpPr>
        <dsp:cNvPr id="0" name=""/>
        <dsp:cNvSpPr/>
      </dsp:nvSpPr>
      <dsp:spPr>
        <a:xfrm>
          <a:off x="1884326" y="200040"/>
          <a:ext cx="4784382" cy="43906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Dictionary 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Viet Nam - Laos</a:t>
          </a:r>
          <a:endParaRPr lang="en-US" sz="3400" kern="1200" dirty="0"/>
        </a:p>
      </dsp:txBody>
      <dsp:txXfrm>
        <a:off x="2584983" y="843034"/>
        <a:ext cx="3383068" cy="3104652"/>
      </dsp:txXfrm>
    </dsp:sp>
    <dsp:sp modelId="{AD0DE555-607E-4B96-BBD1-E8AD934447C1}">
      <dsp:nvSpPr>
        <dsp:cNvPr id="0" name=""/>
        <dsp:cNvSpPr/>
      </dsp:nvSpPr>
      <dsp:spPr>
        <a:xfrm>
          <a:off x="4586754" y="0"/>
          <a:ext cx="488094" cy="488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EB1D9-7491-4A45-B1D1-648A8EEC154E}">
      <dsp:nvSpPr>
        <dsp:cNvPr id="0" name=""/>
        <dsp:cNvSpPr/>
      </dsp:nvSpPr>
      <dsp:spPr>
        <a:xfrm>
          <a:off x="3431357" y="4264460"/>
          <a:ext cx="353913" cy="3539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1EE7B-BF94-454E-A3F7-598AD1973089}">
      <dsp:nvSpPr>
        <dsp:cNvPr id="0" name=""/>
        <dsp:cNvSpPr/>
      </dsp:nvSpPr>
      <dsp:spPr>
        <a:xfrm>
          <a:off x="6787444" y="2129481"/>
          <a:ext cx="618647" cy="570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8250E-7A48-45C1-A83B-429ED5A5939E}">
      <dsp:nvSpPr>
        <dsp:cNvPr id="0" name=""/>
        <dsp:cNvSpPr/>
      </dsp:nvSpPr>
      <dsp:spPr>
        <a:xfrm>
          <a:off x="5063141" y="4640948"/>
          <a:ext cx="488094" cy="488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05DFF-241D-4B92-B069-D962FDA4142D}">
      <dsp:nvSpPr>
        <dsp:cNvPr id="0" name=""/>
        <dsp:cNvSpPr/>
      </dsp:nvSpPr>
      <dsp:spPr>
        <a:xfrm>
          <a:off x="3530417" y="693987"/>
          <a:ext cx="353913" cy="3539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E81A9-C773-486F-B30E-05D620596EE6}">
      <dsp:nvSpPr>
        <dsp:cNvPr id="0" name=""/>
        <dsp:cNvSpPr/>
      </dsp:nvSpPr>
      <dsp:spPr>
        <a:xfrm>
          <a:off x="2416445" y="2718504"/>
          <a:ext cx="353913" cy="3539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D0C70-70B1-43F6-B7E4-5CAE74CDBC13}">
      <dsp:nvSpPr>
        <dsp:cNvPr id="0" name=""/>
        <dsp:cNvSpPr/>
      </dsp:nvSpPr>
      <dsp:spPr>
        <a:xfrm>
          <a:off x="709016" y="992510"/>
          <a:ext cx="1784876" cy="1784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What</a:t>
          </a:r>
          <a:endParaRPr lang="en-US" sz="3400" kern="1200" dirty="0"/>
        </a:p>
      </dsp:txBody>
      <dsp:txXfrm>
        <a:off x="970405" y="1253839"/>
        <a:ext cx="1262098" cy="1261809"/>
      </dsp:txXfrm>
    </dsp:sp>
    <dsp:sp modelId="{EDE1A3F9-FDD3-4CFC-88AB-40F7AD3C1B85}">
      <dsp:nvSpPr>
        <dsp:cNvPr id="0" name=""/>
        <dsp:cNvSpPr/>
      </dsp:nvSpPr>
      <dsp:spPr>
        <a:xfrm>
          <a:off x="4093256" y="709375"/>
          <a:ext cx="488094" cy="488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2C389-6D6D-4652-80E4-4CAAE80BF96E}">
      <dsp:nvSpPr>
        <dsp:cNvPr id="0" name=""/>
        <dsp:cNvSpPr/>
      </dsp:nvSpPr>
      <dsp:spPr>
        <a:xfrm>
          <a:off x="877417" y="3300161"/>
          <a:ext cx="882532" cy="882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A24D2-C84D-453F-AC06-6B23D4310450}">
      <dsp:nvSpPr>
        <dsp:cNvPr id="0" name=""/>
        <dsp:cNvSpPr/>
      </dsp:nvSpPr>
      <dsp:spPr>
        <a:xfrm>
          <a:off x="6922762" y="152851"/>
          <a:ext cx="1784876" cy="1784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Who</a:t>
          </a:r>
          <a:endParaRPr lang="en-US" sz="3400" kern="1200" dirty="0"/>
        </a:p>
      </dsp:txBody>
      <dsp:txXfrm>
        <a:off x="7184151" y="414180"/>
        <a:ext cx="1262098" cy="1261809"/>
      </dsp:txXfrm>
    </dsp:sp>
    <dsp:sp modelId="{B9490081-A562-4BB7-9841-F48CEBF9A35E}">
      <dsp:nvSpPr>
        <dsp:cNvPr id="0" name=""/>
        <dsp:cNvSpPr/>
      </dsp:nvSpPr>
      <dsp:spPr>
        <a:xfrm>
          <a:off x="6125782" y="1384898"/>
          <a:ext cx="488094" cy="488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D8913-1772-4609-9B94-BE98251C9989}">
      <dsp:nvSpPr>
        <dsp:cNvPr id="0" name=""/>
        <dsp:cNvSpPr/>
      </dsp:nvSpPr>
      <dsp:spPr>
        <a:xfrm>
          <a:off x="541515" y="4350632"/>
          <a:ext cx="353913" cy="3539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D559E-68CD-4D6C-894C-DAE9E67EC8AC}">
      <dsp:nvSpPr>
        <dsp:cNvPr id="0" name=""/>
        <dsp:cNvSpPr/>
      </dsp:nvSpPr>
      <dsp:spPr>
        <a:xfrm>
          <a:off x="4068041" y="3846939"/>
          <a:ext cx="353913" cy="3539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CF46E-37B6-4956-A49E-8E5D3B3F0D10}">
      <dsp:nvSpPr>
        <dsp:cNvPr id="0" name=""/>
        <dsp:cNvSpPr/>
      </dsp:nvSpPr>
      <dsp:spPr>
        <a:xfrm>
          <a:off x="7093471" y="3011438"/>
          <a:ext cx="1784876" cy="1784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Why</a:t>
          </a:r>
          <a:endParaRPr lang="en-US" sz="3400" kern="1200" dirty="0"/>
        </a:p>
      </dsp:txBody>
      <dsp:txXfrm>
        <a:off x="7354860" y="3272767"/>
        <a:ext cx="1262098" cy="1261809"/>
      </dsp:txXfrm>
    </dsp:sp>
    <dsp:sp modelId="{A7A62941-9932-4C77-8D76-D94F8B9CD61A}">
      <dsp:nvSpPr>
        <dsp:cNvPr id="0" name=""/>
        <dsp:cNvSpPr/>
      </dsp:nvSpPr>
      <dsp:spPr>
        <a:xfrm>
          <a:off x="6757219" y="3234002"/>
          <a:ext cx="353913" cy="3539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C1B25-4AA6-4797-BA3D-205632C38F1A}">
      <dsp:nvSpPr>
        <dsp:cNvPr id="0" name=""/>
        <dsp:cNvSpPr/>
      </dsp:nvSpPr>
      <dsp:spPr>
        <a:xfrm>
          <a:off x="0" y="432393"/>
          <a:ext cx="839346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10F1E-5D25-447B-A563-3D35BC19416D}">
      <dsp:nvSpPr>
        <dsp:cNvPr id="0" name=""/>
        <dsp:cNvSpPr/>
      </dsp:nvSpPr>
      <dsp:spPr>
        <a:xfrm>
          <a:off x="428142" y="0"/>
          <a:ext cx="5875427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077" tIns="0" rIns="222077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Add new word</a:t>
          </a:r>
          <a:endParaRPr lang="en-US" sz="2900" b="1" kern="1200" dirty="0"/>
        </a:p>
      </dsp:txBody>
      <dsp:txXfrm>
        <a:off x="469932" y="41790"/>
        <a:ext cx="5791847" cy="772500"/>
      </dsp:txXfrm>
    </dsp:sp>
    <dsp:sp modelId="{32F277F4-4AEC-4480-B066-3FFDBED81620}">
      <dsp:nvSpPr>
        <dsp:cNvPr id="0" name=""/>
        <dsp:cNvSpPr/>
      </dsp:nvSpPr>
      <dsp:spPr>
        <a:xfrm>
          <a:off x="0" y="1747833"/>
          <a:ext cx="839346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3797C-81EF-4963-9804-93F9D6EBA6AE}">
      <dsp:nvSpPr>
        <dsp:cNvPr id="0" name=""/>
        <dsp:cNvSpPr/>
      </dsp:nvSpPr>
      <dsp:spPr>
        <a:xfrm>
          <a:off x="419673" y="1319793"/>
          <a:ext cx="5875427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077" tIns="0" rIns="222077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Update word </a:t>
          </a:r>
          <a:endParaRPr lang="en-US" sz="2900" kern="1200" dirty="0"/>
        </a:p>
      </dsp:txBody>
      <dsp:txXfrm>
        <a:off x="461463" y="1361583"/>
        <a:ext cx="5791847" cy="772500"/>
      </dsp:txXfrm>
    </dsp:sp>
    <dsp:sp modelId="{47DC78A9-AB81-4743-B1E6-72447F973400}">
      <dsp:nvSpPr>
        <dsp:cNvPr id="0" name=""/>
        <dsp:cNvSpPr/>
      </dsp:nvSpPr>
      <dsp:spPr>
        <a:xfrm>
          <a:off x="0" y="3063273"/>
          <a:ext cx="839346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D53AC-4347-4993-BB72-594F8300A704}">
      <dsp:nvSpPr>
        <dsp:cNvPr id="0" name=""/>
        <dsp:cNvSpPr/>
      </dsp:nvSpPr>
      <dsp:spPr>
        <a:xfrm>
          <a:off x="419673" y="2635233"/>
          <a:ext cx="5875427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077" tIns="0" rIns="222077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Delete Word</a:t>
          </a:r>
          <a:endParaRPr lang="en-US" sz="2900" kern="1200" dirty="0"/>
        </a:p>
      </dsp:txBody>
      <dsp:txXfrm>
        <a:off x="461463" y="2677023"/>
        <a:ext cx="5791847" cy="772500"/>
      </dsp:txXfrm>
    </dsp:sp>
    <dsp:sp modelId="{E06647E5-63DE-4522-823C-B856515A6924}">
      <dsp:nvSpPr>
        <dsp:cNvPr id="0" name=""/>
        <dsp:cNvSpPr/>
      </dsp:nvSpPr>
      <dsp:spPr>
        <a:xfrm>
          <a:off x="0" y="4378712"/>
          <a:ext cx="8393468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1ABB8-13B7-4AE3-91BC-5C18F1ABAB34}">
      <dsp:nvSpPr>
        <dsp:cNvPr id="0" name=""/>
        <dsp:cNvSpPr/>
      </dsp:nvSpPr>
      <dsp:spPr>
        <a:xfrm>
          <a:off x="419673" y="3950673"/>
          <a:ext cx="5875427" cy="856080"/>
        </a:xfrm>
        <a:prstGeom prst="round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077" tIns="0" rIns="222077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smtClean="0"/>
            <a:t>Set Bookmark</a:t>
          </a:r>
          <a:endParaRPr lang="en-US" sz="2900" kern="1200" dirty="0"/>
        </a:p>
      </dsp:txBody>
      <dsp:txXfrm>
        <a:off x="461463" y="3992463"/>
        <a:ext cx="5791847" cy="77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1D156-56D8-41A8-87D5-7F19C2A2419E}">
      <dsp:nvSpPr>
        <dsp:cNvPr id="0" name=""/>
        <dsp:cNvSpPr/>
      </dsp:nvSpPr>
      <dsp:spPr>
        <a:xfrm>
          <a:off x="1055612" y="1564157"/>
          <a:ext cx="1977730" cy="13191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Translate</a:t>
          </a:r>
          <a:endParaRPr lang="en-US" sz="2500" b="1" kern="1200" dirty="0"/>
        </a:p>
      </dsp:txBody>
      <dsp:txXfrm>
        <a:off x="1372048" y="1564157"/>
        <a:ext cx="1661293" cy="1319146"/>
      </dsp:txXfrm>
    </dsp:sp>
    <dsp:sp modelId="{EBA5B14E-1943-44DF-8628-C3181FEDBC2D}">
      <dsp:nvSpPr>
        <dsp:cNvPr id="0" name=""/>
        <dsp:cNvSpPr/>
      </dsp:nvSpPr>
      <dsp:spPr>
        <a:xfrm>
          <a:off x="822" y="1036763"/>
          <a:ext cx="1318486" cy="13184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 smtClean="0"/>
            <a:t>T</a:t>
          </a:r>
          <a:endParaRPr lang="en-US" sz="6500" b="1" kern="1200" dirty="0"/>
        </a:p>
      </dsp:txBody>
      <dsp:txXfrm>
        <a:off x="193910" y="1229851"/>
        <a:ext cx="932310" cy="932310"/>
      </dsp:txXfrm>
    </dsp:sp>
    <dsp:sp modelId="{87C487EC-FF06-45DA-AF3B-5F7939C842AF}">
      <dsp:nvSpPr>
        <dsp:cNvPr id="0" name=""/>
        <dsp:cNvSpPr/>
      </dsp:nvSpPr>
      <dsp:spPr>
        <a:xfrm>
          <a:off x="4351829" y="1564157"/>
          <a:ext cx="1977730" cy="13191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Show bookmark</a:t>
          </a:r>
          <a:endParaRPr lang="en-US" sz="2500" b="1" kern="1200" dirty="0"/>
        </a:p>
      </dsp:txBody>
      <dsp:txXfrm>
        <a:off x="4668265" y="1564157"/>
        <a:ext cx="1661293" cy="1319146"/>
      </dsp:txXfrm>
    </dsp:sp>
    <dsp:sp modelId="{5D04C3F1-8884-462D-BBB3-3A634CC2E61B}">
      <dsp:nvSpPr>
        <dsp:cNvPr id="0" name=""/>
        <dsp:cNvSpPr/>
      </dsp:nvSpPr>
      <dsp:spPr>
        <a:xfrm>
          <a:off x="3297039" y="1036763"/>
          <a:ext cx="1318486" cy="13184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 smtClean="0"/>
            <a:t>S</a:t>
          </a:r>
          <a:endParaRPr lang="en-US" sz="6500" b="1" kern="1200" dirty="0"/>
        </a:p>
      </dsp:txBody>
      <dsp:txXfrm>
        <a:off x="3490127" y="1229851"/>
        <a:ext cx="932310" cy="932310"/>
      </dsp:txXfrm>
    </dsp:sp>
    <dsp:sp modelId="{DA6E7BBB-DD7D-443A-BEE7-D571BBAB78DB}">
      <dsp:nvSpPr>
        <dsp:cNvPr id="0" name=""/>
        <dsp:cNvSpPr/>
      </dsp:nvSpPr>
      <dsp:spPr>
        <a:xfrm>
          <a:off x="7648046" y="1564157"/>
          <a:ext cx="1977730" cy="13191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Search</a:t>
          </a:r>
          <a:endParaRPr lang="en-US" sz="2500" b="1" kern="1200" dirty="0"/>
        </a:p>
      </dsp:txBody>
      <dsp:txXfrm>
        <a:off x="7964483" y="1564157"/>
        <a:ext cx="1661293" cy="1319146"/>
      </dsp:txXfrm>
    </dsp:sp>
    <dsp:sp modelId="{837F301A-BB90-41AD-B6DA-953133B32F94}">
      <dsp:nvSpPr>
        <dsp:cNvPr id="0" name=""/>
        <dsp:cNvSpPr/>
      </dsp:nvSpPr>
      <dsp:spPr>
        <a:xfrm>
          <a:off x="6593256" y="1036763"/>
          <a:ext cx="1318486" cy="13184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 smtClean="0"/>
            <a:t>S</a:t>
          </a:r>
          <a:endParaRPr lang="en-US" sz="6500" b="1" kern="1200" dirty="0"/>
        </a:p>
      </dsp:txBody>
      <dsp:txXfrm>
        <a:off x="6786344" y="1229851"/>
        <a:ext cx="932310" cy="932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171C9-6870-4E4A-A1E9-D2334A36E1AA}">
      <dsp:nvSpPr>
        <dsp:cNvPr id="0" name=""/>
        <dsp:cNvSpPr/>
      </dsp:nvSpPr>
      <dsp:spPr>
        <a:xfrm>
          <a:off x="60193" y="1494333"/>
          <a:ext cx="2149078" cy="1287000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lt1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Backup Word</a:t>
          </a:r>
          <a:endParaRPr lang="en-US" sz="2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0193" y="1494333"/>
        <a:ext cx="2149078" cy="1287000"/>
      </dsp:txXfrm>
    </dsp:sp>
    <dsp:sp modelId="{DF48E357-1504-47CE-9F99-B9092DED3BED}">
      <dsp:nvSpPr>
        <dsp:cNvPr id="0" name=""/>
        <dsp:cNvSpPr/>
      </dsp:nvSpPr>
      <dsp:spPr>
        <a:xfrm>
          <a:off x="2209271" y="609521"/>
          <a:ext cx="309428" cy="3056625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0295A-DAF8-4B64-9671-BF35C2C45466}">
      <dsp:nvSpPr>
        <dsp:cNvPr id="0" name=""/>
        <dsp:cNvSpPr/>
      </dsp:nvSpPr>
      <dsp:spPr>
        <a:xfrm>
          <a:off x="2690626" y="609521"/>
          <a:ext cx="5845492" cy="30566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CREATE TRIGGER BACKUP</a:t>
          </a:r>
          <a:br>
            <a:rPr lang="en-US" sz="2400" kern="1200" dirty="0" smtClean="0"/>
          </a:br>
          <a:r>
            <a:rPr lang="en-US" sz="2400" kern="1200" dirty="0" smtClean="0"/>
            <a:t>AFTER UPDATEON TUDIEN</a:t>
          </a:r>
          <a:br>
            <a:rPr lang="en-US" sz="2400" kern="1200" dirty="0" smtClean="0"/>
          </a:br>
          <a:r>
            <a:rPr lang="en-US" sz="2400" kern="1200" dirty="0" smtClean="0"/>
            <a:t>FOR EACH ROW</a:t>
          </a:r>
          <a:br>
            <a:rPr lang="en-US" sz="2400" kern="1200" dirty="0" smtClean="0"/>
          </a:br>
          <a:r>
            <a:rPr lang="en-US" sz="2400" kern="1200" dirty="0" smtClean="0"/>
            <a:t>BEGIN</a:t>
          </a:r>
          <a:br>
            <a:rPr lang="en-US" sz="2400" kern="1200" dirty="0" smtClean="0"/>
          </a:br>
          <a:r>
            <a:rPr lang="en-US" sz="2400" kern="1200" dirty="0" smtClean="0"/>
            <a:t>INSERT INTO BACKUP (ID, VNWORD, LAWORD, TIME) VALUES (OLD.ID, OLD.VNWORD, OLD.LAWORD, </a:t>
          </a:r>
          <a:r>
            <a:rPr lang="en-US" sz="2400" i="1" u="sng" strike="noStrike" kern="1200" dirty="0" smtClean="0"/>
            <a:t>CURRENT_TIMESTAMP</a:t>
          </a:r>
          <a:r>
            <a:rPr lang="en-US" sz="2400" kern="1200" dirty="0" smtClean="0"/>
            <a:t>);</a:t>
          </a:r>
          <a:br>
            <a:rPr lang="en-US" sz="2400" kern="1200" dirty="0" smtClean="0"/>
          </a:br>
          <a:r>
            <a:rPr lang="en-US" sz="2400" kern="1200" dirty="0" smtClean="0"/>
            <a:t>END;</a:t>
          </a:r>
          <a:endParaRPr lang="en-US" sz="2400" kern="1200" dirty="0"/>
        </a:p>
      </dsp:txBody>
      <dsp:txXfrm>
        <a:off x="2690626" y="609521"/>
        <a:ext cx="5845492" cy="3056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1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318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47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8653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85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3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7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2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1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3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6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5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2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BAE1F-37DC-40D2-91BF-7BB2D7942E6C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571F0E-1478-4F7D-B592-7310DE235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4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omments" Target="../comments/comment6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9.xml"/><Relationship Id="rId7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0.xml"/><Relationship Id="rId9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71" y="1244914"/>
            <a:ext cx="9291483" cy="1015663"/>
          </a:xfrm>
        </p:spPr>
        <p:txBody>
          <a:bodyPr wrap="square">
            <a:spAutoFit/>
          </a:bodyPr>
          <a:lstStyle/>
          <a:p>
            <a:r>
              <a:rPr lang="en-US" sz="6000" dirty="0" smtClean="0"/>
              <a:t>Dictionary Viet Nam </a:t>
            </a:r>
            <a:r>
              <a:rPr lang="en-US" sz="6000" dirty="0"/>
              <a:t> </a:t>
            </a:r>
            <a:r>
              <a:rPr lang="en-US" sz="6000" dirty="0" smtClean="0"/>
              <a:t>-Laos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586446"/>
            <a:ext cx="7766936" cy="303058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Myfriend</a:t>
            </a:r>
            <a:endParaRPr lang="en-US" sz="2400" dirty="0" smtClean="0"/>
          </a:p>
          <a:p>
            <a:r>
              <a:rPr lang="en-US" sz="2400" dirty="0" smtClean="0"/>
              <a:t>Nguyen Cong </a:t>
            </a:r>
            <a:r>
              <a:rPr lang="en-US" sz="2400" dirty="0" err="1" smtClean="0"/>
              <a:t>Kieu</a:t>
            </a:r>
            <a:r>
              <a:rPr lang="en-US" sz="2400" dirty="0" smtClean="0"/>
              <a:t> Tam</a:t>
            </a:r>
          </a:p>
          <a:p>
            <a:r>
              <a:rPr lang="en-US" sz="2400" dirty="0" smtClean="0"/>
              <a:t>Le Do Dang </a:t>
            </a:r>
            <a:r>
              <a:rPr lang="en-US" sz="2400" dirty="0" err="1" smtClean="0"/>
              <a:t>Khoa</a:t>
            </a:r>
            <a:endParaRPr lang="en-US" sz="2400" dirty="0" smtClean="0"/>
          </a:p>
          <a:p>
            <a:r>
              <a:rPr lang="en-US" sz="2400" dirty="0" smtClean="0"/>
              <a:t>Duong Hai Minh</a:t>
            </a:r>
          </a:p>
          <a:p>
            <a:r>
              <a:rPr lang="en-US" sz="2400" dirty="0" err="1" smtClean="0"/>
              <a:t>Khammone</a:t>
            </a:r>
            <a:r>
              <a:rPr lang="en-US" sz="2400" dirty="0" smtClean="0"/>
              <a:t> </a:t>
            </a:r>
            <a:r>
              <a:rPr lang="en-US" sz="2400" dirty="0" err="1" smtClean="0"/>
              <a:t>Phommaly</a:t>
            </a:r>
            <a:endParaRPr lang="en-US" sz="2400" dirty="0" smtClean="0"/>
          </a:p>
          <a:p>
            <a:r>
              <a:rPr lang="en-US" sz="2400" dirty="0" smtClean="0"/>
              <a:t>Vatthana </a:t>
            </a:r>
            <a:r>
              <a:rPr lang="en-US" sz="2400" dirty="0" err="1" smtClean="0"/>
              <a:t>Vongpaxa</a:t>
            </a:r>
            <a:endParaRPr lang="en-US" sz="2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22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691" y="339144"/>
            <a:ext cx="8596668" cy="1320800"/>
          </a:xfrm>
        </p:spPr>
        <p:txBody>
          <a:bodyPr/>
          <a:lstStyle/>
          <a:p>
            <a:r>
              <a:rPr lang="en-US" dirty="0" smtClean="0"/>
              <a:t>Database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Table </a:t>
            </a:r>
            <a:r>
              <a:rPr lang="en-US" dirty="0" smtClean="0"/>
              <a:t>TUDIEN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665450"/>
              </p:ext>
            </p:extLst>
          </p:nvPr>
        </p:nvGraphicFramePr>
        <p:xfrm>
          <a:off x="677691" y="1762975"/>
          <a:ext cx="8823360" cy="478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40">
                  <a:extLst>
                    <a:ext uri="{9D8B030D-6E8A-4147-A177-3AD203B41FA5}">
                      <a16:colId xmlns:a16="http://schemas.microsoft.com/office/drawing/2014/main" val="3033298259"/>
                    </a:ext>
                  </a:extLst>
                </a:gridCol>
                <a:gridCol w="2205840">
                  <a:extLst>
                    <a:ext uri="{9D8B030D-6E8A-4147-A177-3AD203B41FA5}">
                      <a16:colId xmlns:a16="http://schemas.microsoft.com/office/drawing/2014/main" val="604872211"/>
                    </a:ext>
                  </a:extLst>
                </a:gridCol>
                <a:gridCol w="2205840">
                  <a:extLst>
                    <a:ext uri="{9D8B030D-6E8A-4147-A177-3AD203B41FA5}">
                      <a16:colId xmlns:a16="http://schemas.microsoft.com/office/drawing/2014/main" val="1469021647"/>
                    </a:ext>
                  </a:extLst>
                </a:gridCol>
                <a:gridCol w="22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8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Allow Nulls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7691"/>
                  </a:ext>
                </a:extLst>
              </a:tr>
              <a:tr h="898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ID(PK)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primary key for a word, each word will carry a different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00425"/>
                  </a:ext>
                </a:extLst>
              </a:tr>
              <a:tr h="898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VNWORD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Words are written in Vietnamese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115614"/>
                  </a:ext>
                </a:extLst>
              </a:tr>
              <a:tr h="898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LAOWORD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Words are written in Lao language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747119"/>
                  </a:ext>
                </a:extLst>
              </a:tr>
              <a:tr h="898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BOOKMARK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 the words of interest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4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663" y="157316"/>
            <a:ext cx="8596668" cy="6882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0C226"/>
                </a:solidFill>
              </a:rPr>
              <a:t>Table TUDIEN backup </a:t>
            </a:r>
            <a:br>
              <a:rPr lang="en-US" dirty="0">
                <a:solidFill>
                  <a:srgbClr val="90C226"/>
                </a:solidFill>
              </a:rPr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38047"/>
              </p:ext>
            </p:extLst>
          </p:nvPr>
        </p:nvGraphicFramePr>
        <p:xfrm>
          <a:off x="1032387" y="1431108"/>
          <a:ext cx="10785985" cy="52063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661711">
                  <a:extLst>
                    <a:ext uri="{9D8B030D-6E8A-4147-A177-3AD203B41FA5}">
                      <a16:colId xmlns:a16="http://schemas.microsoft.com/office/drawing/2014/main" val="970393908"/>
                    </a:ext>
                  </a:extLst>
                </a:gridCol>
                <a:gridCol w="2798726">
                  <a:extLst>
                    <a:ext uri="{9D8B030D-6E8A-4147-A177-3AD203B41FA5}">
                      <a16:colId xmlns:a16="http://schemas.microsoft.com/office/drawing/2014/main" val="1782048661"/>
                    </a:ext>
                  </a:extLst>
                </a:gridCol>
                <a:gridCol w="1943184">
                  <a:extLst>
                    <a:ext uri="{9D8B030D-6E8A-4147-A177-3AD203B41FA5}">
                      <a16:colId xmlns:a16="http://schemas.microsoft.com/office/drawing/2014/main" val="2504525584"/>
                    </a:ext>
                  </a:extLst>
                </a:gridCol>
                <a:gridCol w="3382364">
                  <a:extLst>
                    <a:ext uri="{9D8B030D-6E8A-4147-A177-3AD203B41FA5}">
                      <a16:colId xmlns:a16="http://schemas.microsoft.com/office/drawing/2014/main" val="3570974315"/>
                    </a:ext>
                  </a:extLst>
                </a:gridCol>
              </a:tblGrid>
              <a:tr h="362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Attributes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Data type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Allow Null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Detail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extLst>
                  <a:ext uri="{0D108BD9-81ED-4DB2-BD59-A6C34878D82A}">
                    <a16:rowId xmlns:a16="http://schemas.microsoft.com/office/drawing/2014/main" val="2761045119"/>
                  </a:ext>
                </a:extLst>
              </a:tr>
              <a:tr h="11934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INTERGER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The primary key for </a:t>
                      </a:r>
                      <a:r>
                        <a:rPr lang="en-US" sz="2400" dirty="0" smtClean="0">
                          <a:effectLst/>
                        </a:rPr>
                        <a:t>a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dirty="0" smtClean="0">
                          <a:effectLst/>
                        </a:rPr>
                        <a:t>word</a:t>
                      </a:r>
                      <a:r>
                        <a:rPr lang="en-US" sz="2400" dirty="0">
                          <a:effectLst/>
                        </a:rPr>
                        <a:t>, each word will carry a different key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extLst>
                  <a:ext uri="{0D108BD9-81ED-4DB2-BD59-A6C34878D82A}">
                    <a16:rowId xmlns:a16="http://schemas.microsoft.com/office/drawing/2014/main" val="1703792704"/>
                  </a:ext>
                </a:extLst>
              </a:tr>
              <a:tr h="8889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VNWORD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TEXT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Words are written in Vietnamese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extLst>
                  <a:ext uri="{0D108BD9-81ED-4DB2-BD59-A6C34878D82A}">
                    <a16:rowId xmlns:a16="http://schemas.microsoft.com/office/drawing/2014/main" val="3777129905"/>
                  </a:ext>
                </a:extLst>
              </a:tr>
              <a:tr h="8889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LAOWORD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TEXT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Words are written in Lao language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extLst>
                  <a:ext uri="{0D108BD9-81ED-4DB2-BD59-A6C34878D82A}">
                    <a16:rowId xmlns:a16="http://schemas.microsoft.com/office/drawing/2014/main" val="3133750028"/>
                  </a:ext>
                </a:extLst>
              </a:tr>
              <a:tr h="7248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BOOKMARK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BOOLEAN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Default(0)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Mark the words of interest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extLst>
                  <a:ext uri="{0D108BD9-81ED-4DB2-BD59-A6C34878D82A}">
                    <a16:rowId xmlns:a16="http://schemas.microsoft.com/office/drawing/2014/main" val="412456017"/>
                  </a:ext>
                </a:extLst>
              </a:tr>
              <a:tr h="7795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TIME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DATETIME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1200" dirty="0">
                          <a:effectLst/>
                        </a:rPr>
                        <a:t>CURRENT_TIMESTAMP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Time of back up words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44608" marR="44608" marT="0" marB="0"/>
                </a:tc>
                <a:extLst>
                  <a:ext uri="{0D108BD9-81ED-4DB2-BD59-A6C34878D82A}">
                    <a16:rowId xmlns:a16="http://schemas.microsoft.com/office/drawing/2014/main" val="2156915027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90229" y="5775650"/>
            <a:ext cx="942158" cy="861758"/>
          </a:xfrm>
          <a:prstGeom prst="rightArrow">
            <a:avLst>
              <a:gd name="adj1" fmla="val 50000"/>
              <a:gd name="adj2" fmla="val 41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6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SQL-Select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331" y="2003227"/>
            <a:ext cx="4564720" cy="1585049"/>
          </a:xfr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 anchorCtr="0">
            <a:spAutoFit/>
          </a:bodyPr>
          <a:lstStyle/>
          <a:p>
            <a:pPr marL="0" indent="0">
              <a:buNone/>
            </a:pPr>
            <a:r>
              <a:rPr lang="en-US" sz="2400" b="1" dirty="0"/>
              <a:t>Quick search </a:t>
            </a:r>
            <a:r>
              <a:rPr lang="en-US" sz="2400" b="1" dirty="0" smtClean="0"/>
              <a:t>command</a:t>
            </a:r>
          </a:p>
          <a:p>
            <a:pPr marL="400050" lvl="1" indent="0">
              <a:buNone/>
            </a:pPr>
            <a:r>
              <a:rPr lang="en-US" dirty="0" smtClean="0"/>
              <a:t>SELECT </a:t>
            </a:r>
            <a:r>
              <a:rPr lang="en-US" dirty="0"/>
              <a:t>*</a:t>
            </a:r>
          </a:p>
          <a:p>
            <a:pPr marL="400050" lvl="1" indent="0">
              <a:buNone/>
            </a:pPr>
            <a:r>
              <a:rPr lang="en-US" dirty="0"/>
              <a:t>FROM TUDIEN</a:t>
            </a:r>
          </a:p>
          <a:p>
            <a:pPr marL="400050" lvl="1" indent="0">
              <a:buNone/>
            </a:pPr>
            <a:r>
              <a:rPr lang="en-US" dirty="0"/>
              <a:t>WHERE VNWORD LIKE </a:t>
            </a:r>
            <a:r>
              <a:rPr lang="en-US" i="1" dirty="0"/>
              <a:t>‘ </a:t>
            </a:r>
            <a:r>
              <a:rPr lang="en-US" i="1" u="sng" dirty="0" err="1"/>
              <a:t>tu</a:t>
            </a:r>
            <a:r>
              <a:rPr lang="en-US" i="1" u="sng" dirty="0"/>
              <a:t> </a:t>
            </a:r>
            <a:r>
              <a:rPr lang="en-US" i="1" u="sng" dirty="0" err="1"/>
              <a:t>tieng</a:t>
            </a:r>
            <a:r>
              <a:rPr lang="en-US" i="1" u="sng" dirty="0"/>
              <a:t> </a:t>
            </a:r>
            <a:r>
              <a:rPr lang="en-US" i="1" u="sng" dirty="0" err="1"/>
              <a:t>viet</a:t>
            </a:r>
            <a:r>
              <a:rPr lang="en-US" i="1" u="sng" dirty="0"/>
              <a:t> </a:t>
            </a:r>
            <a:r>
              <a:rPr lang="en-US" i="1" dirty="0"/>
              <a:t> % ’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17796" y="2192989"/>
            <a:ext cx="4564720" cy="15850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t" anchorCtr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Show bookmark </a:t>
            </a:r>
            <a:r>
              <a:rPr lang="en-US" sz="2400" b="1" dirty="0" smtClean="0"/>
              <a:t>word</a:t>
            </a:r>
          </a:p>
          <a:p>
            <a:pPr marL="400050" lvl="1" indent="0">
              <a:buNone/>
            </a:pPr>
            <a:r>
              <a:rPr lang="en-US" dirty="0" smtClean="0"/>
              <a:t>SELECT *</a:t>
            </a:r>
          </a:p>
          <a:p>
            <a:pPr marL="400050" lvl="1" indent="0">
              <a:buNone/>
            </a:pPr>
            <a:r>
              <a:rPr lang="en-US" dirty="0" smtClean="0"/>
              <a:t>FROM </a:t>
            </a:r>
            <a:r>
              <a:rPr lang="en-US" dirty="0"/>
              <a:t>TUDIEN</a:t>
            </a:r>
          </a:p>
          <a:p>
            <a:pPr marL="400050" lvl="1" indent="0">
              <a:buNone/>
            </a:pPr>
            <a:r>
              <a:rPr lang="en-US" dirty="0"/>
              <a:t>WHERE BOOKMARK =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33644" y="4272512"/>
            <a:ext cx="4564720" cy="16773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t" anchorCtr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Translate</a:t>
            </a:r>
            <a:endParaRPr lang="en-US" sz="2400" dirty="0" smtClean="0"/>
          </a:p>
          <a:p>
            <a:r>
              <a:rPr lang="en-US" dirty="0"/>
              <a:t>SELECT * </a:t>
            </a:r>
          </a:p>
          <a:p>
            <a:r>
              <a:rPr lang="en-US" dirty="0"/>
              <a:t>FROM TUDIEN </a:t>
            </a:r>
          </a:p>
          <a:p>
            <a:r>
              <a:rPr lang="en-US" dirty="0"/>
              <a:t>WHERE VNWORD = </a:t>
            </a:r>
            <a:r>
              <a:rPr lang="en-US" i="1" dirty="0"/>
              <a:t>‘ </a:t>
            </a:r>
            <a:r>
              <a:rPr lang="en-US" i="1" dirty="0" err="1"/>
              <a:t>ai</a:t>
            </a:r>
            <a:r>
              <a:rPr lang="en-US" i="1" dirty="0"/>
              <a:t> </a:t>
            </a:r>
            <a:r>
              <a:rPr lang="en-US" i="1" dirty="0" err="1"/>
              <a:t>ai</a:t>
            </a:r>
            <a:r>
              <a:rPr lang="en-US" i="1" dirty="0"/>
              <a:t> </a:t>
            </a:r>
            <a:r>
              <a:rPr lang="en-US" i="1" dirty="0" smtClean="0"/>
              <a:t>’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129294" y="4475131"/>
            <a:ext cx="4564720" cy="1272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t" anchorCtr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Show all </a:t>
            </a:r>
            <a:r>
              <a:rPr lang="en-US" sz="2400" b="1" dirty="0" smtClean="0"/>
              <a:t>words</a:t>
            </a:r>
            <a:endParaRPr lang="en-US" sz="2400" dirty="0" smtClean="0"/>
          </a:p>
          <a:p>
            <a:r>
              <a:rPr lang="en-US" dirty="0"/>
              <a:t>SELECT * </a:t>
            </a:r>
          </a:p>
          <a:p>
            <a:r>
              <a:rPr lang="en-US" dirty="0"/>
              <a:t>FROM TUDIEN </a:t>
            </a:r>
          </a:p>
        </p:txBody>
      </p:sp>
    </p:spTree>
    <p:extLst>
      <p:ext uri="{BB962C8B-B14F-4D97-AF65-F5344CB8AC3E}">
        <p14:creationId xmlns:p14="http://schemas.microsoft.com/office/powerpoint/2010/main" val="57331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0517"/>
            <a:ext cx="8596668" cy="779416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tored </a:t>
            </a:r>
            <a:r>
              <a:rPr lang="en-US" dirty="0"/>
              <a:t>procedures 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02942687"/>
              </p:ext>
            </p:extLst>
          </p:nvPr>
        </p:nvGraphicFramePr>
        <p:xfrm>
          <a:off x="880534" y="1329267"/>
          <a:ext cx="8393468" cy="5113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4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</a:t>
            </a:r>
            <a:endParaRPr lang="vi-V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333642"/>
              </p:ext>
            </p:extLst>
          </p:nvPr>
        </p:nvGraphicFramePr>
        <p:xfrm>
          <a:off x="677334" y="1574799"/>
          <a:ext cx="9626599" cy="3920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79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vi-V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033414"/>
              </p:ext>
            </p:extLst>
          </p:nvPr>
        </p:nvGraphicFramePr>
        <p:xfrm>
          <a:off x="677863" y="1930400"/>
          <a:ext cx="8596312" cy="4275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97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pPr algn="ctr"/>
            <a:r>
              <a:rPr lang="en-US" b="1" dirty="0"/>
              <a:t>Application overviews</a:t>
            </a:r>
          </a:p>
        </p:txBody>
      </p:sp>
    </p:spTree>
    <p:extLst>
      <p:ext uri="{BB962C8B-B14F-4D97-AF65-F5344CB8AC3E}">
        <p14:creationId xmlns:p14="http://schemas.microsoft.com/office/powerpoint/2010/main" val="23447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48"/>
            <a:ext cx="12378519" cy="697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0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>
                <a:hlinkClick r:id="rId2" action="ppaction://hlinksldjump"/>
              </a:rPr>
              <a:t>Project introduction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hlinkClick r:id="rId3" action="ppaction://hlinksldjump"/>
              </a:rPr>
              <a:t>Plan </a:t>
            </a:r>
            <a:r>
              <a:rPr lang="en-US" dirty="0" smtClean="0">
                <a:hlinkClick r:id="rId3" action="ppaction://hlinksldjump"/>
              </a:rPr>
              <a:t>overview</a:t>
            </a: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>
                <a:hlinkClick r:id="rId4" action="ppaction://hlinksldjump"/>
              </a:rPr>
              <a:t>Database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>
                <a:hlinkClick r:id="rId5" action="ppaction://hlinksldjump"/>
              </a:rPr>
              <a:t>SQL-Select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>
                <a:hlinkClick r:id="rId6" action="ppaction://hlinksldjump"/>
              </a:rPr>
              <a:t>Stored procedures 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>
                <a:hlinkClick r:id="rId7" action="ppaction://hlinksldjump"/>
              </a:rPr>
              <a:t>Function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>
                <a:hlinkClick r:id="rId8" action="ppaction://hlinksldjump"/>
              </a:rPr>
              <a:t>Triggers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15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592"/>
          </a:xfrm>
        </p:spPr>
        <p:txBody>
          <a:bodyPr/>
          <a:lstStyle/>
          <a:p>
            <a:pPr algn="ctr"/>
            <a:r>
              <a:rPr lang="en-US" b="1" dirty="0" smtClean="0"/>
              <a:t>Project introduction</a:t>
            </a:r>
            <a:endParaRPr lang="vi-V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732911"/>
              </p:ext>
            </p:extLst>
          </p:nvPr>
        </p:nvGraphicFramePr>
        <p:xfrm>
          <a:off x="677863" y="1468192"/>
          <a:ext cx="10088460" cy="512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889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Dictionary Viet Nam – Laos 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500" dirty="0"/>
              <a:t>The free offline software Viet-Lao Dictionary application </a:t>
            </a:r>
            <a:r>
              <a:rPr lang="en-US" sz="3500" dirty="0" smtClean="0"/>
              <a:t>explains </a:t>
            </a:r>
            <a:r>
              <a:rPr lang="en-US" sz="3500" dirty="0"/>
              <a:t>the meaning of Viet-Lao words!</a:t>
            </a:r>
            <a:endParaRPr lang="vi-VN" sz="35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/>
              <a:t>It work offline and won’t further download</a:t>
            </a:r>
            <a:endParaRPr lang="vi-VN" sz="35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3500" dirty="0" smtClean="0"/>
              <a:t>Quick </a:t>
            </a:r>
            <a:r>
              <a:rPr lang="en-US" sz="3500" dirty="0"/>
              <a:t>search</a:t>
            </a:r>
            <a:endParaRPr lang="vi-VN" sz="35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3500" dirty="0"/>
              <a:t>User-Friendly interface</a:t>
            </a:r>
            <a:endParaRPr lang="vi-VN" sz="3500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4354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669866" cy="6731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608" y="4355034"/>
            <a:ext cx="2085857" cy="2085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425" y="2904426"/>
            <a:ext cx="1450608" cy="1450608"/>
          </a:xfrm>
          <a:prstGeom prst="rect">
            <a:avLst/>
          </a:prstGeom>
          <a:ln>
            <a:noFill/>
          </a:ln>
          <a:effectLst>
            <a:outerShdw blurRad="1270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97" y="2980626"/>
            <a:ext cx="1847851" cy="1471613"/>
          </a:xfrm>
          <a:prstGeom prst="rect">
            <a:avLst/>
          </a:prstGeom>
          <a:ln>
            <a:noFill/>
          </a:ln>
          <a:effectLst>
            <a:outerShdw blurRad="1270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897" y="1693569"/>
            <a:ext cx="2925277" cy="1210857"/>
          </a:xfrm>
          <a:prstGeom prst="rect">
            <a:avLst/>
          </a:prstGeom>
          <a:ln>
            <a:noFill/>
          </a:ln>
          <a:effectLst>
            <a:outerShdw blurRad="1270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Straight Arrow Connector 12"/>
          <p:cNvCxnSpPr>
            <a:cxnSpLocks/>
            <a:stCxn id="4" idx="1"/>
            <a:endCxn id="6" idx="2"/>
          </p:cNvCxnSpPr>
          <p:nvPr/>
        </p:nvCxnSpPr>
        <p:spPr>
          <a:xfrm flipH="1" flipV="1">
            <a:off x="2642723" y="4452238"/>
            <a:ext cx="1986885" cy="945724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4" idx="0"/>
            <a:endCxn id="7" idx="2"/>
          </p:cNvCxnSpPr>
          <p:nvPr/>
        </p:nvCxnSpPr>
        <p:spPr>
          <a:xfrm flipH="1" flipV="1">
            <a:off x="5672536" y="2904426"/>
            <a:ext cx="1" cy="1450608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4" idx="3"/>
            <a:endCxn id="5" idx="2"/>
          </p:cNvCxnSpPr>
          <p:nvPr/>
        </p:nvCxnSpPr>
        <p:spPr>
          <a:xfrm flipV="1">
            <a:off x="6715465" y="4355034"/>
            <a:ext cx="1788264" cy="1042929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1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r>
              <a:rPr lang="en-US" dirty="0"/>
              <a:t> </a:t>
            </a:r>
            <a:r>
              <a:rPr lang="en-US" dirty="0" smtClean="0"/>
              <a:t>need to use it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20" y="1930399"/>
            <a:ext cx="2661313" cy="266131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>
                <a:lumMod val="2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21" y="1930398"/>
            <a:ext cx="2661313" cy="266131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>
                <a:lumMod val="2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519" y="1930397"/>
            <a:ext cx="2661313" cy="266131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>
                <a:lumMod val="25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514248" y="5204623"/>
            <a:ext cx="214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52747" y="5207981"/>
            <a:ext cx="214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91246" y="5168650"/>
            <a:ext cx="214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Worker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30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67322" y="1930400"/>
            <a:ext cx="2949434" cy="795600"/>
            <a:chOff x="0" y="76304"/>
            <a:chExt cx="2949434" cy="795600"/>
          </a:xfrm>
        </p:grpSpPr>
        <p:sp>
          <p:nvSpPr>
            <p:cNvPr id="17" name="Rounded Rectangle 16"/>
            <p:cNvSpPr/>
            <p:nvPr/>
          </p:nvSpPr>
          <p:spPr>
            <a:xfrm>
              <a:off x="0" y="76304"/>
              <a:ext cx="2949434" cy="79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 txBox="1"/>
            <p:nvPr/>
          </p:nvSpPr>
          <p:spPr>
            <a:xfrm>
              <a:off x="38838" y="115142"/>
              <a:ext cx="2871758" cy="7179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Easy</a:t>
              </a:r>
              <a:endParaRPr lang="vi-VN" sz="34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67322" y="2809420"/>
            <a:ext cx="2949434" cy="795600"/>
            <a:chOff x="0" y="955324"/>
            <a:chExt cx="2949434" cy="795600"/>
          </a:xfrm>
        </p:grpSpPr>
        <p:sp>
          <p:nvSpPr>
            <p:cNvPr id="15" name="Rounded Rectangle 14"/>
            <p:cNvSpPr/>
            <p:nvPr/>
          </p:nvSpPr>
          <p:spPr>
            <a:xfrm>
              <a:off x="0" y="955324"/>
              <a:ext cx="2949434" cy="79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6"/>
            <p:cNvSpPr txBox="1"/>
            <p:nvPr/>
          </p:nvSpPr>
          <p:spPr>
            <a:xfrm>
              <a:off x="38838" y="994162"/>
              <a:ext cx="2871758" cy="7179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Small</a:t>
              </a:r>
              <a:endParaRPr lang="vi-VN" sz="34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267322" y="3702940"/>
            <a:ext cx="2949434" cy="795600"/>
            <a:chOff x="0" y="1848844"/>
            <a:chExt cx="2949434" cy="795600"/>
          </a:xfrm>
        </p:grpSpPr>
        <p:sp>
          <p:nvSpPr>
            <p:cNvPr id="13" name="Rounded Rectangle 12"/>
            <p:cNvSpPr/>
            <p:nvPr/>
          </p:nvSpPr>
          <p:spPr>
            <a:xfrm>
              <a:off x="0" y="1848844"/>
              <a:ext cx="2949434" cy="79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8"/>
            <p:cNvSpPr txBox="1"/>
            <p:nvPr/>
          </p:nvSpPr>
          <p:spPr>
            <a:xfrm>
              <a:off x="38838" y="1887682"/>
              <a:ext cx="2871758" cy="7179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Free</a:t>
              </a:r>
              <a:endParaRPr lang="vi-VN" sz="34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67322" y="4596460"/>
            <a:ext cx="2949434" cy="795600"/>
            <a:chOff x="0" y="2742364"/>
            <a:chExt cx="2949434" cy="795600"/>
          </a:xfrm>
        </p:grpSpPr>
        <p:sp>
          <p:nvSpPr>
            <p:cNvPr id="11" name="Rounded Rectangle 10"/>
            <p:cNvSpPr/>
            <p:nvPr/>
          </p:nvSpPr>
          <p:spPr>
            <a:xfrm>
              <a:off x="0" y="2742364"/>
              <a:ext cx="2949434" cy="79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10"/>
            <p:cNvSpPr txBox="1"/>
            <p:nvPr/>
          </p:nvSpPr>
          <p:spPr>
            <a:xfrm>
              <a:off x="38838" y="2781202"/>
              <a:ext cx="2871758" cy="7179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No Ads</a:t>
              </a:r>
              <a:endParaRPr lang="vi-VN" sz="34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67322" y="5489980"/>
            <a:ext cx="2949434" cy="795600"/>
            <a:chOff x="0" y="3635884"/>
            <a:chExt cx="2949434" cy="795600"/>
          </a:xfrm>
        </p:grpSpPr>
        <p:sp>
          <p:nvSpPr>
            <p:cNvPr id="9" name="Rounded Rectangle 8"/>
            <p:cNvSpPr/>
            <p:nvPr/>
          </p:nvSpPr>
          <p:spPr>
            <a:xfrm>
              <a:off x="0" y="3635884"/>
              <a:ext cx="2949434" cy="79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12"/>
            <p:cNvSpPr txBox="1"/>
            <p:nvPr/>
          </p:nvSpPr>
          <p:spPr>
            <a:xfrm>
              <a:off x="38838" y="3674722"/>
              <a:ext cx="2871758" cy="7179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 smtClean="0"/>
                <a:t>Quick</a:t>
              </a:r>
              <a:endParaRPr lang="vi-VN" sz="3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444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517" y="1796794"/>
            <a:ext cx="2362670" cy="3881437"/>
          </a:xfrm>
          <a:effectLst>
            <a:outerShdw blurRad="127000" dist="63500" sx="105000" sy="105000" algn="tl" rotWithShape="0">
              <a:prstClr val="black">
                <a:alpha val="50000"/>
              </a:prstClr>
            </a:outerShdw>
            <a:softEdge rad="3175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048" y="1796793"/>
            <a:ext cx="2441204" cy="3881437"/>
          </a:xfrm>
          <a:prstGeom prst="rect">
            <a:avLst/>
          </a:prstGeom>
          <a:effectLst>
            <a:outerShdw blurRad="127000" dist="63500" sx="105000" sy="105000" algn="tl" rotWithShape="0">
              <a:prstClr val="black">
                <a:alpha val="50000"/>
              </a:prstClr>
            </a:outerShdw>
            <a:softEdge rad="31750"/>
          </a:effectLst>
        </p:spPr>
      </p:pic>
      <p:sp>
        <p:nvSpPr>
          <p:cNvPr id="7" name="Rectangle 6"/>
          <p:cNvSpPr/>
          <p:nvPr/>
        </p:nvSpPr>
        <p:spPr>
          <a:xfrm>
            <a:off x="4692991" y="3026328"/>
            <a:ext cx="925253" cy="923330"/>
          </a:xfrm>
          <a:prstGeom prst="rect">
            <a:avLst/>
          </a:pr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VS</a:t>
            </a:r>
            <a:endParaRPr lang="en-US" sz="5400" dirty="0">
              <a:ln w="0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6048" y="6110748"/>
            <a:ext cx="236266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Our App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2518" y="6110748"/>
            <a:ext cx="236266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Google Translate</a:t>
            </a:r>
          </a:p>
        </p:txBody>
      </p:sp>
    </p:spTree>
    <p:extLst>
      <p:ext uri="{BB962C8B-B14F-4D97-AF65-F5344CB8AC3E}">
        <p14:creationId xmlns:p14="http://schemas.microsoft.com/office/powerpoint/2010/main" val="288589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7067"/>
            <a:ext cx="8596668" cy="795867"/>
          </a:xfrm>
        </p:spPr>
        <p:txBody>
          <a:bodyPr/>
          <a:lstStyle/>
          <a:p>
            <a:pPr algn="ctr"/>
            <a:r>
              <a:rPr lang="en-US" b="1" dirty="0" smtClean="0"/>
              <a:t>Plan overview</a:t>
            </a:r>
            <a:endParaRPr lang="vi-V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904654"/>
              </p:ext>
            </p:extLst>
          </p:nvPr>
        </p:nvGraphicFramePr>
        <p:xfrm>
          <a:off x="677334" y="1126068"/>
          <a:ext cx="9633145" cy="5630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182">
                  <a:extLst>
                    <a:ext uri="{9D8B030D-6E8A-4147-A177-3AD203B41FA5}">
                      <a16:colId xmlns:a16="http://schemas.microsoft.com/office/drawing/2014/main" val="3722740892"/>
                    </a:ext>
                  </a:extLst>
                </a:gridCol>
                <a:gridCol w="2648464">
                  <a:extLst>
                    <a:ext uri="{9D8B030D-6E8A-4147-A177-3AD203B41FA5}">
                      <a16:colId xmlns:a16="http://schemas.microsoft.com/office/drawing/2014/main" val="435946919"/>
                    </a:ext>
                  </a:extLst>
                </a:gridCol>
                <a:gridCol w="1966299">
                  <a:extLst>
                    <a:ext uri="{9D8B030D-6E8A-4147-A177-3AD203B41FA5}">
                      <a16:colId xmlns:a16="http://schemas.microsoft.com/office/drawing/2014/main" val="4089942463"/>
                    </a:ext>
                  </a:extLst>
                </a:gridCol>
                <a:gridCol w="3573200">
                  <a:extLst>
                    <a:ext uri="{9D8B030D-6E8A-4147-A177-3AD203B41FA5}">
                      <a16:colId xmlns:a16="http://schemas.microsoft.com/office/drawing/2014/main" val="1840482386"/>
                    </a:ext>
                  </a:extLst>
                </a:gridCol>
              </a:tblGrid>
              <a:tr h="6539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Date &amp;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Tasks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Time frame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(man hour)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Products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extLst>
                  <a:ext uri="{0D108BD9-81ED-4DB2-BD59-A6C34878D82A}">
                    <a16:rowId xmlns:a16="http://schemas.microsoft.com/office/drawing/2014/main" val="2152964943"/>
                  </a:ext>
                </a:extLst>
              </a:tr>
              <a:tr h="8661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20/2/2017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Starting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Divide group &amp; Choose topic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1day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 group: </a:t>
                      </a:r>
                      <a:r>
                        <a:rPr lang="en-US" sz="1800" dirty="0" err="1">
                          <a:effectLst/>
                        </a:rPr>
                        <a:t>MyFriend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App: Dictionary Viet Nam - Laos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extLst>
                  <a:ext uri="{0D108BD9-81ED-4DB2-BD59-A6C34878D82A}">
                    <a16:rowId xmlns:a16="http://schemas.microsoft.com/office/drawing/2014/main" val="2019957854"/>
                  </a:ext>
                </a:extLst>
              </a:tr>
              <a:tr h="7884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21/02/2017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Requirement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 day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Identify user </a:t>
                      </a:r>
                      <a:r>
                        <a:rPr lang="en-US" sz="1800" dirty="0" smtClean="0">
                          <a:effectLst/>
                        </a:rPr>
                        <a:t>needs.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Programming on android </a:t>
                      </a:r>
                      <a:r>
                        <a:rPr lang="en-US" sz="1800" dirty="0" smtClean="0">
                          <a:effectLst/>
                        </a:rPr>
                        <a:t>platform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extLst>
                  <a:ext uri="{0D108BD9-81ED-4DB2-BD59-A6C34878D82A}">
                    <a16:rowId xmlns:a16="http://schemas.microsoft.com/office/drawing/2014/main" val="2378376232"/>
                  </a:ext>
                </a:extLst>
              </a:tr>
              <a:tr h="6539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27/02/2017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System analysis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 day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Using SQLite Data base.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User </a:t>
                      </a:r>
                      <a:r>
                        <a:rPr lang="en-US" sz="1800" dirty="0" smtClean="0">
                          <a:effectLst/>
                        </a:rPr>
                        <a:t>interface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extLst>
                  <a:ext uri="{0D108BD9-81ED-4DB2-BD59-A6C34878D82A}">
                    <a16:rowId xmlns:a16="http://schemas.microsoft.com/office/drawing/2014/main" val="2204769487"/>
                  </a:ext>
                </a:extLst>
              </a:tr>
              <a:tr h="6539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6/3/2017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 base design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 day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Database is complete (db_TUDIEN.db)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extLst>
                  <a:ext uri="{0D108BD9-81ED-4DB2-BD59-A6C34878D82A}">
                    <a16:rowId xmlns:a16="http://schemas.microsoft.com/office/drawing/2014/main" val="1276333084"/>
                  </a:ext>
                </a:extLst>
              </a:tr>
              <a:tr h="6539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13/3/2017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User Interface design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 day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Dictionary Viet Nam – Laos for </a:t>
                      </a:r>
                      <a:r>
                        <a:rPr lang="en-US" sz="1800" dirty="0" smtClean="0">
                          <a:effectLst/>
                        </a:rPr>
                        <a:t>Android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extLst>
                  <a:ext uri="{0D108BD9-81ED-4DB2-BD59-A6C34878D82A}">
                    <a16:rowId xmlns:a16="http://schemas.microsoft.com/office/drawing/2014/main" val="1466139490"/>
                  </a:ext>
                </a:extLst>
              </a:tr>
              <a:tr h="6539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27/3/2017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 day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Fix bug.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Fix logic error.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extLst>
                  <a:ext uri="{0D108BD9-81ED-4DB2-BD59-A6C34878D82A}">
                    <a16:rowId xmlns:a16="http://schemas.microsoft.com/office/drawing/2014/main" val="2184297339"/>
                  </a:ext>
                </a:extLst>
              </a:tr>
              <a:tr h="3269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03/4/2017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Implementation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 day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extLst>
                  <a:ext uri="{0D108BD9-81ED-4DB2-BD59-A6C34878D82A}">
                    <a16:rowId xmlns:a16="http://schemas.microsoft.com/office/drawing/2014/main" val="767973544"/>
                  </a:ext>
                </a:extLst>
              </a:tr>
              <a:tr h="3787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10/4/2017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Presentation</a:t>
                      </a:r>
                      <a:endParaRPr lang="en-US" sz="1800" b="1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55047" marR="55047" marT="0" marB="0"/>
                </a:tc>
                <a:extLst>
                  <a:ext uri="{0D108BD9-81ED-4DB2-BD59-A6C34878D82A}">
                    <a16:rowId xmlns:a16="http://schemas.microsoft.com/office/drawing/2014/main" val="3838613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23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698</TotalTime>
  <Words>388</Words>
  <Application>Microsoft Office PowerPoint</Application>
  <PresentationFormat>Widescreen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Cordia New</vt:lpstr>
      <vt:lpstr>Tahoma</vt:lpstr>
      <vt:lpstr>Times New Roman</vt:lpstr>
      <vt:lpstr>Trebuchet MS</vt:lpstr>
      <vt:lpstr>Wingdings</vt:lpstr>
      <vt:lpstr>Wingdings 3</vt:lpstr>
      <vt:lpstr>Facet</vt:lpstr>
      <vt:lpstr>Dictionary Viet Nam  -Laos</vt:lpstr>
      <vt:lpstr>MENU</vt:lpstr>
      <vt:lpstr>Project introduction</vt:lpstr>
      <vt:lpstr>What is Dictionary Viet Nam – Laos ?</vt:lpstr>
      <vt:lpstr>Features</vt:lpstr>
      <vt:lpstr>Who need to use it ?</vt:lpstr>
      <vt:lpstr>Why we use ?</vt:lpstr>
      <vt:lpstr>Difference</vt:lpstr>
      <vt:lpstr>Plan overview</vt:lpstr>
      <vt:lpstr>Database Table TUDIEN </vt:lpstr>
      <vt:lpstr>Table TUDIEN backup  </vt:lpstr>
      <vt:lpstr>SQL-Select</vt:lpstr>
      <vt:lpstr>Stored procedures </vt:lpstr>
      <vt:lpstr>Function</vt:lpstr>
      <vt:lpstr>Triggers</vt:lpstr>
      <vt:lpstr>Application overviews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Viet – Lao Dictionary</dc:title>
  <dc:creator>Vatthana VONGPAXA</dc:creator>
  <cp:lastModifiedBy>Vatthana VONGPAXA</cp:lastModifiedBy>
  <cp:revision>35</cp:revision>
  <dcterms:created xsi:type="dcterms:W3CDTF">2017-03-08T07:44:37Z</dcterms:created>
  <dcterms:modified xsi:type="dcterms:W3CDTF">2017-04-12T04:17:43Z</dcterms:modified>
</cp:coreProperties>
</file>